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0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00" r:id="rId2"/>
    <p:sldMasterId id="2147483723" r:id="rId3"/>
    <p:sldMasterId id="2147483727" r:id="rId4"/>
    <p:sldMasterId id="2147483743" r:id="rId5"/>
    <p:sldMasterId id="2147483748" r:id="rId6"/>
    <p:sldMasterId id="2147483778" r:id="rId7"/>
    <p:sldMasterId id="2147483786" r:id="rId8"/>
    <p:sldMasterId id="2147483791" r:id="rId9"/>
    <p:sldMasterId id="2147483796" r:id="rId10"/>
    <p:sldMasterId id="2147483809" r:id="rId11"/>
  </p:sldMasterIdLst>
  <p:notesMasterIdLst>
    <p:notesMasterId r:id="rId61"/>
  </p:notesMasterIdLst>
  <p:handoutMasterIdLst>
    <p:handoutMasterId r:id="rId62"/>
  </p:handoutMasterIdLst>
  <p:sldIdLst>
    <p:sldId id="256" r:id="rId12"/>
    <p:sldId id="310" r:id="rId13"/>
    <p:sldId id="426" r:id="rId14"/>
    <p:sldId id="420" r:id="rId15"/>
    <p:sldId id="435" r:id="rId16"/>
    <p:sldId id="395" r:id="rId17"/>
    <p:sldId id="325" r:id="rId18"/>
    <p:sldId id="315" r:id="rId19"/>
    <p:sldId id="328" r:id="rId20"/>
    <p:sldId id="415" r:id="rId21"/>
    <p:sldId id="363" r:id="rId22"/>
    <p:sldId id="401" r:id="rId23"/>
    <p:sldId id="425" r:id="rId24"/>
    <p:sldId id="429" r:id="rId25"/>
    <p:sldId id="430" r:id="rId26"/>
    <p:sldId id="327" r:id="rId27"/>
    <p:sldId id="331" r:id="rId28"/>
    <p:sldId id="464" r:id="rId29"/>
    <p:sldId id="470" r:id="rId30"/>
    <p:sldId id="471" r:id="rId31"/>
    <p:sldId id="472" r:id="rId32"/>
    <p:sldId id="467" r:id="rId33"/>
    <p:sldId id="468" r:id="rId34"/>
    <p:sldId id="437" r:id="rId35"/>
    <p:sldId id="438" r:id="rId36"/>
    <p:sldId id="439" r:id="rId37"/>
    <p:sldId id="441" r:id="rId38"/>
    <p:sldId id="442" r:id="rId39"/>
    <p:sldId id="450" r:id="rId40"/>
    <p:sldId id="451" r:id="rId41"/>
    <p:sldId id="452" r:id="rId42"/>
    <p:sldId id="453" r:id="rId43"/>
    <p:sldId id="454" r:id="rId44"/>
    <p:sldId id="455" r:id="rId45"/>
    <p:sldId id="457" r:id="rId46"/>
    <p:sldId id="458" r:id="rId47"/>
    <p:sldId id="459" r:id="rId48"/>
    <p:sldId id="460" r:id="rId49"/>
    <p:sldId id="461" r:id="rId50"/>
    <p:sldId id="462" r:id="rId51"/>
    <p:sldId id="463" r:id="rId52"/>
    <p:sldId id="444" r:id="rId53"/>
    <p:sldId id="445" r:id="rId54"/>
    <p:sldId id="446" r:id="rId55"/>
    <p:sldId id="447" r:id="rId56"/>
    <p:sldId id="449" r:id="rId57"/>
    <p:sldId id="431" r:id="rId58"/>
    <p:sldId id="436" r:id="rId59"/>
    <p:sldId id="424" r:id="rId60"/>
  </p:sldIdLst>
  <p:sldSz cx="9144000" cy="5143500" type="screen16x9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0066FF"/>
    <a:srgbClr val="663300"/>
    <a:srgbClr val="66FFFF"/>
    <a:srgbClr val="CC9900"/>
    <a:srgbClr val="33CC33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5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52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794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11475" cy="45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98" tIns="45150" rIns="90298" bIns="45150" numCol="1" anchor="t" anchorCtr="0" compatLnSpc="1">
            <a:prstTxWarp prst="textNoShape">
              <a:avLst/>
            </a:prstTxWarp>
          </a:bodyPr>
          <a:lstStyle>
            <a:lvl1pPr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7" y="0"/>
            <a:ext cx="2913063" cy="45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98" tIns="45150" rIns="90298" bIns="45150" numCol="1" anchor="t" anchorCtr="0" compatLnSpc="1">
            <a:prstTxWarp prst="textNoShape">
              <a:avLst/>
            </a:prstTxWarp>
          </a:bodyPr>
          <a:lstStyle>
            <a:lvl1pPr algn="r"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30416"/>
            <a:ext cx="2911475" cy="54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98" tIns="45150" rIns="90298" bIns="45150" numCol="1" anchor="b" anchorCtr="0" compatLnSpc="1">
            <a:prstTxWarp prst="textNoShape">
              <a:avLst/>
            </a:prstTxWarp>
          </a:bodyPr>
          <a:lstStyle>
            <a:lvl1pPr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7" y="9330416"/>
            <a:ext cx="2913063" cy="54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98" tIns="45150" rIns="90298" bIns="45150" numCol="1" anchor="b" anchorCtr="0" compatLnSpc="1">
            <a:prstTxWarp prst="textNoShape">
              <a:avLst/>
            </a:prstTxWarp>
          </a:bodyPr>
          <a:lstStyle>
            <a:lvl1pPr algn="r"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4DF6A33-04D4-446E-81E1-4F60707F3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0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t" anchorCtr="0" compatLnSpc="1">
            <a:prstTxWarp prst="textNoShape">
              <a:avLst/>
            </a:prstTxWarp>
          </a:bodyPr>
          <a:lstStyle>
            <a:lvl1pPr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415" y="0"/>
            <a:ext cx="2909887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t" anchorCtr="0" compatLnSpc="1">
            <a:prstTxWarp prst="textNoShape">
              <a:avLst/>
            </a:prstTxWarp>
          </a:bodyPr>
          <a:lstStyle>
            <a:lvl1pPr algn="r"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3" y="738188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5" y="4680270"/>
            <a:ext cx="4930775" cy="443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124"/>
            <a:ext cx="2909888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b" anchorCtr="0" compatLnSpc="1">
            <a:prstTxWarp prst="textNoShape">
              <a:avLst/>
            </a:prstTxWarp>
          </a:bodyPr>
          <a:lstStyle>
            <a:lvl1pPr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415" y="9362124"/>
            <a:ext cx="2909887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b" anchorCtr="0" compatLnSpc="1">
            <a:prstTxWarp prst="textNoShape">
              <a:avLst/>
            </a:prstTxWarp>
          </a:bodyPr>
          <a:lstStyle>
            <a:lvl1pPr algn="r" defTabSz="90314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F688EB2-84FB-419E-BFCD-2295BEACC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67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B58E73-2E38-4D0C-B82A-FC02BE9F677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55536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ea typeface="ＭＳ Ｐゴシック" panose="020B0600070205080204" pitchFamily="34" charset="-128"/>
            </a:endParaRPr>
          </a:p>
          <a:p>
            <a:endParaRPr lang="en-GB" altLang="en-US" smtClean="0">
              <a:ea typeface="ＭＳ Ｐゴシック" panose="020B0600070205080204" pitchFamily="34" charset="-128"/>
            </a:endParaRPr>
          </a:p>
          <a:p>
            <a:endParaRPr lang="en-GB" altLang="en-US" smtClean="0">
              <a:ea typeface="ＭＳ Ｐゴシック" panose="020B0600070205080204" pitchFamily="34" charset="-128"/>
            </a:endParaRPr>
          </a:p>
          <a:p>
            <a:r>
              <a:rPr lang="en-GB" altLang="en-US" smtClean="0">
                <a:ea typeface="ＭＳ Ｐゴシック" panose="020B0600070205080204" pitchFamily="34" charset="-128"/>
              </a:rPr>
              <a:t>You can see the striking improvement in the fit to radiosondes T and Z measurements at 100 hPa in the SH. </a:t>
            </a:r>
          </a:p>
          <a:p>
            <a:endParaRPr lang="en-GB" altLang="en-US" smtClean="0">
              <a:ea typeface="ＭＳ Ｐゴシック" panose="020B0600070205080204" pitchFamily="34" charset="-128"/>
            </a:endParaRPr>
          </a:p>
          <a:p>
            <a:endParaRPr lang="en-GB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7E1D96C-0A25-41C1-95B8-E071B17693E0}" type="slidenum">
              <a:rPr lang="en-GB" altLang="en-US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26</a:t>
            </a:fld>
            <a:endParaRPr lang="en-GB" altLang="en-US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1764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7741D-4659-492D-9258-43B7FB95980F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350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7741D-4659-492D-9258-43B7FB95980F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44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7741D-4659-492D-9258-43B7FB95980F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94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7741D-4659-492D-9258-43B7FB95980F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0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F6DA8-31AE-48DB-9E0D-13CBAADF5830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67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ABD51F-34D0-42F6-84A4-643CC46E5855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31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F6DA8-31AE-48DB-9E0D-13CBAADF5830}" type="slidenum">
              <a:rPr lang="en-GB" smtClean="0">
                <a:solidFill>
                  <a:prstClr val="black"/>
                </a:solidFill>
              </a:rPr>
              <a:pPr/>
              <a:t>40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260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F6DA8-31AE-48DB-9E0D-13CBAADF5830}" type="slidenum">
              <a:rPr lang="en-GB" smtClean="0">
                <a:solidFill>
                  <a:prstClr val="black"/>
                </a:solidFill>
              </a:rPr>
              <a:pPr/>
              <a:t>41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505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Return</a:t>
            </a:r>
            <a:r>
              <a:rPr lang="en-GB" baseline="0" dirty="0" smtClean="0"/>
              <a:t> signal strength depends on concentration of molecules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872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FB2E6-509F-4780-B9EB-1054026BD70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72865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Used T511 AUX_MET</a:t>
            </a:r>
            <a:r>
              <a:rPr lang="en-GB" baseline="0" dirty="0" smtClean="0"/>
              <a:t> data.  i.e. short range forecast (background) for the 00 UTC LWDA cycle on 15/3/2014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79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FB2E6-509F-4780-B9EB-1054026BD707}" type="slidenum">
              <a:rPr lang="en-US" smtClean="0">
                <a:solidFill>
                  <a:srgbClr val="000000"/>
                </a:solidFill>
              </a:rPr>
              <a:pPr/>
              <a:t>48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63103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5742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9775"/>
            <a:ext cx="6569075" cy="36957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378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4613" y="739775"/>
            <a:ext cx="6569075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468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319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9775"/>
            <a:ext cx="6569075" cy="36957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27848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8" y="739775"/>
            <a:ext cx="6569075" cy="36957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1856"/>
            <a:ext cx="4927600" cy="4434522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The size of the control vector is approx 80M.</a:t>
            </a:r>
          </a:p>
        </p:txBody>
      </p:sp>
    </p:spTree>
    <p:extLst>
      <p:ext uri="{BB962C8B-B14F-4D97-AF65-F5344CB8AC3E}">
        <p14:creationId xmlns:p14="http://schemas.microsoft.com/office/powerpoint/2010/main" val="3104820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352A26C-C9A7-46E6-8A01-7A5BCF08DD83}" type="slidenum">
              <a:rPr lang="en-GB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GB" alt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82290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be/imgres?imgurl=http://www.uib.no/bot/bilder/eu-flag.gif&amp;imgrefurl=http://www.uib.no/bot/mcts/qpalen/&amp;h=349&amp;w=519&amp;sz=4&amp;hl=fr&amp;start=1&amp;tbnid=tIl_Su9kO7IeFM:&amp;tbnh=88&amp;tbnw=131&amp;prev=/images?q=eu+flag&amp;gbv=2&amp;hl=fr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9.jpeg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790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title</a:t>
            </a:r>
            <a:r>
              <a:rPr lang="nb-NO" dirty="0" smtClean="0"/>
              <a:t>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87" y="4007754"/>
            <a:ext cx="1545465" cy="1060312"/>
          </a:xfrm>
          <a:prstGeom prst="rect">
            <a:avLst/>
          </a:prstGeom>
        </p:spPr>
      </p:pic>
      <p:pic>
        <p:nvPicPr>
          <p:cNvPr id="8" name="Picture 4" descr="eu-fla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52" y="4626737"/>
            <a:ext cx="804698" cy="40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501334" y="4574331"/>
            <a:ext cx="2995087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675" b="0" dirty="0" smtClean="0">
                <a:solidFill>
                  <a:srgbClr val="0F5494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This project has received funding from the European Union’s Horizon 2020 research and innovation programme under grant agreement No 640276.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838344" y="4550637"/>
            <a:ext cx="189514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b="0" dirty="0" err="1" smtClean="0">
                <a:solidFill>
                  <a:srgbClr val="0F5494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www.gaia-clim.eu</a:t>
            </a:r>
            <a:endParaRPr lang="en-US" sz="1050" b="0" dirty="0">
              <a:solidFill>
                <a:srgbClr val="0F5494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41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1" y="4488658"/>
            <a:ext cx="1601517" cy="275114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© ECMWF </a:t>
            </a:r>
            <a:fld id="{D4C56AD5-C73F-B44A-96CB-E8BE2C5CB95A}" type="datetime4">
              <a:rPr lang="en-US" sz="675" b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675" b="0" dirty="0" smtClean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1813025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839DB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672046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776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270000"/>
            <a:ext cx="4283315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230825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7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90500"/>
            <a:ext cx="2095500" cy="443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90500"/>
            <a:ext cx="6134100" cy="4438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314" y="190500"/>
            <a:ext cx="7342187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57250"/>
            <a:ext cx="4114800" cy="3771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57250"/>
            <a:ext cx="4114800" cy="182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2800350"/>
            <a:ext cx="4114800" cy="182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897225"/>
            <a:ext cx="9144000" cy="246275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en-GB" dirty="0" smtClean="0">
                <a:solidFill>
                  <a:srgbClr val="4F81BD">
                    <a:lumMod val="75000"/>
                  </a:srgbClr>
                </a:solidFill>
              </a:rPr>
              <a:t> </a:t>
            </a:r>
            <a:fld id="{2BAE6898-4F99-44C2-9B29-D5B4745F2DD5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3" y="4942399"/>
            <a:ext cx="1255712" cy="17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1539868" y="4894008"/>
            <a:ext cx="74168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b="0" dirty="0" smtClean="0">
                <a:solidFill>
                  <a:prstClr val="white"/>
                </a:solidFill>
                <a:latin typeface="Calibri"/>
              </a:rPr>
              <a:t>de </a:t>
            </a:r>
            <a:r>
              <a:rPr lang="en-US" sz="1050" b="0" dirty="0" err="1" smtClean="0">
                <a:solidFill>
                  <a:prstClr val="white"/>
                </a:solidFill>
                <a:latin typeface="Calibri"/>
              </a:rPr>
              <a:t>Rosnay</a:t>
            </a:r>
            <a:r>
              <a:rPr lang="en-US" sz="1050" b="0" dirty="0" smtClean="0">
                <a:solidFill>
                  <a:prstClr val="white"/>
                </a:solidFill>
                <a:latin typeface="Calibri"/>
              </a:rPr>
              <a:t> et al.,  SMAP monitoring, HS6.2 SMOS/SMAP session, EGU 2014    © ECMWF</a:t>
            </a:r>
            <a:endParaRPr lang="en-GB" sz="1050" b="0" dirty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8920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518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599642"/>
            <a:ext cx="7342584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2914650"/>
            <a:ext cx="608072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4783990"/>
            <a:ext cx="952416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4770779"/>
            <a:ext cx="405408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4F81BD">
                  <a:lumMod val="7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3732" y="4636293"/>
            <a:ext cx="8157407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374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05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305176"/>
            <a:ext cx="723508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3" y="2085697"/>
            <a:ext cx="7235081" cy="11477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32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664" y="1221600"/>
            <a:ext cx="3384376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1221600"/>
            <a:ext cx="3466728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85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167594"/>
            <a:ext cx="3672408" cy="5940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32" y="1761660"/>
            <a:ext cx="3672408" cy="2832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151335"/>
            <a:ext cx="3394720" cy="6103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2080" y="1761660"/>
            <a:ext cx="3394720" cy="2832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4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65516"/>
            <a:ext cx="7427168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43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953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11510"/>
            <a:ext cx="2736304" cy="6648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411511"/>
            <a:ext cx="4834880" cy="4104456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1221601"/>
            <a:ext cx="2736304" cy="32943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84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619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743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4488658"/>
            <a:ext cx="2135591" cy="275216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5836857" y="4488657"/>
            <a:ext cx="1687303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dirty="0" smtClean="0">
                <a:solidFill>
                  <a:srgbClr val="064E83"/>
                </a:solidFill>
                <a:latin typeface="Arial"/>
              </a:rPr>
              <a:t>© ECMWF </a:t>
            </a:r>
            <a:fld id="{D4C56AD5-C73F-B44A-96CB-E8BE2C5CB95A}" type="datetime4">
              <a:rPr lang="en-US" sz="900" b="0" smtClean="0">
                <a:solidFill>
                  <a:srgbClr val="064E83"/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900" b="0" dirty="0" smtClean="0">
              <a:solidFill>
                <a:srgbClr val="064E83"/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3" y="847538"/>
            <a:ext cx="5903737" cy="51296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3" y="1485000"/>
            <a:ext cx="5903737" cy="38472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3" y="2025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3" y="2340919"/>
            <a:ext cx="5903737" cy="25648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3" y="2571750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71446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4731192"/>
            <a:ext cx="3443912" cy="172993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731192"/>
            <a:ext cx="1342369" cy="17299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8308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4731192"/>
            <a:ext cx="3443912" cy="172993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4731192"/>
            <a:ext cx="1342369" cy="17299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dirty="0" smtClean="0">
                <a:solidFill>
                  <a:prstClr val="white"/>
                </a:solidFill>
                <a:latin typeface="Arial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2807663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305EE-0EDC-4A24-90BF-4E4A8DC07D9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52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92432-1022-4B3F-B125-84651171D3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9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3AEF5-5587-411E-9BB4-E5D4A5F784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66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718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718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6D38B-ACCA-4DC9-A8FF-93FDB71D963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16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0B7E9-3A5D-4DBB-8098-1B621A6F121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74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F643E-E215-4FB4-A72F-50C1015178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525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7BD23-20D4-4D97-918C-84B9CD30EFE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4532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629B4-26BC-4378-95DC-43B2C4A0F0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2216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F1B70-3704-403B-800D-F2ED1D34764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940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DF52C-2C0D-4681-B3EB-00E9FE9239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034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85750"/>
            <a:ext cx="2057400" cy="4286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019800" cy="4286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6C9D8-1C90-4EF1-B62B-B3A919ED843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19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943225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943225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F369D-EE14-43CC-A3D6-44A23FBB646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7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57250"/>
            <a:ext cx="41148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50"/>
            <a:ext cx="41148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85750"/>
            <a:ext cx="82296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962BE-6CB8-449D-BE9B-8A1C8C06EA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8402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2943225"/>
            <a:ext cx="40386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89C7F-9B8C-4671-BEB4-99E3B29526D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054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2A0D8-F9AF-4728-BFA5-33C297FE412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801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srgbClr val="064E83"/>
                </a:solidFill>
                <a:latin typeface="Arial"/>
              </a:rPr>
              <a:t>© ECMWF </a:t>
            </a:r>
            <a:fld id="{D4C56AD5-C73F-B44A-96CB-E8BE2C5CB95A}" type="datetime4">
              <a:rPr lang="en-US" sz="675" b="0" smtClean="0">
                <a:solidFill>
                  <a:srgbClr val="064E83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675" b="0" dirty="0" smtClean="0">
              <a:solidFill>
                <a:srgbClr val="064E83"/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488657"/>
            <a:ext cx="1602110" cy="27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799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720198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012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270000"/>
            <a:ext cx="4283315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prstClr val="white"/>
                </a:solidFill>
                <a:latin typeface="Arial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4720198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526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prstClr val="white"/>
                </a:solidFill>
                <a:latin typeface="Arial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100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9" y="4762501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2572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6" b="0" dirty="0" smtClean="0">
                <a:solidFill>
                  <a:srgbClr val="064E83"/>
                </a:solidFill>
                <a:latin typeface="Arial"/>
              </a:rPr>
              <a:t>© ECMWF </a:t>
            </a:r>
            <a:fld id="{D4C56AD5-C73F-B44A-96CB-E8BE2C5CB95A}" type="datetime4">
              <a:rPr lang="en-US" sz="506" b="0" smtClean="0">
                <a:solidFill>
                  <a:srgbClr val="064E83"/>
                </a:solidFill>
                <a:latin typeface="Arial"/>
              </a:rPr>
              <a:pPr defTabSz="25724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506" b="0" dirty="0" smtClean="0">
              <a:solidFill>
                <a:srgbClr val="064E83"/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3" y="1065546"/>
            <a:ext cx="5903737" cy="294953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2026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3" y="1485000"/>
            <a:ext cx="5903737" cy="22121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688"/>
              </a:lnSpc>
              <a:spcBef>
                <a:spcPts val="0"/>
              </a:spcBef>
              <a:buNone/>
              <a:defRPr sz="13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3" y="2025002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125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3" y="2340919"/>
            <a:ext cx="5903737" cy="14427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125"/>
              </a:lnSpc>
              <a:spcBef>
                <a:spcPts val="0"/>
              </a:spcBef>
              <a:buNone/>
              <a:defRPr sz="9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3" y="2571750"/>
            <a:ext cx="5903737" cy="12824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013"/>
              </a:lnSpc>
              <a:spcBef>
                <a:spcPts val="0"/>
              </a:spcBef>
              <a:buNone/>
              <a:defRPr sz="788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978" y="4806818"/>
            <a:ext cx="1670756" cy="22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022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1277">
              <a:lnSpc>
                <a:spcPts val="1238"/>
              </a:lnSpc>
              <a:spcBef>
                <a:spcPts val="619"/>
              </a:spcBef>
              <a:buClr>
                <a:srgbClr val="064E83"/>
              </a:buClr>
              <a:defRPr sz="1013">
                <a:solidFill>
                  <a:schemeClr val="tx1"/>
                </a:solidFill>
              </a:defRPr>
            </a:lvl1pPr>
            <a:lvl2pPr marL="354470" indent="-151916">
              <a:lnSpc>
                <a:spcPts val="1125"/>
              </a:lnSpc>
              <a:spcBef>
                <a:spcPts val="563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2pPr>
            <a:lvl3pPr marL="557024" indent="-151916">
              <a:lnSpc>
                <a:spcPts val="1013"/>
              </a:lnSpc>
              <a:spcBef>
                <a:spcPts val="506"/>
              </a:spcBef>
              <a:buClr>
                <a:srgbClr val="064E83"/>
              </a:buClr>
              <a:defRPr sz="788">
                <a:solidFill>
                  <a:schemeClr val="tx1"/>
                </a:solidFill>
              </a:defRPr>
            </a:lvl3pPr>
            <a:lvl4pPr marL="759578" indent="-151916">
              <a:lnSpc>
                <a:spcPts val="900"/>
              </a:lnSpc>
              <a:spcBef>
                <a:spcPts val="450"/>
              </a:spcBef>
              <a:buClr>
                <a:srgbClr val="064E83"/>
              </a:buClr>
              <a:defRPr sz="675">
                <a:solidFill>
                  <a:schemeClr val="tx1"/>
                </a:solidFill>
              </a:defRPr>
            </a:lvl4pPr>
            <a:lvl5pPr marL="962132" indent="-151916">
              <a:lnSpc>
                <a:spcPts val="788"/>
              </a:lnSpc>
              <a:spcBef>
                <a:spcPts val="394"/>
              </a:spcBef>
              <a:buClr>
                <a:srgbClr val="064E83"/>
              </a:buClr>
              <a:defRPr sz="563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506" b="1">
                <a:solidFill>
                  <a:srgbClr val="064E83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06" b="1" cap="all" baseline="0">
                <a:solidFill>
                  <a:srgbClr val="064E83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latin typeface="Arial"/>
              </a:rPr>
              <a:t>ECMWF-EUMETSAT NWP Satellite Training Course 2016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4" y="4720198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2556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4" y="270000"/>
            <a:ext cx="4283315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4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1277">
              <a:lnSpc>
                <a:spcPts val="1238"/>
              </a:lnSpc>
              <a:spcBef>
                <a:spcPts val="619"/>
              </a:spcBef>
              <a:buClr>
                <a:srgbClr val="064E83"/>
              </a:buClr>
              <a:defRPr sz="1013">
                <a:solidFill>
                  <a:schemeClr val="tx1"/>
                </a:solidFill>
              </a:defRPr>
            </a:lvl1pPr>
            <a:lvl2pPr marL="354470" indent="-151916">
              <a:lnSpc>
                <a:spcPts val="1125"/>
              </a:lnSpc>
              <a:spcBef>
                <a:spcPts val="563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2pPr>
            <a:lvl3pPr marL="557024" indent="-151916">
              <a:lnSpc>
                <a:spcPts val="1013"/>
              </a:lnSpc>
              <a:spcBef>
                <a:spcPts val="506"/>
              </a:spcBef>
              <a:buClr>
                <a:srgbClr val="064E83"/>
              </a:buClr>
              <a:defRPr sz="788">
                <a:solidFill>
                  <a:schemeClr val="tx1"/>
                </a:solidFill>
              </a:defRPr>
            </a:lvl3pPr>
            <a:lvl4pPr marL="759578" indent="-151916">
              <a:lnSpc>
                <a:spcPts val="900"/>
              </a:lnSpc>
              <a:spcBef>
                <a:spcPts val="450"/>
              </a:spcBef>
              <a:buClr>
                <a:srgbClr val="064E83"/>
              </a:buClr>
              <a:defRPr sz="675">
                <a:solidFill>
                  <a:schemeClr val="tx1"/>
                </a:solidFill>
              </a:defRPr>
            </a:lvl4pPr>
            <a:lvl5pPr marL="962132" indent="-151916">
              <a:lnSpc>
                <a:spcPts val="788"/>
              </a:lnSpc>
              <a:spcBef>
                <a:spcPts val="394"/>
              </a:spcBef>
              <a:buClr>
                <a:srgbClr val="064E83"/>
              </a:buClr>
              <a:defRPr sz="563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506" b="1">
                <a:solidFill>
                  <a:srgbClr val="064E83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2572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6" b="0" dirty="0" smtClean="0">
                <a:solidFill>
                  <a:prstClr val="white"/>
                </a:solidFill>
                <a:latin typeface="Arial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6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06" b="1" cap="all" baseline="0">
                <a:solidFill>
                  <a:srgbClr val="064E83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latin typeface="Arial"/>
              </a:rPr>
              <a:t>ECMWF-EUMETSAT NWP Satellite Training Course 2016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5" y="4720198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0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1277">
              <a:lnSpc>
                <a:spcPts val="1238"/>
              </a:lnSpc>
              <a:spcBef>
                <a:spcPts val="619"/>
              </a:spcBef>
              <a:buClr>
                <a:srgbClr val="064E83"/>
              </a:buClr>
              <a:defRPr sz="1013">
                <a:solidFill>
                  <a:schemeClr val="tx1"/>
                </a:solidFill>
              </a:defRPr>
            </a:lvl1pPr>
            <a:lvl2pPr marL="354470" indent="-151916">
              <a:lnSpc>
                <a:spcPts val="1125"/>
              </a:lnSpc>
              <a:spcBef>
                <a:spcPts val="563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2pPr>
            <a:lvl3pPr marL="557024" indent="-151916">
              <a:lnSpc>
                <a:spcPts val="1013"/>
              </a:lnSpc>
              <a:spcBef>
                <a:spcPts val="506"/>
              </a:spcBef>
              <a:buClr>
                <a:srgbClr val="064E83"/>
              </a:buClr>
              <a:defRPr sz="788">
                <a:solidFill>
                  <a:schemeClr val="tx1"/>
                </a:solidFill>
              </a:defRPr>
            </a:lvl3pPr>
            <a:lvl4pPr marL="759578" indent="-151916">
              <a:lnSpc>
                <a:spcPts val="900"/>
              </a:lnSpc>
              <a:spcBef>
                <a:spcPts val="450"/>
              </a:spcBef>
              <a:buClr>
                <a:srgbClr val="064E83"/>
              </a:buClr>
              <a:defRPr sz="675">
                <a:solidFill>
                  <a:schemeClr val="tx1"/>
                </a:solidFill>
              </a:defRPr>
            </a:lvl4pPr>
            <a:lvl5pPr marL="962132" indent="-151916">
              <a:lnSpc>
                <a:spcPts val="788"/>
              </a:lnSpc>
              <a:spcBef>
                <a:spcPts val="394"/>
              </a:spcBef>
              <a:buClr>
                <a:srgbClr val="064E83"/>
              </a:buClr>
              <a:defRPr sz="563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506" b="1">
                <a:solidFill>
                  <a:srgbClr val="064E83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25724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6" b="0" dirty="0" smtClean="0">
                <a:solidFill>
                  <a:prstClr val="white"/>
                </a:solidFill>
                <a:latin typeface="Arial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06" b="1" cap="all" baseline="0">
                <a:solidFill>
                  <a:srgbClr val="064E83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latin typeface="Arial"/>
              </a:rPr>
              <a:t>ECMWF-EUMETSAT NWP Satellite Training Course 2016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398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949667" y="4863319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06" b="1" cap="all" baseline="0">
                <a:solidFill>
                  <a:srgbClr val="064E83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latin typeface="Arial"/>
              </a:rPr>
              <a:t>ECMWF-EUMETSAT NWP Satellite Training Course 2016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0163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8611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68204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3364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61274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70705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4516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5647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55495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40" y="406006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4961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smtClean="0">
                <a:solidFill>
                  <a:prstClr val="black"/>
                </a:solidFill>
                <a:latin typeface="Arial"/>
              </a:rPr>
              <a:t>ECMWF-EUMETSAT NWP Satellite Training Course 2016</a:t>
            </a:r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C99532F-AFBA-4D72-A131-BA6CCCA30FEF}" type="slidenum">
              <a:rPr lang="en-GB" sz="1350" b="0" smtClean="0">
                <a:solidFill>
                  <a:prstClr val="black"/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6128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092691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93504"/>
            <a:ext cx="6400800" cy="131445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93504"/>
            <a:ext cx="6400800" cy="131445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433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903640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070861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604360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355146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98826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271974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062234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281639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 userDrawn="1"/>
        </p:nvCxnSpPr>
        <p:spPr bwMode="auto">
          <a:xfrm>
            <a:off x="211139" y="406004"/>
            <a:ext cx="8726487" cy="119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47771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6535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9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srgbClr val="064E83"/>
                </a:solidFill>
                <a:latin typeface="Arial"/>
              </a:rPr>
              <a:t>© ECMWF </a:t>
            </a:r>
            <a:fld id="{D4C56AD5-C73F-B44A-96CB-E8BE2C5CB95A}" type="datetime4">
              <a:rPr lang="en-US" sz="675" b="0" smtClean="0">
                <a:solidFill>
                  <a:srgbClr val="064E83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675" b="0" dirty="0" smtClean="0">
              <a:solidFill>
                <a:srgbClr val="064E83"/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3" y="1413561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3" y="3763099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500" i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3" y="2353427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21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3" y="2722101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3" y="2952932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488658"/>
            <a:ext cx="1602110" cy="27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64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270000"/>
            <a:ext cx="5903737" cy="32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2100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135000" indent="-135000">
              <a:lnSpc>
                <a:spcPts val="1800"/>
              </a:lnSpc>
              <a:spcBef>
                <a:spcPts val="825"/>
              </a:spcBef>
              <a:buClr>
                <a:srgbClr val="064E83"/>
              </a:buClr>
              <a:defRPr sz="1500">
                <a:solidFill>
                  <a:schemeClr val="tx1"/>
                </a:solidFill>
              </a:defRPr>
            </a:lvl1pPr>
            <a:lvl2pPr marL="472500" indent="-202500">
              <a:lnSpc>
                <a:spcPts val="1650"/>
              </a:lnSpc>
              <a:spcBef>
                <a:spcPts val="750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2pPr>
            <a:lvl3pPr marL="742500" indent="-202500">
              <a:lnSpc>
                <a:spcPts val="1500"/>
              </a:lnSpc>
              <a:spcBef>
                <a:spcPts val="675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3pPr>
            <a:lvl4pPr marL="1012500" indent="-202500">
              <a:lnSpc>
                <a:spcPts val="1350"/>
              </a:lnSpc>
              <a:spcBef>
                <a:spcPts val="600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4pPr>
            <a:lvl5pPr marL="1282500" indent="-202500">
              <a:lnSpc>
                <a:spcPts val="1200"/>
              </a:lnSpc>
              <a:spcBef>
                <a:spcPts val="525"/>
              </a:spcBef>
              <a:buClr>
                <a:srgbClr val="064E83"/>
              </a:buClr>
              <a:defRPr sz="788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01207" y="4730400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4" y="473040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4818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4" y="270000"/>
            <a:ext cx="4283315" cy="32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2100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4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135000" indent="-135000">
              <a:lnSpc>
                <a:spcPts val="1800"/>
              </a:lnSpc>
              <a:spcBef>
                <a:spcPts val="825"/>
              </a:spcBef>
              <a:buClr>
                <a:srgbClr val="064E83"/>
              </a:buClr>
              <a:defRPr sz="1500">
                <a:solidFill>
                  <a:schemeClr val="tx1"/>
                </a:solidFill>
              </a:defRPr>
            </a:lvl1pPr>
            <a:lvl2pPr marL="472500" indent="-202500">
              <a:lnSpc>
                <a:spcPts val="1650"/>
              </a:lnSpc>
              <a:spcBef>
                <a:spcPts val="750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2pPr>
            <a:lvl3pPr marL="742500" indent="-202500">
              <a:lnSpc>
                <a:spcPts val="1500"/>
              </a:lnSpc>
              <a:spcBef>
                <a:spcPts val="675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3pPr>
            <a:lvl4pPr marL="1012500" indent="-202500">
              <a:lnSpc>
                <a:spcPts val="1350"/>
              </a:lnSpc>
              <a:spcBef>
                <a:spcPts val="600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4pPr>
            <a:lvl5pPr marL="1282500" indent="-202500">
              <a:lnSpc>
                <a:spcPts val="1200"/>
              </a:lnSpc>
              <a:spcBef>
                <a:spcPts val="525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833287" y="4730400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39555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5" y="473040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798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32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2100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135000" indent="-135000">
              <a:lnSpc>
                <a:spcPts val="1800"/>
              </a:lnSpc>
              <a:spcBef>
                <a:spcPts val="825"/>
              </a:spcBef>
              <a:buClr>
                <a:srgbClr val="064E83"/>
              </a:buClr>
              <a:defRPr sz="1500">
                <a:solidFill>
                  <a:schemeClr val="tx1"/>
                </a:solidFill>
              </a:defRPr>
            </a:lvl1pPr>
            <a:lvl2pPr marL="472500" indent="-202500">
              <a:lnSpc>
                <a:spcPts val="1650"/>
              </a:lnSpc>
              <a:spcBef>
                <a:spcPts val="750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2pPr>
            <a:lvl3pPr marL="742500" indent="-202500">
              <a:lnSpc>
                <a:spcPts val="1500"/>
              </a:lnSpc>
              <a:spcBef>
                <a:spcPts val="675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3pPr>
            <a:lvl4pPr marL="1012500" indent="-202500">
              <a:lnSpc>
                <a:spcPts val="1350"/>
              </a:lnSpc>
              <a:spcBef>
                <a:spcPts val="600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4pPr>
            <a:lvl5pPr marL="1282500" indent="-202500">
              <a:lnSpc>
                <a:spcPts val="1200"/>
              </a:lnSpc>
              <a:spcBef>
                <a:spcPts val="525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453941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546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83620"/>
            <a:ext cx="7772400" cy="1102519"/>
          </a:xfrm>
          <a:prstGeom prst="rect">
            <a:avLst/>
          </a:prstGeom>
        </p:spPr>
        <p:txBody>
          <a:bodyPr anchor="ctr" anchorCtr="1"/>
          <a:lstStyle>
            <a:lvl1pPr>
              <a:lnSpc>
                <a:spcPct val="100000"/>
              </a:lnSpc>
              <a:spcBef>
                <a:spcPts val="750"/>
              </a:spcBef>
              <a:defRPr lang="en-GB" sz="3300" kern="1200" dirty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>
              <a:spcBef>
                <a:spcPct val="20000"/>
              </a:spcBef>
              <a:buClr>
                <a:schemeClr val="bg1"/>
              </a:buClr>
              <a:buFont typeface="Arial"/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93504"/>
            <a:ext cx="6400800" cy="131445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spcBef>
                <a:spcPts val="750"/>
              </a:spcBef>
              <a:buNone/>
              <a:defRPr lang="en-GB" sz="2400" kern="1200" dirty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3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European Centre for Medium-Range Weather Forecasts</a:t>
            </a:r>
            <a:endParaRPr lang="en-US" dirty="0">
              <a:latin typeface="Arial"/>
            </a:endParaRPr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1" cy="172994"/>
          </a:xfrm>
          <a:prstGeom prst="rect">
            <a:avLst/>
          </a:prstGeom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32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2100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136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399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/>
            </a:lvl1pPr>
            <a:lvl2pPr marL="342797" indent="0">
              <a:buNone/>
              <a:defRPr sz="2099"/>
            </a:lvl2pPr>
            <a:lvl3pPr marL="685595" indent="0">
              <a:buNone/>
              <a:defRPr sz="1799"/>
            </a:lvl3pPr>
            <a:lvl4pPr marL="1028392" indent="0">
              <a:buNone/>
              <a:defRPr sz="1499"/>
            </a:lvl4pPr>
            <a:lvl5pPr marL="1371188" indent="0">
              <a:buNone/>
              <a:defRPr sz="1499"/>
            </a:lvl5pPr>
            <a:lvl6pPr marL="1713986" indent="0">
              <a:buNone/>
              <a:defRPr sz="1499"/>
            </a:lvl6pPr>
            <a:lvl7pPr marL="2056783" indent="0">
              <a:buNone/>
              <a:defRPr sz="1499"/>
            </a:lvl7pPr>
            <a:lvl8pPr marL="2399580" indent="0">
              <a:buNone/>
              <a:defRPr sz="1499"/>
            </a:lvl8pPr>
            <a:lvl9pPr marL="2742377" indent="0">
              <a:buNone/>
              <a:defRPr sz="1499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380D23E2-07FF-4086-9AE3-1F6A722AF283}" type="datetimeFigureOut">
              <a:rPr lang="en-GB" sz="1350" b="0" smtClean="0">
                <a:solidFill>
                  <a:prstClr val="black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27/03/2017</a:t>
            </a:fld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513D17B5-BFE7-4B92-A943-2816604C5CAE}" type="slidenum">
              <a:rPr lang="en-GB" sz="1350" b="0" smtClean="0">
                <a:solidFill>
                  <a:prstClr val="black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350" b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7183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1" y="4488658"/>
            <a:ext cx="1601517" cy="275114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© ECMWF </a:t>
            </a:r>
            <a:fld id="{D4C56AD5-C73F-B44A-96CB-E8BE2C5CB95A}" type="datetime4">
              <a:rPr lang="en-US" sz="675" b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675" b="0" dirty="0" smtClean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1170246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5535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776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270000"/>
            <a:ext cx="4283315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90806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895011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1" y="4488658"/>
            <a:ext cx="1601517" cy="275114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© ECMWF </a:t>
            </a:r>
            <a:fld id="{D4C56AD5-C73F-B44A-96CB-E8BE2C5CB95A}" type="datetime4">
              <a:rPr lang="en-US" sz="675" b="0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March 27, 2017</a:t>
            </a:fld>
            <a:endParaRPr lang="en-US" sz="675" b="0" dirty="0" smtClean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38779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1848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77489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7762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270000"/>
            <a:ext cx="4283315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702000"/>
            <a:ext cx="4283315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05F19C50-BC3B-5841-9AFF-3A0443B66067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004480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0698"/>
            <a:ext cx="1009912" cy="17348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59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E4AB80EA-DB86-D849-B86F-15DAF31F0474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89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948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226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9767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878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9008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68222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129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067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196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210A-2D18-42FD-AA60-9BC38A22115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21BF-A8D4-4342-BEDA-192F66641E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4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image" Target="../media/image7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10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4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Relationship Id="rId9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7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7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5314" y="190500"/>
            <a:ext cx="734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57250"/>
            <a:ext cx="8382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12700" y="4851003"/>
            <a:ext cx="6084888" cy="274434"/>
          </a:xfrm>
          <a:prstGeom prst="rect">
            <a:avLst/>
          </a:prstGeom>
          <a:solidFill>
            <a:srgbClr val="3366FF"/>
          </a:solidFill>
          <a:ln w="508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latin typeface="Helvetica" pitchFamily="34" charset="0"/>
              </a:rPr>
              <a:t>ECMWF Training Course on Data Assimilation, </a:t>
            </a:r>
            <a:r>
              <a:rPr lang="en-GB" sz="1200" dirty="0">
                <a:solidFill>
                  <a:schemeClr val="bg1"/>
                </a:solidFill>
                <a:latin typeface="Helvetica" pitchFamily="34" charset="0"/>
              </a:rPr>
              <a:t>Reading, </a:t>
            </a:r>
            <a:r>
              <a:rPr lang="en-GB" sz="1200" dirty="0" smtClean="0">
                <a:solidFill>
                  <a:schemeClr val="bg1"/>
                </a:solidFill>
                <a:latin typeface="Helvetica" pitchFamily="34" charset="0"/>
              </a:rPr>
              <a:t>27-31 </a:t>
            </a:r>
            <a:r>
              <a:rPr lang="en-GB" sz="1200" dirty="0" smtClean="0">
                <a:solidFill>
                  <a:schemeClr val="bg1"/>
                </a:solidFill>
                <a:latin typeface="Helvetica" pitchFamily="34" charset="0"/>
              </a:rPr>
              <a:t>March </a:t>
            </a:r>
            <a:r>
              <a:rPr lang="en-GB" sz="1200" dirty="0" smtClean="0">
                <a:solidFill>
                  <a:schemeClr val="bg1"/>
                </a:solidFill>
                <a:latin typeface="Helvetica" pitchFamily="34" charset="0"/>
              </a:rPr>
              <a:t>2017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48235806-2BF2-4913-B8FC-666900334D0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8" r:id="rId13"/>
    <p:sldLayoutId id="21474836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b="1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b="1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b="1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b="1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DA5210A-2D18-42FD-AA60-9BC38A221153}" type="datetimeFigureOut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27/03/2017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45A21BF-A8D4-4342-BEDA-192F66641E51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028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_stri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2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05978"/>
            <a:ext cx="785921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200151"/>
            <a:ext cx="7427168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2280" y="4770779"/>
            <a:ext cx="11974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4767263"/>
            <a:ext cx="370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E6F7D49-625A-4DC0-89B0-0AC14CBD2779}" type="slidenum">
              <a:rPr lang="en-GB" b="0" smtClean="0">
                <a:solidFill>
                  <a:srgbClr val="4F81BD">
                    <a:lumMod val="75000"/>
                  </a:srgbClr>
                </a:solidFill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 descr="bluesidebar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5536" cy="5143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51975"/>
            <a:ext cx="5937866" cy="47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43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33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5750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 i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AF2D0-00DE-4407-A734-06FEE520D934}" type="slidenum">
              <a:rPr lang="en-US" altLang="en-US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b="0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228600"/>
            <a:ext cx="8686800" cy="0"/>
          </a:xfrm>
          <a:prstGeom prst="line">
            <a:avLst/>
          </a:prstGeom>
          <a:noFill/>
          <a:ln w="508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28600" y="4686300"/>
            <a:ext cx="8077200" cy="0"/>
          </a:xfrm>
          <a:prstGeom prst="line">
            <a:avLst/>
          </a:prstGeom>
          <a:noFill/>
          <a:ln w="508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33" name="Picture 14" descr="ecmwf_logo_we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1" y="4617244"/>
            <a:ext cx="550863" cy="327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49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5pPr>
      <a:lvl6pPr marL="3429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6pPr>
      <a:lvl7pPr marL="6858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7pPr>
      <a:lvl8pPr marL="10287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8pPr>
      <a:lvl9pPr marL="13716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accent2"/>
          </a:solidFill>
          <a:latin typeface="Helvetica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9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7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  <p:sldLayoutId id="2147483773" r:id="rId24"/>
    <p:sldLayoutId id="2147483774" r:id="rId25"/>
    <p:sldLayoutId id="2147483775" r:id="rId26"/>
    <p:sldLayoutId id="2147483776" r:id="rId27"/>
    <p:sldLayoutId id="2147483777" r:id="rId28"/>
  </p:sldLayoutIdLst>
  <p:hf sldNum="0" hdr="0" dt="0"/>
  <p:txStyles>
    <p:titleStyle>
      <a:lvl1pPr algn="l" defTabSz="257243" rtl="0" eaLnBrk="1" latinLnBrk="0" hangingPunct="1">
        <a:lnSpc>
          <a:spcPts val="1576"/>
        </a:lnSpc>
        <a:spcBef>
          <a:spcPct val="0"/>
        </a:spcBef>
        <a:buNone/>
        <a:defRPr sz="135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92933" indent="-192933" algn="l" defTabSz="257243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1" kern="1200">
          <a:solidFill>
            <a:schemeClr val="bg1"/>
          </a:solidFill>
          <a:latin typeface="+mn-lt"/>
          <a:ea typeface="+mn-ea"/>
          <a:cs typeface="+mn-cs"/>
        </a:defRPr>
      </a:lvl1pPr>
      <a:lvl2pPr marL="418021" indent="-160778" algn="l" defTabSz="257243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76" kern="1200">
          <a:solidFill>
            <a:schemeClr val="bg1"/>
          </a:solidFill>
          <a:latin typeface="+mn-lt"/>
          <a:ea typeface="+mn-ea"/>
          <a:cs typeface="+mn-cs"/>
        </a:defRPr>
      </a:lvl2pPr>
      <a:lvl3pPr marL="643109" indent="-128622" algn="l" defTabSz="257243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3pPr>
      <a:lvl4pPr marL="900353" indent="-128622" algn="l" defTabSz="257243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125" kern="1200">
          <a:solidFill>
            <a:schemeClr val="bg1"/>
          </a:solidFill>
          <a:latin typeface="+mn-lt"/>
          <a:ea typeface="+mn-ea"/>
          <a:cs typeface="+mn-cs"/>
        </a:defRPr>
      </a:lvl4pPr>
      <a:lvl5pPr marL="1157596" indent="-128622" algn="l" defTabSz="257243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125" kern="1200">
          <a:solidFill>
            <a:schemeClr val="bg1"/>
          </a:solidFill>
          <a:latin typeface="+mn-lt"/>
          <a:ea typeface="+mn-ea"/>
          <a:cs typeface="+mn-cs"/>
        </a:defRPr>
      </a:lvl5pPr>
      <a:lvl6pPr marL="1414840" indent="-128622" algn="l" defTabSz="257243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2083" indent="-128622" algn="l" defTabSz="257243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9327" indent="-128622" algn="l" defTabSz="257243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6570" indent="-128622" algn="l" defTabSz="257243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43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487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31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975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218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462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705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949" algn="l" defTabSz="25724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1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_stri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9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_stri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71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8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38.jpeg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jpeg"/><Relationship Id="rId11" Type="http://schemas.openxmlformats.org/officeDocument/2006/relationships/image" Target="../media/image37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0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10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hyperlink" Target="https://software.ecmwf.int/wiki/display/TCBUF" TargetMode="External"/><Relationship Id="rId1" Type="http://schemas.openxmlformats.org/officeDocument/2006/relationships/slideLayout" Target="../slideLayouts/slideLayout8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Chart1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64.jpeg"/><Relationship Id="rId4" Type="http://schemas.openxmlformats.org/officeDocument/2006/relationships/image" Target="../media/image63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75.png"/><Relationship Id="rId5" Type="http://schemas.openxmlformats.org/officeDocument/2006/relationships/image" Target="../media/image74.GIF"/><Relationship Id="rId4" Type="http://schemas.openxmlformats.org/officeDocument/2006/relationships/image" Target="../media/image7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7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8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4.xml"/><Relationship Id="rId6" Type="http://schemas.openxmlformats.org/officeDocument/2006/relationships/image" Target="NULL"/><Relationship Id="rId5" Type="http://schemas.openxmlformats.org/officeDocument/2006/relationships/image" Target="../media/image87.jpg"/><Relationship Id="rId4" Type="http://schemas.openxmlformats.org/officeDocument/2006/relationships/image" Target="../media/image86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32.wmf"/><Relationship Id="rId3" Type="http://schemas.openxmlformats.org/officeDocument/2006/relationships/image" Target="../media/image33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28.wmf"/><Relationship Id="rId4" Type="http://schemas.openxmlformats.org/officeDocument/2006/relationships/image" Target="../media/image34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800" y="781050"/>
            <a:ext cx="9093200" cy="1200150"/>
          </a:xfrm>
        </p:spPr>
        <p:txBody>
          <a:bodyPr/>
          <a:lstStyle/>
          <a:p>
            <a:r>
              <a:rPr lang="en-GB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Conventional and </a:t>
            </a:r>
            <a:r>
              <a:rPr lang="en-GB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actively sensed observations</a:t>
            </a:r>
            <a:endParaRPr lang="en-US" sz="32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4300" y="2139950"/>
            <a:ext cx="6464300" cy="1495425"/>
          </a:xfrm>
        </p:spPr>
        <p:txBody>
          <a:bodyPr/>
          <a:lstStyle/>
          <a:p>
            <a:r>
              <a:rPr lang="en-US" sz="28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Lars </a:t>
            </a:r>
            <a:r>
              <a:rPr lang="en-US" sz="28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Isaksen</a:t>
            </a:r>
            <a:endParaRPr lang="en-US" sz="2800" b="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6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Earth System Assimilation Section, ECMWF</a:t>
            </a:r>
          </a:p>
        </p:txBody>
      </p:sp>
      <p:sp>
        <p:nvSpPr>
          <p:cNvPr id="14340" name="Text Box 1029"/>
          <p:cNvSpPr txBox="1">
            <a:spLocks noChangeArrowheads="1"/>
          </p:cNvSpPr>
          <p:nvPr/>
        </p:nvSpPr>
        <p:spPr bwMode="auto">
          <a:xfrm>
            <a:off x="273050" y="4006850"/>
            <a:ext cx="8528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Acknowledgements to: </a:t>
            </a:r>
            <a:r>
              <a:rPr lang="en-GB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Saleh </a:t>
            </a:r>
            <a:r>
              <a:rPr lang="en-GB" sz="18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Abdalla</a:t>
            </a:r>
            <a:r>
              <a:rPr lang="en-GB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GB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Giovanna De Chiara, Sean Healy, Bruce </a:t>
            </a:r>
            <a:r>
              <a:rPr lang="en-GB" sz="18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Ingleby</a:t>
            </a:r>
            <a:r>
              <a:rPr lang="en-GB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and Mike Rennie</a:t>
            </a:r>
            <a:endParaRPr lang="en-GB" sz="1800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2" descr="pdf_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8" y="1937544"/>
            <a:ext cx="4430713" cy="218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0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285707"/>
              </p:ext>
            </p:extLst>
          </p:nvPr>
        </p:nvGraphicFramePr>
        <p:xfrm>
          <a:off x="6416675" y="4137026"/>
          <a:ext cx="319088" cy="358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19" name="Equation" r:id="rId4" imgW="165028" imgH="228501" progId="Equation.3">
                  <p:embed/>
                </p:oleObj>
              </mc:Choice>
              <mc:Fallback>
                <p:oleObj name="Equation" r:id="rId4" imgW="165028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6675" y="4137026"/>
                        <a:ext cx="319088" cy="3583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64CFC"/>
                        </a:solidFill>
                        <a:prstDash val="dash"/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TextBox 3"/>
          <p:cNvSpPr txBox="1">
            <a:spLocks noChangeArrowheads="1"/>
          </p:cNvSpPr>
          <p:nvPr/>
        </p:nvSpPr>
        <p:spPr bwMode="auto">
          <a:xfrm>
            <a:off x="452438" y="936625"/>
            <a:ext cx="6659562" cy="94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lnSpc>
                <a:spcPts val="1800"/>
              </a:lnSpc>
              <a:spcAft>
                <a:spcPts val="600"/>
              </a:spcAft>
            </a:pPr>
            <a:r>
              <a:rPr lang="en-GB" b="0" dirty="0">
                <a:latin typeface="Calibri" pitchFamily="34" charset="0"/>
                <a:cs typeface="Calibri" pitchFamily="34" charset="0"/>
              </a:rPr>
              <a:t>Observed </a:t>
            </a:r>
            <a:r>
              <a:rPr lang="en-GB" b="0" dirty="0" smtClean="0">
                <a:latin typeface="Calibri" pitchFamily="34" charset="0"/>
                <a:cs typeface="Calibri" pitchFamily="34" charset="0"/>
              </a:rPr>
              <a:t>temperature (T</a:t>
            </a:r>
            <a:r>
              <a:rPr lang="en-GB" b="0" baseline="-250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en-GB" b="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):</a:t>
            </a:r>
            <a:r>
              <a:rPr lang="en-GB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b="0" dirty="0">
                <a:latin typeface="Calibri" pitchFamily="34" charset="0"/>
                <a:cs typeface="Calibri" pitchFamily="34" charset="0"/>
              </a:rPr>
              <a:t>8˚C</a:t>
            </a:r>
          </a:p>
          <a:p>
            <a:pPr algn="l">
              <a:lnSpc>
                <a:spcPts val="1800"/>
              </a:lnSpc>
              <a:spcAft>
                <a:spcPts val="600"/>
              </a:spcAft>
            </a:pPr>
            <a:r>
              <a:rPr lang="en-GB" b="0" dirty="0" smtClean="0">
                <a:latin typeface="Calibri" pitchFamily="34" charset="0"/>
                <a:cs typeface="Calibri" pitchFamily="34" charset="0"/>
              </a:rPr>
              <a:t>Background forecast temperature (T</a:t>
            </a:r>
            <a:r>
              <a:rPr lang="en-GB" b="0" baseline="-25000" dirty="0" smtClean="0">
                <a:latin typeface="Calibri" pitchFamily="34" charset="0"/>
                <a:cs typeface="Calibri" pitchFamily="34" charset="0"/>
              </a:rPr>
              <a:t>b</a:t>
            </a:r>
            <a:r>
              <a:rPr lang="en-GB" b="0" dirty="0" smtClean="0">
                <a:latin typeface="Calibri" pitchFamily="34" charset="0"/>
                <a:cs typeface="Calibri" pitchFamily="34" charset="0"/>
              </a:rPr>
              <a:t>): </a:t>
            </a:r>
            <a:r>
              <a:rPr lang="en-GB" b="0" dirty="0">
                <a:latin typeface="Calibri" pitchFamily="34" charset="0"/>
                <a:cs typeface="Calibri" pitchFamily="34" charset="0"/>
              </a:rPr>
              <a:t>10˚ degrees.</a:t>
            </a:r>
          </a:p>
          <a:p>
            <a:pPr algn="l">
              <a:lnSpc>
                <a:spcPts val="1800"/>
              </a:lnSpc>
              <a:spcAft>
                <a:spcPts val="600"/>
              </a:spcAft>
            </a:pPr>
            <a:r>
              <a:rPr lang="en-GB" b="0" dirty="0" smtClean="0">
                <a:latin typeface="Calibri" pitchFamily="34" charset="0"/>
                <a:cs typeface="Calibri" pitchFamily="34" charset="0"/>
              </a:rPr>
              <a:t>Analysis (T</a:t>
            </a:r>
            <a:r>
              <a:rPr lang="en-GB" b="0" baseline="-2500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GB" b="0" dirty="0" smtClean="0">
                <a:latin typeface="Calibri" pitchFamily="34" charset="0"/>
                <a:cs typeface="Calibri" pitchFamily="34" charset="0"/>
              </a:rPr>
              <a:t>): </a:t>
            </a:r>
            <a:r>
              <a:rPr lang="en-GB" b="0" dirty="0" err="1">
                <a:latin typeface="Calibri" pitchFamily="34" charset="0"/>
                <a:cs typeface="Calibri" pitchFamily="34" charset="0"/>
              </a:rPr>
              <a:t>x˚C</a:t>
            </a:r>
            <a:endParaRPr lang="en-GB" b="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2875" y="1912144"/>
            <a:ext cx="4432300" cy="2561036"/>
            <a:chOff x="168275" y="1607344"/>
            <a:chExt cx="4432300" cy="2561036"/>
          </a:xfrm>
        </p:grpSpPr>
        <p:pic>
          <p:nvPicPr>
            <p:cNvPr id="21507" name="Picture 2" descr="pdf_1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75" y="1607344"/>
              <a:ext cx="4432300" cy="2183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1510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7771316"/>
                </p:ext>
              </p:extLst>
            </p:nvPr>
          </p:nvGraphicFramePr>
          <p:xfrm>
            <a:off x="2422525" y="1990725"/>
            <a:ext cx="349250" cy="3917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0" name="Equation" r:id="rId7" imgW="165028" imgH="228501" progId="Equation.3">
                    <p:embed/>
                  </p:oleObj>
                </mc:Choice>
                <mc:Fallback>
                  <p:oleObj name="Equation" r:id="rId7" imgW="165028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2525" y="1990725"/>
                          <a:ext cx="349250" cy="39171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rgbClr val="064CFC"/>
                          </a:solidFill>
                          <a:prstDash val="dash"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1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8268271"/>
                </p:ext>
              </p:extLst>
            </p:nvPr>
          </p:nvGraphicFramePr>
          <p:xfrm>
            <a:off x="1785938" y="1965724"/>
            <a:ext cx="309562" cy="3488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1" name="Equation" r:id="rId8" imgW="165028" imgH="228501" progId="Equation.3">
                    <p:embed/>
                  </p:oleObj>
                </mc:Choice>
                <mc:Fallback>
                  <p:oleObj name="Equation" r:id="rId8" imgW="165028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5938" y="1965724"/>
                          <a:ext cx="309562" cy="34885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tx2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2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9863797"/>
                </p:ext>
              </p:extLst>
            </p:nvPr>
          </p:nvGraphicFramePr>
          <p:xfrm>
            <a:off x="3103566" y="1978820"/>
            <a:ext cx="339725" cy="332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2" name="Equation" r:id="rId10" imgW="190500" imgH="228600" progId="Equation.3">
                    <p:embed/>
                  </p:oleObj>
                </mc:Choice>
                <mc:Fallback>
                  <p:oleObj name="Equation" r:id="rId10" imgW="1905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3566" y="1978820"/>
                          <a:ext cx="339725" cy="3321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7010429"/>
                </p:ext>
              </p:extLst>
            </p:nvPr>
          </p:nvGraphicFramePr>
          <p:xfrm>
            <a:off x="2441575" y="3810001"/>
            <a:ext cx="319088" cy="3583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3" name="Equation" r:id="rId12" imgW="165028" imgH="228501" progId="Equation.3">
                    <p:embed/>
                  </p:oleObj>
                </mc:Choice>
                <mc:Fallback>
                  <p:oleObj name="Equation" r:id="rId12" imgW="165028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1575" y="3810001"/>
                          <a:ext cx="319088" cy="35837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rgbClr val="064CFC"/>
                          </a:solidFill>
                          <a:prstDash val="dash"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246634" y="144903"/>
            <a:ext cx="9005887" cy="457200"/>
          </a:xfrm>
        </p:spPr>
        <p:txBody>
          <a:bodyPr>
            <a:noAutofit/>
          </a:bodyPr>
          <a:lstStyle/>
          <a:p>
            <a:r>
              <a:rPr lang="en-GB" altLang="en-US" sz="2800" b="0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Observations and model background have errors </a:t>
            </a:r>
            <a:br>
              <a:rPr lang="en-GB" altLang="en-US" sz="2800" b="0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GB" altLang="en-US" sz="2800" b="0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It is important to specify them accurately</a:t>
            </a:r>
          </a:p>
        </p:txBody>
      </p:sp>
    </p:spTree>
    <p:extLst>
      <p:ext uri="{BB962C8B-B14F-4D97-AF65-F5344CB8AC3E}">
        <p14:creationId xmlns:p14="http://schemas.microsoft.com/office/powerpoint/2010/main" val="7348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4" y="180975"/>
            <a:ext cx="7342187" cy="457200"/>
          </a:xfrm>
        </p:spPr>
        <p:txBody>
          <a:bodyPr/>
          <a:lstStyle/>
          <a:p>
            <a:r>
              <a:rPr lang="en-US" b="0" dirty="0" smtClean="0">
                <a:latin typeface="Calibri" panose="020F0502020204030204" pitchFamily="34" charset="0"/>
              </a:rPr>
              <a:t>Representativeness Errors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66725"/>
            <a:ext cx="8382000" cy="3629025"/>
          </a:xfrm>
        </p:spPr>
        <p:txBody>
          <a:bodyPr/>
          <a:lstStyle/>
          <a:p>
            <a:pPr algn="l">
              <a:lnSpc>
                <a:spcPct val="80000"/>
              </a:lnSpc>
              <a:buFontTx/>
              <a:buNone/>
            </a:pPr>
            <a:endParaRPr lang="en-US" sz="2200" dirty="0" smtClean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spcBef>
                <a:spcPts val="600"/>
              </a:spcBef>
            </a:pPr>
            <a:r>
              <a:rPr lang="en-US" sz="2000" b="0" dirty="0" smtClean="0">
                <a:latin typeface="Calibri" panose="020F0502020204030204" pitchFamily="34" charset="0"/>
              </a:rPr>
              <a:t>Errors introduced by the interpolation operator, and also by the finite resolution of the model fields, are often accounted for by adding </a:t>
            </a:r>
            <a:r>
              <a:rPr lang="en-US" sz="20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“representativeness”</a:t>
            </a:r>
            <a:r>
              <a:rPr lang="en-US" sz="2000" b="0" dirty="0" smtClean="0">
                <a:latin typeface="Calibri" panose="020F0502020204030204" pitchFamily="34" charset="0"/>
              </a:rPr>
              <a:t> errors to the “instrument” error of the observations.</a:t>
            </a:r>
          </a:p>
          <a:p>
            <a:pPr algn="l">
              <a:lnSpc>
                <a:spcPct val="80000"/>
              </a:lnSpc>
              <a:spcBef>
                <a:spcPts val="600"/>
              </a:spcBef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spcBef>
                <a:spcPts val="600"/>
              </a:spcBef>
            </a:pPr>
            <a:r>
              <a:rPr lang="en-US" sz="2000" b="0" dirty="0" smtClean="0">
                <a:latin typeface="Calibri" panose="020F0502020204030204" pitchFamily="34" charset="0"/>
              </a:rPr>
              <a:t>For some data, e.g. </a:t>
            </a:r>
            <a:r>
              <a:rPr lang="en-US" sz="2000" b="0" dirty="0" err="1" smtClean="0">
                <a:latin typeface="Calibri" panose="020F0502020204030204" pitchFamily="34" charset="0"/>
              </a:rPr>
              <a:t>radiosonde</a:t>
            </a:r>
            <a:r>
              <a:rPr lang="en-US" sz="2000" b="0" dirty="0" smtClean="0">
                <a:latin typeface="Calibri" panose="020F0502020204030204" pitchFamily="34" charset="0"/>
              </a:rPr>
              <a:t> winds, the representativeness errors are the dominant contribution to the observation errors in the matrix R.  </a:t>
            </a:r>
          </a:p>
          <a:p>
            <a:pPr lvl="1" algn="l">
              <a:lnSpc>
                <a:spcPct val="80000"/>
              </a:lnSpc>
              <a:spcBef>
                <a:spcPts val="600"/>
              </a:spcBef>
            </a:pPr>
            <a:endParaRPr lang="en-US" b="0" dirty="0" smtClean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spcBef>
                <a:spcPts val="600"/>
              </a:spcBef>
            </a:pPr>
            <a:r>
              <a:rPr lang="en-US" sz="2000" b="0" dirty="0" smtClean="0">
                <a:latin typeface="Calibri" panose="020F0502020204030204" pitchFamily="34" charset="0"/>
              </a:rPr>
              <a:t>In effect, we compare model and observations not in observation space, but in model-equivalent space.  We ask what would the observed quantity be if we degraded the atmosphere down to model resolution?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-60392" y="10764"/>
            <a:ext cx="9264769" cy="857250"/>
          </a:xfrm>
        </p:spPr>
        <p:txBody>
          <a:bodyPr/>
          <a:lstStyle/>
          <a:p>
            <a:r>
              <a:rPr lang="en-US" b="0" dirty="0">
                <a:latin typeface="Calibri" panose="020F0502020204030204" pitchFamily="34" charset="0"/>
              </a:rPr>
              <a:t>Representativeness </a:t>
            </a:r>
            <a:r>
              <a:rPr lang="en-US" b="0" dirty="0" smtClean="0">
                <a:latin typeface="Calibri" panose="020F0502020204030204" pitchFamily="34" charset="0"/>
              </a:rPr>
              <a:t>Errors</a:t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GB" sz="2200" b="0" dirty="0" smtClean="0">
                <a:latin typeface="Calibri" panose="020F0502020204030204" pitchFamily="34" charset="0"/>
              </a:rPr>
              <a:t>Model </a:t>
            </a:r>
            <a:r>
              <a:rPr lang="en-GB" sz="2200" b="0" dirty="0">
                <a:latin typeface="Calibri" panose="020F0502020204030204" pitchFamily="34" charset="0"/>
              </a:rPr>
              <a:t>grid box </a:t>
            </a:r>
            <a:r>
              <a:rPr lang="en-GB" sz="2200" b="0" dirty="0" smtClean="0">
                <a:latin typeface="Calibri" panose="020F0502020204030204" pitchFamily="34" charset="0"/>
              </a:rPr>
              <a:t>small, but it is still not possible to represent all features</a:t>
            </a:r>
            <a:endParaRPr lang="en-GB" sz="2200" b="0" dirty="0">
              <a:latin typeface="Calibri" panose="020F0502020204030204" pitchFamily="34" charset="0"/>
            </a:endParaRPr>
          </a:p>
        </p:txBody>
      </p:sp>
      <p:grpSp>
        <p:nvGrpSpPr>
          <p:cNvPr id="979971" name="Group 1027"/>
          <p:cNvGrpSpPr>
            <a:grpSpLocks/>
          </p:cNvGrpSpPr>
          <p:nvPr/>
        </p:nvGrpSpPr>
        <p:grpSpPr bwMode="auto">
          <a:xfrm>
            <a:off x="597877" y="937022"/>
            <a:ext cx="8001000" cy="3538538"/>
            <a:chOff x="384" y="1057"/>
            <a:chExt cx="5136" cy="2757"/>
          </a:xfrm>
        </p:grpSpPr>
        <p:pic>
          <p:nvPicPr>
            <p:cNvPr id="979972" name="Picture 1028" descr="mixed_cu_phot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057"/>
              <a:ext cx="5136" cy="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9973" name="Text Box 1029"/>
            <p:cNvSpPr txBox="1">
              <a:spLocks noChangeArrowheads="1"/>
            </p:cNvSpPr>
            <p:nvPr/>
          </p:nvSpPr>
          <p:spPr bwMode="auto">
            <a:xfrm>
              <a:off x="2192" y="1779"/>
              <a:ext cx="2337" cy="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400" b="0" dirty="0">
                  <a:latin typeface="Calibri" panose="020F0502020204030204" pitchFamily="34" charset="0"/>
                </a:rPr>
                <a:t>Grid box </a:t>
              </a:r>
              <a:r>
                <a:rPr lang="en-US" sz="2400" b="0" dirty="0" smtClean="0">
                  <a:latin typeface="Calibri" panose="020F0502020204030204" pitchFamily="34" charset="0"/>
                </a:rPr>
                <a:t>9km </a:t>
              </a:r>
              <a:r>
                <a:rPr lang="en-US" sz="2400" b="0" dirty="0">
                  <a:latin typeface="Calibri" panose="020F0502020204030204" pitchFamily="34" charset="0"/>
                </a:rPr>
                <a:t>x </a:t>
              </a:r>
              <a:r>
                <a:rPr lang="en-US" sz="2400" b="0" dirty="0" smtClean="0">
                  <a:latin typeface="Calibri" panose="020F0502020204030204" pitchFamily="34" charset="0"/>
                </a:rPr>
                <a:t>9km </a:t>
              </a:r>
              <a:r>
                <a:rPr lang="en-US" sz="2400" b="0" dirty="0" smtClean="0">
                  <a:latin typeface="Calibri" panose="020F0502020204030204" pitchFamily="34" charset="0"/>
                </a:rPr>
                <a:t>x </a:t>
              </a:r>
              <a:r>
                <a:rPr lang="en-US" sz="2400" b="0" dirty="0" smtClean="0">
                  <a:latin typeface="Calibri" panose="020F0502020204030204" pitchFamily="34" charset="0"/>
                </a:rPr>
                <a:t>150m</a:t>
              </a:r>
              <a:endParaRPr lang="en-US" sz="2400" b="0" dirty="0">
                <a:latin typeface="Calibri" panose="020F0502020204030204" pitchFamily="34" charset="0"/>
              </a:endParaRPr>
            </a:p>
          </p:txBody>
        </p:sp>
        <p:sp>
          <p:nvSpPr>
            <p:cNvPr id="979974" name="AutoShape 1030"/>
            <p:cNvSpPr>
              <a:spLocks noChangeArrowheads="1"/>
            </p:cNvSpPr>
            <p:nvPr/>
          </p:nvSpPr>
          <p:spPr bwMode="auto">
            <a:xfrm rot="205573">
              <a:off x="596" y="2285"/>
              <a:ext cx="4512" cy="960"/>
            </a:xfrm>
            <a:prstGeom prst="parallelogram">
              <a:avLst>
                <a:gd name="adj" fmla="val 117500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9975" name="Line 1031"/>
            <p:cNvSpPr>
              <a:spLocks noChangeShapeType="1"/>
            </p:cNvSpPr>
            <p:nvPr/>
          </p:nvSpPr>
          <p:spPr bwMode="auto">
            <a:xfrm>
              <a:off x="576" y="3051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9976" name="Line 1032"/>
            <p:cNvSpPr>
              <a:spLocks noChangeShapeType="1"/>
            </p:cNvSpPr>
            <p:nvPr/>
          </p:nvSpPr>
          <p:spPr bwMode="auto">
            <a:xfrm flipH="1">
              <a:off x="4119" y="3339"/>
              <a:ext cx="15" cy="2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9977" name="Line 1033"/>
            <p:cNvSpPr>
              <a:spLocks noChangeShapeType="1"/>
            </p:cNvSpPr>
            <p:nvPr/>
          </p:nvSpPr>
          <p:spPr bwMode="auto">
            <a:xfrm flipH="1">
              <a:off x="5136" y="2435"/>
              <a:ext cx="0" cy="2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9978" name="Line 1034"/>
            <p:cNvSpPr>
              <a:spLocks noChangeShapeType="1"/>
            </p:cNvSpPr>
            <p:nvPr/>
          </p:nvSpPr>
          <p:spPr bwMode="auto">
            <a:xfrm>
              <a:off x="576" y="3339"/>
              <a:ext cx="3500" cy="2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9979" name="Line 1035"/>
            <p:cNvSpPr>
              <a:spLocks noChangeShapeType="1"/>
            </p:cNvSpPr>
            <p:nvPr/>
          </p:nvSpPr>
          <p:spPr bwMode="auto">
            <a:xfrm flipV="1">
              <a:off x="4076" y="2640"/>
              <a:ext cx="1060" cy="9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965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04" y="198592"/>
            <a:ext cx="8796043" cy="457200"/>
          </a:xfrm>
        </p:spPr>
        <p:txBody>
          <a:bodyPr/>
          <a:lstStyle/>
          <a:p>
            <a:r>
              <a:rPr lang="en-GB" b="0" dirty="0" err="1" smtClean="0">
                <a:latin typeface="Calibri" panose="020F0502020204030204" pitchFamily="34" charset="0"/>
              </a:rPr>
              <a:t>Radiosonde</a:t>
            </a:r>
            <a:r>
              <a:rPr lang="en-GB" b="0" dirty="0" smtClean="0">
                <a:latin typeface="Calibri" panose="020F0502020204030204" pitchFamily="34" charset="0"/>
              </a:rPr>
              <a:t> wind speed compared to ECMWF 12-h forecast</a:t>
            </a:r>
            <a:br>
              <a:rPr lang="en-GB" b="0" dirty="0" smtClean="0">
                <a:latin typeface="Calibri" panose="020F0502020204030204" pitchFamily="34" charset="0"/>
              </a:rPr>
            </a:br>
            <a:r>
              <a:rPr lang="en-GB" sz="2000" b="0" dirty="0">
                <a:latin typeface="Calibri" panose="020F0502020204030204" pitchFamily="34" charset="0"/>
              </a:rPr>
              <a:t>A</a:t>
            </a:r>
            <a:r>
              <a:rPr lang="en-GB" sz="2000" b="0" dirty="0" smtClean="0">
                <a:latin typeface="Calibri" panose="020F0502020204030204" pitchFamily="34" charset="0"/>
              </a:rPr>
              <a:t>n example of representativeness aspects</a:t>
            </a:r>
            <a:endParaRPr lang="en-GB" b="0" dirty="0">
              <a:latin typeface="Calibri" panose="020F05020202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5"/>
          <a:stretch/>
        </p:blipFill>
        <p:spPr>
          <a:xfrm>
            <a:off x="1277634" y="935208"/>
            <a:ext cx="6115397" cy="3890460"/>
          </a:xfrm>
        </p:spPr>
      </p:pic>
      <p:sp>
        <p:nvSpPr>
          <p:cNvPr id="3" name="TextBox 2"/>
          <p:cNvSpPr txBox="1"/>
          <p:nvPr/>
        </p:nvSpPr>
        <p:spPr>
          <a:xfrm>
            <a:off x="5429756" y="4582907"/>
            <a:ext cx="2058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Calibri" panose="020F0502020204030204" pitchFamily="34" charset="0"/>
              </a:rPr>
              <a:t>Bruce </a:t>
            </a:r>
            <a:r>
              <a:rPr lang="en-GB" sz="1600" b="0" dirty="0" err="1" smtClean="0">
                <a:latin typeface="Calibri" panose="020F0502020204030204" pitchFamily="34" charset="0"/>
              </a:rPr>
              <a:t>Ingleby</a:t>
            </a:r>
            <a:r>
              <a:rPr lang="en-GB" sz="1600" b="0" dirty="0" smtClean="0">
                <a:latin typeface="Calibri" panose="020F0502020204030204" pitchFamily="34" charset="0"/>
              </a:rPr>
              <a:t>, ECMWF</a:t>
            </a:r>
            <a:endParaRPr lang="en-GB" sz="1600" b="0" dirty="0">
              <a:latin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961686" y="1189529"/>
            <a:ext cx="1058058" cy="14298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0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24669" y="600075"/>
            <a:ext cx="7939504" cy="4523786"/>
            <a:chOff x="198438" y="419100"/>
            <a:chExt cx="8208962" cy="6450581"/>
          </a:xfrm>
        </p:grpSpPr>
        <p:sp>
          <p:nvSpPr>
            <p:cNvPr id="17410" name="Line 7"/>
            <p:cNvSpPr>
              <a:spLocks noChangeShapeType="1"/>
            </p:cNvSpPr>
            <p:nvPr/>
          </p:nvSpPr>
          <p:spPr bwMode="auto">
            <a:xfrm>
              <a:off x="6291263" y="3070225"/>
              <a:ext cx="1587" cy="3730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800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11" name="Line 10"/>
            <p:cNvSpPr>
              <a:spLocks noChangeShapeType="1"/>
            </p:cNvSpPr>
            <p:nvPr/>
          </p:nvSpPr>
          <p:spPr bwMode="auto">
            <a:xfrm>
              <a:off x="1787525" y="2701925"/>
              <a:ext cx="1588" cy="5032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800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12" name="Line 9"/>
            <p:cNvSpPr>
              <a:spLocks noChangeShapeType="1"/>
            </p:cNvSpPr>
            <p:nvPr/>
          </p:nvSpPr>
          <p:spPr bwMode="auto">
            <a:xfrm>
              <a:off x="1760538" y="996950"/>
              <a:ext cx="15875" cy="382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800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13" name="Text Box 2"/>
            <p:cNvSpPr txBox="1">
              <a:spLocks noChangeArrowheads="1"/>
            </p:cNvSpPr>
            <p:nvPr/>
          </p:nvSpPr>
          <p:spPr bwMode="auto">
            <a:xfrm>
              <a:off x="468313" y="571500"/>
              <a:ext cx="2514600" cy="6583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</a:rPr>
                <a:t>Data extraction</a:t>
              </a:r>
            </a:p>
          </p:txBody>
        </p:sp>
        <p:sp>
          <p:nvSpPr>
            <p:cNvPr id="17414" name="Text Box 3"/>
            <p:cNvSpPr txBox="1">
              <a:spLocks noChangeArrowheads="1"/>
            </p:cNvSpPr>
            <p:nvPr/>
          </p:nvSpPr>
          <p:spPr bwMode="auto">
            <a:xfrm>
              <a:off x="331845" y="3292920"/>
              <a:ext cx="2943225" cy="357676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600"/>
                </a:spcBef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</a:rPr>
                <a:t>Thinning</a:t>
              </a:r>
            </a:p>
            <a:p>
              <a:pPr eaLnBrk="1" fontAlgn="auto" hangingPunct="1">
                <a:spcBef>
                  <a:spcPts val="600"/>
                </a:spcBef>
                <a:buFontTx/>
                <a:buChar char="•"/>
              </a:pPr>
              <a:r>
                <a:rPr lang="en-GB" b="0" dirty="0">
                  <a:solidFill>
                    <a:srgbClr val="000000"/>
                  </a:solidFill>
                  <a:latin typeface="Calibri" pitchFamily="34" charset="0"/>
                </a:rPr>
                <a:t> Some data is not used to avoid over-sampling and correlated errors</a:t>
              </a:r>
            </a:p>
            <a:p>
              <a:pPr eaLnBrk="1" fontAlgn="auto" hangingPunct="1">
                <a:spcBef>
                  <a:spcPts val="600"/>
                </a:spcBef>
                <a:buFontTx/>
                <a:buChar char="•"/>
              </a:pP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 Departures and flags are still calculated for further assessment</a:t>
              </a:r>
            </a:p>
          </p:txBody>
        </p:sp>
        <p:sp>
          <p:nvSpPr>
            <p:cNvPr id="17415" name="Text Box 4"/>
            <p:cNvSpPr txBox="1">
              <a:spLocks noChangeArrowheads="1"/>
            </p:cNvSpPr>
            <p:nvPr/>
          </p:nvSpPr>
          <p:spPr bwMode="auto">
            <a:xfrm>
              <a:off x="4191000" y="419100"/>
              <a:ext cx="4114800" cy="39827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</a:rPr>
                <a:t>Blacklisting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</a:pPr>
              <a:r>
                <a:rPr lang="en-GB" sz="2400" b="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Data skipped due to systematic bad performance or due to different considerations (e.g. data being assessed in passive mode)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</a:pP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 Departures and flags available for  all data for further assessment</a:t>
              </a:r>
            </a:p>
          </p:txBody>
        </p:sp>
        <p:sp>
          <p:nvSpPr>
            <p:cNvPr id="9224" name="Text Box 5"/>
            <p:cNvSpPr txBox="1">
              <a:spLocks noChangeArrowheads="1"/>
            </p:cNvSpPr>
            <p:nvPr/>
          </p:nvSpPr>
          <p:spPr bwMode="auto">
            <a:xfrm>
              <a:off x="4089400" y="3179791"/>
              <a:ext cx="4318000" cy="283068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ct val="50000"/>
                </a:spcBef>
                <a:defRPr/>
              </a:pPr>
              <a:r>
                <a:rPr lang="en-GB" b="0" dirty="0">
                  <a:solidFill>
                    <a:srgbClr val="000000"/>
                  </a:solidFill>
                  <a:latin typeface="Calibri" pitchFamily="34" charset="0"/>
                </a:rPr>
                <a:t>Model/4D-Var dependent QC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1800" b="0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First guess based rejections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  <a:defRPr/>
              </a:pP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 VarQC rejections</a:t>
              </a:r>
            </a:p>
            <a:p>
              <a:pPr eaLnBrk="1" fontAlgn="auto" hangingPunct="1">
                <a:spcBef>
                  <a:spcPct val="50000"/>
                </a:spcBef>
                <a:defRPr/>
              </a:pP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</a:rPr>
                <a:t> Used data </a:t>
              </a:r>
              <a:r>
                <a:rPr lang="en-GB" sz="2100" b="0" dirty="0">
                  <a:solidFill>
                    <a:srgbClr val="000000"/>
                  </a:solidFill>
                  <a:latin typeface="Calibri" pitchFamily="34" charset="0"/>
                  <a:sym typeface="Wingdings" pitchFamily="2" charset="2"/>
                </a:rPr>
                <a:t> </a:t>
              </a:r>
              <a:r>
                <a:rPr lang="en-GB" b="0" dirty="0">
                  <a:solidFill>
                    <a:srgbClr val="000000"/>
                  </a:solidFill>
                  <a:latin typeface="Calibri" pitchFamily="34" charset="0"/>
                  <a:sym typeface="Wingdings" pitchFamily="2" charset="2"/>
                </a:rPr>
                <a:t>Increments</a:t>
              </a:r>
              <a:endParaRPr lang="en-GB" b="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7418" name="Text Box 8"/>
            <p:cNvSpPr txBox="1">
              <a:spLocks noChangeArrowheads="1"/>
            </p:cNvSpPr>
            <p:nvPr/>
          </p:nvSpPr>
          <p:spPr bwMode="auto">
            <a:xfrm>
              <a:off x="198438" y="1366837"/>
              <a:ext cx="3508375" cy="19749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buFontTx/>
                <a:buChar char="•"/>
              </a:pPr>
              <a:r>
                <a:rPr lang="en-GB" sz="18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GB" sz="2100" b="0">
                  <a:solidFill>
                    <a:srgbClr val="000000"/>
                  </a:solidFill>
                  <a:latin typeface="Calibri" pitchFamily="34" charset="0"/>
                </a:rPr>
                <a:t>Check out duplicate reports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</a:pPr>
              <a:r>
                <a:rPr lang="en-GB" sz="2100" b="0">
                  <a:solidFill>
                    <a:srgbClr val="000000"/>
                  </a:solidFill>
                  <a:latin typeface="Calibri" pitchFamily="34" charset="0"/>
                </a:rPr>
                <a:t> Ship tracks check</a:t>
              </a:r>
            </a:p>
            <a:p>
              <a:pPr eaLnBrk="1" fontAlgn="auto" hangingPunct="1">
                <a:spcBef>
                  <a:spcPct val="50000"/>
                </a:spcBef>
                <a:buFontTx/>
                <a:buChar char="•"/>
              </a:pPr>
              <a:r>
                <a:rPr lang="en-GB" sz="2100" b="0">
                  <a:solidFill>
                    <a:srgbClr val="000000"/>
                  </a:solidFill>
                  <a:latin typeface="Calibri" pitchFamily="34" charset="0"/>
                </a:rPr>
                <a:t> Hydrostatic check</a:t>
              </a:r>
            </a:p>
          </p:txBody>
        </p:sp>
        <p:sp>
          <p:nvSpPr>
            <p:cNvPr id="9227" name="Text Box 11"/>
            <p:cNvSpPr txBox="1">
              <a:spLocks noChangeArrowheads="1"/>
            </p:cNvSpPr>
            <p:nvPr/>
          </p:nvSpPr>
          <p:spPr bwMode="auto">
            <a:xfrm>
              <a:off x="5100756" y="6203979"/>
              <a:ext cx="2514600" cy="6583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ct val="50000"/>
                </a:spcBef>
                <a:defRPr/>
              </a:pPr>
              <a:r>
                <a:rPr lang="en-GB" b="0" dirty="0">
                  <a:solidFill>
                    <a:srgbClr val="000000"/>
                  </a:solidFill>
                  <a:latin typeface="Calibri" pitchFamily="34" charset="0"/>
                </a:rPr>
                <a:t>Analysis</a:t>
              </a:r>
            </a:p>
          </p:txBody>
        </p:sp>
        <p:sp>
          <p:nvSpPr>
            <p:cNvPr id="17420" name="Line 12"/>
            <p:cNvSpPr>
              <a:spLocks noChangeShapeType="1"/>
            </p:cNvSpPr>
            <p:nvPr/>
          </p:nvSpPr>
          <p:spPr bwMode="auto">
            <a:xfrm>
              <a:off x="6358056" y="5905205"/>
              <a:ext cx="1587" cy="3571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800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17" name="Line 6"/>
            <p:cNvSpPr>
              <a:spLocks noChangeShapeType="1"/>
            </p:cNvSpPr>
            <p:nvPr/>
          </p:nvSpPr>
          <p:spPr bwMode="auto">
            <a:xfrm flipV="1">
              <a:off x="3200400" y="1676400"/>
              <a:ext cx="990600" cy="2362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800" b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7421" name="Text Box 6"/>
          <p:cNvSpPr txBox="1">
            <a:spLocks noChangeArrowheads="1"/>
          </p:cNvSpPr>
          <p:nvPr/>
        </p:nvSpPr>
        <p:spPr bwMode="auto">
          <a:xfrm>
            <a:off x="827584" y="21021"/>
            <a:ext cx="8210103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7" tIns="44450" rIns="90487" bIns="4445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C0128"/>
              </a:buClr>
            </a:pPr>
            <a:r>
              <a:rPr lang="en-GB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800" b="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Quality control of observations is very important</a:t>
            </a:r>
            <a:r>
              <a:rPr lang="en-GB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28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0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7068" y="1506252"/>
            <a:ext cx="3395662" cy="3171732"/>
          </a:xfrm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normAutofit fontScale="85000" lnSpcReduction="10000"/>
          </a:bodyPr>
          <a:lstStyle/>
          <a:p>
            <a:pPr marL="342900" indent="-342900">
              <a:lnSpc>
                <a:spcPct val="90000"/>
              </a:lnSpc>
              <a:spcAft>
                <a:spcPct val="0"/>
              </a:spcAft>
            </a:pP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“Observation – model” values are computed </a:t>
            </a:r>
            <a:r>
              <a:rPr lang="en-US" altLang="en-US" sz="1800" b="0" u="sng" dirty="0" smtClean="0">
                <a:solidFill>
                  <a:schemeClr val="tx1"/>
                </a:solidFill>
                <a:cs typeface="Helvetica" panose="020B0604020202020204" pitchFamily="34" charset="0"/>
              </a:rPr>
              <a:t>at the observation time</a:t>
            </a: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 at high resolution: </a:t>
            </a:r>
            <a:r>
              <a:rPr lang="en-US" altLang="en-US" sz="1800" dirty="0" smtClean="0">
                <a:solidFill>
                  <a:schemeClr val="tx1"/>
                </a:solidFill>
                <a:cs typeface="Helvetica" panose="020B0604020202020204" pitchFamily="34" charset="0"/>
              </a:rPr>
              <a:t>16 km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4D-Var finds the 12-hour forecast that take account of  the observations in a dynamically consistent way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</a:pP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Based on a tangent linear and </a:t>
            </a:r>
            <a:r>
              <a:rPr lang="en-US" altLang="en-US" sz="1800" b="0" dirty="0" err="1" smtClean="0">
                <a:solidFill>
                  <a:schemeClr val="tx1"/>
                </a:solidFill>
                <a:cs typeface="Helvetica" panose="020B0604020202020204" pitchFamily="34" charset="0"/>
              </a:rPr>
              <a:t>adjoint</a:t>
            </a: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 forecast  models, used in the minimization process at lower resolution</a:t>
            </a:r>
          </a:p>
          <a:p>
            <a:pPr marL="342900" indent="-342900">
              <a:lnSpc>
                <a:spcPct val="90000"/>
              </a:lnSpc>
              <a:spcAft>
                <a:spcPct val="0"/>
              </a:spcAft>
            </a:pPr>
            <a:r>
              <a:rPr lang="en-US" altLang="en-US" sz="1800" b="0" dirty="0" smtClean="0">
                <a:solidFill>
                  <a:schemeClr val="tx1"/>
                </a:solidFill>
                <a:cs typeface="Helvetica" panose="020B0604020202020204" pitchFamily="34" charset="0"/>
              </a:rPr>
              <a:t>80,000,000 model variables (surface pressure, temperature,  wind,  specific humidity and  ozone) are adjusted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46951" y="151208"/>
            <a:ext cx="6940611" cy="457200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dirty="0" smtClean="0">
                <a:solidFill>
                  <a:schemeClr val="tx1"/>
                </a:solidFill>
                <a:cs typeface="Helvetica" panose="020B0604020202020204" pitchFamily="34" charset="0"/>
              </a:rPr>
              <a:t>ECMWF use a 4D </a:t>
            </a:r>
            <a:r>
              <a:rPr lang="en-US" altLang="en-US" sz="2800" dirty="0" err="1" smtClean="0">
                <a:solidFill>
                  <a:schemeClr val="tx1"/>
                </a:solidFill>
                <a:cs typeface="Helvetica" panose="020B0604020202020204" pitchFamily="34" charset="0"/>
              </a:rPr>
              <a:t>Variational</a:t>
            </a:r>
            <a:r>
              <a:rPr lang="en-US" altLang="en-US" sz="2800" dirty="0" smtClean="0">
                <a:solidFill>
                  <a:schemeClr val="tx1"/>
                </a:solidFill>
                <a:cs typeface="Helvetica" panose="020B0604020202020204" pitchFamily="34" charset="0"/>
              </a:rPr>
              <a:t> (4D-Var) Data Assimilation method</a:t>
            </a:r>
          </a:p>
        </p:txBody>
      </p:sp>
      <p:pic>
        <p:nvPicPr>
          <p:cNvPr id="17412" name="Picture 4" descr="4DVAR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1507779"/>
            <a:ext cx="5064728" cy="3170206"/>
          </a:xfrm>
          <a:prstGeom prst="rect">
            <a:avLst/>
          </a:prstGeom>
          <a:noFill/>
          <a:ln w="2857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82575" y="812213"/>
            <a:ext cx="8763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76238" indent="-376238" algn="l">
              <a:buSzPct val="100000"/>
              <a:buChar char="t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buClr>
                <a:schemeClr val="tx1"/>
              </a:buClr>
              <a:buSzPct val="100000"/>
              <a:buChar char="t"/>
              <a:defRPr sz="2200" b="1">
                <a:solidFill>
                  <a:srgbClr val="114FFB"/>
                </a:solidFill>
                <a:latin typeface="Arial" charset="0"/>
              </a:defRPr>
            </a:lvl2pPr>
            <a:lvl3pPr marL="11430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è"/>
              <a:defRPr sz="2200">
                <a:solidFill>
                  <a:srgbClr val="114FFB"/>
                </a:solidFill>
                <a:latin typeface="Arial" charset="0"/>
              </a:defRPr>
            </a:lvl3pPr>
            <a:lvl4pPr marL="16002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60000"/>
              </a:spcBef>
              <a:spcAft>
                <a:spcPts val="600"/>
              </a:spcAft>
              <a:buSzPct val="25000"/>
              <a:buFont typeface="Arial" charset="0"/>
              <a:buChar char="•"/>
            </a:pPr>
            <a:r>
              <a:rPr lang="en-US" altLang="en-US" b="0" dirty="0" smtClean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Around 20,000,000  observations within a 12-hour period are </a:t>
            </a:r>
            <a:r>
              <a:rPr lang="en-US" altLang="en-US" b="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used simultaneously in one global (iterative) estimation problem</a:t>
            </a:r>
          </a:p>
        </p:txBody>
      </p:sp>
      <p:sp>
        <p:nvSpPr>
          <p:cNvPr id="17414" name="TextBox 1"/>
          <p:cNvSpPr txBox="1">
            <a:spLocks noChangeArrowheads="1"/>
          </p:cNvSpPr>
          <p:nvPr/>
        </p:nvSpPr>
        <p:spPr bwMode="auto">
          <a:xfrm>
            <a:off x="4318206" y="4087675"/>
            <a:ext cx="3969356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buSzPct val="100000"/>
              <a:buChar char="t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buClr>
                <a:schemeClr val="tx1"/>
              </a:buClr>
              <a:buSzPct val="100000"/>
              <a:buChar char="t"/>
              <a:defRPr sz="2200" b="1">
                <a:solidFill>
                  <a:srgbClr val="114FFB"/>
                </a:solidFill>
                <a:latin typeface="Arial" charset="0"/>
              </a:defRPr>
            </a:lvl2pPr>
            <a:lvl3pPr marL="11430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è"/>
              <a:defRPr sz="2200">
                <a:solidFill>
                  <a:srgbClr val="114FFB"/>
                </a:solidFill>
                <a:latin typeface="Arial" charset="0"/>
              </a:defRPr>
            </a:lvl3pPr>
            <a:lvl4pPr marL="16002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</a:pPr>
            <a:r>
              <a:rPr lang="en-GB" altLang="en-US" sz="1600" dirty="0">
                <a:solidFill>
                  <a:prstClr val="black"/>
                </a:solidFill>
              </a:rPr>
              <a:t>9Z     </a:t>
            </a:r>
            <a:r>
              <a:rPr lang="en-GB" altLang="en-US" sz="1600" dirty="0" smtClean="0">
                <a:solidFill>
                  <a:prstClr val="black"/>
                </a:solidFill>
              </a:rPr>
              <a:t>     </a:t>
            </a:r>
            <a:r>
              <a:rPr lang="en-GB" altLang="en-US" sz="1600" dirty="0">
                <a:solidFill>
                  <a:prstClr val="black"/>
                </a:solidFill>
              </a:rPr>
              <a:t>12Z   </a:t>
            </a:r>
            <a:r>
              <a:rPr lang="en-GB" altLang="en-US" sz="1600" dirty="0" smtClean="0">
                <a:solidFill>
                  <a:prstClr val="black"/>
                </a:solidFill>
              </a:rPr>
              <a:t>     </a:t>
            </a:r>
            <a:r>
              <a:rPr lang="en-GB" altLang="en-US" sz="1600" dirty="0">
                <a:solidFill>
                  <a:prstClr val="black"/>
                </a:solidFill>
              </a:rPr>
              <a:t>15Z </a:t>
            </a:r>
            <a:r>
              <a:rPr lang="en-GB" altLang="en-US" sz="1600" dirty="0" smtClean="0">
                <a:solidFill>
                  <a:prstClr val="black"/>
                </a:solidFill>
              </a:rPr>
              <a:t>         18Z         </a:t>
            </a:r>
            <a:r>
              <a:rPr lang="en-GB" altLang="en-US" sz="1600" dirty="0">
                <a:solidFill>
                  <a:prstClr val="black"/>
                </a:solidFill>
              </a:rPr>
              <a:t>21Z</a:t>
            </a:r>
          </a:p>
        </p:txBody>
      </p:sp>
    </p:spTree>
    <p:extLst>
      <p:ext uri="{BB962C8B-B14F-4D97-AF65-F5344CB8AC3E}">
        <p14:creationId xmlns:p14="http://schemas.microsoft.com/office/powerpoint/2010/main" val="402442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14" y="190500"/>
            <a:ext cx="7662861" cy="457200"/>
          </a:xfrm>
        </p:spPr>
        <p:txBody>
          <a:bodyPr/>
          <a:lstStyle/>
          <a:p>
            <a:r>
              <a:rPr lang="en-US" b="0" dirty="0" err="1" smtClean="0">
                <a:latin typeface="Calibri" panose="020F0502020204030204" pitchFamily="34" charset="0"/>
              </a:rPr>
              <a:t>Variational</a:t>
            </a:r>
            <a:r>
              <a:rPr lang="en-US" b="0" dirty="0" smtClean="0">
                <a:latin typeface="Calibri" panose="020F0502020204030204" pitchFamily="34" charset="0"/>
              </a:rPr>
              <a:t> </a:t>
            </a:r>
            <a:r>
              <a:rPr lang="en-US" b="0" dirty="0" smtClean="0">
                <a:latin typeface="Calibri" panose="020F0502020204030204" pitchFamily="34" charset="0"/>
              </a:rPr>
              <a:t>data assimilation allows easy use of  direct observations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85825"/>
            <a:ext cx="8382000" cy="3771900"/>
          </a:xfrm>
        </p:spPr>
        <p:txBody>
          <a:bodyPr/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2000" b="0" dirty="0" err="1" smtClean="0">
                <a:latin typeface="Calibri" panose="020F0502020204030204" pitchFamily="34" charset="0"/>
              </a:rPr>
              <a:t>Variational</a:t>
            </a:r>
            <a:r>
              <a:rPr lang="en-US" sz="2000" b="0" dirty="0" smtClean="0">
                <a:latin typeface="Calibri" panose="020F0502020204030204" pitchFamily="34" charset="0"/>
              </a:rPr>
              <a:t> data assimilation allows direct assimilation of radiances and other “non state space</a:t>
            </a:r>
            <a:r>
              <a:rPr lang="en-US" sz="2000" b="0" dirty="0" smtClean="0">
                <a:latin typeface="Calibri" panose="020F0502020204030204" pitchFamily="34" charset="0"/>
              </a:rPr>
              <a:t>”</a:t>
            </a:r>
            <a:endParaRPr lang="en-US" sz="800" b="0" dirty="0" smtClean="0">
              <a:latin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ts val="0"/>
              </a:spcBef>
            </a:pPr>
            <a:endParaRPr lang="en-US" sz="1400" b="0" dirty="0" smtClean="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b="0" dirty="0" smtClean="0">
                <a:latin typeface="Calibri" panose="020F0502020204030204" pitchFamily="34" charset="0"/>
              </a:rPr>
              <a:t>In 3D-Var (x-y-z):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All observations are used simultaneously to produce the analysis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Background constraints, like mass-wind balance, </a:t>
            </a:r>
            <a:r>
              <a:rPr lang="en-US" sz="1800" b="0" dirty="0">
                <a:latin typeface="Calibri" panose="020F0502020204030204" pitchFamily="34" charset="0"/>
              </a:rPr>
              <a:t>are </a:t>
            </a:r>
            <a:r>
              <a:rPr lang="en-US" sz="1800" b="0" dirty="0" smtClean="0">
                <a:latin typeface="Calibri" panose="020F0502020204030204" pitchFamily="34" charset="0"/>
              </a:rPr>
              <a:t>imposed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Spatial </a:t>
            </a:r>
            <a:r>
              <a:rPr lang="en-US" sz="1800" b="0" dirty="0">
                <a:latin typeface="Calibri" panose="020F0502020204030204" pitchFamily="34" charset="0"/>
              </a:rPr>
              <a:t>consistency is ensured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endParaRPr lang="en-US" sz="1800" b="0" dirty="0" smtClean="0">
              <a:latin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ts val="0"/>
              </a:spcBef>
            </a:pPr>
            <a:endParaRPr lang="en-US" sz="1400" b="0" dirty="0" smtClean="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b="0" dirty="0" smtClean="0">
                <a:latin typeface="Calibri" panose="020F0502020204030204" pitchFamily="34" charset="0"/>
              </a:rPr>
              <a:t>In 4D-Var (x-y-z-time):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Consistency in time. Frequent data can be used.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The dynamics of the model acts as additional constraint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9913" y="85725"/>
            <a:ext cx="8193087" cy="457200"/>
          </a:xfrm>
        </p:spPr>
        <p:txBody>
          <a:bodyPr/>
          <a:lstStyle/>
          <a:p>
            <a:r>
              <a:rPr lang="en-US" b="0" dirty="0" smtClean="0">
                <a:latin typeface="Calibri" panose="020F0502020204030204" pitchFamily="34" charset="0"/>
              </a:rPr>
              <a:t>This </a:t>
            </a:r>
            <a:r>
              <a:rPr lang="en-US" b="0" dirty="0" smtClean="0">
                <a:latin typeface="Calibri" panose="020F0502020204030204" pitchFamily="34" charset="0"/>
              </a:rPr>
              <a:t>flexibility is very important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8706"/>
            <a:ext cx="7611932" cy="4152900"/>
          </a:xfrm>
        </p:spPr>
        <p:txBody>
          <a:bodyPr/>
          <a:lstStyle/>
          <a:p>
            <a:pPr marL="0">
              <a:spcBef>
                <a:spcPts val="0"/>
              </a:spcBef>
              <a:buFontTx/>
              <a:buNone/>
            </a:pPr>
            <a:r>
              <a:rPr lang="en-US" sz="20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The ‘observation operators’ makes the use of observations in </a:t>
            </a:r>
            <a:r>
              <a:rPr lang="en-US" sz="2000" b="0" dirty="0" err="1" smtClean="0">
                <a:solidFill>
                  <a:schemeClr val="accent2"/>
                </a:solidFill>
                <a:latin typeface="Calibri" panose="020F0502020204030204" pitchFamily="34" charset="0"/>
              </a:rPr>
              <a:t>variational</a:t>
            </a:r>
            <a:r>
              <a:rPr lang="en-US" sz="20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assimilation systems particularly flexible.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2000" b="0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700" b="0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There is no need to convert the observed data to correspond to the model </a:t>
            </a:r>
            <a:r>
              <a:rPr lang="en-US" sz="1800" b="0" dirty="0">
                <a:latin typeface="Calibri" panose="020F0502020204030204" pitchFamily="34" charset="0"/>
              </a:rPr>
              <a:t>variables. </a:t>
            </a:r>
            <a:endParaRPr lang="en-US" sz="1800" b="0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This </a:t>
            </a:r>
            <a:r>
              <a:rPr lang="en-US" sz="1800" b="0" dirty="0">
                <a:latin typeface="Calibri" panose="020F0502020204030204" pitchFamily="34" charset="0"/>
              </a:rPr>
              <a:t>has been shown to be of real importance for the assimilation </a:t>
            </a:r>
            <a:r>
              <a:rPr lang="en-US" sz="1800" b="0" dirty="0" smtClean="0">
                <a:latin typeface="Calibri" panose="020F0502020204030204" pitchFamily="34" charset="0"/>
              </a:rPr>
              <a:t>of  </a:t>
            </a:r>
            <a:r>
              <a:rPr lang="en-US" sz="1800" b="0" dirty="0">
                <a:latin typeface="Calibri" panose="020F0502020204030204" pitchFamily="34" charset="0"/>
              </a:rPr>
              <a:t>radiance data, for example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>
                <a:latin typeface="Calibri" panose="020F0502020204030204" pitchFamily="34" charset="0"/>
              </a:rPr>
              <a:t>Every observed quantity that can be related to model variables in a meaningful way, can be used in </a:t>
            </a:r>
            <a:r>
              <a:rPr lang="en-US" sz="1800" b="0" dirty="0" err="1">
                <a:latin typeface="Calibri" panose="020F0502020204030204" pitchFamily="34" charset="0"/>
              </a:rPr>
              <a:t>variational</a:t>
            </a:r>
            <a:r>
              <a:rPr lang="en-US" sz="1800" b="0" dirty="0">
                <a:latin typeface="Calibri" panose="020F0502020204030204" pitchFamily="34" charset="0"/>
              </a:rPr>
              <a:t> data assimilation.</a:t>
            </a:r>
          </a:p>
          <a:p>
            <a:pPr>
              <a:spcBef>
                <a:spcPts val="0"/>
              </a:spcBef>
            </a:pPr>
            <a:endParaRPr lang="en-US" sz="2000" b="0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191" y="270000"/>
            <a:ext cx="6813079" cy="276999"/>
          </a:xfrm>
        </p:spPr>
        <p:txBody>
          <a:bodyPr/>
          <a:lstStyle/>
          <a:p>
            <a:r>
              <a:rPr lang="en-GB" dirty="0" smtClean="0"/>
              <a:t>BUOY </a:t>
            </a:r>
            <a:r>
              <a:rPr lang="en-GB" dirty="0" smtClean="0"/>
              <a:t>data – an example of important conventional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621191" y="991691"/>
            <a:ext cx="5902201" cy="3739500"/>
          </a:xfrm>
        </p:spPr>
        <p:txBody>
          <a:bodyPr/>
          <a:lstStyle/>
          <a:p>
            <a:r>
              <a:rPr lang="en-GB" dirty="0" smtClean="0"/>
              <a:t>Good </a:t>
            </a:r>
            <a:r>
              <a:rPr lang="en-GB" dirty="0" smtClean="0"/>
              <a:t>quality </a:t>
            </a:r>
            <a:r>
              <a:rPr lang="en-GB" dirty="0" err="1" smtClean="0"/>
              <a:t>Pmsl</a:t>
            </a:r>
            <a:r>
              <a:rPr lang="en-GB" dirty="0" smtClean="0"/>
              <a:t> pressure </a:t>
            </a:r>
            <a:r>
              <a:rPr lang="en-GB" dirty="0" smtClean="0"/>
              <a:t>data (small percentage rejected or bias corrected)</a:t>
            </a:r>
          </a:p>
          <a:p>
            <a:r>
              <a:rPr lang="en-GB" dirty="0" smtClean="0"/>
              <a:t>Background </a:t>
            </a:r>
            <a:r>
              <a:rPr lang="en-GB" dirty="0" err="1" smtClean="0"/>
              <a:t>msl</a:t>
            </a:r>
            <a:r>
              <a:rPr lang="en-GB" dirty="0" smtClean="0"/>
              <a:t> pressure over </a:t>
            </a:r>
            <a:r>
              <a:rPr lang="en-GB" dirty="0" smtClean="0"/>
              <a:t>ocean also good quality in general</a:t>
            </a:r>
          </a:p>
          <a:p>
            <a:r>
              <a:rPr lang="en-GB" dirty="0" smtClean="0"/>
              <a:t>Quasi-continuous in time</a:t>
            </a:r>
          </a:p>
          <a:p>
            <a:r>
              <a:rPr lang="en-GB" dirty="0" smtClean="0"/>
              <a:t>Well distributed over most oceans – tropical Pacific gap</a:t>
            </a:r>
          </a:p>
          <a:p>
            <a:r>
              <a:rPr lang="en-GB" dirty="0" smtClean="0"/>
              <a:t>Coverage in otherwise very sparse areas</a:t>
            </a:r>
          </a:p>
          <a:p>
            <a:pPr indent="0">
              <a:buNone/>
            </a:pPr>
            <a:endParaRPr lang="en-GB" dirty="0"/>
          </a:p>
          <a:p>
            <a:pPr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7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Forecast sensitivity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621191" y="702000"/>
            <a:ext cx="3927512" cy="3739500"/>
          </a:xfrm>
        </p:spPr>
        <p:txBody>
          <a:bodyPr/>
          <a:lstStyle/>
          <a:p>
            <a:r>
              <a:rPr lang="en-GB" dirty="0" smtClean="0"/>
              <a:t>FSOI: Forecast Sensitivity to Observation Impact</a:t>
            </a:r>
          </a:p>
          <a:p>
            <a:pPr lvl="1"/>
            <a:r>
              <a:rPr lang="en-GB" dirty="0" smtClean="0"/>
              <a:t>Uses a particular norm (usually energy) – dimensional</a:t>
            </a:r>
          </a:p>
          <a:p>
            <a:pPr lvl="1"/>
            <a:r>
              <a:rPr lang="en-GB" dirty="0" smtClean="0"/>
              <a:t>Negative values indicate smaller errors (at T+24)</a:t>
            </a:r>
          </a:p>
          <a:p>
            <a:r>
              <a:rPr lang="en-GB" dirty="0"/>
              <a:t>FSOI calculated for ECMWF operational system since </a:t>
            </a:r>
            <a:r>
              <a:rPr lang="en-GB" dirty="0" smtClean="0"/>
              <a:t>2012</a:t>
            </a:r>
          </a:p>
          <a:p>
            <a:r>
              <a:rPr lang="en-GB" dirty="0" smtClean="0"/>
              <a:t>Drifting buoys have largest </a:t>
            </a:r>
            <a:r>
              <a:rPr lang="en-GB" dirty="0"/>
              <a:t>FSOI per </a:t>
            </a:r>
            <a:r>
              <a:rPr lang="en-GB" dirty="0" smtClean="0"/>
              <a:t>datum, results for March 2016 (C </a:t>
            </a:r>
            <a:r>
              <a:rPr lang="en-GB" dirty="0" err="1" smtClean="0"/>
              <a:t>Lupu</a:t>
            </a:r>
            <a:r>
              <a:rPr lang="en-GB" dirty="0" smtClean="0"/>
              <a:t>, ECMWF) 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19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7" t="10887"/>
          <a:stretch/>
        </p:blipFill>
        <p:spPr>
          <a:xfrm>
            <a:off x="5668200" y="691132"/>
            <a:ext cx="3329873" cy="374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3900" y="876300"/>
            <a:ext cx="7962900" cy="4286250"/>
          </a:xfrm>
        </p:spPr>
        <p:txBody>
          <a:bodyPr/>
          <a:lstStyle/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Overview of conventional observations and some actively sensed observations</a:t>
            </a:r>
            <a:endParaRPr lang="en-US" b="0" dirty="0" smtClean="0"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The contribution of conventional and actively sensed observations to NWP forecast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skill </a:t>
            </a:r>
            <a:endParaRPr lang="en-US" b="0" dirty="0" smtClean="0"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Why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observations are essential for data assimilation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Why </a:t>
            </a:r>
            <a:r>
              <a:rPr lang="en-US" b="0" dirty="0" err="1" smtClean="0">
                <a:latin typeface="Calibri" pitchFamily="34" charset="0"/>
                <a:cs typeface="Calibri" pitchFamily="34" charset="0"/>
              </a:rPr>
              <a:t>variational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 data assimilation is very flexible with respect to observation 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usage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More about assimilating actively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sensed observations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endParaRPr lang="en-US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Overview of Lecture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FSOI for BUOY </a:t>
            </a:r>
            <a:r>
              <a:rPr lang="en-GB" dirty="0" err="1" smtClean="0"/>
              <a:t>Pmsl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621191" y="702001"/>
            <a:ext cx="5902201" cy="1015895"/>
          </a:xfrm>
        </p:spPr>
        <p:txBody>
          <a:bodyPr/>
          <a:lstStyle/>
          <a:p>
            <a:r>
              <a:rPr lang="en-GB" dirty="0" smtClean="0"/>
              <a:t>Uses energy norm vs analysis at T+24</a:t>
            </a:r>
          </a:p>
          <a:p>
            <a:r>
              <a:rPr lang="en-GB" dirty="0" smtClean="0"/>
              <a:t>Mean value -1.17 J</a:t>
            </a:r>
          </a:p>
          <a:p>
            <a:r>
              <a:rPr lang="en-GB" dirty="0" smtClean="0"/>
              <a:t>Small sample points are noisy but clear overall pattern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2"/>
          <a:stretch/>
        </p:blipFill>
        <p:spPr>
          <a:xfrm>
            <a:off x="938614" y="1656784"/>
            <a:ext cx="7266773" cy="348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Baroclinic</a:t>
            </a:r>
            <a:r>
              <a:rPr lang="en-GB" dirty="0" smtClean="0"/>
              <a:t> development (</a:t>
            </a:r>
            <a:r>
              <a:rPr lang="en-GB" dirty="0" err="1" smtClean="0"/>
              <a:t>rms</a:t>
            </a:r>
            <a:r>
              <a:rPr lang="en-GB" dirty="0" smtClean="0"/>
              <a:t> of </a:t>
            </a:r>
            <a:r>
              <a:rPr lang="en-GB" dirty="0" err="1" smtClean="0"/>
              <a:t>Eady</a:t>
            </a:r>
            <a:r>
              <a:rPr lang="en-GB" dirty="0" smtClean="0"/>
              <a:t> index, 2014-2015)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621191" y="702001"/>
            <a:ext cx="5902201" cy="1110956"/>
          </a:xfrm>
        </p:spPr>
        <p:txBody>
          <a:bodyPr/>
          <a:lstStyle/>
          <a:p>
            <a:r>
              <a:rPr lang="en-GB" dirty="0" smtClean="0"/>
              <a:t>Index </a:t>
            </a:r>
            <a:r>
              <a:rPr lang="en-GB" dirty="0"/>
              <a:t>calculated from 850 to 300 </a:t>
            </a:r>
            <a:r>
              <a:rPr lang="en-GB" dirty="0" smtClean="0"/>
              <a:t>hPa.  </a:t>
            </a:r>
            <a:r>
              <a:rPr lang="en-GB" dirty="0"/>
              <a:t>Hoskins and Valdes </a:t>
            </a:r>
            <a:r>
              <a:rPr lang="en-GB" dirty="0" smtClean="0"/>
              <a:t>(JAS, 1990)</a:t>
            </a:r>
          </a:p>
          <a:p>
            <a:r>
              <a:rPr lang="en-GB" dirty="0" smtClean="0"/>
              <a:t>NH maxima near Gulf Stream and Kuroshio (as for FSOI)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21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5"/>
          <a:stretch/>
        </p:blipFill>
        <p:spPr>
          <a:xfrm>
            <a:off x="938614" y="1398760"/>
            <a:ext cx="7266773" cy="374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7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231900"/>
            <a:ext cx="5903737" cy="276999"/>
          </a:xfrm>
        </p:spPr>
        <p:txBody>
          <a:bodyPr/>
          <a:lstStyle/>
          <a:p>
            <a:r>
              <a:rPr lang="en-GB" dirty="0" smtClean="0"/>
              <a:t>Migration to </a:t>
            </a:r>
            <a:r>
              <a:rPr lang="en-GB" dirty="0" smtClean="0"/>
              <a:t>radiosonde BUFR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621191" y="4000513"/>
            <a:ext cx="5902201" cy="571487"/>
          </a:xfrm>
        </p:spPr>
        <p:txBody>
          <a:bodyPr/>
          <a:lstStyle/>
          <a:p>
            <a:r>
              <a:rPr lang="en-GB" dirty="0" smtClean="0"/>
              <a:t>Migration slow, most reformatted TEMP reports (orange) are unusable</a:t>
            </a:r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software.ecmwf.int/wiki/display/TCBUF</a:t>
            </a:r>
            <a:r>
              <a:rPr lang="en-GB" dirty="0" smtClean="0"/>
              <a:t>  Ingleby et al (2016, BAMS)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22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" t="7026" r="5050" b="12258"/>
          <a:stretch/>
        </p:blipFill>
        <p:spPr>
          <a:xfrm>
            <a:off x="1557146" y="507091"/>
            <a:ext cx="5479026" cy="349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77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Aircraft and radiosonde humidity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3790791" y="1221600"/>
            <a:ext cx="4210210" cy="2571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5900" y="1128533"/>
            <a:ext cx="20599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Calibri"/>
              </a:rPr>
              <a:t>WVSS-II on some aircraft (mainly North America) gives good humidity.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Calibri"/>
              </a:rPr>
              <a:t>Results for April-June 2014 over North America: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Calibri"/>
              </a:rPr>
              <a:t>TEMP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srgbClr val="00B050"/>
                </a:solidFill>
                <a:latin typeface="Calibri"/>
              </a:rPr>
              <a:t>AMDAR (WVSS-II)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srgbClr val="0070C0"/>
                </a:solidFill>
                <a:latin typeface="Calibri"/>
              </a:rPr>
              <a:t>TAMDAR</a:t>
            </a:r>
          </a:p>
        </p:txBody>
      </p:sp>
    </p:spTree>
    <p:extLst>
      <p:ext uri="{BB962C8B-B14F-4D97-AF65-F5344CB8AC3E}">
        <p14:creationId xmlns:p14="http://schemas.microsoft.com/office/powerpoint/2010/main" val="249673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65685" y="120254"/>
            <a:ext cx="6172200" cy="857250"/>
          </a:xfrm>
        </p:spPr>
        <p:txBody>
          <a:bodyPr/>
          <a:lstStyle/>
          <a:p>
            <a:pPr algn="ctr"/>
            <a:r>
              <a:rPr lang="en-GB" altLang="en-US" b="1" smtClean="0"/>
              <a:t>GPS RO geometry </a:t>
            </a:r>
            <a:br>
              <a:rPr lang="en-GB" altLang="en-US" b="1" smtClean="0"/>
            </a:br>
            <a:r>
              <a:rPr lang="en-GB" altLang="en-US" sz="825" b="1"/>
              <a:t>(Classical mechanics: Compare this picture with the deflection of a charged particle by a spherical potential!) </a:t>
            </a:r>
            <a:endParaRPr lang="en-GB" altLang="en-US" b="1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74094" y="2571750"/>
            <a:ext cx="6172200" cy="3371850"/>
          </a:xfrm>
        </p:spPr>
        <p:txBody>
          <a:bodyPr/>
          <a:lstStyle/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</p:txBody>
      </p:sp>
      <p:sp>
        <p:nvSpPr>
          <p:cNvPr id="6148" name="Text Box 20"/>
          <p:cNvSpPr txBox="1">
            <a:spLocks noChangeArrowheads="1"/>
          </p:cNvSpPr>
          <p:nvPr/>
        </p:nvSpPr>
        <p:spPr bwMode="auto">
          <a:xfrm>
            <a:off x="2274094" y="345995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9" name="Text Box 22"/>
          <p:cNvSpPr txBox="1">
            <a:spLocks noChangeArrowheads="1"/>
          </p:cNvSpPr>
          <p:nvPr/>
        </p:nvSpPr>
        <p:spPr bwMode="auto">
          <a:xfrm>
            <a:off x="2045494" y="363021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343151" y="206930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6069806" y="1638300"/>
            <a:ext cx="114300" cy="1143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52" name="Text Box 24"/>
          <p:cNvSpPr txBox="1">
            <a:spLocks noChangeArrowheads="1"/>
          </p:cNvSpPr>
          <p:nvPr/>
        </p:nvSpPr>
        <p:spPr bwMode="auto">
          <a:xfrm>
            <a:off x="5805488" y="1971675"/>
            <a:ext cx="246460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 b="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6153" name="Line 26"/>
          <p:cNvSpPr>
            <a:spLocks noChangeShapeType="1"/>
          </p:cNvSpPr>
          <p:nvPr/>
        </p:nvSpPr>
        <p:spPr bwMode="auto">
          <a:xfrm>
            <a:off x="6126956" y="1752600"/>
            <a:ext cx="5715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54" name="Text Box 30"/>
          <p:cNvSpPr txBox="1">
            <a:spLocks noChangeArrowheads="1"/>
          </p:cNvSpPr>
          <p:nvPr/>
        </p:nvSpPr>
        <p:spPr bwMode="auto">
          <a:xfrm>
            <a:off x="1645444" y="3171825"/>
            <a:ext cx="601265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0" u="sng">
                <a:solidFill>
                  <a:srgbClr val="000000"/>
                </a:solidFill>
              </a:rPr>
              <a:t>Setting occultation</a:t>
            </a:r>
            <a:r>
              <a:rPr lang="en-GB" altLang="en-US" sz="1800" b="0">
                <a:solidFill>
                  <a:srgbClr val="000000"/>
                </a:solidFill>
              </a:rPr>
              <a:t>: as the LEO moves behind the earth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0">
                <a:solidFill>
                  <a:srgbClr val="000000"/>
                </a:solidFill>
              </a:rPr>
              <a:t>we obtain a profile of bending angles, </a:t>
            </a:r>
            <a:r>
              <a:rPr lang="en-GB" altLang="en-US" sz="1800" u="sng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en-GB" altLang="en-US" sz="1800" b="0">
                <a:solidFill>
                  <a:srgbClr val="000000"/>
                </a:solidFill>
              </a:rPr>
              <a:t>, as a function of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0">
                <a:solidFill>
                  <a:srgbClr val="000000"/>
                </a:solidFill>
              </a:rPr>
              <a:t>impact parameter, </a:t>
            </a:r>
            <a:r>
              <a:rPr lang="en-GB" altLang="en-US" sz="1800" u="sng">
                <a:solidFill>
                  <a:srgbClr val="000000"/>
                </a:solidFill>
              </a:rPr>
              <a:t>  </a:t>
            </a:r>
            <a:r>
              <a:rPr lang="en-GB" altLang="en-US" sz="1800" b="0">
                <a:solidFill>
                  <a:srgbClr val="000000"/>
                </a:solidFill>
              </a:rPr>
              <a:t>.  </a:t>
            </a:r>
            <a:r>
              <a:rPr lang="en-GB" altLang="en-US" sz="1800" b="0" i="1">
                <a:solidFill>
                  <a:srgbClr val="3333CC"/>
                </a:solidFill>
              </a:rPr>
              <a:t>The impact parameter is the distance of closest approach for the straight line path. </a:t>
            </a:r>
            <a:r>
              <a:rPr lang="en-GB" altLang="en-US" sz="1800" b="0" i="1" u="sng">
                <a:solidFill>
                  <a:srgbClr val="3333CC"/>
                </a:solidFill>
              </a:rPr>
              <a:t>It is directly analogous to angular momentum of a particle</a:t>
            </a:r>
            <a:r>
              <a:rPr lang="en-GB" altLang="en-US" sz="1800" b="0" i="1">
                <a:solidFill>
                  <a:srgbClr val="3333CC"/>
                </a:solidFill>
              </a:rPr>
              <a:t>.  </a:t>
            </a:r>
            <a:r>
              <a:rPr lang="en-GB" altLang="en-US" sz="1800" b="0" i="1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6155" name="Text Box 36"/>
          <p:cNvSpPr txBox="1">
            <a:spLocks noChangeArrowheads="1"/>
          </p:cNvSpPr>
          <p:nvPr/>
        </p:nvSpPr>
        <p:spPr bwMode="auto">
          <a:xfrm>
            <a:off x="2743200" y="1657350"/>
            <a:ext cx="60465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750" b="0">
                <a:solidFill>
                  <a:srgbClr val="000000"/>
                </a:solidFill>
                <a:latin typeface="Arial" panose="020B0604020202020204" pitchFamily="34" charset="0"/>
              </a:rPr>
              <a:t>20,200km</a:t>
            </a:r>
          </a:p>
        </p:txBody>
      </p:sp>
      <p:sp>
        <p:nvSpPr>
          <p:cNvPr id="6156" name="Line 39"/>
          <p:cNvSpPr>
            <a:spLocks noChangeShapeType="1"/>
          </p:cNvSpPr>
          <p:nvPr/>
        </p:nvSpPr>
        <p:spPr bwMode="auto">
          <a:xfrm flipV="1">
            <a:off x="4800600" y="1771650"/>
            <a:ext cx="1257300" cy="571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57" name="Line 40"/>
          <p:cNvSpPr>
            <a:spLocks noChangeShapeType="1"/>
          </p:cNvSpPr>
          <p:nvPr/>
        </p:nvSpPr>
        <p:spPr bwMode="auto">
          <a:xfrm flipV="1">
            <a:off x="5429250" y="1771650"/>
            <a:ext cx="62865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58" name="Text Box 41"/>
          <p:cNvSpPr txBox="1">
            <a:spLocks noChangeArrowheads="1"/>
          </p:cNvSpPr>
          <p:nvPr/>
        </p:nvSpPr>
        <p:spPr bwMode="auto">
          <a:xfrm>
            <a:off x="5600700" y="1885950"/>
            <a:ext cx="553641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750" b="0">
                <a:solidFill>
                  <a:srgbClr val="000000"/>
                </a:solidFill>
                <a:latin typeface="Arial" panose="020B0604020202020204" pitchFamily="34" charset="0"/>
              </a:rPr>
              <a:t>  800km</a:t>
            </a:r>
          </a:p>
        </p:txBody>
      </p:sp>
      <p:graphicFrame>
        <p:nvGraphicFramePr>
          <p:cNvPr id="6159" name="Object 42"/>
          <p:cNvGraphicFramePr>
            <a:graphicFrameLocks noChangeAspect="1"/>
          </p:cNvGraphicFramePr>
          <p:nvPr/>
        </p:nvGraphicFramePr>
        <p:xfrm>
          <a:off x="4857750" y="1543050"/>
          <a:ext cx="1524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Equation" r:id="rId4" imgW="203024" imgH="203024" progId="Equation.3">
                  <p:embed/>
                </p:oleObj>
              </mc:Choice>
              <mc:Fallback>
                <p:oleObj name="Equation" r:id="rId4" imgW="203024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1543050"/>
                        <a:ext cx="152400" cy="15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0" name="Object 43"/>
          <p:cNvGraphicFramePr>
            <a:graphicFrameLocks noChangeAspect="1"/>
          </p:cNvGraphicFramePr>
          <p:nvPr/>
        </p:nvGraphicFramePr>
        <p:xfrm>
          <a:off x="3600450" y="3829050"/>
          <a:ext cx="1524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9" name="Equation" r:id="rId6" imgW="203024" imgH="203024" progId="Equation.3">
                  <p:embed/>
                </p:oleObj>
              </mc:Choice>
              <mc:Fallback>
                <p:oleObj name="Equation" r:id="rId6" imgW="203024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3829050"/>
                        <a:ext cx="152400" cy="15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1" name="Text Box 44"/>
          <p:cNvSpPr txBox="1">
            <a:spLocks noChangeArrowheads="1"/>
          </p:cNvSpPr>
          <p:nvPr/>
        </p:nvSpPr>
        <p:spPr bwMode="auto">
          <a:xfrm>
            <a:off x="3829051" y="1543050"/>
            <a:ext cx="76976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750" b="0" i="1">
                <a:solidFill>
                  <a:srgbClr val="000000"/>
                </a:solidFill>
                <a:latin typeface="Arial" panose="020B0604020202020204" pitchFamily="34" charset="0"/>
              </a:rPr>
              <a:t>Tangent point</a:t>
            </a:r>
          </a:p>
        </p:txBody>
      </p:sp>
      <p:sp>
        <p:nvSpPr>
          <p:cNvPr id="6162" name="Line 45"/>
          <p:cNvSpPr>
            <a:spLocks noChangeShapeType="1"/>
          </p:cNvSpPr>
          <p:nvPr/>
        </p:nvSpPr>
        <p:spPr bwMode="auto">
          <a:xfrm>
            <a:off x="4514850" y="1657350"/>
            <a:ext cx="28575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63" name="Text Box 47"/>
          <p:cNvSpPr txBox="1">
            <a:spLocks noChangeArrowheads="1"/>
          </p:cNvSpPr>
          <p:nvPr/>
        </p:nvSpPr>
        <p:spPr bwMode="auto">
          <a:xfrm>
            <a:off x="6172201" y="2057400"/>
            <a:ext cx="18473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05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16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941" y="963216"/>
            <a:ext cx="5681663" cy="218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165" name="Straight Connector 3"/>
          <p:cNvCxnSpPr>
            <a:cxnSpLocks noChangeShapeType="1"/>
          </p:cNvCxnSpPr>
          <p:nvPr/>
        </p:nvCxnSpPr>
        <p:spPr bwMode="auto">
          <a:xfrm>
            <a:off x="3383756" y="1594247"/>
            <a:ext cx="3186113" cy="47505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6" name="TextBox 4"/>
          <p:cNvSpPr txBox="1">
            <a:spLocks noChangeArrowheads="1"/>
          </p:cNvSpPr>
          <p:nvPr/>
        </p:nvSpPr>
        <p:spPr bwMode="auto">
          <a:xfrm>
            <a:off x="5657850" y="1840706"/>
            <a:ext cx="316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b="0" i="1">
                <a:solidFill>
                  <a:srgbClr val="000000"/>
                </a:solidFill>
                <a:latin typeface="Arial" panose="020B0604020202020204" pitchFamily="34" charset="0"/>
              </a:rPr>
              <a:t>α</a:t>
            </a:r>
            <a:endParaRPr lang="en-GB" altLang="en-US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6167" name="Straight Connector 6"/>
          <p:cNvCxnSpPr>
            <a:cxnSpLocks noChangeShapeType="1"/>
          </p:cNvCxnSpPr>
          <p:nvPr/>
        </p:nvCxnSpPr>
        <p:spPr bwMode="auto">
          <a:xfrm flipH="1" flipV="1">
            <a:off x="5429250" y="1914526"/>
            <a:ext cx="978694" cy="76557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8" name="Straight Connector 8"/>
          <p:cNvCxnSpPr>
            <a:cxnSpLocks noChangeShapeType="1"/>
          </p:cNvCxnSpPr>
          <p:nvPr/>
        </p:nvCxnSpPr>
        <p:spPr bwMode="auto">
          <a:xfrm flipV="1">
            <a:off x="4976813" y="1840706"/>
            <a:ext cx="135731" cy="116324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6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79" y="2362200"/>
            <a:ext cx="150019" cy="150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8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 smtClean="0"/>
              <a:t>1D bending angle assimilation at Met Office, NCEP, MF, ECMWF (until 2014)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85900" y="1200150"/>
            <a:ext cx="5786438" cy="3369469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altLang="en-US" sz="1350" dirty="0"/>
              <a:t>Most centres assimilate bending angles with a 1D operator: ignore the 2D nature of the measurement and integrate</a:t>
            </a:r>
          </a:p>
          <a:p>
            <a:pPr>
              <a:lnSpc>
                <a:spcPct val="90000"/>
              </a:lnSpc>
              <a:defRPr/>
            </a:pPr>
            <a:endParaRPr lang="en-GB" altLang="en-US" sz="1350" dirty="0"/>
          </a:p>
          <a:p>
            <a:pPr>
              <a:lnSpc>
                <a:spcPct val="90000"/>
              </a:lnSpc>
              <a:defRPr/>
            </a:pPr>
            <a:endParaRPr lang="en-GB" altLang="en-US" sz="1350" dirty="0"/>
          </a:p>
          <a:p>
            <a:pPr>
              <a:lnSpc>
                <a:spcPct val="90000"/>
              </a:lnSpc>
              <a:defRPr/>
            </a:pPr>
            <a:endParaRPr lang="en-GB" altLang="en-US" sz="1350" dirty="0"/>
          </a:p>
          <a:p>
            <a:pPr>
              <a:lnSpc>
                <a:spcPct val="90000"/>
              </a:lnSpc>
              <a:defRPr/>
            </a:pPr>
            <a:endParaRPr lang="en-GB" altLang="en-US" sz="1350" dirty="0"/>
          </a:p>
          <a:p>
            <a:pPr>
              <a:lnSpc>
                <a:spcPct val="90000"/>
              </a:lnSpc>
              <a:defRPr/>
            </a:pPr>
            <a:endParaRPr lang="en-GB" altLang="en-US" sz="1350" dirty="0"/>
          </a:p>
          <a:p>
            <a:pPr>
              <a:lnSpc>
                <a:spcPct val="90000"/>
              </a:lnSpc>
              <a:defRPr/>
            </a:pPr>
            <a:r>
              <a:rPr lang="en-GB" altLang="en-US" sz="1350" dirty="0"/>
              <a:t>The forward model is quite simple:</a:t>
            </a:r>
          </a:p>
          <a:p>
            <a:pPr lvl="1">
              <a:lnSpc>
                <a:spcPct val="90000"/>
              </a:lnSpc>
              <a:defRPr/>
            </a:pPr>
            <a:r>
              <a:rPr lang="en-GB" altLang="en-US" sz="1350" b="1" dirty="0"/>
              <a:t>evaluate </a:t>
            </a:r>
            <a:r>
              <a:rPr lang="en-GB" altLang="en-US" sz="1350" b="1" dirty="0" err="1"/>
              <a:t>geopotential</a:t>
            </a:r>
            <a:r>
              <a:rPr lang="en-GB" altLang="en-US" sz="1350" b="1" dirty="0"/>
              <a:t> heights of model levels</a:t>
            </a:r>
          </a:p>
          <a:p>
            <a:pPr lvl="1">
              <a:lnSpc>
                <a:spcPct val="90000"/>
              </a:lnSpc>
              <a:defRPr/>
            </a:pPr>
            <a:r>
              <a:rPr lang="en-GB" altLang="en-US" sz="1350" dirty="0"/>
              <a:t>convert </a:t>
            </a:r>
            <a:r>
              <a:rPr lang="en-GB" altLang="en-US" sz="1350" dirty="0" err="1"/>
              <a:t>geopotential</a:t>
            </a:r>
            <a:r>
              <a:rPr lang="en-GB" altLang="en-US" sz="1350" dirty="0"/>
              <a:t> height to geometric height and radius values</a:t>
            </a:r>
          </a:p>
          <a:p>
            <a:pPr lvl="1">
              <a:lnSpc>
                <a:spcPct val="90000"/>
              </a:lnSpc>
              <a:defRPr/>
            </a:pPr>
            <a:r>
              <a:rPr lang="en-GB" altLang="en-US" sz="1350" dirty="0"/>
              <a:t>evaluate the refractivity, N, on model levels </a:t>
            </a:r>
            <a:r>
              <a:rPr lang="en-GB" altLang="en-US" sz="1350" b="1" u="sng" dirty="0">
                <a:solidFill>
                  <a:schemeClr val="accent6"/>
                </a:solidFill>
              </a:rPr>
              <a:t>from P,T and Q</a:t>
            </a:r>
            <a:r>
              <a:rPr lang="en-GB" altLang="en-US" sz="1350" dirty="0"/>
              <a:t>. </a:t>
            </a:r>
          </a:p>
          <a:p>
            <a:pPr lvl="1">
              <a:lnSpc>
                <a:spcPct val="90000"/>
              </a:lnSpc>
              <a:defRPr/>
            </a:pPr>
            <a:r>
              <a:rPr lang="en-GB" altLang="en-US" sz="1350" dirty="0"/>
              <a:t>Integrate, assuming refractivity varies ~(</a:t>
            </a:r>
            <a:r>
              <a:rPr lang="en-GB" altLang="en-US" sz="1350" i="1" dirty="0"/>
              <a:t>exponentially*quadratic)</a:t>
            </a:r>
            <a:r>
              <a:rPr lang="en-GB" altLang="en-US" sz="1350" dirty="0"/>
              <a:t> between model levels. (</a:t>
            </a:r>
            <a:r>
              <a:rPr lang="en-GB" altLang="en-US" sz="1350" i="1" dirty="0"/>
              <a:t>Solution in terms of the Gaussian error function</a:t>
            </a:r>
            <a:r>
              <a:rPr lang="en-GB" altLang="en-US" sz="1350" dirty="0"/>
              <a:t>).</a:t>
            </a:r>
            <a:r>
              <a:rPr lang="en-GB" altLang="en-US" sz="1350" b="1" dirty="0">
                <a:solidFill>
                  <a:srgbClr val="00B050"/>
                </a:solidFill>
              </a:rPr>
              <a:t> </a:t>
            </a:r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330179" y="1815704"/>
          <a:ext cx="2430065" cy="82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Equation" r:id="rId3" imgW="1562100" imgH="533400" progId="Equation.3">
                  <p:embed/>
                </p:oleObj>
              </mc:Choice>
              <mc:Fallback>
                <p:oleObj name="Equation" r:id="rId3" imgW="1562100" imgH="533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0179" y="1815704"/>
                        <a:ext cx="2430065" cy="829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1" name="Group 10"/>
          <p:cNvGrpSpPr>
            <a:grpSpLocks/>
          </p:cNvGrpSpPr>
          <p:nvPr/>
        </p:nvGrpSpPr>
        <p:grpSpPr bwMode="auto">
          <a:xfrm>
            <a:off x="6246019" y="1491854"/>
            <a:ext cx="1240631" cy="648890"/>
            <a:chOff x="4377" y="1434"/>
            <a:chExt cx="1042" cy="545"/>
          </a:xfrm>
        </p:grpSpPr>
        <p:sp>
          <p:nvSpPr>
            <p:cNvPr id="9224" name="Oval 5"/>
            <p:cNvSpPr>
              <a:spLocks noChangeArrowheads="1"/>
            </p:cNvSpPr>
            <p:nvPr/>
          </p:nvSpPr>
          <p:spPr bwMode="auto">
            <a:xfrm>
              <a:off x="4830" y="1570"/>
              <a:ext cx="454" cy="409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1800" b="0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5" name="Line 6"/>
            <p:cNvSpPr>
              <a:spLocks noChangeShapeType="1"/>
            </p:cNvSpPr>
            <p:nvPr/>
          </p:nvSpPr>
          <p:spPr bwMode="auto">
            <a:xfrm>
              <a:off x="4468" y="1480"/>
              <a:ext cx="9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800" b="0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6" name="Line 7"/>
            <p:cNvSpPr>
              <a:spLocks noChangeShapeType="1"/>
            </p:cNvSpPr>
            <p:nvPr/>
          </p:nvSpPr>
          <p:spPr bwMode="auto">
            <a:xfrm flipV="1">
              <a:off x="5057" y="1480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800" b="0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7" name="Rectangle 8"/>
            <p:cNvSpPr>
              <a:spLocks noChangeArrowheads="1"/>
            </p:cNvSpPr>
            <p:nvPr/>
          </p:nvSpPr>
          <p:spPr bwMode="auto">
            <a:xfrm>
              <a:off x="4377" y="1434"/>
              <a:ext cx="90" cy="9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1800" b="0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8" name="Rectangle 9"/>
            <p:cNvSpPr>
              <a:spLocks noChangeArrowheads="1"/>
            </p:cNvSpPr>
            <p:nvPr/>
          </p:nvSpPr>
          <p:spPr bwMode="auto">
            <a:xfrm>
              <a:off x="5329" y="1434"/>
              <a:ext cx="90" cy="9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1800" b="0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813823" y="2733675"/>
            <a:ext cx="17823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50" b="0" i="1">
                <a:solidFill>
                  <a:srgbClr val="000000"/>
                </a:solidFill>
                <a:latin typeface="Arial" panose="020B0604020202020204" pitchFamily="34" charset="0"/>
              </a:rPr>
              <a:t>Convenient variable (</a:t>
            </a:r>
            <a:r>
              <a:rPr lang="en-GB" altLang="en-US" sz="1050" b="0" i="1">
                <a:solidFill>
                  <a:srgbClr val="000000"/>
                </a:solidFill>
                <a:latin typeface="Times New Roman" panose="02020603050405020304" pitchFamily="18" charset="0"/>
              </a:rPr>
              <a:t>x=nr</a:t>
            </a:r>
            <a:r>
              <a:rPr lang="en-GB" altLang="en-US" sz="1050" b="0" i="1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050" b="0" i="1">
                <a:solidFill>
                  <a:srgbClr val="000000"/>
                </a:solidFill>
                <a:latin typeface="Arial" panose="020B0604020202020204" pitchFamily="34" charset="0"/>
              </a:rPr>
              <a:t>(refractive index * radius)</a:t>
            </a:r>
          </a:p>
        </p:txBody>
      </p:sp>
      <p:cxnSp>
        <p:nvCxnSpPr>
          <p:cNvPr id="9223" name="Straight Arrow Connector 12"/>
          <p:cNvCxnSpPr>
            <a:cxnSpLocks noChangeShapeType="1"/>
            <a:stCxn id="9222" idx="1"/>
          </p:cNvCxnSpPr>
          <p:nvPr/>
        </p:nvCxnSpPr>
        <p:spPr bwMode="auto">
          <a:xfrm flipH="1" flipV="1">
            <a:off x="4895851" y="2571751"/>
            <a:ext cx="917972" cy="36967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6818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 smtClean="0">
                <a:ea typeface="ＭＳ Ｐゴシック" panose="020B0600070205080204" pitchFamily="34" charset="-128"/>
              </a:rPr>
              <a:t>Impact of GPS-RO on ECMWF operational biases against radiosonde measurements</a:t>
            </a:r>
            <a:r>
              <a:rPr lang="en-GB" altLang="en-US" smtClean="0">
                <a:ea typeface="ＭＳ Ｐゴシック" panose="020B0600070205080204" pitchFamily="34" charset="-128"/>
              </a:rPr>
              <a:t/>
            </a:r>
            <a:br>
              <a:rPr lang="en-GB" altLang="en-US" smtClean="0">
                <a:ea typeface="ＭＳ Ｐゴシック" panose="020B0600070205080204" pitchFamily="34" charset="-128"/>
              </a:rPr>
            </a:br>
            <a:endParaRPr lang="en-GB" altLang="en-US" smtClean="0">
              <a:ea typeface="ＭＳ Ｐゴシック" panose="020B0600070205080204" pitchFamily="34" charset="-128"/>
            </a:endParaRPr>
          </a:p>
        </p:txBody>
      </p:sp>
      <p:pic>
        <p:nvPicPr>
          <p:cNvPr id="10243" name="Content Placeholder 3" descr="Healy-figure-6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7166" y="1059656"/>
            <a:ext cx="4748213" cy="3371850"/>
          </a:xfrm>
        </p:spPr>
      </p:pic>
      <p:sp>
        <p:nvSpPr>
          <p:cNvPr id="10244" name="Right Arrow 4"/>
          <p:cNvSpPr>
            <a:spLocks noChangeArrowheads="1"/>
          </p:cNvSpPr>
          <p:nvPr/>
        </p:nvSpPr>
        <p:spPr bwMode="auto">
          <a:xfrm rot="-5400000">
            <a:off x="4510683" y="3955852"/>
            <a:ext cx="485775" cy="417909"/>
          </a:xfrm>
          <a:prstGeom prst="rightArrow">
            <a:avLst>
              <a:gd name="adj1" fmla="val 50000"/>
              <a:gd name="adj2" fmla="val 49918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0" i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3707607" y="4407694"/>
            <a:ext cx="22220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Operational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919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94235" y="0"/>
            <a:ext cx="6172200" cy="857250"/>
          </a:xfrm>
        </p:spPr>
        <p:txBody>
          <a:bodyPr/>
          <a:lstStyle/>
          <a:p>
            <a:r>
              <a:rPr lang="en-GB" altLang="en-US" dirty="0" smtClean="0"/>
              <a:t>Observing System Experiments </a:t>
            </a:r>
            <a:r>
              <a:rPr lang="en-GB" altLang="en-US" dirty="0" smtClean="0"/>
              <a:t>500z (SH-24h)</a:t>
            </a:r>
          </a:p>
        </p:txBody>
      </p:sp>
      <p:graphicFrame>
        <p:nvGraphicFramePr>
          <p:cNvPr id="15363" name="Chart 5"/>
          <p:cNvGraphicFramePr>
            <a:graphicFrameLocks noChangeAspect="1"/>
          </p:cNvGraphicFramePr>
          <p:nvPr/>
        </p:nvGraphicFramePr>
        <p:xfrm>
          <a:off x="1941910" y="1453754"/>
          <a:ext cx="5341144" cy="3234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Chart" r:id="rId3" imgW="7132938" imgH="4322439" progId="Excel.Chart.8">
                  <p:embed/>
                </p:oleObj>
              </mc:Choice>
              <mc:Fallback>
                <p:oleObj name="Chart" r:id="rId3" imgW="7132938" imgH="4322439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910" y="1453754"/>
                        <a:ext cx="5341144" cy="3234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 3"/>
          <p:cNvSpPr/>
          <p:nvPr/>
        </p:nvSpPr>
        <p:spPr>
          <a:xfrm>
            <a:off x="1656160" y="1168003"/>
            <a:ext cx="5075634" cy="27003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1">
              <a:solidFill>
                <a:srgbClr val="FFFF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068230" y="596504"/>
            <a:ext cx="659820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525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5pPr>
            <a:lvl6pPr marL="342900"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6pPr>
            <a:lvl7pPr marL="685800"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7pPr>
            <a:lvl8pPr marL="1028700"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8pPr>
            <a:lvl9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GB" b="0" kern="0" smtClean="0"/>
              <a:t>Recent observing system experiments (OSEs) at ECMWF to put GPS-RO impact in context</a:t>
            </a:r>
            <a:br>
              <a:rPr lang="en-GB" b="0" kern="0" smtClean="0"/>
            </a:br>
            <a:r>
              <a:rPr lang="en-GB" b="0" kern="0" smtClean="0"/>
              <a:t/>
            </a:r>
            <a:br>
              <a:rPr lang="en-GB" b="0" kern="0" smtClean="0"/>
            </a:br>
            <a:r>
              <a:rPr lang="en-GB" b="0" kern="0" smtClean="0"/>
              <a:t>See McNally (2014):</a:t>
            </a:r>
            <a:br>
              <a:rPr lang="en-GB" b="0" kern="0" smtClean="0"/>
            </a:br>
            <a:r>
              <a:rPr lang="en-GB" b="0" kern="0" smtClean="0"/>
              <a:t/>
            </a:r>
            <a:br>
              <a:rPr lang="en-GB" b="0" kern="0" smtClean="0"/>
            </a:br>
            <a:r>
              <a:rPr lang="en-GB" sz="975" b="0" kern="0" smtClean="0">
                <a:solidFill>
                  <a:schemeClr val="accent6"/>
                </a:solidFill>
              </a:rPr>
              <a:t>http://www.ecmwf.int/sites/default/files/elibrary/2014/14686-impact-satellite-data-global-nwp.pdf</a:t>
            </a:r>
            <a:endParaRPr lang="en-GB" sz="975" b="0" kern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51310"/>
            <a:ext cx="6182916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1485900" y="3572"/>
            <a:ext cx="6172200" cy="857250"/>
          </a:xfrm>
        </p:spPr>
        <p:txBody>
          <a:bodyPr/>
          <a:lstStyle/>
          <a:p>
            <a:r>
              <a:rPr lang="en-GB" altLang="en-US" smtClean="0"/>
              <a:t>GPS-RO impact on temperature</a:t>
            </a:r>
          </a:p>
        </p:txBody>
      </p:sp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2183606" y="3057525"/>
            <a:ext cx="10823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0" i="1">
                <a:solidFill>
                  <a:srgbClr val="000000"/>
                </a:solidFill>
                <a:latin typeface="Arial" panose="020B0604020202020204" pitchFamily="34" charset="0"/>
              </a:rPr>
              <a:t>NO GPS</a:t>
            </a:r>
          </a:p>
        </p:txBody>
      </p:sp>
      <p:cxnSp>
        <p:nvCxnSpPr>
          <p:cNvPr id="19461" name="Straight Arrow Connector 4"/>
          <p:cNvCxnSpPr>
            <a:cxnSpLocks noChangeShapeType="1"/>
          </p:cNvCxnSpPr>
          <p:nvPr/>
        </p:nvCxnSpPr>
        <p:spPr bwMode="auto">
          <a:xfrm>
            <a:off x="3006329" y="3327797"/>
            <a:ext cx="377428" cy="10834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8377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007604" y="11139"/>
            <a:ext cx="6986633" cy="3122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100" kern="0" dirty="0"/>
              <a:t>Why is Scatterometer important?</a:t>
            </a:r>
          </a:p>
        </p:txBody>
      </p:sp>
      <p:pic>
        <p:nvPicPr>
          <p:cNvPr id="10" name="Chart 5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4" t="2827" r="3543" b="9172"/>
          <a:stretch/>
        </p:blipFill>
        <p:spPr bwMode="auto">
          <a:xfrm>
            <a:off x="5220072" y="3003798"/>
            <a:ext cx="2214246" cy="166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77040" y="494130"/>
            <a:ext cx="670679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The scatterometer measures the ocean surface winds (ocean wind vector).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ü"/>
            </a:pPr>
            <a:endParaRPr lang="en-GB" sz="1350" b="0" dirty="0">
              <a:solidFill>
                <a:prstClr val="black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Ocean surface winds:</a:t>
            </a:r>
          </a:p>
          <a:p>
            <a:pPr marL="34528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affect the full range of ocean movement</a:t>
            </a:r>
          </a:p>
          <a:p>
            <a:pPr marL="34528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modulate air-sea exchanges of heat, momentum, gases, and particulates</a:t>
            </a:r>
          </a:p>
          <a:p>
            <a:pPr marL="34528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direct impact on human activities</a:t>
            </a:r>
          </a:p>
        </p:txBody>
      </p:sp>
      <p:pic>
        <p:nvPicPr>
          <p:cNvPr id="12" name="Picture 13" descr="ascat.jpg"/>
          <p:cNvPicPr>
            <a:picLocks noChangeAspect="1"/>
          </p:cNvPicPr>
          <p:nvPr/>
        </p:nvPicPr>
        <p:blipFill rotWithShape="1">
          <a:blip r:embed="rId3" cstate="print"/>
          <a:srcRect l="1902" t="30840" r="4887"/>
          <a:stretch/>
        </p:blipFill>
        <p:spPr bwMode="auto">
          <a:xfrm>
            <a:off x="1421631" y="2355726"/>
            <a:ext cx="2988351" cy="156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5004048" y="2409732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Wind observations below 850 </a:t>
            </a:r>
            <a:r>
              <a:rPr lang="en-GB" sz="1200" b="0" dirty="0" err="1">
                <a:solidFill>
                  <a:prstClr val="black"/>
                </a:solidFill>
                <a:latin typeface="Arial"/>
              </a:rPr>
              <a:t>hPa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FSO values relative quantities (in %)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7040" y="3928223"/>
            <a:ext cx="32775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b="0" dirty="0">
                <a:solidFill>
                  <a:prstClr val="black"/>
                </a:solidFill>
                <a:latin typeface="Arial"/>
              </a:rPr>
              <a:t>Wide daily coverage of ocean surface winds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553459" y="4561117"/>
            <a:ext cx="15355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[</a:t>
            </a:r>
            <a:r>
              <a:rPr lang="en-GB" sz="900" b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Horanyi</a:t>
            </a:r>
            <a:r>
              <a:rPr lang="en-GB" sz="900" b="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 et al., 2013]</a:t>
            </a:r>
          </a:p>
        </p:txBody>
      </p:sp>
      <p:sp>
        <p:nvSpPr>
          <p:cNvPr id="3" name="Rectangle 2"/>
          <p:cNvSpPr/>
          <p:nvPr/>
        </p:nvSpPr>
        <p:spPr>
          <a:xfrm>
            <a:off x="1979712" y="4083918"/>
            <a:ext cx="181492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b="0" dirty="0">
                <a:solidFill>
                  <a:prstClr val="black"/>
                </a:solidFill>
                <a:latin typeface="Arial"/>
              </a:rPr>
              <a:t>Ex: 1 day of ASCAT-A data</a:t>
            </a:r>
          </a:p>
        </p:txBody>
      </p:sp>
    </p:spTree>
    <p:extLst>
      <p:ext uri="{BB962C8B-B14F-4D97-AF65-F5344CB8AC3E}">
        <p14:creationId xmlns:p14="http://schemas.microsoft.com/office/powerpoint/2010/main" val="26441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038600" y="548879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3979863" y="2620566"/>
            <a:ext cx="609600" cy="3750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95420" y="-17115"/>
            <a:ext cx="8441076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defTabSz="762000">
              <a:lnSpc>
                <a:spcPts val="2800"/>
              </a:lnSpc>
              <a:spcAft>
                <a:spcPct val="0"/>
              </a:spcAft>
              <a:buClrTx/>
              <a:buFontTx/>
              <a:buNone/>
            </a:pPr>
            <a:r>
              <a:rPr lang="en-GB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situ</a:t>
            </a:r>
            <a:r>
              <a:rPr lang="en-GB" sz="2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600" b="0" dirty="0">
                <a:latin typeface="Helvetica" panose="020B0604020202020204" pitchFamily="34" charset="0"/>
                <a:cs typeface="Helvetica" panose="020B0604020202020204" pitchFamily="34" charset="0"/>
              </a:rPr>
              <a:t>observations used by ECMWF’s analysis</a:t>
            </a:r>
          </a:p>
        </p:txBody>
      </p:sp>
      <p:pic>
        <p:nvPicPr>
          <p:cNvPr id="14338" name="Picture 2" descr="pil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0" t="32713" r="5061" b="1784"/>
          <a:stretch>
            <a:fillRect/>
          </a:stretch>
        </p:blipFill>
        <p:spPr bwMode="auto">
          <a:xfrm>
            <a:off x="4879856" y="1885829"/>
            <a:ext cx="3703193" cy="149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aircraf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32884" r="5830" b="2570"/>
          <a:stretch>
            <a:fillRect/>
          </a:stretch>
        </p:blipFill>
        <p:spPr bwMode="auto">
          <a:xfrm>
            <a:off x="745459" y="3137445"/>
            <a:ext cx="3813500" cy="154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te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32990" r="5399" b="1270"/>
          <a:stretch>
            <a:fillRect/>
          </a:stretch>
        </p:blipFill>
        <p:spPr bwMode="auto">
          <a:xfrm>
            <a:off x="791302" y="1777483"/>
            <a:ext cx="3750467" cy="154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buo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" t="32930" r="4927" b="1511"/>
          <a:stretch>
            <a:fillRect/>
          </a:stretch>
        </p:blipFill>
        <p:spPr bwMode="auto">
          <a:xfrm>
            <a:off x="4917102" y="452506"/>
            <a:ext cx="3671676" cy="149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synop45shi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t="33153" r="14723" b="8795"/>
          <a:stretch>
            <a:fillRect/>
          </a:stretch>
        </p:blipFill>
        <p:spPr bwMode="auto">
          <a:xfrm>
            <a:off x="745460" y="398334"/>
            <a:ext cx="3710355" cy="148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4972973" y="1557406"/>
            <a:ext cx="3978845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smtClean="0">
                <a:cs typeface="Arial" charset="0"/>
              </a:rPr>
              <a:t>Drifters: </a:t>
            </a:r>
            <a:r>
              <a:rPr lang="en-US" sz="1800" dirty="0">
                <a:cs typeface="Arial" charset="0"/>
              </a:rPr>
              <a:t>MSL Pressure, </a:t>
            </a:r>
            <a:r>
              <a:rPr lang="en-US" sz="1800" dirty="0" smtClean="0">
                <a:cs typeface="Arial" charset="0"/>
              </a:rPr>
              <a:t>10m-Wind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814222" y="2983956"/>
            <a:ext cx="3440108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>
                <a:cs typeface="Arial" charset="0"/>
              </a:rPr>
              <a:t>Wind, Temperature, </a:t>
            </a:r>
            <a:r>
              <a:rPr lang="en-US" sz="1800" dirty="0" smtClean="0">
                <a:cs typeface="Arial" charset="0"/>
              </a:rPr>
              <a:t>Humidity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4972972" y="3044389"/>
            <a:ext cx="256595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>
                <a:cs typeface="Arial" charset="0"/>
              </a:rPr>
              <a:t>PILOT/Profilers: Wind</a:t>
            </a:r>
            <a:endParaRPr lang="en-GB" dirty="0"/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395536" y="4348903"/>
            <a:ext cx="433137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>
                <a:cs typeface="Arial" charset="0"/>
              </a:rPr>
              <a:t>Aircraft: Wind, </a:t>
            </a:r>
            <a:r>
              <a:rPr lang="en-US" sz="1800" dirty="0" smtClean="0">
                <a:cs typeface="Arial" charset="0"/>
              </a:rPr>
              <a:t>Temperature, Humidity</a:t>
            </a:r>
            <a:endParaRPr lang="en-GB" dirty="0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688176" y="1419457"/>
            <a:ext cx="4085669" cy="64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 smtClean="0">
                <a:cs typeface="Arial" charset="0"/>
              </a:rPr>
              <a:t>SYNOP/METAR: MSLP, 2m-Rel.Hum</a:t>
            </a:r>
          </a:p>
          <a:p>
            <a:pPr algn="l"/>
            <a:r>
              <a:rPr lang="en-US" sz="1800" dirty="0" smtClean="0">
                <a:cs typeface="Arial" charset="0"/>
              </a:rPr>
              <a:t>SHIP: MSLP, 10m-Wind</a:t>
            </a:r>
            <a:endParaRPr lang="en-GB" dirty="0"/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801330" y="2813538"/>
            <a:ext cx="3452867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>
                <a:cs typeface="Arial" charset="0"/>
              </a:rPr>
              <a:t>Radiosonde balloons (TEMP):</a:t>
            </a:r>
            <a:endParaRPr lang="en-GB"/>
          </a:p>
        </p:txBody>
      </p:sp>
      <p:sp>
        <p:nvSpPr>
          <p:cNvPr id="14353" name="Text Box 19"/>
          <p:cNvSpPr txBox="1">
            <a:spLocks noChangeArrowheads="1"/>
          </p:cNvSpPr>
          <p:nvPr/>
        </p:nvSpPr>
        <p:spPr bwMode="auto">
          <a:xfrm>
            <a:off x="4662887" y="3482232"/>
            <a:ext cx="4171643" cy="132087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7" tIns="44450" rIns="90487" bIns="4445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b="0" dirty="0">
                <a:latin typeface="Calibri" pitchFamily="34" charset="0"/>
              </a:rPr>
              <a:t>Note: </a:t>
            </a:r>
            <a:r>
              <a:rPr lang="en-GB" b="0" dirty="0" smtClean="0">
                <a:latin typeface="Calibri" pitchFamily="34" charset="0"/>
              </a:rPr>
              <a:t>We </a:t>
            </a:r>
            <a:r>
              <a:rPr lang="en-GB" b="0" dirty="0">
                <a:latin typeface="Calibri" pitchFamily="34" charset="0"/>
              </a:rPr>
              <a:t>only use a limited number of the observed variables; especially over land</a:t>
            </a:r>
            <a:r>
              <a:rPr lang="en-GB" b="0" dirty="0" smtClean="0">
                <a:latin typeface="Calibri" pitchFamily="34" charset="0"/>
              </a:rPr>
              <a:t>. Primarily because the model cannot represent the features</a:t>
            </a:r>
            <a:r>
              <a:rPr lang="en-GB" b="0" dirty="0" smtClean="0">
                <a:latin typeface="Calibri" pitchFamily="34" charset="0"/>
              </a:rPr>
              <a:t>.</a:t>
            </a:r>
            <a:endParaRPr lang="en-GB" b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81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49966" y="530087"/>
            <a:ext cx="66007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A Scatterometer is an active microwave instrument (side-looking radar)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Day and night acquisition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Not affected by clouds 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The return signal, </a:t>
            </a:r>
            <a:r>
              <a:rPr lang="en-GB" sz="1200" b="0" i="1" dirty="0">
                <a:solidFill>
                  <a:srgbClr val="C00000"/>
                </a:solidFill>
                <a:latin typeface="Arial"/>
              </a:rPr>
              <a:t>backscatter </a:t>
            </a:r>
            <a:r>
              <a:rPr lang="en-GB" sz="1200" b="0" i="1" dirty="0">
                <a:solidFill>
                  <a:prstClr val="black"/>
                </a:solidFill>
                <a:latin typeface="Arial"/>
              </a:rPr>
              <a:t>(</a:t>
            </a:r>
            <a:r>
              <a:rPr lang="el-GR" sz="1200" b="0" dirty="0">
                <a:solidFill>
                  <a:srgbClr val="C00000"/>
                </a:solidFill>
                <a:latin typeface="Arial"/>
              </a:rPr>
              <a:t>σ</a:t>
            </a:r>
            <a:r>
              <a:rPr lang="en-GB" sz="1200" b="0" baseline="-25000" dirty="0">
                <a:solidFill>
                  <a:srgbClr val="C00000"/>
                </a:solidFill>
                <a:latin typeface="Arial"/>
              </a:rPr>
              <a:t>0</a:t>
            </a:r>
            <a:r>
              <a:rPr lang="en-US" sz="1200" b="0" dirty="0">
                <a:solidFill>
                  <a:srgbClr val="C00000"/>
                </a:solidFill>
                <a:latin typeface="Arial"/>
              </a:rPr>
              <a:t> </a:t>
            </a:r>
            <a:r>
              <a:rPr lang="en-GB" sz="1200" b="0" i="1" dirty="0">
                <a:solidFill>
                  <a:prstClr val="black"/>
                </a:solidFill>
                <a:latin typeface="Arial"/>
              </a:rPr>
              <a:t>sigma-nought),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 is sensitive to: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Surface wind (ocean) 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Soil moisture (land)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Ice age (ice)</a:t>
            </a: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  <a:p>
            <a:pPr marL="557213" lvl="1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014367" y="40758"/>
            <a:ext cx="6986633" cy="3122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100" kern="0" dirty="0"/>
              <a:t>Scatterometer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14869" r="29752" b="1979"/>
          <a:stretch/>
        </p:blipFill>
        <p:spPr>
          <a:xfrm>
            <a:off x="6169471" y="3490716"/>
            <a:ext cx="1566174" cy="1342915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7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1239319" y="2672206"/>
            <a:ext cx="6160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Scatterometer was originally designed to measure ocean wind vectors:</a:t>
            </a:r>
          </a:p>
          <a:p>
            <a:pPr marL="214313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Arial" panose="020B0604020202020204" pitchFamily="34" charset="0"/>
              <a:buChar char="•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  <a:p>
            <a:pPr marL="557213" lvl="1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Measurements sensitive to the ocean-surface roughness due to capillary gravity waves generated by local wind conditions (surface stress) </a:t>
            </a:r>
          </a:p>
          <a:p>
            <a:pPr marL="557213" lvl="1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  <a:p>
            <a:pPr marL="557213" lvl="1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Observations from different look angles: wind direction </a:t>
            </a:r>
          </a:p>
          <a:p>
            <a:pPr marL="557213" lvl="1" indent="-214313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endParaRPr lang="en-GB" sz="1200" b="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000518" y="865029"/>
            <a:ext cx="1663796" cy="763162"/>
            <a:chOff x="2699792" y="1700808"/>
            <a:chExt cx="4104456" cy="1882663"/>
          </a:xfrm>
        </p:grpSpPr>
        <p:sp>
          <p:nvSpPr>
            <p:cNvPr id="34" name="TextBox 33"/>
            <p:cNvSpPr txBox="1"/>
            <p:nvPr/>
          </p:nvSpPr>
          <p:spPr>
            <a:xfrm>
              <a:off x="4361506" y="1772134"/>
              <a:ext cx="1626084" cy="569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900" b="0" dirty="0">
                  <a:solidFill>
                    <a:prstClr val="black"/>
                  </a:solidFill>
                  <a:latin typeface="Arial"/>
                </a:rPr>
                <a:t>Returned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699792" y="1700808"/>
              <a:ext cx="4104456" cy="1882663"/>
              <a:chOff x="2699792" y="1700808"/>
              <a:chExt cx="4104456" cy="1882663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2699792" y="1759612"/>
                <a:ext cx="1610266" cy="569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b="0" dirty="0">
                    <a:solidFill>
                      <a:prstClr val="black"/>
                    </a:solidFill>
                    <a:latin typeface="Arial"/>
                  </a:rPr>
                  <a:t>Incoming</a:t>
                </a: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3347864" y="1700808"/>
                <a:ext cx="3456384" cy="1882663"/>
                <a:chOff x="3347864" y="1700808"/>
                <a:chExt cx="3456384" cy="1882663"/>
              </a:xfrm>
            </p:grpSpPr>
            <p:cxnSp>
              <p:nvCxnSpPr>
                <p:cNvPr id="38" name="Straight Arrow Connector 37"/>
                <p:cNvCxnSpPr/>
                <p:nvPr/>
              </p:nvCxnSpPr>
              <p:spPr bwMode="auto">
                <a:xfrm>
                  <a:off x="3347864" y="2204864"/>
                  <a:ext cx="936104" cy="1008112"/>
                </a:xfrm>
                <a:prstGeom prst="straightConnector1">
                  <a:avLst/>
                </a:prstGeom>
                <a:noFill/>
                <a:ln w="50800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grpSp>
              <p:nvGrpSpPr>
                <p:cNvPr id="39" name="Group 38"/>
                <p:cNvGrpSpPr/>
                <p:nvPr/>
              </p:nvGrpSpPr>
              <p:grpSpPr>
                <a:xfrm>
                  <a:off x="4067944" y="1700808"/>
                  <a:ext cx="2736304" cy="1882663"/>
                  <a:chOff x="4067944" y="1700808"/>
                  <a:chExt cx="2736304" cy="1882663"/>
                </a:xfrm>
              </p:grpSpPr>
              <p:cxnSp>
                <p:nvCxnSpPr>
                  <p:cNvPr id="40" name="Straight Arrow Connector 39"/>
                  <p:cNvCxnSpPr/>
                  <p:nvPr/>
                </p:nvCxnSpPr>
                <p:spPr bwMode="auto">
                  <a:xfrm flipH="1" flipV="1">
                    <a:off x="4067944" y="1700808"/>
                    <a:ext cx="1368152" cy="1512168"/>
                  </a:xfrm>
                  <a:prstGeom prst="straightConnector1">
                    <a:avLst/>
                  </a:prstGeom>
                  <a:noFill/>
                  <a:ln w="50800" cap="flat" cmpd="sng" algn="ctr">
                    <a:solidFill>
                      <a:schemeClr val="accent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54" name="Freeform 53"/>
                  <p:cNvSpPr/>
                  <p:nvPr/>
                </p:nvSpPr>
                <p:spPr bwMode="auto">
                  <a:xfrm>
                    <a:off x="4120042" y="3268775"/>
                    <a:ext cx="2684206" cy="314696"/>
                  </a:xfrm>
                  <a:custGeom>
                    <a:avLst/>
                    <a:gdLst>
                      <a:gd name="connsiteX0" fmla="*/ 0 w 2684207"/>
                      <a:gd name="connsiteY0" fmla="*/ 137651 h 314695"/>
                      <a:gd name="connsiteX1" fmla="*/ 137652 w 2684207"/>
                      <a:gd name="connsiteY1" fmla="*/ 9832 h 314695"/>
                      <a:gd name="connsiteX2" fmla="*/ 688258 w 2684207"/>
                      <a:gd name="connsiteY2" fmla="*/ 275303 h 314695"/>
                      <a:gd name="connsiteX3" fmla="*/ 1376516 w 2684207"/>
                      <a:gd name="connsiteY3" fmla="*/ 29496 h 314695"/>
                      <a:gd name="connsiteX4" fmla="*/ 2054942 w 2684207"/>
                      <a:gd name="connsiteY4" fmla="*/ 314632 h 314695"/>
                      <a:gd name="connsiteX5" fmla="*/ 2684207 w 2684207"/>
                      <a:gd name="connsiteY5" fmla="*/ 0 h 314695"/>
                      <a:gd name="connsiteX6" fmla="*/ 2684207 w 2684207"/>
                      <a:gd name="connsiteY6" fmla="*/ 0 h 314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4207" h="314695">
                        <a:moveTo>
                          <a:pt x="0" y="137651"/>
                        </a:moveTo>
                        <a:cubicBezTo>
                          <a:pt x="11471" y="62270"/>
                          <a:pt x="22942" y="-13110"/>
                          <a:pt x="137652" y="9832"/>
                        </a:cubicBezTo>
                        <a:cubicBezTo>
                          <a:pt x="252362" y="32774"/>
                          <a:pt x="481781" y="272026"/>
                          <a:pt x="688258" y="275303"/>
                        </a:cubicBezTo>
                        <a:cubicBezTo>
                          <a:pt x="894735" y="278580"/>
                          <a:pt x="1148735" y="22941"/>
                          <a:pt x="1376516" y="29496"/>
                        </a:cubicBezTo>
                        <a:cubicBezTo>
                          <a:pt x="1604297" y="36051"/>
                          <a:pt x="1836994" y="319548"/>
                          <a:pt x="2054942" y="314632"/>
                        </a:cubicBezTo>
                        <a:cubicBezTo>
                          <a:pt x="2272890" y="309716"/>
                          <a:pt x="2684207" y="0"/>
                          <a:pt x="2684207" y="0"/>
                        </a:cubicBezTo>
                        <a:lnTo>
                          <a:pt x="2684207" y="0"/>
                        </a:lnTo>
                      </a:path>
                    </a:pathLst>
                  </a:custGeom>
                  <a:noFill/>
                  <a:ln w="508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1350">
                      <a:solidFill>
                        <a:prstClr val="black"/>
                      </a:solidFill>
                      <a:latin typeface="Arial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54614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546" y="983958"/>
            <a:ext cx="3237543" cy="334833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007605" y="70522"/>
            <a:ext cx="6993395" cy="3440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100" kern="0" dirty="0"/>
              <a:t>Dependency of the backscatter on... </a:t>
            </a:r>
            <a:r>
              <a:rPr lang="en-GB" sz="2100" dirty="0">
                <a:solidFill>
                  <a:srgbClr val="C00000"/>
                </a:solidFill>
              </a:rPr>
              <a:t>Wind speed</a:t>
            </a:r>
            <a:endParaRPr lang="en-GB" sz="2100" kern="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29" b="5240"/>
          <a:stretch/>
        </p:blipFill>
        <p:spPr>
          <a:xfrm>
            <a:off x="5442954" y="983961"/>
            <a:ext cx="1944000" cy="86405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9" r="11460" b="3572"/>
          <a:stretch/>
        </p:blipFill>
        <p:spPr>
          <a:xfrm>
            <a:off x="5442954" y="2118049"/>
            <a:ext cx="1944000" cy="86409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2" b="13099"/>
          <a:stretch/>
        </p:blipFill>
        <p:spPr>
          <a:xfrm>
            <a:off x="5442954" y="3233544"/>
            <a:ext cx="1944000" cy="8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49" b="10539"/>
          <a:stretch/>
        </p:blipFill>
        <p:spPr>
          <a:xfrm>
            <a:off x="1331640" y="843558"/>
            <a:ext cx="2456147" cy="3078342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 bwMode="auto">
          <a:xfrm flipH="1">
            <a:off x="2087724" y="2895786"/>
            <a:ext cx="227836" cy="648073"/>
          </a:xfrm>
          <a:prstGeom prst="straightConnector1">
            <a:avLst/>
          </a:prstGeom>
          <a:noFill/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2559714" y="2895786"/>
            <a:ext cx="176083" cy="648073"/>
          </a:xfrm>
          <a:prstGeom prst="straightConnector1">
            <a:avLst/>
          </a:prstGeom>
          <a:noFill/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462" y="987950"/>
            <a:ext cx="2113973" cy="124743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0" t="17792" r="51445" b="62715"/>
          <a:stretch/>
        </p:blipFill>
        <p:spPr>
          <a:xfrm>
            <a:off x="4321687" y="2660568"/>
            <a:ext cx="3110945" cy="118783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437685" y="2379453"/>
            <a:ext cx="5940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srgbClr val="1F497D"/>
                </a:solidFill>
                <a:latin typeface="Arial"/>
              </a:rPr>
              <a:t>upwind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81958" y="2379452"/>
            <a:ext cx="799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srgbClr val="1F497D"/>
                </a:solidFill>
                <a:latin typeface="Arial"/>
              </a:rPr>
              <a:t>downwind</a:t>
            </a:r>
          </a:p>
        </p:txBody>
      </p:sp>
      <p:cxnSp>
        <p:nvCxnSpPr>
          <p:cNvPr id="40" name="Straight Arrow Connector 39"/>
          <p:cNvCxnSpPr>
            <a:stCxn id="36" idx="2"/>
          </p:cNvCxnSpPr>
          <p:nvPr/>
        </p:nvCxnSpPr>
        <p:spPr bwMode="auto">
          <a:xfrm flipH="1">
            <a:off x="4599704" y="2610285"/>
            <a:ext cx="135014" cy="374319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flipH="1">
            <a:off x="5956270" y="2568794"/>
            <a:ext cx="25660" cy="415809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itle 1"/>
          <p:cNvSpPr txBox="1">
            <a:spLocks/>
          </p:cNvSpPr>
          <p:nvPr/>
        </p:nvSpPr>
        <p:spPr bwMode="auto">
          <a:xfrm>
            <a:off x="1143001" y="0"/>
            <a:ext cx="6857999" cy="3440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100" kern="0" dirty="0"/>
              <a:t>Dependency of the backscatter on...</a:t>
            </a:r>
            <a:r>
              <a:rPr lang="en-GB" sz="2100" dirty="0"/>
              <a:t> </a:t>
            </a:r>
            <a:r>
              <a:rPr lang="en-GB" sz="2100" dirty="0">
                <a:solidFill>
                  <a:srgbClr val="C00000"/>
                </a:solidFill>
              </a:rPr>
              <a:t>Wind direction</a:t>
            </a:r>
            <a:endParaRPr lang="en-GB" sz="2100" kern="0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74928" y="562135"/>
            <a:ext cx="5940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srgbClr val="1F497D"/>
                </a:solidFill>
                <a:latin typeface="Arial"/>
              </a:rPr>
              <a:t>upwind</a:t>
            </a:r>
          </a:p>
        </p:txBody>
      </p:sp>
      <p:sp>
        <p:nvSpPr>
          <p:cNvPr id="47" name="Right Arrow 46"/>
          <p:cNvSpPr/>
          <p:nvPr/>
        </p:nvSpPr>
        <p:spPr bwMode="auto">
          <a:xfrm>
            <a:off x="5447681" y="648865"/>
            <a:ext cx="337133" cy="34289"/>
          </a:xfrm>
          <a:prstGeom prst="rightArrow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35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44354" y="762263"/>
            <a:ext cx="799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srgbClr val="1F497D"/>
                </a:solidFill>
                <a:latin typeface="Arial"/>
              </a:rPr>
              <a:t>downwind</a:t>
            </a:r>
          </a:p>
        </p:txBody>
      </p:sp>
      <p:sp>
        <p:nvSpPr>
          <p:cNvPr id="49" name="Right Arrow 48"/>
          <p:cNvSpPr/>
          <p:nvPr/>
        </p:nvSpPr>
        <p:spPr bwMode="auto">
          <a:xfrm rot="10800000">
            <a:off x="5447681" y="848032"/>
            <a:ext cx="337133" cy="34289"/>
          </a:xfrm>
          <a:prstGeom prst="rightArrow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35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10036" y="3745442"/>
            <a:ext cx="1674187" cy="1564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ts val="525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0" dirty="0">
                <a:solidFill>
                  <a:prstClr val="black"/>
                </a:solidFill>
                <a:latin typeface="Arial"/>
              </a:rPr>
              <a:t>Wind direction </a:t>
            </a:r>
            <a:r>
              <a:rPr lang="en-GB" sz="900" b="0" dirty="0" err="1">
                <a:solidFill>
                  <a:prstClr val="black"/>
                </a:solidFill>
                <a:latin typeface="Arial"/>
              </a:rPr>
              <a:t>wrt</a:t>
            </a:r>
            <a:r>
              <a:rPr lang="en-GB" sz="900" b="0" dirty="0">
                <a:solidFill>
                  <a:prstClr val="black"/>
                </a:solidFill>
                <a:latin typeface="Arial"/>
              </a:rPr>
              <a:t> Beam</a:t>
            </a:r>
          </a:p>
        </p:txBody>
      </p:sp>
    </p:spTree>
    <p:extLst>
      <p:ext uri="{BB962C8B-B14F-4D97-AF65-F5344CB8AC3E}">
        <p14:creationId xmlns:p14="http://schemas.microsoft.com/office/powerpoint/2010/main" val="189327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6" grpId="0"/>
      <p:bldP spid="46" grpId="1"/>
      <p:bldP spid="47" grpId="0" animBg="1"/>
      <p:bldP spid="47" grpId="1" animBg="1"/>
      <p:bldP spid="48" grpId="0"/>
      <p:bldP spid="49" grpId="0" animBg="1"/>
      <p:bldP spid="5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007605" y="58783"/>
            <a:ext cx="6993396" cy="3122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025" kern="0" dirty="0"/>
              <a:t>How can we relate backscatter to wind speed and direction?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77863" y="502433"/>
            <a:ext cx="475252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charset="2"/>
              <a:buChar char="ü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The relationship is determined empirically</a:t>
            </a:r>
          </a:p>
          <a:p>
            <a:pPr marL="345281" indent="-144066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89000"/>
              <a:buFont typeface="Wingdings" charset="2"/>
              <a:buChar char="§"/>
              <a:tabLst>
                <a:tab pos="132160" algn="l"/>
              </a:tabLst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Ideally collocate with </a:t>
            </a:r>
            <a:r>
              <a:rPr lang="en-GB" sz="1200" b="0" i="1" dirty="0">
                <a:solidFill>
                  <a:srgbClr val="0000FF"/>
                </a:solidFill>
                <a:latin typeface="Arial"/>
              </a:rPr>
              <a:t>surface stress 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observations</a:t>
            </a:r>
          </a:p>
          <a:p>
            <a:pPr marL="345281" indent="-144066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89000"/>
              <a:buFont typeface="Wingdings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In practice with buoy and 10m model winds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7203" y="1832179"/>
            <a:ext cx="32903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>
                <a:solidFill>
                  <a:srgbClr val="002060"/>
                </a:solidFill>
              </a:rPr>
              <a:t>U</a:t>
            </a:r>
            <a:r>
              <a:rPr lang="en-GB" sz="1200" b="0" i="1" baseline="-25000" dirty="0">
                <a:solidFill>
                  <a:srgbClr val="002060"/>
                </a:solidFill>
                <a:latin typeface="FreeSans"/>
              </a:rPr>
              <a:t>10N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</a:rPr>
              <a:t>: equivalent neutral wind speed</a:t>
            </a:r>
            <a:r>
              <a:rPr lang="en-GB" sz="1200" b="0" baseline="-25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endParaRPr lang="en-GB" sz="1200" b="0" baseline="-25000" dirty="0">
              <a:solidFill>
                <a:srgbClr val="002060"/>
              </a:solidFill>
              <a:latin typeface="FreeSan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>
                <a:solidFill>
                  <a:srgbClr val="002060"/>
                </a:solidFill>
                <a:latin typeface="Symbol" panose="05050102010706020507" pitchFamily="18" charset="2"/>
              </a:rPr>
              <a:t>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</a:rPr>
              <a:t>:     wind direction w.r.t. beam pointing</a:t>
            </a:r>
            <a:endParaRPr lang="en-GB" sz="1200" b="0" dirty="0">
              <a:solidFill>
                <a:srgbClr val="002060"/>
              </a:solidFill>
              <a:latin typeface="FreeSan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>
                <a:solidFill>
                  <a:srgbClr val="002060"/>
                </a:solidFill>
                <a:latin typeface="Symbol" panose="05050102010706020507" pitchFamily="18" charset="2"/>
              </a:rPr>
              <a:t>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</a:rPr>
              <a:t>:     incidence angle</a:t>
            </a:r>
            <a:endParaRPr lang="en-GB" sz="1200" b="0" dirty="0">
              <a:solidFill>
                <a:srgbClr val="002060"/>
              </a:solidFill>
              <a:latin typeface="FreeSan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>
                <a:solidFill>
                  <a:srgbClr val="002060"/>
                </a:solidFill>
              </a:rPr>
              <a:t>p 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</a:rPr>
              <a:t>:     radar beam polarization</a:t>
            </a:r>
            <a:endParaRPr lang="en-GB" sz="1200" b="0" dirty="0">
              <a:solidFill>
                <a:srgbClr val="002060"/>
              </a:solidFill>
              <a:latin typeface="FreeSan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>
                <a:solidFill>
                  <a:srgbClr val="002060"/>
                </a:solidFill>
                <a:latin typeface="Symbol" panose="05050102010706020507" pitchFamily="18" charset="2"/>
              </a:rPr>
              <a:t>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</a:rPr>
              <a:t>:    microwave wavelength</a:t>
            </a:r>
            <a:endParaRPr lang="en-GB" sz="1200" b="0" dirty="0">
              <a:solidFill>
                <a:srgbClr val="002060"/>
              </a:solidFill>
              <a:latin typeface="FreeSan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527203" y="1402780"/>
                <a:ext cx="2752988" cy="276999"/>
              </a:xfrm>
              <a:prstGeom prst="rect">
                <a:avLst/>
              </a:prstGeom>
              <a:solidFill>
                <a:srgbClr val="FFFFFF"/>
              </a:solidFill>
              <a:ln w="635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𝐺𝑀𝐹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GB" sz="18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800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800" b="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7203" y="1402780"/>
                <a:ext cx="2752988" cy="276999"/>
              </a:xfrm>
              <a:prstGeom prst="rect">
                <a:avLst/>
              </a:prstGeom>
              <a:blipFill rotWithShape="0">
                <a:blip r:embed="rId3"/>
                <a:stretch>
                  <a:fillRect r="-665" b="-34783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6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331640" y="1"/>
            <a:ext cx="6534726" cy="3575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1F3692"/>
                </a:solidFill>
                <a:latin typeface="Calibri" pitchFamily="39" charset="0"/>
                <a:ea typeface="ＭＳ Ｐゴシック" pitchFamily="39" charset="-128"/>
                <a:cs typeface="ＭＳ Ｐゴシック" pitchFamily="39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 Black" charset="0"/>
              </a:defRPr>
            </a:lvl9pPr>
          </a:lstStyle>
          <a:p>
            <a:r>
              <a:rPr lang="en-GB" sz="2100" kern="0" dirty="0"/>
              <a:t>C- band </a:t>
            </a:r>
            <a:r>
              <a:rPr lang="en-GB" sz="2100" kern="0" dirty="0" err="1"/>
              <a:t>scatterometers</a:t>
            </a:r>
            <a:endParaRPr lang="en-GB" sz="210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394854" y="521263"/>
            <a:ext cx="3733714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Used on European platforms (1991 onwards): 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charset="2"/>
              <a:buChar char="ü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SCAT on ERS-1, ERS-2 by ESA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charset="2"/>
              <a:buChar char="ü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ASCAT on </a:t>
            </a:r>
            <a:r>
              <a:rPr lang="en-GB" sz="1200" b="0" dirty="0" err="1">
                <a:solidFill>
                  <a:prstClr val="black"/>
                </a:solidFill>
                <a:latin typeface="Arial"/>
              </a:rPr>
              <a:t>Metop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-A, </a:t>
            </a:r>
            <a:r>
              <a:rPr lang="en-GB" sz="1200" b="0" dirty="0" err="1">
                <a:solidFill>
                  <a:prstClr val="black"/>
                </a:solidFill>
                <a:latin typeface="Arial"/>
              </a:rPr>
              <a:t>Metop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-B by EUMETSAT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1167595"/>
            <a:ext cx="2484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f~5.3 GHz (</a:t>
            </a:r>
            <a:r>
              <a:rPr lang="el-GR" sz="1200" b="0" dirty="0">
                <a:solidFill>
                  <a:prstClr val="black"/>
                </a:solidFill>
                <a:latin typeface="Arial"/>
              </a:rPr>
              <a:t>λ</a:t>
            </a:r>
            <a:r>
              <a:rPr lang="en-GB" sz="1200" b="0" dirty="0">
                <a:solidFill>
                  <a:prstClr val="black"/>
                </a:solidFill>
                <a:latin typeface="Arial"/>
              </a:rPr>
              <a:t>~5.7 cm)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VV polarization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Font typeface="Wingdings" charset="2"/>
              <a:buChar char="§"/>
            </a:pPr>
            <a:r>
              <a:rPr lang="en-GB" sz="1200" b="0" dirty="0">
                <a:solidFill>
                  <a:prstClr val="black"/>
                </a:solidFill>
                <a:latin typeface="Arial"/>
              </a:rPr>
              <a:t>Three antennae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7110" r="13252" b="-1179"/>
          <a:stretch/>
        </p:blipFill>
        <p:spPr>
          <a:xfrm>
            <a:off x="5382090" y="465517"/>
            <a:ext cx="2430270" cy="231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18713" r="8450" b="19984"/>
          <a:stretch/>
        </p:blipFill>
        <p:spPr bwMode="auto">
          <a:xfrm>
            <a:off x="1277634" y="465516"/>
            <a:ext cx="2592288" cy="274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" t="21785" r="2795" b="4781"/>
          <a:stretch>
            <a:fillRect/>
          </a:stretch>
        </p:blipFill>
        <p:spPr bwMode="auto">
          <a:xfrm>
            <a:off x="4146066" y="2625756"/>
            <a:ext cx="3821690" cy="218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72766" y="5609"/>
            <a:ext cx="6804422" cy="4170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defTabSz="685800" fontAlgn="base">
              <a:lnSpc>
                <a:spcPct val="90000"/>
              </a:lnSpc>
              <a:spcAft>
                <a:spcPct val="0"/>
              </a:spcAft>
            </a:pP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ASCAT-A wind data</a:t>
            </a:r>
          </a:p>
        </p:txBody>
      </p:sp>
    </p:spTree>
    <p:extLst>
      <p:ext uri="{BB962C8B-B14F-4D97-AF65-F5344CB8AC3E}">
        <p14:creationId xmlns:p14="http://schemas.microsoft.com/office/powerpoint/2010/main" val="6966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06063" y="4034"/>
            <a:ext cx="6803203" cy="4243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defTabSz="685800" fontAlgn="base">
              <a:lnSpc>
                <a:spcPct val="90000"/>
              </a:lnSpc>
              <a:spcAft>
                <a:spcPct val="0"/>
              </a:spcAft>
            </a:pP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Radar Altimeters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328437" y="789273"/>
            <a:ext cx="6558455" cy="399573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9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Radar altimeter is a nadir looking instrument.</a:t>
            </a:r>
          </a:p>
          <a:p>
            <a:pPr>
              <a:lnSpc>
                <a:spcPct val="120000"/>
              </a:lnSpc>
              <a:spcBef>
                <a:spcPts val="9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Specular reflection.</a:t>
            </a:r>
          </a:p>
          <a:p>
            <a:pPr>
              <a:spcBef>
                <a:spcPts val="9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Electromagnetic wave bands used in </a:t>
            </a:r>
            <a:r>
              <a:rPr lang="en-GB" sz="1350" dirty="0">
                <a:solidFill>
                  <a:schemeClr val="tx1"/>
                </a:solidFill>
              </a:rPr>
              <a:t>altimeters:</a:t>
            </a:r>
          </a:p>
          <a:p>
            <a:pPr marL="402431" indent="-134541">
              <a:spcBef>
                <a:spcPts val="0"/>
              </a:spcBef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en-GB" sz="1350" dirty="0">
                <a:solidFill>
                  <a:schemeClr val="tx1"/>
                </a:solidFill>
              </a:rPr>
              <a:t>Primary:</a:t>
            </a:r>
          </a:p>
          <a:p>
            <a:pPr marL="535781" indent="-133350">
              <a:spcBef>
                <a:spcPts val="0"/>
              </a:spcBef>
              <a:buClr>
                <a:srgbClr val="0000CC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Ku-band </a:t>
            </a:r>
            <a:r>
              <a:rPr lang="en-GB" sz="1200" dirty="0">
                <a:solidFill>
                  <a:schemeClr val="tx1"/>
                </a:solidFill>
              </a:rPr>
              <a:t>(~ 2.5 cm) – ERS-1/2, </a:t>
            </a:r>
            <a:r>
              <a:rPr lang="en-GB" sz="1200" dirty="0" err="1">
                <a:solidFill>
                  <a:schemeClr val="tx1"/>
                </a:solidFill>
              </a:rPr>
              <a:t>Envisat</a:t>
            </a:r>
            <a:r>
              <a:rPr lang="en-GB" sz="1200" dirty="0">
                <a:solidFill>
                  <a:schemeClr val="tx1"/>
                </a:solidFill>
              </a:rPr>
              <a:t>, Jason-1/2/3, </a:t>
            </a:r>
            <a:r>
              <a:rPr lang="en-GB" sz="1200" dirty="0">
                <a:solidFill>
                  <a:schemeClr val="tx1"/>
                </a:solidFill>
              </a:rPr>
              <a:t>Sentinel-3</a:t>
            </a:r>
          </a:p>
          <a:p>
            <a:pPr marL="535781" indent="-133350">
              <a:spcBef>
                <a:spcPts val="0"/>
              </a:spcBef>
              <a:buClr>
                <a:srgbClr val="0000CC"/>
              </a:buClr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chemeClr val="tx1"/>
                </a:solidFill>
              </a:rPr>
              <a:t>Ka</a:t>
            </a:r>
            <a:r>
              <a:rPr lang="en-GB" sz="1200" dirty="0">
                <a:solidFill>
                  <a:schemeClr val="tx1"/>
                </a:solidFill>
              </a:rPr>
              <a:t>-band </a:t>
            </a:r>
            <a:r>
              <a:rPr lang="en-GB" sz="1200" dirty="0">
                <a:solidFill>
                  <a:schemeClr val="tx1"/>
                </a:solidFill>
              </a:rPr>
              <a:t>(~ 0.8 cm) – SARAL/</a:t>
            </a:r>
            <a:r>
              <a:rPr lang="en-GB" sz="1200" dirty="0" err="1">
                <a:solidFill>
                  <a:schemeClr val="tx1"/>
                </a:solidFill>
              </a:rPr>
              <a:t>AltiKa</a:t>
            </a:r>
            <a:r>
              <a:rPr lang="en-GB" sz="1200" dirty="0">
                <a:solidFill>
                  <a:schemeClr val="tx1"/>
                </a:solidFill>
              </a:rPr>
              <a:t> (only example</a:t>
            </a:r>
            <a:r>
              <a:rPr lang="en-GB" sz="1200" dirty="0">
                <a:solidFill>
                  <a:schemeClr val="tx1"/>
                </a:solidFill>
              </a:rPr>
              <a:t>)</a:t>
            </a:r>
          </a:p>
          <a:p>
            <a:pPr marL="402431" indent="-134541">
              <a:spcBef>
                <a:spcPts val="0"/>
              </a:spcBef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en-GB" sz="1350" dirty="0">
                <a:solidFill>
                  <a:schemeClr val="tx1"/>
                </a:solidFill>
              </a:rPr>
              <a:t>Secondary</a:t>
            </a:r>
            <a:r>
              <a:rPr lang="en-GB" sz="1350" dirty="0">
                <a:solidFill>
                  <a:schemeClr val="tx1"/>
                </a:solidFill>
              </a:rPr>
              <a:t>: </a:t>
            </a:r>
            <a:endParaRPr lang="en-GB" sz="1350" dirty="0">
              <a:solidFill>
                <a:schemeClr val="tx1"/>
              </a:solidFill>
            </a:endParaRPr>
          </a:p>
          <a:p>
            <a:pPr marL="535781" indent="-133350">
              <a:spcBef>
                <a:spcPts val="0"/>
              </a:spcBef>
              <a:buClr>
                <a:srgbClr val="0000CC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C-band   (~ </a:t>
            </a:r>
            <a:r>
              <a:rPr lang="en-GB" sz="1200" dirty="0">
                <a:solidFill>
                  <a:schemeClr val="tx1"/>
                </a:solidFill>
              </a:rPr>
              <a:t>5.5 </a:t>
            </a:r>
            <a:r>
              <a:rPr lang="en-GB" sz="1200" dirty="0">
                <a:solidFill>
                  <a:schemeClr val="tx1"/>
                </a:solidFill>
              </a:rPr>
              <a:t>cm) – Jason-1/2/3, </a:t>
            </a:r>
            <a:r>
              <a:rPr lang="en-GB" sz="1200" dirty="0" err="1">
                <a:solidFill>
                  <a:schemeClr val="tx1"/>
                </a:solidFill>
              </a:rPr>
              <a:t>Topex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>
                <a:solidFill>
                  <a:schemeClr val="tx1"/>
                </a:solidFill>
              </a:rPr>
              <a:t>Sentinel-3</a:t>
            </a:r>
            <a:endParaRPr lang="en-GB" sz="1200" dirty="0">
              <a:solidFill>
                <a:schemeClr val="tx1"/>
              </a:solidFill>
            </a:endParaRPr>
          </a:p>
          <a:p>
            <a:pPr marL="535781" indent="-133350">
              <a:spcBef>
                <a:spcPts val="0"/>
              </a:spcBef>
              <a:buClr>
                <a:srgbClr val="0000CC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S-band   (~ 9.0 cm) – </a:t>
            </a:r>
            <a:r>
              <a:rPr lang="en-GB" sz="1200" dirty="0" err="1">
                <a:solidFill>
                  <a:schemeClr val="tx1"/>
                </a:solidFill>
              </a:rPr>
              <a:t>Envisat</a:t>
            </a:r>
            <a:endParaRPr lang="en-GB" sz="12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9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GB" sz="1350" dirty="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5829870" y="303498"/>
            <a:ext cx="2179396" cy="1533094"/>
            <a:chOff x="5724128" y="332655"/>
            <a:chExt cx="3608889" cy="25386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128" y="332655"/>
              <a:ext cx="3608889" cy="2538667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809913" y="404664"/>
              <a:ext cx="1281451" cy="3847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25" dirty="0">
                  <a:solidFill>
                    <a:srgbClr val="C00000"/>
                  </a:solidFill>
                </a:rPr>
                <a:t>Sentinel-3</a:t>
              </a:r>
            </a:p>
          </p:txBody>
        </p:sp>
        <p:cxnSp>
          <p:nvCxnSpPr>
            <p:cNvPr id="14" name="Straight Arrow Connector 13"/>
            <p:cNvCxnSpPr>
              <a:stCxn id="15" idx="0"/>
            </p:cNvCxnSpPr>
            <p:nvPr/>
          </p:nvCxnSpPr>
          <p:spPr>
            <a:xfrm flipV="1">
              <a:off x="8064089" y="1911891"/>
              <a:ext cx="224042" cy="547797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874487" y="2459689"/>
              <a:ext cx="2379205" cy="3420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975" dirty="0">
                  <a:solidFill>
                    <a:srgbClr val="C00000"/>
                  </a:solidFill>
                </a:rPr>
                <a:t>Radar Altimeter (SRAL)</a:t>
              </a:r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4762" y="3274000"/>
            <a:ext cx="2872945" cy="173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946691" y="3064064"/>
            <a:ext cx="146546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kern="0" dirty="0" err="1">
                <a:solidFill>
                  <a:srgbClr val="1F497D"/>
                </a:solidFill>
                <a:latin typeface="Calibri" pitchFamily="34" charset="0"/>
                <a:ea typeface="ＭＳ Ｐゴシック"/>
                <a:cs typeface="ＭＳ Ｐゴシック"/>
              </a:rPr>
              <a:t>Envisat</a:t>
            </a:r>
            <a:r>
              <a:rPr lang="en-GB" sz="1050" kern="0" dirty="0">
                <a:solidFill>
                  <a:srgbClr val="1F497D"/>
                </a:solidFill>
                <a:latin typeface="Calibri" pitchFamily="34" charset="0"/>
                <a:ea typeface="ＭＳ Ｐゴシック"/>
                <a:cs typeface="ＭＳ Ｐゴシック"/>
              </a:rPr>
              <a:t> 1-day coverage</a:t>
            </a:r>
            <a:endParaRPr lang="en-GB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28437" y="3482323"/>
            <a:ext cx="5098010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 Main parameters measured by an altimeter:</a:t>
            </a:r>
          </a:p>
          <a:p>
            <a:pPr marL="403622" lvl="1" indent="-136922" eaLnBrk="1" fontAlgn="auto" hangingPunct="1">
              <a:spcBef>
                <a:spcPts val="0"/>
              </a:spcBef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Sea surface height (</a:t>
            </a:r>
            <a:r>
              <a:rPr lang="en-GB" sz="1350" b="0" i="1" dirty="0">
                <a:solidFill>
                  <a:srgbClr val="0070C0"/>
                </a:solidFill>
                <a:latin typeface="Arial"/>
              </a:rPr>
              <a:t>ocean model</a:t>
            </a:r>
            <a:r>
              <a:rPr lang="en-GB" sz="1350" b="0" dirty="0">
                <a:solidFill>
                  <a:prstClr val="black"/>
                </a:solidFill>
                <a:latin typeface="Arial"/>
              </a:rPr>
              <a:t>)  </a:t>
            </a:r>
          </a:p>
          <a:p>
            <a:pPr marL="403622" lvl="1" indent="-136922" eaLnBrk="1" fontAlgn="auto" hangingPunct="1">
              <a:spcBef>
                <a:spcPts val="0"/>
              </a:spcBef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Significant wave height (</a:t>
            </a:r>
            <a:r>
              <a:rPr lang="en-GB" sz="1350" b="0" i="1" dirty="0">
                <a:solidFill>
                  <a:srgbClr val="0070C0"/>
                </a:solidFill>
                <a:latin typeface="Arial"/>
              </a:rPr>
              <a:t>wave model</a:t>
            </a:r>
            <a:r>
              <a:rPr lang="en-GB" sz="1350" b="0" dirty="0">
                <a:solidFill>
                  <a:prstClr val="black"/>
                </a:solidFill>
                <a:latin typeface="Arial"/>
              </a:rPr>
              <a:t>)</a:t>
            </a:r>
          </a:p>
          <a:p>
            <a:pPr marL="403622" lvl="1" indent="-136922" eaLnBrk="1" fontAlgn="auto" hangingPunct="1">
              <a:spcBef>
                <a:spcPts val="0"/>
              </a:spcBef>
              <a:buClr>
                <a:srgbClr val="1F497D"/>
              </a:buClr>
              <a:buFont typeface="Wingdings" charset="2"/>
              <a:buChar char="§"/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Wind speed (</a:t>
            </a:r>
            <a:r>
              <a:rPr lang="en-GB" sz="1350" b="0" i="1" dirty="0">
                <a:solidFill>
                  <a:srgbClr val="0070C0"/>
                </a:solidFill>
                <a:latin typeface="Arial"/>
              </a:rPr>
              <a:t>used for verification</a:t>
            </a:r>
            <a:r>
              <a:rPr lang="en-GB" sz="1350" b="0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021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6112"/>
            <a:ext cx="6858001" cy="3519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defTabSz="685800" fontAlgn="base">
              <a:lnSpc>
                <a:spcPct val="90000"/>
              </a:lnSpc>
              <a:spcAft>
                <a:spcPct val="0"/>
              </a:spcAft>
            </a:pP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How Altimeter Works</a:t>
            </a: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416948" y="740983"/>
            <a:ext cx="1102824" cy="1890210"/>
            <a:chOff x="5837872" y="188640"/>
            <a:chExt cx="1470432" cy="2520280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5966076" y="281533"/>
              <a:ext cx="1239548" cy="2348603"/>
              <a:chOff x="3924000" y="2345385"/>
              <a:chExt cx="1332000" cy="2523775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76607" y="2345385"/>
                <a:ext cx="533521" cy="350345"/>
              </a:xfrm>
              <a:prstGeom prst="rect">
                <a:avLst/>
              </a:prstGeom>
            </p:spPr>
          </p:pic>
          <p:cxnSp>
            <p:nvCxnSpPr>
              <p:cNvPr id="35" name="Straight Connector 34"/>
              <p:cNvCxnSpPr/>
              <p:nvPr/>
            </p:nvCxnSpPr>
            <p:spPr>
              <a:xfrm>
                <a:off x="4554000" y="2536768"/>
                <a:ext cx="0" cy="203148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608000" y="2536768"/>
                <a:ext cx="0" cy="203148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  <a:headEnd type="stealth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>
                <a:off x="4175992" y="4581128"/>
                <a:ext cx="756048" cy="2880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7000" tIns="27000" rIns="27000" bIns="27000" rtlCol="0" anchor="ctr" anchorCtr="1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25" b="0" dirty="0">
                    <a:solidFill>
                      <a:srgbClr val="0070C0"/>
                    </a:solidFill>
                  </a:rPr>
                  <a:t>surface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 bwMode="auto">
              <a:xfrm>
                <a:off x="4212000" y="4572000"/>
                <a:ext cx="6840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9" name="Rectangle 38"/>
              <p:cNvSpPr/>
              <p:nvPr/>
            </p:nvSpPr>
            <p:spPr>
              <a:xfrm>
                <a:off x="3924000" y="3356992"/>
                <a:ext cx="1332000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7000" tIns="27000" rIns="27000" bIns="27000" rtlCol="0" anchor="ctr" anchorCtr="1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50" b="0" dirty="0">
                    <a:solidFill>
                      <a:prstClr val="black"/>
                    </a:solidFill>
                  </a:rPr>
                  <a:t>Height=</a:t>
                </a:r>
                <a:r>
                  <a:rPr lang="en-GB" sz="1050" b="0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∆</a:t>
                </a:r>
                <a:r>
                  <a:rPr lang="en-GB" sz="1050" b="0" i="1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t</a:t>
                </a:r>
                <a:r>
                  <a:rPr lang="en-GB" sz="1050" b="0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/2 </a:t>
                </a:r>
                <a:r>
                  <a:rPr lang="en-GB" sz="1050" b="0" dirty="0">
                    <a:solidFill>
                      <a:prstClr val="black"/>
                    </a:solidFill>
                    <a:latin typeface="Times New Roman"/>
                    <a:cs typeface="Times New Roman"/>
                    <a:sym typeface="Symbol"/>
                  </a:rPr>
                  <a:t> </a:t>
                </a:r>
                <a:r>
                  <a:rPr lang="en-GB" sz="1050" b="0" i="1" dirty="0">
                    <a:solidFill>
                      <a:prstClr val="black"/>
                    </a:solidFill>
                    <a:latin typeface="Times New Roman"/>
                    <a:cs typeface="Times New Roman"/>
                    <a:sym typeface="Symbol"/>
                  </a:rPr>
                  <a:t>c</a:t>
                </a:r>
                <a:endParaRPr lang="en-GB" sz="1050" b="0" i="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 bwMode="auto">
            <a:xfrm>
              <a:off x="5837872" y="188640"/>
              <a:ext cx="1470432" cy="252028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5036226" y="697598"/>
            <a:ext cx="2606021" cy="1933595"/>
            <a:chOff x="4848241" y="470979"/>
            <a:chExt cx="4104456" cy="304539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2770" y="488540"/>
              <a:ext cx="533521" cy="350345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5813269" y="679923"/>
              <a:ext cx="0" cy="203148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900000">
              <a:off x="5559390" y="648948"/>
              <a:ext cx="0" cy="194940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20700000">
              <a:off x="6065665" y="649143"/>
              <a:ext cx="0" cy="1937943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8129208">
              <a:off x="4858089" y="832325"/>
              <a:ext cx="1815631" cy="1900153"/>
            </a:xfrm>
            <a:prstGeom prst="arc">
              <a:avLst>
                <a:gd name="adj1" fmla="val 16319744"/>
                <a:gd name="adj2" fmla="val 21031157"/>
              </a:avLst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065022" y="2621361"/>
              <a:ext cx="1570498" cy="468273"/>
            </a:xfrm>
            <a:custGeom>
              <a:avLst/>
              <a:gdLst>
                <a:gd name="connsiteX0" fmla="*/ 0 w 2738587"/>
                <a:gd name="connsiteY0" fmla="*/ 409575 h 821531"/>
                <a:gd name="connsiteX1" fmla="*/ 26193 w 2738587"/>
                <a:gd name="connsiteY1" fmla="*/ 392906 h 821531"/>
                <a:gd name="connsiteX2" fmla="*/ 28575 w 2738587"/>
                <a:gd name="connsiteY2" fmla="*/ 385762 h 821531"/>
                <a:gd name="connsiteX3" fmla="*/ 40481 w 2738587"/>
                <a:gd name="connsiteY3" fmla="*/ 373856 h 821531"/>
                <a:gd name="connsiteX4" fmla="*/ 50006 w 2738587"/>
                <a:gd name="connsiteY4" fmla="*/ 357187 h 821531"/>
                <a:gd name="connsiteX5" fmla="*/ 54768 w 2738587"/>
                <a:gd name="connsiteY5" fmla="*/ 347662 h 821531"/>
                <a:gd name="connsiteX6" fmla="*/ 61912 w 2738587"/>
                <a:gd name="connsiteY6" fmla="*/ 340518 h 821531"/>
                <a:gd name="connsiteX7" fmla="*/ 76200 w 2738587"/>
                <a:gd name="connsiteY7" fmla="*/ 319087 h 821531"/>
                <a:gd name="connsiteX8" fmla="*/ 116681 w 2738587"/>
                <a:gd name="connsiteY8" fmla="*/ 259556 h 821531"/>
                <a:gd name="connsiteX9" fmla="*/ 140493 w 2738587"/>
                <a:gd name="connsiteY9" fmla="*/ 230981 h 821531"/>
                <a:gd name="connsiteX10" fmla="*/ 147637 w 2738587"/>
                <a:gd name="connsiteY10" fmla="*/ 226218 h 821531"/>
                <a:gd name="connsiteX11" fmla="*/ 192881 w 2738587"/>
                <a:gd name="connsiteY11" fmla="*/ 228600 h 821531"/>
                <a:gd name="connsiteX12" fmla="*/ 204787 w 2738587"/>
                <a:gd name="connsiteY12" fmla="*/ 233362 h 821531"/>
                <a:gd name="connsiteX13" fmla="*/ 211931 w 2738587"/>
                <a:gd name="connsiteY13" fmla="*/ 235743 h 821531"/>
                <a:gd name="connsiteX14" fmla="*/ 219075 w 2738587"/>
                <a:gd name="connsiteY14" fmla="*/ 242887 h 821531"/>
                <a:gd name="connsiteX15" fmla="*/ 221456 w 2738587"/>
                <a:gd name="connsiteY15" fmla="*/ 250031 h 821531"/>
                <a:gd name="connsiteX16" fmla="*/ 226218 w 2738587"/>
                <a:gd name="connsiteY16" fmla="*/ 278606 h 821531"/>
                <a:gd name="connsiteX17" fmla="*/ 235743 w 2738587"/>
                <a:gd name="connsiteY17" fmla="*/ 304800 h 821531"/>
                <a:gd name="connsiteX18" fmla="*/ 247650 w 2738587"/>
                <a:gd name="connsiteY18" fmla="*/ 290512 h 821531"/>
                <a:gd name="connsiteX19" fmla="*/ 254793 w 2738587"/>
                <a:gd name="connsiteY19" fmla="*/ 273843 h 821531"/>
                <a:gd name="connsiteX20" fmla="*/ 261937 w 2738587"/>
                <a:gd name="connsiteY20" fmla="*/ 254793 h 821531"/>
                <a:gd name="connsiteX21" fmla="*/ 278606 w 2738587"/>
                <a:gd name="connsiteY21" fmla="*/ 230981 h 821531"/>
                <a:gd name="connsiteX22" fmla="*/ 285750 w 2738587"/>
                <a:gd name="connsiteY22" fmla="*/ 214312 h 821531"/>
                <a:gd name="connsiteX23" fmla="*/ 302418 w 2738587"/>
                <a:gd name="connsiteY23" fmla="*/ 192881 h 821531"/>
                <a:gd name="connsiteX24" fmla="*/ 316706 w 2738587"/>
                <a:gd name="connsiteY24" fmla="*/ 195262 h 821531"/>
                <a:gd name="connsiteX25" fmla="*/ 345281 w 2738587"/>
                <a:gd name="connsiteY25" fmla="*/ 219075 h 821531"/>
                <a:gd name="connsiteX26" fmla="*/ 350043 w 2738587"/>
                <a:gd name="connsiteY26" fmla="*/ 228600 h 821531"/>
                <a:gd name="connsiteX27" fmla="*/ 354806 w 2738587"/>
                <a:gd name="connsiteY27" fmla="*/ 240506 h 821531"/>
                <a:gd name="connsiteX28" fmla="*/ 373856 w 2738587"/>
                <a:gd name="connsiteY28" fmla="*/ 261937 h 821531"/>
                <a:gd name="connsiteX29" fmla="*/ 388143 w 2738587"/>
                <a:gd name="connsiteY29" fmla="*/ 288131 h 821531"/>
                <a:gd name="connsiteX30" fmla="*/ 395287 w 2738587"/>
                <a:gd name="connsiteY30" fmla="*/ 290512 h 821531"/>
                <a:gd name="connsiteX31" fmla="*/ 407193 w 2738587"/>
                <a:gd name="connsiteY31" fmla="*/ 280987 h 821531"/>
                <a:gd name="connsiteX32" fmla="*/ 416718 w 2738587"/>
                <a:gd name="connsiteY32" fmla="*/ 264318 h 821531"/>
                <a:gd name="connsiteX33" fmla="*/ 428625 w 2738587"/>
                <a:gd name="connsiteY33" fmla="*/ 247650 h 821531"/>
                <a:gd name="connsiteX34" fmla="*/ 435768 w 2738587"/>
                <a:gd name="connsiteY34" fmla="*/ 242887 h 821531"/>
                <a:gd name="connsiteX35" fmla="*/ 450056 w 2738587"/>
                <a:gd name="connsiteY35" fmla="*/ 230981 h 821531"/>
                <a:gd name="connsiteX36" fmla="*/ 461962 w 2738587"/>
                <a:gd name="connsiteY36" fmla="*/ 233362 h 821531"/>
                <a:gd name="connsiteX37" fmla="*/ 473868 w 2738587"/>
                <a:gd name="connsiteY37" fmla="*/ 252412 h 821531"/>
                <a:gd name="connsiteX38" fmla="*/ 476250 w 2738587"/>
                <a:gd name="connsiteY38" fmla="*/ 261937 h 821531"/>
                <a:gd name="connsiteX39" fmla="*/ 483393 w 2738587"/>
                <a:gd name="connsiteY39" fmla="*/ 269081 h 821531"/>
                <a:gd name="connsiteX40" fmla="*/ 485775 w 2738587"/>
                <a:gd name="connsiteY40" fmla="*/ 280987 h 821531"/>
                <a:gd name="connsiteX41" fmla="*/ 492918 w 2738587"/>
                <a:gd name="connsiteY41" fmla="*/ 311943 h 821531"/>
                <a:gd name="connsiteX42" fmla="*/ 504825 w 2738587"/>
                <a:gd name="connsiteY42" fmla="*/ 328612 h 821531"/>
                <a:gd name="connsiteX43" fmla="*/ 507206 w 2738587"/>
                <a:gd name="connsiteY43" fmla="*/ 335756 h 821531"/>
                <a:gd name="connsiteX44" fmla="*/ 511968 w 2738587"/>
                <a:gd name="connsiteY44" fmla="*/ 345281 h 821531"/>
                <a:gd name="connsiteX45" fmla="*/ 547687 w 2738587"/>
                <a:gd name="connsiteY45" fmla="*/ 409575 h 821531"/>
                <a:gd name="connsiteX46" fmla="*/ 583406 w 2738587"/>
                <a:gd name="connsiteY46" fmla="*/ 483393 h 821531"/>
                <a:gd name="connsiteX47" fmla="*/ 602456 w 2738587"/>
                <a:gd name="connsiteY47" fmla="*/ 457200 h 821531"/>
                <a:gd name="connsiteX48" fmla="*/ 616743 w 2738587"/>
                <a:gd name="connsiteY48" fmla="*/ 433387 h 821531"/>
                <a:gd name="connsiteX49" fmla="*/ 623887 w 2738587"/>
                <a:gd name="connsiteY49" fmla="*/ 423862 h 821531"/>
                <a:gd name="connsiteX50" fmla="*/ 635793 w 2738587"/>
                <a:gd name="connsiteY50" fmla="*/ 395287 h 821531"/>
                <a:gd name="connsiteX51" fmla="*/ 642937 w 2738587"/>
                <a:gd name="connsiteY51" fmla="*/ 392906 h 821531"/>
                <a:gd name="connsiteX52" fmla="*/ 666750 w 2738587"/>
                <a:gd name="connsiteY52" fmla="*/ 435768 h 821531"/>
                <a:gd name="connsiteX53" fmla="*/ 690562 w 2738587"/>
                <a:gd name="connsiteY53" fmla="*/ 483393 h 821531"/>
                <a:gd name="connsiteX54" fmla="*/ 700087 w 2738587"/>
                <a:gd name="connsiteY54" fmla="*/ 488156 h 821531"/>
                <a:gd name="connsiteX55" fmla="*/ 704850 w 2738587"/>
                <a:gd name="connsiteY55" fmla="*/ 481012 h 821531"/>
                <a:gd name="connsiteX56" fmla="*/ 723900 w 2738587"/>
                <a:gd name="connsiteY56" fmla="*/ 440531 h 821531"/>
                <a:gd name="connsiteX57" fmla="*/ 738187 w 2738587"/>
                <a:gd name="connsiteY57" fmla="*/ 457200 h 821531"/>
                <a:gd name="connsiteX58" fmla="*/ 740568 w 2738587"/>
                <a:gd name="connsiteY58" fmla="*/ 466725 h 821531"/>
                <a:gd name="connsiteX59" fmla="*/ 747712 w 2738587"/>
                <a:gd name="connsiteY59" fmla="*/ 473868 h 821531"/>
                <a:gd name="connsiteX60" fmla="*/ 821531 w 2738587"/>
                <a:gd name="connsiteY60" fmla="*/ 595312 h 821531"/>
                <a:gd name="connsiteX61" fmla="*/ 852487 w 2738587"/>
                <a:gd name="connsiteY61" fmla="*/ 640556 h 821531"/>
                <a:gd name="connsiteX62" fmla="*/ 864393 w 2738587"/>
                <a:gd name="connsiteY62" fmla="*/ 654843 h 821531"/>
                <a:gd name="connsiteX63" fmla="*/ 873918 w 2738587"/>
                <a:gd name="connsiteY63" fmla="*/ 657225 h 821531"/>
                <a:gd name="connsiteX64" fmla="*/ 885825 w 2738587"/>
                <a:gd name="connsiteY64" fmla="*/ 650081 h 821531"/>
                <a:gd name="connsiteX65" fmla="*/ 909637 w 2738587"/>
                <a:gd name="connsiteY65" fmla="*/ 621506 h 821531"/>
                <a:gd name="connsiteX66" fmla="*/ 923925 w 2738587"/>
                <a:gd name="connsiteY66" fmla="*/ 581025 h 821531"/>
                <a:gd name="connsiteX67" fmla="*/ 938212 w 2738587"/>
                <a:gd name="connsiteY67" fmla="*/ 552450 h 821531"/>
                <a:gd name="connsiteX68" fmla="*/ 947737 w 2738587"/>
                <a:gd name="connsiteY68" fmla="*/ 514350 h 821531"/>
                <a:gd name="connsiteX69" fmla="*/ 950118 w 2738587"/>
                <a:gd name="connsiteY69" fmla="*/ 459581 h 821531"/>
                <a:gd name="connsiteX70" fmla="*/ 954881 w 2738587"/>
                <a:gd name="connsiteY70" fmla="*/ 447675 h 821531"/>
                <a:gd name="connsiteX71" fmla="*/ 957262 w 2738587"/>
                <a:gd name="connsiteY71" fmla="*/ 440531 h 821531"/>
                <a:gd name="connsiteX72" fmla="*/ 969168 w 2738587"/>
                <a:gd name="connsiteY72" fmla="*/ 423862 h 821531"/>
                <a:gd name="connsiteX73" fmla="*/ 976312 w 2738587"/>
                <a:gd name="connsiteY73" fmla="*/ 411956 h 821531"/>
                <a:gd name="connsiteX74" fmla="*/ 995362 w 2738587"/>
                <a:gd name="connsiteY74" fmla="*/ 414337 h 821531"/>
                <a:gd name="connsiteX75" fmla="*/ 1002506 w 2738587"/>
                <a:gd name="connsiteY75" fmla="*/ 419100 h 821531"/>
                <a:gd name="connsiteX76" fmla="*/ 1009650 w 2738587"/>
                <a:gd name="connsiteY76" fmla="*/ 421481 h 821531"/>
                <a:gd name="connsiteX77" fmla="*/ 1021556 w 2738587"/>
                <a:gd name="connsiteY77" fmla="*/ 428625 h 821531"/>
                <a:gd name="connsiteX78" fmla="*/ 1042987 w 2738587"/>
                <a:gd name="connsiteY78" fmla="*/ 423862 h 821531"/>
                <a:gd name="connsiteX79" fmla="*/ 1050131 w 2738587"/>
                <a:gd name="connsiteY79" fmla="*/ 411956 h 821531"/>
                <a:gd name="connsiteX80" fmla="*/ 1059656 w 2738587"/>
                <a:gd name="connsiteY80" fmla="*/ 381000 h 821531"/>
                <a:gd name="connsiteX81" fmla="*/ 1062037 w 2738587"/>
                <a:gd name="connsiteY81" fmla="*/ 364331 h 821531"/>
                <a:gd name="connsiteX82" fmla="*/ 1066800 w 2738587"/>
                <a:gd name="connsiteY82" fmla="*/ 335756 h 821531"/>
                <a:gd name="connsiteX83" fmla="*/ 1069181 w 2738587"/>
                <a:gd name="connsiteY83" fmla="*/ 304800 h 821531"/>
                <a:gd name="connsiteX84" fmla="*/ 1083468 w 2738587"/>
                <a:gd name="connsiteY84" fmla="*/ 288131 h 821531"/>
                <a:gd name="connsiteX85" fmla="*/ 1095375 w 2738587"/>
                <a:gd name="connsiteY85" fmla="*/ 271462 h 821531"/>
                <a:gd name="connsiteX86" fmla="*/ 1102518 w 2738587"/>
                <a:gd name="connsiteY86" fmla="*/ 266700 h 821531"/>
                <a:gd name="connsiteX87" fmla="*/ 1112043 w 2738587"/>
                <a:gd name="connsiteY87" fmla="*/ 259556 h 821531"/>
                <a:gd name="connsiteX88" fmla="*/ 1114425 w 2738587"/>
                <a:gd name="connsiteY88" fmla="*/ 252412 h 821531"/>
                <a:gd name="connsiteX89" fmla="*/ 1138237 w 2738587"/>
                <a:gd name="connsiteY89" fmla="*/ 230981 h 821531"/>
                <a:gd name="connsiteX90" fmla="*/ 1145381 w 2738587"/>
                <a:gd name="connsiteY90" fmla="*/ 221456 h 821531"/>
                <a:gd name="connsiteX91" fmla="*/ 1157287 w 2738587"/>
                <a:gd name="connsiteY91" fmla="*/ 202406 h 821531"/>
                <a:gd name="connsiteX92" fmla="*/ 1162050 w 2738587"/>
                <a:gd name="connsiteY92" fmla="*/ 180975 h 821531"/>
                <a:gd name="connsiteX93" fmla="*/ 1169193 w 2738587"/>
                <a:gd name="connsiteY93" fmla="*/ 176212 h 821531"/>
                <a:gd name="connsiteX94" fmla="*/ 1176337 w 2738587"/>
                <a:gd name="connsiteY94" fmla="*/ 180975 h 821531"/>
                <a:gd name="connsiteX95" fmla="*/ 1181100 w 2738587"/>
                <a:gd name="connsiteY95" fmla="*/ 190500 h 821531"/>
                <a:gd name="connsiteX96" fmla="*/ 1183481 w 2738587"/>
                <a:gd name="connsiteY96" fmla="*/ 197643 h 821531"/>
                <a:gd name="connsiteX97" fmla="*/ 1195387 w 2738587"/>
                <a:gd name="connsiteY97" fmla="*/ 226218 h 821531"/>
                <a:gd name="connsiteX98" fmla="*/ 1197768 w 2738587"/>
                <a:gd name="connsiteY98" fmla="*/ 235743 h 821531"/>
                <a:gd name="connsiteX99" fmla="*/ 1207293 w 2738587"/>
                <a:gd name="connsiteY99" fmla="*/ 245268 h 821531"/>
                <a:gd name="connsiteX100" fmla="*/ 1212056 w 2738587"/>
                <a:gd name="connsiteY100" fmla="*/ 254793 h 821531"/>
                <a:gd name="connsiteX101" fmla="*/ 1216818 w 2738587"/>
                <a:gd name="connsiteY101" fmla="*/ 261937 h 821531"/>
                <a:gd name="connsiteX102" fmla="*/ 1221581 w 2738587"/>
                <a:gd name="connsiteY102" fmla="*/ 271462 h 821531"/>
                <a:gd name="connsiteX103" fmla="*/ 1233487 w 2738587"/>
                <a:gd name="connsiteY103" fmla="*/ 290512 h 821531"/>
                <a:gd name="connsiteX104" fmla="*/ 1276350 w 2738587"/>
                <a:gd name="connsiteY104" fmla="*/ 233362 h 821531"/>
                <a:gd name="connsiteX105" fmla="*/ 1290637 w 2738587"/>
                <a:gd name="connsiteY105" fmla="*/ 216693 h 821531"/>
                <a:gd name="connsiteX106" fmla="*/ 1293018 w 2738587"/>
                <a:gd name="connsiteY106" fmla="*/ 209550 h 821531"/>
                <a:gd name="connsiteX107" fmla="*/ 1307306 w 2738587"/>
                <a:gd name="connsiteY107" fmla="*/ 195262 h 821531"/>
                <a:gd name="connsiteX108" fmla="*/ 1326356 w 2738587"/>
                <a:gd name="connsiteY108" fmla="*/ 207168 h 821531"/>
                <a:gd name="connsiteX109" fmla="*/ 1333500 w 2738587"/>
                <a:gd name="connsiteY109" fmla="*/ 233362 h 821531"/>
                <a:gd name="connsiteX110" fmla="*/ 1338262 w 2738587"/>
                <a:gd name="connsiteY110" fmla="*/ 245268 h 821531"/>
                <a:gd name="connsiteX111" fmla="*/ 1343025 w 2738587"/>
                <a:gd name="connsiteY111" fmla="*/ 261937 h 821531"/>
                <a:gd name="connsiteX112" fmla="*/ 1345406 w 2738587"/>
                <a:gd name="connsiteY112" fmla="*/ 280987 h 821531"/>
                <a:gd name="connsiteX113" fmla="*/ 1347787 w 2738587"/>
                <a:gd name="connsiteY113" fmla="*/ 304800 h 821531"/>
                <a:gd name="connsiteX114" fmla="*/ 1362075 w 2738587"/>
                <a:gd name="connsiteY114" fmla="*/ 342900 h 821531"/>
                <a:gd name="connsiteX115" fmla="*/ 1369218 w 2738587"/>
                <a:gd name="connsiteY115" fmla="*/ 359568 h 821531"/>
                <a:gd name="connsiteX116" fmla="*/ 1371600 w 2738587"/>
                <a:gd name="connsiteY116" fmla="*/ 369093 h 821531"/>
                <a:gd name="connsiteX117" fmla="*/ 1385887 w 2738587"/>
                <a:gd name="connsiteY117" fmla="*/ 381000 h 821531"/>
                <a:gd name="connsiteX118" fmla="*/ 1397793 w 2738587"/>
                <a:gd name="connsiteY118" fmla="*/ 421481 h 821531"/>
                <a:gd name="connsiteX119" fmla="*/ 1404937 w 2738587"/>
                <a:gd name="connsiteY119" fmla="*/ 445293 h 821531"/>
                <a:gd name="connsiteX120" fmla="*/ 1412081 w 2738587"/>
                <a:gd name="connsiteY120" fmla="*/ 450056 h 821531"/>
                <a:gd name="connsiteX121" fmla="*/ 1421606 w 2738587"/>
                <a:gd name="connsiteY121" fmla="*/ 492918 h 821531"/>
                <a:gd name="connsiteX122" fmla="*/ 1426368 w 2738587"/>
                <a:gd name="connsiteY122" fmla="*/ 531018 h 821531"/>
                <a:gd name="connsiteX123" fmla="*/ 1433512 w 2738587"/>
                <a:gd name="connsiteY123" fmla="*/ 547687 h 821531"/>
                <a:gd name="connsiteX124" fmla="*/ 1440656 w 2738587"/>
                <a:gd name="connsiteY124" fmla="*/ 557212 h 821531"/>
                <a:gd name="connsiteX125" fmla="*/ 1447800 w 2738587"/>
                <a:gd name="connsiteY125" fmla="*/ 576262 h 821531"/>
                <a:gd name="connsiteX126" fmla="*/ 1466850 w 2738587"/>
                <a:gd name="connsiteY126" fmla="*/ 557212 h 821531"/>
                <a:gd name="connsiteX127" fmla="*/ 1483518 w 2738587"/>
                <a:gd name="connsiteY127" fmla="*/ 523875 h 821531"/>
                <a:gd name="connsiteX128" fmla="*/ 1490662 w 2738587"/>
                <a:gd name="connsiteY128" fmla="*/ 509587 h 821531"/>
                <a:gd name="connsiteX129" fmla="*/ 1500187 w 2738587"/>
                <a:gd name="connsiteY129" fmla="*/ 500062 h 821531"/>
                <a:gd name="connsiteX130" fmla="*/ 1521618 w 2738587"/>
                <a:gd name="connsiteY130" fmla="*/ 473868 h 821531"/>
                <a:gd name="connsiteX131" fmla="*/ 1528762 w 2738587"/>
                <a:gd name="connsiteY131" fmla="*/ 471487 h 821531"/>
                <a:gd name="connsiteX132" fmla="*/ 1543050 w 2738587"/>
                <a:gd name="connsiteY132" fmla="*/ 516731 h 821531"/>
                <a:gd name="connsiteX133" fmla="*/ 1552575 w 2738587"/>
                <a:gd name="connsiteY133" fmla="*/ 557212 h 821531"/>
                <a:gd name="connsiteX134" fmla="*/ 1566862 w 2738587"/>
                <a:gd name="connsiteY134" fmla="*/ 600075 h 821531"/>
                <a:gd name="connsiteX135" fmla="*/ 1574006 w 2738587"/>
                <a:gd name="connsiteY135" fmla="*/ 623887 h 821531"/>
                <a:gd name="connsiteX136" fmla="*/ 1576387 w 2738587"/>
                <a:gd name="connsiteY136" fmla="*/ 635793 h 821531"/>
                <a:gd name="connsiteX137" fmla="*/ 1581150 w 2738587"/>
                <a:gd name="connsiteY137" fmla="*/ 650081 h 821531"/>
                <a:gd name="connsiteX138" fmla="*/ 1585912 w 2738587"/>
                <a:gd name="connsiteY138" fmla="*/ 666750 h 821531"/>
                <a:gd name="connsiteX139" fmla="*/ 1588293 w 2738587"/>
                <a:gd name="connsiteY139" fmla="*/ 683418 h 821531"/>
                <a:gd name="connsiteX140" fmla="*/ 1600200 w 2738587"/>
                <a:gd name="connsiteY140" fmla="*/ 711993 h 821531"/>
                <a:gd name="connsiteX141" fmla="*/ 1609725 w 2738587"/>
                <a:gd name="connsiteY141" fmla="*/ 728662 h 821531"/>
                <a:gd name="connsiteX142" fmla="*/ 1628775 w 2738587"/>
                <a:gd name="connsiteY142" fmla="*/ 764381 h 821531"/>
                <a:gd name="connsiteX143" fmla="*/ 1638300 w 2738587"/>
                <a:gd name="connsiteY143" fmla="*/ 762000 h 821531"/>
                <a:gd name="connsiteX144" fmla="*/ 1645443 w 2738587"/>
                <a:gd name="connsiteY144" fmla="*/ 757237 h 821531"/>
                <a:gd name="connsiteX145" fmla="*/ 1674018 w 2738587"/>
                <a:gd name="connsiteY145" fmla="*/ 723900 h 821531"/>
                <a:gd name="connsiteX146" fmla="*/ 1685925 w 2738587"/>
                <a:gd name="connsiteY146" fmla="*/ 731043 h 821531"/>
                <a:gd name="connsiteX147" fmla="*/ 1690687 w 2738587"/>
                <a:gd name="connsiteY147" fmla="*/ 738187 h 821531"/>
                <a:gd name="connsiteX148" fmla="*/ 1697831 w 2738587"/>
                <a:gd name="connsiteY148" fmla="*/ 742950 h 821531"/>
                <a:gd name="connsiteX149" fmla="*/ 1714500 w 2738587"/>
                <a:gd name="connsiteY149" fmla="*/ 764381 h 821531"/>
                <a:gd name="connsiteX150" fmla="*/ 1721643 w 2738587"/>
                <a:gd name="connsiteY150" fmla="*/ 769143 h 821531"/>
                <a:gd name="connsiteX151" fmla="*/ 1735931 w 2738587"/>
                <a:gd name="connsiteY151" fmla="*/ 785812 h 821531"/>
                <a:gd name="connsiteX152" fmla="*/ 1771650 w 2738587"/>
                <a:gd name="connsiteY152" fmla="*/ 821531 h 821531"/>
                <a:gd name="connsiteX153" fmla="*/ 1785937 w 2738587"/>
                <a:gd name="connsiteY153" fmla="*/ 809625 h 821531"/>
                <a:gd name="connsiteX154" fmla="*/ 1807368 w 2738587"/>
                <a:gd name="connsiteY154" fmla="*/ 783431 h 821531"/>
                <a:gd name="connsiteX155" fmla="*/ 1843087 w 2738587"/>
                <a:gd name="connsiteY155" fmla="*/ 771525 h 821531"/>
                <a:gd name="connsiteX156" fmla="*/ 1857375 w 2738587"/>
                <a:gd name="connsiteY156" fmla="*/ 759618 h 821531"/>
                <a:gd name="connsiteX157" fmla="*/ 1874043 w 2738587"/>
                <a:gd name="connsiteY157" fmla="*/ 731043 h 821531"/>
                <a:gd name="connsiteX158" fmla="*/ 1876425 w 2738587"/>
                <a:gd name="connsiteY158" fmla="*/ 721518 h 821531"/>
                <a:gd name="connsiteX159" fmla="*/ 1895475 w 2738587"/>
                <a:gd name="connsiteY159" fmla="*/ 681037 h 821531"/>
                <a:gd name="connsiteX160" fmla="*/ 1931193 w 2738587"/>
                <a:gd name="connsiteY160" fmla="*/ 597693 h 821531"/>
                <a:gd name="connsiteX161" fmla="*/ 1957387 w 2738587"/>
                <a:gd name="connsiteY161" fmla="*/ 540543 h 821531"/>
                <a:gd name="connsiteX162" fmla="*/ 1964531 w 2738587"/>
                <a:gd name="connsiteY162" fmla="*/ 516731 h 821531"/>
                <a:gd name="connsiteX163" fmla="*/ 1971675 w 2738587"/>
                <a:gd name="connsiteY163" fmla="*/ 385762 h 821531"/>
                <a:gd name="connsiteX164" fmla="*/ 1978818 w 2738587"/>
                <a:gd name="connsiteY164" fmla="*/ 371475 h 821531"/>
                <a:gd name="connsiteX165" fmla="*/ 1988343 w 2738587"/>
                <a:gd name="connsiteY165" fmla="*/ 357187 h 821531"/>
                <a:gd name="connsiteX166" fmla="*/ 1993106 w 2738587"/>
                <a:gd name="connsiteY166" fmla="*/ 347662 h 821531"/>
                <a:gd name="connsiteX167" fmla="*/ 2000250 w 2738587"/>
                <a:gd name="connsiteY167" fmla="*/ 345281 h 821531"/>
                <a:gd name="connsiteX168" fmla="*/ 2007393 w 2738587"/>
                <a:gd name="connsiteY168" fmla="*/ 350043 h 821531"/>
                <a:gd name="connsiteX169" fmla="*/ 2019300 w 2738587"/>
                <a:gd name="connsiteY169" fmla="*/ 371475 h 821531"/>
                <a:gd name="connsiteX170" fmla="*/ 2024062 w 2738587"/>
                <a:gd name="connsiteY170" fmla="*/ 378618 h 821531"/>
                <a:gd name="connsiteX171" fmla="*/ 2033587 w 2738587"/>
                <a:gd name="connsiteY171" fmla="*/ 404812 h 821531"/>
                <a:gd name="connsiteX172" fmla="*/ 2040731 w 2738587"/>
                <a:gd name="connsiteY172" fmla="*/ 416718 h 821531"/>
                <a:gd name="connsiteX173" fmla="*/ 2045493 w 2738587"/>
                <a:gd name="connsiteY173" fmla="*/ 371475 h 821531"/>
                <a:gd name="connsiteX174" fmla="*/ 2059781 w 2738587"/>
                <a:gd name="connsiteY174" fmla="*/ 328612 h 821531"/>
                <a:gd name="connsiteX175" fmla="*/ 2105025 w 2738587"/>
                <a:gd name="connsiteY175" fmla="*/ 219075 h 821531"/>
                <a:gd name="connsiteX176" fmla="*/ 2138362 w 2738587"/>
                <a:gd name="connsiteY176" fmla="*/ 145256 h 821531"/>
                <a:gd name="connsiteX177" fmla="*/ 2150268 w 2738587"/>
                <a:gd name="connsiteY177" fmla="*/ 135731 h 821531"/>
                <a:gd name="connsiteX178" fmla="*/ 2164556 w 2738587"/>
                <a:gd name="connsiteY178" fmla="*/ 147637 h 821531"/>
                <a:gd name="connsiteX179" fmla="*/ 2171700 w 2738587"/>
                <a:gd name="connsiteY179" fmla="*/ 152400 h 821531"/>
                <a:gd name="connsiteX180" fmla="*/ 2183606 w 2738587"/>
                <a:gd name="connsiteY180" fmla="*/ 164306 h 821531"/>
                <a:gd name="connsiteX181" fmla="*/ 2195512 w 2738587"/>
                <a:gd name="connsiteY181" fmla="*/ 178593 h 821531"/>
                <a:gd name="connsiteX182" fmla="*/ 2197893 w 2738587"/>
                <a:gd name="connsiteY182" fmla="*/ 197643 h 821531"/>
                <a:gd name="connsiteX183" fmla="*/ 2205037 w 2738587"/>
                <a:gd name="connsiteY183" fmla="*/ 188118 h 821531"/>
                <a:gd name="connsiteX184" fmla="*/ 2207418 w 2738587"/>
                <a:gd name="connsiteY184" fmla="*/ 178593 h 821531"/>
                <a:gd name="connsiteX185" fmla="*/ 2214562 w 2738587"/>
                <a:gd name="connsiteY185" fmla="*/ 159543 h 821531"/>
                <a:gd name="connsiteX186" fmla="*/ 2221706 w 2738587"/>
                <a:gd name="connsiteY186" fmla="*/ 128587 h 821531"/>
                <a:gd name="connsiteX187" fmla="*/ 2231231 w 2738587"/>
                <a:gd name="connsiteY187" fmla="*/ 111918 h 821531"/>
                <a:gd name="connsiteX188" fmla="*/ 2235993 w 2738587"/>
                <a:gd name="connsiteY188" fmla="*/ 97631 h 821531"/>
                <a:gd name="connsiteX189" fmla="*/ 2240756 w 2738587"/>
                <a:gd name="connsiteY189" fmla="*/ 88106 h 821531"/>
                <a:gd name="connsiteX190" fmla="*/ 2250281 w 2738587"/>
                <a:gd name="connsiteY190" fmla="*/ 66675 h 821531"/>
                <a:gd name="connsiteX191" fmla="*/ 2255043 w 2738587"/>
                <a:gd name="connsiteY191" fmla="*/ 59531 h 821531"/>
                <a:gd name="connsiteX192" fmla="*/ 2274093 w 2738587"/>
                <a:gd name="connsiteY192" fmla="*/ 26193 h 821531"/>
                <a:gd name="connsiteX193" fmla="*/ 2290762 w 2738587"/>
                <a:gd name="connsiteY193" fmla="*/ 0 h 821531"/>
                <a:gd name="connsiteX194" fmla="*/ 2309812 w 2738587"/>
                <a:gd name="connsiteY194" fmla="*/ 9525 h 821531"/>
                <a:gd name="connsiteX195" fmla="*/ 2343150 w 2738587"/>
                <a:gd name="connsiteY195" fmla="*/ 71437 h 821531"/>
                <a:gd name="connsiteX196" fmla="*/ 2350293 w 2738587"/>
                <a:gd name="connsiteY196" fmla="*/ 88106 h 821531"/>
                <a:gd name="connsiteX197" fmla="*/ 2359818 w 2738587"/>
                <a:gd name="connsiteY197" fmla="*/ 100012 h 821531"/>
                <a:gd name="connsiteX198" fmla="*/ 2362200 w 2738587"/>
                <a:gd name="connsiteY198" fmla="*/ 109537 h 821531"/>
                <a:gd name="connsiteX199" fmla="*/ 2369343 w 2738587"/>
                <a:gd name="connsiteY199" fmla="*/ 119062 h 821531"/>
                <a:gd name="connsiteX200" fmla="*/ 2374106 w 2738587"/>
                <a:gd name="connsiteY200" fmla="*/ 126206 h 821531"/>
                <a:gd name="connsiteX201" fmla="*/ 2386012 w 2738587"/>
                <a:gd name="connsiteY201" fmla="*/ 119062 h 821531"/>
                <a:gd name="connsiteX202" fmla="*/ 2395537 w 2738587"/>
                <a:gd name="connsiteY202" fmla="*/ 100012 h 821531"/>
                <a:gd name="connsiteX203" fmla="*/ 2407443 w 2738587"/>
                <a:gd name="connsiteY203" fmla="*/ 83343 h 821531"/>
                <a:gd name="connsiteX204" fmla="*/ 2421731 w 2738587"/>
                <a:gd name="connsiteY204" fmla="*/ 78581 h 821531"/>
                <a:gd name="connsiteX205" fmla="*/ 2431256 w 2738587"/>
                <a:gd name="connsiteY205" fmla="*/ 119062 h 821531"/>
                <a:gd name="connsiteX206" fmla="*/ 2438400 w 2738587"/>
                <a:gd name="connsiteY206" fmla="*/ 135731 h 821531"/>
                <a:gd name="connsiteX207" fmla="*/ 2457450 w 2738587"/>
                <a:gd name="connsiteY207" fmla="*/ 207168 h 821531"/>
                <a:gd name="connsiteX208" fmla="*/ 2459831 w 2738587"/>
                <a:gd name="connsiteY208" fmla="*/ 235743 h 821531"/>
                <a:gd name="connsiteX209" fmla="*/ 2469356 w 2738587"/>
                <a:gd name="connsiteY209" fmla="*/ 280987 h 821531"/>
                <a:gd name="connsiteX210" fmla="*/ 2478881 w 2738587"/>
                <a:gd name="connsiteY210" fmla="*/ 333375 h 821531"/>
                <a:gd name="connsiteX211" fmla="*/ 2483643 w 2738587"/>
                <a:gd name="connsiteY211" fmla="*/ 364331 h 821531"/>
                <a:gd name="connsiteX212" fmla="*/ 2497931 w 2738587"/>
                <a:gd name="connsiteY212" fmla="*/ 411956 h 821531"/>
                <a:gd name="connsiteX213" fmla="*/ 2500312 w 2738587"/>
                <a:gd name="connsiteY213" fmla="*/ 421481 h 821531"/>
                <a:gd name="connsiteX214" fmla="*/ 2512218 w 2738587"/>
                <a:gd name="connsiteY214" fmla="*/ 447675 h 821531"/>
                <a:gd name="connsiteX215" fmla="*/ 2521743 w 2738587"/>
                <a:gd name="connsiteY215" fmla="*/ 481012 h 821531"/>
                <a:gd name="connsiteX216" fmla="*/ 2524125 w 2738587"/>
                <a:gd name="connsiteY216" fmla="*/ 500062 h 821531"/>
                <a:gd name="connsiteX217" fmla="*/ 2526506 w 2738587"/>
                <a:gd name="connsiteY217" fmla="*/ 509587 h 821531"/>
                <a:gd name="connsiteX218" fmla="*/ 2536031 w 2738587"/>
                <a:gd name="connsiteY218" fmla="*/ 485775 h 821531"/>
                <a:gd name="connsiteX219" fmla="*/ 2543175 w 2738587"/>
                <a:gd name="connsiteY219" fmla="*/ 473868 h 821531"/>
                <a:gd name="connsiteX220" fmla="*/ 2547937 w 2738587"/>
                <a:gd name="connsiteY220" fmla="*/ 464343 h 821531"/>
                <a:gd name="connsiteX221" fmla="*/ 2557462 w 2738587"/>
                <a:gd name="connsiteY221" fmla="*/ 466725 h 821531"/>
                <a:gd name="connsiteX222" fmla="*/ 2562225 w 2738587"/>
                <a:gd name="connsiteY222" fmla="*/ 481012 h 821531"/>
                <a:gd name="connsiteX223" fmla="*/ 2566987 w 2738587"/>
                <a:gd name="connsiteY223" fmla="*/ 507206 h 821531"/>
                <a:gd name="connsiteX224" fmla="*/ 2571750 w 2738587"/>
                <a:gd name="connsiteY224" fmla="*/ 516731 h 821531"/>
                <a:gd name="connsiteX225" fmla="*/ 2576512 w 2738587"/>
                <a:gd name="connsiteY225" fmla="*/ 542925 h 821531"/>
                <a:gd name="connsiteX226" fmla="*/ 2586037 w 2738587"/>
                <a:gd name="connsiteY226" fmla="*/ 557212 h 821531"/>
                <a:gd name="connsiteX227" fmla="*/ 2588418 w 2738587"/>
                <a:gd name="connsiteY227" fmla="*/ 566737 h 821531"/>
                <a:gd name="connsiteX228" fmla="*/ 2593181 w 2738587"/>
                <a:gd name="connsiteY228" fmla="*/ 588168 h 821531"/>
                <a:gd name="connsiteX229" fmla="*/ 2597943 w 2738587"/>
                <a:gd name="connsiteY229" fmla="*/ 600075 h 821531"/>
                <a:gd name="connsiteX230" fmla="*/ 2607468 w 2738587"/>
                <a:gd name="connsiteY230" fmla="*/ 595312 h 821531"/>
                <a:gd name="connsiteX231" fmla="*/ 2619375 w 2738587"/>
                <a:gd name="connsiteY231" fmla="*/ 576262 h 821531"/>
                <a:gd name="connsiteX232" fmla="*/ 2633662 w 2738587"/>
                <a:gd name="connsiteY232" fmla="*/ 573881 h 821531"/>
                <a:gd name="connsiteX233" fmla="*/ 2647950 w 2738587"/>
                <a:gd name="connsiteY233" fmla="*/ 576262 h 821531"/>
                <a:gd name="connsiteX234" fmla="*/ 2650331 w 2738587"/>
                <a:gd name="connsiteY234" fmla="*/ 592931 h 821531"/>
                <a:gd name="connsiteX235" fmla="*/ 2655093 w 2738587"/>
                <a:gd name="connsiteY235" fmla="*/ 604837 h 821531"/>
                <a:gd name="connsiteX236" fmla="*/ 2659856 w 2738587"/>
                <a:gd name="connsiteY236" fmla="*/ 654843 h 821531"/>
                <a:gd name="connsiteX237" fmla="*/ 2667000 w 2738587"/>
                <a:gd name="connsiteY237" fmla="*/ 676275 h 821531"/>
                <a:gd name="connsiteX238" fmla="*/ 2674143 w 2738587"/>
                <a:gd name="connsiteY238" fmla="*/ 726281 h 821531"/>
                <a:gd name="connsiteX239" fmla="*/ 2678906 w 2738587"/>
                <a:gd name="connsiteY239" fmla="*/ 738187 h 821531"/>
                <a:gd name="connsiteX240" fmla="*/ 2681287 w 2738587"/>
                <a:gd name="connsiteY240" fmla="*/ 762000 h 821531"/>
                <a:gd name="connsiteX241" fmla="*/ 2705100 w 2738587"/>
                <a:gd name="connsiteY241" fmla="*/ 747712 h 821531"/>
                <a:gd name="connsiteX242" fmla="*/ 2709862 w 2738587"/>
                <a:gd name="connsiteY242" fmla="*/ 731043 h 821531"/>
                <a:gd name="connsiteX243" fmla="*/ 2717006 w 2738587"/>
                <a:gd name="connsiteY243" fmla="*/ 733425 h 821531"/>
                <a:gd name="connsiteX244" fmla="*/ 2719387 w 2738587"/>
                <a:gd name="connsiteY244" fmla="*/ 747712 h 821531"/>
                <a:gd name="connsiteX245" fmla="*/ 2728912 w 2738587"/>
                <a:gd name="connsiteY245" fmla="*/ 766762 h 821531"/>
                <a:gd name="connsiteX246" fmla="*/ 2731293 w 2738587"/>
                <a:gd name="connsiteY246" fmla="*/ 778668 h 821531"/>
                <a:gd name="connsiteX247" fmla="*/ 2738437 w 2738587"/>
                <a:gd name="connsiteY247" fmla="*/ 788193 h 821531"/>
                <a:gd name="connsiteX248" fmla="*/ 2736056 w 2738587"/>
                <a:gd name="connsiteY248" fmla="*/ 800100 h 821531"/>
                <a:gd name="connsiteX0" fmla="*/ 0 w 2755255"/>
                <a:gd name="connsiteY0" fmla="*/ 452438 h 821531"/>
                <a:gd name="connsiteX1" fmla="*/ 42861 w 2755255"/>
                <a:gd name="connsiteY1" fmla="*/ 392906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26218 h 821531"/>
                <a:gd name="connsiteX11" fmla="*/ 209549 w 2755255"/>
                <a:gd name="connsiteY11" fmla="*/ 228600 h 821531"/>
                <a:gd name="connsiteX12" fmla="*/ 221455 w 2755255"/>
                <a:gd name="connsiteY12" fmla="*/ 23336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28636 w 2755255"/>
                <a:gd name="connsiteY44" fmla="*/ 345281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26218 h 821531"/>
                <a:gd name="connsiteX11" fmla="*/ 209549 w 2755255"/>
                <a:gd name="connsiteY11" fmla="*/ 228600 h 821531"/>
                <a:gd name="connsiteX12" fmla="*/ 221455 w 2755255"/>
                <a:gd name="connsiteY12" fmla="*/ 23336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28636 w 2755255"/>
                <a:gd name="connsiteY44" fmla="*/ 345281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209549 w 2755255"/>
                <a:gd name="connsiteY11" fmla="*/ 228600 h 821531"/>
                <a:gd name="connsiteX12" fmla="*/ 221455 w 2755255"/>
                <a:gd name="connsiteY12" fmla="*/ 23336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28636 w 2755255"/>
                <a:gd name="connsiteY44" fmla="*/ 345281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3336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28636 w 2755255"/>
                <a:gd name="connsiteY44" fmla="*/ 345281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28636 w 2755255"/>
                <a:gd name="connsiteY44" fmla="*/ 345281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16755 w 2755255"/>
                <a:gd name="connsiteY54" fmla="*/ 488156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26280 w 2755255"/>
                <a:gd name="connsiteY54" fmla="*/ 519113 h 821531"/>
                <a:gd name="connsiteX55" fmla="*/ 721518 w 2755255"/>
                <a:gd name="connsiteY55" fmla="*/ 481012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7230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1955 w 2755255"/>
                <a:gd name="connsiteY30" fmla="*/ 290512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404811 w 2755255"/>
                <a:gd name="connsiteY29" fmla="*/ 288131 h 821531"/>
                <a:gd name="connsiteX30" fmla="*/ 414337 w 2755255"/>
                <a:gd name="connsiteY30" fmla="*/ 414337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90524 w 2755255"/>
                <a:gd name="connsiteY28" fmla="*/ 261937 h 821531"/>
                <a:gd name="connsiteX29" fmla="*/ 397667 w 2755255"/>
                <a:gd name="connsiteY29" fmla="*/ 345281 h 821531"/>
                <a:gd name="connsiteX30" fmla="*/ 414337 w 2755255"/>
                <a:gd name="connsiteY30" fmla="*/ 414337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71474 w 2755255"/>
                <a:gd name="connsiteY27" fmla="*/ 240506 h 821531"/>
                <a:gd name="connsiteX28" fmla="*/ 385762 w 2755255"/>
                <a:gd name="connsiteY28" fmla="*/ 276224 h 821531"/>
                <a:gd name="connsiteX29" fmla="*/ 397667 w 2755255"/>
                <a:gd name="connsiteY29" fmla="*/ 345281 h 821531"/>
                <a:gd name="connsiteX30" fmla="*/ 414337 w 2755255"/>
                <a:gd name="connsiteY30" fmla="*/ 414337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61949 w 2755255"/>
                <a:gd name="connsiteY27" fmla="*/ 304799 h 821531"/>
                <a:gd name="connsiteX28" fmla="*/ 385762 w 2755255"/>
                <a:gd name="connsiteY28" fmla="*/ 276224 h 821531"/>
                <a:gd name="connsiteX29" fmla="*/ 397667 w 2755255"/>
                <a:gd name="connsiteY29" fmla="*/ 345281 h 821531"/>
                <a:gd name="connsiteX30" fmla="*/ 414337 w 2755255"/>
                <a:gd name="connsiteY30" fmla="*/ 414337 h 821531"/>
                <a:gd name="connsiteX31" fmla="*/ 423861 w 2755255"/>
                <a:gd name="connsiteY31" fmla="*/ 280987 h 821531"/>
                <a:gd name="connsiteX32" fmla="*/ 433386 w 2755255"/>
                <a:gd name="connsiteY32" fmla="*/ 264318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23861 w 2755255"/>
                <a:gd name="connsiteY32" fmla="*/ 280987 h 821531"/>
                <a:gd name="connsiteX33" fmla="*/ 433386 w 2755255"/>
                <a:gd name="connsiteY33" fmla="*/ 264318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33386 w 2755255"/>
                <a:gd name="connsiteY33" fmla="*/ 264318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3374 w 2755255"/>
                <a:gd name="connsiteY24" fmla="*/ 195262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61949 w 2755255"/>
                <a:gd name="connsiteY25" fmla="*/ 219075 h 821531"/>
                <a:gd name="connsiteX26" fmla="*/ 366711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66711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0043 w 2755255"/>
                <a:gd name="connsiteY27" fmla="*/ 269081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1949 w 2755255"/>
                <a:gd name="connsiteY28" fmla="*/ 304799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85762 w 2755255"/>
                <a:gd name="connsiteY29" fmla="*/ 276224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97668 w 2755255"/>
                <a:gd name="connsiteY29" fmla="*/ 273843 h 821531"/>
                <a:gd name="connsiteX30" fmla="*/ 397667 w 2755255"/>
                <a:gd name="connsiteY30" fmla="*/ 345281 h 821531"/>
                <a:gd name="connsiteX31" fmla="*/ 414337 w 2755255"/>
                <a:gd name="connsiteY31" fmla="*/ 414337 h 821531"/>
                <a:gd name="connsiteX32" fmla="*/ 435767 w 2755255"/>
                <a:gd name="connsiteY32" fmla="*/ 316706 h 821531"/>
                <a:gd name="connsiteX33" fmla="*/ 442911 w 2755255"/>
                <a:gd name="connsiteY33" fmla="*/ 266699 h 821531"/>
                <a:gd name="connsiteX34" fmla="*/ 445293 w 2755255"/>
                <a:gd name="connsiteY34" fmla="*/ 247650 h 821531"/>
                <a:gd name="connsiteX35" fmla="*/ 452436 w 2755255"/>
                <a:gd name="connsiteY35" fmla="*/ 242887 h 821531"/>
                <a:gd name="connsiteX36" fmla="*/ 466724 w 2755255"/>
                <a:gd name="connsiteY36" fmla="*/ 230981 h 821531"/>
                <a:gd name="connsiteX37" fmla="*/ 478630 w 2755255"/>
                <a:gd name="connsiteY37" fmla="*/ 233362 h 821531"/>
                <a:gd name="connsiteX38" fmla="*/ 490536 w 2755255"/>
                <a:gd name="connsiteY38" fmla="*/ 252412 h 821531"/>
                <a:gd name="connsiteX39" fmla="*/ 492918 w 2755255"/>
                <a:gd name="connsiteY39" fmla="*/ 261937 h 821531"/>
                <a:gd name="connsiteX40" fmla="*/ 500061 w 2755255"/>
                <a:gd name="connsiteY40" fmla="*/ 269081 h 821531"/>
                <a:gd name="connsiteX41" fmla="*/ 502443 w 2755255"/>
                <a:gd name="connsiteY41" fmla="*/ 280987 h 821531"/>
                <a:gd name="connsiteX42" fmla="*/ 509586 w 2755255"/>
                <a:gd name="connsiteY42" fmla="*/ 311943 h 821531"/>
                <a:gd name="connsiteX43" fmla="*/ 521493 w 2755255"/>
                <a:gd name="connsiteY43" fmla="*/ 328612 h 821531"/>
                <a:gd name="connsiteX44" fmla="*/ 523874 w 2755255"/>
                <a:gd name="connsiteY44" fmla="*/ 335756 h 821531"/>
                <a:gd name="connsiteX45" fmla="*/ 538161 w 2755255"/>
                <a:gd name="connsiteY45" fmla="*/ 357187 h 821531"/>
                <a:gd name="connsiteX46" fmla="*/ 564355 w 2755255"/>
                <a:gd name="connsiteY46" fmla="*/ 409575 h 821531"/>
                <a:gd name="connsiteX47" fmla="*/ 600074 w 2755255"/>
                <a:gd name="connsiteY47" fmla="*/ 483393 h 821531"/>
                <a:gd name="connsiteX48" fmla="*/ 619124 w 2755255"/>
                <a:gd name="connsiteY48" fmla="*/ 457200 h 821531"/>
                <a:gd name="connsiteX49" fmla="*/ 633411 w 2755255"/>
                <a:gd name="connsiteY49" fmla="*/ 433387 h 821531"/>
                <a:gd name="connsiteX50" fmla="*/ 640555 w 2755255"/>
                <a:gd name="connsiteY50" fmla="*/ 423862 h 821531"/>
                <a:gd name="connsiteX51" fmla="*/ 652461 w 2755255"/>
                <a:gd name="connsiteY51" fmla="*/ 395287 h 821531"/>
                <a:gd name="connsiteX52" fmla="*/ 659605 w 2755255"/>
                <a:gd name="connsiteY52" fmla="*/ 392906 h 821531"/>
                <a:gd name="connsiteX53" fmla="*/ 683418 w 2755255"/>
                <a:gd name="connsiteY53" fmla="*/ 435768 h 821531"/>
                <a:gd name="connsiteX54" fmla="*/ 700086 w 2755255"/>
                <a:gd name="connsiteY54" fmla="*/ 483393 h 821531"/>
                <a:gd name="connsiteX55" fmla="*/ 726280 w 2755255"/>
                <a:gd name="connsiteY55" fmla="*/ 519113 h 821531"/>
                <a:gd name="connsiteX56" fmla="*/ 731043 w 2755255"/>
                <a:gd name="connsiteY56" fmla="*/ 478631 h 821531"/>
                <a:gd name="connsiteX57" fmla="*/ 740568 w 2755255"/>
                <a:gd name="connsiteY57" fmla="*/ 440531 h 821531"/>
                <a:gd name="connsiteX58" fmla="*/ 754855 w 2755255"/>
                <a:gd name="connsiteY58" fmla="*/ 457200 h 821531"/>
                <a:gd name="connsiteX59" fmla="*/ 757236 w 2755255"/>
                <a:gd name="connsiteY59" fmla="*/ 466725 h 821531"/>
                <a:gd name="connsiteX60" fmla="*/ 764380 w 2755255"/>
                <a:gd name="connsiteY60" fmla="*/ 473868 h 821531"/>
                <a:gd name="connsiteX61" fmla="*/ 838199 w 2755255"/>
                <a:gd name="connsiteY61" fmla="*/ 595312 h 821531"/>
                <a:gd name="connsiteX62" fmla="*/ 869155 w 2755255"/>
                <a:gd name="connsiteY62" fmla="*/ 640556 h 821531"/>
                <a:gd name="connsiteX63" fmla="*/ 881061 w 2755255"/>
                <a:gd name="connsiteY63" fmla="*/ 654843 h 821531"/>
                <a:gd name="connsiteX64" fmla="*/ 890586 w 2755255"/>
                <a:gd name="connsiteY64" fmla="*/ 657225 h 821531"/>
                <a:gd name="connsiteX65" fmla="*/ 902493 w 2755255"/>
                <a:gd name="connsiteY65" fmla="*/ 650081 h 821531"/>
                <a:gd name="connsiteX66" fmla="*/ 926305 w 2755255"/>
                <a:gd name="connsiteY66" fmla="*/ 621506 h 821531"/>
                <a:gd name="connsiteX67" fmla="*/ 940593 w 2755255"/>
                <a:gd name="connsiteY67" fmla="*/ 581025 h 821531"/>
                <a:gd name="connsiteX68" fmla="*/ 954880 w 2755255"/>
                <a:gd name="connsiteY68" fmla="*/ 552450 h 821531"/>
                <a:gd name="connsiteX69" fmla="*/ 964405 w 2755255"/>
                <a:gd name="connsiteY69" fmla="*/ 514350 h 821531"/>
                <a:gd name="connsiteX70" fmla="*/ 966786 w 2755255"/>
                <a:gd name="connsiteY70" fmla="*/ 459581 h 821531"/>
                <a:gd name="connsiteX71" fmla="*/ 971549 w 2755255"/>
                <a:gd name="connsiteY71" fmla="*/ 447675 h 821531"/>
                <a:gd name="connsiteX72" fmla="*/ 973930 w 2755255"/>
                <a:gd name="connsiteY72" fmla="*/ 440531 h 821531"/>
                <a:gd name="connsiteX73" fmla="*/ 985836 w 2755255"/>
                <a:gd name="connsiteY73" fmla="*/ 423862 h 821531"/>
                <a:gd name="connsiteX74" fmla="*/ 992980 w 2755255"/>
                <a:gd name="connsiteY74" fmla="*/ 411956 h 821531"/>
                <a:gd name="connsiteX75" fmla="*/ 1012030 w 2755255"/>
                <a:gd name="connsiteY75" fmla="*/ 414337 h 821531"/>
                <a:gd name="connsiteX76" fmla="*/ 1019174 w 2755255"/>
                <a:gd name="connsiteY76" fmla="*/ 419100 h 821531"/>
                <a:gd name="connsiteX77" fmla="*/ 1026318 w 2755255"/>
                <a:gd name="connsiteY77" fmla="*/ 421481 h 821531"/>
                <a:gd name="connsiteX78" fmla="*/ 1038224 w 2755255"/>
                <a:gd name="connsiteY78" fmla="*/ 428625 h 821531"/>
                <a:gd name="connsiteX79" fmla="*/ 1059655 w 2755255"/>
                <a:gd name="connsiteY79" fmla="*/ 423862 h 821531"/>
                <a:gd name="connsiteX80" fmla="*/ 1066799 w 2755255"/>
                <a:gd name="connsiteY80" fmla="*/ 411956 h 821531"/>
                <a:gd name="connsiteX81" fmla="*/ 1076324 w 2755255"/>
                <a:gd name="connsiteY81" fmla="*/ 381000 h 821531"/>
                <a:gd name="connsiteX82" fmla="*/ 1078705 w 2755255"/>
                <a:gd name="connsiteY82" fmla="*/ 364331 h 821531"/>
                <a:gd name="connsiteX83" fmla="*/ 1083468 w 2755255"/>
                <a:gd name="connsiteY83" fmla="*/ 335756 h 821531"/>
                <a:gd name="connsiteX84" fmla="*/ 1085849 w 2755255"/>
                <a:gd name="connsiteY84" fmla="*/ 304800 h 821531"/>
                <a:gd name="connsiteX85" fmla="*/ 1100136 w 2755255"/>
                <a:gd name="connsiteY85" fmla="*/ 288131 h 821531"/>
                <a:gd name="connsiteX86" fmla="*/ 1112043 w 2755255"/>
                <a:gd name="connsiteY86" fmla="*/ 271462 h 821531"/>
                <a:gd name="connsiteX87" fmla="*/ 1119186 w 2755255"/>
                <a:gd name="connsiteY87" fmla="*/ 266700 h 821531"/>
                <a:gd name="connsiteX88" fmla="*/ 1128711 w 2755255"/>
                <a:gd name="connsiteY88" fmla="*/ 259556 h 821531"/>
                <a:gd name="connsiteX89" fmla="*/ 1131093 w 2755255"/>
                <a:gd name="connsiteY89" fmla="*/ 252412 h 821531"/>
                <a:gd name="connsiteX90" fmla="*/ 1154905 w 2755255"/>
                <a:gd name="connsiteY90" fmla="*/ 230981 h 821531"/>
                <a:gd name="connsiteX91" fmla="*/ 1162049 w 2755255"/>
                <a:gd name="connsiteY91" fmla="*/ 221456 h 821531"/>
                <a:gd name="connsiteX92" fmla="*/ 1173955 w 2755255"/>
                <a:gd name="connsiteY92" fmla="*/ 202406 h 821531"/>
                <a:gd name="connsiteX93" fmla="*/ 1178718 w 2755255"/>
                <a:gd name="connsiteY93" fmla="*/ 180975 h 821531"/>
                <a:gd name="connsiteX94" fmla="*/ 1185861 w 2755255"/>
                <a:gd name="connsiteY94" fmla="*/ 176212 h 821531"/>
                <a:gd name="connsiteX95" fmla="*/ 1193005 w 2755255"/>
                <a:gd name="connsiteY95" fmla="*/ 180975 h 821531"/>
                <a:gd name="connsiteX96" fmla="*/ 1197768 w 2755255"/>
                <a:gd name="connsiteY96" fmla="*/ 190500 h 821531"/>
                <a:gd name="connsiteX97" fmla="*/ 1200149 w 2755255"/>
                <a:gd name="connsiteY97" fmla="*/ 197643 h 821531"/>
                <a:gd name="connsiteX98" fmla="*/ 1212055 w 2755255"/>
                <a:gd name="connsiteY98" fmla="*/ 226218 h 821531"/>
                <a:gd name="connsiteX99" fmla="*/ 1214436 w 2755255"/>
                <a:gd name="connsiteY99" fmla="*/ 235743 h 821531"/>
                <a:gd name="connsiteX100" fmla="*/ 1223961 w 2755255"/>
                <a:gd name="connsiteY100" fmla="*/ 245268 h 821531"/>
                <a:gd name="connsiteX101" fmla="*/ 1228724 w 2755255"/>
                <a:gd name="connsiteY101" fmla="*/ 254793 h 821531"/>
                <a:gd name="connsiteX102" fmla="*/ 1233486 w 2755255"/>
                <a:gd name="connsiteY102" fmla="*/ 261937 h 821531"/>
                <a:gd name="connsiteX103" fmla="*/ 1238249 w 2755255"/>
                <a:gd name="connsiteY103" fmla="*/ 271462 h 821531"/>
                <a:gd name="connsiteX104" fmla="*/ 1250155 w 2755255"/>
                <a:gd name="connsiteY104" fmla="*/ 290512 h 821531"/>
                <a:gd name="connsiteX105" fmla="*/ 1293018 w 2755255"/>
                <a:gd name="connsiteY105" fmla="*/ 233362 h 821531"/>
                <a:gd name="connsiteX106" fmla="*/ 1307305 w 2755255"/>
                <a:gd name="connsiteY106" fmla="*/ 216693 h 821531"/>
                <a:gd name="connsiteX107" fmla="*/ 1309686 w 2755255"/>
                <a:gd name="connsiteY107" fmla="*/ 209550 h 821531"/>
                <a:gd name="connsiteX108" fmla="*/ 1323974 w 2755255"/>
                <a:gd name="connsiteY108" fmla="*/ 195262 h 821531"/>
                <a:gd name="connsiteX109" fmla="*/ 1343024 w 2755255"/>
                <a:gd name="connsiteY109" fmla="*/ 207168 h 821531"/>
                <a:gd name="connsiteX110" fmla="*/ 1350168 w 2755255"/>
                <a:gd name="connsiteY110" fmla="*/ 233362 h 821531"/>
                <a:gd name="connsiteX111" fmla="*/ 1354930 w 2755255"/>
                <a:gd name="connsiteY111" fmla="*/ 245268 h 821531"/>
                <a:gd name="connsiteX112" fmla="*/ 1359693 w 2755255"/>
                <a:gd name="connsiteY112" fmla="*/ 261937 h 821531"/>
                <a:gd name="connsiteX113" fmla="*/ 1362074 w 2755255"/>
                <a:gd name="connsiteY113" fmla="*/ 280987 h 821531"/>
                <a:gd name="connsiteX114" fmla="*/ 1364455 w 2755255"/>
                <a:gd name="connsiteY114" fmla="*/ 304800 h 821531"/>
                <a:gd name="connsiteX115" fmla="*/ 1378743 w 2755255"/>
                <a:gd name="connsiteY115" fmla="*/ 342900 h 821531"/>
                <a:gd name="connsiteX116" fmla="*/ 1385886 w 2755255"/>
                <a:gd name="connsiteY116" fmla="*/ 359568 h 821531"/>
                <a:gd name="connsiteX117" fmla="*/ 1388268 w 2755255"/>
                <a:gd name="connsiteY117" fmla="*/ 369093 h 821531"/>
                <a:gd name="connsiteX118" fmla="*/ 1402555 w 2755255"/>
                <a:gd name="connsiteY118" fmla="*/ 381000 h 821531"/>
                <a:gd name="connsiteX119" fmla="*/ 1414461 w 2755255"/>
                <a:gd name="connsiteY119" fmla="*/ 421481 h 821531"/>
                <a:gd name="connsiteX120" fmla="*/ 1421605 w 2755255"/>
                <a:gd name="connsiteY120" fmla="*/ 445293 h 821531"/>
                <a:gd name="connsiteX121" fmla="*/ 1428749 w 2755255"/>
                <a:gd name="connsiteY121" fmla="*/ 450056 h 821531"/>
                <a:gd name="connsiteX122" fmla="*/ 1438274 w 2755255"/>
                <a:gd name="connsiteY122" fmla="*/ 492918 h 821531"/>
                <a:gd name="connsiteX123" fmla="*/ 1443036 w 2755255"/>
                <a:gd name="connsiteY123" fmla="*/ 531018 h 821531"/>
                <a:gd name="connsiteX124" fmla="*/ 1450180 w 2755255"/>
                <a:gd name="connsiteY124" fmla="*/ 547687 h 821531"/>
                <a:gd name="connsiteX125" fmla="*/ 1457324 w 2755255"/>
                <a:gd name="connsiteY125" fmla="*/ 557212 h 821531"/>
                <a:gd name="connsiteX126" fmla="*/ 1464468 w 2755255"/>
                <a:gd name="connsiteY126" fmla="*/ 576262 h 821531"/>
                <a:gd name="connsiteX127" fmla="*/ 1483518 w 2755255"/>
                <a:gd name="connsiteY127" fmla="*/ 557212 h 821531"/>
                <a:gd name="connsiteX128" fmla="*/ 1500186 w 2755255"/>
                <a:gd name="connsiteY128" fmla="*/ 523875 h 821531"/>
                <a:gd name="connsiteX129" fmla="*/ 1507330 w 2755255"/>
                <a:gd name="connsiteY129" fmla="*/ 509587 h 821531"/>
                <a:gd name="connsiteX130" fmla="*/ 1516855 w 2755255"/>
                <a:gd name="connsiteY130" fmla="*/ 500062 h 821531"/>
                <a:gd name="connsiteX131" fmla="*/ 1538286 w 2755255"/>
                <a:gd name="connsiteY131" fmla="*/ 473868 h 821531"/>
                <a:gd name="connsiteX132" fmla="*/ 1545430 w 2755255"/>
                <a:gd name="connsiteY132" fmla="*/ 471487 h 821531"/>
                <a:gd name="connsiteX133" fmla="*/ 1559718 w 2755255"/>
                <a:gd name="connsiteY133" fmla="*/ 516731 h 821531"/>
                <a:gd name="connsiteX134" fmla="*/ 1569243 w 2755255"/>
                <a:gd name="connsiteY134" fmla="*/ 557212 h 821531"/>
                <a:gd name="connsiteX135" fmla="*/ 1583530 w 2755255"/>
                <a:gd name="connsiteY135" fmla="*/ 600075 h 821531"/>
                <a:gd name="connsiteX136" fmla="*/ 1590674 w 2755255"/>
                <a:gd name="connsiteY136" fmla="*/ 623887 h 821531"/>
                <a:gd name="connsiteX137" fmla="*/ 1593055 w 2755255"/>
                <a:gd name="connsiteY137" fmla="*/ 635793 h 821531"/>
                <a:gd name="connsiteX138" fmla="*/ 1597818 w 2755255"/>
                <a:gd name="connsiteY138" fmla="*/ 650081 h 821531"/>
                <a:gd name="connsiteX139" fmla="*/ 1602580 w 2755255"/>
                <a:gd name="connsiteY139" fmla="*/ 666750 h 821531"/>
                <a:gd name="connsiteX140" fmla="*/ 1604961 w 2755255"/>
                <a:gd name="connsiteY140" fmla="*/ 683418 h 821531"/>
                <a:gd name="connsiteX141" fmla="*/ 1616868 w 2755255"/>
                <a:gd name="connsiteY141" fmla="*/ 711993 h 821531"/>
                <a:gd name="connsiteX142" fmla="*/ 1626393 w 2755255"/>
                <a:gd name="connsiteY142" fmla="*/ 728662 h 821531"/>
                <a:gd name="connsiteX143" fmla="*/ 1645443 w 2755255"/>
                <a:gd name="connsiteY143" fmla="*/ 764381 h 821531"/>
                <a:gd name="connsiteX144" fmla="*/ 1654968 w 2755255"/>
                <a:gd name="connsiteY144" fmla="*/ 762000 h 821531"/>
                <a:gd name="connsiteX145" fmla="*/ 1662111 w 2755255"/>
                <a:gd name="connsiteY145" fmla="*/ 757237 h 821531"/>
                <a:gd name="connsiteX146" fmla="*/ 1690686 w 2755255"/>
                <a:gd name="connsiteY146" fmla="*/ 723900 h 821531"/>
                <a:gd name="connsiteX147" fmla="*/ 1702593 w 2755255"/>
                <a:gd name="connsiteY147" fmla="*/ 731043 h 821531"/>
                <a:gd name="connsiteX148" fmla="*/ 1707355 w 2755255"/>
                <a:gd name="connsiteY148" fmla="*/ 738187 h 821531"/>
                <a:gd name="connsiteX149" fmla="*/ 1714499 w 2755255"/>
                <a:gd name="connsiteY149" fmla="*/ 742950 h 821531"/>
                <a:gd name="connsiteX150" fmla="*/ 1731168 w 2755255"/>
                <a:gd name="connsiteY150" fmla="*/ 764381 h 821531"/>
                <a:gd name="connsiteX151" fmla="*/ 1738311 w 2755255"/>
                <a:gd name="connsiteY151" fmla="*/ 769143 h 821531"/>
                <a:gd name="connsiteX152" fmla="*/ 1752599 w 2755255"/>
                <a:gd name="connsiteY152" fmla="*/ 785812 h 821531"/>
                <a:gd name="connsiteX153" fmla="*/ 1788318 w 2755255"/>
                <a:gd name="connsiteY153" fmla="*/ 821531 h 821531"/>
                <a:gd name="connsiteX154" fmla="*/ 1802605 w 2755255"/>
                <a:gd name="connsiteY154" fmla="*/ 809625 h 821531"/>
                <a:gd name="connsiteX155" fmla="*/ 1824036 w 2755255"/>
                <a:gd name="connsiteY155" fmla="*/ 783431 h 821531"/>
                <a:gd name="connsiteX156" fmla="*/ 1859755 w 2755255"/>
                <a:gd name="connsiteY156" fmla="*/ 771525 h 821531"/>
                <a:gd name="connsiteX157" fmla="*/ 1874043 w 2755255"/>
                <a:gd name="connsiteY157" fmla="*/ 759618 h 821531"/>
                <a:gd name="connsiteX158" fmla="*/ 1890711 w 2755255"/>
                <a:gd name="connsiteY158" fmla="*/ 731043 h 821531"/>
                <a:gd name="connsiteX159" fmla="*/ 1893093 w 2755255"/>
                <a:gd name="connsiteY159" fmla="*/ 721518 h 821531"/>
                <a:gd name="connsiteX160" fmla="*/ 1912143 w 2755255"/>
                <a:gd name="connsiteY160" fmla="*/ 681037 h 821531"/>
                <a:gd name="connsiteX161" fmla="*/ 1947861 w 2755255"/>
                <a:gd name="connsiteY161" fmla="*/ 597693 h 821531"/>
                <a:gd name="connsiteX162" fmla="*/ 1974055 w 2755255"/>
                <a:gd name="connsiteY162" fmla="*/ 540543 h 821531"/>
                <a:gd name="connsiteX163" fmla="*/ 1981199 w 2755255"/>
                <a:gd name="connsiteY163" fmla="*/ 516731 h 821531"/>
                <a:gd name="connsiteX164" fmla="*/ 1988343 w 2755255"/>
                <a:gd name="connsiteY164" fmla="*/ 385762 h 821531"/>
                <a:gd name="connsiteX165" fmla="*/ 1995486 w 2755255"/>
                <a:gd name="connsiteY165" fmla="*/ 371475 h 821531"/>
                <a:gd name="connsiteX166" fmla="*/ 2005011 w 2755255"/>
                <a:gd name="connsiteY166" fmla="*/ 357187 h 821531"/>
                <a:gd name="connsiteX167" fmla="*/ 2009774 w 2755255"/>
                <a:gd name="connsiteY167" fmla="*/ 347662 h 821531"/>
                <a:gd name="connsiteX168" fmla="*/ 2016918 w 2755255"/>
                <a:gd name="connsiteY168" fmla="*/ 345281 h 821531"/>
                <a:gd name="connsiteX169" fmla="*/ 2024061 w 2755255"/>
                <a:gd name="connsiteY169" fmla="*/ 350043 h 821531"/>
                <a:gd name="connsiteX170" fmla="*/ 2035968 w 2755255"/>
                <a:gd name="connsiteY170" fmla="*/ 371475 h 821531"/>
                <a:gd name="connsiteX171" fmla="*/ 2040730 w 2755255"/>
                <a:gd name="connsiteY171" fmla="*/ 378618 h 821531"/>
                <a:gd name="connsiteX172" fmla="*/ 2050255 w 2755255"/>
                <a:gd name="connsiteY172" fmla="*/ 404812 h 821531"/>
                <a:gd name="connsiteX173" fmla="*/ 2057399 w 2755255"/>
                <a:gd name="connsiteY173" fmla="*/ 416718 h 821531"/>
                <a:gd name="connsiteX174" fmla="*/ 2062161 w 2755255"/>
                <a:gd name="connsiteY174" fmla="*/ 371475 h 821531"/>
                <a:gd name="connsiteX175" fmla="*/ 2076449 w 2755255"/>
                <a:gd name="connsiteY175" fmla="*/ 328612 h 821531"/>
                <a:gd name="connsiteX176" fmla="*/ 2121693 w 2755255"/>
                <a:gd name="connsiteY176" fmla="*/ 219075 h 821531"/>
                <a:gd name="connsiteX177" fmla="*/ 2155030 w 2755255"/>
                <a:gd name="connsiteY177" fmla="*/ 145256 h 821531"/>
                <a:gd name="connsiteX178" fmla="*/ 2166936 w 2755255"/>
                <a:gd name="connsiteY178" fmla="*/ 135731 h 821531"/>
                <a:gd name="connsiteX179" fmla="*/ 2181224 w 2755255"/>
                <a:gd name="connsiteY179" fmla="*/ 147637 h 821531"/>
                <a:gd name="connsiteX180" fmla="*/ 2188368 w 2755255"/>
                <a:gd name="connsiteY180" fmla="*/ 152400 h 821531"/>
                <a:gd name="connsiteX181" fmla="*/ 2200274 w 2755255"/>
                <a:gd name="connsiteY181" fmla="*/ 164306 h 821531"/>
                <a:gd name="connsiteX182" fmla="*/ 2212180 w 2755255"/>
                <a:gd name="connsiteY182" fmla="*/ 178593 h 821531"/>
                <a:gd name="connsiteX183" fmla="*/ 2214561 w 2755255"/>
                <a:gd name="connsiteY183" fmla="*/ 197643 h 821531"/>
                <a:gd name="connsiteX184" fmla="*/ 2221705 w 2755255"/>
                <a:gd name="connsiteY184" fmla="*/ 188118 h 821531"/>
                <a:gd name="connsiteX185" fmla="*/ 2224086 w 2755255"/>
                <a:gd name="connsiteY185" fmla="*/ 178593 h 821531"/>
                <a:gd name="connsiteX186" fmla="*/ 2231230 w 2755255"/>
                <a:gd name="connsiteY186" fmla="*/ 159543 h 821531"/>
                <a:gd name="connsiteX187" fmla="*/ 2238374 w 2755255"/>
                <a:gd name="connsiteY187" fmla="*/ 128587 h 821531"/>
                <a:gd name="connsiteX188" fmla="*/ 2247899 w 2755255"/>
                <a:gd name="connsiteY188" fmla="*/ 111918 h 821531"/>
                <a:gd name="connsiteX189" fmla="*/ 2252661 w 2755255"/>
                <a:gd name="connsiteY189" fmla="*/ 97631 h 821531"/>
                <a:gd name="connsiteX190" fmla="*/ 2257424 w 2755255"/>
                <a:gd name="connsiteY190" fmla="*/ 88106 h 821531"/>
                <a:gd name="connsiteX191" fmla="*/ 2266949 w 2755255"/>
                <a:gd name="connsiteY191" fmla="*/ 66675 h 821531"/>
                <a:gd name="connsiteX192" fmla="*/ 2271711 w 2755255"/>
                <a:gd name="connsiteY192" fmla="*/ 59531 h 821531"/>
                <a:gd name="connsiteX193" fmla="*/ 2290761 w 2755255"/>
                <a:gd name="connsiteY193" fmla="*/ 26193 h 821531"/>
                <a:gd name="connsiteX194" fmla="*/ 2307430 w 2755255"/>
                <a:gd name="connsiteY194" fmla="*/ 0 h 821531"/>
                <a:gd name="connsiteX195" fmla="*/ 2326480 w 2755255"/>
                <a:gd name="connsiteY195" fmla="*/ 9525 h 821531"/>
                <a:gd name="connsiteX196" fmla="*/ 2359818 w 2755255"/>
                <a:gd name="connsiteY196" fmla="*/ 71437 h 821531"/>
                <a:gd name="connsiteX197" fmla="*/ 2366961 w 2755255"/>
                <a:gd name="connsiteY197" fmla="*/ 88106 h 821531"/>
                <a:gd name="connsiteX198" fmla="*/ 2376486 w 2755255"/>
                <a:gd name="connsiteY198" fmla="*/ 100012 h 821531"/>
                <a:gd name="connsiteX199" fmla="*/ 2378868 w 2755255"/>
                <a:gd name="connsiteY199" fmla="*/ 109537 h 821531"/>
                <a:gd name="connsiteX200" fmla="*/ 2386011 w 2755255"/>
                <a:gd name="connsiteY200" fmla="*/ 119062 h 821531"/>
                <a:gd name="connsiteX201" fmla="*/ 2390774 w 2755255"/>
                <a:gd name="connsiteY201" fmla="*/ 126206 h 821531"/>
                <a:gd name="connsiteX202" fmla="*/ 2402680 w 2755255"/>
                <a:gd name="connsiteY202" fmla="*/ 119062 h 821531"/>
                <a:gd name="connsiteX203" fmla="*/ 2412205 w 2755255"/>
                <a:gd name="connsiteY203" fmla="*/ 100012 h 821531"/>
                <a:gd name="connsiteX204" fmla="*/ 2424111 w 2755255"/>
                <a:gd name="connsiteY204" fmla="*/ 83343 h 821531"/>
                <a:gd name="connsiteX205" fmla="*/ 2438399 w 2755255"/>
                <a:gd name="connsiteY205" fmla="*/ 78581 h 821531"/>
                <a:gd name="connsiteX206" fmla="*/ 2447924 w 2755255"/>
                <a:gd name="connsiteY206" fmla="*/ 119062 h 821531"/>
                <a:gd name="connsiteX207" fmla="*/ 2455068 w 2755255"/>
                <a:gd name="connsiteY207" fmla="*/ 135731 h 821531"/>
                <a:gd name="connsiteX208" fmla="*/ 2474118 w 2755255"/>
                <a:gd name="connsiteY208" fmla="*/ 207168 h 821531"/>
                <a:gd name="connsiteX209" fmla="*/ 2476499 w 2755255"/>
                <a:gd name="connsiteY209" fmla="*/ 235743 h 821531"/>
                <a:gd name="connsiteX210" fmla="*/ 2486024 w 2755255"/>
                <a:gd name="connsiteY210" fmla="*/ 280987 h 821531"/>
                <a:gd name="connsiteX211" fmla="*/ 2495549 w 2755255"/>
                <a:gd name="connsiteY211" fmla="*/ 333375 h 821531"/>
                <a:gd name="connsiteX212" fmla="*/ 2500311 w 2755255"/>
                <a:gd name="connsiteY212" fmla="*/ 364331 h 821531"/>
                <a:gd name="connsiteX213" fmla="*/ 2514599 w 2755255"/>
                <a:gd name="connsiteY213" fmla="*/ 411956 h 821531"/>
                <a:gd name="connsiteX214" fmla="*/ 2516980 w 2755255"/>
                <a:gd name="connsiteY214" fmla="*/ 421481 h 821531"/>
                <a:gd name="connsiteX215" fmla="*/ 2528886 w 2755255"/>
                <a:gd name="connsiteY215" fmla="*/ 447675 h 821531"/>
                <a:gd name="connsiteX216" fmla="*/ 2538411 w 2755255"/>
                <a:gd name="connsiteY216" fmla="*/ 481012 h 821531"/>
                <a:gd name="connsiteX217" fmla="*/ 2540793 w 2755255"/>
                <a:gd name="connsiteY217" fmla="*/ 500062 h 821531"/>
                <a:gd name="connsiteX218" fmla="*/ 2543174 w 2755255"/>
                <a:gd name="connsiteY218" fmla="*/ 509587 h 821531"/>
                <a:gd name="connsiteX219" fmla="*/ 2552699 w 2755255"/>
                <a:gd name="connsiteY219" fmla="*/ 485775 h 821531"/>
                <a:gd name="connsiteX220" fmla="*/ 2559843 w 2755255"/>
                <a:gd name="connsiteY220" fmla="*/ 473868 h 821531"/>
                <a:gd name="connsiteX221" fmla="*/ 2564605 w 2755255"/>
                <a:gd name="connsiteY221" fmla="*/ 464343 h 821531"/>
                <a:gd name="connsiteX222" fmla="*/ 2574130 w 2755255"/>
                <a:gd name="connsiteY222" fmla="*/ 466725 h 821531"/>
                <a:gd name="connsiteX223" fmla="*/ 2578893 w 2755255"/>
                <a:gd name="connsiteY223" fmla="*/ 481012 h 821531"/>
                <a:gd name="connsiteX224" fmla="*/ 2583655 w 2755255"/>
                <a:gd name="connsiteY224" fmla="*/ 507206 h 821531"/>
                <a:gd name="connsiteX225" fmla="*/ 2588418 w 2755255"/>
                <a:gd name="connsiteY225" fmla="*/ 516731 h 821531"/>
                <a:gd name="connsiteX226" fmla="*/ 2593180 w 2755255"/>
                <a:gd name="connsiteY226" fmla="*/ 542925 h 821531"/>
                <a:gd name="connsiteX227" fmla="*/ 2602705 w 2755255"/>
                <a:gd name="connsiteY227" fmla="*/ 557212 h 821531"/>
                <a:gd name="connsiteX228" fmla="*/ 2605086 w 2755255"/>
                <a:gd name="connsiteY228" fmla="*/ 566737 h 821531"/>
                <a:gd name="connsiteX229" fmla="*/ 2609849 w 2755255"/>
                <a:gd name="connsiteY229" fmla="*/ 588168 h 821531"/>
                <a:gd name="connsiteX230" fmla="*/ 2614611 w 2755255"/>
                <a:gd name="connsiteY230" fmla="*/ 600075 h 821531"/>
                <a:gd name="connsiteX231" fmla="*/ 2624136 w 2755255"/>
                <a:gd name="connsiteY231" fmla="*/ 595312 h 821531"/>
                <a:gd name="connsiteX232" fmla="*/ 2636043 w 2755255"/>
                <a:gd name="connsiteY232" fmla="*/ 576262 h 821531"/>
                <a:gd name="connsiteX233" fmla="*/ 2650330 w 2755255"/>
                <a:gd name="connsiteY233" fmla="*/ 573881 h 821531"/>
                <a:gd name="connsiteX234" fmla="*/ 2664618 w 2755255"/>
                <a:gd name="connsiteY234" fmla="*/ 576262 h 821531"/>
                <a:gd name="connsiteX235" fmla="*/ 2666999 w 2755255"/>
                <a:gd name="connsiteY235" fmla="*/ 592931 h 821531"/>
                <a:gd name="connsiteX236" fmla="*/ 2671761 w 2755255"/>
                <a:gd name="connsiteY236" fmla="*/ 604837 h 821531"/>
                <a:gd name="connsiteX237" fmla="*/ 2676524 w 2755255"/>
                <a:gd name="connsiteY237" fmla="*/ 654843 h 821531"/>
                <a:gd name="connsiteX238" fmla="*/ 2683668 w 2755255"/>
                <a:gd name="connsiteY238" fmla="*/ 676275 h 821531"/>
                <a:gd name="connsiteX239" fmla="*/ 2690811 w 2755255"/>
                <a:gd name="connsiteY239" fmla="*/ 726281 h 821531"/>
                <a:gd name="connsiteX240" fmla="*/ 2695574 w 2755255"/>
                <a:gd name="connsiteY240" fmla="*/ 738187 h 821531"/>
                <a:gd name="connsiteX241" fmla="*/ 2697955 w 2755255"/>
                <a:gd name="connsiteY241" fmla="*/ 762000 h 821531"/>
                <a:gd name="connsiteX242" fmla="*/ 2721768 w 2755255"/>
                <a:gd name="connsiteY242" fmla="*/ 747712 h 821531"/>
                <a:gd name="connsiteX243" fmla="*/ 2726530 w 2755255"/>
                <a:gd name="connsiteY243" fmla="*/ 731043 h 821531"/>
                <a:gd name="connsiteX244" fmla="*/ 2733674 w 2755255"/>
                <a:gd name="connsiteY244" fmla="*/ 733425 h 821531"/>
                <a:gd name="connsiteX245" fmla="*/ 2736055 w 2755255"/>
                <a:gd name="connsiteY245" fmla="*/ 747712 h 821531"/>
                <a:gd name="connsiteX246" fmla="*/ 2745580 w 2755255"/>
                <a:gd name="connsiteY246" fmla="*/ 766762 h 821531"/>
                <a:gd name="connsiteX247" fmla="*/ 2747961 w 2755255"/>
                <a:gd name="connsiteY247" fmla="*/ 778668 h 821531"/>
                <a:gd name="connsiteX248" fmla="*/ 2755105 w 2755255"/>
                <a:gd name="connsiteY248" fmla="*/ 788193 h 821531"/>
                <a:gd name="connsiteX249" fmla="*/ 2752724 w 2755255"/>
                <a:gd name="connsiteY249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9288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97668 w 2755255"/>
                <a:gd name="connsiteY29" fmla="*/ 273843 h 821531"/>
                <a:gd name="connsiteX30" fmla="*/ 414337 w 2755255"/>
                <a:gd name="connsiteY30" fmla="*/ 414337 h 821531"/>
                <a:gd name="connsiteX31" fmla="*/ 435767 w 2755255"/>
                <a:gd name="connsiteY31" fmla="*/ 316706 h 821531"/>
                <a:gd name="connsiteX32" fmla="*/ 442911 w 2755255"/>
                <a:gd name="connsiteY32" fmla="*/ 266699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38136 w 2755255"/>
                <a:gd name="connsiteY24" fmla="*/ 154781 h 821531"/>
                <a:gd name="connsiteX25" fmla="*/ 359568 w 2755255"/>
                <a:gd name="connsiteY25" fmla="*/ 190500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97668 w 2755255"/>
                <a:gd name="connsiteY29" fmla="*/ 273843 h 821531"/>
                <a:gd name="connsiteX30" fmla="*/ 414337 w 2755255"/>
                <a:gd name="connsiteY30" fmla="*/ 414337 h 821531"/>
                <a:gd name="connsiteX31" fmla="*/ 435767 w 2755255"/>
                <a:gd name="connsiteY31" fmla="*/ 316706 h 821531"/>
                <a:gd name="connsiteX32" fmla="*/ 442911 w 2755255"/>
                <a:gd name="connsiteY32" fmla="*/ 266699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38136 w 2755255"/>
                <a:gd name="connsiteY24" fmla="*/ 154781 h 821531"/>
                <a:gd name="connsiteX25" fmla="*/ 354805 w 2755255"/>
                <a:gd name="connsiteY25" fmla="*/ 128588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97668 w 2755255"/>
                <a:gd name="connsiteY29" fmla="*/ 273843 h 821531"/>
                <a:gd name="connsiteX30" fmla="*/ 414337 w 2755255"/>
                <a:gd name="connsiteY30" fmla="*/ 414337 h 821531"/>
                <a:gd name="connsiteX31" fmla="*/ 435767 w 2755255"/>
                <a:gd name="connsiteY31" fmla="*/ 316706 h 821531"/>
                <a:gd name="connsiteX32" fmla="*/ 442911 w 2755255"/>
                <a:gd name="connsiteY32" fmla="*/ 266699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28611 w 2755255"/>
                <a:gd name="connsiteY24" fmla="*/ 145256 h 821531"/>
                <a:gd name="connsiteX25" fmla="*/ 354805 w 2755255"/>
                <a:gd name="connsiteY25" fmla="*/ 128588 h 821531"/>
                <a:gd name="connsiteX26" fmla="*/ 357186 w 2755255"/>
                <a:gd name="connsiteY26" fmla="*/ 228600 h 821531"/>
                <a:gd name="connsiteX27" fmla="*/ 357187 w 2755255"/>
                <a:gd name="connsiteY27" fmla="*/ 271463 h 821531"/>
                <a:gd name="connsiteX28" fmla="*/ 369092 w 2755255"/>
                <a:gd name="connsiteY28" fmla="*/ 309561 h 821531"/>
                <a:gd name="connsiteX29" fmla="*/ 397668 w 2755255"/>
                <a:gd name="connsiteY29" fmla="*/ 273843 h 821531"/>
                <a:gd name="connsiteX30" fmla="*/ 414337 w 2755255"/>
                <a:gd name="connsiteY30" fmla="*/ 414337 h 821531"/>
                <a:gd name="connsiteX31" fmla="*/ 435767 w 2755255"/>
                <a:gd name="connsiteY31" fmla="*/ 316706 h 821531"/>
                <a:gd name="connsiteX32" fmla="*/ 442911 w 2755255"/>
                <a:gd name="connsiteY32" fmla="*/ 266699 h 821531"/>
                <a:gd name="connsiteX33" fmla="*/ 445293 w 2755255"/>
                <a:gd name="connsiteY33" fmla="*/ 247650 h 821531"/>
                <a:gd name="connsiteX34" fmla="*/ 452436 w 2755255"/>
                <a:gd name="connsiteY34" fmla="*/ 242887 h 821531"/>
                <a:gd name="connsiteX35" fmla="*/ 466724 w 2755255"/>
                <a:gd name="connsiteY35" fmla="*/ 230981 h 821531"/>
                <a:gd name="connsiteX36" fmla="*/ 478630 w 2755255"/>
                <a:gd name="connsiteY36" fmla="*/ 233362 h 821531"/>
                <a:gd name="connsiteX37" fmla="*/ 490536 w 2755255"/>
                <a:gd name="connsiteY37" fmla="*/ 252412 h 821531"/>
                <a:gd name="connsiteX38" fmla="*/ 492918 w 2755255"/>
                <a:gd name="connsiteY38" fmla="*/ 261937 h 821531"/>
                <a:gd name="connsiteX39" fmla="*/ 500061 w 2755255"/>
                <a:gd name="connsiteY39" fmla="*/ 269081 h 821531"/>
                <a:gd name="connsiteX40" fmla="*/ 502443 w 2755255"/>
                <a:gd name="connsiteY40" fmla="*/ 280987 h 821531"/>
                <a:gd name="connsiteX41" fmla="*/ 509586 w 2755255"/>
                <a:gd name="connsiteY41" fmla="*/ 311943 h 821531"/>
                <a:gd name="connsiteX42" fmla="*/ 521493 w 2755255"/>
                <a:gd name="connsiteY42" fmla="*/ 328612 h 821531"/>
                <a:gd name="connsiteX43" fmla="*/ 523874 w 2755255"/>
                <a:gd name="connsiteY43" fmla="*/ 335756 h 821531"/>
                <a:gd name="connsiteX44" fmla="*/ 538161 w 2755255"/>
                <a:gd name="connsiteY44" fmla="*/ 357187 h 821531"/>
                <a:gd name="connsiteX45" fmla="*/ 564355 w 2755255"/>
                <a:gd name="connsiteY45" fmla="*/ 409575 h 821531"/>
                <a:gd name="connsiteX46" fmla="*/ 600074 w 2755255"/>
                <a:gd name="connsiteY46" fmla="*/ 483393 h 821531"/>
                <a:gd name="connsiteX47" fmla="*/ 619124 w 2755255"/>
                <a:gd name="connsiteY47" fmla="*/ 457200 h 821531"/>
                <a:gd name="connsiteX48" fmla="*/ 633411 w 2755255"/>
                <a:gd name="connsiteY48" fmla="*/ 433387 h 821531"/>
                <a:gd name="connsiteX49" fmla="*/ 640555 w 2755255"/>
                <a:gd name="connsiteY49" fmla="*/ 423862 h 821531"/>
                <a:gd name="connsiteX50" fmla="*/ 652461 w 2755255"/>
                <a:gd name="connsiteY50" fmla="*/ 395287 h 821531"/>
                <a:gd name="connsiteX51" fmla="*/ 659605 w 2755255"/>
                <a:gd name="connsiteY51" fmla="*/ 392906 h 821531"/>
                <a:gd name="connsiteX52" fmla="*/ 683418 w 2755255"/>
                <a:gd name="connsiteY52" fmla="*/ 435768 h 821531"/>
                <a:gd name="connsiteX53" fmla="*/ 700086 w 2755255"/>
                <a:gd name="connsiteY53" fmla="*/ 483393 h 821531"/>
                <a:gd name="connsiteX54" fmla="*/ 726280 w 2755255"/>
                <a:gd name="connsiteY54" fmla="*/ 519113 h 821531"/>
                <a:gd name="connsiteX55" fmla="*/ 731043 w 2755255"/>
                <a:gd name="connsiteY55" fmla="*/ 478631 h 821531"/>
                <a:gd name="connsiteX56" fmla="*/ 740568 w 2755255"/>
                <a:gd name="connsiteY56" fmla="*/ 440531 h 821531"/>
                <a:gd name="connsiteX57" fmla="*/ 754855 w 2755255"/>
                <a:gd name="connsiteY57" fmla="*/ 457200 h 821531"/>
                <a:gd name="connsiteX58" fmla="*/ 757236 w 2755255"/>
                <a:gd name="connsiteY58" fmla="*/ 466725 h 821531"/>
                <a:gd name="connsiteX59" fmla="*/ 764380 w 2755255"/>
                <a:gd name="connsiteY59" fmla="*/ 473868 h 821531"/>
                <a:gd name="connsiteX60" fmla="*/ 838199 w 2755255"/>
                <a:gd name="connsiteY60" fmla="*/ 595312 h 821531"/>
                <a:gd name="connsiteX61" fmla="*/ 869155 w 2755255"/>
                <a:gd name="connsiteY61" fmla="*/ 640556 h 821531"/>
                <a:gd name="connsiteX62" fmla="*/ 881061 w 2755255"/>
                <a:gd name="connsiteY62" fmla="*/ 654843 h 821531"/>
                <a:gd name="connsiteX63" fmla="*/ 890586 w 2755255"/>
                <a:gd name="connsiteY63" fmla="*/ 657225 h 821531"/>
                <a:gd name="connsiteX64" fmla="*/ 902493 w 2755255"/>
                <a:gd name="connsiteY64" fmla="*/ 650081 h 821531"/>
                <a:gd name="connsiteX65" fmla="*/ 926305 w 2755255"/>
                <a:gd name="connsiteY65" fmla="*/ 621506 h 821531"/>
                <a:gd name="connsiteX66" fmla="*/ 940593 w 2755255"/>
                <a:gd name="connsiteY66" fmla="*/ 581025 h 821531"/>
                <a:gd name="connsiteX67" fmla="*/ 954880 w 2755255"/>
                <a:gd name="connsiteY67" fmla="*/ 552450 h 821531"/>
                <a:gd name="connsiteX68" fmla="*/ 964405 w 2755255"/>
                <a:gd name="connsiteY68" fmla="*/ 514350 h 821531"/>
                <a:gd name="connsiteX69" fmla="*/ 966786 w 2755255"/>
                <a:gd name="connsiteY69" fmla="*/ 459581 h 821531"/>
                <a:gd name="connsiteX70" fmla="*/ 971549 w 2755255"/>
                <a:gd name="connsiteY70" fmla="*/ 447675 h 821531"/>
                <a:gd name="connsiteX71" fmla="*/ 973930 w 2755255"/>
                <a:gd name="connsiteY71" fmla="*/ 440531 h 821531"/>
                <a:gd name="connsiteX72" fmla="*/ 985836 w 2755255"/>
                <a:gd name="connsiteY72" fmla="*/ 423862 h 821531"/>
                <a:gd name="connsiteX73" fmla="*/ 992980 w 2755255"/>
                <a:gd name="connsiteY73" fmla="*/ 411956 h 821531"/>
                <a:gd name="connsiteX74" fmla="*/ 1012030 w 2755255"/>
                <a:gd name="connsiteY74" fmla="*/ 414337 h 821531"/>
                <a:gd name="connsiteX75" fmla="*/ 1019174 w 2755255"/>
                <a:gd name="connsiteY75" fmla="*/ 419100 h 821531"/>
                <a:gd name="connsiteX76" fmla="*/ 1026318 w 2755255"/>
                <a:gd name="connsiteY76" fmla="*/ 421481 h 821531"/>
                <a:gd name="connsiteX77" fmla="*/ 1038224 w 2755255"/>
                <a:gd name="connsiteY77" fmla="*/ 428625 h 821531"/>
                <a:gd name="connsiteX78" fmla="*/ 1059655 w 2755255"/>
                <a:gd name="connsiteY78" fmla="*/ 423862 h 821531"/>
                <a:gd name="connsiteX79" fmla="*/ 1066799 w 2755255"/>
                <a:gd name="connsiteY79" fmla="*/ 411956 h 821531"/>
                <a:gd name="connsiteX80" fmla="*/ 1076324 w 2755255"/>
                <a:gd name="connsiteY80" fmla="*/ 381000 h 821531"/>
                <a:gd name="connsiteX81" fmla="*/ 1078705 w 2755255"/>
                <a:gd name="connsiteY81" fmla="*/ 364331 h 821531"/>
                <a:gd name="connsiteX82" fmla="*/ 1083468 w 2755255"/>
                <a:gd name="connsiteY82" fmla="*/ 335756 h 821531"/>
                <a:gd name="connsiteX83" fmla="*/ 1085849 w 2755255"/>
                <a:gd name="connsiteY83" fmla="*/ 304800 h 821531"/>
                <a:gd name="connsiteX84" fmla="*/ 1100136 w 2755255"/>
                <a:gd name="connsiteY84" fmla="*/ 288131 h 821531"/>
                <a:gd name="connsiteX85" fmla="*/ 1112043 w 2755255"/>
                <a:gd name="connsiteY85" fmla="*/ 271462 h 821531"/>
                <a:gd name="connsiteX86" fmla="*/ 1119186 w 2755255"/>
                <a:gd name="connsiteY86" fmla="*/ 266700 h 821531"/>
                <a:gd name="connsiteX87" fmla="*/ 1128711 w 2755255"/>
                <a:gd name="connsiteY87" fmla="*/ 259556 h 821531"/>
                <a:gd name="connsiteX88" fmla="*/ 1131093 w 2755255"/>
                <a:gd name="connsiteY88" fmla="*/ 252412 h 821531"/>
                <a:gd name="connsiteX89" fmla="*/ 1154905 w 2755255"/>
                <a:gd name="connsiteY89" fmla="*/ 230981 h 821531"/>
                <a:gd name="connsiteX90" fmla="*/ 1162049 w 2755255"/>
                <a:gd name="connsiteY90" fmla="*/ 221456 h 821531"/>
                <a:gd name="connsiteX91" fmla="*/ 1173955 w 2755255"/>
                <a:gd name="connsiteY91" fmla="*/ 202406 h 821531"/>
                <a:gd name="connsiteX92" fmla="*/ 1178718 w 2755255"/>
                <a:gd name="connsiteY92" fmla="*/ 180975 h 821531"/>
                <a:gd name="connsiteX93" fmla="*/ 1185861 w 2755255"/>
                <a:gd name="connsiteY93" fmla="*/ 176212 h 821531"/>
                <a:gd name="connsiteX94" fmla="*/ 1193005 w 2755255"/>
                <a:gd name="connsiteY94" fmla="*/ 180975 h 821531"/>
                <a:gd name="connsiteX95" fmla="*/ 1197768 w 2755255"/>
                <a:gd name="connsiteY95" fmla="*/ 190500 h 821531"/>
                <a:gd name="connsiteX96" fmla="*/ 1200149 w 2755255"/>
                <a:gd name="connsiteY96" fmla="*/ 197643 h 821531"/>
                <a:gd name="connsiteX97" fmla="*/ 1212055 w 2755255"/>
                <a:gd name="connsiteY97" fmla="*/ 226218 h 821531"/>
                <a:gd name="connsiteX98" fmla="*/ 1214436 w 2755255"/>
                <a:gd name="connsiteY98" fmla="*/ 235743 h 821531"/>
                <a:gd name="connsiteX99" fmla="*/ 1223961 w 2755255"/>
                <a:gd name="connsiteY99" fmla="*/ 245268 h 821531"/>
                <a:gd name="connsiteX100" fmla="*/ 1228724 w 2755255"/>
                <a:gd name="connsiteY100" fmla="*/ 254793 h 821531"/>
                <a:gd name="connsiteX101" fmla="*/ 1233486 w 2755255"/>
                <a:gd name="connsiteY101" fmla="*/ 261937 h 821531"/>
                <a:gd name="connsiteX102" fmla="*/ 1238249 w 2755255"/>
                <a:gd name="connsiteY102" fmla="*/ 271462 h 821531"/>
                <a:gd name="connsiteX103" fmla="*/ 1250155 w 2755255"/>
                <a:gd name="connsiteY103" fmla="*/ 290512 h 821531"/>
                <a:gd name="connsiteX104" fmla="*/ 1293018 w 2755255"/>
                <a:gd name="connsiteY104" fmla="*/ 233362 h 821531"/>
                <a:gd name="connsiteX105" fmla="*/ 1307305 w 2755255"/>
                <a:gd name="connsiteY105" fmla="*/ 216693 h 821531"/>
                <a:gd name="connsiteX106" fmla="*/ 1309686 w 2755255"/>
                <a:gd name="connsiteY106" fmla="*/ 209550 h 821531"/>
                <a:gd name="connsiteX107" fmla="*/ 1323974 w 2755255"/>
                <a:gd name="connsiteY107" fmla="*/ 195262 h 821531"/>
                <a:gd name="connsiteX108" fmla="*/ 1343024 w 2755255"/>
                <a:gd name="connsiteY108" fmla="*/ 207168 h 821531"/>
                <a:gd name="connsiteX109" fmla="*/ 1350168 w 2755255"/>
                <a:gd name="connsiteY109" fmla="*/ 233362 h 821531"/>
                <a:gd name="connsiteX110" fmla="*/ 1354930 w 2755255"/>
                <a:gd name="connsiteY110" fmla="*/ 245268 h 821531"/>
                <a:gd name="connsiteX111" fmla="*/ 1359693 w 2755255"/>
                <a:gd name="connsiteY111" fmla="*/ 261937 h 821531"/>
                <a:gd name="connsiteX112" fmla="*/ 1362074 w 2755255"/>
                <a:gd name="connsiteY112" fmla="*/ 280987 h 821531"/>
                <a:gd name="connsiteX113" fmla="*/ 1364455 w 2755255"/>
                <a:gd name="connsiteY113" fmla="*/ 304800 h 821531"/>
                <a:gd name="connsiteX114" fmla="*/ 1378743 w 2755255"/>
                <a:gd name="connsiteY114" fmla="*/ 342900 h 821531"/>
                <a:gd name="connsiteX115" fmla="*/ 1385886 w 2755255"/>
                <a:gd name="connsiteY115" fmla="*/ 359568 h 821531"/>
                <a:gd name="connsiteX116" fmla="*/ 1388268 w 2755255"/>
                <a:gd name="connsiteY116" fmla="*/ 369093 h 821531"/>
                <a:gd name="connsiteX117" fmla="*/ 1402555 w 2755255"/>
                <a:gd name="connsiteY117" fmla="*/ 381000 h 821531"/>
                <a:gd name="connsiteX118" fmla="*/ 1414461 w 2755255"/>
                <a:gd name="connsiteY118" fmla="*/ 421481 h 821531"/>
                <a:gd name="connsiteX119" fmla="*/ 1421605 w 2755255"/>
                <a:gd name="connsiteY119" fmla="*/ 445293 h 821531"/>
                <a:gd name="connsiteX120" fmla="*/ 1428749 w 2755255"/>
                <a:gd name="connsiteY120" fmla="*/ 450056 h 821531"/>
                <a:gd name="connsiteX121" fmla="*/ 1438274 w 2755255"/>
                <a:gd name="connsiteY121" fmla="*/ 492918 h 821531"/>
                <a:gd name="connsiteX122" fmla="*/ 1443036 w 2755255"/>
                <a:gd name="connsiteY122" fmla="*/ 531018 h 821531"/>
                <a:gd name="connsiteX123" fmla="*/ 1450180 w 2755255"/>
                <a:gd name="connsiteY123" fmla="*/ 547687 h 821531"/>
                <a:gd name="connsiteX124" fmla="*/ 1457324 w 2755255"/>
                <a:gd name="connsiteY124" fmla="*/ 557212 h 821531"/>
                <a:gd name="connsiteX125" fmla="*/ 1464468 w 2755255"/>
                <a:gd name="connsiteY125" fmla="*/ 576262 h 821531"/>
                <a:gd name="connsiteX126" fmla="*/ 1483518 w 2755255"/>
                <a:gd name="connsiteY126" fmla="*/ 557212 h 821531"/>
                <a:gd name="connsiteX127" fmla="*/ 1500186 w 2755255"/>
                <a:gd name="connsiteY127" fmla="*/ 523875 h 821531"/>
                <a:gd name="connsiteX128" fmla="*/ 1507330 w 2755255"/>
                <a:gd name="connsiteY128" fmla="*/ 509587 h 821531"/>
                <a:gd name="connsiteX129" fmla="*/ 1516855 w 2755255"/>
                <a:gd name="connsiteY129" fmla="*/ 500062 h 821531"/>
                <a:gd name="connsiteX130" fmla="*/ 1538286 w 2755255"/>
                <a:gd name="connsiteY130" fmla="*/ 473868 h 821531"/>
                <a:gd name="connsiteX131" fmla="*/ 1545430 w 2755255"/>
                <a:gd name="connsiteY131" fmla="*/ 471487 h 821531"/>
                <a:gd name="connsiteX132" fmla="*/ 1559718 w 2755255"/>
                <a:gd name="connsiteY132" fmla="*/ 516731 h 821531"/>
                <a:gd name="connsiteX133" fmla="*/ 1569243 w 2755255"/>
                <a:gd name="connsiteY133" fmla="*/ 557212 h 821531"/>
                <a:gd name="connsiteX134" fmla="*/ 1583530 w 2755255"/>
                <a:gd name="connsiteY134" fmla="*/ 600075 h 821531"/>
                <a:gd name="connsiteX135" fmla="*/ 1590674 w 2755255"/>
                <a:gd name="connsiteY135" fmla="*/ 623887 h 821531"/>
                <a:gd name="connsiteX136" fmla="*/ 1593055 w 2755255"/>
                <a:gd name="connsiteY136" fmla="*/ 635793 h 821531"/>
                <a:gd name="connsiteX137" fmla="*/ 1597818 w 2755255"/>
                <a:gd name="connsiteY137" fmla="*/ 650081 h 821531"/>
                <a:gd name="connsiteX138" fmla="*/ 1602580 w 2755255"/>
                <a:gd name="connsiteY138" fmla="*/ 666750 h 821531"/>
                <a:gd name="connsiteX139" fmla="*/ 1604961 w 2755255"/>
                <a:gd name="connsiteY139" fmla="*/ 683418 h 821531"/>
                <a:gd name="connsiteX140" fmla="*/ 1616868 w 2755255"/>
                <a:gd name="connsiteY140" fmla="*/ 711993 h 821531"/>
                <a:gd name="connsiteX141" fmla="*/ 1626393 w 2755255"/>
                <a:gd name="connsiteY141" fmla="*/ 728662 h 821531"/>
                <a:gd name="connsiteX142" fmla="*/ 1645443 w 2755255"/>
                <a:gd name="connsiteY142" fmla="*/ 764381 h 821531"/>
                <a:gd name="connsiteX143" fmla="*/ 1654968 w 2755255"/>
                <a:gd name="connsiteY143" fmla="*/ 762000 h 821531"/>
                <a:gd name="connsiteX144" fmla="*/ 1662111 w 2755255"/>
                <a:gd name="connsiteY144" fmla="*/ 757237 h 821531"/>
                <a:gd name="connsiteX145" fmla="*/ 1690686 w 2755255"/>
                <a:gd name="connsiteY145" fmla="*/ 723900 h 821531"/>
                <a:gd name="connsiteX146" fmla="*/ 1702593 w 2755255"/>
                <a:gd name="connsiteY146" fmla="*/ 731043 h 821531"/>
                <a:gd name="connsiteX147" fmla="*/ 1707355 w 2755255"/>
                <a:gd name="connsiteY147" fmla="*/ 738187 h 821531"/>
                <a:gd name="connsiteX148" fmla="*/ 1714499 w 2755255"/>
                <a:gd name="connsiteY148" fmla="*/ 742950 h 821531"/>
                <a:gd name="connsiteX149" fmla="*/ 1731168 w 2755255"/>
                <a:gd name="connsiteY149" fmla="*/ 764381 h 821531"/>
                <a:gd name="connsiteX150" fmla="*/ 1738311 w 2755255"/>
                <a:gd name="connsiteY150" fmla="*/ 769143 h 821531"/>
                <a:gd name="connsiteX151" fmla="*/ 1752599 w 2755255"/>
                <a:gd name="connsiteY151" fmla="*/ 785812 h 821531"/>
                <a:gd name="connsiteX152" fmla="*/ 1788318 w 2755255"/>
                <a:gd name="connsiteY152" fmla="*/ 821531 h 821531"/>
                <a:gd name="connsiteX153" fmla="*/ 1802605 w 2755255"/>
                <a:gd name="connsiteY153" fmla="*/ 809625 h 821531"/>
                <a:gd name="connsiteX154" fmla="*/ 1824036 w 2755255"/>
                <a:gd name="connsiteY154" fmla="*/ 783431 h 821531"/>
                <a:gd name="connsiteX155" fmla="*/ 1859755 w 2755255"/>
                <a:gd name="connsiteY155" fmla="*/ 771525 h 821531"/>
                <a:gd name="connsiteX156" fmla="*/ 1874043 w 2755255"/>
                <a:gd name="connsiteY156" fmla="*/ 759618 h 821531"/>
                <a:gd name="connsiteX157" fmla="*/ 1890711 w 2755255"/>
                <a:gd name="connsiteY157" fmla="*/ 731043 h 821531"/>
                <a:gd name="connsiteX158" fmla="*/ 1893093 w 2755255"/>
                <a:gd name="connsiteY158" fmla="*/ 721518 h 821531"/>
                <a:gd name="connsiteX159" fmla="*/ 1912143 w 2755255"/>
                <a:gd name="connsiteY159" fmla="*/ 681037 h 821531"/>
                <a:gd name="connsiteX160" fmla="*/ 1947861 w 2755255"/>
                <a:gd name="connsiteY160" fmla="*/ 597693 h 821531"/>
                <a:gd name="connsiteX161" fmla="*/ 1974055 w 2755255"/>
                <a:gd name="connsiteY161" fmla="*/ 540543 h 821531"/>
                <a:gd name="connsiteX162" fmla="*/ 1981199 w 2755255"/>
                <a:gd name="connsiteY162" fmla="*/ 516731 h 821531"/>
                <a:gd name="connsiteX163" fmla="*/ 1988343 w 2755255"/>
                <a:gd name="connsiteY163" fmla="*/ 385762 h 821531"/>
                <a:gd name="connsiteX164" fmla="*/ 1995486 w 2755255"/>
                <a:gd name="connsiteY164" fmla="*/ 371475 h 821531"/>
                <a:gd name="connsiteX165" fmla="*/ 2005011 w 2755255"/>
                <a:gd name="connsiteY165" fmla="*/ 357187 h 821531"/>
                <a:gd name="connsiteX166" fmla="*/ 2009774 w 2755255"/>
                <a:gd name="connsiteY166" fmla="*/ 347662 h 821531"/>
                <a:gd name="connsiteX167" fmla="*/ 2016918 w 2755255"/>
                <a:gd name="connsiteY167" fmla="*/ 345281 h 821531"/>
                <a:gd name="connsiteX168" fmla="*/ 2024061 w 2755255"/>
                <a:gd name="connsiteY168" fmla="*/ 350043 h 821531"/>
                <a:gd name="connsiteX169" fmla="*/ 2035968 w 2755255"/>
                <a:gd name="connsiteY169" fmla="*/ 371475 h 821531"/>
                <a:gd name="connsiteX170" fmla="*/ 2040730 w 2755255"/>
                <a:gd name="connsiteY170" fmla="*/ 378618 h 821531"/>
                <a:gd name="connsiteX171" fmla="*/ 2050255 w 2755255"/>
                <a:gd name="connsiteY171" fmla="*/ 404812 h 821531"/>
                <a:gd name="connsiteX172" fmla="*/ 2057399 w 2755255"/>
                <a:gd name="connsiteY172" fmla="*/ 416718 h 821531"/>
                <a:gd name="connsiteX173" fmla="*/ 2062161 w 2755255"/>
                <a:gd name="connsiteY173" fmla="*/ 371475 h 821531"/>
                <a:gd name="connsiteX174" fmla="*/ 2076449 w 2755255"/>
                <a:gd name="connsiteY174" fmla="*/ 328612 h 821531"/>
                <a:gd name="connsiteX175" fmla="*/ 2121693 w 2755255"/>
                <a:gd name="connsiteY175" fmla="*/ 219075 h 821531"/>
                <a:gd name="connsiteX176" fmla="*/ 2155030 w 2755255"/>
                <a:gd name="connsiteY176" fmla="*/ 145256 h 821531"/>
                <a:gd name="connsiteX177" fmla="*/ 2166936 w 2755255"/>
                <a:gd name="connsiteY177" fmla="*/ 135731 h 821531"/>
                <a:gd name="connsiteX178" fmla="*/ 2181224 w 2755255"/>
                <a:gd name="connsiteY178" fmla="*/ 147637 h 821531"/>
                <a:gd name="connsiteX179" fmla="*/ 2188368 w 2755255"/>
                <a:gd name="connsiteY179" fmla="*/ 152400 h 821531"/>
                <a:gd name="connsiteX180" fmla="*/ 2200274 w 2755255"/>
                <a:gd name="connsiteY180" fmla="*/ 164306 h 821531"/>
                <a:gd name="connsiteX181" fmla="*/ 2212180 w 2755255"/>
                <a:gd name="connsiteY181" fmla="*/ 178593 h 821531"/>
                <a:gd name="connsiteX182" fmla="*/ 2214561 w 2755255"/>
                <a:gd name="connsiteY182" fmla="*/ 197643 h 821531"/>
                <a:gd name="connsiteX183" fmla="*/ 2221705 w 2755255"/>
                <a:gd name="connsiteY183" fmla="*/ 188118 h 821531"/>
                <a:gd name="connsiteX184" fmla="*/ 2224086 w 2755255"/>
                <a:gd name="connsiteY184" fmla="*/ 178593 h 821531"/>
                <a:gd name="connsiteX185" fmla="*/ 2231230 w 2755255"/>
                <a:gd name="connsiteY185" fmla="*/ 159543 h 821531"/>
                <a:gd name="connsiteX186" fmla="*/ 2238374 w 2755255"/>
                <a:gd name="connsiteY186" fmla="*/ 128587 h 821531"/>
                <a:gd name="connsiteX187" fmla="*/ 2247899 w 2755255"/>
                <a:gd name="connsiteY187" fmla="*/ 111918 h 821531"/>
                <a:gd name="connsiteX188" fmla="*/ 2252661 w 2755255"/>
                <a:gd name="connsiteY188" fmla="*/ 97631 h 821531"/>
                <a:gd name="connsiteX189" fmla="*/ 2257424 w 2755255"/>
                <a:gd name="connsiteY189" fmla="*/ 88106 h 821531"/>
                <a:gd name="connsiteX190" fmla="*/ 2266949 w 2755255"/>
                <a:gd name="connsiteY190" fmla="*/ 66675 h 821531"/>
                <a:gd name="connsiteX191" fmla="*/ 2271711 w 2755255"/>
                <a:gd name="connsiteY191" fmla="*/ 59531 h 821531"/>
                <a:gd name="connsiteX192" fmla="*/ 2290761 w 2755255"/>
                <a:gd name="connsiteY192" fmla="*/ 26193 h 821531"/>
                <a:gd name="connsiteX193" fmla="*/ 2307430 w 2755255"/>
                <a:gd name="connsiteY193" fmla="*/ 0 h 821531"/>
                <a:gd name="connsiteX194" fmla="*/ 2326480 w 2755255"/>
                <a:gd name="connsiteY194" fmla="*/ 9525 h 821531"/>
                <a:gd name="connsiteX195" fmla="*/ 2359818 w 2755255"/>
                <a:gd name="connsiteY195" fmla="*/ 71437 h 821531"/>
                <a:gd name="connsiteX196" fmla="*/ 2366961 w 2755255"/>
                <a:gd name="connsiteY196" fmla="*/ 88106 h 821531"/>
                <a:gd name="connsiteX197" fmla="*/ 2376486 w 2755255"/>
                <a:gd name="connsiteY197" fmla="*/ 100012 h 821531"/>
                <a:gd name="connsiteX198" fmla="*/ 2378868 w 2755255"/>
                <a:gd name="connsiteY198" fmla="*/ 109537 h 821531"/>
                <a:gd name="connsiteX199" fmla="*/ 2386011 w 2755255"/>
                <a:gd name="connsiteY199" fmla="*/ 119062 h 821531"/>
                <a:gd name="connsiteX200" fmla="*/ 2390774 w 2755255"/>
                <a:gd name="connsiteY200" fmla="*/ 126206 h 821531"/>
                <a:gd name="connsiteX201" fmla="*/ 2402680 w 2755255"/>
                <a:gd name="connsiteY201" fmla="*/ 119062 h 821531"/>
                <a:gd name="connsiteX202" fmla="*/ 2412205 w 2755255"/>
                <a:gd name="connsiteY202" fmla="*/ 100012 h 821531"/>
                <a:gd name="connsiteX203" fmla="*/ 2424111 w 2755255"/>
                <a:gd name="connsiteY203" fmla="*/ 83343 h 821531"/>
                <a:gd name="connsiteX204" fmla="*/ 2438399 w 2755255"/>
                <a:gd name="connsiteY204" fmla="*/ 78581 h 821531"/>
                <a:gd name="connsiteX205" fmla="*/ 2447924 w 2755255"/>
                <a:gd name="connsiteY205" fmla="*/ 119062 h 821531"/>
                <a:gd name="connsiteX206" fmla="*/ 2455068 w 2755255"/>
                <a:gd name="connsiteY206" fmla="*/ 135731 h 821531"/>
                <a:gd name="connsiteX207" fmla="*/ 2474118 w 2755255"/>
                <a:gd name="connsiteY207" fmla="*/ 207168 h 821531"/>
                <a:gd name="connsiteX208" fmla="*/ 2476499 w 2755255"/>
                <a:gd name="connsiteY208" fmla="*/ 235743 h 821531"/>
                <a:gd name="connsiteX209" fmla="*/ 2486024 w 2755255"/>
                <a:gd name="connsiteY209" fmla="*/ 280987 h 821531"/>
                <a:gd name="connsiteX210" fmla="*/ 2495549 w 2755255"/>
                <a:gd name="connsiteY210" fmla="*/ 333375 h 821531"/>
                <a:gd name="connsiteX211" fmla="*/ 2500311 w 2755255"/>
                <a:gd name="connsiteY211" fmla="*/ 364331 h 821531"/>
                <a:gd name="connsiteX212" fmla="*/ 2514599 w 2755255"/>
                <a:gd name="connsiteY212" fmla="*/ 411956 h 821531"/>
                <a:gd name="connsiteX213" fmla="*/ 2516980 w 2755255"/>
                <a:gd name="connsiteY213" fmla="*/ 421481 h 821531"/>
                <a:gd name="connsiteX214" fmla="*/ 2528886 w 2755255"/>
                <a:gd name="connsiteY214" fmla="*/ 447675 h 821531"/>
                <a:gd name="connsiteX215" fmla="*/ 2538411 w 2755255"/>
                <a:gd name="connsiteY215" fmla="*/ 481012 h 821531"/>
                <a:gd name="connsiteX216" fmla="*/ 2540793 w 2755255"/>
                <a:gd name="connsiteY216" fmla="*/ 500062 h 821531"/>
                <a:gd name="connsiteX217" fmla="*/ 2543174 w 2755255"/>
                <a:gd name="connsiteY217" fmla="*/ 509587 h 821531"/>
                <a:gd name="connsiteX218" fmla="*/ 2552699 w 2755255"/>
                <a:gd name="connsiteY218" fmla="*/ 485775 h 821531"/>
                <a:gd name="connsiteX219" fmla="*/ 2559843 w 2755255"/>
                <a:gd name="connsiteY219" fmla="*/ 473868 h 821531"/>
                <a:gd name="connsiteX220" fmla="*/ 2564605 w 2755255"/>
                <a:gd name="connsiteY220" fmla="*/ 464343 h 821531"/>
                <a:gd name="connsiteX221" fmla="*/ 2574130 w 2755255"/>
                <a:gd name="connsiteY221" fmla="*/ 466725 h 821531"/>
                <a:gd name="connsiteX222" fmla="*/ 2578893 w 2755255"/>
                <a:gd name="connsiteY222" fmla="*/ 481012 h 821531"/>
                <a:gd name="connsiteX223" fmla="*/ 2583655 w 2755255"/>
                <a:gd name="connsiteY223" fmla="*/ 507206 h 821531"/>
                <a:gd name="connsiteX224" fmla="*/ 2588418 w 2755255"/>
                <a:gd name="connsiteY224" fmla="*/ 516731 h 821531"/>
                <a:gd name="connsiteX225" fmla="*/ 2593180 w 2755255"/>
                <a:gd name="connsiteY225" fmla="*/ 542925 h 821531"/>
                <a:gd name="connsiteX226" fmla="*/ 2602705 w 2755255"/>
                <a:gd name="connsiteY226" fmla="*/ 557212 h 821531"/>
                <a:gd name="connsiteX227" fmla="*/ 2605086 w 2755255"/>
                <a:gd name="connsiteY227" fmla="*/ 566737 h 821531"/>
                <a:gd name="connsiteX228" fmla="*/ 2609849 w 2755255"/>
                <a:gd name="connsiteY228" fmla="*/ 588168 h 821531"/>
                <a:gd name="connsiteX229" fmla="*/ 2614611 w 2755255"/>
                <a:gd name="connsiteY229" fmla="*/ 600075 h 821531"/>
                <a:gd name="connsiteX230" fmla="*/ 2624136 w 2755255"/>
                <a:gd name="connsiteY230" fmla="*/ 595312 h 821531"/>
                <a:gd name="connsiteX231" fmla="*/ 2636043 w 2755255"/>
                <a:gd name="connsiteY231" fmla="*/ 576262 h 821531"/>
                <a:gd name="connsiteX232" fmla="*/ 2650330 w 2755255"/>
                <a:gd name="connsiteY232" fmla="*/ 573881 h 821531"/>
                <a:gd name="connsiteX233" fmla="*/ 2664618 w 2755255"/>
                <a:gd name="connsiteY233" fmla="*/ 576262 h 821531"/>
                <a:gd name="connsiteX234" fmla="*/ 2666999 w 2755255"/>
                <a:gd name="connsiteY234" fmla="*/ 592931 h 821531"/>
                <a:gd name="connsiteX235" fmla="*/ 2671761 w 2755255"/>
                <a:gd name="connsiteY235" fmla="*/ 604837 h 821531"/>
                <a:gd name="connsiteX236" fmla="*/ 2676524 w 2755255"/>
                <a:gd name="connsiteY236" fmla="*/ 654843 h 821531"/>
                <a:gd name="connsiteX237" fmla="*/ 2683668 w 2755255"/>
                <a:gd name="connsiteY237" fmla="*/ 676275 h 821531"/>
                <a:gd name="connsiteX238" fmla="*/ 2690811 w 2755255"/>
                <a:gd name="connsiteY238" fmla="*/ 726281 h 821531"/>
                <a:gd name="connsiteX239" fmla="*/ 2695574 w 2755255"/>
                <a:gd name="connsiteY239" fmla="*/ 738187 h 821531"/>
                <a:gd name="connsiteX240" fmla="*/ 2697955 w 2755255"/>
                <a:gd name="connsiteY240" fmla="*/ 762000 h 821531"/>
                <a:gd name="connsiteX241" fmla="*/ 2721768 w 2755255"/>
                <a:gd name="connsiteY241" fmla="*/ 747712 h 821531"/>
                <a:gd name="connsiteX242" fmla="*/ 2726530 w 2755255"/>
                <a:gd name="connsiteY242" fmla="*/ 731043 h 821531"/>
                <a:gd name="connsiteX243" fmla="*/ 2733674 w 2755255"/>
                <a:gd name="connsiteY243" fmla="*/ 733425 h 821531"/>
                <a:gd name="connsiteX244" fmla="*/ 2736055 w 2755255"/>
                <a:gd name="connsiteY244" fmla="*/ 747712 h 821531"/>
                <a:gd name="connsiteX245" fmla="*/ 2745580 w 2755255"/>
                <a:gd name="connsiteY245" fmla="*/ 766762 h 821531"/>
                <a:gd name="connsiteX246" fmla="*/ 2747961 w 2755255"/>
                <a:gd name="connsiteY246" fmla="*/ 778668 h 821531"/>
                <a:gd name="connsiteX247" fmla="*/ 2755105 w 2755255"/>
                <a:gd name="connsiteY247" fmla="*/ 788193 h 821531"/>
                <a:gd name="connsiteX248" fmla="*/ 2752724 w 2755255"/>
                <a:gd name="connsiteY248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28611 w 2755255"/>
                <a:gd name="connsiteY24" fmla="*/ 145256 h 821531"/>
                <a:gd name="connsiteX25" fmla="*/ 357186 w 2755255"/>
                <a:gd name="connsiteY25" fmla="*/ 228600 h 821531"/>
                <a:gd name="connsiteX26" fmla="*/ 357187 w 2755255"/>
                <a:gd name="connsiteY26" fmla="*/ 271463 h 821531"/>
                <a:gd name="connsiteX27" fmla="*/ 369092 w 2755255"/>
                <a:gd name="connsiteY27" fmla="*/ 309561 h 821531"/>
                <a:gd name="connsiteX28" fmla="*/ 397668 w 2755255"/>
                <a:gd name="connsiteY28" fmla="*/ 273843 h 821531"/>
                <a:gd name="connsiteX29" fmla="*/ 414337 w 2755255"/>
                <a:gd name="connsiteY29" fmla="*/ 414337 h 821531"/>
                <a:gd name="connsiteX30" fmla="*/ 435767 w 2755255"/>
                <a:gd name="connsiteY30" fmla="*/ 316706 h 821531"/>
                <a:gd name="connsiteX31" fmla="*/ 442911 w 2755255"/>
                <a:gd name="connsiteY31" fmla="*/ 266699 h 821531"/>
                <a:gd name="connsiteX32" fmla="*/ 445293 w 2755255"/>
                <a:gd name="connsiteY32" fmla="*/ 247650 h 821531"/>
                <a:gd name="connsiteX33" fmla="*/ 452436 w 2755255"/>
                <a:gd name="connsiteY33" fmla="*/ 242887 h 821531"/>
                <a:gd name="connsiteX34" fmla="*/ 466724 w 2755255"/>
                <a:gd name="connsiteY34" fmla="*/ 230981 h 821531"/>
                <a:gd name="connsiteX35" fmla="*/ 478630 w 2755255"/>
                <a:gd name="connsiteY35" fmla="*/ 233362 h 821531"/>
                <a:gd name="connsiteX36" fmla="*/ 490536 w 2755255"/>
                <a:gd name="connsiteY36" fmla="*/ 252412 h 821531"/>
                <a:gd name="connsiteX37" fmla="*/ 492918 w 2755255"/>
                <a:gd name="connsiteY37" fmla="*/ 261937 h 821531"/>
                <a:gd name="connsiteX38" fmla="*/ 500061 w 2755255"/>
                <a:gd name="connsiteY38" fmla="*/ 269081 h 821531"/>
                <a:gd name="connsiteX39" fmla="*/ 502443 w 2755255"/>
                <a:gd name="connsiteY39" fmla="*/ 280987 h 821531"/>
                <a:gd name="connsiteX40" fmla="*/ 509586 w 2755255"/>
                <a:gd name="connsiteY40" fmla="*/ 311943 h 821531"/>
                <a:gd name="connsiteX41" fmla="*/ 521493 w 2755255"/>
                <a:gd name="connsiteY41" fmla="*/ 328612 h 821531"/>
                <a:gd name="connsiteX42" fmla="*/ 523874 w 2755255"/>
                <a:gd name="connsiteY42" fmla="*/ 335756 h 821531"/>
                <a:gd name="connsiteX43" fmla="*/ 538161 w 2755255"/>
                <a:gd name="connsiteY43" fmla="*/ 357187 h 821531"/>
                <a:gd name="connsiteX44" fmla="*/ 564355 w 2755255"/>
                <a:gd name="connsiteY44" fmla="*/ 409575 h 821531"/>
                <a:gd name="connsiteX45" fmla="*/ 600074 w 2755255"/>
                <a:gd name="connsiteY45" fmla="*/ 483393 h 821531"/>
                <a:gd name="connsiteX46" fmla="*/ 619124 w 2755255"/>
                <a:gd name="connsiteY46" fmla="*/ 457200 h 821531"/>
                <a:gd name="connsiteX47" fmla="*/ 633411 w 2755255"/>
                <a:gd name="connsiteY47" fmla="*/ 433387 h 821531"/>
                <a:gd name="connsiteX48" fmla="*/ 640555 w 2755255"/>
                <a:gd name="connsiteY48" fmla="*/ 423862 h 821531"/>
                <a:gd name="connsiteX49" fmla="*/ 652461 w 2755255"/>
                <a:gd name="connsiteY49" fmla="*/ 395287 h 821531"/>
                <a:gd name="connsiteX50" fmla="*/ 659605 w 2755255"/>
                <a:gd name="connsiteY50" fmla="*/ 392906 h 821531"/>
                <a:gd name="connsiteX51" fmla="*/ 683418 w 2755255"/>
                <a:gd name="connsiteY51" fmla="*/ 435768 h 821531"/>
                <a:gd name="connsiteX52" fmla="*/ 700086 w 2755255"/>
                <a:gd name="connsiteY52" fmla="*/ 483393 h 821531"/>
                <a:gd name="connsiteX53" fmla="*/ 726280 w 2755255"/>
                <a:gd name="connsiteY53" fmla="*/ 519113 h 821531"/>
                <a:gd name="connsiteX54" fmla="*/ 731043 w 2755255"/>
                <a:gd name="connsiteY54" fmla="*/ 478631 h 821531"/>
                <a:gd name="connsiteX55" fmla="*/ 740568 w 2755255"/>
                <a:gd name="connsiteY55" fmla="*/ 440531 h 821531"/>
                <a:gd name="connsiteX56" fmla="*/ 754855 w 2755255"/>
                <a:gd name="connsiteY56" fmla="*/ 457200 h 821531"/>
                <a:gd name="connsiteX57" fmla="*/ 757236 w 2755255"/>
                <a:gd name="connsiteY57" fmla="*/ 466725 h 821531"/>
                <a:gd name="connsiteX58" fmla="*/ 764380 w 2755255"/>
                <a:gd name="connsiteY58" fmla="*/ 473868 h 821531"/>
                <a:gd name="connsiteX59" fmla="*/ 838199 w 2755255"/>
                <a:gd name="connsiteY59" fmla="*/ 595312 h 821531"/>
                <a:gd name="connsiteX60" fmla="*/ 869155 w 2755255"/>
                <a:gd name="connsiteY60" fmla="*/ 640556 h 821531"/>
                <a:gd name="connsiteX61" fmla="*/ 881061 w 2755255"/>
                <a:gd name="connsiteY61" fmla="*/ 654843 h 821531"/>
                <a:gd name="connsiteX62" fmla="*/ 890586 w 2755255"/>
                <a:gd name="connsiteY62" fmla="*/ 657225 h 821531"/>
                <a:gd name="connsiteX63" fmla="*/ 902493 w 2755255"/>
                <a:gd name="connsiteY63" fmla="*/ 650081 h 821531"/>
                <a:gd name="connsiteX64" fmla="*/ 926305 w 2755255"/>
                <a:gd name="connsiteY64" fmla="*/ 621506 h 821531"/>
                <a:gd name="connsiteX65" fmla="*/ 940593 w 2755255"/>
                <a:gd name="connsiteY65" fmla="*/ 581025 h 821531"/>
                <a:gd name="connsiteX66" fmla="*/ 954880 w 2755255"/>
                <a:gd name="connsiteY66" fmla="*/ 552450 h 821531"/>
                <a:gd name="connsiteX67" fmla="*/ 964405 w 2755255"/>
                <a:gd name="connsiteY67" fmla="*/ 514350 h 821531"/>
                <a:gd name="connsiteX68" fmla="*/ 966786 w 2755255"/>
                <a:gd name="connsiteY68" fmla="*/ 459581 h 821531"/>
                <a:gd name="connsiteX69" fmla="*/ 971549 w 2755255"/>
                <a:gd name="connsiteY69" fmla="*/ 447675 h 821531"/>
                <a:gd name="connsiteX70" fmla="*/ 973930 w 2755255"/>
                <a:gd name="connsiteY70" fmla="*/ 440531 h 821531"/>
                <a:gd name="connsiteX71" fmla="*/ 985836 w 2755255"/>
                <a:gd name="connsiteY71" fmla="*/ 423862 h 821531"/>
                <a:gd name="connsiteX72" fmla="*/ 992980 w 2755255"/>
                <a:gd name="connsiteY72" fmla="*/ 411956 h 821531"/>
                <a:gd name="connsiteX73" fmla="*/ 1012030 w 2755255"/>
                <a:gd name="connsiteY73" fmla="*/ 414337 h 821531"/>
                <a:gd name="connsiteX74" fmla="*/ 1019174 w 2755255"/>
                <a:gd name="connsiteY74" fmla="*/ 419100 h 821531"/>
                <a:gd name="connsiteX75" fmla="*/ 1026318 w 2755255"/>
                <a:gd name="connsiteY75" fmla="*/ 421481 h 821531"/>
                <a:gd name="connsiteX76" fmla="*/ 1038224 w 2755255"/>
                <a:gd name="connsiteY76" fmla="*/ 428625 h 821531"/>
                <a:gd name="connsiteX77" fmla="*/ 1059655 w 2755255"/>
                <a:gd name="connsiteY77" fmla="*/ 423862 h 821531"/>
                <a:gd name="connsiteX78" fmla="*/ 1066799 w 2755255"/>
                <a:gd name="connsiteY78" fmla="*/ 411956 h 821531"/>
                <a:gd name="connsiteX79" fmla="*/ 1076324 w 2755255"/>
                <a:gd name="connsiteY79" fmla="*/ 381000 h 821531"/>
                <a:gd name="connsiteX80" fmla="*/ 1078705 w 2755255"/>
                <a:gd name="connsiteY80" fmla="*/ 364331 h 821531"/>
                <a:gd name="connsiteX81" fmla="*/ 1083468 w 2755255"/>
                <a:gd name="connsiteY81" fmla="*/ 335756 h 821531"/>
                <a:gd name="connsiteX82" fmla="*/ 1085849 w 2755255"/>
                <a:gd name="connsiteY82" fmla="*/ 304800 h 821531"/>
                <a:gd name="connsiteX83" fmla="*/ 1100136 w 2755255"/>
                <a:gd name="connsiteY83" fmla="*/ 288131 h 821531"/>
                <a:gd name="connsiteX84" fmla="*/ 1112043 w 2755255"/>
                <a:gd name="connsiteY84" fmla="*/ 271462 h 821531"/>
                <a:gd name="connsiteX85" fmla="*/ 1119186 w 2755255"/>
                <a:gd name="connsiteY85" fmla="*/ 266700 h 821531"/>
                <a:gd name="connsiteX86" fmla="*/ 1128711 w 2755255"/>
                <a:gd name="connsiteY86" fmla="*/ 259556 h 821531"/>
                <a:gd name="connsiteX87" fmla="*/ 1131093 w 2755255"/>
                <a:gd name="connsiteY87" fmla="*/ 252412 h 821531"/>
                <a:gd name="connsiteX88" fmla="*/ 1154905 w 2755255"/>
                <a:gd name="connsiteY88" fmla="*/ 230981 h 821531"/>
                <a:gd name="connsiteX89" fmla="*/ 1162049 w 2755255"/>
                <a:gd name="connsiteY89" fmla="*/ 221456 h 821531"/>
                <a:gd name="connsiteX90" fmla="*/ 1173955 w 2755255"/>
                <a:gd name="connsiteY90" fmla="*/ 202406 h 821531"/>
                <a:gd name="connsiteX91" fmla="*/ 1178718 w 2755255"/>
                <a:gd name="connsiteY91" fmla="*/ 180975 h 821531"/>
                <a:gd name="connsiteX92" fmla="*/ 1185861 w 2755255"/>
                <a:gd name="connsiteY92" fmla="*/ 176212 h 821531"/>
                <a:gd name="connsiteX93" fmla="*/ 1193005 w 2755255"/>
                <a:gd name="connsiteY93" fmla="*/ 180975 h 821531"/>
                <a:gd name="connsiteX94" fmla="*/ 1197768 w 2755255"/>
                <a:gd name="connsiteY94" fmla="*/ 190500 h 821531"/>
                <a:gd name="connsiteX95" fmla="*/ 1200149 w 2755255"/>
                <a:gd name="connsiteY95" fmla="*/ 197643 h 821531"/>
                <a:gd name="connsiteX96" fmla="*/ 1212055 w 2755255"/>
                <a:gd name="connsiteY96" fmla="*/ 226218 h 821531"/>
                <a:gd name="connsiteX97" fmla="*/ 1214436 w 2755255"/>
                <a:gd name="connsiteY97" fmla="*/ 235743 h 821531"/>
                <a:gd name="connsiteX98" fmla="*/ 1223961 w 2755255"/>
                <a:gd name="connsiteY98" fmla="*/ 245268 h 821531"/>
                <a:gd name="connsiteX99" fmla="*/ 1228724 w 2755255"/>
                <a:gd name="connsiteY99" fmla="*/ 254793 h 821531"/>
                <a:gd name="connsiteX100" fmla="*/ 1233486 w 2755255"/>
                <a:gd name="connsiteY100" fmla="*/ 261937 h 821531"/>
                <a:gd name="connsiteX101" fmla="*/ 1238249 w 2755255"/>
                <a:gd name="connsiteY101" fmla="*/ 271462 h 821531"/>
                <a:gd name="connsiteX102" fmla="*/ 1250155 w 2755255"/>
                <a:gd name="connsiteY102" fmla="*/ 290512 h 821531"/>
                <a:gd name="connsiteX103" fmla="*/ 1293018 w 2755255"/>
                <a:gd name="connsiteY103" fmla="*/ 233362 h 821531"/>
                <a:gd name="connsiteX104" fmla="*/ 1307305 w 2755255"/>
                <a:gd name="connsiteY104" fmla="*/ 216693 h 821531"/>
                <a:gd name="connsiteX105" fmla="*/ 1309686 w 2755255"/>
                <a:gd name="connsiteY105" fmla="*/ 209550 h 821531"/>
                <a:gd name="connsiteX106" fmla="*/ 1323974 w 2755255"/>
                <a:gd name="connsiteY106" fmla="*/ 195262 h 821531"/>
                <a:gd name="connsiteX107" fmla="*/ 1343024 w 2755255"/>
                <a:gd name="connsiteY107" fmla="*/ 207168 h 821531"/>
                <a:gd name="connsiteX108" fmla="*/ 1350168 w 2755255"/>
                <a:gd name="connsiteY108" fmla="*/ 233362 h 821531"/>
                <a:gd name="connsiteX109" fmla="*/ 1354930 w 2755255"/>
                <a:gd name="connsiteY109" fmla="*/ 245268 h 821531"/>
                <a:gd name="connsiteX110" fmla="*/ 1359693 w 2755255"/>
                <a:gd name="connsiteY110" fmla="*/ 261937 h 821531"/>
                <a:gd name="connsiteX111" fmla="*/ 1362074 w 2755255"/>
                <a:gd name="connsiteY111" fmla="*/ 280987 h 821531"/>
                <a:gd name="connsiteX112" fmla="*/ 1364455 w 2755255"/>
                <a:gd name="connsiteY112" fmla="*/ 304800 h 821531"/>
                <a:gd name="connsiteX113" fmla="*/ 1378743 w 2755255"/>
                <a:gd name="connsiteY113" fmla="*/ 342900 h 821531"/>
                <a:gd name="connsiteX114" fmla="*/ 1385886 w 2755255"/>
                <a:gd name="connsiteY114" fmla="*/ 359568 h 821531"/>
                <a:gd name="connsiteX115" fmla="*/ 1388268 w 2755255"/>
                <a:gd name="connsiteY115" fmla="*/ 369093 h 821531"/>
                <a:gd name="connsiteX116" fmla="*/ 1402555 w 2755255"/>
                <a:gd name="connsiteY116" fmla="*/ 381000 h 821531"/>
                <a:gd name="connsiteX117" fmla="*/ 1414461 w 2755255"/>
                <a:gd name="connsiteY117" fmla="*/ 421481 h 821531"/>
                <a:gd name="connsiteX118" fmla="*/ 1421605 w 2755255"/>
                <a:gd name="connsiteY118" fmla="*/ 445293 h 821531"/>
                <a:gd name="connsiteX119" fmla="*/ 1428749 w 2755255"/>
                <a:gd name="connsiteY119" fmla="*/ 450056 h 821531"/>
                <a:gd name="connsiteX120" fmla="*/ 1438274 w 2755255"/>
                <a:gd name="connsiteY120" fmla="*/ 492918 h 821531"/>
                <a:gd name="connsiteX121" fmla="*/ 1443036 w 2755255"/>
                <a:gd name="connsiteY121" fmla="*/ 531018 h 821531"/>
                <a:gd name="connsiteX122" fmla="*/ 1450180 w 2755255"/>
                <a:gd name="connsiteY122" fmla="*/ 547687 h 821531"/>
                <a:gd name="connsiteX123" fmla="*/ 1457324 w 2755255"/>
                <a:gd name="connsiteY123" fmla="*/ 557212 h 821531"/>
                <a:gd name="connsiteX124" fmla="*/ 1464468 w 2755255"/>
                <a:gd name="connsiteY124" fmla="*/ 576262 h 821531"/>
                <a:gd name="connsiteX125" fmla="*/ 1483518 w 2755255"/>
                <a:gd name="connsiteY125" fmla="*/ 557212 h 821531"/>
                <a:gd name="connsiteX126" fmla="*/ 1500186 w 2755255"/>
                <a:gd name="connsiteY126" fmla="*/ 523875 h 821531"/>
                <a:gd name="connsiteX127" fmla="*/ 1507330 w 2755255"/>
                <a:gd name="connsiteY127" fmla="*/ 509587 h 821531"/>
                <a:gd name="connsiteX128" fmla="*/ 1516855 w 2755255"/>
                <a:gd name="connsiteY128" fmla="*/ 500062 h 821531"/>
                <a:gd name="connsiteX129" fmla="*/ 1538286 w 2755255"/>
                <a:gd name="connsiteY129" fmla="*/ 473868 h 821531"/>
                <a:gd name="connsiteX130" fmla="*/ 1545430 w 2755255"/>
                <a:gd name="connsiteY130" fmla="*/ 471487 h 821531"/>
                <a:gd name="connsiteX131" fmla="*/ 1559718 w 2755255"/>
                <a:gd name="connsiteY131" fmla="*/ 516731 h 821531"/>
                <a:gd name="connsiteX132" fmla="*/ 1569243 w 2755255"/>
                <a:gd name="connsiteY132" fmla="*/ 557212 h 821531"/>
                <a:gd name="connsiteX133" fmla="*/ 1583530 w 2755255"/>
                <a:gd name="connsiteY133" fmla="*/ 600075 h 821531"/>
                <a:gd name="connsiteX134" fmla="*/ 1590674 w 2755255"/>
                <a:gd name="connsiteY134" fmla="*/ 623887 h 821531"/>
                <a:gd name="connsiteX135" fmla="*/ 1593055 w 2755255"/>
                <a:gd name="connsiteY135" fmla="*/ 635793 h 821531"/>
                <a:gd name="connsiteX136" fmla="*/ 1597818 w 2755255"/>
                <a:gd name="connsiteY136" fmla="*/ 650081 h 821531"/>
                <a:gd name="connsiteX137" fmla="*/ 1602580 w 2755255"/>
                <a:gd name="connsiteY137" fmla="*/ 666750 h 821531"/>
                <a:gd name="connsiteX138" fmla="*/ 1604961 w 2755255"/>
                <a:gd name="connsiteY138" fmla="*/ 683418 h 821531"/>
                <a:gd name="connsiteX139" fmla="*/ 1616868 w 2755255"/>
                <a:gd name="connsiteY139" fmla="*/ 711993 h 821531"/>
                <a:gd name="connsiteX140" fmla="*/ 1626393 w 2755255"/>
                <a:gd name="connsiteY140" fmla="*/ 728662 h 821531"/>
                <a:gd name="connsiteX141" fmla="*/ 1645443 w 2755255"/>
                <a:gd name="connsiteY141" fmla="*/ 764381 h 821531"/>
                <a:gd name="connsiteX142" fmla="*/ 1654968 w 2755255"/>
                <a:gd name="connsiteY142" fmla="*/ 762000 h 821531"/>
                <a:gd name="connsiteX143" fmla="*/ 1662111 w 2755255"/>
                <a:gd name="connsiteY143" fmla="*/ 757237 h 821531"/>
                <a:gd name="connsiteX144" fmla="*/ 1690686 w 2755255"/>
                <a:gd name="connsiteY144" fmla="*/ 723900 h 821531"/>
                <a:gd name="connsiteX145" fmla="*/ 1702593 w 2755255"/>
                <a:gd name="connsiteY145" fmla="*/ 731043 h 821531"/>
                <a:gd name="connsiteX146" fmla="*/ 1707355 w 2755255"/>
                <a:gd name="connsiteY146" fmla="*/ 738187 h 821531"/>
                <a:gd name="connsiteX147" fmla="*/ 1714499 w 2755255"/>
                <a:gd name="connsiteY147" fmla="*/ 742950 h 821531"/>
                <a:gd name="connsiteX148" fmla="*/ 1731168 w 2755255"/>
                <a:gd name="connsiteY148" fmla="*/ 764381 h 821531"/>
                <a:gd name="connsiteX149" fmla="*/ 1738311 w 2755255"/>
                <a:gd name="connsiteY149" fmla="*/ 769143 h 821531"/>
                <a:gd name="connsiteX150" fmla="*/ 1752599 w 2755255"/>
                <a:gd name="connsiteY150" fmla="*/ 785812 h 821531"/>
                <a:gd name="connsiteX151" fmla="*/ 1788318 w 2755255"/>
                <a:gd name="connsiteY151" fmla="*/ 821531 h 821531"/>
                <a:gd name="connsiteX152" fmla="*/ 1802605 w 2755255"/>
                <a:gd name="connsiteY152" fmla="*/ 809625 h 821531"/>
                <a:gd name="connsiteX153" fmla="*/ 1824036 w 2755255"/>
                <a:gd name="connsiteY153" fmla="*/ 783431 h 821531"/>
                <a:gd name="connsiteX154" fmla="*/ 1859755 w 2755255"/>
                <a:gd name="connsiteY154" fmla="*/ 771525 h 821531"/>
                <a:gd name="connsiteX155" fmla="*/ 1874043 w 2755255"/>
                <a:gd name="connsiteY155" fmla="*/ 759618 h 821531"/>
                <a:gd name="connsiteX156" fmla="*/ 1890711 w 2755255"/>
                <a:gd name="connsiteY156" fmla="*/ 731043 h 821531"/>
                <a:gd name="connsiteX157" fmla="*/ 1893093 w 2755255"/>
                <a:gd name="connsiteY157" fmla="*/ 721518 h 821531"/>
                <a:gd name="connsiteX158" fmla="*/ 1912143 w 2755255"/>
                <a:gd name="connsiteY158" fmla="*/ 681037 h 821531"/>
                <a:gd name="connsiteX159" fmla="*/ 1947861 w 2755255"/>
                <a:gd name="connsiteY159" fmla="*/ 597693 h 821531"/>
                <a:gd name="connsiteX160" fmla="*/ 1974055 w 2755255"/>
                <a:gd name="connsiteY160" fmla="*/ 540543 h 821531"/>
                <a:gd name="connsiteX161" fmla="*/ 1981199 w 2755255"/>
                <a:gd name="connsiteY161" fmla="*/ 516731 h 821531"/>
                <a:gd name="connsiteX162" fmla="*/ 1988343 w 2755255"/>
                <a:gd name="connsiteY162" fmla="*/ 385762 h 821531"/>
                <a:gd name="connsiteX163" fmla="*/ 1995486 w 2755255"/>
                <a:gd name="connsiteY163" fmla="*/ 371475 h 821531"/>
                <a:gd name="connsiteX164" fmla="*/ 2005011 w 2755255"/>
                <a:gd name="connsiteY164" fmla="*/ 357187 h 821531"/>
                <a:gd name="connsiteX165" fmla="*/ 2009774 w 2755255"/>
                <a:gd name="connsiteY165" fmla="*/ 347662 h 821531"/>
                <a:gd name="connsiteX166" fmla="*/ 2016918 w 2755255"/>
                <a:gd name="connsiteY166" fmla="*/ 345281 h 821531"/>
                <a:gd name="connsiteX167" fmla="*/ 2024061 w 2755255"/>
                <a:gd name="connsiteY167" fmla="*/ 350043 h 821531"/>
                <a:gd name="connsiteX168" fmla="*/ 2035968 w 2755255"/>
                <a:gd name="connsiteY168" fmla="*/ 371475 h 821531"/>
                <a:gd name="connsiteX169" fmla="*/ 2040730 w 2755255"/>
                <a:gd name="connsiteY169" fmla="*/ 378618 h 821531"/>
                <a:gd name="connsiteX170" fmla="*/ 2050255 w 2755255"/>
                <a:gd name="connsiteY170" fmla="*/ 404812 h 821531"/>
                <a:gd name="connsiteX171" fmla="*/ 2057399 w 2755255"/>
                <a:gd name="connsiteY171" fmla="*/ 416718 h 821531"/>
                <a:gd name="connsiteX172" fmla="*/ 2062161 w 2755255"/>
                <a:gd name="connsiteY172" fmla="*/ 371475 h 821531"/>
                <a:gd name="connsiteX173" fmla="*/ 2076449 w 2755255"/>
                <a:gd name="connsiteY173" fmla="*/ 328612 h 821531"/>
                <a:gd name="connsiteX174" fmla="*/ 2121693 w 2755255"/>
                <a:gd name="connsiteY174" fmla="*/ 219075 h 821531"/>
                <a:gd name="connsiteX175" fmla="*/ 2155030 w 2755255"/>
                <a:gd name="connsiteY175" fmla="*/ 145256 h 821531"/>
                <a:gd name="connsiteX176" fmla="*/ 2166936 w 2755255"/>
                <a:gd name="connsiteY176" fmla="*/ 135731 h 821531"/>
                <a:gd name="connsiteX177" fmla="*/ 2181224 w 2755255"/>
                <a:gd name="connsiteY177" fmla="*/ 147637 h 821531"/>
                <a:gd name="connsiteX178" fmla="*/ 2188368 w 2755255"/>
                <a:gd name="connsiteY178" fmla="*/ 152400 h 821531"/>
                <a:gd name="connsiteX179" fmla="*/ 2200274 w 2755255"/>
                <a:gd name="connsiteY179" fmla="*/ 164306 h 821531"/>
                <a:gd name="connsiteX180" fmla="*/ 2212180 w 2755255"/>
                <a:gd name="connsiteY180" fmla="*/ 178593 h 821531"/>
                <a:gd name="connsiteX181" fmla="*/ 2214561 w 2755255"/>
                <a:gd name="connsiteY181" fmla="*/ 197643 h 821531"/>
                <a:gd name="connsiteX182" fmla="*/ 2221705 w 2755255"/>
                <a:gd name="connsiteY182" fmla="*/ 188118 h 821531"/>
                <a:gd name="connsiteX183" fmla="*/ 2224086 w 2755255"/>
                <a:gd name="connsiteY183" fmla="*/ 178593 h 821531"/>
                <a:gd name="connsiteX184" fmla="*/ 2231230 w 2755255"/>
                <a:gd name="connsiteY184" fmla="*/ 159543 h 821531"/>
                <a:gd name="connsiteX185" fmla="*/ 2238374 w 2755255"/>
                <a:gd name="connsiteY185" fmla="*/ 128587 h 821531"/>
                <a:gd name="connsiteX186" fmla="*/ 2247899 w 2755255"/>
                <a:gd name="connsiteY186" fmla="*/ 111918 h 821531"/>
                <a:gd name="connsiteX187" fmla="*/ 2252661 w 2755255"/>
                <a:gd name="connsiteY187" fmla="*/ 97631 h 821531"/>
                <a:gd name="connsiteX188" fmla="*/ 2257424 w 2755255"/>
                <a:gd name="connsiteY188" fmla="*/ 88106 h 821531"/>
                <a:gd name="connsiteX189" fmla="*/ 2266949 w 2755255"/>
                <a:gd name="connsiteY189" fmla="*/ 66675 h 821531"/>
                <a:gd name="connsiteX190" fmla="*/ 2271711 w 2755255"/>
                <a:gd name="connsiteY190" fmla="*/ 59531 h 821531"/>
                <a:gd name="connsiteX191" fmla="*/ 2290761 w 2755255"/>
                <a:gd name="connsiteY191" fmla="*/ 26193 h 821531"/>
                <a:gd name="connsiteX192" fmla="*/ 2307430 w 2755255"/>
                <a:gd name="connsiteY192" fmla="*/ 0 h 821531"/>
                <a:gd name="connsiteX193" fmla="*/ 2326480 w 2755255"/>
                <a:gd name="connsiteY193" fmla="*/ 9525 h 821531"/>
                <a:gd name="connsiteX194" fmla="*/ 2359818 w 2755255"/>
                <a:gd name="connsiteY194" fmla="*/ 71437 h 821531"/>
                <a:gd name="connsiteX195" fmla="*/ 2366961 w 2755255"/>
                <a:gd name="connsiteY195" fmla="*/ 88106 h 821531"/>
                <a:gd name="connsiteX196" fmla="*/ 2376486 w 2755255"/>
                <a:gd name="connsiteY196" fmla="*/ 100012 h 821531"/>
                <a:gd name="connsiteX197" fmla="*/ 2378868 w 2755255"/>
                <a:gd name="connsiteY197" fmla="*/ 109537 h 821531"/>
                <a:gd name="connsiteX198" fmla="*/ 2386011 w 2755255"/>
                <a:gd name="connsiteY198" fmla="*/ 119062 h 821531"/>
                <a:gd name="connsiteX199" fmla="*/ 2390774 w 2755255"/>
                <a:gd name="connsiteY199" fmla="*/ 126206 h 821531"/>
                <a:gd name="connsiteX200" fmla="*/ 2402680 w 2755255"/>
                <a:gd name="connsiteY200" fmla="*/ 119062 h 821531"/>
                <a:gd name="connsiteX201" fmla="*/ 2412205 w 2755255"/>
                <a:gd name="connsiteY201" fmla="*/ 100012 h 821531"/>
                <a:gd name="connsiteX202" fmla="*/ 2424111 w 2755255"/>
                <a:gd name="connsiteY202" fmla="*/ 83343 h 821531"/>
                <a:gd name="connsiteX203" fmla="*/ 2438399 w 2755255"/>
                <a:gd name="connsiteY203" fmla="*/ 78581 h 821531"/>
                <a:gd name="connsiteX204" fmla="*/ 2447924 w 2755255"/>
                <a:gd name="connsiteY204" fmla="*/ 119062 h 821531"/>
                <a:gd name="connsiteX205" fmla="*/ 2455068 w 2755255"/>
                <a:gd name="connsiteY205" fmla="*/ 135731 h 821531"/>
                <a:gd name="connsiteX206" fmla="*/ 2474118 w 2755255"/>
                <a:gd name="connsiteY206" fmla="*/ 207168 h 821531"/>
                <a:gd name="connsiteX207" fmla="*/ 2476499 w 2755255"/>
                <a:gd name="connsiteY207" fmla="*/ 235743 h 821531"/>
                <a:gd name="connsiteX208" fmla="*/ 2486024 w 2755255"/>
                <a:gd name="connsiteY208" fmla="*/ 280987 h 821531"/>
                <a:gd name="connsiteX209" fmla="*/ 2495549 w 2755255"/>
                <a:gd name="connsiteY209" fmla="*/ 333375 h 821531"/>
                <a:gd name="connsiteX210" fmla="*/ 2500311 w 2755255"/>
                <a:gd name="connsiteY210" fmla="*/ 364331 h 821531"/>
                <a:gd name="connsiteX211" fmla="*/ 2514599 w 2755255"/>
                <a:gd name="connsiteY211" fmla="*/ 411956 h 821531"/>
                <a:gd name="connsiteX212" fmla="*/ 2516980 w 2755255"/>
                <a:gd name="connsiteY212" fmla="*/ 421481 h 821531"/>
                <a:gd name="connsiteX213" fmla="*/ 2528886 w 2755255"/>
                <a:gd name="connsiteY213" fmla="*/ 447675 h 821531"/>
                <a:gd name="connsiteX214" fmla="*/ 2538411 w 2755255"/>
                <a:gd name="connsiteY214" fmla="*/ 481012 h 821531"/>
                <a:gd name="connsiteX215" fmla="*/ 2540793 w 2755255"/>
                <a:gd name="connsiteY215" fmla="*/ 500062 h 821531"/>
                <a:gd name="connsiteX216" fmla="*/ 2543174 w 2755255"/>
                <a:gd name="connsiteY216" fmla="*/ 509587 h 821531"/>
                <a:gd name="connsiteX217" fmla="*/ 2552699 w 2755255"/>
                <a:gd name="connsiteY217" fmla="*/ 485775 h 821531"/>
                <a:gd name="connsiteX218" fmla="*/ 2559843 w 2755255"/>
                <a:gd name="connsiteY218" fmla="*/ 473868 h 821531"/>
                <a:gd name="connsiteX219" fmla="*/ 2564605 w 2755255"/>
                <a:gd name="connsiteY219" fmla="*/ 464343 h 821531"/>
                <a:gd name="connsiteX220" fmla="*/ 2574130 w 2755255"/>
                <a:gd name="connsiteY220" fmla="*/ 466725 h 821531"/>
                <a:gd name="connsiteX221" fmla="*/ 2578893 w 2755255"/>
                <a:gd name="connsiteY221" fmla="*/ 481012 h 821531"/>
                <a:gd name="connsiteX222" fmla="*/ 2583655 w 2755255"/>
                <a:gd name="connsiteY222" fmla="*/ 507206 h 821531"/>
                <a:gd name="connsiteX223" fmla="*/ 2588418 w 2755255"/>
                <a:gd name="connsiteY223" fmla="*/ 516731 h 821531"/>
                <a:gd name="connsiteX224" fmla="*/ 2593180 w 2755255"/>
                <a:gd name="connsiteY224" fmla="*/ 542925 h 821531"/>
                <a:gd name="connsiteX225" fmla="*/ 2602705 w 2755255"/>
                <a:gd name="connsiteY225" fmla="*/ 557212 h 821531"/>
                <a:gd name="connsiteX226" fmla="*/ 2605086 w 2755255"/>
                <a:gd name="connsiteY226" fmla="*/ 566737 h 821531"/>
                <a:gd name="connsiteX227" fmla="*/ 2609849 w 2755255"/>
                <a:gd name="connsiteY227" fmla="*/ 588168 h 821531"/>
                <a:gd name="connsiteX228" fmla="*/ 2614611 w 2755255"/>
                <a:gd name="connsiteY228" fmla="*/ 600075 h 821531"/>
                <a:gd name="connsiteX229" fmla="*/ 2624136 w 2755255"/>
                <a:gd name="connsiteY229" fmla="*/ 595312 h 821531"/>
                <a:gd name="connsiteX230" fmla="*/ 2636043 w 2755255"/>
                <a:gd name="connsiteY230" fmla="*/ 576262 h 821531"/>
                <a:gd name="connsiteX231" fmla="*/ 2650330 w 2755255"/>
                <a:gd name="connsiteY231" fmla="*/ 573881 h 821531"/>
                <a:gd name="connsiteX232" fmla="*/ 2664618 w 2755255"/>
                <a:gd name="connsiteY232" fmla="*/ 576262 h 821531"/>
                <a:gd name="connsiteX233" fmla="*/ 2666999 w 2755255"/>
                <a:gd name="connsiteY233" fmla="*/ 592931 h 821531"/>
                <a:gd name="connsiteX234" fmla="*/ 2671761 w 2755255"/>
                <a:gd name="connsiteY234" fmla="*/ 604837 h 821531"/>
                <a:gd name="connsiteX235" fmla="*/ 2676524 w 2755255"/>
                <a:gd name="connsiteY235" fmla="*/ 654843 h 821531"/>
                <a:gd name="connsiteX236" fmla="*/ 2683668 w 2755255"/>
                <a:gd name="connsiteY236" fmla="*/ 676275 h 821531"/>
                <a:gd name="connsiteX237" fmla="*/ 2690811 w 2755255"/>
                <a:gd name="connsiteY237" fmla="*/ 726281 h 821531"/>
                <a:gd name="connsiteX238" fmla="*/ 2695574 w 2755255"/>
                <a:gd name="connsiteY238" fmla="*/ 738187 h 821531"/>
                <a:gd name="connsiteX239" fmla="*/ 2697955 w 2755255"/>
                <a:gd name="connsiteY239" fmla="*/ 762000 h 821531"/>
                <a:gd name="connsiteX240" fmla="*/ 2721768 w 2755255"/>
                <a:gd name="connsiteY240" fmla="*/ 747712 h 821531"/>
                <a:gd name="connsiteX241" fmla="*/ 2726530 w 2755255"/>
                <a:gd name="connsiteY241" fmla="*/ 731043 h 821531"/>
                <a:gd name="connsiteX242" fmla="*/ 2733674 w 2755255"/>
                <a:gd name="connsiteY242" fmla="*/ 733425 h 821531"/>
                <a:gd name="connsiteX243" fmla="*/ 2736055 w 2755255"/>
                <a:gd name="connsiteY243" fmla="*/ 747712 h 821531"/>
                <a:gd name="connsiteX244" fmla="*/ 2745580 w 2755255"/>
                <a:gd name="connsiteY244" fmla="*/ 766762 h 821531"/>
                <a:gd name="connsiteX245" fmla="*/ 2747961 w 2755255"/>
                <a:gd name="connsiteY245" fmla="*/ 778668 h 821531"/>
                <a:gd name="connsiteX246" fmla="*/ 2755105 w 2755255"/>
                <a:gd name="connsiteY246" fmla="*/ 788193 h 821531"/>
                <a:gd name="connsiteX247" fmla="*/ 2752724 w 2755255"/>
                <a:gd name="connsiteY247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52424 w 2755255"/>
                <a:gd name="connsiteY24" fmla="*/ 147637 h 821531"/>
                <a:gd name="connsiteX25" fmla="*/ 357186 w 2755255"/>
                <a:gd name="connsiteY25" fmla="*/ 228600 h 821531"/>
                <a:gd name="connsiteX26" fmla="*/ 357187 w 2755255"/>
                <a:gd name="connsiteY26" fmla="*/ 271463 h 821531"/>
                <a:gd name="connsiteX27" fmla="*/ 369092 w 2755255"/>
                <a:gd name="connsiteY27" fmla="*/ 309561 h 821531"/>
                <a:gd name="connsiteX28" fmla="*/ 397668 w 2755255"/>
                <a:gd name="connsiteY28" fmla="*/ 273843 h 821531"/>
                <a:gd name="connsiteX29" fmla="*/ 414337 w 2755255"/>
                <a:gd name="connsiteY29" fmla="*/ 414337 h 821531"/>
                <a:gd name="connsiteX30" fmla="*/ 435767 w 2755255"/>
                <a:gd name="connsiteY30" fmla="*/ 316706 h 821531"/>
                <a:gd name="connsiteX31" fmla="*/ 442911 w 2755255"/>
                <a:gd name="connsiteY31" fmla="*/ 266699 h 821531"/>
                <a:gd name="connsiteX32" fmla="*/ 445293 w 2755255"/>
                <a:gd name="connsiteY32" fmla="*/ 247650 h 821531"/>
                <a:gd name="connsiteX33" fmla="*/ 452436 w 2755255"/>
                <a:gd name="connsiteY33" fmla="*/ 242887 h 821531"/>
                <a:gd name="connsiteX34" fmla="*/ 466724 w 2755255"/>
                <a:gd name="connsiteY34" fmla="*/ 230981 h 821531"/>
                <a:gd name="connsiteX35" fmla="*/ 478630 w 2755255"/>
                <a:gd name="connsiteY35" fmla="*/ 233362 h 821531"/>
                <a:gd name="connsiteX36" fmla="*/ 490536 w 2755255"/>
                <a:gd name="connsiteY36" fmla="*/ 252412 h 821531"/>
                <a:gd name="connsiteX37" fmla="*/ 492918 w 2755255"/>
                <a:gd name="connsiteY37" fmla="*/ 261937 h 821531"/>
                <a:gd name="connsiteX38" fmla="*/ 500061 w 2755255"/>
                <a:gd name="connsiteY38" fmla="*/ 269081 h 821531"/>
                <a:gd name="connsiteX39" fmla="*/ 502443 w 2755255"/>
                <a:gd name="connsiteY39" fmla="*/ 280987 h 821531"/>
                <a:gd name="connsiteX40" fmla="*/ 509586 w 2755255"/>
                <a:gd name="connsiteY40" fmla="*/ 311943 h 821531"/>
                <a:gd name="connsiteX41" fmla="*/ 521493 w 2755255"/>
                <a:gd name="connsiteY41" fmla="*/ 328612 h 821531"/>
                <a:gd name="connsiteX42" fmla="*/ 523874 w 2755255"/>
                <a:gd name="connsiteY42" fmla="*/ 335756 h 821531"/>
                <a:gd name="connsiteX43" fmla="*/ 538161 w 2755255"/>
                <a:gd name="connsiteY43" fmla="*/ 357187 h 821531"/>
                <a:gd name="connsiteX44" fmla="*/ 564355 w 2755255"/>
                <a:gd name="connsiteY44" fmla="*/ 409575 h 821531"/>
                <a:gd name="connsiteX45" fmla="*/ 600074 w 2755255"/>
                <a:gd name="connsiteY45" fmla="*/ 483393 h 821531"/>
                <a:gd name="connsiteX46" fmla="*/ 619124 w 2755255"/>
                <a:gd name="connsiteY46" fmla="*/ 457200 h 821531"/>
                <a:gd name="connsiteX47" fmla="*/ 633411 w 2755255"/>
                <a:gd name="connsiteY47" fmla="*/ 433387 h 821531"/>
                <a:gd name="connsiteX48" fmla="*/ 640555 w 2755255"/>
                <a:gd name="connsiteY48" fmla="*/ 423862 h 821531"/>
                <a:gd name="connsiteX49" fmla="*/ 652461 w 2755255"/>
                <a:gd name="connsiteY49" fmla="*/ 395287 h 821531"/>
                <a:gd name="connsiteX50" fmla="*/ 659605 w 2755255"/>
                <a:gd name="connsiteY50" fmla="*/ 392906 h 821531"/>
                <a:gd name="connsiteX51" fmla="*/ 683418 w 2755255"/>
                <a:gd name="connsiteY51" fmla="*/ 435768 h 821531"/>
                <a:gd name="connsiteX52" fmla="*/ 700086 w 2755255"/>
                <a:gd name="connsiteY52" fmla="*/ 483393 h 821531"/>
                <a:gd name="connsiteX53" fmla="*/ 726280 w 2755255"/>
                <a:gd name="connsiteY53" fmla="*/ 519113 h 821531"/>
                <a:gd name="connsiteX54" fmla="*/ 731043 w 2755255"/>
                <a:gd name="connsiteY54" fmla="*/ 478631 h 821531"/>
                <a:gd name="connsiteX55" fmla="*/ 740568 w 2755255"/>
                <a:gd name="connsiteY55" fmla="*/ 440531 h 821531"/>
                <a:gd name="connsiteX56" fmla="*/ 754855 w 2755255"/>
                <a:gd name="connsiteY56" fmla="*/ 457200 h 821531"/>
                <a:gd name="connsiteX57" fmla="*/ 757236 w 2755255"/>
                <a:gd name="connsiteY57" fmla="*/ 466725 h 821531"/>
                <a:gd name="connsiteX58" fmla="*/ 764380 w 2755255"/>
                <a:gd name="connsiteY58" fmla="*/ 473868 h 821531"/>
                <a:gd name="connsiteX59" fmla="*/ 838199 w 2755255"/>
                <a:gd name="connsiteY59" fmla="*/ 595312 h 821531"/>
                <a:gd name="connsiteX60" fmla="*/ 869155 w 2755255"/>
                <a:gd name="connsiteY60" fmla="*/ 640556 h 821531"/>
                <a:gd name="connsiteX61" fmla="*/ 881061 w 2755255"/>
                <a:gd name="connsiteY61" fmla="*/ 654843 h 821531"/>
                <a:gd name="connsiteX62" fmla="*/ 890586 w 2755255"/>
                <a:gd name="connsiteY62" fmla="*/ 657225 h 821531"/>
                <a:gd name="connsiteX63" fmla="*/ 902493 w 2755255"/>
                <a:gd name="connsiteY63" fmla="*/ 650081 h 821531"/>
                <a:gd name="connsiteX64" fmla="*/ 926305 w 2755255"/>
                <a:gd name="connsiteY64" fmla="*/ 621506 h 821531"/>
                <a:gd name="connsiteX65" fmla="*/ 940593 w 2755255"/>
                <a:gd name="connsiteY65" fmla="*/ 581025 h 821531"/>
                <a:gd name="connsiteX66" fmla="*/ 954880 w 2755255"/>
                <a:gd name="connsiteY66" fmla="*/ 552450 h 821531"/>
                <a:gd name="connsiteX67" fmla="*/ 964405 w 2755255"/>
                <a:gd name="connsiteY67" fmla="*/ 514350 h 821531"/>
                <a:gd name="connsiteX68" fmla="*/ 966786 w 2755255"/>
                <a:gd name="connsiteY68" fmla="*/ 459581 h 821531"/>
                <a:gd name="connsiteX69" fmla="*/ 971549 w 2755255"/>
                <a:gd name="connsiteY69" fmla="*/ 447675 h 821531"/>
                <a:gd name="connsiteX70" fmla="*/ 973930 w 2755255"/>
                <a:gd name="connsiteY70" fmla="*/ 440531 h 821531"/>
                <a:gd name="connsiteX71" fmla="*/ 985836 w 2755255"/>
                <a:gd name="connsiteY71" fmla="*/ 423862 h 821531"/>
                <a:gd name="connsiteX72" fmla="*/ 992980 w 2755255"/>
                <a:gd name="connsiteY72" fmla="*/ 411956 h 821531"/>
                <a:gd name="connsiteX73" fmla="*/ 1012030 w 2755255"/>
                <a:gd name="connsiteY73" fmla="*/ 414337 h 821531"/>
                <a:gd name="connsiteX74" fmla="*/ 1019174 w 2755255"/>
                <a:gd name="connsiteY74" fmla="*/ 419100 h 821531"/>
                <a:gd name="connsiteX75" fmla="*/ 1026318 w 2755255"/>
                <a:gd name="connsiteY75" fmla="*/ 421481 h 821531"/>
                <a:gd name="connsiteX76" fmla="*/ 1038224 w 2755255"/>
                <a:gd name="connsiteY76" fmla="*/ 428625 h 821531"/>
                <a:gd name="connsiteX77" fmla="*/ 1059655 w 2755255"/>
                <a:gd name="connsiteY77" fmla="*/ 423862 h 821531"/>
                <a:gd name="connsiteX78" fmla="*/ 1066799 w 2755255"/>
                <a:gd name="connsiteY78" fmla="*/ 411956 h 821531"/>
                <a:gd name="connsiteX79" fmla="*/ 1076324 w 2755255"/>
                <a:gd name="connsiteY79" fmla="*/ 381000 h 821531"/>
                <a:gd name="connsiteX80" fmla="*/ 1078705 w 2755255"/>
                <a:gd name="connsiteY80" fmla="*/ 364331 h 821531"/>
                <a:gd name="connsiteX81" fmla="*/ 1083468 w 2755255"/>
                <a:gd name="connsiteY81" fmla="*/ 335756 h 821531"/>
                <a:gd name="connsiteX82" fmla="*/ 1085849 w 2755255"/>
                <a:gd name="connsiteY82" fmla="*/ 304800 h 821531"/>
                <a:gd name="connsiteX83" fmla="*/ 1100136 w 2755255"/>
                <a:gd name="connsiteY83" fmla="*/ 288131 h 821531"/>
                <a:gd name="connsiteX84" fmla="*/ 1112043 w 2755255"/>
                <a:gd name="connsiteY84" fmla="*/ 271462 h 821531"/>
                <a:gd name="connsiteX85" fmla="*/ 1119186 w 2755255"/>
                <a:gd name="connsiteY85" fmla="*/ 266700 h 821531"/>
                <a:gd name="connsiteX86" fmla="*/ 1128711 w 2755255"/>
                <a:gd name="connsiteY86" fmla="*/ 259556 h 821531"/>
                <a:gd name="connsiteX87" fmla="*/ 1131093 w 2755255"/>
                <a:gd name="connsiteY87" fmla="*/ 252412 h 821531"/>
                <a:gd name="connsiteX88" fmla="*/ 1154905 w 2755255"/>
                <a:gd name="connsiteY88" fmla="*/ 230981 h 821531"/>
                <a:gd name="connsiteX89" fmla="*/ 1162049 w 2755255"/>
                <a:gd name="connsiteY89" fmla="*/ 221456 h 821531"/>
                <a:gd name="connsiteX90" fmla="*/ 1173955 w 2755255"/>
                <a:gd name="connsiteY90" fmla="*/ 202406 h 821531"/>
                <a:gd name="connsiteX91" fmla="*/ 1178718 w 2755255"/>
                <a:gd name="connsiteY91" fmla="*/ 180975 h 821531"/>
                <a:gd name="connsiteX92" fmla="*/ 1185861 w 2755255"/>
                <a:gd name="connsiteY92" fmla="*/ 176212 h 821531"/>
                <a:gd name="connsiteX93" fmla="*/ 1193005 w 2755255"/>
                <a:gd name="connsiteY93" fmla="*/ 180975 h 821531"/>
                <a:gd name="connsiteX94" fmla="*/ 1197768 w 2755255"/>
                <a:gd name="connsiteY94" fmla="*/ 190500 h 821531"/>
                <a:gd name="connsiteX95" fmla="*/ 1200149 w 2755255"/>
                <a:gd name="connsiteY95" fmla="*/ 197643 h 821531"/>
                <a:gd name="connsiteX96" fmla="*/ 1212055 w 2755255"/>
                <a:gd name="connsiteY96" fmla="*/ 226218 h 821531"/>
                <a:gd name="connsiteX97" fmla="*/ 1214436 w 2755255"/>
                <a:gd name="connsiteY97" fmla="*/ 235743 h 821531"/>
                <a:gd name="connsiteX98" fmla="*/ 1223961 w 2755255"/>
                <a:gd name="connsiteY98" fmla="*/ 245268 h 821531"/>
                <a:gd name="connsiteX99" fmla="*/ 1228724 w 2755255"/>
                <a:gd name="connsiteY99" fmla="*/ 254793 h 821531"/>
                <a:gd name="connsiteX100" fmla="*/ 1233486 w 2755255"/>
                <a:gd name="connsiteY100" fmla="*/ 261937 h 821531"/>
                <a:gd name="connsiteX101" fmla="*/ 1238249 w 2755255"/>
                <a:gd name="connsiteY101" fmla="*/ 271462 h 821531"/>
                <a:gd name="connsiteX102" fmla="*/ 1250155 w 2755255"/>
                <a:gd name="connsiteY102" fmla="*/ 290512 h 821531"/>
                <a:gd name="connsiteX103" fmla="*/ 1293018 w 2755255"/>
                <a:gd name="connsiteY103" fmla="*/ 233362 h 821531"/>
                <a:gd name="connsiteX104" fmla="*/ 1307305 w 2755255"/>
                <a:gd name="connsiteY104" fmla="*/ 216693 h 821531"/>
                <a:gd name="connsiteX105" fmla="*/ 1309686 w 2755255"/>
                <a:gd name="connsiteY105" fmla="*/ 209550 h 821531"/>
                <a:gd name="connsiteX106" fmla="*/ 1323974 w 2755255"/>
                <a:gd name="connsiteY106" fmla="*/ 195262 h 821531"/>
                <a:gd name="connsiteX107" fmla="*/ 1343024 w 2755255"/>
                <a:gd name="connsiteY107" fmla="*/ 207168 h 821531"/>
                <a:gd name="connsiteX108" fmla="*/ 1350168 w 2755255"/>
                <a:gd name="connsiteY108" fmla="*/ 233362 h 821531"/>
                <a:gd name="connsiteX109" fmla="*/ 1354930 w 2755255"/>
                <a:gd name="connsiteY109" fmla="*/ 245268 h 821531"/>
                <a:gd name="connsiteX110" fmla="*/ 1359693 w 2755255"/>
                <a:gd name="connsiteY110" fmla="*/ 261937 h 821531"/>
                <a:gd name="connsiteX111" fmla="*/ 1362074 w 2755255"/>
                <a:gd name="connsiteY111" fmla="*/ 280987 h 821531"/>
                <a:gd name="connsiteX112" fmla="*/ 1364455 w 2755255"/>
                <a:gd name="connsiteY112" fmla="*/ 304800 h 821531"/>
                <a:gd name="connsiteX113" fmla="*/ 1378743 w 2755255"/>
                <a:gd name="connsiteY113" fmla="*/ 342900 h 821531"/>
                <a:gd name="connsiteX114" fmla="*/ 1385886 w 2755255"/>
                <a:gd name="connsiteY114" fmla="*/ 359568 h 821531"/>
                <a:gd name="connsiteX115" fmla="*/ 1388268 w 2755255"/>
                <a:gd name="connsiteY115" fmla="*/ 369093 h 821531"/>
                <a:gd name="connsiteX116" fmla="*/ 1402555 w 2755255"/>
                <a:gd name="connsiteY116" fmla="*/ 381000 h 821531"/>
                <a:gd name="connsiteX117" fmla="*/ 1414461 w 2755255"/>
                <a:gd name="connsiteY117" fmla="*/ 421481 h 821531"/>
                <a:gd name="connsiteX118" fmla="*/ 1421605 w 2755255"/>
                <a:gd name="connsiteY118" fmla="*/ 445293 h 821531"/>
                <a:gd name="connsiteX119" fmla="*/ 1428749 w 2755255"/>
                <a:gd name="connsiteY119" fmla="*/ 450056 h 821531"/>
                <a:gd name="connsiteX120" fmla="*/ 1438274 w 2755255"/>
                <a:gd name="connsiteY120" fmla="*/ 492918 h 821531"/>
                <a:gd name="connsiteX121" fmla="*/ 1443036 w 2755255"/>
                <a:gd name="connsiteY121" fmla="*/ 531018 h 821531"/>
                <a:gd name="connsiteX122" fmla="*/ 1450180 w 2755255"/>
                <a:gd name="connsiteY122" fmla="*/ 547687 h 821531"/>
                <a:gd name="connsiteX123" fmla="*/ 1457324 w 2755255"/>
                <a:gd name="connsiteY123" fmla="*/ 557212 h 821531"/>
                <a:gd name="connsiteX124" fmla="*/ 1464468 w 2755255"/>
                <a:gd name="connsiteY124" fmla="*/ 576262 h 821531"/>
                <a:gd name="connsiteX125" fmla="*/ 1483518 w 2755255"/>
                <a:gd name="connsiteY125" fmla="*/ 557212 h 821531"/>
                <a:gd name="connsiteX126" fmla="*/ 1500186 w 2755255"/>
                <a:gd name="connsiteY126" fmla="*/ 523875 h 821531"/>
                <a:gd name="connsiteX127" fmla="*/ 1507330 w 2755255"/>
                <a:gd name="connsiteY127" fmla="*/ 509587 h 821531"/>
                <a:gd name="connsiteX128" fmla="*/ 1516855 w 2755255"/>
                <a:gd name="connsiteY128" fmla="*/ 500062 h 821531"/>
                <a:gd name="connsiteX129" fmla="*/ 1538286 w 2755255"/>
                <a:gd name="connsiteY129" fmla="*/ 473868 h 821531"/>
                <a:gd name="connsiteX130" fmla="*/ 1545430 w 2755255"/>
                <a:gd name="connsiteY130" fmla="*/ 471487 h 821531"/>
                <a:gd name="connsiteX131" fmla="*/ 1559718 w 2755255"/>
                <a:gd name="connsiteY131" fmla="*/ 516731 h 821531"/>
                <a:gd name="connsiteX132" fmla="*/ 1569243 w 2755255"/>
                <a:gd name="connsiteY132" fmla="*/ 557212 h 821531"/>
                <a:gd name="connsiteX133" fmla="*/ 1583530 w 2755255"/>
                <a:gd name="connsiteY133" fmla="*/ 600075 h 821531"/>
                <a:gd name="connsiteX134" fmla="*/ 1590674 w 2755255"/>
                <a:gd name="connsiteY134" fmla="*/ 623887 h 821531"/>
                <a:gd name="connsiteX135" fmla="*/ 1593055 w 2755255"/>
                <a:gd name="connsiteY135" fmla="*/ 635793 h 821531"/>
                <a:gd name="connsiteX136" fmla="*/ 1597818 w 2755255"/>
                <a:gd name="connsiteY136" fmla="*/ 650081 h 821531"/>
                <a:gd name="connsiteX137" fmla="*/ 1602580 w 2755255"/>
                <a:gd name="connsiteY137" fmla="*/ 666750 h 821531"/>
                <a:gd name="connsiteX138" fmla="*/ 1604961 w 2755255"/>
                <a:gd name="connsiteY138" fmla="*/ 683418 h 821531"/>
                <a:gd name="connsiteX139" fmla="*/ 1616868 w 2755255"/>
                <a:gd name="connsiteY139" fmla="*/ 711993 h 821531"/>
                <a:gd name="connsiteX140" fmla="*/ 1626393 w 2755255"/>
                <a:gd name="connsiteY140" fmla="*/ 728662 h 821531"/>
                <a:gd name="connsiteX141" fmla="*/ 1645443 w 2755255"/>
                <a:gd name="connsiteY141" fmla="*/ 764381 h 821531"/>
                <a:gd name="connsiteX142" fmla="*/ 1654968 w 2755255"/>
                <a:gd name="connsiteY142" fmla="*/ 762000 h 821531"/>
                <a:gd name="connsiteX143" fmla="*/ 1662111 w 2755255"/>
                <a:gd name="connsiteY143" fmla="*/ 757237 h 821531"/>
                <a:gd name="connsiteX144" fmla="*/ 1690686 w 2755255"/>
                <a:gd name="connsiteY144" fmla="*/ 723900 h 821531"/>
                <a:gd name="connsiteX145" fmla="*/ 1702593 w 2755255"/>
                <a:gd name="connsiteY145" fmla="*/ 731043 h 821531"/>
                <a:gd name="connsiteX146" fmla="*/ 1707355 w 2755255"/>
                <a:gd name="connsiteY146" fmla="*/ 738187 h 821531"/>
                <a:gd name="connsiteX147" fmla="*/ 1714499 w 2755255"/>
                <a:gd name="connsiteY147" fmla="*/ 742950 h 821531"/>
                <a:gd name="connsiteX148" fmla="*/ 1731168 w 2755255"/>
                <a:gd name="connsiteY148" fmla="*/ 764381 h 821531"/>
                <a:gd name="connsiteX149" fmla="*/ 1738311 w 2755255"/>
                <a:gd name="connsiteY149" fmla="*/ 769143 h 821531"/>
                <a:gd name="connsiteX150" fmla="*/ 1752599 w 2755255"/>
                <a:gd name="connsiteY150" fmla="*/ 785812 h 821531"/>
                <a:gd name="connsiteX151" fmla="*/ 1788318 w 2755255"/>
                <a:gd name="connsiteY151" fmla="*/ 821531 h 821531"/>
                <a:gd name="connsiteX152" fmla="*/ 1802605 w 2755255"/>
                <a:gd name="connsiteY152" fmla="*/ 809625 h 821531"/>
                <a:gd name="connsiteX153" fmla="*/ 1824036 w 2755255"/>
                <a:gd name="connsiteY153" fmla="*/ 783431 h 821531"/>
                <a:gd name="connsiteX154" fmla="*/ 1859755 w 2755255"/>
                <a:gd name="connsiteY154" fmla="*/ 771525 h 821531"/>
                <a:gd name="connsiteX155" fmla="*/ 1874043 w 2755255"/>
                <a:gd name="connsiteY155" fmla="*/ 759618 h 821531"/>
                <a:gd name="connsiteX156" fmla="*/ 1890711 w 2755255"/>
                <a:gd name="connsiteY156" fmla="*/ 731043 h 821531"/>
                <a:gd name="connsiteX157" fmla="*/ 1893093 w 2755255"/>
                <a:gd name="connsiteY157" fmla="*/ 721518 h 821531"/>
                <a:gd name="connsiteX158" fmla="*/ 1912143 w 2755255"/>
                <a:gd name="connsiteY158" fmla="*/ 681037 h 821531"/>
                <a:gd name="connsiteX159" fmla="*/ 1947861 w 2755255"/>
                <a:gd name="connsiteY159" fmla="*/ 597693 h 821531"/>
                <a:gd name="connsiteX160" fmla="*/ 1974055 w 2755255"/>
                <a:gd name="connsiteY160" fmla="*/ 540543 h 821531"/>
                <a:gd name="connsiteX161" fmla="*/ 1981199 w 2755255"/>
                <a:gd name="connsiteY161" fmla="*/ 516731 h 821531"/>
                <a:gd name="connsiteX162" fmla="*/ 1988343 w 2755255"/>
                <a:gd name="connsiteY162" fmla="*/ 385762 h 821531"/>
                <a:gd name="connsiteX163" fmla="*/ 1995486 w 2755255"/>
                <a:gd name="connsiteY163" fmla="*/ 371475 h 821531"/>
                <a:gd name="connsiteX164" fmla="*/ 2005011 w 2755255"/>
                <a:gd name="connsiteY164" fmla="*/ 357187 h 821531"/>
                <a:gd name="connsiteX165" fmla="*/ 2009774 w 2755255"/>
                <a:gd name="connsiteY165" fmla="*/ 347662 h 821531"/>
                <a:gd name="connsiteX166" fmla="*/ 2016918 w 2755255"/>
                <a:gd name="connsiteY166" fmla="*/ 345281 h 821531"/>
                <a:gd name="connsiteX167" fmla="*/ 2024061 w 2755255"/>
                <a:gd name="connsiteY167" fmla="*/ 350043 h 821531"/>
                <a:gd name="connsiteX168" fmla="*/ 2035968 w 2755255"/>
                <a:gd name="connsiteY168" fmla="*/ 371475 h 821531"/>
                <a:gd name="connsiteX169" fmla="*/ 2040730 w 2755255"/>
                <a:gd name="connsiteY169" fmla="*/ 378618 h 821531"/>
                <a:gd name="connsiteX170" fmla="*/ 2050255 w 2755255"/>
                <a:gd name="connsiteY170" fmla="*/ 404812 h 821531"/>
                <a:gd name="connsiteX171" fmla="*/ 2057399 w 2755255"/>
                <a:gd name="connsiteY171" fmla="*/ 416718 h 821531"/>
                <a:gd name="connsiteX172" fmla="*/ 2062161 w 2755255"/>
                <a:gd name="connsiteY172" fmla="*/ 371475 h 821531"/>
                <a:gd name="connsiteX173" fmla="*/ 2076449 w 2755255"/>
                <a:gd name="connsiteY173" fmla="*/ 328612 h 821531"/>
                <a:gd name="connsiteX174" fmla="*/ 2121693 w 2755255"/>
                <a:gd name="connsiteY174" fmla="*/ 219075 h 821531"/>
                <a:gd name="connsiteX175" fmla="*/ 2155030 w 2755255"/>
                <a:gd name="connsiteY175" fmla="*/ 145256 h 821531"/>
                <a:gd name="connsiteX176" fmla="*/ 2166936 w 2755255"/>
                <a:gd name="connsiteY176" fmla="*/ 135731 h 821531"/>
                <a:gd name="connsiteX177" fmla="*/ 2181224 w 2755255"/>
                <a:gd name="connsiteY177" fmla="*/ 147637 h 821531"/>
                <a:gd name="connsiteX178" fmla="*/ 2188368 w 2755255"/>
                <a:gd name="connsiteY178" fmla="*/ 152400 h 821531"/>
                <a:gd name="connsiteX179" fmla="*/ 2200274 w 2755255"/>
                <a:gd name="connsiteY179" fmla="*/ 164306 h 821531"/>
                <a:gd name="connsiteX180" fmla="*/ 2212180 w 2755255"/>
                <a:gd name="connsiteY180" fmla="*/ 178593 h 821531"/>
                <a:gd name="connsiteX181" fmla="*/ 2214561 w 2755255"/>
                <a:gd name="connsiteY181" fmla="*/ 197643 h 821531"/>
                <a:gd name="connsiteX182" fmla="*/ 2221705 w 2755255"/>
                <a:gd name="connsiteY182" fmla="*/ 188118 h 821531"/>
                <a:gd name="connsiteX183" fmla="*/ 2224086 w 2755255"/>
                <a:gd name="connsiteY183" fmla="*/ 178593 h 821531"/>
                <a:gd name="connsiteX184" fmla="*/ 2231230 w 2755255"/>
                <a:gd name="connsiteY184" fmla="*/ 159543 h 821531"/>
                <a:gd name="connsiteX185" fmla="*/ 2238374 w 2755255"/>
                <a:gd name="connsiteY185" fmla="*/ 128587 h 821531"/>
                <a:gd name="connsiteX186" fmla="*/ 2247899 w 2755255"/>
                <a:gd name="connsiteY186" fmla="*/ 111918 h 821531"/>
                <a:gd name="connsiteX187" fmla="*/ 2252661 w 2755255"/>
                <a:gd name="connsiteY187" fmla="*/ 97631 h 821531"/>
                <a:gd name="connsiteX188" fmla="*/ 2257424 w 2755255"/>
                <a:gd name="connsiteY188" fmla="*/ 88106 h 821531"/>
                <a:gd name="connsiteX189" fmla="*/ 2266949 w 2755255"/>
                <a:gd name="connsiteY189" fmla="*/ 66675 h 821531"/>
                <a:gd name="connsiteX190" fmla="*/ 2271711 w 2755255"/>
                <a:gd name="connsiteY190" fmla="*/ 59531 h 821531"/>
                <a:gd name="connsiteX191" fmla="*/ 2290761 w 2755255"/>
                <a:gd name="connsiteY191" fmla="*/ 26193 h 821531"/>
                <a:gd name="connsiteX192" fmla="*/ 2307430 w 2755255"/>
                <a:gd name="connsiteY192" fmla="*/ 0 h 821531"/>
                <a:gd name="connsiteX193" fmla="*/ 2326480 w 2755255"/>
                <a:gd name="connsiteY193" fmla="*/ 9525 h 821531"/>
                <a:gd name="connsiteX194" fmla="*/ 2359818 w 2755255"/>
                <a:gd name="connsiteY194" fmla="*/ 71437 h 821531"/>
                <a:gd name="connsiteX195" fmla="*/ 2366961 w 2755255"/>
                <a:gd name="connsiteY195" fmla="*/ 88106 h 821531"/>
                <a:gd name="connsiteX196" fmla="*/ 2376486 w 2755255"/>
                <a:gd name="connsiteY196" fmla="*/ 100012 h 821531"/>
                <a:gd name="connsiteX197" fmla="*/ 2378868 w 2755255"/>
                <a:gd name="connsiteY197" fmla="*/ 109537 h 821531"/>
                <a:gd name="connsiteX198" fmla="*/ 2386011 w 2755255"/>
                <a:gd name="connsiteY198" fmla="*/ 119062 h 821531"/>
                <a:gd name="connsiteX199" fmla="*/ 2390774 w 2755255"/>
                <a:gd name="connsiteY199" fmla="*/ 126206 h 821531"/>
                <a:gd name="connsiteX200" fmla="*/ 2402680 w 2755255"/>
                <a:gd name="connsiteY200" fmla="*/ 119062 h 821531"/>
                <a:gd name="connsiteX201" fmla="*/ 2412205 w 2755255"/>
                <a:gd name="connsiteY201" fmla="*/ 100012 h 821531"/>
                <a:gd name="connsiteX202" fmla="*/ 2424111 w 2755255"/>
                <a:gd name="connsiteY202" fmla="*/ 83343 h 821531"/>
                <a:gd name="connsiteX203" fmla="*/ 2438399 w 2755255"/>
                <a:gd name="connsiteY203" fmla="*/ 78581 h 821531"/>
                <a:gd name="connsiteX204" fmla="*/ 2447924 w 2755255"/>
                <a:gd name="connsiteY204" fmla="*/ 119062 h 821531"/>
                <a:gd name="connsiteX205" fmla="*/ 2455068 w 2755255"/>
                <a:gd name="connsiteY205" fmla="*/ 135731 h 821531"/>
                <a:gd name="connsiteX206" fmla="*/ 2474118 w 2755255"/>
                <a:gd name="connsiteY206" fmla="*/ 207168 h 821531"/>
                <a:gd name="connsiteX207" fmla="*/ 2476499 w 2755255"/>
                <a:gd name="connsiteY207" fmla="*/ 235743 h 821531"/>
                <a:gd name="connsiteX208" fmla="*/ 2486024 w 2755255"/>
                <a:gd name="connsiteY208" fmla="*/ 280987 h 821531"/>
                <a:gd name="connsiteX209" fmla="*/ 2495549 w 2755255"/>
                <a:gd name="connsiteY209" fmla="*/ 333375 h 821531"/>
                <a:gd name="connsiteX210" fmla="*/ 2500311 w 2755255"/>
                <a:gd name="connsiteY210" fmla="*/ 364331 h 821531"/>
                <a:gd name="connsiteX211" fmla="*/ 2514599 w 2755255"/>
                <a:gd name="connsiteY211" fmla="*/ 411956 h 821531"/>
                <a:gd name="connsiteX212" fmla="*/ 2516980 w 2755255"/>
                <a:gd name="connsiteY212" fmla="*/ 421481 h 821531"/>
                <a:gd name="connsiteX213" fmla="*/ 2528886 w 2755255"/>
                <a:gd name="connsiteY213" fmla="*/ 447675 h 821531"/>
                <a:gd name="connsiteX214" fmla="*/ 2538411 w 2755255"/>
                <a:gd name="connsiteY214" fmla="*/ 481012 h 821531"/>
                <a:gd name="connsiteX215" fmla="*/ 2540793 w 2755255"/>
                <a:gd name="connsiteY215" fmla="*/ 500062 h 821531"/>
                <a:gd name="connsiteX216" fmla="*/ 2543174 w 2755255"/>
                <a:gd name="connsiteY216" fmla="*/ 509587 h 821531"/>
                <a:gd name="connsiteX217" fmla="*/ 2552699 w 2755255"/>
                <a:gd name="connsiteY217" fmla="*/ 485775 h 821531"/>
                <a:gd name="connsiteX218" fmla="*/ 2559843 w 2755255"/>
                <a:gd name="connsiteY218" fmla="*/ 473868 h 821531"/>
                <a:gd name="connsiteX219" fmla="*/ 2564605 w 2755255"/>
                <a:gd name="connsiteY219" fmla="*/ 464343 h 821531"/>
                <a:gd name="connsiteX220" fmla="*/ 2574130 w 2755255"/>
                <a:gd name="connsiteY220" fmla="*/ 466725 h 821531"/>
                <a:gd name="connsiteX221" fmla="*/ 2578893 w 2755255"/>
                <a:gd name="connsiteY221" fmla="*/ 481012 h 821531"/>
                <a:gd name="connsiteX222" fmla="*/ 2583655 w 2755255"/>
                <a:gd name="connsiteY222" fmla="*/ 507206 h 821531"/>
                <a:gd name="connsiteX223" fmla="*/ 2588418 w 2755255"/>
                <a:gd name="connsiteY223" fmla="*/ 516731 h 821531"/>
                <a:gd name="connsiteX224" fmla="*/ 2593180 w 2755255"/>
                <a:gd name="connsiteY224" fmla="*/ 542925 h 821531"/>
                <a:gd name="connsiteX225" fmla="*/ 2602705 w 2755255"/>
                <a:gd name="connsiteY225" fmla="*/ 557212 h 821531"/>
                <a:gd name="connsiteX226" fmla="*/ 2605086 w 2755255"/>
                <a:gd name="connsiteY226" fmla="*/ 566737 h 821531"/>
                <a:gd name="connsiteX227" fmla="*/ 2609849 w 2755255"/>
                <a:gd name="connsiteY227" fmla="*/ 588168 h 821531"/>
                <a:gd name="connsiteX228" fmla="*/ 2614611 w 2755255"/>
                <a:gd name="connsiteY228" fmla="*/ 600075 h 821531"/>
                <a:gd name="connsiteX229" fmla="*/ 2624136 w 2755255"/>
                <a:gd name="connsiteY229" fmla="*/ 595312 h 821531"/>
                <a:gd name="connsiteX230" fmla="*/ 2636043 w 2755255"/>
                <a:gd name="connsiteY230" fmla="*/ 576262 h 821531"/>
                <a:gd name="connsiteX231" fmla="*/ 2650330 w 2755255"/>
                <a:gd name="connsiteY231" fmla="*/ 573881 h 821531"/>
                <a:gd name="connsiteX232" fmla="*/ 2664618 w 2755255"/>
                <a:gd name="connsiteY232" fmla="*/ 576262 h 821531"/>
                <a:gd name="connsiteX233" fmla="*/ 2666999 w 2755255"/>
                <a:gd name="connsiteY233" fmla="*/ 592931 h 821531"/>
                <a:gd name="connsiteX234" fmla="*/ 2671761 w 2755255"/>
                <a:gd name="connsiteY234" fmla="*/ 604837 h 821531"/>
                <a:gd name="connsiteX235" fmla="*/ 2676524 w 2755255"/>
                <a:gd name="connsiteY235" fmla="*/ 654843 h 821531"/>
                <a:gd name="connsiteX236" fmla="*/ 2683668 w 2755255"/>
                <a:gd name="connsiteY236" fmla="*/ 676275 h 821531"/>
                <a:gd name="connsiteX237" fmla="*/ 2690811 w 2755255"/>
                <a:gd name="connsiteY237" fmla="*/ 726281 h 821531"/>
                <a:gd name="connsiteX238" fmla="*/ 2695574 w 2755255"/>
                <a:gd name="connsiteY238" fmla="*/ 738187 h 821531"/>
                <a:gd name="connsiteX239" fmla="*/ 2697955 w 2755255"/>
                <a:gd name="connsiteY239" fmla="*/ 762000 h 821531"/>
                <a:gd name="connsiteX240" fmla="*/ 2721768 w 2755255"/>
                <a:gd name="connsiteY240" fmla="*/ 747712 h 821531"/>
                <a:gd name="connsiteX241" fmla="*/ 2726530 w 2755255"/>
                <a:gd name="connsiteY241" fmla="*/ 731043 h 821531"/>
                <a:gd name="connsiteX242" fmla="*/ 2733674 w 2755255"/>
                <a:gd name="connsiteY242" fmla="*/ 733425 h 821531"/>
                <a:gd name="connsiteX243" fmla="*/ 2736055 w 2755255"/>
                <a:gd name="connsiteY243" fmla="*/ 747712 h 821531"/>
                <a:gd name="connsiteX244" fmla="*/ 2745580 w 2755255"/>
                <a:gd name="connsiteY244" fmla="*/ 766762 h 821531"/>
                <a:gd name="connsiteX245" fmla="*/ 2747961 w 2755255"/>
                <a:gd name="connsiteY245" fmla="*/ 778668 h 821531"/>
                <a:gd name="connsiteX246" fmla="*/ 2755105 w 2755255"/>
                <a:gd name="connsiteY246" fmla="*/ 788193 h 821531"/>
                <a:gd name="connsiteX247" fmla="*/ 2752724 w 2755255"/>
                <a:gd name="connsiteY247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40518 w 2755255"/>
                <a:gd name="connsiteY24" fmla="*/ 145256 h 821531"/>
                <a:gd name="connsiteX25" fmla="*/ 357186 w 2755255"/>
                <a:gd name="connsiteY25" fmla="*/ 228600 h 821531"/>
                <a:gd name="connsiteX26" fmla="*/ 357187 w 2755255"/>
                <a:gd name="connsiteY26" fmla="*/ 271463 h 821531"/>
                <a:gd name="connsiteX27" fmla="*/ 369092 w 2755255"/>
                <a:gd name="connsiteY27" fmla="*/ 309561 h 821531"/>
                <a:gd name="connsiteX28" fmla="*/ 397668 w 2755255"/>
                <a:gd name="connsiteY28" fmla="*/ 273843 h 821531"/>
                <a:gd name="connsiteX29" fmla="*/ 414337 w 2755255"/>
                <a:gd name="connsiteY29" fmla="*/ 414337 h 821531"/>
                <a:gd name="connsiteX30" fmla="*/ 435767 w 2755255"/>
                <a:gd name="connsiteY30" fmla="*/ 316706 h 821531"/>
                <a:gd name="connsiteX31" fmla="*/ 442911 w 2755255"/>
                <a:gd name="connsiteY31" fmla="*/ 266699 h 821531"/>
                <a:gd name="connsiteX32" fmla="*/ 445293 w 2755255"/>
                <a:gd name="connsiteY32" fmla="*/ 247650 h 821531"/>
                <a:gd name="connsiteX33" fmla="*/ 452436 w 2755255"/>
                <a:gd name="connsiteY33" fmla="*/ 242887 h 821531"/>
                <a:gd name="connsiteX34" fmla="*/ 466724 w 2755255"/>
                <a:gd name="connsiteY34" fmla="*/ 230981 h 821531"/>
                <a:gd name="connsiteX35" fmla="*/ 478630 w 2755255"/>
                <a:gd name="connsiteY35" fmla="*/ 233362 h 821531"/>
                <a:gd name="connsiteX36" fmla="*/ 490536 w 2755255"/>
                <a:gd name="connsiteY36" fmla="*/ 252412 h 821531"/>
                <a:gd name="connsiteX37" fmla="*/ 492918 w 2755255"/>
                <a:gd name="connsiteY37" fmla="*/ 261937 h 821531"/>
                <a:gd name="connsiteX38" fmla="*/ 500061 w 2755255"/>
                <a:gd name="connsiteY38" fmla="*/ 269081 h 821531"/>
                <a:gd name="connsiteX39" fmla="*/ 502443 w 2755255"/>
                <a:gd name="connsiteY39" fmla="*/ 280987 h 821531"/>
                <a:gd name="connsiteX40" fmla="*/ 509586 w 2755255"/>
                <a:gd name="connsiteY40" fmla="*/ 311943 h 821531"/>
                <a:gd name="connsiteX41" fmla="*/ 521493 w 2755255"/>
                <a:gd name="connsiteY41" fmla="*/ 328612 h 821531"/>
                <a:gd name="connsiteX42" fmla="*/ 523874 w 2755255"/>
                <a:gd name="connsiteY42" fmla="*/ 335756 h 821531"/>
                <a:gd name="connsiteX43" fmla="*/ 538161 w 2755255"/>
                <a:gd name="connsiteY43" fmla="*/ 357187 h 821531"/>
                <a:gd name="connsiteX44" fmla="*/ 564355 w 2755255"/>
                <a:gd name="connsiteY44" fmla="*/ 409575 h 821531"/>
                <a:gd name="connsiteX45" fmla="*/ 600074 w 2755255"/>
                <a:gd name="connsiteY45" fmla="*/ 483393 h 821531"/>
                <a:gd name="connsiteX46" fmla="*/ 619124 w 2755255"/>
                <a:gd name="connsiteY46" fmla="*/ 457200 h 821531"/>
                <a:gd name="connsiteX47" fmla="*/ 633411 w 2755255"/>
                <a:gd name="connsiteY47" fmla="*/ 433387 h 821531"/>
                <a:gd name="connsiteX48" fmla="*/ 640555 w 2755255"/>
                <a:gd name="connsiteY48" fmla="*/ 423862 h 821531"/>
                <a:gd name="connsiteX49" fmla="*/ 652461 w 2755255"/>
                <a:gd name="connsiteY49" fmla="*/ 395287 h 821531"/>
                <a:gd name="connsiteX50" fmla="*/ 659605 w 2755255"/>
                <a:gd name="connsiteY50" fmla="*/ 392906 h 821531"/>
                <a:gd name="connsiteX51" fmla="*/ 683418 w 2755255"/>
                <a:gd name="connsiteY51" fmla="*/ 435768 h 821531"/>
                <a:gd name="connsiteX52" fmla="*/ 700086 w 2755255"/>
                <a:gd name="connsiteY52" fmla="*/ 483393 h 821531"/>
                <a:gd name="connsiteX53" fmla="*/ 726280 w 2755255"/>
                <a:gd name="connsiteY53" fmla="*/ 519113 h 821531"/>
                <a:gd name="connsiteX54" fmla="*/ 731043 w 2755255"/>
                <a:gd name="connsiteY54" fmla="*/ 478631 h 821531"/>
                <a:gd name="connsiteX55" fmla="*/ 740568 w 2755255"/>
                <a:gd name="connsiteY55" fmla="*/ 440531 h 821531"/>
                <a:gd name="connsiteX56" fmla="*/ 754855 w 2755255"/>
                <a:gd name="connsiteY56" fmla="*/ 457200 h 821531"/>
                <a:gd name="connsiteX57" fmla="*/ 757236 w 2755255"/>
                <a:gd name="connsiteY57" fmla="*/ 466725 h 821531"/>
                <a:gd name="connsiteX58" fmla="*/ 764380 w 2755255"/>
                <a:gd name="connsiteY58" fmla="*/ 473868 h 821531"/>
                <a:gd name="connsiteX59" fmla="*/ 838199 w 2755255"/>
                <a:gd name="connsiteY59" fmla="*/ 595312 h 821531"/>
                <a:gd name="connsiteX60" fmla="*/ 869155 w 2755255"/>
                <a:gd name="connsiteY60" fmla="*/ 640556 h 821531"/>
                <a:gd name="connsiteX61" fmla="*/ 881061 w 2755255"/>
                <a:gd name="connsiteY61" fmla="*/ 654843 h 821531"/>
                <a:gd name="connsiteX62" fmla="*/ 890586 w 2755255"/>
                <a:gd name="connsiteY62" fmla="*/ 657225 h 821531"/>
                <a:gd name="connsiteX63" fmla="*/ 902493 w 2755255"/>
                <a:gd name="connsiteY63" fmla="*/ 650081 h 821531"/>
                <a:gd name="connsiteX64" fmla="*/ 926305 w 2755255"/>
                <a:gd name="connsiteY64" fmla="*/ 621506 h 821531"/>
                <a:gd name="connsiteX65" fmla="*/ 940593 w 2755255"/>
                <a:gd name="connsiteY65" fmla="*/ 581025 h 821531"/>
                <a:gd name="connsiteX66" fmla="*/ 954880 w 2755255"/>
                <a:gd name="connsiteY66" fmla="*/ 552450 h 821531"/>
                <a:gd name="connsiteX67" fmla="*/ 964405 w 2755255"/>
                <a:gd name="connsiteY67" fmla="*/ 514350 h 821531"/>
                <a:gd name="connsiteX68" fmla="*/ 966786 w 2755255"/>
                <a:gd name="connsiteY68" fmla="*/ 459581 h 821531"/>
                <a:gd name="connsiteX69" fmla="*/ 971549 w 2755255"/>
                <a:gd name="connsiteY69" fmla="*/ 447675 h 821531"/>
                <a:gd name="connsiteX70" fmla="*/ 973930 w 2755255"/>
                <a:gd name="connsiteY70" fmla="*/ 440531 h 821531"/>
                <a:gd name="connsiteX71" fmla="*/ 985836 w 2755255"/>
                <a:gd name="connsiteY71" fmla="*/ 423862 h 821531"/>
                <a:gd name="connsiteX72" fmla="*/ 992980 w 2755255"/>
                <a:gd name="connsiteY72" fmla="*/ 411956 h 821531"/>
                <a:gd name="connsiteX73" fmla="*/ 1012030 w 2755255"/>
                <a:gd name="connsiteY73" fmla="*/ 414337 h 821531"/>
                <a:gd name="connsiteX74" fmla="*/ 1019174 w 2755255"/>
                <a:gd name="connsiteY74" fmla="*/ 419100 h 821531"/>
                <a:gd name="connsiteX75" fmla="*/ 1026318 w 2755255"/>
                <a:gd name="connsiteY75" fmla="*/ 421481 h 821531"/>
                <a:gd name="connsiteX76" fmla="*/ 1038224 w 2755255"/>
                <a:gd name="connsiteY76" fmla="*/ 428625 h 821531"/>
                <a:gd name="connsiteX77" fmla="*/ 1059655 w 2755255"/>
                <a:gd name="connsiteY77" fmla="*/ 423862 h 821531"/>
                <a:gd name="connsiteX78" fmla="*/ 1066799 w 2755255"/>
                <a:gd name="connsiteY78" fmla="*/ 411956 h 821531"/>
                <a:gd name="connsiteX79" fmla="*/ 1076324 w 2755255"/>
                <a:gd name="connsiteY79" fmla="*/ 381000 h 821531"/>
                <a:gd name="connsiteX80" fmla="*/ 1078705 w 2755255"/>
                <a:gd name="connsiteY80" fmla="*/ 364331 h 821531"/>
                <a:gd name="connsiteX81" fmla="*/ 1083468 w 2755255"/>
                <a:gd name="connsiteY81" fmla="*/ 335756 h 821531"/>
                <a:gd name="connsiteX82" fmla="*/ 1085849 w 2755255"/>
                <a:gd name="connsiteY82" fmla="*/ 304800 h 821531"/>
                <a:gd name="connsiteX83" fmla="*/ 1100136 w 2755255"/>
                <a:gd name="connsiteY83" fmla="*/ 288131 h 821531"/>
                <a:gd name="connsiteX84" fmla="*/ 1112043 w 2755255"/>
                <a:gd name="connsiteY84" fmla="*/ 271462 h 821531"/>
                <a:gd name="connsiteX85" fmla="*/ 1119186 w 2755255"/>
                <a:gd name="connsiteY85" fmla="*/ 266700 h 821531"/>
                <a:gd name="connsiteX86" fmla="*/ 1128711 w 2755255"/>
                <a:gd name="connsiteY86" fmla="*/ 259556 h 821531"/>
                <a:gd name="connsiteX87" fmla="*/ 1131093 w 2755255"/>
                <a:gd name="connsiteY87" fmla="*/ 252412 h 821531"/>
                <a:gd name="connsiteX88" fmla="*/ 1154905 w 2755255"/>
                <a:gd name="connsiteY88" fmla="*/ 230981 h 821531"/>
                <a:gd name="connsiteX89" fmla="*/ 1162049 w 2755255"/>
                <a:gd name="connsiteY89" fmla="*/ 221456 h 821531"/>
                <a:gd name="connsiteX90" fmla="*/ 1173955 w 2755255"/>
                <a:gd name="connsiteY90" fmla="*/ 202406 h 821531"/>
                <a:gd name="connsiteX91" fmla="*/ 1178718 w 2755255"/>
                <a:gd name="connsiteY91" fmla="*/ 180975 h 821531"/>
                <a:gd name="connsiteX92" fmla="*/ 1185861 w 2755255"/>
                <a:gd name="connsiteY92" fmla="*/ 176212 h 821531"/>
                <a:gd name="connsiteX93" fmla="*/ 1193005 w 2755255"/>
                <a:gd name="connsiteY93" fmla="*/ 180975 h 821531"/>
                <a:gd name="connsiteX94" fmla="*/ 1197768 w 2755255"/>
                <a:gd name="connsiteY94" fmla="*/ 190500 h 821531"/>
                <a:gd name="connsiteX95" fmla="*/ 1200149 w 2755255"/>
                <a:gd name="connsiteY95" fmla="*/ 197643 h 821531"/>
                <a:gd name="connsiteX96" fmla="*/ 1212055 w 2755255"/>
                <a:gd name="connsiteY96" fmla="*/ 226218 h 821531"/>
                <a:gd name="connsiteX97" fmla="*/ 1214436 w 2755255"/>
                <a:gd name="connsiteY97" fmla="*/ 235743 h 821531"/>
                <a:gd name="connsiteX98" fmla="*/ 1223961 w 2755255"/>
                <a:gd name="connsiteY98" fmla="*/ 245268 h 821531"/>
                <a:gd name="connsiteX99" fmla="*/ 1228724 w 2755255"/>
                <a:gd name="connsiteY99" fmla="*/ 254793 h 821531"/>
                <a:gd name="connsiteX100" fmla="*/ 1233486 w 2755255"/>
                <a:gd name="connsiteY100" fmla="*/ 261937 h 821531"/>
                <a:gd name="connsiteX101" fmla="*/ 1238249 w 2755255"/>
                <a:gd name="connsiteY101" fmla="*/ 271462 h 821531"/>
                <a:gd name="connsiteX102" fmla="*/ 1250155 w 2755255"/>
                <a:gd name="connsiteY102" fmla="*/ 290512 h 821531"/>
                <a:gd name="connsiteX103" fmla="*/ 1293018 w 2755255"/>
                <a:gd name="connsiteY103" fmla="*/ 233362 h 821531"/>
                <a:gd name="connsiteX104" fmla="*/ 1307305 w 2755255"/>
                <a:gd name="connsiteY104" fmla="*/ 216693 h 821531"/>
                <a:gd name="connsiteX105" fmla="*/ 1309686 w 2755255"/>
                <a:gd name="connsiteY105" fmla="*/ 209550 h 821531"/>
                <a:gd name="connsiteX106" fmla="*/ 1323974 w 2755255"/>
                <a:gd name="connsiteY106" fmla="*/ 195262 h 821531"/>
                <a:gd name="connsiteX107" fmla="*/ 1343024 w 2755255"/>
                <a:gd name="connsiteY107" fmla="*/ 207168 h 821531"/>
                <a:gd name="connsiteX108" fmla="*/ 1350168 w 2755255"/>
                <a:gd name="connsiteY108" fmla="*/ 233362 h 821531"/>
                <a:gd name="connsiteX109" fmla="*/ 1354930 w 2755255"/>
                <a:gd name="connsiteY109" fmla="*/ 245268 h 821531"/>
                <a:gd name="connsiteX110" fmla="*/ 1359693 w 2755255"/>
                <a:gd name="connsiteY110" fmla="*/ 261937 h 821531"/>
                <a:gd name="connsiteX111" fmla="*/ 1362074 w 2755255"/>
                <a:gd name="connsiteY111" fmla="*/ 280987 h 821531"/>
                <a:gd name="connsiteX112" fmla="*/ 1364455 w 2755255"/>
                <a:gd name="connsiteY112" fmla="*/ 304800 h 821531"/>
                <a:gd name="connsiteX113" fmla="*/ 1378743 w 2755255"/>
                <a:gd name="connsiteY113" fmla="*/ 342900 h 821531"/>
                <a:gd name="connsiteX114" fmla="*/ 1385886 w 2755255"/>
                <a:gd name="connsiteY114" fmla="*/ 359568 h 821531"/>
                <a:gd name="connsiteX115" fmla="*/ 1388268 w 2755255"/>
                <a:gd name="connsiteY115" fmla="*/ 369093 h 821531"/>
                <a:gd name="connsiteX116" fmla="*/ 1402555 w 2755255"/>
                <a:gd name="connsiteY116" fmla="*/ 381000 h 821531"/>
                <a:gd name="connsiteX117" fmla="*/ 1414461 w 2755255"/>
                <a:gd name="connsiteY117" fmla="*/ 421481 h 821531"/>
                <a:gd name="connsiteX118" fmla="*/ 1421605 w 2755255"/>
                <a:gd name="connsiteY118" fmla="*/ 445293 h 821531"/>
                <a:gd name="connsiteX119" fmla="*/ 1428749 w 2755255"/>
                <a:gd name="connsiteY119" fmla="*/ 450056 h 821531"/>
                <a:gd name="connsiteX120" fmla="*/ 1438274 w 2755255"/>
                <a:gd name="connsiteY120" fmla="*/ 492918 h 821531"/>
                <a:gd name="connsiteX121" fmla="*/ 1443036 w 2755255"/>
                <a:gd name="connsiteY121" fmla="*/ 531018 h 821531"/>
                <a:gd name="connsiteX122" fmla="*/ 1450180 w 2755255"/>
                <a:gd name="connsiteY122" fmla="*/ 547687 h 821531"/>
                <a:gd name="connsiteX123" fmla="*/ 1457324 w 2755255"/>
                <a:gd name="connsiteY123" fmla="*/ 557212 h 821531"/>
                <a:gd name="connsiteX124" fmla="*/ 1464468 w 2755255"/>
                <a:gd name="connsiteY124" fmla="*/ 576262 h 821531"/>
                <a:gd name="connsiteX125" fmla="*/ 1483518 w 2755255"/>
                <a:gd name="connsiteY125" fmla="*/ 557212 h 821531"/>
                <a:gd name="connsiteX126" fmla="*/ 1500186 w 2755255"/>
                <a:gd name="connsiteY126" fmla="*/ 523875 h 821531"/>
                <a:gd name="connsiteX127" fmla="*/ 1507330 w 2755255"/>
                <a:gd name="connsiteY127" fmla="*/ 509587 h 821531"/>
                <a:gd name="connsiteX128" fmla="*/ 1516855 w 2755255"/>
                <a:gd name="connsiteY128" fmla="*/ 500062 h 821531"/>
                <a:gd name="connsiteX129" fmla="*/ 1538286 w 2755255"/>
                <a:gd name="connsiteY129" fmla="*/ 473868 h 821531"/>
                <a:gd name="connsiteX130" fmla="*/ 1545430 w 2755255"/>
                <a:gd name="connsiteY130" fmla="*/ 471487 h 821531"/>
                <a:gd name="connsiteX131" fmla="*/ 1559718 w 2755255"/>
                <a:gd name="connsiteY131" fmla="*/ 516731 h 821531"/>
                <a:gd name="connsiteX132" fmla="*/ 1569243 w 2755255"/>
                <a:gd name="connsiteY132" fmla="*/ 557212 h 821531"/>
                <a:gd name="connsiteX133" fmla="*/ 1583530 w 2755255"/>
                <a:gd name="connsiteY133" fmla="*/ 600075 h 821531"/>
                <a:gd name="connsiteX134" fmla="*/ 1590674 w 2755255"/>
                <a:gd name="connsiteY134" fmla="*/ 623887 h 821531"/>
                <a:gd name="connsiteX135" fmla="*/ 1593055 w 2755255"/>
                <a:gd name="connsiteY135" fmla="*/ 635793 h 821531"/>
                <a:gd name="connsiteX136" fmla="*/ 1597818 w 2755255"/>
                <a:gd name="connsiteY136" fmla="*/ 650081 h 821531"/>
                <a:gd name="connsiteX137" fmla="*/ 1602580 w 2755255"/>
                <a:gd name="connsiteY137" fmla="*/ 666750 h 821531"/>
                <a:gd name="connsiteX138" fmla="*/ 1604961 w 2755255"/>
                <a:gd name="connsiteY138" fmla="*/ 683418 h 821531"/>
                <a:gd name="connsiteX139" fmla="*/ 1616868 w 2755255"/>
                <a:gd name="connsiteY139" fmla="*/ 711993 h 821531"/>
                <a:gd name="connsiteX140" fmla="*/ 1626393 w 2755255"/>
                <a:gd name="connsiteY140" fmla="*/ 728662 h 821531"/>
                <a:gd name="connsiteX141" fmla="*/ 1645443 w 2755255"/>
                <a:gd name="connsiteY141" fmla="*/ 764381 h 821531"/>
                <a:gd name="connsiteX142" fmla="*/ 1654968 w 2755255"/>
                <a:gd name="connsiteY142" fmla="*/ 762000 h 821531"/>
                <a:gd name="connsiteX143" fmla="*/ 1662111 w 2755255"/>
                <a:gd name="connsiteY143" fmla="*/ 757237 h 821531"/>
                <a:gd name="connsiteX144" fmla="*/ 1690686 w 2755255"/>
                <a:gd name="connsiteY144" fmla="*/ 723900 h 821531"/>
                <a:gd name="connsiteX145" fmla="*/ 1702593 w 2755255"/>
                <a:gd name="connsiteY145" fmla="*/ 731043 h 821531"/>
                <a:gd name="connsiteX146" fmla="*/ 1707355 w 2755255"/>
                <a:gd name="connsiteY146" fmla="*/ 738187 h 821531"/>
                <a:gd name="connsiteX147" fmla="*/ 1714499 w 2755255"/>
                <a:gd name="connsiteY147" fmla="*/ 742950 h 821531"/>
                <a:gd name="connsiteX148" fmla="*/ 1731168 w 2755255"/>
                <a:gd name="connsiteY148" fmla="*/ 764381 h 821531"/>
                <a:gd name="connsiteX149" fmla="*/ 1738311 w 2755255"/>
                <a:gd name="connsiteY149" fmla="*/ 769143 h 821531"/>
                <a:gd name="connsiteX150" fmla="*/ 1752599 w 2755255"/>
                <a:gd name="connsiteY150" fmla="*/ 785812 h 821531"/>
                <a:gd name="connsiteX151" fmla="*/ 1788318 w 2755255"/>
                <a:gd name="connsiteY151" fmla="*/ 821531 h 821531"/>
                <a:gd name="connsiteX152" fmla="*/ 1802605 w 2755255"/>
                <a:gd name="connsiteY152" fmla="*/ 809625 h 821531"/>
                <a:gd name="connsiteX153" fmla="*/ 1824036 w 2755255"/>
                <a:gd name="connsiteY153" fmla="*/ 783431 h 821531"/>
                <a:gd name="connsiteX154" fmla="*/ 1859755 w 2755255"/>
                <a:gd name="connsiteY154" fmla="*/ 771525 h 821531"/>
                <a:gd name="connsiteX155" fmla="*/ 1874043 w 2755255"/>
                <a:gd name="connsiteY155" fmla="*/ 759618 h 821531"/>
                <a:gd name="connsiteX156" fmla="*/ 1890711 w 2755255"/>
                <a:gd name="connsiteY156" fmla="*/ 731043 h 821531"/>
                <a:gd name="connsiteX157" fmla="*/ 1893093 w 2755255"/>
                <a:gd name="connsiteY157" fmla="*/ 721518 h 821531"/>
                <a:gd name="connsiteX158" fmla="*/ 1912143 w 2755255"/>
                <a:gd name="connsiteY158" fmla="*/ 681037 h 821531"/>
                <a:gd name="connsiteX159" fmla="*/ 1947861 w 2755255"/>
                <a:gd name="connsiteY159" fmla="*/ 597693 h 821531"/>
                <a:gd name="connsiteX160" fmla="*/ 1974055 w 2755255"/>
                <a:gd name="connsiteY160" fmla="*/ 540543 h 821531"/>
                <a:gd name="connsiteX161" fmla="*/ 1981199 w 2755255"/>
                <a:gd name="connsiteY161" fmla="*/ 516731 h 821531"/>
                <a:gd name="connsiteX162" fmla="*/ 1988343 w 2755255"/>
                <a:gd name="connsiteY162" fmla="*/ 385762 h 821531"/>
                <a:gd name="connsiteX163" fmla="*/ 1995486 w 2755255"/>
                <a:gd name="connsiteY163" fmla="*/ 371475 h 821531"/>
                <a:gd name="connsiteX164" fmla="*/ 2005011 w 2755255"/>
                <a:gd name="connsiteY164" fmla="*/ 357187 h 821531"/>
                <a:gd name="connsiteX165" fmla="*/ 2009774 w 2755255"/>
                <a:gd name="connsiteY165" fmla="*/ 347662 h 821531"/>
                <a:gd name="connsiteX166" fmla="*/ 2016918 w 2755255"/>
                <a:gd name="connsiteY166" fmla="*/ 345281 h 821531"/>
                <a:gd name="connsiteX167" fmla="*/ 2024061 w 2755255"/>
                <a:gd name="connsiteY167" fmla="*/ 350043 h 821531"/>
                <a:gd name="connsiteX168" fmla="*/ 2035968 w 2755255"/>
                <a:gd name="connsiteY168" fmla="*/ 371475 h 821531"/>
                <a:gd name="connsiteX169" fmla="*/ 2040730 w 2755255"/>
                <a:gd name="connsiteY169" fmla="*/ 378618 h 821531"/>
                <a:gd name="connsiteX170" fmla="*/ 2050255 w 2755255"/>
                <a:gd name="connsiteY170" fmla="*/ 404812 h 821531"/>
                <a:gd name="connsiteX171" fmla="*/ 2057399 w 2755255"/>
                <a:gd name="connsiteY171" fmla="*/ 416718 h 821531"/>
                <a:gd name="connsiteX172" fmla="*/ 2062161 w 2755255"/>
                <a:gd name="connsiteY172" fmla="*/ 371475 h 821531"/>
                <a:gd name="connsiteX173" fmla="*/ 2076449 w 2755255"/>
                <a:gd name="connsiteY173" fmla="*/ 328612 h 821531"/>
                <a:gd name="connsiteX174" fmla="*/ 2121693 w 2755255"/>
                <a:gd name="connsiteY174" fmla="*/ 219075 h 821531"/>
                <a:gd name="connsiteX175" fmla="*/ 2155030 w 2755255"/>
                <a:gd name="connsiteY175" fmla="*/ 145256 h 821531"/>
                <a:gd name="connsiteX176" fmla="*/ 2166936 w 2755255"/>
                <a:gd name="connsiteY176" fmla="*/ 135731 h 821531"/>
                <a:gd name="connsiteX177" fmla="*/ 2181224 w 2755255"/>
                <a:gd name="connsiteY177" fmla="*/ 147637 h 821531"/>
                <a:gd name="connsiteX178" fmla="*/ 2188368 w 2755255"/>
                <a:gd name="connsiteY178" fmla="*/ 152400 h 821531"/>
                <a:gd name="connsiteX179" fmla="*/ 2200274 w 2755255"/>
                <a:gd name="connsiteY179" fmla="*/ 164306 h 821531"/>
                <a:gd name="connsiteX180" fmla="*/ 2212180 w 2755255"/>
                <a:gd name="connsiteY180" fmla="*/ 178593 h 821531"/>
                <a:gd name="connsiteX181" fmla="*/ 2214561 w 2755255"/>
                <a:gd name="connsiteY181" fmla="*/ 197643 h 821531"/>
                <a:gd name="connsiteX182" fmla="*/ 2221705 w 2755255"/>
                <a:gd name="connsiteY182" fmla="*/ 188118 h 821531"/>
                <a:gd name="connsiteX183" fmla="*/ 2224086 w 2755255"/>
                <a:gd name="connsiteY183" fmla="*/ 178593 h 821531"/>
                <a:gd name="connsiteX184" fmla="*/ 2231230 w 2755255"/>
                <a:gd name="connsiteY184" fmla="*/ 159543 h 821531"/>
                <a:gd name="connsiteX185" fmla="*/ 2238374 w 2755255"/>
                <a:gd name="connsiteY185" fmla="*/ 128587 h 821531"/>
                <a:gd name="connsiteX186" fmla="*/ 2247899 w 2755255"/>
                <a:gd name="connsiteY186" fmla="*/ 111918 h 821531"/>
                <a:gd name="connsiteX187" fmla="*/ 2252661 w 2755255"/>
                <a:gd name="connsiteY187" fmla="*/ 97631 h 821531"/>
                <a:gd name="connsiteX188" fmla="*/ 2257424 w 2755255"/>
                <a:gd name="connsiteY188" fmla="*/ 88106 h 821531"/>
                <a:gd name="connsiteX189" fmla="*/ 2266949 w 2755255"/>
                <a:gd name="connsiteY189" fmla="*/ 66675 h 821531"/>
                <a:gd name="connsiteX190" fmla="*/ 2271711 w 2755255"/>
                <a:gd name="connsiteY190" fmla="*/ 59531 h 821531"/>
                <a:gd name="connsiteX191" fmla="*/ 2290761 w 2755255"/>
                <a:gd name="connsiteY191" fmla="*/ 26193 h 821531"/>
                <a:gd name="connsiteX192" fmla="*/ 2307430 w 2755255"/>
                <a:gd name="connsiteY192" fmla="*/ 0 h 821531"/>
                <a:gd name="connsiteX193" fmla="*/ 2326480 w 2755255"/>
                <a:gd name="connsiteY193" fmla="*/ 9525 h 821531"/>
                <a:gd name="connsiteX194" fmla="*/ 2359818 w 2755255"/>
                <a:gd name="connsiteY194" fmla="*/ 71437 h 821531"/>
                <a:gd name="connsiteX195" fmla="*/ 2366961 w 2755255"/>
                <a:gd name="connsiteY195" fmla="*/ 88106 h 821531"/>
                <a:gd name="connsiteX196" fmla="*/ 2376486 w 2755255"/>
                <a:gd name="connsiteY196" fmla="*/ 100012 h 821531"/>
                <a:gd name="connsiteX197" fmla="*/ 2378868 w 2755255"/>
                <a:gd name="connsiteY197" fmla="*/ 109537 h 821531"/>
                <a:gd name="connsiteX198" fmla="*/ 2386011 w 2755255"/>
                <a:gd name="connsiteY198" fmla="*/ 119062 h 821531"/>
                <a:gd name="connsiteX199" fmla="*/ 2390774 w 2755255"/>
                <a:gd name="connsiteY199" fmla="*/ 126206 h 821531"/>
                <a:gd name="connsiteX200" fmla="*/ 2402680 w 2755255"/>
                <a:gd name="connsiteY200" fmla="*/ 119062 h 821531"/>
                <a:gd name="connsiteX201" fmla="*/ 2412205 w 2755255"/>
                <a:gd name="connsiteY201" fmla="*/ 100012 h 821531"/>
                <a:gd name="connsiteX202" fmla="*/ 2424111 w 2755255"/>
                <a:gd name="connsiteY202" fmla="*/ 83343 h 821531"/>
                <a:gd name="connsiteX203" fmla="*/ 2438399 w 2755255"/>
                <a:gd name="connsiteY203" fmla="*/ 78581 h 821531"/>
                <a:gd name="connsiteX204" fmla="*/ 2447924 w 2755255"/>
                <a:gd name="connsiteY204" fmla="*/ 119062 h 821531"/>
                <a:gd name="connsiteX205" fmla="*/ 2455068 w 2755255"/>
                <a:gd name="connsiteY205" fmla="*/ 135731 h 821531"/>
                <a:gd name="connsiteX206" fmla="*/ 2474118 w 2755255"/>
                <a:gd name="connsiteY206" fmla="*/ 207168 h 821531"/>
                <a:gd name="connsiteX207" fmla="*/ 2476499 w 2755255"/>
                <a:gd name="connsiteY207" fmla="*/ 235743 h 821531"/>
                <a:gd name="connsiteX208" fmla="*/ 2486024 w 2755255"/>
                <a:gd name="connsiteY208" fmla="*/ 280987 h 821531"/>
                <a:gd name="connsiteX209" fmla="*/ 2495549 w 2755255"/>
                <a:gd name="connsiteY209" fmla="*/ 333375 h 821531"/>
                <a:gd name="connsiteX210" fmla="*/ 2500311 w 2755255"/>
                <a:gd name="connsiteY210" fmla="*/ 364331 h 821531"/>
                <a:gd name="connsiteX211" fmla="*/ 2514599 w 2755255"/>
                <a:gd name="connsiteY211" fmla="*/ 411956 h 821531"/>
                <a:gd name="connsiteX212" fmla="*/ 2516980 w 2755255"/>
                <a:gd name="connsiteY212" fmla="*/ 421481 h 821531"/>
                <a:gd name="connsiteX213" fmla="*/ 2528886 w 2755255"/>
                <a:gd name="connsiteY213" fmla="*/ 447675 h 821531"/>
                <a:gd name="connsiteX214" fmla="*/ 2538411 w 2755255"/>
                <a:gd name="connsiteY214" fmla="*/ 481012 h 821531"/>
                <a:gd name="connsiteX215" fmla="*/ 2540793 w 2755255"/>
                <a:gd name="connsiteY215" fmla="*/ 500062 h 821531"/>
                <a:gd name="connsiteX216" fmla="*/ 2543174 w 2755255"/>
                <a:gd name="connsiteY216" fmla="*/ 509587 h 821531"/>
                <a:gd name="connsiteX217" fmla="*/ 2552699 w 2755255"/>
                <a:gd name="connsiteY217" fmla="*/ 485775 h 821531"/>
                <a:gd name="connsiteX218" fmla="*/ 2559843 w 2755255"/>
                <a:gd name="connsiteY218" fmla="*/ 473868 h 821531"/>
                <a:gd name="connsiteX219" fmla="*/ 2564605 w 2755255"/>
                <a:gd name="connsiteY219" fmla="*/ 464343 h 821531"/>
                <a:gd name="connsiteX220" fmla="*/ 2574130 w 2755255"/>
                <a:gd name="connsiteY220" fmla="*/ 466725 h 821531"/>
                <a:gd name="connsiteX221" fmla="*/ 2578893 w 2755255"/>
                <a:gd name="connsiteY221" fmla="*/ 481012 h 821531"/>
                <a:gd name="connsiteX222" fmla="*/ 2583655 w 2755255"/>
                <a:gd name="connsiteY222" fmla="*/ 507206 h 821531"/>
                <a:gd name="connsiteX223" fmla="*/ 2588418 w 2755255"/>
                <a:gd name="connsiteY223" fmla="*/ 516731 h 821531"/>
                <a:gd name="connsiteX224" fmla="*/ 2593180 w 2755255"/>
                <a:gd name="connsiteY224" fmla="*/ 542925 h 821531"/>
                <a:gd name="connsiteX225" fmla="*/ 2602705 w 2755255"/>
                <a:gd name="connsiteY225" fmla="*/ 557212 h 821531"/>
                <a:gd name="connsiteX226" fmla="*/ 2605086 w 2755255"/>
                <a:gd name="connsiteY226" fmla="*/ 566737 h 821531"/>
                <a:gd name="connsiteX227" fmla="*/ 2609849 w 2755255"/>
                <a:gd name="connsiteY227" fmla="*/ 588168 h 821531"/>
                <a:gd name="connsiteX228" fmla="*/ 2614611 w 2755255"/>
                <a:gd name="connsiteY228" fmla="*/ 600075 h 821531"/>
                <a:gd name="connsiteX229" fmla="*/ 2624136 w 2755255"/>
                <a:gd name="connsiteY229" fmla="*/ 595312 h 821531"/>
                <a:gd name="connsiteX230" fmla="*/ 2636043 w 2755255"/>
                <a:gd name="connsiteY230" fmla="*/ 576262 h 821531"/>
                <a:gd name="connsiteX231" fmla="*/ 2650330 w 2755255"/>
                <a:gd name="connsiteY231" fmla="*/ 573881 h 821531"/>
                <a:gd name="connsiteX232" fmla="*/ 2664618 w 2755255"/>
                <a:gd name="connsiteY232" fmla="*/ 576262 h 821531"/>
                <a:gd name="connsiteX233" fmla="*/ 2666999 w 2755255"/>
                <a:gd name="connsiteY233" fmla="*/ 592931 h 821531"/>
                <a:gd name="connsiteX234" fmla="*/ 2671761 w 2755255"/>
                <a:gd name="connsiteY234" fmla="*/ 604837 h 821531"/>
                <a:gd name="connsiteX235" fmla="*/ 2676524 w 2755255"/>
                <a:gd name="connsiteY235" fmla="*/ 654843 h 821531"/>
                <a:gd name="connsiteX236" fmla="*/ 2683668 w 2755255"/>
                <a:gd name="connsiteY236" fmla="*/ 676275 h 821531"/>
                <a:gd name="connsiteX237" fmla="*/ 2690811 w 2755255"/>
                <a:gd name="connsiteY237" fmla="*/ 726281 h 821531"/>
                <a:gd name="connsiteX238" fmla="*/ 2695574 w 2755255"/>
                <a:gd name="connsiteY238" fmla="*/ 738187 h 821531"/>
                <a:gd name="connsiteX239" fmla="*/ 2697955 w 2755255"/>
                <a:gd name="connsiteY239" fmla="*/ 762000 h 821531"/>
                <a:gd name="connsiteX240" fmla="*/ 2721768 w 2755255"/>
                <a:gd name="connsiteY240" fmla="*/ 747712 h 821531"/>
                <a:gd name="connsiteX241" fmla="*/ 2726530 w 2755255"/>
                <a:gd name="connsiteY241" fmla="*/ 731043 h 821531"/>
                <a:gd name="connsiteX242" fmla="*/ 2733674 w 2755255"/>
                <a:gd name="connsiteY242" fmla="*/ 733425 h 821531"/>
                <a:gd name="connsiteX243" fmla="*/ 2736055 w 2755255"/>
                <a:gd name="connsiteY243" fmla="*/ 747712 h 821531"/>
                <a:gd name="connsiteX244" fmla="*/ 2745580 w 2755255"/>
                <a:gd name="connsiteY244" fmla="*/ 766762 h 821531"/>
                <a:gd name="connsiteX245" fmla="*/ 2747961 w 2755255"/>
                <a:gd name="connsiteY245" fmla="*/ 778668 h 821531"/>
                <a:gd name="connsiteX246" fmla="*/ 2755105 w 2755255"/>
                <a:gd name="connsiteY246" fmla="*/ 788193 h 821531"/>
                <a:gd name="connsiteX247" fmla="*/ 2752724 w 2755255"/>
                <a:gd name="connsiteY247" fmla="*/ 800100 h 821531"/>
                <a:gd name="connsiteX0" fmla="*/ 0 w 2755255"/>
                <a:gd name="connsiteY0" fmla="*/ 452438 h 821531"/>
                <a:gd name="connsiteX1" fmla="*/ 28573 w 2755255"/>
                <a:gd name="connsiteY1" fmla="*/ 414338 h 821531"/>
                <a:gd name="connsiteX2" fmla="*/ 45243 w 2755255"/>
                <a:gd name="connsiteY2" fmla="*/ 385762 h 821531"/>
                <a:gd name="connsiteX3" fmla="*/ 57149 w 2755255"/>
                <a:gd name="connsiteY3" fmla="*/ 373856 h 821531"/>
                <a:gd name="connsiteX4" fmla="*/ 66674 w 2755255"/>
                <a:gd name="connsiteY4" fmla="*/ 357187 h 821531"/>
                <a:gd name="connsiteX5" fmla="*/ 71436 w 2755255"/>
                <a:gd name="connsiteY5" fmla="*/ 347662 h 821531"/>
                <a:gd name="connsiteX6" fmla="*/ 78580 w 2755255"/>
                <a:gd name="connsiteY6" fmla="*/ 340518 h 821531"/>
                <a:gd name="connsiteX7" fmla="*/ 92868 w 2755255"/>
                <a:gd name="connsiteY7" fmla="*/ 319087 h 821531"/>
                <a:gd name="connsiteX8" fmla="*/ 133349 w 2755255"/>
                <a:gd name="connsiteY8" fmla="*/ 259556 h 821531"/>
                <a:gd name="connsiteX9" fmla="*/ 157161 w 2755255"/>
                <a:gd name="connsiteY9" fmla="*/ 230981 h 821531"/>
                <a:gd name="connsiteX10" fmla="*/ 164305 w 2755255"/>
                <a:gd name="connsiteY10" fmla="*/ 211930 h 821531"/>
                <a:gd name="connsiteX11" fmla="*/ 195262 w 2755255"/>
                <a:gd name="connsiteY11" fmla="*/ 190500 h 821531"/>
                <a:gd name="connsiteX12" fmla="*/ 221455 w 2755255"/>
                <a:gd name="connsiteY12" fmla="*/ 214312 h 821531"/>
                <a:gd name="connsiteX13" fmla="*/ 228599 w 2755255"/>
                <a:gd name="connsiteY13" fmla="*/ 235743 h 821531"/>
                <a:gd name="connsiteX14" fmla="*/ 235743 w 2755255"/>
                <a:gd name="connsiteY14" fmla="*/ 242887 h 821531"/>
                <a:gd name="connsiteX15" fmla="*/ 238124 w 2755255"/>
                <a:gd name="connsiteY15" fmla="*/ 250031 h 821531"/>
                <a:gd name="connsiteX16" fmla="*/ 242886 w 2755255"/>
                <a:gd name="connsiteY16" fmla="*/ 278606 h 821531"/>
                <a:gd name="connsiteX17" fmla="*/ 252411 w 2755255"/>
                <a:gd name="connsiteY17" fmla="*/ 304800 h 821531"/>
                <a:gd name="connsiteX18" fmla="*/ 264318 w 2755255"/>
                <a:gd name="connsiteY18" fmla="*/ 290512 h 821531"/>
                <a:gd name="connsiteX19" fmla="*/ 271461 w 2755255"/>
                <a:gd name="connsiteY19" fmla="*/ 273843 h 821531"/>
                <a:gd name="connsiteX20" fmla="*/ 278605 w 2755255"/>
                <a:gd name="connsiteY20" fmla="*/ 254793 h 821531"/>
                <a:gd name="connsiteX21" fmla="*/ 295274 w 2755255"/>
                <a:gd name="connsiteY21" fmla="*/ 230981 h 821531"/>
                <a:gd name="connsiteX22" fmla="*/ 302418 w 2755255"/>
                <a:gd name="connsiteY22" fmla="*/ 214312 h 821531"/>
                <a:gd name="connsiteX23" fmla="*/ 319086 w 2755255"/>
                <a:gd name="connsiteY23" fmla="*/ 173831 h 821531"/>
                <a:gd name="connsiteX24" fmla="*/ 340518 w 2755255"/>
                <a:gd name="connsiteY24" fmla="*/ 145256 h 821531"/>
                <a:gd name="connsiteX25" fmla="*/ 350042 w 2755255"/>
                <a:gd name="connsiteY25" fmla="*/ 228600 h 821531"/>
                <a:gd name="connsiteX26" fmla="*/ 357187 w 2755255"/>
                <a:gd name="connsiteY26" fmla="*/ 271463 h 821531"/>
                <a:gd name="connsiteX27" fmla="*/ 369092 w 2755255"/>
                <a:gd name="connsiteY27" fmla="*/ 309561 h 821531"/>
                <a:gd name="connsiteX28" fmla="*/ 397668 w 2755255"/>
                <a:gd name="connsiteY28" fmla="*/ 273843 h 821531"/>
                <a:gd name="connsiteX29" fmla="*/ 414337 w 2755255"/>
                <a:gd name="connsiteY29" fmla="*/ 414337 h 821531"/>
                <a:gd name="connsiteX30" fmla="*/ 435767 w 2755255"/>
                <a:gd name="connsiteY30" fmla="*/ 316706 h 821531"/>
                <a:gd name="connsiteX31" fmla="*/ 442911 w 2755255"/>
                <a:gd name="connsiteY31" fmla="*/ 266699 h 821531"/>
                <a:gd name="connsiteX32" fmla="*/ 445293 w 2755255"/>
                <a:gd name="connsiteY32" fmla="*/ 247650 h 821531"/>
                <a:gd name="connsiteX33" fmla="*/ 452436 w 2755255"/>
                <a:gd name="connsiteY33" fmla="*/ 242887 h 821531"/>
                <a:gd name="connsiteX34" fmla="*/ 466724 w 2755255"/>
                <a:gd name="connsiteY34" fmla="*/ 230981 h 821531"/>
                <a:gd name="connsiteX35" fmla="*/ 478630 w 2755255"/>
                <a:gd name="connsiteY35" fmla="*/ 233362 h 821531"/>
                <a:gd name="connsiteX36" fmla="*/ 490536 w 2755255"/>
                <a:gd name="connsiteY36" fmla="*/ 252412 h 821531"/>
                <a:gd name="connsiteX37" fmla="*/ 492918 w 2755255"/>
                <a:gd name="connsiteY37" fmla="*/ 261937 h 821531"/>
                <a:gd name="connsiteX38" fmla="*/ 500061 w 2755255"/>
                <a:gd name="connsiteY38" fmla="*/ 269081 h 821531"/>
                <a:gd name="connsiteX39" fmla="*/ 502443 w 2755255"/>
                <a:gd name="connsiteY39" fmla="*/ 280987 h 821531"/>
                <a:gd name="connsiteX40" fmla="*/ 509586 w 2755255"/>
                <a:gd name="connsiteY40" fmla="*/ 311943 h 821531"/>
                <a:gd name="connsiteX41" fmla="*/ 521493 w 2755255"/>
                <a:gd name="connsiteY41" fmla="*/ 328612 h 821531"/>
                <a:gd name="connsiteX42" fmla="*/ 523874 w 2755255"/>
                <a:gd name="connsiteY42" fmla="*/ 335756 h 821531"/>
                <a:gd name="connsiteX43" fmla="*/ 538161 w 2755255"/>
                <a:gd name="connsiteY43" fmla="*/ 357187 h 821531"/>
                <a:gd name="connsiteX44" fmla="*/ 564355 w 2755255"/>
                <a:gd name="connsiteY44" fmla="*/ 409575 h 821531"/>
                <a:gd name="connsiteX45" fmla="*/ 600074 w 2755255"/>
                <a:gd name="connsiteY45" fmla="*/ 483393 h 821531"/>
                <a:gd name="connsiteX46" fmla="*/ 619124 w 2755255"/>
                <a:gd name="connsiteY46" fmla="*/ 457200 h 821531"/>
                <a:gd name="connsiteX47" fmla="*/ 633411 w 2755255"/>
                <a:gd name="connsiteY47" fmla="*/ 433387 h 821531"/>
                <a:gd name="connsiteX48" fmla="*/ 640555 w 2755255"/>
                <a:gd name="connsiteY48" fmla="*/ 423862 h 821531"/>
                <a:gd name="connsiteX49" fmla="*/ 652461 w 2755255"/>
                <a:gd name="connsiteY49" fmla="*/ 395287 h 821531"/>
                <a:gd name="connsiteX50" fmla="*/ 659605 w 2755255"/>
                <a:gd name="connsiteY50" fmla="*/ 392906 h 821531"/>
                <a:gd name="connsiteX51" fmla="*/ 683418 w 2755255"/>
                <a:gd name="connsiteY51" fmla="*/ 435768 h 821531"/>
                <a:gd name="connsiteX52" fmla="*/ 700086 w 2755255"/>
                <a:gd name="connsiteY52" fmla="*/ 483393 h 821531"/>
                <a:gd name="connsiteX53" fmla="*/ 726280 w 2755255"/>
                <a:gd name="connsiteY53" fmla="*/ 519113 h 821531"/>
                <a:gd name="connsiteX54" fmla="*/ 731043 w 2755255"/>
                <a:gd name="connsiteY54" fmla="*/ 478631 h 821531"/>
                <a:gd name="connsiteX55" fmla="*/ 740568 w 2755255"/>
                <a:gd name="connsiteY55" fmla="*/ 440531 h 821531"/>
                <a:gd name="connsiteX56" fmla="*/ 754855 w 2755255"/>
                <a:gd name="connsiteY56" fmla="*/ 457200 h 821531"/>
                <a:gd name="connsiteX57" fmla="*/ 757236 w 2755255"/>
                <a:gd name="connsiteY57" fmla="*/ 466725 h 821531"/>
                <a:gd name="connsiteX58" fmla="*/ 764380 w 2755255"/>
                <a:gd name="connsiteY58" fmla="*/ 473868 h 821531"/>
                <a:gd name="connsiteX59" fmla="*/ 838199 w 2755255"/>
                <a:gd name="connsiteY59" fmla="*/ 595312 h 821531"/>
                <a:gd name="connsiteX60" fmla="*/ 869155 w 2755255"/>
                <a:gd name="connsiteY60" fmla="*/ 640556 h 821531"/>
                <a:gd name="connsiteX61" fmla="*/ 881061 w 2755255"/>
                <a:gd name="connsiteY61" fmla="*/ 654843 h 821531"/>
                <a:gd name="connsiteX62" fmla="*/ 890586 w 2755255"/>
                <a:gd name="connsiteY62" fmla="*/ 657225 h 821531"/>
                <a:gd name="connsiteX63" fmla="*/ 902493 w 2755255"/>
                <a:gd name="connsiteY63" fmla="*/ 650081 h 821531"/>
                <a:gd name="connsiteX64" fmla="*/ 926305 w 2755255"/>
                <a:gd name="connsiteY64" fmla="*/ 621506 h 821531"/>
                <a:gd name="connsiteX65" fmla="*/ 940593 w 2755255"/>
                <a:gd name="connsiteY65" fmla="*/ 581025 h 821531"/>
                <a:gd name="connsiteX66" fmla="*/ 954880 w 2755255"/>
                <a:gd name="connsiteY66" fmla="*/ 552450 h 821531"/>
                <a:gd name="connsiteX67" fmla="*/ 964405 w 2755255"/>
                <a:gd name="connsiteY67" fmla="*/ 514350 h 821531"/>
                <a:gd name="connsiteX68" fmla="*/ 966786 w 2755255"/>
                <a:gd name="connsiteY68" fmla="*/ 459581 h 821531"/>
                <a:gd name="connsiteX69" fmla="*/ 971549 w 2755255"/>
                <a:gd name="connsiteY69" fmla="*/ 447675 h 821531"/>
                <a:gd name="connsiteX70" fmla="*/ 973930 w 2755255"/>
                <a:gd name="connsiteY70" fmla="*/ 440531 h 821531"/>
                <a:gd name="connsiteX71" fmla="*/ 985836 w 2755255"/>
                <a:gd name="connsiteY71" fmla="*/ 423862 h 821531"/>
                <a:gd name="connsiteX72" fmla="*/ 992980 w 2755255"/>
                <a:gd name="connsiteY72" fmla="*/ 411956 h 821531"/>
                <a:gd name="connsiteX73" fmla="*/ 1012030 w 2755255"/>
                <a:gd name="connsiteY73" fmla="*/ 414337 h 821531"/>
                <a:gd name="connsiteX74" fmla="*/ 1019174 w 2755255"/>
                <a:gd name="connsiteY74" fmla="*/ 419100 h 821531"/>
                <a:gd name="connsiteX75" fmla="*/ 1026318 w 2755255"/>
                <a:gd name="connsiteY75" fmla="*/ 421481 h 821531"/>
                <a:gd name="connsiteX76" fmla="*/ 1038224 w 2755255"/>
                <a:gd name="connsiteY76" fmla="*/ 428625 h 821531"/>
                <a:gd name="connsiteX77" fmla="*/ 1059655 w 2755255"/>
                <a:gd name="connsiteY77" fmla="*/ 423862 h 821531"/>
                <a:gd name="connsiteX78" fmla="*/ 1066799 w 2755255"/>
                <a:gd name="connsiteY78" fmla="*/ 411956 h 821531"/>
                <a:gd name="connsiteX79" fmla="*/ 1076324 w 2755255"/>
                <a:gd name="connsiteY79" fmla="*/ 381000 h 821531"/>
                <a:gd name="connsiteX80" fmla="*/ 1078705 w 2755255"/>
                <a:gd name="connsiteY80" fmla="*/ 364331 h 821531"/>
                <a:gd name="connsiteX81" fmla="*/ 1083468 w 2755255"/>
                <a:gd name="connsiteY81" fmla="*/ 335756 h 821531"/>
                <a:gd name="connsiteX82" fmla="*/ 1085849 w 2755255"/>
                <a:gd name="connsiteY82" fmla="*/ 304800 h 821531"/>
                <a:gd name="connsiteX83" fmla="*/ 1100136 w 2755255"/>
                <a:gd name="connsiteY83" fmla="*/ 288131 h 821531"/>
                <a:gd name="connsiteX84" fmla="*/ 1112043 w 2755255"/>
                <a:gd name="connsiteY84" fmla="*/ 271462 h 821531"/>
                <a:gd name="connsiteX85" fmla="*/ 1119186 w 2755255"/>
                <a:gd name="connsiteY85" fmla="*/ 266700 h 821531"/>
                <a:gd name="connsiteX86" fmla="*/ 1128711 w 2755255"/>
                <a:gd name="connsiteY86" fmla="*/ 259556 h 821531"/>
                <a:gd name="connsiteX87" fmla="*/ 1131093 w 2755255"/>
                <a:gd name="connsiteY87" fmla="*/ 252412 h 821531"/>
                <a:gd name="connsiteX88" fmla="*/ 1154905 w 2755255"/>
                <a:gd name="connsiteY88" fmla="*/ 230981 h 821531"/>
                <a:gd name="connsiteX89" fmla="*/ 1162049 w 2755255"/>
                <a:gd name="connsiteY89" fmla="*/ 221456 h 821531"/>
                <a:gd name="connsiteX90" fmla="*/ 1173955 w 2755255"/>
                <a:gd name="connsiteY90" fmla="*/ 202406 h 821531"/>
                <a:gd name="connsiteX91" fmla="*/ 1178718 w 2755255"/>
                <a:gd name="connsiteY91" fmla="*/ 180975 h 821531"/>
                <a:gd name="connsiteX92" fmla="*/ 1185861 w 2755255"/>
                <a:gd name="connsiteY92" fmla="*/ 176212 h 821531"/>
                <a:gd name="connsiteX93" fmla="*/ 1193005 w 2755255"/>
                <a:gd name="connsiteY93" fmla="*/ 180975 h 821531"/>
                <a:gd name="connsiteX94" fmla="*/ 1197768 w 2755255"/>
                <a:gd name="connsiteY94" fmla="*/ 190500 h 821531"/>
                <a:gd name="connsiteX95" fmla="*/ 1200149 w 2755255"/>
                <a:gd name="connsiteY95" fmla="*/ 197643 h 821531"/>
                <a:gd name="connsiteX96" fmla="*/ 1212055 w 2755255"/>
                <a:gd name="connsiteY96" fmla="*/ 226218 h 821531"/>
                <a:gd name="connsiteX97" fmla="*/ 1214436 w 2755255"/>
                <a:gd name="connsiteY97" fmla="*/ 235743 h 821531"/>
                <a:gd name="connsiteX98" fmla="*/ 1223961 w 2755255"/>
                <a:gd name="connsiteY98" fmla="*/ 245268 h 821531"/>
                <a:gd name="connsiteX99" fmla="*/ 1228724 w 2755255"/>
                <a:gd name="connsiteY99" fmla="*/ 254793 h 821531"/>
                <a:gd name="connsiteX100" fmla="*/ 1233486 w 2755255"/>
                <a:gd name="connsiteY100" fmla="*/ 261937 h 821531"/>
                <a:gd name="connsiteX101" fmla="*/ 1238249 w 2755255"/>
                <a:gd name="connsiteY101" fmla="*/ 271462 h 821531"/>
                <a:gd name="connsiteX102" fmla="*/ 1250155 w 2755255"/>
                <a:gd name="connsiteY102" fmla="*/ 290512 h 821531"/>
                <a:gd name="connsiteX103" fmla="*/ 1293018 w 2755255"/>
                <a:gd name="connsiteY103" fmla="*/ 233362 h 821531"/>
                <a:gd name="connsiteX104" fmla="*/ 1307305 w 2755255"/>
                <a:gd name="connsiteY104" fmla="*/ 216693 h 821531"/>
                <a:gd name="connsiteX105" fmla="*/ 1309686 w 2755255"/>
                <a:gd name="connsiteY105" fmla="*/ 209550 h 821531"/>
                <a:gd name="connsiteX106" fmla="*/ 1323974 w 2755255"/>
                <a:gd name="connsiteY106" fmla="*/ 195262 h 821531"/>
                <a:gd name="connsiteX107" fmla="*/ 1343024 w 2755255"/>
                <a:gd name="connsiteY107" fmla="*/ 207168 h 821531"/>
                <a:gd name="connsiteX108" fmla="*/ 1350168 w 2755255"/>
                <a:gd name="connsiteY108" fmla="*/ 233362 h 821531"/>
                <a:gd name="connsiteX109" fmla="*/ 1354930 w 2755255"/>
                <a:gd name="connsiteY109" fmla="*/ 245268 h 821531"/>
                <a:gd name="connsiteX110" fmla="*/ 1359693 w 2755255"/>
                <a:gd name="connsiteY110" fmla="*/ 261937 h 821531"/>
                <a:gd name="connsiteX111" fmla="*/ 1362074 w 2755255"/>
                <a:gd name="connsiteY111" fmla="*/ 280987 h 821531"/>
                <a:gd name="connsiteX112" fmla="*/ 1364455 w 2755255"/>
                <a:gd name="connsiteY112" fmla="*/ 304800 h 821531"/>
                <a:gd name="connsiteX113" fmla="*/ 1378743 w 2755255"/>
                <a:gd name="connsiteY113" fmla="*/ 342900 h 821531"/>
                <a:gd name="connsiteX114" fmla="*/ 1385886 w 2755255"/>
                <a:gd name="connsiteY114" fmla="*/ 359568 h 821531"/>
                <a:gd name="connsiteX115" fmla="*/ 1388268 w 2755255"/>
                <a:gd name="connsiteY115" fmla="*/ 369093 h 821531"/>
                <a:gd name="connsiteX116" fmla="*/ 1402555 w 2755255"/>
                <a:gd name="connsiteY116" fmla="*/ 381000 h 821531"/>
                <a:gd name="connsiteX117" fmla="*/ 1414461 w 2755255"/>
                <a:gd name="connsiteY117" fmla="*/ 421481 h 821531"/>
                <a:gd name="connsiteX118" fmla="*/ 1421605 w 2755255"/>
                <a:gd name="connsiteY118" fmla="*/ 445293 h 821531"/>
                <a:gd name="connsiteX119" fmla="*/ 1428749 w 2755255"/>
                <a:gd name="connsiteY119" fmla="*/ 450056 h 821531"/>
                <a:gd name="connsiteX120" fmla="*/ 1438274 w 2755255"/>
                <a:gd name="connsiteY120" fmla="*/ 492918 h 821531"/>
                <a:gd name="connsiteX121" fmla="*/ 1443036 w 2755255"/>
                <a:gd name="connsiteY121" fmla="*/ 531018 h 821531"/>
                <a:gd name="connsiteX122" fmla="*/ 1450180 w 2755255"/>
                <a:gd name="connsiteY122" fmla="*/ 547687 h 821531"/>
                <a:gd name="connsiteX123" fmla="*/ 1457324 w 2755255"/>
                <a:gd name="connsiteY123" fmla="*/ 557212 h 821531"/>
                <a:gd name="connsiteX124" fmla="*/ 1464468 w 2755255"/>
                <a:gd name="connsiteY124" fmla="*/ 576262 h 821531"/>
                <a:gd name="connsiteX125" fmla="*/ 1483518 w 2755255"/>
                <a:gd name="connsiteY125" fmla="*/ 557212 h 821531"/>
                <a:gd name="connsiteX126" fmla="*/ 1500186 w 2755255"/>
                <a:gd name="connsiteY126" fmla="*/ 523875 h 821531"/>
                <a:gd name="connsiteX127" fmla="*/ 1507330 w 2755255"/>
                <a:gd name="connsiteY127" fmla="*/ 509587 h 821531"/>
                <a:gd name="connsiteX128" fmla="*/ 1516855 w 2755255"/>
                <a:gd name="connsiteY128" fmla="*/ 500062 h 821531"/>
                <a:gd name="connsiteX129" fmla="*/ 1538286 w 2755255"/>
                <a:gd name="connsiteY129" fmla="*/ 473868 h 821531"/>
                <a:gd name="connsiteX130" fmla="*/ 1545430 w 2755255"/>
                <a:gd name="connsiteY130" fmla="*/ 471487 h 821531"/>
                <a:gd name="connsiteX131" fmla="*/ 1559718 w 2755255"/>
                <a:gd name="connsiteY131" fmla="*/ 516731 h 821531"/>
                <a:gd name="connsiteX132" fmla="*/ 1569243 w 2755255"/>
                <a:gd name="connsiteY132" fmla="*/ 557212 h 821531"/>
                <a:gd name="connsiteX133" fmla="*/ 1583530 w 2755255"/>
                <a:gd name="connsiteY133" fmla="*/ 600075 h 821531"/>
                <a:gd name="connsiteX134" fmla="*/ 1590674 w 2755255"/>
                <a:gd name="connsiteY134" fmla="*/ 623887 h 821531"/>
                <a:gd name="connsiteX135" fmla="*/ 1593055 w 2755255"/>
                <a:gd name="connsiteY135" fmla="*/ 635793 h 821531"/>
                <a:gd name="connsiteX136" fmla="*/ 1597818 w 2755255"/>
                <a:gd name="connsiteY136" fmla="*/ 650081 h 821531"/>
                <a:gd name="connsiteX137" fmla="*/ 1602580 w 2755255"/>
                <a:gd name="connsiteY137" fmla="*/ 666750 h 821531"/>
                <a:gd name="connsiteX138" fmla="*/ 1604961 w 2755255"/>
                <a:gd name="connsiteY138" fmla="*/ 683418 h 821531"/>
                <a:gd name="connsiteX139" fmla="*/ 1616868 w 2755255"/>
                <a:gd name="connsiteY139" fmla="*/ 711993 h 821531"/>
                <a:gd name="connsiteX140" fmla="*/ 1626393 w 2755255"/>
                <a:gd name="connsiteY140" fmla="*/ 728662 h 821531"/>
                <a:gd name="connsiteX141" fmla="*/ 1645443 w 2755255"/>
                <a:gd name="connsiteY141" fmla="*/ 764381 h 821531"/>
                <a:gd name="connsiteX142" fmla="*/ 1654968 w 2755255"/>
                <a:gd name="connsiteY142" fmla="*/ 762000 h 821531"/>
                <a:gd name="connsiteX143" fmla="*/ 1662111 w 2755255"/>
                <a:gd name="connsiteY143" fmla="*/ 757237 h 821531"/>
                <a:gd name="connsiteX144" fmla="*/ 1690686 w 2755255"/>
                <a:gd name="connsiteY144" fmla="*/ 723900 h 821531"/>
                <a:gd name="connsiteX145" fmla="*/ 1702593 w 2755255"/>
                <a:gd name="connsiteY145" fmla="*/ 731043 h 821531"/>
                <a:gd name="connsiteX146" fmla="*/ 1707355 w 2755255"/>
                <a:gd name="connsiteY146" fmla="*/ 738187 h 821531"/>
                <a:gd name="connsiteX147" fmla="*/ 1714499 w 2755255"/>
                <a:gd name="connsiteY147" fmla="*/ 742950 h 821531"/>
                <a:gd name="connsiteX148" fmla="*/ 1731168 w 2755255"/>
                <a:gd name="connsiteY148" fmla="*/ 764381 h 821531"/>
                <a:gd name="connsiteX149" fmla="*/ 1738311 w 2755255"/>
                <a:gd name="connsiteY149" fmla="*/ 769143 h 821531"/>
                <a:gd name="connsiteX150" fmla="*/ 1752599 w 2755255"/>
                <a:gd name="connsiteY150" fmla="*/ 785812 h 821531"/>
                <a:gd name="connsiteX151" fmla="*/ 1788318 w 2755255"/>
                <a:gd name="connsiteY151" fmla="*/ 821531 h 821531"/>
                <a:gd name="connsiteX152" fmla="*/ 1802605 w 2755255"/>
                <a:gd name="connsiteY152" fmla="*/ 809625 h 821531"/>
                <a:gd name="connsiteX153" fmla="*/ 1824036 w 2755255"/>
                <a:gd name="connsiteY153" fmla="*/ 783431 h 821531"/>
                <a:gd name="connsiteX154" fmla="*/ 1859755 w 2755255"/>
                <a:gd name="connsiteY154" fmla="*/ 771525 h 821531"/>
                <a:gd name="connsiteX155" fmla="*/ 1874043 w 2755255"/>
                <a:gd name="connsiteY155" fmla="*/ 759618 h 821531"/>
                <a:gd name="connsiteX156" fmla="*/ 1890711 w 2755255"/>
                <a:gd name="connsiteY156" fmla="*/ 731043 h 821531"/>
                <a:gd name="connsiteX157" fmla="*/ 1893093 w 2755255"/>
                <a:gd name="connsiteY157" fmla="*/ 721518 h 821531"/>
                <a:gd name="connsiteX158" fmla="*/ 1912143 w 2755255"/>
                <a:gd name="connsiteY158" fmla="*/ 681037 h 821531"/>
                <a:gd name="connsiteX159" fmla="*/ 1947861 w 2755255"/>
                <a:gd name="connsiteY159" fmla="*/ 597693 h 821531"/>
                <a:gd name="connsiteX160" fmla="*/ 1974055 w 2755255"/>
                <a:gd name="connsiteY160" fmla="*/ 540543 h 821531"/>
                <a:gd name="connsiteX161" fmla="*/ 1981199 w 2755255"/>
                <a:gd name="connsiteY161" fmla="*/ 516731 h 821531"/>
                <a:gd name="connsiteX162" fmla="*/ 1988343 w 2755255"/>
                <a:gd name="connsiteY162" fmla="*/ 385762 h 821531"/>
                <a:gd name="connsiteX163" fmla="*/ 1995486 w 2755255"/>
                <a:gd name="connsiteY163" fmla="*/ 371475 h 821531"/>
                <a:gd name="connsiteX164" fmla="*/ 2005011 w 2755255"/>
                <a:gd name="connsiteY164" fmla="*/ 357187 h 821531"/>
                <a:gd name="connsiteX165" fmla="*/ 2009774 w 2755255"/>
                <a:gd name="connsiteY165" fmla="*/ 347662 h 821531"/>
                <a:gd name="connsiteX166" fmla="*/ 2016918 w 2755255"/>
                <a:gd name="connsiteY166" fmla="*/ 345281 h 821531"/>
                <a:gd name="connsiteX167" fmla="*/ 2024061 w 2755255"/>
                <a:gd name="connsiteY167" fmla="*/ 350043 h 821531"/>
                <a:gd name="connsiteX168" fmla="*/ 2035968 w 2755255"/>
                <a:gd name="connsiteY168" fmla="*/ 371475 h 821531"/>
                <a:gd name="connsiteX169" fmla="*/ 2040730 w 2755255"/>
                <a:gd name="connsiteY169" fmla="*/ 378618 h 821531"/>
                <a:gd name="connsiteX170" fmla="*/ 2050255 w 2755255"/>
                <a:gd name="connsiteY170" fmla="*/ 404812 h 821531"/>
                <a:gd name="connsiteX171" fmla="*/ 2057399 w 2755255"/>
                <a:gd name="connsiteY171" fmla="*/ 416718 h 821531"/>
                <a:gd name="connsiteX172" fmla="*/ 2062161 w 2755255"/>
                <a:gd name="connsiteY172" fmla="*/ 371475 h 821531"/>
                <a:gd name="connsiteX173" fmla="*/ 2076449 w 2755255"/>
                <a:gd name="connsiteY173" fmla="*/ 328612 h 821531"/>
                <a:gd name="connsiteX174" fmla="*/ 2121693 w 2755255"/>
                <a:gd name="connsiteY174" fmla="*/ 219075 h 821531"/>
                <a:gd name="connsiteX175" fmla="*/ 2155030 w 2755255"/>
                <a:gd name="connsiteY175" fmla="*/ 145256 h 821531"/>
                <a:gd name="connsiteX176" fmla="*/ 2166936 w 2755255"/>
                <a:gd name="connsiteY176" fmla="*/ 135731 h 821531"/>
                <a:gd name="connsiteX177" fmla="*/ 2181224 w 2755255"/>
                <a:gd name="connsiteY177" fmla="*/ 147637 h 821531"/>
                <a:gd name="connsiteX178" fmla="*/ 2188368 w 2755255"/>
                <a:gd name="connsiteY178" fmla="*/ 152400 h 821531"/>
                <a:gd name="connsiteX179" fmla="*/ 2200274 w 2755255"/>
                <a:gd name="connsiteY179" fmla="*/ 164306 h 821531"/>
                <a:gd name="connsiteX180" fmla="*/ 2212180 w 2755255"/>
                <a:gd name="connsiteY180" fmla="*/ 178593 h 821531"/>
                <a:gd name="connsiteX181" fmla="*/ 2214561 w 2755255"/>
                <a:gd name="connsiteY181" fmla="*/ 197643 h 821531"/>
                <a:gd name="connsiteX182" fmla="*/ 2221705 w 2755255"/>
                <a:gd name="connsiteY182" fmla="*/ 188118 h 821531"/>
                <a:gd name="connsiteX183" fmla="*/ 2224086 w 2755255"/>
                <a:gd name="connsiteY183" fmla="*/ 178593 h 821531"/>
                <a:gd name="connsiteX184" fmla="*/ 2231230 w 2755255"/>
                <a:gd name="connsiteY184" fmla="*/ 159543 h 821531"/>
                <a:gd name="connsiteX185" fmla="*/ 2238374 w 2755255"/>
                <a:gd name="connsiteY185" fmla="*/ 128587 h 821531"/>
                <a:gd name="connsiteX186" fmla="*/ 2247899 w 2755255"/>
                <a:gd name="connsiteY186" fmla="*/ 111918 h 821531"/>
                <a:gd name="connsiteX187" fmla="*/ 2252661 w 2755255"/>
                <a:gd name="connsiteY187" fmla="*/ 97631 h 821531"/>
                <a:gd name="connsiteX188" fmla="*/ 2257424 w 2755255"/>
                <a:gd name="connsiteY188" fmla="*/ 88106 h 821531"/>
                <a:gd name="connsiteX189" fmla="*/ 2266949 w 2755255"/>
                <a:gd name="connsiteY189" fmla="*/ 66675 h 821531"/>
                <a:gd name="connsiteX190" fmla="*/ 2271711 w 2755255"/>
                <a:gd name="connsiteY190" fmla="*/ 59531 h 821531"/>
                <a:gd name="connsiteX191" fmla="*/ 2290761 w 2755255"/>
                <a:gd name="connsiteY191" fmla="*/ 26193 h 821531"/>
                <a:gd name="connsiteX192" fmla="*/ 2307430 w 2755255"/>
                <a:gd name="connsiteY192" fmla="*/ 0 h 821531"/>
                <a:gd name="connsiteX193" fmla="*/ 2326480 w 2755255"/>
                <a:gd name="connsiteY193" fmla="*/ 9525 h 821531"/>
                <a:gd name="connsiteX194" fmla="*/ 2359818 w 2755255"/>
                <a:gd name="connsiteY194" fmla="*/ 71437 h 821531"/>
                <a:gd name="connsiteX195" fmla="*/ 2366961 w 2755255"/>
                <a:gd name="connsiteY195" fmla="*/ 88106 h 821531"/>
                <a:gd name="connsiteX196" fmla="*/ 2376486 w 2755255"/>
                <a:gd name="connsiteY196" fmla="*/ 100012 h 821531"/>
                <a:gd name="connsiteX197" fmla="*/ 2378868 w 2755255"/>
                <a:gd name="connsiteY197" fmla="*/ 109537 h 821531"/>
                <a:gd name="connsiteX198" fmla="*/ 2386011 w 2755255"/>
                <a:gd name="connsiteY198" fmla="*/ 119062 h 821531"/>
                <a:gd name="connsiteX199" fmla="*/ 2390774 w 2755255"/>
                <a:gd name="connsiteY199" fmla="*/ 126206 h 821531"/>
                <a:gd name="connsiteX200" fmla="*/ 2402680 w 2755255"/>
                <a:gd name="connsiteY200" fmla="*/ 119062 h 821531"/>
                <a:gd name="connsiteX201" fmla="*/ 2412205 w 2755255"/>
                <a:gd name="connsiteY201" fmla="*/ 100012 h 821531"/>
                <a:gd name="connsiteX202" fmla="*/ 2424111 w 2755255"/>
                <a:gd name="connsiteY202" fmla="*/ 83343 h 821531"/>
                <a:gd name="connsiteX203" fmla="*/ 2438399 w 2755255"/>
                <a:gd name="connsiteY203" fmla="*/ 78581 h 821531"/>
                <a:gd name="connsiteX204" fmla="*/ 2447924 w 2755255"/>
                <a:gd name="connsiteY204" fmla="*/ 119062 h 821531"/>
                <a:gd name="connsiteX205" fmla="*/ 2455068 w 2755255"/>
                <a:gd name="connsiteY205" fmla="*/ 135731 h 821531"/>
                <a:gd name="connsiteX206" fmla="*/ 2474118 w 2755255"/>
                <a:gd name="connsiteY206" fmla="*/ 207168 h 821531"/>
                <a:gd name="connsiteX207" fmla="*/ 2476499 w 2755255"/>
                <a:gd name="connsiteY207" fmla="*/ 235743 h 821531"/>
                <a:gd name="connsiteX208" fmla="*/ 2486024 w 2755255"/>
                <a:gd name="connsiteY208" fmla="*/ 280987 h 821531"/>
                <a:gd name="connsiteX209" fmla="*/ 2495549 w 2755255"/>
                <a:gd name="connsiteY209" fmla="*/ 333375 h 821531"/>
                <a:gd name="connsiteX210" fmla="*/ 2500311 w 2755255"/>
                <a:gd name="connsiteY210" fmla="*/ 364331 h 821531"/>
                <a:gd name="connsiteX211" fmla="*/ 2514599 w 2755255"/>
                <a:gd name="connsiteY211" fmla="*/ 411956 h 821531"/>
                <a:gd name="connsiteX212" fmla="*/ 2516980 w 2755255"/>
                <a:gd name="connsiteY212" fmla="*/ 421481 h 821531"/>
                <a:gd name="connsiteX213" fmla="*/ 2528886 w 2755255"/>
                <a:gd name="connsiteY213" fmla="*/ 447675 h 821531"/>
                <a:gd name="connsiteX214" fmla="*/ 2538411 w 2755255"/>
                <a:gd name="connsiteY214" fmla="*/ 481012 h 821531"/>
                <a:gd name="connsiteX215" fmla="*/ 2540793 w 2755255"/>
                <a:gd name="connsiteY215" fmla="*/ 500062 h 821531"/>
                <a:gd name="connsiteX216" fmla="*/ 2543174 w 2755255"/>
                <a:gd name="connsiteY216" fmla="*/ 509587 h 821531"/>
                <a:gd name="connsiteX217" fmla="*/ 2552699 w 2755255"/>
                <a:gd name="connsiteY217" fmla="*/ 485775 h 821531"/>
                <a:gd name="connsiteX218" fmla="*/ 2559843 w 2755255"/>
                <a:gd name="connsiteY218" fmla="*/ 473868 h 821531"/>
                <a:gd name="connsiteX219" fmla="*/ 2564605 w 2755255"/>
                <a:gd name="connsiteY219" fmla="*/ 464343 h 821531"/>
                <a:gd name="connsiteX220" fmla="*/ 2574130 w 2755255"/>
                <a:gd name="connsiteY220" fmla="*/ 466725 h 821531"/>
                <a:gd name="connsiteX221" fmla="*/ 2578893 w 2755255"/>
                <a:gd name="connsiteY221" fmla="*/ 481012 h 821531"/>
                <a:gd name="connsiteX222" fmla="*/ 2583655 w 2755255"/>
                <a:gd name="connsiteY222" fmla="*/ 507206 h 821531"/>
                <a:gd name="connsiteX223" fmla="*/ 2588418 w 2755255"/>
                <a:gd name="connsiteY223" fmla="*/ 516731 h 821531"/>
                <a:gd name="connsiteX224" fmla="*/ 2593180 w 2755255"/>
                <a:gd name="connsiteY224" fmla="*/ 542925 h 821531"/>
                <a:gd name="connsiteX225" fmla="*/ 2602705 w 2755255"/>
                <a:gd name="connsiteY225" fmla="*/ 557212 h 821531"/>
                <a:gd name="connsiteX226" fmla="*/ 2605086 w 2755255"/>
                <a:gd name="connsiteY226" fmla="*/ 566737 h 821531"/>
                <a:gd name="connsiteX227" fmla="*/ 2609849 w 2755255"/>
                <a:gd name="connsiteY227" fmla="*/ 588168 h 821531"/>
                <a:gd name="connsiteX228" fmla="*/ 2614611 w 2755255"/>
                <a:gd name="connsiteY228" fmla="*/ 600075 h 821531"/>
                <a:gd name="connsiteX229" fmla="*/ 2624136 w 2755255"/>
                <a:gd name="connsiteY229" fmla="*/ 595312 h 821531"/>
                <a:gd name="connsiteX230" fmla="*/ 2636043 w 2755255"/>
                <a:gd name="connsiteY230" fmla="*/ 576262 h 821531"/>
                <a:gd name="connsiteX231" fmla="*/ 2650330 w 2755255"/>
                <a:gd name="connsiteY231" fmla="*/ 573881 h 821531"/>
                <a:gd name="connsiteX232" fmla="*/ 2664618 w 2755255"/>
                <a:gd name="connsiteY232" fmla="*/ 576262 h 821531"/>
                <a:gd name="connsiteX233" fmla="*/ 2666999 w 2755255"/>
                <a:gd name="connsiteY233" fmla="*/ 592931 h 821531"/>
                <a:gd name="connsiteX234" fmla="*/ 2671761 w 2755255"/>
                <a:gd name="connsiteY234" fmla="*/ 604837 h 821531"/>
                <a:gd name="connsiteX235" fmla="*/ 2676524 w 2755255"/>
                <a:gd name="connsiteY235" fmla="*/ 654843 h 821531"/>
                <a:gd name="connsiteX236" fmla="*/ 2683668 w 2755255"/>
                <a:gd name="connsiteY236" fmla="*/ 676275 h 821531"/>
                <a:gd name="connsiteX237" fmla="*/ 2690811 w 2755255"/>
                <a:gd name="connsiteY237" fmla="*/ 726281 h 821531"/>
                <a:gd name="connsiteX238" fmla="*/ 2695574 w 2755255"/>
                <a:gd name="connsiteY238" fmla="*/ 738187 h 821531"/>
                <a:gd name="connsiteX239" fmla="*/ 2697955 w 2755255"/>
                <a:gd name="connsiteY239" fmla="*/ 762000 h 821531"/>
                <a:gd name="connsiteX240" fmla="*/ 2721768 w 2755255"/>
                <a:gd name="connsiteY240" fmla="*/ 747712 h 821531"/>
                <a:gd name="connsiteX241" fmla="*/ 2726530 w 2755255"/>
                <a:gd name="connsiteY241" fmla="*/ 731043 h 821531"/>
                <a:gd name="connsiteX242" fmla="*/ 2733674 w 2755255"/>
                <a:gd name="connsiteY242" fmla="*/ 733425 h 821531"/>
                <a:gd name="connsiteX243" fmla="*/ 2736055 w 2755255"/>
                <a:gd name="connsiteY243" fmla="*/ 747712 h 821531"/>
                <a:gd name="connsiteX244" fmla="*/ 2745580 w 2755255"/>
                <a:gd name="connsiteY244" fmla="*/ 766762 h 821531"/>
                <a:gd name="connsiteX245" fmla="*/ 2747961 w 2755255"/>
                <a:gd name="connsiteY245" fmla="*/ 778668 h 821531"/>
                <a:gd name="connsiteX246" fmla="*/ 2755105 w 2755255"/>
                <a:gd name="connsiteY246" fmla="*/ 788193 h 821531"/>
                <a:gd name="connsiteX247" fmla="*/ 2752724 w 2755255"/>
                <a:gd name="connsiteY247" fmla="*/ 800100 h 821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</a:cxnLst>
              <a:rect l="l" t="t" r="r" b="b"/>
              <a:pathLst>
                <a:path w="2755255" h="821531">
                  <a:moveTo>
                    <a:pt x="0" y="452438"/>
                  </a:moveTo>
                  <a:cubicBezTo>
                    <a:pt x="9577" y="447649"/>
                    <a:pt x="21033" y="425451"/>
                    <a:pt x="28573" y="414338"/>
                  </a:cubicBezTo>
                  <a:cubicBezTo>
                    <a:pt x="36113" y="403225"/>
                    <a:pt x="40480" y="392509"/>
                    <a:pt x="45243" y="385762"/>
                  </a:cubicBezTo>
                  <a:cubicBezTo>
                    <a:pt x="50006" y="379015"/>
                    <a:pt x="53180" y="377825"/>
                    <a:pt x="57149" y="373856"/>
                  </a:cubicBezTo>
                  <a:cubicBezTo>
                    <a:pt x="61827" y="359820"/>
                    <a:pt x="56376" y="373664"/>
                    <a:pt x="66674" y="357187"/>
                  </a:cubicBezTo>
                  <a:cubicBezTo>
                    <a:pt x="68555" y="354177"/>
                    <a:pt x="69373" y="350551"/>
                    <a:pt x="71436" y="347662"/>
                  </a:cubicBezTo>
                  <a:cubicBezTo>
                    <a:pt x="73393" y="344922"/>
                    <a:pt x="76559" y="343212"/>
                    <a:pt x="78580" y="340518"/>
                  </a:cubicBezTo>
                  <a:cubicBezTo>
                    <a:pt x="83732" y="333649"/>
                    <a:pt x="88451" y="326449"/>
                    <a:pt x="92868" y="319087"/>
                  </a:cubicBezTo>
                  <a:cubicBezTo>
                    <a:pt x="121713" y="271012"/>
                    <a:pt x="104026" y="296875"/>
                    <a:pt x="133349" y="259556"/>
                  </a:cubicBezTo>
                  <a:cubicBezTo>
                    <a:pt x="140889" y="249960"/>
                    <a:pt x="152002" y="238919"/>
                    <a:pt x="157161" y="230981"/>
                  </a:cubicBezTo>
                  <a:cubicBezTo>
                    <a:pt x="162320" y="223043"/>
                    <a:pt x="157955" y="218677"/>
                    <a:pt x="164305" y="211930"/>
                  </a:cubicBezTo>
                  <a:cubicBezTo>
                    <a:pt x="170655" y="205183"/>
                    <a:pt x="185737" y="190103"/>
                    <a:pt x="195262" y="190500"/>
                  </a:cubicBezTo>
                  <a:cubicBezTo>
                    <a:pt x="204787" y="190897"/>
                    <a:pt x="215899" y="206771"/>
                    <a:pt x="221455" y="214312"/>
                  </a:cubicBezTo>
                  <a:cubicBezTo>
                    <a:pt x="227011" y="221853"/>
                    <a:pt x="226218" y="234949"/>
                    <a:pt x="228599" y="235743"/>
                  </a:cubicBezTo>
                  <a:cubicBezTo>
                    <a:pt x="230980" y="238124"/>
                    <a:pt x="233875" y="240085"/>
                    <a:pt x="235743" y="242887"/>
                  </a:cubicBezTo>
                  <a:cubicBezTo>
                    <a:pt x="237135" y="244976"/>
                    <a:pt x="237632" y="247570"/>
                    <a:pt x="238124" y="250031"/>
                  </a:cubicBezTo>
                  <a:cubicBezTo>
                    <a:pt x="240018" y="259500"/>
                    <a:pt x="240544" y="269238"/>
                    <a:pt x="242886" y="278606"/>
                  </a:cubicBezTo>
                  <a:cubicBezTo>
                    <a:pt x="248343" y="300432"/>
                    <a:pt x="244019" y="292210"/>
                    <a:pt x="252411" y="304800"/>
                  </a:cubicBezTo>
                  <a:cubicBezTo>
                    <a:pt x="257676" y="299535"/>
                    <a:pt x="261003" y="297141"/>
                    <a:pt x="264318" y="290512"/>
                  </a:cubicBezTo>
                  <a:cubicBezTo>
                    <a:pt x="267021" y="285105"/>
                    <a:pt x="269216" y="279456"/>
                    <a:pt x="271461" y="273843"/>
                  </a:cubicBezTo>
                  <a:cubicBezTo>
                    <a:pt x="274644" y="265885"/>
                    <a:pt x="273850" y="263511"/>
                    <a:pt x="278605" y="254793"/>
                  </a:cubicBezTo>
                  <a:cubicBezTo>
                    <a:pt x="282513" y="247629"/>
                    <a:pt x="290117" y="237856"/>
                    <a:pt x="295274" y="230981"/>
                  </a:cubicBezTo>
                  <a:cubicBezTo>
                    <a:pt x="297292" y="224926"/>
                    <a:pt x="298449" y="223837"/>
                    <a:pt x="302418" y="214312"/>
                  </a:cubicBezTo>
                  <a:cubicBezTo>
                    <a:pt x="306387" y="204787"/>
                    <a:pt x="312736" y="185340"/>
                    <a:pt x="319086" y="173831"/>
                  </a:cubicBezTo>
                  <a:cubicBezTo>
                    <a:pt x="325436" y="162322"/>
                    <a:pt x="335359" y="136128"/>
                    <a:pt x="340518" y="145256"/>
                  </a:cubicBezTo>
                  <a:cubicBezTo>
                    <a:pt x="345677" y="154384"/>
                    <a:pt x="347264" y="207566"/>
                    <a:pt x="350042" y="228600"/>
                  </a:cubicBezTo>
                  <a:cubicBezTo>
                    <a:pt x="352820" y="249634"/>
                    <a:pt x="357981" y="258763"/>
                    <a:pt x="357187" y="271463"/>
                  </a:cubicBezTo>
                  <a:cubicBezTo>
                    <a:pt x="356393" y="284163"/>
                    <a:pt x="362345" y="309164"/>
                    <a:pt x="369092" y="309561"/>
                  </a:cubicBezTo>
                  <a:cubicBezTo>
                    <a:pt x="375839" y="309958"/>
                    <a:pt x="391357" y="267532"/>
                    <a:pt x="397668" y="273843"/>
                  </a:cubicBezTo>
                  <a:cubicBezTo>
                    <a:pt x="405209" y="291306"/>
                    <a:pt x="407987" y="407193"/>
                    <a:pt x="414337" y="414337"/>
                  </a:cubicBezTo>
                  <a:cubicBezTo>
                    <a:pt x="420687" y="421481"/>
                    <a:pt x="431005" y="341312"/>
                    <a:pt x="435767" y="316706"/>
                  </a:cubicBezTo>
                  <a:cubicBezTo>
                    <a:pt x="440529" y="292100"/>
                    <a:pt x="441323" y="278208"/>
                    <a:pt x="442911" y="266699"/>
                  </a:cubicBezTo>
                  <a:cubicBezTo>
                    <a:pt x="444499" y="255190"/>
                    <a:pt x="443706" y="251619"/>
                    <a:pt x="445293" y="247650"/>
                  </a:cubicBezTo>
                  <a:cubicBezTo>
                    <a:pt x="446880" y="243681"/>
                    <a:pt x="450238" y="244719"/>
                    <a:pt x="452436" y="242887"/>
                  </a:cubicBezTo>
                  <a:cubicBezTo>
                    <a:pt x="470757" y="227618"/>
                    <a:pt x="448999" y="242796"/>
                    <a:pt x="466724" y="230981"/>
                  </a:cubicBezTo>
                  <a:cubicBezTo>
                    <a:pt x="470693" y="231775"/>
                    <a:pt x="475262" y="231117"/>
                    <a:pt x="478630" y="233362"/>
                  </a:cubicBezTo>
                  <a:cubicBezTo>
                    <a:pt x="486016" y="238286"/>
                    <a:pt x="488379" y="244863"/>
                    <a:pt x="490536" y="252412"/>
                  </a:cubicBezTo>
                  <a:cubicBezTo>
                    <a:pt x="491435" y="255559"/>
                    <a:pt x="491294" y="259095"/>
                    <a:pt x="492918" y="261937"/>
                  </a:cubicBezTo>
                  <a:cubicBezTo>
                    <a:pt x="494589" y="264861"/>
                    <a:pt x="497680" y="266700"/>
                    <a:pt x="500061" y="269081"/>
                  </a:cubicBezTo>
                  <a:cubicBezTo>
                    <a:pt x="500855" y="273050"/>
                    <a:pt x="501719" y="277005"/>
                    <a:pt x="502443" y="280987"/>
                  </a:cubicBezTo>
                  <a:cubicBezTo>
                    <a:pt x="504634" y="293037"/>
                    <a:pt x="504862" y="300132"/>
                    <a:pt x="509586" y="311943"/>
                  </a:cubicBezTo>
                  <a:cubicBezTo>
                    <a:pt x="510581" y="314429"/>
                    <a:pt x="520910" y="327835"/>
                    <a:pt x="521493" y="328612"/>
                  </a:cubicBezTo>
                  <a:cubicBezTo>
                    <a:pt x="522287" y="330993"/>
                    <a:pt x="521096" y="330994"/>
                    <a:pt x="523874" y="335756"/>
                  </a:cubicBezTo>
                  <a:cubicBezTo>
                    <a:pt x="526652" y="340518"/>
                    <a:pt x="536454" y="354075"/>
                    <a:pt x="538161" y="357187"/>
                  </a:cubicBezTo>
                  <a:cubicBezTo>
                    <a:pt x="549949" y="378683"/>
                    <a:pt x="554036" y="388541"/>
                    <a:pt x="564355" y="409575"/>
                  </a:cubicBezTo>
                  <a:cubicBezTo>
                    <a:pt x="574674" y="430609"/>
                    <a:pt x="574225" y="442775"/>
                    <a:pt x="600074" y="483393"/>
                  </a:cubicBezTo>
                  <a:cubicBezTo>
                    <a:pt x="623740" y="443951"/>
                    <a:pt x="586397" y="504805"/>
                    <a:pt x="619124" y="457200"/>
                  </a:cubicBezTo>
                  <a:cubicBezTo>
                    <a:pt x="624368" y="449572"/>
                    <a:pt x="628405" y="441174"/>
                    <a:pt x="633411" y="433387"/>
                  </a:cubicBezTo>
                  <a:cubicBezTo>
                    <a:pt x="635557" y="430049"/>
                    <a:pt x="638174" y="427037"/>
                    <a:pt x="640555" y="423862"/>
                  </a:cubicBezTo>
                  <a:cubicBezTo>
                    <a:pt x="642977" y="416597"/>
                    <a:pt x="647343" y="401259"/>
                    <a:pt x="652461" y="395287"/>
                  </a:cubicBezTo>
                  <a:cubicBezTo>
                    <a:pt x="654095" y="393381"/>
                    <a:pt x="657224" y="393700"/>
                    <a:pt x="659605" y="392906"/>
                  </a:cubicBezTo>
                  <a:cubicBezTo>
                    <a:pt x="672906" y="412856"/>
                    <a:pt x="676671" y="420687"/>
                    <a:pt x="683418" y="435768"/>
                  </a:cubicBezTo>
                  <a:cubicBezTo>
                    <a:pt x="690165" y="450849"/>
                    <a:pt x="692942" y="469502"/>
                    <a:pt x="700086" y="483393"/>
                  </a:cubicBezTo>
                  <a:cubicBezTo>
                    <a:pt x="707230" y="497284"/>
                    <a:pt x="723105" y="517525"/>
                    <a:pt x="726280" y="519113"/>
                  </a:cubicBezTo>
                  <a:cubicBezTo>
                    <a:pt x="727868" y="516732"/>
                    <a:pt x="728662" y="491728"/>
                    <a:pt x="731043" y="478631"/>
                  </a:cubicBezTo>
                  <a:cubicBezTo>
                    <a:pt x="733424" y="465534"/>
                    <a:pt x="736599" y="444103"/>
                    <a:pt x="740568" y="440531"/>
                  </a:cubicBezTo>
                  <a:cubicBezTo>
                    <a:pt x="744537" y="436959"/>
                    <a:pt x="752135" y="450852"/>
                    <a:pt x="754855" y="457200"/>
                  </a:cubicBezTo>
                  <a:cubicBezTo>
                    <a:pt x="756144" y="460208"/>
                    <a:pt x="755612" y="463884"/>
                    <a:pt x="757236" y="466725"/>
                  </a:cubicBezTo>
                  <a:cubicBezTo>
                    <a:pt x="758907" y="469649"/>
                    <a:pt x="762586" y="471018"/>
                    <a:pt x="764380" y="473868"/>
                  </a:cubicBezTo>
                  <a:cubicBezTo>
                    <a:pt x="789621" y="513957"/>
                    <a:pt x="811448" y="556214"/>
                    <a:pt x="838199" y="595312"/>
                  </a:cubicBezTo>
                  <a:cubicBezTo>
                    <a:pt x="848518" y="610393"/>
                    <a:pt x="858478" y="625726"/>
                    <a:pt x="869155" y="640556"/>
                  </a:cubicBezTo>
                  <a:cubicBezTo>
                    <a:pt x="872777" y="645587"/>
                    <a:pt x="876168" y="651037"/>
                    <a:pt x="881061" y="654843"/>
                  </a:cubicBezTo>
                  <a:cubicBezTo>
                    <a:pt x="883644" y="656852"/>
                    <a:pt x="887411" y="656431"/>
                    <a:pt x="890586" y="657225"/>
                  </a:cubicBezTo>
                  <a:cubicBezTo>
                    <a:pt x="894555" y="654844"/>
                    <a:pt x="898790" y="652858"/>
                    <a:pt x="902493" y="650081"/>
                  </a:cubicBezTo>
                  <a:cubicBezTo>
                    <a:pt x="909712" y="644667"/>
                    <a:pt x="924562" y="623747"/>
                    <a:pt x="926305" y="621506"/>
                  </a:cubicBezTo>
                  <a:cubicBezTo>
                    <a:pt x="931068" y="608012"/>
                    <a:pt x="935122" y="594247"/>
                    <a:pt x="940593" y="581025"/>
                  </a:cubicBezTo>
                  <a:cubicBezTo>
                    <a:pt x="944665" y="571185"/>
                    <a:pt x="951298" y="562479"/>
                    <a:pt x="954880" y="552450"/>
                  </a:cubicBezTo>
                  <a:cubicBezTo>
                    <a:pt x="959283" y="540122"/>
                    <a:pt x="961230" y="527050"/>
                    <a:pt x="964405" y="514350"/>
                  </a:cubicBezTo>
                  <a:cubicBezTo>
                    <a:pt x="965199" y="496094"/>
                    <a:pt x="964839" y="477751"/>
                    <a:pt x="966786" y="459581"/>
                  </a:cubicBezTo>
                  <a:cubicBezTo>
                    <a:pt x="967241" y="455331"/>
                    <a:pt x="970048" y="451677"/>
                    <a:pt x="971549" y="447675"/>
                  </a:cubicBezTo>
                  <a:cubicBezTo>
                    <a:pt x="972430" y="445325"/>
                    <a:pt x="972639" y="442683"/>
                    <a:pt x="973930" y="440531"/>
                  </a:cubicBezTo>
                  <a:cubicBezTo>
                    <a:pt x="977443" y="434676"/>
                    <a:pt x="982048" y="429543"/>
                    <a:pt x="985836" y="423862"/>
                  </a:cubicBezTo>
                  <a:cubicBezTo>
                    <a:pt x="988403" y="420011"/>
                    <a:pt x="990599" y="415925"/>
                    <a:pt x="992980" y="411956"/>
                  </a:cubicBezTo>
                  <a:cubicBezTo>
                    <a:pt x="999330" y="412750"/>
                    <a:pt x="1005856" y="412653"/>
                    <a:pt x="1012030" y="414337"/>
                  </a:cubicBezTo>
                  <a:cubicBezTo>
                    <a:pt x="1014791" y="415090"/>
                    <a:pt x="1016614" y="417820"/>
                    <a:pt x="1019174" y="419100"/>
                  </a:cubicBezTo>
                  <a:cubicBezTo>
                    <a:pt x="1021419" y="420223"/>
                    <a:pt x="1024073" y="420358"/>
                    <a:pt x="1026318" y="421481"/>
                  </a:cubicBezTo>
                  <a:cubicBezTo>
                    <a:pt x="1030458" y="423551"/>
                    <a:pt x="1034255" y="426244"/>
                    <a:pt x="1038224" y="428625"/>
                  </a:cubicBezTo>
                  <a:cubicBezTo>
                    <a:pt x="1045368" y="427037"/>
                    <a:pt x="1053334" y="427549"/>
                    <a:pt x="1059655" y="423862"/>
                  </a:cubicBezTo>
                  <a:cubicBezTo>
                    <a:pt x="1063653" y="421530"/>
                    <a:pt x="1064884" y="416169"/>
                    <a:pt x="1066799" y="411956"/>
                  </a:cubicBezTo>
                  <a:cubicBezTo>
                    <a:pt x="1069330" y="406388"/>
                    <a:pt x="1074853" y="386148"/>
                    <a:pt x="1076324" y="381000"/>
                  </a:cubicBezTo>
                  <a:cubicBezTo>
                    <a:pt x="1077118" y="375444"/>
                    <a:pt x="1077782" y="369867"/>
                    <a:pt x="1078705" y="364331"/>
                  </a:cubicBezTo>
                  <a:cubicBezTo>
                    <a:pt x="1081459" y="347808"/>
                    <a:pt x="1081523" y="355202"/>
                    <a:pt x="1083468" y="335756"/>
                  </a:cubicBezTo>
                  <a:cubicBezTo>
                    <a:pt x="1084498" y="325458"/>
                    <a:pt x="1083942" y="314972"/>
                    <a:pt x="1085849" y="304800"/>
                  </a:cubicBezTo>
                  <a:cubicBezTo>
                    <a:pt x="1086737" y="300063"/>
                    <a:pt x="1098573" y="290042"/>
                    <a:pt x="1100136" y="288131"/>
                  </a:cubicBezTo>
                  <a:cubicBezTo>
                    <a:pt x="1104460" y="282846"/>
                    <a:pt x="1107506" y="276566"/>
                    <a:pt x="1112043" y="271462"/>
                  </a:cubicBezTo>
                  <a:cubicBezTo>
                    <a:pt x="1113944" y="269323"/>
                    <a:pt x="1116857" y="268363"/>
                    <a:pt x="1119186" y="266700"/>
                  </a:cubicBezTo>
                  <a:cubicBezTo>
                    <a:pt x="1122416" y="264393"/>
                    <a:pt x="1125536" y="261937"/>
                    <a:pt x="1128711" y="259556"/>
                  </a:cubicBezTo>
                  <a:cubicBezTo>
                    <a:pt x="1129505" y="257175"/>
                    <a:pt x="1129525" y="254372"/>
                    <a:pt x="1131093" y="252412"/>
                  </a:cubicBezTo>
                  <a:cubicBezTo>
                    <a:pt x="1141777" y="239057"/>
                    <a:pt x="1144139" y="238157"/>
                    <a:pt x="1154905" y="230981"/>
                  </a:cubicBezTo>
                  <a:cubicBezTo>
                    <a:pt x="1157286" y="227806"/>
                    <a:pt x="1159742" y="224686"/>
                    <a:pt x="1162049" y="221456"/>
                  </a:cubicBezTo>
                  <a:cubicBezTo>
                    <a:pt x="1166624" y="215051"/>
                    <a:pt x="1169793" y="209343"/>
                    <a:pt x="1173955" y="202406"/>
                  </a:cubicBezTo>
                  <a:cubicBezTo>
                    <a:pt x="1174008" y="202140"/>
                    <a:pt x="1177755" y="182419"/>
                    <a:pt x="1178718" y="180975"/>
                  </a:cubicBezTo>
                  <a:cubicBezTo>
                    <a:pt x="1180305" y="178594"/>
                    <a:pt x="1183480" y="177800"/>
                    <a:pt x="1185861" y="176212"/>
                  </a:cubicBezTo>
                  <a:cubicBezTo>
                    <a:pt x="1188242" y="177800"/>
                    <a:pt x="1191173" y="178776"/>
                    <a:pt x="1193005" y="180975"/>
                  </a:cubicBezTo>
                  <a:cubicBezTo>
                    <a:pt x="1195278" y="183702"/>
                    <a:pt x="1196370" y="187237"/>
                    <a:pt x="1197768" y="190500"/>
                  </a:cubicBezTo>
                  <a:cubicBezTo>
                    <a:pt x="1198757" y="192807"/>
                    <a:pt x="1199217" y="195313"/>
                    <a:pt x="1200149" y="197643"/>
                  </a:cubicBezTo>
                  <a:cubicBezTo>
                    <a:pt x="1203981" y="207224"/>
                    <a:pt x="1209553" y="216207"/>
                    <a:pt x="1212055" y="226218"/>
                  </a:cubicBezTo>
                  <a:cubicBezTo>
                    <a:pt x="1212849" y="229393"/>
                    <a:pt x="1212702" y="232968"/>
                    <a:pt x="1214436" y="235743"/>
                  </a:cubicBezTo>
                  <a:cubicBezTo>
                    <a:pt x="1216816" y="239551"/>
                    <a:pt x="1221267" y="241676"/>
                    <a:pt x="1223961" y="245268"/>
                  </a:cubicBezTo>
                  <a:cubicBezTo>
                    <a:pt x="1226091" y="248108"/>
                    <a:pt x="1226963" y="251711"/>
                    <a:pt x="1228724" y="254793"/>
                  </a:cubicBezTo>
                  <a:cubicBezTo>
                    <a:pt x="1230144" y="257278"/>
                    <a:pt x="1232066" y="259452"/>
                    <a:pt x="1233486" y="261937"/>
                  </a:cubicBezTo>
                  <a:cubicBezTo>
                    <a:pt x="1235247" y="265019"/>
                    <a:pt x="1236368" y="268452"/>
                    <a:pt x="1238249" y="271462"/>
                  </a:cubicBezTo>
                  <a:cubicBezTo>
                    <a:pt x="1253699" y="296181"/>
                    <a:pt x="1238094" y="266387"/>
                    <a:pt x="1250155" y="290512"/>
                  </a:cubicBezTo>
                  <a:cubicBezTo>
                    <a:pt x="1281947" y="282565"/>
                    <a:pt x="1247974" y="293427"/>
                    <a:pt x="1293018" y="233362"/>
                  </a:cubicBezTo>
                  <a:cubicBezTo>
                    <a:pt x="1302181" y="221143"/>
                    <a:pt x="1297355" y="226643"/>
                    <a:pt x="1307305" y="216693"/>
                  </a:cubicBezTo>
                  <a:cubicBezTo>
                    <a:pt x="1308099" y="214312"/>
                    <a:pt x="1308145" y="211531"/>
                    <a:pt x="1309686" y="209550"/>
                  </a:cubicBezTo>
                  <a:cubicBezTo>
                    <a:pt x="1313821" y="204233"/>
                    <a:pt x="1323974" y="195262"/>
                    <a:pt x="1323974" y="195262"/>
                  </a:cubicBezTo>
                  <a:cubicBezTo>
                    <a:pt x="1331631" y="198325"/>
                    <a:pt x="1338668" y="199327"/>
                    <a:pt x="1343024" y="207168"/>
                  </a:cubicBezTo>
                  <a:cubicBezTo>
                    <a:pt x="1348871" y="217693"/>
                    <a:pt x="1346958" y="222663"/>
                    <a:pt x="1350168" y="233362"/>
                  </a:cubicBezTo>
                  <a:cubicBezTo>
                    <a:pt x="1351396" y="237456"/>
                    <a:pt x="1353578" y="241213"/>
                    <a:pt x="1354930" y="245268"/>
                  </a:cubicBezTo>
                  <a:cubicBezTo>
                    <a:pt x="1356757" y="250750"/>
                    <a:pt x="1358105" y="256381"/>
                    <a:pt x="1359693" y="261937"/>
                  </a:cubicBezTo>
                  <a:cubicBezTo>
                    <a:pt x="1360487" y="268287"/>
                    <a:pt x="1361367" y="274627"/>
                    <a:pt x="1362074" y="280987"/>
                  </a:cubicBezTo>
                  <a:cubicBezTo>
                    <a:pt x="1362955" y="288915"/>
                    <a:pt x="1362381" y="297097"/>
                    <a:pt x="1364455" y="304800"/>
                  </a:cubicBezTo>
                  <a:cubicBezTo>
                    <a:pt x="1367981" y="317897"/>
                    <a:pt x="1373800" y="330269"/>
                    <a:pt x="1378743" y="342900"/>
                  </a:cubicBezTo>
                  <a:cubicBezTo>
                    <a:pt x="1380946" y="348529"/>
                    <a:pt x="1383820" y="353887"/>
                    <a:pt x="1385886" y="359568"/>
                  </a:cubicBezTo>
                  <a:cubicBezTo>
                    <a:pt x="1387004" y="362644"/>
                    <a:pt x="1386259" y="366510"/>
                    <a:pt x="1388268" y="369093"/>
                  </a:cubicBezTo>
                  <a:cubicBezTo>
                    <a:pt x="1392074" y="373987"/>
                    <a:pt x="1397793" y="377031"/>
                    <a:pt x="1402555" y="381000"/>
                  </a:cubicBezTo>
                  <a:cubicBezTo>
                    <a:pt x="1410966" y="402024"/>
                    <a:pt x="1406279" y="388753"/>
                    <a:pt x="1414461" y="421481"/>
                  </a:cubicBezTo>
                  <a:cubicBezTo>
                    <a:pt x="1415854" y="427053"/>
                    <a:pt x="1419193" y="441434"/>
                    <a:pt x="1421605" y="445293"/>
                  </a:cubicBezTo>
                  <a:cubicBezTo>
                    <a:pt x="1423122" y="447720"/>
                    <a:pt x="1426368" y="448468"/>
                    <a:pt x="1428749" y="450056"/>
                  </a:cubicBezTo>
                  <a:cubicBezTo>
                    <a:pt x="1434362" y="466896"/>
                    <a:pt x="1433576" y="463554"/>
                    <a:pt x="1438274" y="492918"/>
                  </a:cubicBezTo>
                  <a:cubicBezTo>
                    <a:pt x="1442036" y="516431"/>
                    <a:pt x="1438798" y="511951"/>
                    <a:pt x="1443036" y="531018"/>
                  </a:cubicBezTo>
                  <a:cubicBezTo>
                    <a:pt x="1444153" y="536043"/>
                    <a:pt x="1447672" y="543674"/>
                    <a:pt x="1450180" y="547687"/>
                  </a:cubicBezTo>
                  <a:cubicBezTo>
                    <a:pt x="1452283" y="551053"/>
                    <a:pt x="1455397" y="553743"/>
                    <a:pt x="1457324" y="557212"/>
                  </a:cubicBezTo>
                  <a:cubicBezTo>
                    <a:pt x="1459693" y="561477"/>
                    <a:pt x="1462687" y="570919"/>
                    <a:pt x="1464468" y="576262"/>
                  </a:cubicBezTo>
                  <a:cubicBezTo>
                    <a:pt x="1470818" y="569912"/>
                    <a:pt x="1478898" y="564913"/>
                    <a:pt x="1483518" y="557212"/>
                  </a:cubicBezTo>
                  <a:cubicBezTo>
                    <a:pt x="1496202" y="536070"/>
                    <a:pt x="1486215" y="553813"/>
                    <a:pt x="1500186" y="523875"/>
                  </a:cubicBezTo>
                  <a:cubicBezTo>
                    <a:pt x="1502438" y="519050"/>
                    <a:pt x="1504276" y="513949"/>
                    <a:pt x="1507330" y="509587"/>
                  </a:cubicBezTo>
                  <a:cubicBezTo>
                    <a:pt x="1509905" y="505909"/>
                    <a:pt x="1513980" y="503511"/>
                    <a:pt x="1516855" y="500062"/>
                  </a:cubicBezTo>
                  <a:cubicBezTo>
                    <a:pt x="1518441" y="498159"/>
                    <a:pt x="1531777" y="478208"/>
                    <a:pt x="1538286" y="473868"/>
                  </a:cubicBezTo>
                  <a:cubicBezTo>
                    <a:pt x="1540375" y="472476"/>
                    <a:pt x="1543049" y="472281"/>
                    <a:pt x="1545430" y="471487"/>
                  </a:cubicBezTo>
                  <a:cubicBezTo>
                    <a:pt x="1550810" y="514532"/>
                    <a:pt x="1542451" y="463012"/>
                    <a:pt x="1559718" y="516731"/>
                  </a:cubicBezTo>
                  <a:cubicBezTo>
                    <a:pt x="1563960" y="529928"/>
                    <a:pt x="1565435" y="543883"/>
                    <a:pt x="1569243" y="557212"/>
                  </a:cubicBezTo>
                  <a:cubicBezTo>
                    <a:pt x="1573380" y="571693"/>
                    <a:pt x="1578768" y="585787"/>
                    <a:pt x="1583530" y="600075"/>
                  </a:cubicBezTo>
                  <a:cubicBezTo>
                    <a:pt x="1590474" y="648683"/>
                    <a:pt x="1580677" y="597230"/>
                    <a:pt x="1590674" y="623887"/>
                  </a:cubicBezTo>
                  <a:cubicBezTo>
                    <a:pt x="1592095" y="627677"/>
                    <a:pt x="1591990" y="631888"/>
                    <a:pt x="1593055" y="635793"/>
                  </a:cubicBezTo>
                  <a:cubicBezTo>
                    <a:pt x="1594376" y="640636"/>
                    <a:pt x="1596342" y="645283"/>
                    <a:pt x="1597818" y="650081"/>
                  </a:cubicBezTo>
                  <a:cubicBezTo>
                    <a:pt x="1599517" y="655604"/>
                    <a:pt x="1601369" y="661100"/>
                    <a:pt x="1602580" y="666750"/>
                  </a:cubicBezTo>
                  <a:cubicBezTo>
                    <a:pt x="1603756" y="672238"/>
                    <a:pt x="1603515" y="677995"/>
                    <a:pt x="1604961" y="683418"/>
                  </a:cubicBezTo>
                  <a:cubicBezTo>
                    <a:pt x="1608158" y="695405"/>
                    <a:pt x="1611790" y="701839"/>
                    <a:pt x="1616868" y="711993"/>
                  </a:cubicBezTo>
                  <a:cubicBezTo>
                    <a:pt x="1623850" y="739923"/>
                    <a:pt x="1613041" y="703627"/>
                    <a:pt x="1626393" y="728662"/>
                  </a:cubicBezTo>
                  <a:cubicBezTo>
                    <a:pt x="1647515" y="768267"/>
                    <a:pt x="1628417" y="747355"/>
                    <a:pt x="1645443" y="764381"/>
                  </a:cubicBezTo>
                  <a:cubicBezTo>
                    <a:pt x="1648618" y="763587"/>
                    <a:pt x="1651960" y="763289"/>
                    <a:pt x="1654968" y="762000"/>
                  </a:cubicBezTo>
                  <a:cubicBezTo>
                    <a:pt x="1657598" y="760873"/>
                    <a:pt x="1660001" y="759171"/>
                    <a:pt x="1662111" y="757237"/>
                  </a:cubicBezTo>
                  <a:cubicBezTo>
                    <a:pt x="1684073" y="737105"/>
                    <a:pt x="1679602" y="742375"/>
                    <a:pt x="1690686" y="723900"/>
                  </a:cubicBezTo>
                  <a:cubicBezTo>
                    <a:pt x="1694655" y="726281"/>
                    <a:pt x="1699079" y="728031"/>
                    <a:pt x="1702593" y="731043"/>
                  </a:cubicBezTo>
                  <a:cubicBezTo>
                    <a:pt x="1704766" y="732905"/>
                    <a:pt x="1705331" y="736163"/>
                    <a:pt x="1707355" y="738187"/>
                  </a:cubicBezTo>
                  <a:cubicBezTo>
                    <a:pt x="1709379" y="740211"/>
                    <a:pt x="1712118" y="741362"/>
                    <a:pt x="1714499" y="742950"/>
                  </a:cubicBezTo>
                  <a:cubicBezTo>
                    <a:pt x="1720758" y="755470"/>
                    <a:pt x="1718352" y="753167"/>
                    <a:pt x="1731168" y="764381"/>
                  </a:cubicBezTo>
                  <a:cubicBezTo>
                    <a:pt x="1733322" y="766265"/>
                    <a:pt x="1736288" y="767120"/>
                    <a:pt x="1738311" y="769143"/>
                  </a:cubicBezTo>
                  <a:cubicBezTo>
                    <a:pt x="1743486" y="774318"/>
                    <a:pt x="1747546" y="780518"/>
                    <a:pt x="1752599" y="785812"/>
                  </a:cubicBezTo>
                  <a:cubicBezTo>
                    <a:pt x="1764225" y="797992"/>
                    <a:pt x="1788318" y="821531"/>
                    <a:pt x="1788318" y="821531"/>
                  </a:cubicBezTo>
                  <a:cubicBezTo>
                    <a:pt x="1795663" y="816633"/>
                    <a:pt x="1796496" y="816752"/>
                    <a:pt x="1802605" y="809625"/>
                  </a:cubicBezTo>
                  <a:cubicBezTo>
                    <a:pt x="1809947" y="801060"/>
                    <a:pt x="1813334" y="786998"/>
                    <a:pt x="1824036" y="783431"/>
                  </a:cubicBezTo>
                  <a:lnTo>
                    <a:pt x="1859755" y="771525"/>
                  </a:lnTo>
                  <a:cubicBezTo>
                    <a:pt x="1864518" y="767556"/>
                    <a:pt x="1870038" y="764351"/>
                    <a:pt x="1874043" y="759618"/>
                  </a:cubicBezTo>
                  <a:cubicBezTo>
                    <a:pt x="1876268" y="756988"/>
                    <a:pt x="1888081" y="738055"/>
                    <a:pt x="1890711" y="731043"/>
                  </a:cubicBezTo>
                  <a:cubicBezTo>
                    <a:pt x="1891860" y="727979"/>
                    <a:pt x="1891804" y="724526"/>
                    <a:pt x="1893093" y="721518"/>
                  </a:cubicBezTo>
                  <a:cubicBezTo>
                    <a:pt x="1898968" y="707811"/>
                    <a:pt x="1905165" y="694217"/>
                    <a:pt x="1912143" y="681037"/>
                  </a:cubicBezTo>
                  <a:cubicBezTo>
                    <a:pt x="1958260" y="593926"/>
                    <a:pt x="1911346" y="687907"/>
                    <a:pt x="1947861" y="597693"/>
                  </a:cubicBezTo>
                  <a:cubicBezTo>
                    <a:pt x="1955723" y="578268"/>
                    <a:pt x="1967428" y="560423"/>
                    <a:pt x="1974055" y="540543"/>
                  </a:cubicBezTo>
                  <a:cubicBezTo>
                    <a:pt x="1978263" y="527918"/>
                    <a:pt x="1975746" y="535813"/>
                    <a:pt x="1981199" y="516731"/>
                  </a:cubicBezTo>
                  <a:cubicBezTo>
                    <a:pt x="1982412" y="491247"/>
                    <a:pt x="1986575" y="399910"/>
                    <a:pt x="1988343" y="385762"/>
                  </a:cubicBezTo>
                  <a:cubicBezTo>
                    <a:pt x="1989003" y="380479"/>
                    <a:pt x="1992803" y="376074"/>
                    <a:pt x="1995486" y="371475"/>
                  </a:cubicBezTo>
                  <a:cubicBezTo>
                    <a:pt x="1998370" y="366531"/>
                    <a:pt x="2002066" y="362095"/>
                    <a:pt x="2005011" y="357187"/>
                  </a:cubicBezTo>
                  <a:cubicBezTo>
                    <a:pt x="2006837" y="354143"/>
                    <a:pt x="2007264" y="350172"/>
                    <a:pt x="2009774" y="347662"/>
                  </a:cubicBezTo>
                  <a:cubicBezTo>
                    <a:pt x="2011549" y="345887"/>
                    <a:pt x="2014537" y="346075"/>
                    <a:pt x="2016918" y="345281"/>
                  </a:cubicBezTo>
                  <a:cubicBezTo>
                    <a:pt x="2019299" y="346868"/>
                    <a:pt x="2022038" y="348020"/>
                    <a:pt x="2024061" y="350043"/>
                  </a:cubicBezTo>
                  <a:cubicBezTo>
                    <a:pt x="2028088" y="354070"/>
                    <a:pt x="2034409" y="368669"/>
                    <a:pt x="2035968" y="371475"/>
                  </a:cubicBezTo>
                  <a:cubicBezTo>
                    <a:pt x="2037358" y="373976"/>
                    <a:pt x="2039143" y="376237"/>
                    <a:pt x="2040730" y="378618"/>
                  </a:cubicBezTo>
                  <a:cubicBezTo>
                    <a:pt x="2043474" y="386852"/>
                    <a:pt x="2047042" y="397851"/>
                    <a:pt x="2050255" y="404812"/>
                  </a:cubicBezTo>
                  <a:cubicBezTo>
                    <a:pt x="2052195" y="409014"/>
                    <a:pt x="2055018" y="412749"/>
                    <a:pt x="2057399" y="416718"/>
                  </a:cubicBezTo>
                  <a:cubicBezTo>
                    <a:pt x="2058986" y="401637"/>
                    <a:pt x="2058956" y="386297"/>
                    <a:pt x="2062161" y="371475"/>
                  </a:cubicBezTo>
                  <a:cubicBezTo>
                    <a:pt x="2065344" y="356755"/>
                    <a:pt x="2070969" y="342640"/>
                    <a:pt x="2076449" y="328612"/>
                  </a:cubicBezTo>
                  <a:cubicBezTo>
                    <a:pt x="2090823" y="291815"/>
                    <a:pt x="2107432" y="255916"/>
                    <a:pt x="2121693" y="219075"/>
                  </a:cubicBezTo>
                  <a:cubicBezTo>
                    <a:pt x="2147324" y="152862"/>
                    <a:pt x="2116752" y="207892"/>
                    <a:pt x="2155030" y="145256"/>
                  </a:cubicBezTo>
                  <a:cubicBezTo>
                    <a:pt x="2160541" y="136239"/>
                    <a:pt x="2157643" y="138829"/>
                    <a:pt x="2166936" y="135731"/>
                  </a:cubicBezTo>
                  <a:cubicBezTo>
                    <a:pt x="2187368" y="145946"/>
                    <a:pt x="2167762" y="134175"/>
                    <a:pt x="2181224" y="147637"/>
                  </a:cubicBezTo>
                  <a:cubicBezTo>
                    <a:pt x="2183248" y="149661"/>
                    <a:pt x="2186214" y="150515"/>
                    <a:pt x="2188368" y="152400"/>
                  </a:cubicBezTo>
                  <a:cubicBezTo>
                    <a:pt x="2192592" y="156096"/>
                    <a:pt x="2196578" y="160082"/>
                    <a:pt x="2200274" y="164306"/>
                  </a:cubicBezTo>
                  <a:cubicBezTo>
                    <a:pt x="2223463" y="190809"/>
                    <a:pt x="2183527" y="149944"/>
                    <a:pt x="2212180" y="178593"/>
                  </a:cubicBezTo>
                  <a:cubicBezTo>
                    <a:pt x="2212974" y="184943"/>
                    <a:pt x="2210036" y="193118"/>
                    <a:pt x="2214561" y="197643"/>
                  </a:cubicBezTo>
                  <a:cubicBezTo>
                    <a:pt x="2217367" y="200449"/>
                    <a:pt x="2219930" y="191668"/>
                    <a:pt x="2221705" y="188118"/>
                  </a:cubicBezTo>
                  <a:cubicBezTo>
                    <a:pt x="2223169" y="185191"/>
                    <a:pt x="2223051" y="181698"/>
                    <a:pt x="2224086" y="178593"/>
                  </a:cubicBezTo>
                  <a:cubicBezTo>
                    <a:pt x="2226231" y="172159"/>
                    <a:pt x="2229367" y="166064"/>
                    <a:pt x="2231230" y="159543"/>
                  </a:cubicBezTo>
                  <a:cubicBezTo>
                    <a:pt x="2234139" y="149361"/>
                    <a:pt x="2234876" y="138582"/>
                    <a:pt x="2238374" y="128587"/>
                  </a:cubicBezTo>
                  <a:cubicBezTo>
                    <a:pt x="2240488" y="122547"/>
                    <a:pt x="2245217" y="117729"/>
                    <a:pt x="2247899" y="111918"/>
                  </a:cubicBezTo>
                  <a:cubicBezTo>
                    <a:pt x="2250003" y="107360"/>
                    <a:pt x="2250797" y="102292"/>
                    <a:pt x="2252661" y="97631"/>
                  </a:cubicBezTo>
                  <a:cubicBezTo>
                    <a:pt x="2253979" y="94335"/>
                    <a:pt x="2255982" y="91350"/>
                    <a:pt x="2257424" y="88106"/>
                  </a:cubicBezTo>
                  <a:cubicBezTo>
                    <a:pt x="2262532" y="76612"/>
                    <a:pt x="2261081" y="76944"/>
                    <a:pt x="2266949" y="66675"/>
                  </a:cubicBezTo>
                  <a:cubicBezTo>
                    <a:pt x="2268369" y="64190"/>
                    <a:pt x="2270260" y="61998"/>
                    <a:pt x="2271711" y="59531"/>
                  </a:cubicBezTo>
                  <a:cubicBezTo>
                    <a:pt x="2278200" y="48499"/>
                    <a:pt x="2283661" y="36842"/>
                    <a:pt x="2290761" y="26193"/>
                  </a:cubicBezTo>
                  <a:cubicBezTo>
                    <a:pt x="2302853" y="8055"/>
                    <a:pt x="2297341" y="16814"/>
                    <a:pt x="2307430" y="0"/>
                  </a:cubicBezTo>
                  <a:cubicBezTo>
                    <a:pt x="2313780" y="3175"/>
                    <a:pt x="2322282" y="3800"/>
                    <a:pt x="2326480" y="9525"/>
                  </a:cubicBezTo>
                  <a:cubicBezTo>
                    <a:pt x="2340341" y="28426"/>
                    <a:pt x="2349084" y="50600"/>
                    <a:pt x="2359818" y="71437"/>
                  </a:cubicBezTo>
                  <a:cubicBezTo>
                    <a:pt x="2362586" y="76811"/>
                    <a:pt x="2363915" y="82884"/>
                    <a:pt x="2366961" y="88106"/>
                  </a:cubicBezTo>
                  <a:cubicBezTo>
                    <a:pt x="2369522" y="92496"/>
                    <a:pt x="2373311" y="96043"/>
                    <a:pt x="2376486" y="100012"/>
                  </a:cubicBezTo>
                  <a:cubicBezTo>
                    <a:pt x="2377280" y="103187"/>
                    <a:pt x="2377404" y="106610"/>
                    <a:pt x="2378868" y="109537"/>
                  </a:cubicBezTo>
                  <a:cubicBezTo>
                    <a:pt x="2380643" y="113087"/>
                    <a:pt x="2383704" y="115833"/>
                    <a:pt x="2386011" y="119062"/>
                  </a:cubicBezTo>
                  <a:cubicBezTo>
                    <a:pt x="2387675" y="121391"/>
                    <a:pt x="2389186" y="123825"/>
                    <a:pt x="2390774" y="126206"/>
                  </a:cubicBezTo>
                  <a:cubicBezTo>
                    <a:pt x="2394743" y="123825"/>
                    <a:pt x="2399749" y="122644"/>
                    <a:pt x="2402680" y="119062"/>
                  </a:cubicBezTo>
                  <a:cubicBezTo>
                    <a:pt x="2407176" y="113567"/>
                    <a:pt x="2408805" y="106245"/>
                    <a:pt x="2412205" y="100012"/>
                  </a:cubicBezTo>
                  <a:cubicBezTo>
                    <a:pt x="2414524" y="95761"/>
                    <a:pt x="2421692" y="86568"/>
                    <a:pt x="2424111" y="83343"/>
                  </a:cubicBezTo>
                  <a:cubicBezTo>
                    <a:pt x="2430262" y="58740"/>
                    <a:pt x="2425243" y="58847"/>
                    <a:pt x="2438399" y="78581"/>
                  </a:cubicBezTo>
                  <a:cubicBezTo>
                    <a:pt x="2441574" y="92075"/>
                    <a:pt x="2444043" y="105754"/>
                    <a:pt x="2447924" y="119062"/>
                  </a:cubicBezTo>
                  <a:cubicBezTo>
                    <a:pt x="2449617" y="124865"/>
                    <a:pt x="2453477" y="129899"/>
                    <a:pt x="2455068" y="135731"/>
                  </a:cubicBezTo>
                  <a:cubicBezTo>
                    <a:pt x="2483874" y="241357"/>
                    <a:pt x="2438524" y="100395"/>
                    <a:pt x="2474118" y="207168"/>
                  </a:cubicBezTo>
                  <a:cubicBezTo>
                    <a:pt x="2474912" y="216693"/>
                    <a:pt x="2475263" y="226265"/>
                    <a:pt x="2476499" y="235743"/>
                  </a:cubicBezTo>
                  <a:cubicBezTo>
                    <a:pt x="2478927" y="254359"/>
                    <a:pt x="2481693" y="263667"/>
                    <a:pt x="2486024" y="280987"/>
                  </a:cubicBezTo>
                  <a:cubicBezTo>
                    <a:pt x="2490898" y="334605"/>
                    <a:pt x="2484371" y="279717"/>
                    <a:pt x="2495549" y="333375"/>
                  </a:cubicBezTo>
                  <a:cubicBezTo>
                    <a:pt x="2497678" y="343596"/>
                    <a:pt x="2497851" y="354185"/>
                    <a:pt x="2500311" y="364331"/>
                  </a:cubicBezTo>
                  <a:cubicBezTo>
                    <a:pt x="2504216" y="380438"/>
                    <a:pt x="2510580" y="395877"/>
                    <a:pt x="2514599" y="411956"/>
                  </a:cubicBezTo>
                  <a:cubicBezTo>
                    <a:pt x="2515393" y="415131"/>
                    <a:pt x="2515862" y="418405"/>
                    <a:pt x="2516980" y="421481"/>
                  </a:cubicBezTo>
                  <a:cubicBezTo>
                    <a:pt x="2520775" y="431916"/>
                    <a:pt x="2524209" y="438319"/>
                    <a:pt x="2528886" y="447675"/>
                  </a:cubicBezTo>
                  <a:cubicBezTo>
                    <a:pt x="2535939" y="504078"/>
                    <a:pt x="2525070" y="434319"/>
                    <a:pt x="2538411" y="481012"/>
                  </a:cubicBezTo>
                  <a:cubicBezTo>
                    <a:pt x="2540169" y="487165"/>
                    <a:pt x="2539741" y="493750"/>
                    <a:pt x="2540793" y="500062"/>
                  </a:cubicBezTo>
                  <a:cubicBezTo>
                    <a:pt x="2541331" y="503290"/>
                    <a:pt x="2542380" y="506412"/>
                    <a:pt x="2543174" y="509587"/>
                  </a:cubicBezTo>
                  <a:cubicBezTo>
                    <a:pt x="2546349" y="501650"/>
                    <a:pt x="2549084" y="493522"/>
                    <a:pt x="2552699" y="485775"/>
                  </a:cubicBezTo>
                  <a:cubicBezTo>
                    <a:pt x="2554656" y="481581"/>
                    <a:pt x="2557595" y="477914"/>
                    <a:pt x="2559843" y="473868"/>
                  </a:cubicBezTo>
                  <a:cubicBezTo>
                    <a:pt x="2561567" y="470765"/>
                    <a:pt x="2563018" y="467518"/>
                    <a:pt x="2564605" y="464343"/>
                  </a:cubicBezTo>
                  <a:cubicBezTo>
                    <a:pt x="2567780" y="465137"/>
                    <a:pt x="2572000" y="464240"/>
                    <a:pt x="2574130" y="466725"/>
                  </a:cubicBezTo>
                  <a:cubicBezTo>
                    <a:pt x="2577397" y="470536"/>
                    <a:pt x="2577675" y="476142"/>
                    <a:pt x="2578893" y="481012"/>
                  </a:cubicBezTo>
                  <a:cubicBezTo>
                    <a:pt x="2580092" y="485809"/>
                    <a:pt x="2581875" y="501867"/>
                    <a:pt x="2583655" y="507206"/>
                  </a:cubicBezTo>
                  <a:cubicBezTo>
                    <a:pt x="2584778" y="510574"/>
                    <a:pt x="2586830" y="513556"/>
                    <a:pt x="2588418" y="516731"/>
                  </a:cubicBezTo>
                  <a:cubicBezTo>
                    <a:pt x="2590005" y="525462"/>
                    <a:pt x="2590226" y="534556"/>
                    <a:pt x="2593180" y="542925"/>
                  </a:cubicBezTo>
                  <a:cubicBezTo>
                    <a:pt x="2595085" y="548322"/>
                    <a:pt x="2602705" y="557212"/>
                    <a:pt x="2602705" y="557212"/>
                  </a:cubicBezTo>
                  <a:cubicBezTo>
                    <a:pt x="2603499" y="560387"/>
                    <a:pt x="2604350" y="563548"/>
                    <a:pt x="2605086" y="566737"/>
                  </a:cubicBezTo>
                  <a:cubicBezTo>
                    <a:pt x="2606732" y="573868"/>
                    <a:pt x="2607839" y="581132"/>
                    <a:pt x="2609849" y="588168"/>
                  </a:cubicBezTo>
                  <a:cubicBezTo>
                    <a:pt x="2611023" y="592278"/>
                    <a:pt x="2613024" y="596106"/>
                    <a:pt x="2614611" y="600075"/>
                  </a:cubicBezTo>
                  <a:cubicBezTo>
                    <a:pt x="2617786" y="598487"/>
                    <a:pt x="2621409" y="597585"/>
                    <a:pt x="2624136" y="595312"/>
                  </a:cubicBezTo>
                  <a:cubicBezTo>
                    <a:pt x="2628815" y="591412"/>
                    <a:pt x="2631713" y="579148"/>
                    <a:pt x="2636043" y="576262"/>
                  </a:cubicBezTo>
                  <a:cubicBezTo>
                    <a:pt x="2640060" y="573584"/>
                    <a:pt x="2645568" y="574675"/>
                    <a:pt x="2650330" y="573881"/>
                  </a:cubicBezTo>
                  <a:cubicBezTo>
                    <a:pt x="2655093" y="574675"/>
                    <a:pt x="2661438" y="572628"/>
                    <a:pt x="2664618" y="576262"/>
                  </a:cubicBezTo>
                  <a:cubicBezTo>
                    <a:pt x="2668314" y="580486"/>
                    <a:pt x="2665638" y="587486"/>
                    <a:pt x="2666999" y="592931"/>
                  </a:cubicBezTo>
                  <a:cubicBezTo>
                    <a:pt x="2668036" y="597078"/>
                    <a:pt x="2670174" y="600868"/>
                    <a:pt x="2671761" y="604837"/>
                  </a:cubicBezTo>
                  <a:cubicBezTo>
                    <a:pt x="2672186" y="610778"/>
                    <a:pt x="2673755" y="643768"/>
                    <a:pt x="2676524" y="654843"/>
                  </a:cubicBezTo>
                  <a:cubicBezTo>
                    <a:pt x="2678350" y="662149"/>
                    <a:pt x="2683668" y="676275"/>
                    <a:pt x="2683668" y="676275"/>
                  </a:cubicBezTo>
                  <a:cubicBezTo>
                    <a:pt x="2685571" y="697211"/>
                    <a:pt x="2685448" y="706169"/>
                    <a:pt x="2690811" y="726281"/>
                  </a:cubicBezTo>
                  <a:cubicBezTo>
                    <a:pt x="2691912" y="730411"/>
                    <a:pt x="2693986" y="734218"/>
                    <a:pt x="2695574" y="738187"/>
                  </a:cubicBezTo>
                  <a:cubicBezTo>
                    <a:pt x="2696368" y="746125"/>
                    <a:pt x="2692314" y="756359"/>
                    <a:pt x="2697955" y="762000"/>
                  </a:cubicBezTo>
                  <a:cubicBezTo>
                    <a:pt x="2707152" y="771197"/>
                    <a:pt x="2718909" y="751523"/>
                    <a:pt x="2721768" y="747712"/>
                  </a:cubicBezTo>
                  <a:cubicBezTo>
                    <a:pt x="2723355" y="742156"/>
                    <a:pt x="2722831" y="735482"/>
                    <a:pt x="2726530" y="731043"/>
                  </a:cubicBezTo>
                  <a:cubicBezTo>
                    <a:pt x="2728137" y="729115"/>
                    <a:pt x="2732429" y="731246"/>
                    <a:pt x="2733674" y="733425"/>
                  </a:cubicBezTo>
                  <a:cubicBezTo>
                    <a:pt x="2736069" y="737617"/>
                    <a:pt x="2735008" y="742999"/>
                    <a:pt x="2736055" y="747712"/>
                  </a:cubicBezTo>
                  <a:cubicBezTo>
                    <a:pt x="2737865" y="755856"/>
                    <a:pt x="2740897" y="758957"/>
                    <a:pt x="2745580" y="766762"/>
                  </a:cubicBezTo>
                  <a:cubicBezTo>
                    <a:pt x="2746374" y="770731"/>
                    <a:pt x="2746317" y="774970"/>
                    <a:pt x="2747961" y="778668"/>
                  </a:cubicBezTo>
                  <a:cubicBezTo>
                    <a:pt x="2749573" y="782295"/>
                    <a:pt x="2754244" y="784319"/>
                    <a:pt x="2755105" y="788193"/>
                  </a:cubicBezTo>
                  <a:cubicBezTo>
                    <a:pt x="2755983" y="792144"/>
                    <a:pt x="2752724" y="800100"/>
                    <a:pt x="2752724" y="800100"/>
                  </a:cubicBezTo>
                </a:path>
              </a:pathLst>
            </a:cu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white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038287" y="470979"/>
              <a:ext cx="1570497" cy="2601094"/>
              <a:chOff x="4409033" y="1703432"/>
              <a:chExt cx="2755255" cy="4563323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22626" y="1703432"/>
                <a:ext cx="936000" cy="614640"/>
              </a:xfrm>
              <a:prstGeom prst="rect">
                <a:avLst/>
              </a:prstGeom>
            </p:spPr>
          </p:pic>
          <p:cxnSp>
            <p:nvCxnSpPr>
              <p:cNvPr id="12" name="Straight Connector 11"/>
              <p:cNvCxnSpPr/>
              <p:nvPr/>
            </p:nvCxnSpPr>
            <p:spPr>
              <a:xfrm>
                <a:off x="5721746" y="2039191"/>
                <a:ext cx="0" cy="356400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  <a:headEnd type="stealth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900000">
                <a:off x="6158712" y="2291304"/>
                <a:ext cx="0" cy="339840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  <a:headEnd type="arrow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-900000">
                <a:off x="5279141" y="2262690"/>
                <a:ext cx="0" cy="339840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  <a:headEnd type="arrow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Freeform 14"/>
              <p:cNvSpPr/>
              <p:nvPr/>
            </p:nvSpPr>
            <p:spPr>
              <a:xfrm>
                <a:off x="4409033" y="5445224"/>
                <a:ext cx="2755255" cy="821531"/>
              </a:xfrm>
              <a:custGeom>
                <a:avLst/>
                <a:gdLst>
                  <a:gd name="connsiteX0" fmla="*/ 0 w 2738587"/>
                  <a:gd name="connsiteY0" fmla="*/ 409575 h 821531"/>
                  <a:gd name="connsiteX1" fmla="*/ 26193 w 2738587"/>
                  <a:gd name="connsiteY1" fmla="*/ 392906 h 821531"/>
                  <a:gd name="connsiteX2" fmla="*/ 28575 w 2738587"/>
                  <a:gd name="connsiteY2" fmla="*/ 385762 h 821531"/>
                  <a:gd name="connsiteX3" fmla="*/ 40481 w 2738587"/>
                  <a:gd name="connsiteY3" fmla="*/ 373856 h 821531"/>
                  <a:gd name="connsiteX4" fmla="*/ 50006 w 2738587"/>
                  <a:gd name="connsiteY4" fmla="*/ 357187 h 821531"/>
                  <a:gd name="connsiteX5" fmla="*/ 54768 w 2738587"/>
                  <a:gd name="connsiteY5" fmla="*/ 347662 h 821531"/>
                  <a:gd name="connsiteX6" fmla="*/ 61912 w 2738587"/>
                  <a:gd name="connsiteY6" fmla="*/ 340518 h 821531"/>
                  <a:gd name="connsiteX7" fmla="*/ 76200 w 2738587"/>
                  <a:gd name="connsiteY7" fmla="*/ 319087 h 821531"/>
                  <a:gd name="connsiteX8" fmla="*/ 116681 w 2738587"/>
                  <a:gd name="connsiteY8" fmla="*/ 259556 h 821531"/>
                  <a:gd name="connsiteX9" fmla="*/ 140493 w 2738587"/>
                  <a:gd name="connsiteY9" fmla="*/ 230981 h 821531"/>
                  <a:gd name="connsiteX10" fmla="*/ 147637 w 2738587"/>
                  <a:gd name="connsiteY10" fmla="*/ 226218 h 821531"/>
                  <a:gd name="connsiteX11" fmla="*/ 192881 w 2738587"/>
                  <a:gd name="connsiteY11" fmla="*/ 228600 h 821531"/>
                  <a:gd name="connsiteX12" fmla="*/ 204787 w 2738587"/>
                  <a:gd name="connsiteY12" fmla="*/ 233362 h 821531"/>
                  <a:gd name="connsiteX13" fmla="*/ 211931 w 2738587"/>
                  <a:gd name="connsiteY13" fmla="*/ 235743 h 821531"/>
                  <a:gd name="connsiteX14" fmla="*/ 219075 w 2738587"/>
                  <a:gd name="connsiteY14" fmla="*/ 242887 h 821531"/>
                  <a:gd name="connsiteX15" fmla="*/ 221456 w 2738587"/>
                  <a:gd name="connsiteY15" fmla="*/ 250031 h 821531"/>
                  <a:gd name="connsiteX16" fmla="*/ 226218 w 2738587"/>
                  <a:gd name="connsiteY16" fmla="*/ 278606 h 821531"/>
                  <a:gd name="connsiteX17" fmla="*/ 235743 w 2738587"/>
                  <a:gd name="connsiteY17" fmla="*/ 304800 h 821531"/>
                  <a:gd name="connsiteX18" fmla="*/ 247650 w 2738587"/>
                  <a:gd name="connsiteY18" fmla="*/ 290512 h 821531"/>
                  <a:gd name="connsiteX19" fmla="*/ 254793 w 2738587"/>
                  <a:gd name="connsiteY19" fmla="*/ 273843 h 821531"/>
                  <a:gd name="connsiteX20" fmla="*/ 261937 w 2738587"/>
                  <a:gd name="connsiteY20" fmla="*/ 254793 h 821531"/>
                  <a:gd name="connsiteX21" fmla="*/ 278606 w 2738587"/>
                  <a:gd name="connsiteY21" fmla="*/ 230981 h 821531"/>
                  <a:gd name="connsiteX22" fmla="*/ 285750 w 2738587"/>
                  <a:gd name="connsiteY22" fmla="*/ 214312 h 821531"/>
                  <a:gd name="connsiteX23" fmla="*/ 302418 w 2738587"/>
                  <a:gd name="connsiteY23" fmla="*/ 192881 h 821531"/>
                  <a:gd name="connsiteX24" fmla="*/ 316706 w 2738587"/>
                  <a:gd name="connsiteY24" fmla="*/ 195262 h 821531"/>
                  <a:gd name="connsiteX25" fmla="*/ 345281 w 2738587"/>
                  <a:gd name="connsiteY25" fmla="*/ 219075 h 821531"/>
                  <a:gd name="connsiteX26" fmla="*/ 350043 w 2738587"/>
                  <a:gd name="connsiteY26" fmla="*/ 228600 h 821531"/>
                  <a:gd name="connsiteX27" fmla="*/ 354806 w 2738587"/>
                  <a:gd name="connsiteY27" fmla="*/ 240506 h 821531"/>
                  <a:gd name="connsiteX28" fmla="*/ 373856 w 2738587"/>
                  <a:gd name="connsiteY28" fmla="*/ 261937 h 821531"/>
                  <a:gd name="connsiteX29" fmla="*/ 388143 w 2738587"/>
                  <a:gd name="connsiteY29" fmla="*/ 288131 h 821531"/>
                  <a:gd name="connsiteX30" fmla="*/ 395287 w 2738587"/>
                  <a:gd name="connsiteY30" fmla="*/ 290512 h 821531"/>
                  <a:gd name="connsiteX31" fmla="*/ 407193 w 2738587"/>
                  <a:gd name="connsiteY31" fmla="*/ 280987 h 821531"/>
                  <a:gd name="connsiteX32" fmla="*/ 416718 w 2738587"/>
                  <a:gd name="connsiteY32" fmla="*/ 264318 h 821531"/>
                  <a:gd name="connsiteX33" fmla="*/ 428625 w 2738587"/>
                  <a:gd name="connsiteY33" fmla="*/ 247650 h 821531"/>
                  <a:gd name="connsiteX34" fmla="*/ 435768 w 2738587"/>
                  <a:gd name="connsiteY34" fmla="*/ 242887 h 821531"/>
                  <a:gd name="connsiteX35" fmla="*/ 450056 w 2738587"/>
                  <a:gd name="connsiteY35" fmla="*/ 230981 h 821531"/>
                  <a:gd name="connsiteX36" fmla="*/ 461962 w 2738587"/>
                  <a:gd name="connsiteY36" fmla="*/ 233362 h 821531"/>
                  <a:gd name="connsiteX37" fmla="*/ 473868 w 2738587"/>
                  <a:gd name="connsiteY37" fmla="*/ 252412 h 821531"/>
                  <a:gd name="connsiteX38" fmla="*/ 476250 w 2738587"/>
                  <a:gd name="connsiteY38" fmla="*/ 261937 h 821531"/>
                  <a:gd name="connsiteX39" fmla="*/ 483393 w 2738587"/>
                  <a:gd name="connsiteY39" fmla="*/ 269081 h 821531"/>
                  <a:gd name="connsiteX40" fmla="*/ 485775 w 2738587"/>
                  <a:gd name="connsiteY40" fmla="*/ 280987 h 821531"/>
                  <a:gd name="connsiteX41" fmla="*/ 492918 w 2738587"/>
                  <a:gd name="connsiteY41" fmla="*/ 311943 h 821531"/>
                  <a:gd name="connsiteX42" fmla="*/ 504825 w 2738587"/>
                  <a:gd name="connsiteY42" fmla="*/ 328612 h 821531"/>
                  <a:gd name="connsiteX43" fmla="*/ 507206 w 2738587"/>
                  <a:gd name="connsiteY43" fmla="*/ 335756 h 821531"/>
                  <a:gd name="connsiteX44" fmla="*/ 511968 w 2738587"/>
                  <a:gd name="connsiteY44" fmla="*/ 345281 h 821531"/>
                  <a:gd name="connsiteX45" fmla="*/ 547687 w 2738587"/>
                  <a:gd name="connsiteY45" fmla="*/ 409575 h 821531"/>
                  <a:gd name="connsiteX46" fmla="*/ 583406 w 2738587"/>
                  <a:gd name="connsiteY46" fmla="*/ 483393 h 821531"/>
                  <a:gd name="connsiteX47" fmla="*/ 602456 w 2738587"/>
                  <a:gd name="connsiteY47" fmla="*/ 457200 h 821531"/>
                  <a:gd name="connsiteX48" fmla="*/ 616743 w 2738587"/>
                  <a:gd name="connsiteY48" fmla="*/ 433387 h 821531"/>
                  <a:gd name="connsiteX49" fmla="*/ 623887 w 2738587"/>
                  <a:gd name="connsiteY49" fmla="*/ 423862 h 821531"/>
                  <a:gd name="connsiteX50" fmla="*/ 635793 w 2738587"/>
                  <a:gd name="connsiteY50" fmla="*/ 395287 h 821531"/>
                  <a:gd name="connsiteX51" fmla="*/ 642937 w 2738587"/>
                  <a:gd name="connsiteY51" fmla="*/ 392906 h 821531"/>
                  <a:gd name="connsiteX52" fmla="*/ 666750 w 2738587"/>
                  <a:gd name="connsiteY52" fmla="*/ 435768 h 821531"/>
                  <a:gd name="connsiteX53" fmla="*/ 690562 w 2738587"/>
                  <a:gd name="connsiteY53" fmla="*/ 483393 h 821531"/>
                  <a:gd name="connsiteX54" fmla="*/ 700087 w 2738587"/>
                  <a:gd name="connsiteY54" fmla="*/ 488156 h 821531"/>
                  <a:gd name="connsiteX55" fmla="*/ 704850 w 2738587"/>
                  <a:gd name="connsiteY55" fmla="*/ 481012 h 821531"/>
                  <a:gd name="connsiteX56" fmla="*/ 723900 w 2738587"/>
                  <a:gd name="connsiteY56" fmla="*/ 440531 h 821531"/>
                  <a:gd name="connsiteX57" fmla="*/ 738187 w 2738587"/>
                  <a:gd name="connsiteY57" fmla="*/ 457200 h 821531"/>
                  <a:gd name="connsiteX58" fmla="*/ 740568 w 2738587"/>
                  <a:gd name="connsiteY58" fmla="*/ 466725 h 821531"/>
                  <a:gd name="connsiteX59" fmla="*/ 747712 w 2738587"/>
                  <a:gd name="connsiteY59" fmla="*/ 473868 h 821531"/>
                  <a:gd name="connsiteX60" fmla="*/ 821531 w 2738587"/>
                  <a:gd name="connsiteY60" fmla="*/ 595312 h 821531"/>
                  <a:gd name="connsiteX61" fmla="*/ 852487 w 2738587"/>
                  <a:gd name="connsiteY61" fmla="*/ 640556 h 821531"/>
                  <a:gd name="connsiteX62" fmla="*/ 864393 w 2738587"/>
                  <a:gd name="connsiteY62" fmla="*/ 654843 h 821531"/>
                  <a:gd name="connsiteX63" fmla="*/ 873918 w 2738587"/>
                  <a:gd name="connsiteY63" fmla="*/ 657225 h 821531"/>
                  <a:gd name="connsiteX64" fmla="*/ 885825 w 2738587"/>
                  <a:gd name="connsiteY64" fmla="*/ 650081 h 821531"/>
                  <a:gd name="connsiteX65" fmla="*/ 909637 w 2738587"/>
                  <a:gd name="connsiteY65" fmla="*/ 621506 h 821531"/>
                  <a:gd name="connsiteX66" fmla="*/ 923925 w 2738587"/>
                  <a:gd name="connsiteY66" fmla="*/ 581025 h 821531"/>
                  <a:gd name="connsiteX67" fmla="*/ 938212 w 2738587"/>
                  <a:gd name="connsiteY67" fmla="*/ 552450 h 821531"/>
                  <a:gd name="connsiteX68" fmla="*/ 947737 w 2738587"/>
                  <a:gd name="connsiteY68" fmla="*/ 514350 h 821531"/>
                  <a:gd name="connsiteX69" fmla="*/ 950118 w 2738587"/>
                  <a:gd name="connsiteY69" fmla="*/ 459581 h 821531"/>
                  <a:gd name="connsiteX70" fmla="*/ 954881 w 2738587"/>
                  <a:gd name="connsiteY70" fmla="*/ 447675 h 821531"/>
                  <a:gd name="connsiteX71" fmla="*/ 957262 w 2738587"/>
                  <a:gd name="connsiteY71" fmla="*/ 440531 h 821531"/>
                  <a:gd name="connsiteX72" fmla="*/ 969168 w 2738587"/>
                  <a:gd name="connsiteY72" fmla="*/ 423862 h 821531"/>
                  <a:gd name="connsiteX73" fmla="*/ 976312 w 2738587"/>
                  <a:gd name="connsiteY73" fmla="*/ 411956 h 821531"/>
                  <a:gd name="connsiteX74" fmla="*/ 995362 w 2738587"/>
                  <a:gd name="connsiteY74" fmla="*/ 414337 h 821531"/>
                  <a:gd name="connsiteX75" fmla="*/ 1002506 w 2738587"/>
                  <a:gd name="connsiteY75" fmla="*/ 419100 h 821531"/>
                  <a:gd name="connsiteX76" fmla="*/ 1009650 w 2738587"/>
                  <a:gd name="connsiteY76" fmla="*/ 421481 h 821531"/>
                  <a:gd name="connsiteX77" fmla="*/ 1021556 w 2738587"/>
                  <a:gd name="connsiteY77" fmla="*/ 428625 h 821531"/>
                  <a:gd name="connsiteX78" fmla="*/ 1042987 w 2738587"/>
                  <a:gd name="connsiteY78" fmla="*/ 423862 h 821531"/>
                  <a:gd name="connsiteX79" fmla="*/ 1050131 w 2738587"/>
                  <a:gd name="connsiteY79" fmla="*/ 411956 h 821531"/>
                  <a:gd name="connsiteX80" fmla="*/ 1059656 w 2738587"/>
                  <a:gd name="connsiteY80" fmla="*/ 381000 h 821531"/>
                  <a:gd name="connsiteX81" fmla="*/ 1062037 w 2738587"/>
                  <a:gd name="connsiteY81" fmla="*/ 364331 h 821531"/>
                  <a:gd name="connsiteX82" fmla="*/ 1066800 w 2738587"/>
                  <a:gd name="connsiteY82" fmla="*/ 335756 h 821531"/>
                  <a:gd name="connsiteX83" fmla="*/ 1069181 w 2738587"/>
                  <a:gd name="connsiteY83" fmla="*/ 304800 h 821531"/>
                  <a:gd name="connsiteX84" fmla="*/ 1083468 w 2738587"/>
                  <a:gd name="connsiteY84" fmla="*/ 288131 h 821531"/>
                  <a:gd name="connsiteX85" fmla="*/ 1095375 w 2738587"/>
                  <a:gd name="connsiteY85" fmla="*/ 271462 h 821531"/>
                  <a:gd name="connsiteX86" fmla="*/ 1102518 w 2738587"/>
                  <a:gd name="connsiteY86" fmla="*/ 266700 h 821531"/>
                  <a:gd name="connsiteX87" fmla="*/ 1112043 w 2738587"/>
                  <a:gd name="connsiteY87" fmla="*/ 259556 h 821531"/>
                  <a:gd name="connsiteX88" fmla="*/ 1114425 w 2738587"/>
                  <a:gd name="connsiteY88" fmla="*/ 252412 h 821531"/>
                  <a:gd name="connsiteX89" fmla="*/ 1138237 w 2738587"/>
                  <a:gd name="connsiteY89" fmla="*/ 230981 h 821531"/>
                  <a:gd name="connsiteX90" fmla="*/ 1145381 w 2738587"/>
                  <a:gd name="connsiteY90" fmla="*/ 221456 h 821531"/>
                  <a:gd name="connsiteX91" fmla="*/ 1157287 w 2738587"/>
                  <a:gd name="connsiteY91" fmla="*/ 202406 h 821531"/>
                  <a:gd name="connsiteX92" fmla="*/ 1162050 w 2738587"/>
                  <a:gd name="connsiteY92" fmla="*/ 180975 h 821531"/>
                  <a:gd name="connsiteX93" fmla="*/ 1169193 w 2738587"/>
                  <a:gd name="connsiteY93" fmla="*/ 176212 h 821531"/>
                  <a:gd name="connsiteX94" fmla="*/ 1176337 w 2738587"/>
                  <a:gd name="connsiteY94" fmla="*/ 180975 h 821531"/>
                  <a:gd name="connsiteX95" fmla="*/ 1181100 w 2738587"/>
                  <a:gd name="connsiteY95" fmla="*/ 190500 h 821531"/>
                  <a:gd name="connsiteX96" fmla="*/ 1183481 w 2738587"/>
                  <a:gd name="connsiteY96" fmla="*/ 197643 h 821531"/>
                  <a:gd name="connsiteX97" fmla="*/ 1195387 w 2738587"/>
                  <a:gd name="connsiteY97" fmla="*/ 226218 h 821531"/>
                  <a:gd name="connsiteX98" fmla="*/ 1197768 w 2738587"/>
                  <a:gd name="connsiteY98" fmla="*/ 235743 h 821531"/>
                  <a:gd name="connsiteX99" fmla="*/ 1207293 w 2738587"/>
                  <a:gd name="connsiteY99" fmla="*/ 245268 h 821531"/>
                  <a:gd name="connsiteX100" fmla="*/ 1212056 w 2738587"/>
                  <a:gd name="connsiteY100" fmla="*/ 254793 h 821531"/>
                  <a:gd name="connsiteX101" fmla="*/ 1216818 w 2738587"/>
                  <a:gd name="connsiteY101" fmla="*/ 261937 h 821531"/>
                  <a:gd name="connsiteX102" fmla="*/ 1221581 w 2738587"/>
                  <a:gd name="connsiteY102" fmla="*/ 271462 h 821531"/>
                  <a:gd name="connsiteX103" fmla="*/ 1233487 w 2738587"/>
                  <a:gd name="connsiteY103" fmla="*/ 290512 h 821531"/>
                  <a:gd name="connsiteX104" fmla="*/ 1276350 w 2738587"/>
                  <a:gd name="connsiteY104" fmla="*/ 233362 h 821531"/>
                  <a:gd name="connsiteX105" fmla="*/ 1290637 w 2738587"/>
                  <a:gd name="connsiteY105" fmla="*/ 216693 h 821531"/>
                  <a:gd name="connsiteX106" fmla="*/ 1293018 w 2738587"/>
                  <a:gd name="connsiteY106" fmla="*/ 209550 h 821531"/>
                  <a:gd name="connsiteX107" fmla="*/ 1307306 w 2738587"/>
                  <a:gd name="connsiteY107" fmla="*/ 195262 h 821531"/>
                  <a:gd name="connsiteX108" fmla="*/ 1326356 w 2738587"/>
                  <a:gd name="connsiteY108" fmla="*/ 207168 h 821531"/>
                  <a:gd name="connsiteX109" fmla="*/ 1333500 w 2738587"/>
                  <a:gd name="connsiteY109" fmla="*/ 233362 h 821531"/>
                  <a:gd name="connsiteX110" fmla="*/ 1338262 w 2738587"/>
                  <a:gd name="connsiteY110" fmla="*/ 245268 h 821531"/>
                  <a:gd name="connsiteX111" fmla="*/ 1343025 w 2738587"/>
                  <a:gd name="connsiteY111" fmla="*/ 261937 h 821531"/>
                  <a:gd name="connsiteX112" fmla="*/ 1345406 w 2738587"/>
                  <a:gd name="connsiteY112" fmla="*/ 280987 h 821531"/>
                  <a:gd name="connsiteX113" fmla="*/ 1347787 w 2738587"/>
                  <a:gd name="connsiteY113" fmla="*/ 304800 h 821531"/>
                  <a:gd name="connsiteX114" fmla="*/ 1362075 w 2738587"/>
                  <a:gd name="connsiteY114" fmla="*/ 342900 h 821531"/>
                  <a:gd name="connsiteX115" fmla="*/ 1369218 w 2738587"/>
                  <a:gd name="connsiteY115" fmla="*/ 359568 h 821531"/>
                  <a:gd name="connsiteX116" fmla="*/ 1371600 w 2738587"/>
                  <a:gd name="connsiteY116" fmla="*/ 369093 h 821531"/>
                  <a:gd name="connsiteX117" fmla="*/ 1385887 w 2738587"/>
                  <a:gd name="connsiteY117" fmla="*/ 381000 h 821531"/>
                  <a:gd name="connsiteX118" fmla="*/ 1397793 w 2738587"/>
                  <a:gd name="connsiteY118" fmla="*/ 421481 h 821531"/>
                  <a:gd name="connsiteX119" fmla="*/ 1404937 w 2738587"/>
                  <a:gd name="connsiteY119" fmla="*/ 445293 h 821531"/>
                  <a:gd name="connsiteX120" fmla="*/ 1412081 w 2738587"/>
                  <a:gd name="connsiteY120" fmla="*/ 450056 h 821531"/>
                  <a:gd name="connsiteX121" fmla="*/ 1421606 w 2738587"/>
                  <a:gd name="connsiteY121" fmla="*/ 492918 h 821531"/>
                  <a:gd name="connsiteX122" fmla="*/ 1426368 w 2738587"/>
                  <a:gd name="connsiteY122" fmla="*/ 531018 h 821531"/>
                  <a:gd name="connsiteX123" fmla="*/ 1433512 w 2738587"/>
                  <a:gd name="connsiteY123" fmla="*/ 547687 h 821531"/>
                  <a:gd name="connsiteX124" fmla="*/ 1440656 w 2738587"/>
                  <a:gd name="connsiteY124" fmla="*/ 557212 h 821531"/>
                  <a:gd name="connsiteX125" fmla="*/ 1447800 w 2738587"/>
                  <a:gd name="connsiteY125" fmla="*/ 576262 h 821531"/>
                  <a:gd name="connsiteX126" fmla="*/ 1466850 w 2738587"/>
                  <a:gd name="connsiteY126" fmla="*/ 557212 h 821531"/>
                  <a:gd name="connsiteX127" fmla="*/ 1483518 w 2738587"/>
                  <a:gd name="connsiteY127" fmla="*/ 523875 h 821531"/>
                  <a:gd name="connsiteX128" fmla="*/ 1490662 w 2738587"/>
                  <a:gd name="connsiteY128" fmla="*/ 509587 h 821531"/>
                  <a:gd name="connsiteX129" fmla="*/ 1500187 w 2738587"/>
                  <a:gd name="connsiteY129" fmla="*/ 500062 h 821531"/>
                  <a:gd name="connsiteX130" fmla="*/ 1521618 w 2738587"/>
                  <a:gd name="connsiteY130" fmla="*/ 473868 h 821531"/>
                  <a:gd name="connsiteX131" fmla="*/ 1528762 w 2738587"/>
                  <a:gd name="connsiteY131" fmla="*/ 471487 h 821531"/>
                  <a:gd name="connsiteX132" fmla="*/ 1543050 w 2738587"/>
                  <a:gd name="connsiteY132" fmla="*/ 516731 h 821531"/>
                  <a:gd name="connsiteX133" fmla="*/ 1552575 w 2738587"/>
                  <a:gd name="connsiteY133" fmla="*/ 557212 h 821531"/>
                  <a:gd name="connsiteX134" fmla="*/ 1566862 w 2738587"/>
                  <a:gd name="connsiteY134" fmla="*/ 600075 h 821531"/>
                  <a:gd name="connsiteX135" fmla="*/ 1574006 w 2738587"/>
                  <a:gd name="connsiteY135" fmla="*/ 623887 h 821531"/>
                  <a:gd name="connsiteX136" fmla="*/ 1576387 w 2738587"/>
                  <a:gd name="connsiteY136" fmla="*/ 635793 h 821531"/>
                  <a:gd name="connsiteX137" fmla="*/ 1581150 w 2738587"/>
                  <a:gd name="connsiteY137" fmla="*/ 650081 h 821531"/>
                  <a:gd name="connsiteX138" fmla="*/ 1585912 w 2738587"/>
                  <a:gd name="connsiteY138" fmla="*/ 666750 h 821531"/>
                  <a:gd name="connsiteX139" fmla="*/ 1588293 w 2738587"/>
                  <a:gd name="connsiteY139" fmla="*/ 683418 h 821531"/>
                  <a:gd name="connsiteX140" fmla="*/ 1600200 w 2738587"/>
                  <a:gd name="connsiteY140" fmla="*/ 711993 h 821531"/>
                  <a:gd name="connsiteX141" fmla="*/ 1609725 w 2738587"/>
                  <a:gd name="connsiteY141" fmla="*/ 728662 h 821531"/>
                  <a:gd name="connsiteX142" fmla="*/ 1628775 w 2738587"/>
                  <a:gd name="connsiteY142" fmla="*/ 764381 h 821531"/>
                  <a:gd name="connsiteX143" fmla="*/ 1638300 w 2738587"/>
                  <a:gd name="connsiteY143" fmla="*/ 762000 h 821531"/>
                  <a:gd name="connsiteX144" fmla="*/ 1645443 w 2738587"/>
                  <a:gd name="connsiteY144" fmla="*/ 757237 h 821531"/>
                  <a:gd name="connsiteX145" fmla="*/ 1674018 w 2738587"/>
                  <a:gd name="connsiteY145" fmla="*/ 723900 h 821531"/>
                  <a:gd name="connsiteX146" fmla="*/ 1685925 w 2738587"/>
                  <a:gd name="connsiteY146" fmla="*/ 731043 h 821531"/>
                  <a:gd name="connsiteX147" fmla="*/ 1690687 w 2738587"/>
                  <a:gd name="connsiteY147" fmla="*/ 738187 h 821531"/>
                  <a:gd name="connsiteX148" fmla="*/ 1697831 w 2738587"/>
                  <a:gd name="connsiteY148" fmla="*/ 742950 h 821531"/>
                  <a:gd name="connsiteX149" fmla="*/ 1714500 w 2738587"/>
                  <a:gd name="connsiteY149" fmla="*/ 764381 h 821531"/>
                  <a:gd name="connsiteX150" fmla="*/ 1721643 w 2738587"/>
                  <a:gd name="connsiteY150" fmla="*/ 769143 h 821531"/>
                  <a:gd name="connsiteX151" fmla="*/ 1735931 w 2738587"/>
                  <a:gd name="connsiteY151" fmla="*/ 785812 h 821531"/>
                  <a:gd name="connsiteX152" fmla="*/ 1771650 w 2738587"/>
                  <a:gd name="connsiteY152" fmla="*/ 821531 h 821531"/>
                  <a:gd name="connsiteX153" fmla="*/ 1785937 w 2738587"/>
                  <a:gd name="connsiteY153" fmla="*/ 809625 h 821531"/>
                  <a:gd name="connsiteX154" fmla="*/ 1807368 w 2738587"/>
                  <a:gd name="connsiteY154" fmla="*/ 783431 h 821531"/>
                  <a:gd name="connsiteX155" fmla="*/ 1843087 w 2738587"/>
                  <a:gd name="connsiteY155" fmla="*/ 771525 h 821531"/>
                  <a:gd name="connsiteX156" fmla="*/ 1857375 w 2738587"/>
                  <a:gd name="connsiteY156" fmla="*/ 759618 h 821531"/>
                  <a:gd name="connsiteX157" fmla="*/ 1874043 w 2738587"/>
                  <a:gd name="connsiteY157" fmla="*/ 731043 h 821531"/>
                  <a:gd name="connsiteX158" fmla="*/ 1876425 w 2738587"/>
                  <a:gd name="connsiteY158" fmla="*/ 721518 h 821531"/>
                  <a:gd name="connsiteX159" fmla="*/ 1895475 w 2738587"/>
                  <a:gd name="connsiteY159" fmla="*/ 681037 h 821531"/>
                  <a:gd name="connsiteX160" fmla="*/ 1931193 w 2738587"/>
                  <a:gd name="connsiteY160" fmla="*/ 597693 h 821531"/>
                  <a:gd name="connsiteX161" fmla="*/ 1957387 w 2738587"/>
                  <a:gd name="connsiteY161" fmla="*/ 540543 h 821531"/>
                  <a:gd name="connsiteX162" fmla="*/ 1964531 w 2738587"/>
                  <a:gd name="connsiteY162" fmla="*/ 516731 h 821531"/>
                  <a:gd name="connsiteX163" fmla="*/ 1971675 w 2738587"/>
                  <a:gd name="connsiteY163" fmla="*/ 385762 h 821531"/>
                  <a:gd name="connsiteX164" fmla="*/ 1978818 w 2738587"/>
                  <a:gd name="connsiteY164" fmla="*/ 371475 h 821531"/>
                  <a:gd name="connsiteX165" fmla="*/ 1988343 w 2738587"/>
                  <a:gd name="connsiteY165" fmla="*/ 357187 h 821531"/>
                  <a:gd name="connsiteX166" fmla="*/ 1993106 w 2738587"/>
                  <a:gd name="connsiteY166" fmla="*/ 347662 h 821531"/>
                  <a:gd name="connsiteX167" fmla="*/ 2000250 w 2738587"/>
                  <a:gd name="connsiteY167" fmla="*/ 345281 h 821531"/>
                  <a:gd name="connsiteX168" fmla="*/ 2007393 w 2738587"/>
                  <a:gd name="connsiteY168" fmla="*/ 350043 h 821531"/>
                  <a:gd name="connsiteX169" fmla="*/ 2019300 w 2738587"/>
                  <a:gd name="connsiteY169" fmla="*/ 371475 h 821531"/>
                  <a:gd name="connsiteX170" fmla="*/ 2024062 w 2738587"/>
                  <a:gd name="connsiteY170" fmla="*/ 378618 h 821531"/>
                  <a:gd name="connsiteX171" fmla="*/ 2033587 w 2738587"/>
                  <a:gd name="connsiteY171" fmla="*/ 404812 h 821531"/>
                  <a:gd name="connsiteX172" fmla="*/ 2040731 w 2738587"/>
                  <a:gd name="connsiteY172" fmla="*/ 416718 h 821531"/>
                  <a:gd name="connsiteX173" fmla="*/ 2045493 w 2738587"/>
                  <a:gd name="connsiteY173" fmla="*/ 371475 h 821531"/>
                  <a:gd name="connsiteX174" fmla="*/ 2059781 w 2738587"/>
                  <a:gd name="connsiteY174" fmla="*/ 328612 h 821531"/>
                  <a:gd name="connsiteX175" fmla="*/ 2105025 w 2738587"/>
                  <a:gd name="connsiteY175" fmla="*/ 219075 h 821531"/>
                  <a:gd name="connsiteX176" fmla="*/ 2138362 w 2738587"/>
                  <a:gd name="connsiteY176" fmla="*/ 145256 h 821531"/>
                  <a:gd name="connsiteX177" fmla="*/ 2150268 w 2738587"/>
                  <a:gd name="connsiteY177" fmla="*/ 135731 h 821531"/>
                  <a:gd name="connsiteX178" fmla="*/ 2164556 w 2738587"/>
                  <a:gd name="connsiteY178" fmla="*/ 147637 h 821531"/>
                  <a:gd name="connsiteX179" fmla="*/ 2171700 w 2738587"/>
                  <a:gd name="connsiteY179" fmla="*/ 152400 h 821531"/>
                  <a:gd name="connsiteX180" fmla="*/ 2183606 w 2738587"/>
                  <a:gd name="connsiteY180" fmla="*/ 164306 h 821531"/>
                  <a:gd name="connsiteX181" fmla="*/ 2195512 w 2738587"/>
                  <a:gd name="connsiteY181" fmla="*/ 178593 h 821531"/>
                  <a:gd name="connsiteX182" fmla="*/ 2197893 w 2738587"/>
                  <a:gd name="connsiteY182" fmla="*/ 197643 h 821531"/>
                  <a:gd name="connsiteX183" fmla="*/ 2205037 w 2738587"/>
                  <a:gd name="connsiteY183" fmla="*/ 188118 h 821531"/>
                  <a:gd name="connsiteX184" fmla="*/ 2207418 w 2738587"/>
                  <a:gd name="connsiteY184" fmla="*/ 178593 h 821531"/>
                  <a:gd name="connsiteX185" fmla="*/ 2214562 w 2738587"/>
                  <a:gd name="connsiteY185" fmla="*/ 159543 h 821531"/>
                  <a:gd name="connsiteX186" fmla="*/ 2221706 w 2738587"/>
                  <a:gd name="connsiteY186" fmla="*/ 128587 h 821531"/>
                  <a:gd name="connsiteX187" fmla="*/ 2231231 w 2738587"/>
                  <a:gd name="connsiteY187" fmla="*/ 111918 h 821531"/>
                  <a:gd name="connsiteX188" fmla="*/ 2235993 w 2738587"/>
                  <a:gd name="connsiteY188" fmla="*/ 97631 h 821531"/>
                  <a:gd name="connsiteX189" fmla="*/ 2240756 w 2738587"/>
                  <a:gd name="connsiteY189" fmla="*/ 88106 h 821531"/>
                  <a:gd name="connsiteX190" fmla="*/ 2250281 w 2738587"/>
                  <a:gd name="connsiteY190" fmla="*/ 66675 h 821531"/>
                  <a:gd name="connsiteX191" fmla="*/ 2255043 w 2738587"/>
                  <a:gd name="connsiteY191" fmla="*/ 59531 h 821531"/>
                  <a:gd name="connsiteX192" fmla="*/ 2274093 w 2738587"/>
                  <a:gd name="connsiteY192" fmla="*/ 26193 h 821531"/>
                  <a:gd name="connsiteX193" fmla="*/ 2290762 w 2738587"/>
                  <a:gd name="connsiteY193" fmla="*/ 0 h 821531"/>
                  <a:gd name="connsiteX194" fmla="*/ 2309812 w 2738587"/>
                  <a:gd name="connsiteY194" fmla="*/ 9525 h 821531"/>
                  <a:gd name="connsiteX195" fmla="*/ 2343150 w 2738587"/>
                  <a:gd name="connsiteY195" fmla="*/ 71437 h 821531"/>
                  <a:gd name="connsiteX196" fmla="*/ 2350293 w 2738587"/>
                  <a:gd name="connsiteY196" fmla="*/ 88106 h 821531"/>
                  <a:gd name="connsiteX197" fmla="*/ 2359818 w 2738587"/>
                  <a:gd name="connsiteY197" fmla="*/ 100012 h 821531"/>
                  <a:gd name="connsiteX198" fmla="*/ 2362200 w 2738587"/>
                  <a:gd name="connsiteY198" fmla="*/ 109537 h 821531"/>
                  <a:gd name="connsiteX199" fmla="*/ 2369343 w 2738587"/>
                  <a:gd name="connsiteY199" fmla="*/ 119062 h 821531"/>
                  <a:gd name="connsiteX200" fmla="*/ 2374106 w 2738587"/>
                  <a:gd name="connsiteY200" fmla="*/ 126206 h 821531"/>
                  <a:gd name="connsiteX201" fmla="*/ 2386012 w 2738587"/>
                  <a:gd name="connsiteY201" fmla="*/ 119062 h 821531"/>
                  <a:gd name="connsiteX202" fmla="*/ 2395537 w 2738587"/>
                  <a:gd name="connsiteY202" fmla="*/ 100012 h 821531"/>
                  <a:gd name="connsiteX203" fmla="*/ 2407443 w 2738587"/>
                  <a:gd name="connsiteY203" fmla="*/ 83343 h 821531"/>
                  <a:gd name="connsiteX204" fmla="*/ 2421731 w 2738587"/>
                  <a:gd name="connsiteY204" fmla="*/ 78581 h 821531"/>
                  <a:gd name="connsiteX205" fmla="*/ 2431256 w 2738587"/>
                  <a:gd name="connsiteY205" fmla="*/ 119062 h 821531"/>
                  <a:gd name="connsiteX206" fmla="*/ 2438400 w 2738587"/>
                  <a:gd name="connsiteY206" fmla="*/ 135731 h 821531"/>
                  <a:gd name="connsiteX207" fmla="*/ 2457450 w 2738587"/>
                  <a:gd name="connsiteY207" fmla="*/ 207168 h 821531"/>
                  <a:gd name="connsiteX208" fmla="*/ 2459831 w 2738587"/>
                  <a:gd name="connsiteY208" fmla="*/ 235743 h 821531"/>
                  <a:gd name="connsiteX209" fmla="*/ 2469356 w 2738587"/>
                  <a:gd name="connsiteY209" fmla="*/ 280987 h 821531"/>
                  <a:gd name="connsiteX210" fmla="*/ 2478881 w 2738587"/>
                  <a:gd name="connsiteY210" fmla="*/ 333375 h 821531"/>
                  <a:gd name="connsiteX211" fmla="*/ 2483643 w 2738587"/>
                  <a:gd name="connsiteY211" fmla="*/ 364331 h 821531"/>
                  <a:gd name="connsiteX212" fmla="*/ 2497931 w 2738587"/>
                  <a:gd name="connsiteY212" fmla="*/ 411956 h 821531"/>
                  <a:gd name="connsiteX213" fmla="*/ 2500312 w 2738587"/>
                  <a:gd name="connsiteY213" fmla="*/ 421481 h 821531"/>
                  <a:gd name="connsiteX214" fmla="*/ 2512218 w 2738587"/>
                  <a:gd name="connsiteY214" fmla="*/ 447675 h 821531"/>
                  <a:gd name="connsiteX215" fmla="*/ 2521743 w 2738587"/>
                  <a:gd name="connsiteY215" fmla="*/ 481012 h 821531"/>
                  <a:gd name="connsiteX216" fmla="*/ 2524125 w 2738587"/>
                  <a:gd name="connsiteY216" fmla="*/ 500062 h 821531"/>
                  <a:gd name="connsiteX217" fmla="*/ 2526506 w 2738587"/>
                  <a:gd name="connsiteY217" fmla="*/ 509587 h 821531"/>
                  <a:gd name="connsiteX218" fmla="*/ 2536031 w 2738587"/>
                  <a:gd name="connsiteY218" fmla="*/ 485775 h 821531"/>
                  <a:gd name="connsiteX219" fmla="*/ 2543175 w 2738587"/>
                  <a:gd name="connsiteY219" fmla="*/ 473868 h 821531"/>
                  <a:gd name="connsiteX220" fmla="*/ 2547937 w 2738587"/>
                  <a:gd name="connsiteY220" fmla="*/ 464343 h 821531"/>
                  <a:gd name="connsiteX221" fmla="*/ 2557462 w 2738587"/>
                  <a:gd name="connsiteY221" fmla="*/ 466725 h 821531"/>
                  <a:gd name="connsiteX222" fmla="*/ 2562225 w 2738587"/>
                  <a:gd name="connsiteY222" fmla="*/ 481012 h 821531"/>
                  <a:gd name="connsiteX223" fmla="*/ 2566987 w 2738587"/>
                  <a:gd name="connsiteY223" fmla="*/ 507206 h 821531"/>
                  <a:gd name="connsiteX224" fmla="*/ 2571750 w 2738587"/>
                  <a:gd name="connsiteY224" fmla="*/ 516731 h 821531"/>
                  <a:gd name="connsiteX225" fmla="*/ 2576512 w 2738587"/>
                  <a:gd name="connsiteY225" fmla="*/ 542925 h 821531"/>
                  <a:gd name="connsiteX226" fmla="*/ 2586037 w 2738587"/>
                  <a:gd name="connsiteY226" fmla="*/ 557212 h 821531"/>
                  <a:gd name="connsiteX227" fmla="*/ 2588418 w 2738587"/>
                  <a:gd name="connsiteY227" fmla="*/ 566737 h 821531"/>
                  <a:gd name="connsiteX228" fmla="*/ 2593181 w 2738587"/>
                  <a:gd name="connsiteY228" fmla="*/ 588168 h 821531"/>
                  <a:gd name="connsiteX229" fmla="*/ 2597943 w 2738587"/>
                  <a:gd name="connsiteY229" fmla="*/ 600075 h 821531"/>
                  <a:gd name="connsiteX230" fmla="*/ 2607468 w 2738587"/>
                  <a:gd name="connsiteY230" fmla="*/ 595312 h 821531"/>
                  <a:gd name="connsiteX231" fmla="*/ 2619375 w 2738587"/>
                  <a:gd name="connsiteY231" fmla="*/ 576262 h 821531"/>
                  <a:gd name="connsiteX232" fmla="*/ 2633662 w 2738587"/>
                  <a:gd name="connsiteY232" fmla="*/ 573881 h 821531"/>
                  <a:gd name="connsiteX233" fmla="*/ 2647950 w 2738587"/>
                  <a:gd name="connsiteY233" fmla="*/ 576262 h 821531"/>
                  <a:gd name="connsiteX234" fmla="*/ 2650331 w 2738587"/>
                  <a:gd name="connsiteY234" fmla="*/ 592931 h 821531"/>
                  <a:gd name="connsiteX235" fmla="*/ 2655093 w 2738587"/>
                  <a:gd name="connsiteY235" fmla="*/ 604837 h 821531"/>
                  <a:gd name="connsiteX236" fmla="*/ 2659856 w 2738587"/>
                  <a:gd name="connsiteY236" fmla="*/ 654843 h 821531"/>
                  <a:gd name="connsiteX237" fmla="*/ 2667000 w 2738587"/>
                  <a:gd name="connsiteY237" fmla="*/ 676275 h 821531"/>
                  <a:gd name="connsiteX238" fmla="*/ 2674143 w 2738587"/>
                  <a:gd name="connsiteY238" fmla="*/ 726281 h 821531"/>
                  <a:gd name="connsiteX239" fmla="*/ 2678906 w 2738587"/>
                  <a:gd name="connsiteY239" fmla="*/ 738187 h 821531"/>
                  <a:gd name="connsiteX240" fmla="*/ 2681287 w 2738587"/>
                  <a:gd name="connsiteY240" fmla="*/ 762000 h 821531"/>
                  <a:gd name="connsiteX241" fmla="*/ 2705100 w 2738587"/>
                  <a:gd name="connsiteY241" fmla="*/ 747712 h 821531"/>
                  <a:gd name="connsiteX242" fmla="*/ 2709862 w 2738587"/>
                  <a:gd name="connsiteY242" fmla="*/ 731043 h 821531"/>
                  <a:gd name="connsiteX243" fmla="*/ 2717006 w 2738587"/>
                  <a:gd name="connsiteY243" fmla="*/ 733425 h 821531"/>
                  <a:gd name="connsiteX244" fmla="*/ 2719387 w 2738587"/>
                  <a:gd name="connsiteY244" fmla="*/ 747712 h 821531"/>
                  <a:gd name="connsiteX245" fmla="*/ 2728912 w 2738587"/>
                  <a:gd name="connsiteY245" fmla="*/ 766762 h 821531"/>
                  <a:gd name="connsiteX246" fmla="*/ 2731293 w 2738587"/>
                  <a:gd name="connsiteY246" fmla="*/ 778668 h 821531"/>
                  <a:gd name="connsiteX247" fmla="*/ 2738437 w 2738587"/>
                  <a:gd name="connsiteY247" fmla="*/ 788193 h 821531"/>
                  <a:gd name="connsiteX248" fmla="*/ 2736056 w 2738587"/>
                  <a:gd name="connsiteY248" fmla="*/ 800100 h 821531"/>
                  <a:gd name="connsiteX0" fmla="*/ 0 w 2755255"/>
                  <a:gd name="connsiteY0" fmla="*/ 452438 h 821531"/>
                  <a:gd name="connsiteX1" fmla="*/ 42861 w 2755255"/>
                  <a:gd name="connsiteY1" fmla="*/ 392906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26218 h 821531"/>
                  <a:gd name="connsiteX11" fmla="*/ 209549 w 2755255"/>
                  <a:gd name="connsiteY11" fmla="*/ 228600 h 821531"/>
                  <a:gd name="connsiteX12" fmla="*/ 221455 w 2755255"/>
                  <a:gd name="connsiteY12" fmla="*/ 23336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28636 w 2755255"/>
                  <a:gd name="connsiteY44" fmla="*/ 345281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26218 h 821531"/>
                  <a:gd name="connsiteX11" fmla="*/ 209549 w 2755255"/>
                  <a:gd name="connsiteY11" fmla="*/ 228600 h 821531"/>
                  <a:gd name="connsiteX12" fmla="*/ 221455 w 2755255"/>
                  <a:gd name="connsiteY12" fmla="*/ 23336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28636 w 2755255"/>
                  <a:gd name="connsiteY44" fmla="*/ 345281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209549 w 2755255"/>
                  <a:gd name="connsiteY11" fmla="*/ 228600 h 821531"/>
                  <a:gd name="connsiteX12" fmla="*/ 221455 w 2755255"/>
                  <a:gd name="connsiteY12" fmla="*/ 23336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28636 w 2755255"/>
                  <a:gd name="connsiteY44" fmla="*/ 345281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3336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28636 w 2755255"/>
                  <a:gd name="connsiteY44" fmla="*/ 345281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28636 w 2755255"/>
                  <a:gd name="connsiteY44" fmla="*/ 345281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16755 w 2755255"/>
                  <a:gd name="connsiteY54" fmla="*/ 488156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21518 w 2755255"/>
                  <a:gd name="connsiteY55" fmla="*/ 481012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7230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1955 w 2755255"/>
                  <a:gd name="connsiteY30" fmla="*/ 290512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404811 w 2755255"/>
                  <a:gd name="connsiteY29" fmla="*/ 288131 h 821531"/>
                  <a:gd name="connsiteX30" fmla="*/ 414337 w 2755255"/>
                  <a:gd name="connsiteY30" fmla="*/ 414337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90524 w 2755255"/>
                  <a:gd name="connsiteY28" fmla="*/ 261937 h 821531"/>
                  <a:gd name="connsiteX29" fmla="*/ 397667 w 2755255"/>
                  <a:gd name="connsiteY29" fmla="*/ 345281 h 821531"/>
                  <a:gd name="connsiteX30" fmla="*/ 414337 w 2755255"/>
                  <a:gd name="connsiteY30" fmla="*/ 414337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71474 w 2755255"/>
                  <a:gd name="connsiteY27" fmla="*/ 240506 h 821531"/>
                  <a:gd name="connsiteX28" fmla="*/ 385762 w 2755255"/>
                  <a:gd name="connsiteY28" fmla="*/ 276224 h 821531"/>
                  <a:gd name="connsiteX29" fmla="*/ 397667 w 2755255"/>
                  <a:gd name="connsiteY29" fmla="*/ 345281 h 821531"/>
                  <a:gd name="connsiteX30" fmla="*/ 414337 w 2755255"/>
                  <a:gd name="connsiteY30" fmla="*/ 414337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61949 w 2755255"/>
                  <a:gd name="connsiteY27" fmla="*/ 304799 h 821531"/>
                  <a:gd name="connsiteX28" fmla="*/ 385762 w 2755255"/>
                  <a:gd name="connsiteY28" fmla="*/ 276224 h 821531"/>
                  <a:gd name="connsiteX29" fmla="*/ 397667 w 2755255"/>
                  <a:gd name="connsiteY29" fmla="*/ 345281 h 821531"/>
                  <a:gd name="connsiteX30" fmla="*/ 414337 w 2755255"/>
                  <a:gd name="connsiteY30" fmla="*/ 414337 h 821531"/>
                  <a:gd name="connsiteX31" fmla="*/ 423861 w 2755255"/>
                  <a:gd name="connsiteY31" fmla="*/ 280987 h 821531"/>
                  <a:gd name="connsiteX32" fmla="*/ 433386 w 2755255"/>
                  <a:gd name="connsiteY32" fmla="*/ 264318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23861 w 2755255"/>
                  <a:gd name="connsiteY32" fmla="*/ 280987 h 821531"/>
                  <a:gd name="connsiteX33" fmla="*/ 433386 w 2755255"/>
                  <a:gd name="connsiteY33" fmla="*/ 264318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33386 w 2755255"/>
                  <a:gd name="connsiteY33" fmla="*/ 264318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3374 w 2755255"/>
                  <a:gd name="connsiteY24" fmla="*/ 195262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61949 w 2755255"/>
                  <a:gd name="connsiteY25" fmla="*/ 219075 h 821531"/>
                  <a:gd name="connsiteX26" fmla="*/ 366711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66711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0043 w 2755255"/>
                  <a:gd name="connsiteY27" fmla="*/ 269081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1949 w 2755255"/>
                  <a:gd name="connsiteY28" fmla="*/ 304799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85762 w 2755255"/>
                  <a:gd name="connsiteY29" fmla="*/ 276224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97668 w 2755255"/>
                  <a:gd name="connsiteY29" fmla="*/ 273843 h 821531"/>
                  <a:gd name="connsiteX30" fmla="*/ 397667 w 2755255"/>
                  <a:gd name="connsiteY30" fmla="*/ 345281 h 821531"/>
                  <a:gd name="connsiteX31" fmla="*/ 414337 w 2755255"/>
                  <a:gd name="connsiteY31" fmla="*/ 414337 h 821531"/>
                  <a:gd name="connsiteX32" fmla="*/ 435767 w 2755255"/>
                  <a:gd name="connsiteY32" fmla="*/ 316706 h 821531"/>
                  <a:gd name="connsiteX33" fmla="*/ 442911 w 2755255"/>
                  <a:gd name="connsiteY33" fmla="*/ 266699 h 821531"/>
                  <a:gd name="connsiteX34" fmla="*/ 445293 w 2755255"/>
                  <a:gd name="connsiteY34" fmla="*/ 247650 h 821531"/>
                  <a:gd name="connsiteX35" fmla="*/ 452436 w 2755255"/>
                  <a:gd name="connsiteY35" fmla="*/ 242887 h 821531"/>
                  <a:gd name="connsiteX36" fmla="*/ 466724 w 2755255"/>
                  <a:gd name="connsiteY36" fmla="*/ 230981 h 821531"/>
                  <a:gd name="connsiteX37" fmla="*/ 478630 w 2755255"/>
                  <a:gd name="connsiteY37" fmla="*/ 233362 h 821531"/>
                  <a:gd name="connsiteX38" fmla="*/ 490536 w 2755255"/>
                  <a:gd name="connsiteY38" fmla="*/ 252412 h 821531"/>
                  <a:gd name="connsiteX39" fmla="*/ 492918 w 2755255"/>
                  <a:gd name="connsiteY39" fmla="*/ 261937 h 821531"/>
                  <a:gd name="connsiteX40" fmla="*/ 500061 w 2755255"/>
                  <a:gd name="connsiteY40" fmla="*/ 269081 h 821531"/>
                  <a:gd name="connsiteX41" fmla="*/ 502443 w 2755255"/>
                  <a:gd name="connsiteY41" fmla="*/ 280987 h 821531"/>
                  <a:gd name="connsiteX42" fmla="*/ 509586 w 2755255"/>
                  <a:gd name="connsiteY42" fmla="*/ 311943 h 821531"/>
                  <a:gd name="connsiteX43" fmla="*/ 521493 w 2755255"/>
                  <a:gd name="connsiteY43" fmla="*/ 328612 h 821531"/>
                  <a:gd name="connsiteX44" fmla="*/ 523874 w 2755255"/>
                  <a:gd name="connsiteY44" fmla="*/ 335756 h 821531"/>
                  <a:gd name="connsiteX45" fmla="*/ 538161 w 2755255"/>
                  <a:gd name="connsiteY45" fmla="*/ 357187 h 821531"/>
                  <a:gd name="connsiteX46" fmla="*/ 564355 w 2755255"/>
                  <a:gd name="connsiteY46" fmla="*/ 409575 h 821531"/>
                  <a:gd name="connsiteX47" fmla="*/ 600074 w 2755255"/>
                  <a:gd name="connsiteY47" fmla="*/ 483393 h 821531"/>
                  <a:gd name="connsiteX48" fmla="*/ 619124 w 2755255"/>
                  <a:gd name="connsiteY48" fmla="*/ 457200 h 821531"/>
                  <a:gd name="connsiteX49" fmla="*/ 633411 w 2755255"/>
                  <a:gd name="connsiteY49" fmla="*/ 433387 h 821531"/>
                  <a:gd name="connsiteX50" fmla="*/ 640555 w 2755255"/>
                  <a:gd name="connsiteY50" fmla="*/ 423862 h 821531"/>
                  <a:gd name="connsiteX51" fmla="*/ 652461 w 2755255"/>
                  <a:gd name="connsiteY51" fmla="*/ 395287 h 821531"/>
                  <a:gd name="connsiteX52" fmla="*/ 659605 w 2755255"/>
                  <a:gd name="connsiteY52" fmla="*/ 392906 h 821531"/>
                  <a:gd name="connsiteX53" fmla="*/ 683418 w 2755255"/>
                  <a:gd name="connsiteY53" fmla="*/ 435768 h 821531"/>
                  <a:gd name="connsiteX54" fmla="*/ 700086 w 2755255"/>
                  <a:gd name="connsiteY54" fmla="*/ 483393 h 821531"/>
                  <a:gd name="connsiteX55" fmla="*/ 726280 w 2755255"/>
                  <a:gd name="connsiteY55" fmla="*/ 519113 h 821531"/>
                  <a:gd name="connsiteX56" fmla="*/ 731043 w 2755255"/>
                  <a:gd name="connsiteY56" fmla="*/ 478631 h 821531"/>
                  <a:gd name="connsiteX57" fmla="*/ 740568 w 2755255"/>
                  <a:gd name="connsiteY57" fmla="*/ 440531 h 821531"/>
                  <a:gd name="connsiteX58" fmla="*/ 754855 w 2755255"/>
                  <a:gd name="connsiteY58" fmla="*/ 457200 h 821531"/>
                  <a:gd name="connsiteX59" fmla="*/ 757236 w 2755255"/>
                  <a:gd name="connsiteY59" fmla="*/ 466725 h 821531"/>
                  <a:gd name="connsiteX60" fmla="*/ 764380 w 2755255"/>
                  <a:gd name="connsiteY60" fmla="*/ 473868 h 821531"/>
                  <a:gd name="connsiteX61" fmla="*/ 838199 w 2755255"/>
                  <a:gd name="connsiteY61" fmla="*/ 595312 h 821531"/>
                  <a:gd name="connsiteX62" fmla="*/ 869155 w 2755255"/>
                  <a:gd name="connsiteY62" fmla="*/ 640556 h 821531"/>
                  <a:gd name="connsiteX63" fmla="*/ 881061 w 2755255"/>
                  <a:gd name="connsiteY63" fmla="*/ 654843 h 821531"/>
                  <a:gd name="connsiteX64" fmla="*/ 890586 w 2755255"/>
                  <a:gd name="connsiteY64" fmla="*/ 657225 h 821531"/>
                  <a:gd name="connsiteX65" fmla="*/ 902493 w 2755255"/>
                  <a:gd name="connsiteY65" fmla="*/ 650081 h 821531"/>
                  <a:gd name="connsiteX66" fmla="*/ 926305 w 2755255"/>
                  <a:gd name="connsiteY66" fmla="*/ 621506 h 821531"/>
                  <a:gd name="connsiteX67" fmla="*/ 940593 w 2755255"/>
                  <a:gd name="connsiteY67" fmla="*/ 581025 h 821531"/>
                  <a:gd name="connsiteX68" fmla="*/ 954880 w 2755255"/>
                  <a:gd name="connsiteY68" fmla="*/ 552450 h 821531"/>
                  <a:gd name="connsiteX69" fmla="*/ 964405 w 2755255"/>
                  <a:gd name="connsiteY69" fmla="*/ 514350 h 821531"/>
                  <a:gd name="connsiteX70" fmla="*/ 966786 w 2755255"/>
                  <a:gd name="connsiteY70" fmla="*/ 459581 h 821531"/>
                  <a:gd name="connsiteX71" fmla="*/ 971549 w 2755255"/>
                  <a:gd name="connsiteY71" fmla="*/ 447675 h 821531"/>
                  <a:gd name="connsiteX72" fmla="*/ 973930 w 2755255"/>
                  <a:gd name="connsiteY72" fmla="*/ 440531 h 821531"/>
                  <a:gd name="connsiteX73" fmla="*/ 985836 w 2755255"/>
                  <a:gd name="connsiteY73" fmla="*/ 423862 h 821531"/>
                  <a:gd name="connsiteX74" fmla="*/ 992980 w 2755255"/>
                  <a:gd name="connsiteY74" fmla="*/ 411956 h 821531"/>
                  <a:gd name="connsiteX75" fmla="*/ 1012030 w 2755255"/>
                  <a:gd name="connsiteY75" fmla="*/ 414337 h 821531"/>
                  <a:gd name="connsiteX76" fmla="*/ 1019174 w 2755255"/>
                  <a:gd name="connsiteY76" fmla="*/ 419100 h 821531"/>
                  <a:gd name="connsiteX77" fmla="*/ 1026318 w 2755255"/>
                  <a:gd name="connsiteY77" fmla="*/ 421481 h 821531"/>
                  <a:gd name="connsiteX78" fmla="*/ 1038224 w 2755255"/>
                  <a:gd name="connsiteY78" fmla="*/ 428625 h 821531"/>
                  <a:gd name="connsiteX79" fmla="*/ 1059655 w 2755255"/>
                  <a:gd name="connsiteY79" fmla="*/ 423862 h 821531"/>
                  <a:gd name="connsiteX80" fmla="*/ 1066799 w 2755255"/>
                  <a:gd name="connsiteY80" fmla="*/ 411956 h 821531"/>
                  <a:gd name="connsiteX81" fmla="*/ 1076324 w 2755255"/>
                  <a:gd name="connsiteY81" fmla="*/ 381000 h 821531"/>
                  <a:gd name="connsiteX82" fmla="*/ 1078705 w 2755255"/>
                  <a:gd name="connsiteY82" fmla="*/ 364331 h 821531"/>
                  <a:gd name="connsiteX83" fmla="*/ 1083468 w 2755255"/>
                  <a:gd name="connsiteY83" fmla="*/ 335756 h 821531"/>
                  <a:gd name="connsiteX84" fmla="*/ 1085849 w 2755255"/>
                  <a:gd name="connsiteY84" fmla="*/ 304800 h 821531"/>
                  <a:gd name="connsiteX85" fmla="*/ 1100136 w 2755255"/>
                  <a:gd name="connsiteY85" fmla="*/ 288131 h 821531"/>
                  <a:gd name="connsiteX86" fmla="*/ 1112043 w 2755255"/>
                  <a:gd name="connsiteY86" fmla="*/ 271462 h 821531"/>
                  <a:gd name="connsiteX87" fmla="*/ 1119186 w 2755255"/>
                  <a:gd name="connsiteY87" fmla="*/ 266700 h 821531"/>
                  <a:gd name="connsiteX88" fmla="*/ 1128711 w 2755255"/>
                  <a:gd name="connsiteY88" fmla="*/ 259556 h 821531"/>
                  <a:gd name="connsiteX89" fmla="*/ 1131093 w 2755255"/>
                  <a:gd name="connsiteY89" fmla="*/ 252412 h 821531"/>
                  <a:gd name="connsiteX90" fmla="*/ 1154905 w 2755255"/>
                  <a:gd name="connsiteY90" fmla="*/ 230981 h 821531"/>
                  <a:gd name="connsiteX91" fmla="*/ 1162049 w 2755255"/>
                  <a:gd name="connsiteY91" fmla="*/ 221456 h 821531"/>
                  <a:gd name="connsiteX92" fmla="*/ 1173955 w 2755255"/>
                  <a:gd name="connsiteY92" fmla="*/ 202406 h 821531"/>
                  <a:gd name="connsiteX93" fmla="*/ 1178718 w 2755255"/>
                  <a:gd name="connsiteY93" fmla="*/ 180975 h 821531"/>
                  <a:gd name="connsiteX94" fmla="*/ 1185861 w 2755255"/>
                  <a:gd name="connsiteY94" fmla="*/ 176212 h 821531"/>
                  <a:gd name="connsiteX95" fmla="*/ 1193005 w 2755255"/>
                  <a:gd name="connsiteY95" fmla="*/ 180975 h 821531"/>
                  <a:gd name="connsiteX96" fmla="*/ 1197768 w 2755255"/>
                  <a:gd name="connsiteY96" fmla="*/ 190500 h 821531"/>
                  <a:gd name="connsiteX97" fmla="*/ 1200149 w 2755255"/>
                  <a:gd name="connsiteY97" fmla="*/ 197643 h 821531"/>
                  <a:gd name="connsiteX98" fmla="*/ 1212055 w 2755255"/>
                  <a:gd name="connsiteY98" fmla="*/ 226218 h 821531"/>
                  <a:gd name="connsiteX99" fmla="*/ 1214436 w 2755255"/>
                  <a:gd name="connsiteY99" fmla="*/ 235743 h 821531"/>
                  <a:gd name="connsiteX100" fmla="*/ 1223961 w 2755255"/>
                  <a:gd name="connsiteY100" fmla="*/ 245268 h 821531"/>
                  <a:gd name="connsiteX101" fmla="*/ 1228724 w 2755255"/>
                  <a:gd name="connsiteY101" fmla="*/ 254793 h 821531"/>
                  <a:gd name="connsiteX102" fmla="*/ 1233486 w 2755255"/>
                  <a:gd name="connsiteY102" fmla="*/ 261937 h 821531"/>
                  <a:gd name="connsiteX103" fmla="*/ 1238249 w 2755255"/>
                  <a:gd name="connsiteY103" fmla="*/ 271462 h 821531"/>
                  <a:gd name="connsiteX104" fmla="*/ 1250155 w 2755255"/>
                  <a:gd name="connsiteY104" fmla="*/ 290512 h 821531"/>
                  <a:gd name="connsiteX105" fmla="*/ 1293018 w 2755255"/>
                  <a:gd name="connsiteY105" fmla="*/ 233362 h 821531"/>
                  <a:gd name="connsiteX106" fmla="*/ 1307305 w 2755255"/>
                  <a:gd name="connsiteY106" fmla="*/ 216693 h 821531"/>
                  <a:gd name="connsiteX107" fmla="*/ 1309686 w 2755255"/>
                  <a:gd name="connsiteY107" fmla="*/ 209550 h 821531"/>
                  <a:gd name="connsiteX108" fmla="*/ 1323974 w 2755255"/>
                  <a:gd name="connsiteY108" fmla="*/ 195262 h 821531"/>
                  <a:gd name="connsiteX109" fmla="*/ 1343024 w 2755255"/>
                  <a:gd name="connsiteY109" fmla="*/ 207168 h 821531"/>
                  <a:gd name="connsiteX110" fmla="*/ 1350168 w 2755255"/>
                  <a:gd name="connsiteY110" fmla="*/ 233362 h 821531"/>
                  <a:gd name="connsiteX111" fmla="*/ 1354930 w 2755255"/>
                  <a:gd name="connsiteY111" fmla="*/ 245268 h 821531"/>
                  <a:gd name="connsiteX112" fmla="*/ 1359693 w 2755255"/>
                  <a:gd name="connsiteY112" fmla="*/ 261937 h 821531"/>
                  <a:gd name="connsiteX113" fmla="*/ 1362074 w 2755255"/>
                  <a:gd name="connsiteY113" fmla="*/ 280987 h 821531"/>
                  <a:gd name="connsiteX114" fmla="*/ 1364455 w 2755255"/>
                  <a:gd name="connsiteY114" fmla="*/ 304800 h 821531"/>
                  <a:gd name="connsiteX115" fmla="*/ 1378743 w 2755255"/>
                  <a:gd name="connsiteY115" fmla="*/ 342900 h 821531"/>
                  <a:gd name="connsiteX116" fmla="*/ 1385886 w 2755255"/>
                  <a:gd name="connsiteY116" fmla="*/ 359568 h 821531"/>
                  <a:gd name="connsiteX117" fmla="*/ 1388268 w 2755255"/>
                  <a:gd name="connsiteY117" fmla="*/ 369093 h 821531"/>
                  <a:gd name="connsiteX118" fmla="*/ 1402555 w 2755255"/>
                  <a:gd name="connsiteY118" fmla="*/ 381000 h 821531"/>
                  <a:gd name="connsiteX119" fmla="*/ 1414461 w 2755255"/>
                  <a:gd name="connsiteY119" fmla="*/ 421481 h 821531"/>
                  <a:gd name="connsiteX120" fmla="*/ 1421605 w 2755255"/>
                  <a:gd name="connsiteY120" fmla="*/ 445293 h 821531"/>
                  <a:gd name="connsiteX121" fmla="*/ 1428749 w 2755255"/>
                  <a:gd name="connsiteY121" fmla="*/ 450056 h 821531"/>
                  <a:gd name="connsiteX122" fmla="*/ 1438274 w 2755255"/>
                  <a:gd name="connsiteY122" fmla="*/ 492918 h 821531"/>
                  <a:gd name="connsiteX123" fmla="*/ 1443036 w 2755255"/>
                  <a:gd name="connsiteY123" fmla="*/ 531018 h 821531"/>
                  <a:gd name="connsiteX124" fmla="*/ 1450180 w 2755255"/>
                  <a:gd name="connsiteY124" fmla="*/ 547687 h 821531"/>
                  <a:gd name="connsiteX125" fmla="*/ 1457324 w 2755255"/>
                  <a:gd name="connsiteY125" fmla="*/ 557212 h 821531"/>
                  <a:gd name="connsiteX126" fmla="*/ 1464468 w 2755255"/>
                  <a:gd name="connsiteY126" fmla="*/ 576262 h 821531"/>
                  <a:gd name="connsiteX127" fmla="*/ 1483518 w 2755255"/>
                  <a:gd name="connsiteY127" fmla="*/ 557212 h 821531"/>
                  <a:gd name="connsiteX128" fmla="*/ 1500186 w 2755255"/>
                  <a:gd name="connsiteY128" fmla="*/ 523875 h 821531"/>
                  <a:gd name="connsiteX129" fmla="*/ 1507330 w 2755255"/>
                  <a:gd name="connsiteY129" fmla="*/ 509587 h 821531"/>
                  <a:gd name="connsiteX130" fmla="*/ 1516855 w 2755255"/>
                  <a:gd name="connsiteY130" fmla="*/ 500062 h 821531"/>
                  <a:gd name="connsiteX131" fmla="*/ 1538286 w 2755255"/>
                  <a:gd name="connsiteY131" fmla="*/ 473868 h 821531"/>
                  <a:gd name="connsiteX132" fmla="*/ 1545430 w 2755255"/>
                  <a:gd name="connsiteY132" fmla="*/ 471487 h 821531"/>
                  <a:gd name="connsiteX133" fmla="*/ 1559718 w 2755255"/>
                  <a:gd name="connsiteY133" fmla="*/ 516731 h 821531"/>
                  <a:gd name="connsiteX134" fmla="*/ 1569243 w 2755255"/>
                  <a:gd name="connsiteY134" fmla="*/ 557212 h 821531"/>
                  <a:gd name="connsiteX135" fmla="*/ 1583530 w 2755255"/>
                  <a:gd name="connsiteY135" fmla="*/ 600075 h 821531"/>
                  <a:gd name="connsiteX136" fmla="*/ 1590674 w 2755255"/>
                  <a:gd name="connsiteY136" fmla="*/ 623887 h 821531"/>
                  <a:gd name="connsiteX137" fmla="*/ 1593055 w 2755255"/>
                  <a:gd name="connsiteY137" fmla="*/ 635793 h 821531"/>
                  <a:gd name="connsiteX138" fmla="*/ 1597818 w 2755255"/>
                  <a:gd name="connsiteY138" fmla="*/ 650081 h 821531"/>
                  <a:gd name="connsiteX139" fmla="*/ 1602580 w 2755255"/>
                  <a:gd name="connsiteY139" fmla="*/ 666750 h 821531"/>
                  <a:gd name="connsiteX140" fmla="*/ 1604961 w 2755255"/>
                  <a:gd name="connsiteY140" fmla="*/ 683418 h 821531"/>
                  <a:gd name="connsiteX141" fmla="*/ 1616868 w 2755255"/>
                  <a:gd name="connsiteY141" fmla="*/ 711993 h 821531"/>
                  <a:gd name="connsiteX142" fmla="*/ 1626393 w 2755255"/>
                  <a:gd name="connsiteY142" fmla="*/ 728662 h 821531"/>
                  <a:gd name="connsiteX143" fmla="*/ 1645443 w 2755255"/>
                  <a:gd name="connsiteY143" fmla="*/ 764381 h 821531"/>
                  <a:gd name="connsiteX144" fmla="*/ 1654968 w 2755255"/>
                  <a:gd name="connsiteY144" fmla="*/ 762000 h 821531"/>
                  <a:gd name="connsiteX145" fmla="*/ 1662111 w 2755255"/>
                  <a:gd name="connsiteY145" fmla="*/ 757237 h 821531"/>
                  <a:gd name="connsiteX146" fmla="*/ 1690686 w 2755255"/>
                  <a:gd name="connsiteY146" fmla="*/ 723900 h 821531"/>
                  <a:gd name="connsiteX147" fmla="*/ 1702593 w 2755255"/>
                  <a:gd name="connsiteY147" fmla="*/ 731043 h 821531"/>
                  <a:gd name="connsiteX148" fmla="*/ 1707355 w 2755255"/>
                  <a:gd name="connsiteY148" fmla="*/ 738187 h 821531"/>
                  <a:gd name="connsiteX149" fmla="*/ 1714499 w 2755255"/>
                  <a:gd name="connsiteY149" fmla="*/ 742950 h 821531"/>
                  <a:gd name="connsiteX150" fmla="*/ 1731168 w 2755255"/>
                  <a:gd name="connsiteY150" fmla="*/ 764381 h 821531"/>
                  <a:gd name="connsiteX151" fmla="*/ 1738311 w 2755255"/>
                  <a:gd name="connsiteY151" fmla="*/ 769143 h 821531"/>
                  <a:gd name="connsiteX152" fmla="*/ 1752599 w 2755255"/>
                  <a:gd name="connsiteY152" fmla="*/ 785812 h 821531"/>
                  <a:gd name="connsiteX153" fmla="*/ 1788318 w 2755255"/>
                  <a:gd name="connsiteY153" fmla="*/ 821531 h 821531"/>
                  <a:gd name="connsiteX154" fmla="*/ 1802605 w 2755255"/>
                  <a:gd name="connsiteY154" fmla="*/ 809625 h 821531"/>
                  <a:gd name="connsiteX155" fmla="*/ 1824036 w 2755255"/>
                  <a:gd name="connsiteY155" fmla="*/ 783431 h 821531"/>
                  <a:gd name="connsiteX156" fmla="*/ 1859755 w 2755255"/>
                  <a:gd name="connsiteY156" fmla="*/ 771525 h 821531"/>
                  <a:gd name="connsiteX157" fmla="*/ 1874043 w 2755255"/>
                  <a:gd name="connsiteY157" fmla="*/ 759618 h 821531"/>
                  <a:gd name="connsiteX158" fmla="*/ 1890711 w 2755255"/>
                  <a:gd name="connsiteY158" fmla="*/ 731043 h 821531"/>
                  <a:gd name="connsiteX159" fmla="*/ 1893093 w 2755255"/>
                  <a:gd name="connsiteY159" fmla="*/ 721518 h 821531"/>
                  <a:gd name="connsiteX160" fmla="*/ 1912143 w 2755255"/>
                  <a:gd name="connsiteY160" fmla="*/ 681037 h 821531"/>
                  <a:gd name="connsiteX161" fmla="*/ 1947861 w 2755255"/>
                  <a:gd name="connsiteY161" fmla="*/ 597693 h 821531"/>
                  <a:gd name="connsiteX162" fmla="*/ 1974055 w 2755255"/>
                  <a:gd name="connsiteY162" fmla="*/ 540543 h 821531"/>
                  <a:gd name="connsiteX163" fmla="*/ 1981199 w 2755255"/>
                  <a:gd name="connsiteY163" fmla="*/ 516731 h 821531"/>
                  <a:gd name="connsiteX164" fmla="*/ 1988343 w 2755255"/>
                  <a:gd name="connsiteY164" fmla="*/ 385762 h 821531"/>
                  <a:gd name="connsiteX165" fmla="*/ 1995486 w 2755255"/>
                  <a:gd name="connsiteY165" fmla="*/ 371475 h 821531"/>
                  <a:gd name="connsiteX166" fmla="*/ 2005011 w 2755255"/>
                  <a:gd name="connsiteY166" fmla="*/ 357187 h 821531"/>
                  <a:gd name="connsiteX167" fmla="*/ 2009774 w 2755255"/>
                  <a:gd name="connsiteY167" fmla="*/ 347662 h 821531"/>
                  <a:gd name="connsiteX168" fmla="*/ 2016918 w 2755255"/>
                  <a:gd name="connsiteY168" fmla="*/ 345281 h 821531"/>
                  <a:gd name="connsiteX169" fmla="*/ 2024061 w 2755255"/>
                  <a:gd name="connsiteY169" fmla="*/ 350043 h 821531"/>
                  <a:gd name="connsiteX170" fmla="*/ 2035968 w 2755255"/>
                  <a:gd name="connsiteY170" fmla="*/ 371475 h 821531"/>
                  <a:gd name="connsiteX171" fmla="*/ 2040730 w 2755255"/>
                  <a:gd name="connsiteY171" fmla="*/ 378618 h 821531"/>
                  <a:gd name="connsiteX172" fmla="*/ 2050255 w 2755255"/>
                  <a:gd name="connsiteY172" fmla="*/ 404812 h 821531"/>
                  <a:gd name="connsiteX173" fmla="*/ 2057399 w 2755255"/>
                  <a:gd name="connsiteY173" fmla="*/ 416718 h 821531"/>
                  <a:gd name="connsiteX174" fmla="*/ 2062161 w 2755255"/>
                  <a:gd name="connsiteY174" fmla="*/ 371475 h 821531"/>
                  <a:gd name="connsiteX175" fmla="*/ 2076449 w 2755255"/>
                  <a:gd name="connsiteY175" fmla="*/ 328612 h 821531"/>
                  <a:gd name="connsiteX176" fmla="*/ 2121693 w 2755255"/>
                  <a:gd name="connsiteY176" fmla="*/ 219075 h 821531"/>
                  <a:gd name="connsiteX177" fmla="*/ 2155030 w 2755255"/>
                  <a:gd name="connsiteY177" fmla="*/ 145256 h 821531"/>
                  <a:gd name="connsiteX178" fmla="*/ 2166936 w 2755255"/>
                  <a:gd name="connsiteY178" fmla="*/ 135731 h 821531"/>
                  <a:gd name="connsiteX179" fmla="*/ 2181224 w 2755255"/>
                  <a:gd name="connsiteY179" fmla="*/ 147637 h 821531"/>
                  <a:gd name="connsiteX180" fmla="*/ 2188368 w 2755255"/>
                  <a:gd name="connsiteY180" fmla="*/ 152400 h 821531"/>
                  <a:gd name="connsiteX181" fmla="*/ 2200274 w 2755255"/>
                  <a:gd name="connsiteY181" fmla="*/ 164306 h 821531"/>
                  <a:gd name="connsiteX182" fmla="*/ 2212180 w 2755255"/>
                  <a:gd name="connsiteY182" fmla="*/ 178593 h 821531"/>
                  <a:gd name="connsiteX183" fmla="*/ 2214561 w 2755255"/>
                  <a:gd name="connsiteY183" fmla="*/ 197643 h 821531"/>
                  <a:gd name="connsiteX184" fmla="*/ 2221705 w 2755255"/>
                  <a:gd name="connsiteY184" fmla="*/ 188118 h 821531"/>
                  <a:gd name="connsiteX185" fmla="*/ 2224086 w 2755255"/>
                  <a:gd name="connsiteY185" fmla="*/ 178593 h 821531"/>
                  <a:gd name="connsiteX186" fmla="*/ 2231230 w 2755255"/>
                  <a:gd name="connsiteY186" fmla="*/ 159543 h 821531"/>
                  <a:gd name="connsiteX187" fmla="*/ 2238374 w 2755255"/>
                  <a:gd name="connsiteY187" fmla="*/ 128587 h 821531"/>
                  <a:gd name="connsiteX188" fmla="*/ 2247899 w 2755255"/>
                  <a:gd name="connsiteY188" fmla="*/ 111918 h 821531"/>
                  <a:gd name="connsiteX189" fmla="*/ 2252661 w 2755255"/>
                  <a:gd name="connsiteY189" fmla="*/ 97631 h 821531"/>
                  <a:gd name="connsiteX190" fmla="*/ 2257424 w 2755255"/>
                  <a:gd name="connsiteY190" fmla="*/ 88106 h 821531"/>
                  <a:gd name="connsiteX191" fmla="*/ 2266949 w 2755255"/>
                  <a:gd name="connsiteY191" fmla="*/ 66675 h 821531"/>
                  <a:gd name="connsiteX192" fmla="*/ 2271711 w 2755255"/>
                  <a:gd name="connsiteY192" fmla="*/ 59531 h 821531"/>
                  <a:gd name="connsiteX193" fmla="*/ 2290761 w 2755255"/>
                  <a:gd name="connsiteY193" fmla="*/ 26193 h 821531"/>
                  <a:gd name="connsiteX194" fmla="*/ 2307430 w 2755255"/>
                  <a:gd name="connsiteY194" fmla="*/ 0 h 821531"/>
                  <a:gd name="connsiteX195" fmla="*/ 2326480 w 2755255"/>
                  <a:gd name="connsiteY195" fmla="*/ 9525 h 821531"/>
                  <a:gd name="connsiteX196" fmla="*/ 2359818 w 2755255"/>
                  <a:gd name="connsiteY196" fmla="*/ 71437 h 821531"/>
                  <a:gd name="connsiteX197" fmla="*/ 2366961 w 2755255"/>
                  <a:gd name="connsiteY197" fmla="*/ 88106 h 821531"/>
                  <a:gd name="connsiteX198" fmla="*/ 2376486 w 2755255"/>
                  <a:gd name="connsiteY198" fmla="*/ 100012 h 821531"/>
                  <a:gd name="connsiteX199" fmla="*/ 2378868 w 2755255"/>
                  <a:gd name="connsiteY199" fmla="*/ 109537 h 821531"/>
                  <a:gd name="connsiteX200" fmla="*/ 2386011 w 2755255"/>
                  <a:gd name="connsiteY200" fmla="*/ 119062 h 821531"/>
                  <a:gd name="connsiteX201" fmla="*/ 2390774 w 2755255"/>
                  <a:gd name="connsiteY201" fmla="*/ 126206 h 821531"/>
                  <a:gd name="connsiteX202" fmla="*/ 2402680 w 2755255"/>
                  <a:gd name="connsiteY202" fmla="*/ 119062 h 821531"/>
                  <a:gd name="connsiteX203" fmla="*/ 2412205 w 2755255"/>
                  <a:gd name="connsiteY203" fmla="*/ 100012 h 821531"/>
                  <a:gd name="connsiteX204" fmla="*/ 2424111 w 2755255"/>
                  <a:gd name="connsiteY204" fmla="*/ 83343 h 821531"/>
                  <a:gd name="connsiteX205" fmla="*/ 2438399 w 2755255"/>
                  <a:gd name="connsiteY205" fmla="*/ 78581 h 821531"/>
                  <a:gd name="connsiteX206" fmla="*/ 2447924 w 2755255"/>
                  <a:gd name="connsiteY206" fmla="*/ 119062 h 821531"/>
                  <a:gd name="connsiteX207" fmla="*/ 2455068 w 2755255"/>
                  <a:gd name="connsiteY207" fmla="*/ 135731 h 821531"/>
                  <a:gd name="connsiteX208" fmla="*/ 2474118 w 2755255"/>
                  <a:gd name="connsiteY208" fmla="*/ 207168 h 821531"/>
                  <a:gd name="connsiteX209" fmla="*/ 2476499 w 2755255"/>
                  <a:gd name="connsiteY209" fmla="*/ 235743 h 821531"/>
                  <a:gd name="connsiteX210" fmla="*/ 2486024 w 2755255"/>
                  <a:gd name="connsiteY210" fmla="*/ 280987 h 821531"/>
                  <a:gd name="connsiteX211" fmla="*/ 2495549 w 2755255"/>
                  <a:gd name="connsiteY211" fmla="*/ 333375 h 821531"/>
                  <a:gd name="connsiteX212" fmla="*/ 2500311 w 2755255"/>
                  <a:gd name="connsiteY212" fmla="*/ 364331 h 821531"/>
                  <a:gd name="connsiteX213" fmla="*/ 2514599 w 2755255"/>
                  <a:gd name="connsiteY213" fmla="*/ 411956 h 821531"/>
                  <a:gd name="connsiteX214" fmla="*/ 2516980 w 2755255"/>
                  <a:gd name="connsiteY214" fmla="*/ 421481 h 821531"/>
                  <a:gd name="connsiteX215" fmla="*/ 2528886 w 2755255"/>
                  <a:gd name="connsiteY215" fmla="*/ 447675 h 821531"/>
                  <a:gd name="connsiteX216" fmla="*/ 2538411 w 2755255"/>
                  <a:gd name="connsiteY216" fmla="*/ 481012 h 821531"/>
                  <a:gd name="connsiteX217" fmla="*/ 2540793 w 2755255"/>
                  <a:gd name="connsiteY217" fmla="*/ 500062 h 821531"/>
                  <a:gd name="connsiteX218" fmla="*/ 2543174 w 2755255"/>
                  <a:gd name="connsiteY218" fmla="*/ 509587 h 821531"/>
                  <a:gd name="connsiteX219" fmla="*/ 2552699 w 2755255"/>
                  <a:gd name="connsiteY219" fmla="*/ 485775 h 821531"/>
                  <a:gd name="connsiteX220" fmla="*/ 2559843 w 2755255"/>
                  <a:gd name="connsiteY220" fmla="*/ 473868 h 821531"/>
                  <a:gd name="connsiteX221" fmla="*/ 2564605 w 2755255"/>
                  <a:gd name="connsiteY221" fmla="*/ 464343 h 821531"/>
                  <a:gd name="connsiteX222" fmla="*/ 2574130 w 2755255"/>
                  <a:gd name="connsiteY222" fmla="*/ 466725 h 821531"/>
                  <a:gd name="connsiteX223" fmla="*/ 2578893 w 2755255"/>
                  <a:gd name="connsiteY223" fmla="*/ 481012 h 821531"/>
                  <a:gd name="connsiteX224" fmla="*/ 2583655 w 2755255"/>
                  <a:gd name="connsiteY224" fmla="*/ 507206 h 821531"/>
                  <a:gd name="connsiteX225" fmla="*/ 2588418 w 2755255"/>
                  <a:gd name="connsiteY225" fmla="*/ 516731 h 821531"/>
                  <a:gd name="connsiteX226" fmla="*/ 2593180 w 2755255"/>
                  <a:gd name="connsiteY226" fmla="*/ 542925 h 821531"/>
                  <a:gd name="connsiteX227" fmla="*/ 2602705 w 2755255"/>
                  <a:gd name="connsiteY227" fmla="*/ 557212 h 821531"/>
                  <a:gd name="connsiteX228" fmla="*/ 2605086 w 2755255"/>
                  <a:gd name="connsiteY228" fmla="*/ 566737 h 821531"/>
                  <a:gd name="connsiteX229" fmla="*/ 2609849 w 2755255"/>
                  <a:gd name="connsiteY229" fmla="*/ 588168 h 821531"/>
                  <a:gd name="connsiteX230" fmla="*/ 2614611 w 2755255"/>
                  <a:gd name="connsiteY230" fmla="*/ 600075 h 821531"/>
                  <a:gd name="connsiteX231" fmla="*/ 2624136 w 2755255"/>
                  <a:gd name="connsiteY231" fmla="*/ 595312 h 821531"/>
                  <a:gd name="connsiteX232" fmla="*/ 2636043 w 2755255"/>
                  <a:gd name="connsiteY232" fmla="*/ 576262 h 821531"/>
                  <a:gd name="connsiteX233" fmla="*/ 2650330 w 2755255"/>
                  <a:gd name="connsiteY233" fmla="*/ 573881 h 821531"/>
                  <a:gd name="connsiteX234" fmla="*/ 2664618 w 2755255"/>
                  <a:gd name="connsiteY234" fmla="*/ 576262 h 821531"/>
                  <a:gd name="connsiteX235" fmla="*/ 2666999 w 2755255"/>
                  <a:gd name="connsiteY235" fmla="*/ 592931 h 821531"/>
                  <a:gd name="connsiteX236" fmla="*/ 2671761 w 2755255"/>
                  <a:gd name="connsiteY236" fmla="*/ 604837 h 821531"/>
                  <a:gd name="connsiteX237" fmla="*/ 2676524 w 2755255"/>
                  <a:gd name="connsiteY237" fmla="*/ 654843 h 821531"/>
                  <a:gd name="connsiteX238" fmla="*/ 2683668 w 2755255"/>
                  <a:gd name="connsiteY238" fmla="*/ 676275 h 821531"/>
                  <a:gd name="connsiteX239" fmla="*/ 2690811 w 2755255"/>
                  <a:gd name="connsiteY239" fmla="*/ 726281 h 821531"/>
                  <a:gd name="connsiteX240" fmla="*/ 2695574 w 2755255"/>
                  <a:gd name="connsiteY240" fmla="*/ 738187 h 821531"/>
                  <a:gd name="connsiteX241" fmla="*/ 2697955 w 2755255"/>
                  <a:gd name="connsiteY241" fmla="*/ 762000 h 821531"/>
                  <a:gd name="connsiteX242" fmla="*/ 2721768 w 2755255"/>
                  <a:gd name="connsiteY242" fmla="*/ 747712 h 821531"/>
                  <a:gd name="connsiteX243" fmla="*/ 2726530 w 2755255"/>
                  <a:gd name="connsiteY243" fmla="*/ 731043 h 821531"/>
                  <a:gd name="connsiteX244" fmla="*/ 2733674 w 2755255"/>
                  <a:gd name="connsiteY244" fmla="*/ 733425 h 821531"/>
                  <a:gd name="connsiteX245" fmla="*/ 2736055 w 2755255"/>
                  <a:gd name="connsiteY245" fmla="*/ 747712 h 821531"/>
                  <a:gd name="connsiteX246" fmla="*/ 2745580 w 2755255"/>
                  <a:gd name="connsiteY246" fmla="*/ 766762 h 821531"/>
                  <a:gd name="connsiteX247" fmla="*/ 2747961 w 2755255"/>
                  <a:gd name="connsiteY247" fmla="*/ 778668 h 821531"/>
                  <a:gd name="connsiteX248" fmla="*/ 2755105 w 2755255"/>
                  <a:gd name="connsiteY248" fmla="*/ 788193 h 821531"/>
                  <a:gd name="connsiteX249" fmla="*/ 2752724 w 2755255"/>
                  <a:gd name="connsiteY249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9288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97668 w 2755255"/>
                  <a:gd name="connsiteY29" fmla="*/ 273843 h 821531"/>
                  <a:gd name="connsiteX30" fmla="*/ 414337 w 2755255"/>
                  <a:gd name="connsiteY30" fmla="*/ 414337 h 821531"/>
                  <a:gd name="connsiteX31" fmla="*/ 435767 w 2755255"/>
                  <a:gd name="connsiteY31" fmla="*/ 316706 h 821531"/>
                  <a:gd name="connsiteX32" fmla="*/ 442911 w 2755255"/>
                  <a:gd name="connsiteY32" fmla="*/ 266699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38136 w 2755255"/>
                  <a:gd name="connsiteY24" fmla="*/ 154781 h 821531"/>
                  <a:gd name="connsiteX25" fmla="*/ 359568 w 2755255"/>
                  <a:gd name="connsiteY25" fmla="*/ 190500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97668 w 2755255"/>
                  <a:gd name="connsiteY29" fmla="*/ 273843 h 821531"/>
                  <a:gd name="connsiteX30" fmla="*/ 414337 w 2755255"/>
                  <a:gd name="connsiteY30" fmla="*/ 414337 h 821531"/>
                  <a:gd name="connsiteX31" fmla="*/ 435767 w 2755255"/>
                  <a:gd name="connsiteY31" fmla="*/ 316706 h 821531"/>
                  <a:gd name="connsiteX32" fmla="*/ 442911 w 2755255"/>
                  <a:gd name="connsiteY32" fmla="*/ 266699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38136 w 2755255"/>
                  <a:gd name="connsiteY24" fmla="*/ 154781 h 821531"/>
                  <a:gd name="connsiteX25" fmla="*/ 354805 w 2755255"/>
                  <a:gd name="connsiteY25" fmla="*/ 128588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97668 w 2755255"/>
                  <a:gd name="connsiteY29" fmla="*/ 273843 h 821531"/>
                  <a:gd name="connsiteX30" fmla="*/ 414337 w 2755255"/>
                  <a:gd name="connsiteY30" fmla="*/ 414337 h 821531"/>
                  <a:gd name="connsiteX31" fmla="*/ 435767 w 2755255"/>
                  <a:gd name="connsiteY31" fmla="*/ 316706 h 821531"/>
                  <a:gd name="connsiteX32" fmla="*/ 442911 w 2755255"/>
                  <a:gd name="connsiteY32" fmla="*/ 266699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28611 w 2755255"/>
                  <a:gd name="connsiteY24" fmla="*/ 145256 h 821531"/>
                  <a:gd name="connsiteX25" fmla="*/ 354805 w 2755255"/>
                  <a:gd name="connsiteY25" fmla="*/ 128588 h 821531"/>
                  <a:gd name="connsiteX26" fmla="*/ 357186 w 2755255"/>
                  <a:gd name="connsiteY26" fmla="*/ 228600 h 821531"/>
                  <a:gd name="connsiteX27" fmla="*/ 357187 w 2755255"/>
                  <a:gd name="connsiteY27" fmla="*/ 271463 h 821531"/>
                  <a:gd name="connsiteX28" fmla="*/ 369092 w 2755255"/>
                  <a:gd name="connsiteY28" fmla="*/ 309561 h 821531"/>
                  <a:gd name="connsiteX29" fmla="*/ 397668 w 2755255"/>
                  <a:gd name="connsiteY29" fmla="*/ 273843 h 821531"/>
                  <a:gd name="connsiteX30" fmla="*/ 414337 w 2755255"/>
                  <a:gd name="connsiteY30" fmla="*/ 414337 h 821531"/>
                  <a:gd name="connsiteX31" fmla="*/ 435767 w 2755255"/>
                  <a:gd name="connsiteY31" fmla="*/ 316706 h 821531"/>
                  <a:gd name="connsiteX32" fmla="*/ 442911 w 2755255"/>
                  <a:gd name="connsiteY32" fmla="*/ 266699 h 821531"/>
                  <a:gd name="connsiteX33" fmla="*/ 445293 w 2755255"/>
                  <a:gd name="connsiteY33" fmla="*/ 247650 h 821531"/>
                  <a:gd name="connsiteX34" fmla="*/ 452436 w 2755255"/>
                  <a:gd name="connsiteY34" fmla="*/ 242887 h 821531"/>
                  <a:gd name="connsiteX35" fmla="*/ 466724 w 2755255"/>
                  <a:gd name="connsiteY35" fmla="*/ 230981 h 821531"/>
                  <a:gd name="connsiteX36" fmla="*/ 478630 w 2755255"/>
                  <a:gd name="connsiteY36" fmla="*/ 233362 h 821531"/>
                  <a:gd name="connsiteX37" fmla="*/ 490536 w 2755255"/>
                  <a:gd name="connsiteY37" fmla="*/ 252412 h 821531"/>
                  <a:gd name="connsiteX38" fmla="*/ 492918 w 2755255"/>
                  <a:gd name="connsiteY38" fmla="*/ 261937 h 821531"/>
                  <a:gd name="connsiteX39" fmla="*/ 500061 w 2755255"/>
                  <a:gd name="connsiteY39" fmla="*/ 269081 h 821531"/>
                  <a:gd name="connsiteX40" fmla="*/ 502443 w 2755255"/>
                  <a:gd name="connsiteY40" fmla="*/ 280987 h 821531"/>
                  <a:gd name="connsiteX41" fmla="*/ 509586 w 2755255"/>
                  <a:gd name="connsiteY41" fmla="*/ 311943 h 821531"/>
                  <a:gd name="connsiteX42" fmla="*/ 521493 w 2755255"/>
                  <a:gd name="connsiteY42" fmla="*/ 328612 h 821531"/>
                  <a:gd name="connsiteX43" fmla="*/ 523874 w 2755255"/>
                  <a:gd name="connsiteY43" fmla="*/ 335756 h 821531"/>
                  <a:gd name="connsiteX44" fmla="*/ 538161 w 2755255"/>
                  <a:gd name="connsiteY44" fmla="*/ 357187 h 821531"/>
                  <a:gd name="connsiteX45" fmla="*/ 564355 w 2755255"/>
                  <a:gd name="connsiteY45" fmla="*/ 409575 h 821531"/>
                  <a:gd name="connsiteX46" fmla="*/ 600074 w 2755255"/>
                  <a:gd name="connsiteY46" fmla="*/ 483393 h 821531"/>
                  <a:gd name="connsiteX47" fmla="*/ 619124 w 2755255"/>
                  <a:gd name="connsiteY47" fmla="*/ 457200 h 821531"/>
                  <a:gd name="connsiteX48" fmla="*/ 633411 w 2755255"/>
                  <a:gd name="connsiteY48" fmla="*/ 433387 h 821531"/>
                  <a:gd name="connsiteX49" fmla="*/ 640555 w 2755255"/>
                  <a:gd name="connsiteY49" fmla="*/ 423862 h 821531"/>
                  <a:gd name="connsiteX50" fmla="*/ 652461 w 2755255"/>
                  <a:gd name="connsiteY50" fmla="*/ 395287 h 821531"/>
                  <a:gd name="connsiteX51" fmla="*/ 659605 w 2755255"/>
                  <a:gd name="connsiteY51" fmla="*/ 392906 h 821531"/>
                  <a:gd name="connsiteX52" fmla="*/ 683418 w 2755255"/>
                  <a:gd name="connsiteY52" fmla="*/ 435768 h 821531"/>
                  <a:gd name="connsiteX53" fmla="*/ 700086 w 2755255"/>
                  <a:gd name="connsiteY53" fmla="*/ 483393 h 821531"/>
                  <a:gd name="connsiteX54" fmla="*/ 726280 w 2755255"/>
                  <a:gd name="connsiteY54" fmla="*/ 519113 h 821531"/>
                  <a:gd name="connsiteX55" fmla="*/ 731043 w 2755255"/>
                  <a:gd name="connsiteY55" fmla="*/ 478631 h 821531"/>
                  <a:gd name="connsiteX56" fmla="*/ 740568 w 2755255"/>
                  <a:gd name="connsiteY56" fmla="*/ 440531 h 821531"/>
                  <a:gd name="connsiteX57" fmla="*/ 754855 w 2755255"/>
                  <a:gd name="connsiteY57" fmla="*/ 457200 h 821531"/>
                  <a:gd name="connsiteX58" fmla="*/ 757236 w 2755255"/>
                  <a:gd name="connsiteY58" fmla="*/ 466725 h 821531"/>
                  <a:gd name="connsiteX59" fmla="*/ 764380 w 2755255"/>
                  <a:gd name="connsiteY59" fmla="*/ 473868 h 821531"/>
                  <a:gd name="connsiteX60" fmla="*/ 838199 w 2755255"/>
                  <a:gd name="connsiteY60" fmla="*/ 595312 h 821531"/>
                  <a:gd name="connsiteX61" fmla="*/ 869155 w 2755255"/>
                  <a:gd name="connsiteY61" fmla="*/ 640556 h 821531"/>
                  <a:gd name="connsiteX62" fmla="*/ 881061 w 2755255"/>
                  <a:gd name="connsiteY62" fmla="*/ 654843 h 821531"/>
                  <a:gd name="connsiteX63" fmla="*/ 890586 w 2755255"/>
                  <a:gd name="connsiteY63" fmla="*/ 657225 h 821531"/>
                  <a:gd name="connsiteX64" fmla="*/ 902493 w 2755255"/>
                  <a:gd name="connsiteY64" fmla="*/ 650081 h 821531"/>
                  <a:gd name="connsiteX65" fmla="*/ 926305 w 2755255"/>
                  <a:gd name="connsiteY65" fmla="*/ 621506 h 821531"/>
                  <a:gd name="connsiteX66" fmla="*/ 940593 w 2755255"/>
                  <a:gd name="connsiteY66" fmla="*/ 581025 h 821531"/>
                  <a:gd name="connsiteX67" fmla="*/ 954880 w 2755255"/>
                  <a:gd name="connsiteY67" fmla="*/ 552450 h 821531"/>
                  <a:gd name="connsiteX68" fmla="*/ 964405 w 2755255"/>
                  <a:gd name="connsiteY68" fmla="*/ 514350 h 821531"/>
                  <a:gd name="connsiteX69" fmla="*/ 966786 w 2755255"/>
                  <a:gd name="connsiteY69" fmla="*/ 459581 h 821531"/>
                  <a:gd name="connsiteX70" fmla="*/ 971549 w 2755255"/>
                  <a:gd name="connsiteY70" fmla="*/ 447675 h 821531"/>
                  <a:gd name="connsiteX71" fmla="*/ 973930 w 2755255"/>
                  <a:gd name="connsiteY71" fmla="*/ 440531 h 821531"/>
                  <a:gd name="connsiteX72" fmla="*/ 985836 w 2755255"/>
                  <a:gd name="connsiteY72" fmla="*/ 423862 h 821531"/>
                  <a:gd name="connsiteX73" fmla="*/ 992980 w 2755255"/>
                  <a:gd name="connsiteY73" fmla="*/ 411956 h 821531"/>
                  <a:gd name="connsiteX74" fmla="*/ 1012030 w 2755255"/>
                  <a:gd name="connsiteY74" fmla="*/ 414337 h 821531"/>
                  <a:gd name="connsiteX75" fmla="*/ 1019174 w 2755255"/>
                  <a:gd name="connsiteY75" fmla="*/ 419100 h 821531"/>
                  <a:gd name="connsiteX76" fmla="*/ 1026318 w 2755255"/>
                  <a:gd name="connsiteY76" fmla="*/ 421481 h 821531"/>
                  <a:gd name="connsiteX77" fmla="*/ 1038224 w 2755255"/>
                  <a:gd name="connsiteY77" fmla="*/ 428625 h 821531"/>
                  <a:gd name="connsiteX78" fmla="*/ 1059655 w 2755255"/>
                  <a:gd name="connsiteY78" fmla="*/ 423862 h 821531"/>
                  <a:gd name="connsiteX79" fmla="*/ 1066799 w 2755255"/>
                  <a:gd name="connsiteY79" fmla="*/ 411956 h 821531"/>
                  <a:gd name="connsiteX80" fmla="*/ 1076324 w 2755255"/>
                  <a:gd name="connsiteY80" fmla="*/ 381000 h 821531"/>
                  <a:gd name="connsiteX81" fmla="*/ 1078705 w 2755255"/>
                  <a:gd name="connsiteY81" fmla="*/ 364331 h 821531"/>
                  <a:gd name="connsiteX82" fmla="*/ 1083468 w 2755255"/>
                  <a:gd name="connsiteY82" fmla="*/ 335756 h 821531"/>
                  <a:gd name="connsiteX83" fmla="*/ 1085849 w 2755255"/>
                  <a:gd name="connsiteY83" fmla="*/ 304800 h 821531"/>
                  <a:gd name="connsiteX84" fmla="*/ 1100136 w 2755255"/>
                  <a:gd name="connsiteY84" fmla="*/ 288131 h 821531"/>
                  <a:gd name="connsiteX85" fmla="*/ 1112043 w 2755255"/>
                  <a:gd name="connsiteY85" fmla="*/ 271462 h 821531"/>
                  <a:gd name="connsiteX86" fmla="*/ 1119186 w 2755255"/>
                  <a:gd name="connsiteY86" fmla="*/ 266700 h 821531"/>
                  <a:gd name="connsiteX87" fmla="*/ 1128711 w 2755255"/>
                  <a:gd name="connsiteY87" fmla="*/ 259556 h 821531"/>
                  <a:gd name="connsiteX88" fmla="*/ 1131093 w 2755255"/>
                  <a:gd name="connsiteY88" fmla="*/ 252412 h 821531"/>
                  <a:gd name="connsiteX89" fmla="*/ 1154905 w 2755255"/>
                  <a:gd name="connsiteY89" fmla="*/ 230981 h 821531"/>
                  <a:gd name="connsiteX90" fmla="*/ 1162049 w 2755255"/>
                  <a:gd name="connsiteY90" fmla="*/ 221456 h 821531"/>
                  <a:gd name="connsiteX91" fmla="*/ 1173955 w 2755255"/>
                  <a:gd name="connsiteY91" fmla="*/ 202406 h 821531"/>
                  <a:gd name="connsiteX92" fmla="*/ 1178718 w 2755255"/>
                  <a:gd name="connsiteY92" fmla="*/ 180975 h 821531"/>
                  <a:gd name="connsiteX93" fmla="*/ 1185861 w 2755255"/>
                  <a:gd name="connsiteY93" fmla="*/ 176212 h 821531"/>
                  <a:gd name="connsiteX94" fmla="*/ 1193005 w 2755255"/>
                  <a:gd name="connsiteY94" fmla="*/ 180975 h 821531"/>
                  <a:gd name="connsiteX95" fmla="*/ 1197768 w 2755255"/>
                  <a:gd name="connsiteY95" fmla="*/ 190500 h 821531"/>
                  <a:gd name="connsiteX96" fmla="*/ 1200149 w 2755255"/>
                  <a:gd name="connsiteY96" fmla="*/ 197643 h 821531"/>
                  <a:gd name="connsiteX97" fmla="*/ 1212055 w 2755255"/>
                  <a:gd name="connsiteY97" fmla="*/ 226218 h 821531"/>
                  <a:gd name="connsiteX98" fmla="*/ 1214436 w 2755255"/>
                  <a:gd name="connsiteY98" fmla="*/ 235743 h 821531"/>
                  <a:gd name="connsiteX99" fmla="*/ 1223961 w 2755255"/>
                  <a:gd name="connsiteY99" fmla="*/ 245268 h 821531"/>
                  <a:gd name="connsiteX100" fmla="*/ 1228724 w 2755255"/>
                  <a:gd name="connsiteY100" fmla="*/ 254793 h 821531"/>
                  <a:gd name="connsiteX101" fmla="*/ 1233486 w 2755255"/>
                  <a:gd name="connsiteY101" fmla="*/ 261937 h 821531"/>
                  <a:gd name="connsiteX102" fmla="*/ 1238249 w 2755255"/>
                  <a:gd name="connsiteY102" fmla="*/ 271462 h 821531"/>
                  <a:gd name="connsiteX103" fmla="*/ 1250155 w 2755255"/>
                  <a:gd name="connsiteY103" fmla="*/ 290512 h 821531"/>
                  <a:gd name="connsiteX104" fmla="*/ 1293018 w 2755255"/>
                  <a:gd name="connsiteY104" fmla="*/ 233362 h 821531"/>
                  <a:gd name="connsiteX105" fmla="*/ 1307305 w 2755255"/>
                  <a:gd name="connsiteY105" fmla="*/ 216693 h 821531"/>
                  <a:gd name="connsiteX106" fmla="*/ 1309686 w 2755255"/>
                  <a:gd name="connsiteY106" fmla="*/ 209550 h 821531"/>
                  <a:gd name="connsiteX107" fmla="*/ 1323974 w 2755255"/>
                  <a:gd name="connsiteY107" fmla="*/ 195262 h 821531"/>
                  <a:gd name="connsiteX108" fmla="*/ 1343024 w 2755255"/>
                  <a:gd name="connsiteY108" fmla="*/ 207168 h 821531"/>
                  <a:gd name="connsiteX109" fmla="*/ 1350168 w 2755255"/>
                  <a:gd name="connsiteY109" fmla="*/ 233362 h 821531"/>
                  <a:gd name="connsiteX110" fmla="*/ 1354930 w 2755255"/>
                  <a:gd name="connsiteY110" fmla="*/ 245268 h 821531"/>
                  <a:gd name="connsiteX111" fmla="*/ 1359693 w 2755255"/>
                  <a:gd name="connsiteY111" fmla="*/ 261937 h 821531"/>
                  <a:gd name="connsiteX112" fmla="*/ 1362074 w 2755255"/>
                  <a:gd name="connsiteY112" fmla="*/ 280987 h 821531"/>
                  <a:gd name="connsiteX113" fmla="*/ 1364455 w 2755255"/>
                  <a:gd name="connsiteY113" fmla="*/ 304800 h 821531"/>
                  <a:gd name="connsiteX114" fmla="*/ 1378743 w 2755255"/>
                  <a:gd name="connsiteY114" fmla="*/ 342900 h 821531"/>
                  <a:gd name="connsiteX115" fmla="*/ 1385886 w 2755255"/>
                  <a:gd name="connsiteY115" fmla="*/ 359568 h 821531"/>
                  <a:gd name="connsiteX116" fmla="*/ 1388268 w 2755255"/>
                  <a:gd name="connsiteY116" fmla="*/ 369093 h 821531"/>
                  <a:gd name="connsiteX117" fmla="*/ 1402555 w 2755255"/>
                  <a:gd name="connsiteY117" fmla="*/ 381000 h 821531"/>
                  <a:gd name="connsiteX118" fmla="*/ 1414461 w 2755255"/>
                  <a:gd name="connsiteY118" fmla="*/ 421481 h 821531"/>
                  <a:gd name="connsiteX119" fmla="*/ 1421605 w 2755255"/>
                  <a:gd name="connsiteY119" fmla="*/ 445293 h 821531"/>
                  <a:gd name="connsiteX120" fmla="*/ 1428749 w 2755255"/>
                  <a:gd name="connsiteY120" fmla="*/ 450056 h 821531"/>
                  <a:gd name="connsiteX121" fmla="*/ 1438274 w 2755255"/>
                  <a:gd name="connsiteY121" fmla="*/ 492918 h 821531"/>
                  <a:gd name="connsiteX122" fmla="*/ 1443036 w 2755255"/>
                  <a:gd name="connsiteY122" fmla="*/ 531018 h 821531"/>
                  <a:gd name="connsiteX123" fmla="*/ 1450180 w 2755255"/>
                  <a:gd name="connsiteY123" fmla="*/ 547687 h 821531"/>
                  <a:gd name="connsiteX124" fmla="*/ 1457324 w 2755255"/>
                  <a:gd name="connsiteY124" fmla="*/ 557212 h 821531"/>
                  <a:gd name="connsiteX125" fmla="*/ 1464468 w 2755255"/>
                  <a:gd name="connsiteY125" fmla="*/ 576262 h 821531"/>
                  <a:gd name="connsiteX126" fmla="*/ 1483518 w 2755255"/>
                  <a:gd name="connsiteY126" fmla="*/ 557212 h 821531"/>
                  <a:gd name="connsiteX127" fmla="*/ 1500186 w 2755255"/>
                  <a:gd name="connsiteY127" fmla="*/ 523875 h 821531"/>
                  <a:gd name="connsiteX128" fmla="*/ 1507330 w 2755255"/>
                  <a:gd name="connsiteY128" fmla="*/ 509587 h 821531"/>
                  <a:gd name="connsiteX129" fmla="*/ 1516855 w 2755255"/>
                  <a:gd name="connsiteY129" fmla="*/ 500062 h 821531"/>
                  <a:gd name="connsiteX130" fmla="*/ 1538286 w 2755255"/>
                  <a:gd name="connsiteY130" fmla="*/ 473868 h 821531"/>
                  <a:gd name="connsiteX131" fmla="*/ 1545430 w 2755255"/>
                  <a:gd name="connsiteY131" fmla="*/ 471487 h 821531"/>
                  <a:gd name="connsiteX132" fmla="*/ 1559718 w 2755255"/>
                  <a:gd name="connsiteY132" fmla="*/ 516731 h 821531"/>
                  <a:gd name="connsiteX133" fmla="*/ 1569243 w 2755255"/>
                  <a:gd name="connsiteY133" fmla="*/ 557212 h 821531"/>
                  <a:gd name="connsiteX134" fmla="*/ 1583530 w 2755255"/>
                  <a:gd name="connsiteY134" fmla="*/ 600075 h 821531"/>
                  <a:gd name="connsiteX135" fmla="*/ 1590674 w 2755255"/>
                  <a:gd name="connsiteY135" fmla="*/ 623887 h 821531"/>
                  <a:gd name="connsiteX136" fmla="*/ 1593055 w 2755255"/>
                  <a:gd name="connsiteY136" fmla="*/ 635793 h 821531"/>
                  <a:gd name="connsiteX137" fmla="*/ 1597818 w 2755255"/>
                  <a:gd name="connsiteY137" fmla="*/ 650081 h 821531"/>
                  <a:gd name="connsiteX138" fmla="*/ 1602580 w 2755255"/>
                  <a:gd name="connsiteY138" fmla="*/ 666750 h 821531"/>
                  <a:gd name="connsiteX139" fmla="*/ 1604961 w 2755255"/>
                  <a:gd name="connsiteY139" fmla="*/ 683418 h 821531"/>
                  <a:gd name="connsiteX140" fmla="*/ 1616868 w 2755255"/>
                  <a:gd name="connsiteY140" fmla="*/ 711993 h 821531"/>
                  <a:gd name="connsiteX141" fmla="*/ 1626393 w 2755255"/>
                  <a:gd name="connsiteY141" fmla="*/ 728662 h 821531"/>
                  <a:gd name="connsiteX142" fmla="*/ 1645443 w 2755255"/>
                  <a:gd name="connsiteY142" fmla="*/ 764381 h 821531"/>
                  <a:gd name="connsiteX143" fmla="*/ 1654968 w 2755255"/>
                  <a:gd name="connsiteY143" fmla="*/ 762000 h 821531"/>
                  <a:gd name="connsiteX144" fmla="*/ 1662111 w 2755255"/>
                  <a:gd name="connsiteY144" fmla="*/ 757237 h 821531"/>
                  <a:gd name="connsiteX145" fmla="*/ 1690686 w 2755255"/>
                  <a:gd name="connsiteY145" fmla="*/ 723900 h 821531"/>
                  <a:gd name="connsiteX146" fmla="*/ 1702593 w 2755255"/>
                  <a:gd name="connsiteY146" fmla="*/ 731043 h 821531"/>
                  <a:gd name="connsiteX147" fmla="*/ 1707355 w 2755255"/>
                  <a:gd name="connsiteY147" fmla="*/ 738187 h 821531"/>
                  <a:gd name="connsiteX148" fmla="*/ 1714499 w 2755255"/>
                  <a:gd name="connsiteY148" fmla="*/ 742950 h 821531"/>
                  <a:gd name="connsiteX149" fmla="*/ 1731168 w 2755255"/>
                  <a:gd name="connsiteY149" fmla="*/ 764381 h 821531"/>
                  <a:gd name="connsiteX150" fmla="*/ 1738311 w 2755255"/>
                  <a:gd name="connsiteY150" fmla="*/ 769143 h 821531"/>
                  <a:gd name="connsiteX151" fmla="*/ 1752599 w 2755255"/>
                  <a:gd name="connsiteY151" fmla="*/ 785812 h 821531"/>
                  <a:gd name="connsiteX152" fmla="*/ 1788318 w 2755255"/>
                  <a:gd name="connsiteY152" fmla="*/ 821531 h 821531"/>
                  <a:gd name="connsiteX153" fmla="*/ 1802605 w 2755255"/>
                  <a:gd name="connsiteY153" fmla="*/ 809625 h 821531"/>
                  <a:gd name="connsiteX154" fmla="*/ 1824036 w 2755255"/>
                  <a:gd name="connsiteY154" fmla="*/ 783431 h 821531"/>
                  <a:gd name="connsiteX155" fmla="*/ 1859755 w 2755255"/>
                  <a:gd name="connsiteY155" fmla="*/ 771525 h 821531"/>
                  <a:gd name="connsiteX156" fmla="*/ 1874043 w 2755255"/>
                  <a:gd name="connsiteY156" fmla="*/ 759618 h 821531"/>
                  <a:gd name="connsiteX157" fmla="*/ 1890711 w 2755255"/>
                  <a:gd name="connsiteY157" fmla="*/ 731043 h 821531"/>
                  <a:gd name="connsiteX158" fmla="*/ 1893093 w 2755255"/>
                  <a:gd name="connsiteY158" fmla="*/ 721518 h 821531"/>
                  <a:gd name="connsiteX159" fmla="*/ 1912143 w 2755255"/>
                  <a:gd name="connsiteY159" fmla="*/ 681037 h 821531"/>
                  <a:gd name="connsiteX160" fmla="*/ 1947861 w 2755255"/>
                  <a:gd name="connsiteY160" fmla="*/ 597693 h 821531"/>
                  <a:gd name="connsiteX161" fmla="*/ 1974055 w 2755255"/>
                  <a:gd name="connsiteY161" fmla="*/ 540543 h 821531"/>
                  <a:gd name="connsiteX162" fmla="*/ 1981199 w 2755255"/>
                  <a:gd name="connsiteY162" fmla="*/ 516731 h 821531"/>
                  <a:gd name="connsiteX163" fmla="*/ 1988343 w 2755255"/>
                  <a:gd name="connsiteY163" fmla="*/ 385762 h 821531"/>
                  <a:gd name="connsiteX164" fmla="*/ 1995486 w 2755255"/>
                  <a:gd name="connsiteY164" fmla="*/ 371475 h 821531"/>
                  <a:gd name="connsiteX165" fmla="*/ 2005011 w 2755255"/>
                  <a:gd name="connsiteY165" fmla="*/ 357187 h 821531"/>
                  <a:gd name="connsiteX166" fmla="*/ 2009774 w 2755255"/>
                  <a:gd name="connsiteY166" fmla="*/ 347662 h 821531"/>
                  <a:gd name="connsiteX167" fmla="*/ 2016918 w 2755255"/>
                  <a:gd name="connsiteY167" fmla="*/ 345281 h 821531"/>
                  <a:gd name="connsiteX168" fmla="*/ 2024061 w 2755255"/>
                  <a:gd name="connsiteY168" fmla="*/ 350043 h 821531"/>
                  <a:gd name="connsiteX169" fmla="*/ 2035968 w 2755255"/>
                  <a:gd name="connsiteY169" fmla="*/ 371475 h 821531"/>
                  <a:gd name="connsiteX170" fmla="*/ 2040730 w 2755255"/>
                  <a:gd name="connsiteY170" fmla="*/ 378618 h 821531"/>
                  <a:gd name="connsiteX171" fmla="*/ 2050255 w 2755255"/>
                  <a:gd name="connsiteY171" fmla="*/ 404812 h 821531"/>
                  <a:gd name="connsiteX172" fmla="*/ 2057399 w 2755255"/>
                  <a:gd name="connsiteY172" fmla="*/ 416718 h 821531"/>
                  <a:gd name="connsiteX173" fmla="*/ 2062161 w 2755255"/>
                  <a:gd name="connsiteY173" fmla="*/ 371475 h 821531"/>
                  <a:gd name="connsiteX174" fmla="*/ 2076449 w 2755255"/>
                  <a:gd name="connsiteY174" fmla="*/ 328612 h 821531"/>
                  <a:gd name="connsiteX175" fmla="*/ 2121693 w 2755255"/>
                  <a:gd name="connsiteY175" fmla="*/ 219075 h 821531"/>
                  <a:gd name="connsiteX176" fmla="*/ 2155030 w 2755255"/>
                  <a:gd name="connsiteY176" fmla="*/ 145256 h 821531"/>
                  <a:gd name="connsiteX177" fmla="*/ 2166936 w 2755255"/>
                  <a:gd name="connsiteY177" fmla="*/ 135731 h 821531"/>
                  <a:gd name="connsiteX178" fmla="*/ 2181224 w 2755255"/>
                  <a:gd name="connsiteY178" fmla="*/ 147637 h 821531"/>
                  <a:gd name="connsiteX179" fmla="*/ 2188368 w 2755255"/>
                  <a:gd name="connsiteY179" fmla="*/ 152400 h 821531"/>
                  <a:gd name="connsiteX180" fmla="*/ 2200274 w 2755255"/>
                  <a:gd name="connsiteY180" fmla="*/ 164306 h 821531"/>
                  <a:gd name="connsiteX181" fmla="*/ 2212180 w 2755255"/>
                  <a:gd name="connsiteY181" fmla="*/ 178593 h 821531"/>
                  <a:gd name="connsiteX182" fmla="*/ 2214561 w 2755255"/>
                  <a:gd name="connsiteY182" fmla="*/ 197643 h 821531"/>
                  <a:gd name="connsiteX183" fmla="*/ 2221705 w 2755255"/>
                  <a:gd name="connsiteY183" fmla="*/ 188118 h 821531"/>
                  <a:gd name="connsiteX184" fmla="*/ 2224086 w 2755255"/>
                  <a:gd name="connsiteY184" fmla="*/ 178593 h 821531"/>
                  <a:gd name="connsiteX185" fmla="*/ 2231230 w 2755255"/>
                  <a:gd name="connsiteY185" fmla="*/ 159543 h 821531"/>
                  <a:gd name="connsiteX186" fmla="*/ 2238374 w 2755255"/>
                  <a:gd name="connsiteY186" fmla="*/ 128587 h 821531"/>
                  <a:gd name="connsiteX187" fmla="*/ 2247899 w 2755255"/>
                  <a:gd name="connsiteY187" fmla="*/ 111918 h 821531"/>
                  <a:gd name="connsiteX188" fmla="*/ 2252661 w 2755255"/>
                  <a:gd name="connsiteY188" fmla="*/ 97631 h 821531"/>
                  <a:gd name="connsiteX189" fmla="*/ 2257424 w 2755255"/>
                  <a:gd name="connsiteY189" fmla="*/ 88106 h 821531"/>
                  <a:gd name="connsiteX190" fmla="*/ 2266949 w 2755255"/>
                  <a:gd name="connsiteY190" fmla="*/ 66675 h 821531"/>
                  <a:gd name="connsiteX191" fmla="*/ 2271711 w 2755255"/>
                  <a:gd name="connsiteY191" fmla="*/ 59531 h 821531"/>
                  <a:gd name="connsiteX192" fmla="*/ 2290761 w 2755255"/>
                  <a:gd name="connsiteY192" fmla="*/ 26193 h 821531"/>
                  <a:gd name="connsiteX193" fmla="*/ 2307430 w 2755255"/>
                  <a:gd name="connsiteY193" fmla="*/ 0 h 821531"/>
                  <a:gd name="connsiteX194" fmla="*/ 2326480 w 2755255"/>
                  <a:gd name="connsiteY194" fmla="*/ 9525 h 821531"/>
                  <a:gd name="connsiteX195" fmla="*/ 2359818 w 2755255"/>
                  <a:gd name="connsiteY195" fmla="*/ 71437 h 821531"/>
                  <a:gd name="connsiteX196" fmla="*/ 2366961 w 2755255"/>
                  <a:gd name="connsiteY196" fmla="*/ 88106 h 821531"/>
                  <a:gd name="connsiteX197" fmla="*/ 2376486 w 2755255"/>
                  <a:gd name="connsiteY197" fmla="*/ 100012 h 821531"/>
                  <a:gd name="connsiteX198" fmla="*/ 2378868 w 2755255"/>
                  <a:gd name="connsiteY198" fmla="*/ 109537 h 821531"/>
                  <a:gd name="connsiteX199" fmla="*/ 2386011 w 2755255"/>
                  <a:gd name="connsiteY199" fmla="*/ 119062 h 821531"/>
                  <a:gd name="connsiteX200" fmla="*/ 2390774 w 2755255"/>
                  <a:gd name="connsiteY200" fmla="*/ 126206 h 821531"/>
                  <a:gd name="connsiteX201" fmla="*/ 2402680 w 2755255"/>
                  <a:gd name="connsiteY201" fmla="*/ 119062 h 821531"/>
                  <a:gd name="connsiteX202" fmla="*/ 2412205 w 2755255"/>
                  <a:gd name="connsiteY202" fmla="*/ 100012 h 821531"/>
                  <a:gd name="connsiteX203" fmla="*/ 2424111 w 2755255"/>
                  <a:gd name="connsiteY203" fmla="*/ 83343 h 821531"/>
                  <a:gd name="connsiteX204" fmla="*/ 2438399 w 2755255"/>
                  <a:gd name="connsiteY204" fmla="*/ 78581 h 821531"/>
                  <a:gd name="connsiteX205" fmla="*/ 2447924 w 2755255"/>
                  <a:gd name="connsiteY205" fmla="*/ 119062 h 821531"/>
                  <a:gd name="connsiteX206" fmla="*/ 2455068 w 2755255"/>
                  <a:gd name="connsiteY206" fmla="*/ 135731 h 821531"/>
                  <a:gd name="connsiteX207" fmla="*/ 2474118 w 2755255"/>
                  <a:gd name="connsiteY207" fmla="*/ 207168 h 821531"/>
                  <a:gd name="connsiteX208" fmla="*/ 2476499 w 2755255"/>
                  <a:gd name="connsiteY208" fmla="*/ 235743 h 821531"/>
                  <a:gd name="connsiteX209" fmla="*/ 2486024 w 2755255"/>
                  <a:gd name="connsiteY209" fmla="*/ 280987 h 821531"/>
                  <a:gd name="connsiteX210" fmla="*/ 2495549 w 2755255"/>
                  <a:gd name="connsiteY210" fmla="*/ 333375 h 821531"/>
                  <a:gd name="connsiteX211" fmla="*/ 2500311 w 2755255"/>
                  <a:gd name="connsiteY211" fmla="*/ 364331 h 821531"/>
                  <a:gd name="connsiteX212" fmla="*/ 2514599 w 2755255"/>
                  <a:gd name="connsiteY212" fmla="*/ 411956 h 821531"/>
                  <a:gd name="connsiteX213" fmla="*/ 2516980 w 2755255"/>
                  <a:gd name="connsiteY213" fmla="*/ 421481 h 821531"/>
                  <a:gd name="connsiteX214" fmla="*/ 2528886 w 2755255"/>
                  <a:gd name="connsiteY214" fmla="*/ 447675 h 821531"/>
                  <a:gd name="connsiteX215" fmla="*/ 2538411 w 2755255"/>
                  <a:gd name="connsiteY215" fmla="*/ 481012 h 821531"/>
                  <a:gd name="connsiteX216" fmla="*/ 2540793 w 2755255"/>
                  <a:gd name="connsiteY216" fmla="*/ 500062 h 821531"/>
                  <a:gd name="connsiteX217" fmla="*/ 2543174 w 2755255"/>
                  <a:gd name="connsiteY217" fmla="*/ 509587 h 821531"/>
                  <a:gd name="connsiteX218" fmla="*/ 2552699 w 2755255"/>
                  <a:gd name="connsiteY218" fmla="*/ 485775 h 821531"/>
                  <a:gd name="connsiteX219" fmla="*/ 2559843 w 2755255"/>
                  <a:gd name="connsiteY219" fmla="*/ 473868 h 821531"/>
                  <a:gd name="connsiteX220" fmla="*/ 2564605 w 2755255"/>
                  <a:gd name="connsiteY220" fmla="*/ 464343 h 821531"/>
                  <a:gd name="connsiteX221" fmla="*/ 2574130 w 2755255"/>
                  <a:gd name="connsiteY221" fmla="*/ 466725 h 821531"/>
                  <a:gd name="connsiteX222" fmla="*/ 2578893 w 2755255"/>
                  <a:gd name="connsiteY222" fmla="*/ 481012 h 821531"/>
                  <a:gd name="connsiteX223" fmla="*/ 2583655 w 2755255"/>
                  <a:gd name="connsiteY223" fmla="*/ 507206 h 821531"/>
                  <a:gd name="connsiteX224" fmla="*/ 2588418 w 2755255"/>
                  <a:gd name="connsiteY224" fmla="*/ 516731 h 821531"/>
                  <a:gd name="connsiteX225" fmla="*/ 2593180 w 2755255"/>
                  <a:gd name="connsiteY225" fmla="*/ 542925 h 821531"/>
                  <a:gd name="connsiteX226" fmla="*/ 2602705 w 2755255"/>
                  <a:gd name="connsiteY226" fmla="*/ 557212 h 821531"/>
                  <a:gd name="connsiteX227" fmla="*/ 2605086 w 2755255"/>
                  <a:gd name="connsiteY227" fmla="*/ 566737 h 821531"/>
                  <a:gd name="connsiteX228" fmla="*/ 2609849 w 2755255"/>
                  <a:gd name="connsiteY228" fmla="*/ 588168 h 821531"/>
                  <a:gd name="connsiteX229" fmla="*/ 2614611 w 2755255"/>
                  <a:gd name="connsiteY229" fmla="*/ 600075 h 821531"/>
                  <a:gd name="connsiteX230" fmla="*/ 2624136 w 2755255"/>
                  <a:gd name="connsiteY230" fmla="*/ 595312 h 821531"/>
                  <a:gd name="connsiteX231" fmla="*/ 2636043 w 2755255"/>
                  <a:gd name="connsiteY231" fmla="*/ 576262 h 821531"/>
                  <a:gd name="connsiteX232" fmla="*/ 2650330 w 2755255"/>
                  <a:gd name="connsiteY232" fmla="*/ 573881 h 821531"/>
                  <a:gd name="connsiteX233" fmla="*/ 2664618 w 2755255"/>
                  <a:gd name="connsiteY233" fmla="*/ 576262 h 821531"/>
                  <a:gd name="connsiteX234" fmla="*/ 2666999 w 2755255"/>
                  <a:gd name="connsiteY234" fmla="*/ 592931 h 821531"/>
                  <a:gd name="connsiteX235" fmla="*/ 2671761 w 2755255"/>
                  <a:gd name="connsiteY235" fmla="*/ 604837 h 821531"/>
                  <a:gd name="connsiteX236" fmla="*/ 2676524 w 2755255"/>
                  <a:gd name="connsiteY236" fmla="*/ 654843 h 821531"/>
                  <a:gd name="connsiteX237" fmla="*/ 2683668 w 2755255"/>
                  <a:gd name="connsiteY237" fmla="*/ 676275 h 821531"/>
                  <a:gd name="connsiteX238" fmla="*/ 2690811 w 2755255"/>
                  <a:gd name="connsiteY238" fmla="*/ 726281 h 821531"/>
                  <a:gd name="connsiteX239" fmla="*/ 2695574 w 2755255"/>
                  <a:gd name="connsiteY239" fmla="*/ 738187 h 821531"/>
                  <a:gd name="connsiteX240" fmla="*/ 2697955 w 2755255"/>
                  <a:gd name="connsiteY240" fmla="*/ 762000 h 821531"/>
                  <a:gd name="connsiteX241" fmla="*/ 2721768 w 2755255"/>
                  <a:gd name="connsiteY241" fmla="*/ 747712 h 821531"/>
                  <a:gd name="connsiteX242" fmla="*/ 2726530 w 2755255"/>
                  <a:gd name="connsiteY242" fmla="*/ 731043 h 821531"/>
                  <a:gd name="connsiteX243" fmla="*/ 2733674 w 2755255"/>
                  <a:gd name="connsiteY243" fmla="*/ 733425 h 821531"/>
                  <a:gd name="connsiteX244" fmla="*/ 2736055 w 2755255"/>
                  <a:gd name="connsiteY244" fmla="*/ 747712 h 821531"/>
                  <a:gd name="connsiteX245" fmla="*/ 2745580 w 2755255"/>
                  <a:gd name="connsiteY245" fmla="*/ 766762 h 821531"/>
                  <a:gd name="connsiteX246" fmla="*/ 2747961 w 2755255"/>
                  <a:gd name="connsiteY246" fmla="*/ 778668 h 821531"/>
                  <a:gd name="connsiteX247" fmla="*/ 2755105 w 2755255"/>
                  <a:gd name="connsiteY247" fmla="*/ 788193 h 821531"/>
                  <a:gd name="connsiteX248" fmla="*/ 2752724 w 2755255"/>
                  <a:gd name="connsiteY248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28611 w 2755255"/>
                  <a:gd name="connsiteY24" fmla="*/ 145256 h 821531"/>
                  <a:gd name="connsiteX25" fmla="*/ 357186 w 2755255"/>
                  <a:gd name="connsiteY25" fmla="*/ 228600 h 821531"/>
                  <a:gd name="connsiteX26" fmla="*/ 357187 w 2755255"/>
                  <a:gd name="connsiteY26" fmla="*/ 271463 h 821531"/>
                  <a:gd name="connsiteX27" fmla="*/ 369092 w 2755255"/>
                  <a:gd name="connsiteY27" fmla="*/ 309561 h 821531"/>
                  <a:gd name="connsiteX28" fmla="*/ 397668 w 2755255"/>
                  <a:gd name="connsiteY28" fmla="*/ 273843 h 821531"/>
                  <a:gd name="connsiteX29" fmla="*/ 414337 w 2755255"/>
                  <a:gd name="connsiteY29" fmla="*/ 414337 h 821531"/>
                  <a:gd name="connsiteX30" fmla="*/ 435767 w 2755255"/>
                  <a:gd name="connsiteY30" fmla="*/ 316706 h 821531"/>
                  <a:gd name="connsiteX31" fmla="*/ 442911 w 2755255"/>
                  <a:gd name="connsiteY31" fmla="*/ 266699 h 821531"/>
                  <a:gd name="connsiteX32" fmla="*/ 445293 w 2755255"/>
                  <a:gd name="connsiteY32" fmla="*/ 247650 h 821531"/>
                  <a:gd name="connsiteX33" fmla="*/ 452436 w 2755255"/>
                  <a:gd name="connsiteY33" fmla="*/ 242887 h 821531"/>
                  <a:gd name="connsiteX34" fmla="*/ 466724 w 2755255"/>
                  <a:gd name="connsiteY34" fmla="*/ 230981 h 821531"/>
                  <a:gd name="connsiteX35" fmla="*/ 478630 w 2755255"/>
                  <a:gd name="connsiteY35" fmla="*/ 233362 h 821531"/>
                  <a:gd name="connsiteX36" fmla="*/ 490536 w 2755255"/>
                  <a:gd name="connsiteY36" fmla="*/ 252412 h 821531"/>
                  <a:gd name="connsiteX37" fmla="*/ 492918 w 2755255"/>
                  <a:gd name="connsiteY37" fmla="*/ 261937 h 821531"/>
                  <a:gd name="connsiteX38" fmla="*/ 500061 w 2755255"/>
                  <a:gd name="connsiteY38" fmla="*/ 269081 h 821531"/>
                  <a:gd name="connsiteX39" fmla="*/ 502443 w 2755255"/>
                  <a:gd name="connsiteY39" fmla="*/ 280987 h 821531"/>
                  <a:gd name="connsiteX40" fmla="*/ 509586 w 2755255"/>
                  <a:gd name="connsiteY40" fmla="*/ 311943 h 821531"/>
                  <a:gd name="connsiteX41" fmla="*/ 521493 w 2755255"/>
                  <a:gd name="connsiteY41" fmla="*/ 328612 h 821531"/>
                  <a:gd name="connsiteX42" fmla="*/ 523874 w 2755255"/>
                  <a:gd name="connsiteY42" fmla="*/ 335756 h 821531"/>
                  <a:gd name="connsiteX43" fmla="*/ 538161 w 2755255"/>
                  <a:gd name="connsiteY43" fmla="*/ 357187 h 821531"/>
                  <a:gd name="connsiteX44" fmla="*/ 564355 w 2755255"/>
                  <a:gd name="connsiteY44" fmla="*/ 409575 h 821531"/>
                  <a:gd name="connsiteX45" fmla="*/ 600074 w 2755255"/>
                  <a:gd name="connsiteY45" fmla="*/ 483393 h 821531"/>
                  <a:gd name="connsiteX46" fmla="*/ 619124 w 2755255"/>
                  <a:gd name="connsiteY46" fmla="*/ 457200 h 821531"/>
                  <a:gd name="connsiteX47" fmla="*/ 633411 w 2755255"/>
                  <a:gd name="connsiteY47" fmla="*/ 433387 h 821531"/>
                  <a:gd name="connsiteX48" fmla="*/ 640555 w 2755255"/>
                  <a:gd name="connsiteY48" fmla="*/ 423862 h 821531"/>
                  <a:gd name="connsiteX49" fmla="*/ 652461 w 2755255"/>
                  <a:gd name="connsiteY49" fmla="*/ 395287 h 821531"/>
                  <a:gd name="connsiteX50" fmla="*/ 659605 w 2755255"/>
                  <a:gd name="connsiteY50" fmla="*/ 392906 h 821531"/>
                  <a:gd name="connsiteX51" fmla="*/ 683418 w 2755255"/>
                  <a:gd name="connsiteY51" fmla="*/ 435768 h 821531"/>
                  <a:gd name="connsiteX52" fmla="*/ 700086 w 2755255"/>
                  <a:gd name="connsiteY52" fmla="*/ 483393 h 821531"/>
                  <a:gd name="connsiteX53" fmla="*/ 726280 w 2755255"/>
                  <a:gd name="connsiteY53" fmla="*/ 519113 h 821531"/>
                  <a:gd name="connsiteX54" fmla="*/ 731043 w 2755255"/>
                  <a:gd name="connsiteY54" fmla="*/ 478631 h 821531"/>
                  <a:gd name="connsiteX55" fmla="*/ 740568 w 2755255"/>
                  <a:gd name="connsiteY55" fmla="*/ 440531 h 821531"/>
                  <a:gd name="connsiteX56" fmla="*/ 754855 w 2755255"/>
                  <a:gd name="connsiteY56" fmla="*/ 457200 h 821531"/>
                  <a:gd name="connsiteX57" fmla="*/ 757236 w 2755255"/>
                  <a:gd name="connsiteY57" fmla="*/ 466725 h 821531"/>
                  <a:gd name="connsiteX58" fmla="*/ 764380 w 2755255"/>
                  <a:gd name="connsiteY58" fmla="*/ 473868 h 821531"/>
                  <a:gd name="connsiteX59" fmla="*/ 838199 w 2755255"/>
                  <a:gd name="connsiteY59" fmla="*/ 595312 h 821531"/>
                  <a:gd name="connsiteX60" fmla="*/ 869155 w 2755255"/>
                  <a:gd name="connsiteY60" fmla="*/ 640556 h 821531"/>
                  <a:gd name="connsiteX61" fmla="*/ 881061 w 2755255"/>
                  <a:gd name="connsiteY61" fmla="*/ 654843 h 821531"/>
                  <a:gd name="connsiteX62" fmla="*/ 890586 w 2755255"/>
                  <a:gd name="connsiteY62" fmla="*/ 657225 h 821531"/>
                  <a:gd name="connsiteX63" fmla="*/ 902493 w 2755255"/>
                  <a:gd name="connsiteY63" fmla="*/ 650081 h 821531"/>
                  <a:gd name="connsiteX64" fmla="*/ 926305 w 2755255"/>
                  <a:gd name="connsiteY64" fmla="*/ 621506 h 821531"/>
                  <a:gd name="connsiteX65" fmla="*/ 940593 w 2755255"/>
                  <a:gd name="connsiteY65" fmla="*/ 581025 h 821531"/>
                  <a:gd name="connsiteX66" fmla="*/ 954880 w 2755255"/>
                  <a:gd name="connsiteY66" fmla="*/ 552450 h 821531"/>
                  <a:gd name="connsiteX67" fmla="*/ 964405 w 2755255"/>
                  <a:gd name="connsiteY67" fmla="*/ 514350 h 821531"/>
                  <a:gd name="connsiteX68" fmla="*/ 966786 w 2755255"/>
                  <a:gd name="connsiteY68" fmla="*/ 459581 h 821531"/>
                  <a:gd name="connsiteX69" fmla="*/ 971549 w 2755255"/>
                  <a:gd name="connsiteY69" fmla="*/ 447675 h 821531"/>
                  <a:gd name="connsiteX70" fmla="*/ 973930 w 2755255"/>
                  <a:gd name="connsiteY70" fmla="*/ 440531 h 821531"/>
                  <a:gd name="connsiteX71" fmla="*/ 985836 w 2755255"/>
                  <a:gd name="connsiteY71" fmla="*/ 423862 h 821531"/>
                  <a:gd name="connsiteX72" fmla="*/ 992980 w 2755255"/>
                  <a:gd name="connsiteY72" fmla="*/ 411956 h 821531"/>
                  <a:gd name="connsiteX73" fmla="*/ 1012030 w 2755255"/>
                  <a:gd name="connsiteY73" fmla="*/ 414337 h 821531"/>
                  <a:gd name="connsiteX74" fmla="*/ 1019174 w 2755255"/>
                  <a:gd name="connsiteY74" fmla="*/ 419100 h 821531"/>
                  <a:gd name="connsiteX75" fmla="*/ 1026318 w 2755255"/>
                  <a:gd name="connsiteY75" fmla="*/ 421481 h 821531"/>
                  <a:gd name="connsiteX76" fmla="*/ 1038224 w 2755255"/>
                  <a:gd name="connsiteY76" fmla="*/ 428625 h 821531"/>
                  <a:gd name="connsiteX77" fmla="*/ 1059655 w 2755255"/>
                  <a:gd name="connsiteY77" fmla="*/ 423862 h 821531"/>
                  <a:gd name="connsiteX78" fmla="*/ 1066799 w 2755255"/>
                  <a:gd name="connsiteY78" fmla="*/ 411956 h 821531"/>
                  <a:gd name="connsiteX79" fmla="*/ 1076324 w 2755255"/>
                  <a:gd name="connsiteY79" fmla="*/ 381000 h 821531"/>
                  <a:gd name="connsiteX80" fmla="*/ 1078705 w 2755255"/>
                  <a:gd name="connsiteY80" fmla="*/ 364331 h 821531"/>
                  <a:gd name="connsiteX81" fmla="*/ 1083468 w 2755255"/>
                  <a:gd name="connsiteY81" fmla="*/ 335756 h 821531"/>
                  <a:gd name="connsiteX82" fmla="*/ 1085849 w 2755255"/>
                  <a:gd name="connsiteY82" fmla="*/ 304800 h 821531"/>
                  <a:gd name="connsiteX83" fmla="*/ 1100136 w 2755255"/>
                  <a:gd name="connsiteY83" fmla="*/ 288131 h 821531"/>
                  <a:gd name="connsiteX84" fmla="*/ 1112043 w 2755255"/>
                  <a:gd name="connsiteY84" fmla="*/ 271462 h 821531"/>
                  <a:gd name="connsiteX85" fmla="*/ 1119186 w 2755255"/>
                  <a:gd name="connsiteY85" fmla="*/ 266700 h 821531"/>
                  <a:gd name="connsiteX86" fmla="*/ 1128711 w 2755255"/>
                  <a:gd name="connsiteY86" fmla="*/ 259556 h 821531"/>
                  <a:gd name="connsiteX87" fmla="*/ 1131093 w 2755255"/>
                  <a:gd name="connsiteY87" fmla="*/ 252412 h 821531"/>
                  <a:gd name="connsiteX88" fmla="*/ 1154905 w 2755255"/>
                  <a:gd name="connsiteY88" fmla="*/ 230981 h 821531"/>
                  <a:gd name="connsiteX89" fmla="*/ 1162049 w 2755255"/>
                  <a:gd name="connsiteY89" fmla="*/ 221456 h 821531"/>
                  <a:gd name="connsiteX90" fmla="*/ 1173955 w 2755255"/>
                  <a:gd name="connsiteY90" fmla="*/ 202406 h 821531"/>
                  <a:gd name="connsiteX91" fmla="*/ 1178718 w 2755255"/>
                  <a:gd name="connsiteY91" fmla="*/ 180975 h 821531"/>
                  <a:gd name="connsiteX92" fmla="*/ 1185861 w 2755255"/>
                  <a:gd name="connsiteY92" fmla="*/ 176212 h 821531"/>
                  <a:gd name="connsiteX93" fmla="*/ 1193005 w 2755255"/>
                  <a:gd name="connsiteY93" fmla="*/ 180975 h 821531"/>
                  <a:gd name="connsiteX94" fmla="*/ 1197768 w 2755255"/>
                  <a:gd name="connsiteY94" fmla="*/ 190500 h 821531"/>
                  <a:gd name="connsiteX95" fmla="*/ 1200149 w 2755255"/>
                  <a:gd name="connsiteY95" fmla="*/ 197643 h 821531"/>
                  <a:gd name="connsiteX96" fmla="*/ 1212055 w 2755255"/>
                  <a:gd name="connsiteY96" fmla="*/ 226218 h 821531"/>
                  <a:gd name="connsiteX97" fmla="*/ 1214436 w 2755255"/>
                  <a:gd name="connsiteY97" fmla="*/ 235743 h 821531"/>
                  <a:gd name="connsiteX98" fmla="*/ 1223961 w 2755255"/>
                  <a:gd name="connsiteY98" fmla="*/ 245268 h 821531"/>
                  <a:gd name="connsiteX99" fmla="*/ 1228724 w 2755255"/>
                  <a:gd name="connsiteY99" fmla="*/ 254793 h 821531"/>
                  <a:gd name="connsiteX100" fmla="*/ 1233486 w 2755255"/>
                  <a:gd name="connsiteY100" fmla="*/ 261937 h 821531"/>
                  <a:gd name="connsiteX101" fmla="*/ 1238249 w 2755255"/>
                  <a:gd name="connsiteY101" fmla="*/ 271462 h 821531"/>
                  <a:gd name="connsiteX102" fmla="*/ 1250155 w 2755255"/>
                  <a:gd name="connsiteY102" fmla="*/ 290512 h 821531"/>
                  <a:gd name="connsiteX103" fmla="*/ 1293018 w 2755255"/>
                  <a:gd name="connsiteY103" fmla="*/ 233362 h 821531"/>
                  <a:gd name="connsiteX104" fmla="*/ 1307305 w 2755255"/>
                  <a:gd name="connsiteY104" fmla="*/ 216693 h 821531"/>
                  <a:gd name="connsiteX105" fmla="*/ 1309686 w 2755255"/>
                  <a:gd name="connsiteY105" fmla="*/ 209550 h 821531"/>
                  <a:gd name="connsiteX106" fmla="*/ 1323974 w 2755255"/>
                  <a:gd name="connsiteY106" fmla="*/ 195262 h 821531"/>
                  <a:gd name="connsiteX107" fmla="*/ 1343024 w 2755255"/>
                  <a:gd name="connsiteY107" fmla="*/ 207168 h 821531"/>
                  <a:gd name="connsiteX108" fmla="*/ 1350168 w 2755255"/>
                  <a:gd name="connsiteY108" fmla="*/ 233362 h 821531"/>
                  <a:gd name="connsiteX109" fmla="*/ 1354930 w 2755255"/>
                  <a:gd name="connsiteY109" fmla="*/ 245268 h 821531"/>
                  <a:gd name="connsiteX110" fmla="*/ 1359693 w 2755255"/>
                  <a:gd name="connsiteY110" fmla="*/ 261937 h 821531"/>
                  <a:gd name="connsiteX111" fmla="*/ 1362074 w 2755255"/>
                  <a:gd name="connsiteY111" fmla="*/ 280987 h 821531"/>
                  <a:gd name="connsiteX112" fmla="*/ 1364455 w 2755255"/>
                  <a:gd name="connsiteY112" fmla="*/ 304800 h 821531"/>
                  <a:gd name="connsiteX113" fmla="*/ 1378743 w 2755255"/>
                  <a:gd name="connsiteY113" fmla="*/ 342900 h 821531"/>
                  <a:gd name="connsiteX114" fmla="*/ 1385886 w 2755255"/>
                  <a:gd name="connsiteY114" fmla="*/ 359568 h 821531"/>
                  <a:gd name="connsiteX115" fmla="*/ 1388268 w 2755255"/>
                  <a:gd name="connsiteY115" fmla="*/ 369093 h 821531"/>
                  <a:gd name="connsiteX116" fmla="*/ 1402555 w 2755255"/>
                  <a:gd name="connsiteY116" fmla="*/ 381000 h 821531"/>
                  <a:gd name="connsiteX117" fmla="*/ 1414461 w 2755255"/>
                  <a:gd name="connsiteY117" fmla="*/ 421481 h 821531"/>
                  <a:gd name="connsiteX118" fmla="*/ 1421605 w 2755255"/>
                  <a:gd name="connsiteY118" fmla="*/ 445293 h 821531"/>
                  <a:gd name="connsiteX119" fmla="*/ 1428749 w 2755255"/>
                  <a:gd name="connsiteY119" fmla="*/ 450056 h 821531"/>
                  <a:gd name="connsiteX120" fmla="*/ 1438274 w 2755255"/>
                  <a:gd name="connsiteY120" fmla="*/ 492918 h 821531"/>
                  <a:gd name="connsiteX121" fmla="*/ 1443036 w 2755255"/>
                  <a:gd name="connsiteY121" fmla="*/ 531018 h 821531"/>
                  <a:gd name="connsiteX122" fmla="*/ 1450180 w 2755255"/>
                  <a:gd name="connsiteY122" fmla="*/ 547687 h 821531"/>
                  <a:gd name="connsiteX123" fmla="*/ 1457324 w 2755255"/>
                  <a:gd name="connsiteY123" fmla="*/ 557212 h 821531"/>
                  <a:gd name="connsiteX124" fmla="*/ 1464468 w 2755255"/>
                  <a:gd name="connsiteY124" fmla="*/ 576262 h 821531"/>
                  <a:gd name="connsiteX125" fmla="*/ 1483518 w 2755255"/>
                  <a:gd name="connsiteY125" fmla="*/ 557212 h 821531"/>
                  <a:gd name="connsiteX126" fmla="*/ 1500186 w 2755255"/>
                  <a:gd name="connsiteY126" fmla="*/ 523875 h 821531"/>
                  <a:gd name="connsiteX127" fmla="*/ 1507330 w 2755255"/>
                  <a:gd name="connsiteY127" fmla="*/ 509587 h 821531"/>
                  <a:gd name="connsiteX128" fmla="*/ 1516855 w 2755255"/>
                  <a:gd name="connsiteY128" fmla="*/ 500062 h 821531"/>
                  <a:gd name="connsiteX129" fmla="*/ 1538286 w 2755255"/>
                  <a:gd name="connsiteY129" fmla="*/ 473868 h 821531"/>
                  <a:gd name="connsiteX130" fmla="*/ 1545430 w 2755255"/>
                  <a:gd name="connsiteY130" fmla="*/ 471487 h 821531"/>
                  <a:gd name="connsiteX131" fmla="*/ 1559718 w 2755255"/>
                  <a:gd name="connsiteY131" fmla="*/ 516731 h 821531"/>
                  <a:gd name="connsiteX132" fmla="*/ 1569243 w 2755255"/>
                  <a:gd name="connsiteY132" fmla="*/ 557212 h 821531"/>
                  <a:gd name="connsiteX133" fmla="*/ 1583530 w 2755255"/>
                  <a:gd name="connsiteY133" fmla="*/ 600075 h 821531"/>
                  <a:gd name="connsiteX134" fmla="*/ 1590674 w 2755255"/>
                  <a:gd name="connsiteY134" fmla="*/ 623887 h 821531"/>
                  <a:gd name="connsiteX135" fmla="*/ 1593055 w 2755255"/>
                  <a:gd name="connsiteY135" fmla="*/ 635793 h 821531"/>
                  <a:gd name="connsiteX136" fmla="*/ 1597818 w 2755255"/>
                  <a:gd name="connsiteY136" fmla="*/ 650081 h 821531"/>
                  <a:gd name="connsiteX137" fmla="*/ 1602580 w 2755255"/>
                  <a:gd name="connsiteY137" fmla="*/ 666750 h 821531"/>
                  <a:gd name="connsiteX138" fmla="*/ 1604961 w 2755255"/>
                  <a:gd name="connsiteY138" fmla="*/ 683418 h 821531"/>
                  <a:gd name="connsiteX139" fmla="*/ 1616868 w 2755255"/>
                  <a:gd name="connsiteY139" fmla="*/ 711993 h 821531"/>
                  <a:gd name="connsiteX140" fmla="*/ 1626393 w 2755255"/>
                  <a:gd name="connsiteY140" fmla="*/ 728662 h 821531"/>
                  <a:gd name="connsiteX141" fmla="*/ 1645443 w 2755255"/>
                  <a:gd name="connsiteY141" fmla="*/ 764381 h 821531"/>
                  <a:gd name="connsiteX142" fmla="*/ 1654968 w 2755255"/>
                  <a:gd name="connsiteY142" fmla="*/ 762000 h 821531"/>
                  <a:gd name="connsiteX143" fmla="*/ 1662111 w 2755255"/>
                  <a:gd name="connsiteY143" fmla="*/ 757237 h 821531"/>
                  <a:gd name="connsiteX144" fmla="*/ 1690686 w 2755255"/>
                  <a:gd name="connsiteY144" fmla="*/ 723900 h 821531"/>
                  <a:gd name="connsiteX145" fmla="*/ 1702593 w 2755255"/>
                  <a:gd name="connsiteY145" fmla="*/ 731043 h 821531"/>
                  <a:gd name="connsiteX146" fmla="*/ 1707355 w 2755255"/>
                  <a:gd name="connsiteY146" fmla="*/ 738187 h 821531"/>
                  <a:gd name="connsiteX147" fmla="*/ 1714499 w 2755255"/>
                  <a:gd name="connsiteY147" fmla="*/ 742950 h 821531"/>
                  <a:gd name="connsiteX148" fmla="*/ 1731168 w 2755255"/>
                  <a:gd name="connsiteY148" fmla="*/ 764381 h 821531"/>
                  <a:gd name="connsiteX149" fmla="*/ 1738311 w 2755255"/>
                  <a:gd name="connsiteY149" fmla="*/ 769143 h 821531"/>
                  <a:gd name="connsiteX150" fmla="*/ 1752599 w 2755255"/>
                  <a:gd name="connsiteY150" fmla="*/ 785812 h 821531"/>
                  <a:gd name="connsiteX151" fmla="*/ 1788318 w 2755255"/>
                  <a:gd name="connsiteY151" fmla="*/ 821531 h 821531"/>
                  <a:gd name="connsiteX152" fmla="*/ 1802605 w 2755255"/>
                  <a:gd name="connsiteY152" fmla="*/ 809625 h 821531"/>
                  <a:gd name="connsiteX153" fmla="*/ 1824036 w 2755255"/>
                  <a:gd name="connsiteY153" fmla="*/ 783431 h 821531"/>
                  <a:gd name="connsiteX154" fmla="*/ 1859755 w 2755255"/>
                  <a:gd name="connsiteY154" fmla="*/ 771525 h 821531"/>
                  <a:gd name="connsiteX155" fmla="*/ 1874043 w 2755255"/>
                  <a:gd name="connsiteY155" fmla="*/ 759618 h 821531"/>
                  <a:gd name="connsiteX156" fmla="*/ 1890711 w 2755255"/>
                  <a:gd name="connsiteY156" fmla="*/ 731043 h 821531"/>
                  <a:gd name="connsiteX157" fmla="*/ 1893093 w 2755255"/>
                  <a:gd name="connsiteY157" fmla="*/ 721518 h 821531"/>
                  <a:gd name="connsiteX158" fmla="*/ 1912143 w 2755255"/>
                  <a:gd name="connsiteY158" fmla="*/ 681037 h 821531"/>
                  <a:gd name="connsiteX159" fmla="*/ 1947861 w 2755255"/>
                  <a:gd name="connsiteY159" fmla="*/ 597693 h 821531"/>
                  <a:gd name="connsiteX160" fmla="*/ 1974055 w 2755255"/>
                  <a:gd name="connsiteY160" fmla="*/ 540543 h 821531"/>
                  <a:gd name="connsiteX161" fmla="*/ 1981199 w 2755255"/>
                  <a:gd name="connsiteY161" fmla="*/ 516731 h 821531"/>
                  <a:gd name="connsiteX162" fmla="*/ 1988343 w 2755255"/>
                  <a:gd name="connsiteY162" fmla="*/ 385762 h 821531"/>
                  <a:gd name="connsiteX163" fmla="*/ 1995486 w 2755255"/>
                  <a:gd name="connsiteY163" fmla="*/ 371475 h 821531"/>
                  <a:gd name="connsiteX164" fmla="*/ 2005011 w 2755255"/>
                  <a:gd name="connsiteY164" fmla="*/ 357187 h 821531"/>
                  <a:gd name="connsiteX165" fmla="*/ 2009774 w 2755255"/>
                  <a:gd name="connsiteY165" fmla="*/ 347662 h 821531"/>
                  <a:gd name="connsiteX166" fmla="*/ 2016918 w 2755255"/>
                  <a:gd name="connsiteY166" fmla="*/ 345281 h 821531"/>
                  <a:gd name="connsiteX167" fmla="*/ 2024061 w 2755255"/>
                  <a:gd name="connsiteY167" fmla="*/ 350043 h 821531"/>
                  <a:gd name="connsiteX168" fmla="*/ 2035968 w 2755255"/>
                  <a:gd name="connsiteY168" fmla="*/ 371475 h 821531"/>
                  <a:gd name="connsiteX169" fmla="*/ 2040730 w 2755255"/>
                  <a:gd name="connsiteY169" fmla="*/ 378618 h 821531"/>
                  <a:gd name="connsiteX170" fmla="*/ 2050255 w 2755255"/>
                  <a:gd name="connsiteY170" fmla="*/ 404812 h 821531"/>
                  <a:gd name="connsiteX171" fmla="*/ 2057399 w 2755255"/>
                  <a:gd name="connsiteY171" fmla="*/ 416718 h 821531"/>
                  <a:gd name="connsiteX172" fmla="*/ 2062161 w 2755255"/>
                  <a:gd name="connsiteY172" fmla="*/ 371475 h 821531"/>
                  <a:gd name="connsiteX173" fmla="*/ 2076449 w 2755255"/>
                  <a:gd name="connsiteY173" fmla="*/ 328612 h 821531"/>
                  <a:gd name="connsiteX174" fmla="*/ 2121693 w 2755255"/>
                  <a:gd name="connsiteY174" fmla="*/ 219075 h 821531"/>
                  <a:gd name="connsiteX175" fmla="*/ 2155030 w 2755255"/>
                  <a:gd name="connsiteY175" fmla="*/ 145256 h 821531"/>
                  <a:gd name="connsiteX176" fmla="*/ 2166936 w 2755255"/>
                  <a:gd name="connsiteY176" fmla="*/ 135731 h 821531"/>
                  <a:gd name="connsiteX177" fmla="*/ 2181224 w 2755255"/>
                  <a:gd name="connsiteY177" fmla="*/ 147637 h 821531"/>
                  <a:gd name="connsiteX178" fmla="*/ 2188368 w 2755255"/>
                  <a:gd name="connsiteY178" fmla="*/ 152400 h 821531"/>
                  <a:gd name="connsiteX179" fmla="*/ 2200274 w 2755255"/>
                  <a:gd name="connsiteY179" fmla="*/ 164306 h 821531"/>
                  <a:gd name="connsiteX180" fmla="*/ 2212180 w 2755255"/>
                  <a:gd name="connsiteY180" fmla="*/ 178593 h 821531"/>
                  <a:gd name="connsiteX181" fmla="*/ 2214561 w 2755255"/>
                  <a:gd name="connsiteY181" fmla="*/ 197643 h 821531"/>
                  <a:gd name="connsiteX182" fmla="*/ 2221705 w 2755255"/>
                  <a:gd name="connsiteY182" fmla="*/ 188118 h 821531"/>
                  <a:gd name="connsiteX183" fmla="*/ 2224086 w 2755255"/>
                  <a:gd name="connsiteY183" fmla="*/ 178593 h 821531"/>
                  <a:gd name="connsiteX184" fmla="*/ 2231230 w 2755255"/>
                  <a:gd name="connsiteY184" fmla="*/ 159543 h 821531"/>
                  <a:gd name="connsiteX185" fmla="*/ 2238374 w 2755255"/>
                  <a:gd name="connsiteY185" fmla="*/ 128587 h 821531"/>
                  <a:gd name="connsiteX186" fmla="*/ 2247899 w 2755255"/>
                  <a:gd name="connsiteY186" fmla="*/ 111918 h 821531"/>
                  <a:gd name="connsiteX187" fmla="*/ 2252661 w 2755255"/>
                  <a:gd name="connsiteY187" fmla="*/ 97631 h 821531"/>
                  <a:gd name="connsiteX188" fmla="*/ 2257424 w 2755255"/>
                  <a:gd name="connsiteY188" fmla="*/ 88106 h 821531"/>
                  <a:gd name="connsiteX189" fmla="*/ 2266949 w 2755255"/>
                  <a:gd name="connsiteY189" fmla="*/ 66675 h 821531"/>
                  <a:gd name="connsiteX190" fmla="*/ 2271711 w 2755255"/>
                  <a:gd name="connsiteY190" fmla="*/ 59531 h 821531"/>
                  <a:gd name="connsiteX191" fmla="*/ 2290761 w 2755255"/>
                  <a:gd name="connsiteY191" fmla="*/ 26193 h 821531"/>
                  <a:gd name="connsiteX192" fmla="*/ 2307430 w 2755255"/>
                  <a:gd name="connsiteY192" fmla="*/ 0 h 821531"/>
                  <a:gd name="connsiteX193" fmla="*/ 2326480 w 2755255"/>
                  <a:gd name="connsiteY193" fmla="*/ 9525 h 821531"/>
                  <a:gd name="connsiteX194" fmla="*/ 2359818 w 2755255"/>
                  <a:gd name="connsiteY194" fmla="*/ 71437 h 821531"/>
                  <a:gd name="connsiteX195" fmla="*/ 2366961 w 2755255"/>
                  <a:gd name="connsiteY195" fmla="*/ 88106 h 821531"/>
                  <a:gd name="connsiteX196" fmla="*/ 2376486 w 2755255"/>
                  <a:gd name="connsiteY196" fmla="*/ 100012 h 821531"/>
                  <a:gd name="connsiteX197" fmla="*/ 2378868 w 2755255"/>
                  <a:gd name="connsiteY197" fmla="*/ 109537 h 821531"/>
                  <a:gd name="connsiteX198" fmla="*/ 2386011 w 2755255"/>
                  <a:gd name="connsiteY198" fmla="*/ 119062 h 821531"/>
                  <a:gd name="connsiteX199" fmla="*/ 2390774 w 2755255"/>
                  <a:gd name="connsiteY199" fmla="*/ 126206 h 821531"/>
                  <a:gd name="connsiteX200" fmla="*/ 2402680 w 2755255"/>
                  <a:gd name="connsiteY200" fmla="*/ 119062 h 821531"/>
                  <a:gd name="connsiteX201" fmla="*/ 2412205 w 2755255"/>
                  <a:gd name="connsiteY201" fmla="*/ 100012 h 821531"/>
                  <a:gd name="connsiteX202" fmla="*/ 2424111 w 2755255"/>
                  <a:gd name="connsiteY202" fmla="*/ 83343 h 821531"/>
                  <a:gd name="connsiteX203" fmla="*/ 2438399 w 2755255"/>
                  <a:gd name="connsiteY203" fmla="*/ 78581 h 821531"/>
                  <a:gd name="connsiteX204" fmla="*/ 2447924 w 2755255"/>
                  <a:gd name="connsiteY204" fmla="*/ 119062 h 821531"/>
                  <a:gd name="connsiteX205" fmla="*/ 2455068 w 2755255"/>
                  <a:gd name="connsiteY205" fmla="*/ 135731 h 821531"/>
                  <a:gd name="connsiteX206" fmla="*/ 2474118 w 2755255"/>
                  <a:gd name="connsiteY206" fmla="*/ 207168 h 821531"/>
                  <a:gd name="connsiteX207" fmla="*/ 2476499 w 2755255"/>
                  <a:gd name="connsiteY207" fmla="*/ 235743 h 821531"/>
                  <a:gd name="connsiteX208" fmla="*/ 2486024 w 2755255"/>
                  <a:gd name="connsiteY208" fmla="*/ 280987 h 821531"/>
                  <a:gd name="connsiteX209" fmla="*/ 2495549 w 2755255"/>
                  <a:gd name="connsiteY209" fmla="*/ 333375 h 821531"/>
                  <a:gd name="connsiteX210" fmla="*/ 2500311 w 2755255"/>
                  <a:gd name="connsiteY210" fmla="*/ 364331 h 821531"/>
                  <a:gd name="connsiteX211" fmla="*/ 2514599 w 2755255"/>
                  <a:gd name="connsiteY211" fmla="*/ 411956 h 821531"/>
                  <a:gd name="connsiteX212" fmla="*/ 2516980 w 2755255"/>
                  <a:gd name="connsiteY212" fmla="*/ 421481 h 821531"/>
                  <a:gd name="connsiteX213" fmla="*/ 2528886 w 2755255"/>
                  <a:gd name="connsiteY213" fmla="*/ 447675 h 821531"/>
                  <a:gd name="connsiteX214" fmla="*/ 2538411 w 2755255"/>
                  <a:gd name="connsiteY214" fmla="*/ 481012 h 821531"/>
                  <a:gd name="connsiteX215" fmla="*/ 2540793 w 2755255"/>
                  <a:gd name="connsiteY215" fmla="*/ 500062 h 821531"/>
                  <a:gd name="connsiteX216" fmla="*/ 2543174 w 2755255"/>
                  <a:gd name="connsiteY216" fmla="*/ 509587 h 821531"/>
                  <a:gd name="connsiteX217" fmla="*/ 2552699 w 2755255"/>
                  <a:gd name="connsiteY217" fmla="*/ 485775 h 821531"/>
                  <a:gd name="connsiteX218" fmla="*/ 2559843 w 2755255"/>
                  <a:gd name="connsiteY218" fmla="*/ 473868 h 821531"/>
                  <a:gd name="connsiteX219" fmla="*/ 2564605 w 2755255"/>
                  <a:gd name="connsiteY219" fmla="*/ 464343 h 821531"/>
                  <a:gd name="connsiteX220" fmla="*/ 2574130 w 2755255"/>
                  <a:gd name="connsiteY220" fmla="*/ 466725 h 821531"/>
                  <a:gd name="connsiteX221" fmla="*/ 2578893 w 2755255"/>
                  <a:gd name="connsiteY221" fmla="*/ 481012 h 821531"/>
                  <a:gd name="connsiteX222" fmla="*/ 2583655 w 2755255"/>
                  <a:gd name="connsiteY222" fmla="*/ 507206 h 821531"/>
                  <a:gd name="connsiteX223" fmla="*/ 2588418 w 2755255"/>
                  <a:gd name="connsiteY223" fmla="*/ 516731 h 821531"/>
                  <a:gd name="connsiteX224" fmla="*/ 2593180 w 2755255"/>
                  <a:gd name="connsiteY224" fmla="*/ 542925 h 821531"/>
                  <a:gd name="connsiteX225" fmla="*/ 2602705 w 2755255"/>
                  <a:gd name="connsiteY225" fmla="*/ 557212 h 821531"/>
                  <a:gd name="connsiteX226" fmla="*/ 2605086 w 2755255"/>
                  <a:gd name="connsiteY226" fmla="*/ 566737 h 821531"/>
                  <a:gd name="connsiteX227" fmla="*/ 2609849 w 2755255"/>
                  <a:gd name="connsiteY227" fmla="*/ 588168 h 821531"/>
                  <a:gd name="connsiteX228" fmla="*/ 2614611 w 2755255"/>
                  <a:gd name="connsiteY228" fmla="*/ 600075 h 821531"/>
                  <a:gd name="connsiteX229" fmla="*/ 2624136 w 2755255"/>
                  <a:gd name="connsiteY229" fmla="*/ 595312 h 821531"/>
                  <a:gd name="connsiteX230" fmla="*/ 2636043 w 2755255"/>
                  <a:gd name="connsiteY230" fmla="*/ 576262 h 821531"/>
                  <a:gd name="connsiteX231" fmla="*/ 2650330 w 2755255"/>
                  <a:gd name="connsiteY231" fmla="*/ 573881 h 821531"/>
                  <a:gd name="connsiteX232" fmla="*/ 2664618 w 2755255"/>
                  <a:gd name="connsiteY232" fmla="*/ 576262 h 821531"/>
                  <a:gd name="connsiteX233" fmla="*/ 2666999 w 2755255"/>
                  <a:gd name="connsiteY233" fmla="*/ 592931 h 821531"/>
                  <a:gd name="connsiteX234" fmla="*/ 2671761 w 2755255"/>
                  <a:gd name="connsiteY234" fmla="*/ 604837 h 821531"/>
                  <a:gd name="connsiteX235" fmla="*/ 2676524 w 2755255"/>
                  <a:gd name="connsiteY235" fmla="*/ 654843 h 821531"/>
                  <a:gd name="connsiteX236" fmla="*/ 2683668 w 2755255"/>
                  <a:gd name="connsiteY236" fmla="*/ 676275 h 821531"/>
                  <a:gd name="connsiteX237" fmla="*/ 2690811 w 2755255"/>
                  <a:gd name="connsiteY237" fmla="*/ 726281 h 821531"/>
                  <a:gd name="connsiteX238" fmla="*/ 2695574 w 2755255"/>
                  <a:gd name="connsiteY238" fmla="*/ 738187 h 821531"/>
                  <a:gd name="connsiteX239" fmla="*/ 2697955 w 2755255"/>
                  <a:gd name="connsiteY239" fmla="*/ 762000 h 821531"/>
                  <a:gd name="connsiteX240" fmla="*/ 2721768 w 2755255"/>
                  <a:gd name="connsiteY240" fmla="*/ 747712 h 821531"/>
                  <a:gd name="connsiteX241" fmla="*/ 2726530 w 2755255"/>
                  <a:gd name="connsiteY241" fmla="*/ 731043 h 821531"/>
                  <a:gd name="connsiteX242" fmla="*/ 2733674 w 2755255"/>
                  <a:gd name="connsiteY242" fmla="*/ 733425 h 821531"/>
                  <a:gd name="connsiteX243" fmla="*/ 2736055 w 2755255"/>
                  <a:gd name="connsiteY243" fmla="*/ 747712 h 821531"/>
                  <a:gd name="connsiteX244" fmla="*/ 2745580 w 2755255"/>
                  <a:gd name="connsiteY244" fmla="*/ 766762 h 821531"/>
                  <a:gd name="connsiteX245" fmla="*/ 2747961 w 2755255"/>
                  <a:gd name="connsiteY245" fmla="*/ 778668 h 821531"/>
                  <a:gd name="connsiteX246" fmla="*/ 2755105 w 2755255"/>
                  <a:gd name="connsiteY246" fmla="*/ 788193 h 821531"/>
                  <a:gd name="connsiteX247" fmla="*/ 2752724 w 2755255"/>
                  <a:gd name="connsiteY247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52424 w 2755255"/>
                  <a:gd name="connsiteY24" fmla="*/ 147637 h 821531"/>
                  <a:gd name="connsiteX25" fmla="*/ 357186 w 2755255"/>
                  <a:gd name="connsiteY25" fmla="*/ 228600 h 821531"/>
                  <a:gd name="connsiteX26" fmla="*/ 357187 w 2755255"/>
                  <a:gd name="connsiteY26" fmla="*/ 271463 h 821531"/>
                  <a:gd name="connsiteX27" fmla="*/ 369092 w 2755255"/>
                  <a:gd name="connsiteY27" fmla="*/ 309561 h 821531"/>
                  <a:gd name="connsiteX28" fmla="*/ 397668 w 2755255"/>
                  <a:gd name="connsiteY28" fmla="*/ 273843 h 821531"/>
                  <a:gd name="connsiteX29" fmla="*/ 414337 w 2755255"/>
                  <a:gd name="connsiteY29" fmla="*/ 414337 h 821531"/>
                  <a:gd name="connsiteX30" fmla="*/ 435767 w 2755255"/>
                  <a:gd name="connsiteY30" fmla="*/ 316706 h 821531"/>
                  <a:gd name="connsiteX31" fmla="*/ 442911 w 2755255"/>
                  <a:gd name="connsiteY31" fmla="*/ 266699 h 821531"/>
                  <a:gd name="connsiteX32" fmla="*/ 445293 w 2755255"/>
                  <a:gd name="connsiteY32" fmla="*/ 247650 h 821531"/>
                  <a:gd name="connsiteX33" fmla="*/ 452436 w 2755255"/>
                  <a:gd name="connsiteY33" fmla="*/ 242887 h 821531"/>
                  <a:gd name="connsiteX34" fmla="*/ 466724 w 2755255"/>
                  <a:gd name="connsiteY34" fmla="*/ 230981 h 821531"/>
                  <a:gd name="connsiteX35" fmla="*/ 478630 w 2755255"/>
                  <a:gd name="connsiteY35" fmla="*/ 233362 h 821531"/>
                  <a:gd name="connsiteX36" fmla="*/ 490536 w 2755255"/>
                  <a:gd name="connsiteY36" fmla="*/ 252412 h 821531"/>
                  <a:gd name="connsiteX37" fmla="*/ 492918 w 2755255"/>
                  <a:gd name="connsiteY37" fmla="*/ 261937 h 821531"/>
                  <a:gd name="connsiteX38" fmla="*/ 500061 w 2755255"/>
                  <a:gd name="connsiteY38" fmla="*/ 269081 h 821531"/>
                  <a:gd name="connsiteX39" fmla="*/ 502443 w 2755255"/>
                  <a:gd name="connsiteY39" fmla="*/ 280987 h 821531"/>
                  <a:gd name="connsiteX40" fmla="*/ 509586 w 2755255"/>
                  <a:gd name="connsiteY40" fmla="*/ 311943 h 821531"/>
                  <a:gd name="connsiteX41" fmla="*/ 521493 w 2755255"/>
                  <a:gd name="connsiteY41" fmla="*/ 328612 h 821531"/>
                  <a:gd name="connsiteX42" fmla="*/ 523874 w 2755255"/>
                  <a:gd name="connsiteY42" fmla="*/ 335756 h 821531"/>
                  <a:gd name="connsiteX43" fmla="*/ 538161 w 2755255"/>
                  <a:gd name="connsiteY43" fmla="*/ 357187 h 821531"/>
                  <a:gd name="connsiteX44" fmla="*/ 564355 w 2755255"/>
                  <a:gd name="connsiteY44" fmla="*/ 409575 h 821531"/>
                  <a:gd name="connsiteX45" fmla="*/ 600074 w 2755255"/>
                  <a:gd name="connsiteY45" fmla="*/ 483393 h 821531"/>
                  <a:gd name="connsiteX46" fmla="*/ 619124 w 2755255"/>
                  <a:gd name="connsiteY46" fmla="*/ 457200 h 821531"/>
                  <a:gd name="connsiteX47" fmla="*/ 633411 w 2755255"/>
                  <a:gd name="connsiteY47" fmla="*/ 433387 h 821531"/>
                  <a:gd name="connsiteX48" fmla="*/ 640555 w 2755255"/>
                  <a:gd name="connsiteY48" fmla="*/ 423862 h 821531"/>
                  <a:gd name="connsiteX49" fmla="*/ 652461 w 2755255"/>
                  <a:gd name="connsiteY49" fmla="*/ 395287 h 821531"/>
                  <a:gd name="connsiteX50" fmla="*/ 659605 w 2755255"/>
                  <a:gd name="connsiteY50" fmla="*/ 392906 h 821531"/>
                  <a:gd name="connsiteX51" fmla="*/ 683418 w 2755255"/>
                  <a:gd name="connsiteY51" fmla="*/ 435768 h 821531"/>
                  <a:gd name="connsiteX52" fmla="*/ 700086 w 2755255"/>
                  <a:gd name="connsiteY52" fmla="*/ 483393 h 821531"/>
                  <a:gd name="connsiteX53" fmla="*/ 726280 w 2755255"/>
                  <a:gd name="connsiteY53" fmla="*/ 519113 h 821531"/>
                  <a:gd name="connsiteX54" fmla="*/ 731043 w 2755255"/>
                  <a:gd name="connsiteY54" fmla="*/ 478631 h 821531"/>
                  <a:gd name="connsiteX55" fmla="*/ 740568 w 2755255"/>
                  <a:gd name="connsiteY55" fmla="*/ 440531 h 821531"/>
                  <a:gd name="connsiteX56" fmla="*/ 754855 w 2755255"/>
                  <a:gd name="connsiteY56" fmla="*/ 457200 h 821531"/>
                  <a:gd name="connsiteX57" fmla="*/ 757236 w 2755255"/>
                  <a:gd name="connsiteY57" fmla="*/ 466725 h 821531"/>
                  <a:gd name="connsiteX58" fmla="*/ 764380 w 2755255"/>
                  <a:gd name="connsiteY58" fmla="*/ 473868 h 821531"/>
                  <a:gd name="connsiteX59" fmla="*/ 838199 w 2755255"/>
                  <a:gd name="connsiteY59" fmla="*/ 595312 h 821531"/>
                  <a:gd name="connsiteX60" fmla="*/ 869155 w 2755255"/>
                  <a:gd name="connsiteY60" fmla="*/ 640556 h 821531"/>
                  <a:gd name="connsiteX61" fmla="*/ 881061 w 2755255"/>
                  <a:gd name="connsiteY61" fmla="*/ 654843 h 821531"/>
                  <a:gd name="connsiteX62" fmla="*/ 890586 w 2755255"/>
                  <a:gd name="connsiteY62" fmla="*/ 657225 h 821531"/>
                  <a:gd name="connsiteX63" fmla="*/ 902493 w 2755255"/>
                  <a:gd name="connsiteY63" fmla="*/ 650081 h 821531"/>
                  <a:gd name="connsiteX64" fmla="*/ 926305 w 2755255"/>
                  <a:gd name="connsiteY64" fmla="*/ 621506 h 821531"/>
                  <a:gd name="connsiteX65" fmla="*/ 940593 w 2755255"/>
                  <a:gd name="connsiteY65" fmla="*/ 581025 h 821531"/>
                  <a:gd name="connsiteX66" fmla="*/ 954880 w 2755255"/>
                  <a:gd name="connsiteY66" fmla="*/ 552450 h 821531"/>
                  <a:gd name="connsiteX67" fmla="*/ 964405 w 2755255"/>
                  <a:gd name="connsiteY67" fmla="*/ 514350 h 821531"/>
                  <a:gd name="connsiteX68" fmla="*/ 966786 w 2755255"/>
                  <a:gd name="connsiteY68" fmla="*/ 459581 h 821531"/>
                  <a:gd name="connsiteX69" fmla="*/ 971549 w 2755255"/>
                  <a:gd name="connsiteY69" fmla="*/ 447675 h 821531"/>
                  <a:gd name="connsiteX70" fmla="*/ 973930 w 2755255"/>
                  <a:gd name="connsiteY70" fmla="*/ 440531 h 821531"/>
                  <a:gd name="connsiteX71" fmla="*/ 985836 w 2755255"/>
                  <a:gd name="connsiteY71" fmla="*/ 423862 h 821531"/>
                  <a:gd name="connsiteX72" fmla="*/ 992980 w 2755255"/>
                  <a:gd name="connsiteY72" fmla="*/ 411956 h 821531"/>
                  <a:gd name="connsiteX73" fmla="*/ 1012030 w 2755255"/>
                  <a:gd name="connsiteY73" fmla="*/ 414337 h 821531"/>
                  <a:gd name="connsiteX74" fmla="*/ 1019174 w 2755255"/>
                  <a:gd name="connsiteY74" fmla="*/ 419100 h 821531"/>
                  <a:gd name="connsiteX75" fmla="*/ 1026318 w 2755255"/>
                  <a:gd name="connsiteY75" fmla="*/ 421481 h 821531"/>
                  <a:gd name="connsiteX76" fmla="*/ 1038224 w 2755255"/>
                  <a:gd name="connsiteY76" fmla="*/ 428625 h 821531"/>
                  <a:gd name="connsiteX77" fmla="*/ 1059655 w 2755255"/>
                  <a:gd name="connsiteY77" fmla="*/ 423862 h 821531"/>
                  <a:gd name="connsiteX78" fmla="*/ 1066799 w 2755255"/>
                  <a:gd name="connsiteY78" fmla="*/ 411956 h 821531"/>
                  <a:gd name="connsiteX79" fmla="*/ 1076324 w 2755255"/>
                  <a:gd name="connsiteY79" fmla="*/ 381000 h 821531"/>
                  <a:gd name="connsiteX80" fmla="*/ 1078705 w 2755255"/>
                  <a:gd name="connsiteY80" fmla="*/ 364331 h 821531"/>
                  <a:gd name="connsiteX81" fmla="*/ 1083468 w 2755255"/>
                  <a:gd name="connsiteY81" fmla="*/ 335756 h 821531"/>
                  <a:gd name="connsiteX82" fmla="*/ 1085849 w 2755255"/>
                  <a:gd name="connsiteY82" fmla="*/ 304800 h 821531"/>
                  <a:gd name="connsiteX83" fmla="*/ 1100136 w 2755255"/>
                  <a:gd name="connsiteY83" fmla="*/ 288131 h 821531"/>
                  <a:gd name="connsiteX84" fmla="*/ 1112043 w 2755255"/>
                  <a:gd name="connsiteY84" fmla="*/ 271462 h 821531"/>
                  <a:gd name="connsiteX85" fmla="*/ 1119186 w 2755255"/>
                  <a:gd name="connsiteY85" fmla="*/ 266700 h 821531"/>
                  <a:gd name="connsiteX86" fmla="*/ 1128711 w 2755255"/>
                  <a:gd name="connsiteY86" fmla="*/ 259556 h 821531"/>
                  <a:gd name="connsiteX87" fmla="*/ 1131093 w 2755255"/>
                  <a:gd name="connsiteY87" fmla="*/ 252412 h 821531"/>
                  <a:gd name="connsiteX88" fmla="*/ 1154905 w 2755255"/>
                  <a:gd name="connsiteY88" fmla="*/ 230981 h 821531"/>
                  <a:gd name="connsiteX89" fmla="*/ 1162049 w 2755255"/>
                  <a:gd name="connsiteY89" fmla="*/ 221456 h 821531"/>
                  <a:gd name="connsiteX90" fmla="*/ 1173955 w 2755255"/>
                  <a:gd name="connsiteY90" fmla="*/ 202406 h 821531"/>
                  <a:gd name="connsiteX91" fmla="*/ 1178718 w 2755255"/>
                  <a:gd name="connsiteY91" fmla="*/ 180975 h 821531"/>
                  <a:gd name="connsiteX92" fmla="*/ 1185861 w 2755255"/>
                  <a:gd name="connsiteY92" fmla="*/ 176212 h 821531"/>
                  <a:gd name="connsiteX93" fmla="*/ 1193005 w 2755255"/>
                  <a:gd name="connsiteY93" fmla="*/ 180975 h 821531"/>
                  <a:gd name="connsiteX94" fmla="*/ 1197768 w 2755255"/>
                  <a:gd name="connsiteY94" fmla="*/ 190500 h 821531"/>
                  <a:gd name="connsiteX95" fmla="*/ 1200149 w 2755255"/>
                  <a:gd name="connsiteY95" fmla="*/ 197643 h 821531"/>
                  <a:gd name="connsiteX96" fmla="*/ 1212055 w 2755255"/>
                  <a:gd name="connsiteY96" fmla="*/ 226218 h 821531"/>
                  <a:gd name="connsiteX97" fmla="*/ 1214436 w 2755255"/>
                  <a:gd name="connsiteY97" fmla="*/ 235743 h 821531"/>
                  <a:gd name="connsiteX98" fmla="*/ 1223961 w 2755255"/>
                  <a:gd name="connsiteY98" fmla="*/ 245268 h 821531"/>
                  <a:gd name="connsiteX99" fmla="*/ 1228724 w 2755255"/>
                  <a:gd name="connsiteY99" fmla="*/ 254793 h 821531"/>
                  <a:gd name="connsiteX100" fmla="*/ 1233486 w 2755255"/>
                  <a:gd name="connsiteY100" fmla="*/ 261937 h 821531"/>
                  <a:gd name="connsiteX101" fmla="*/ 1238249 w 2755255"/>
                  <a:gd name="connsiteY101" fmla="*/ 271462 h 821531"/>
                  <a:gd name="connsiteX102" fmla="*/ 1250155 w 2755255"/>
                  <a:gd name="connsiteY102" fmla="*/ 290512 h 821531"/>
                  <a:gd name="connsiteX103" fmla="*/ 1293018 w 2755255"/>
                  <a:gd name="connsiteY103" fmla="*/ 233362 h 821531"/>
                  <a:gd name="connsiteX104" fmla="*/ 1307305 w 2755255"/>
                  <a:gd name="connsiteY104" fmla="*/ 216693 h 821531"/>
                  <a:gd name="connsiteX105" fmla="*/ 1309686 w 2755255"/>
                  <a:gd name="connsiteY105" fmla="*/ 209550 h 821531"/>
                  <a:gd name="connsiteX106" fmla="*/ 1323974 w 2755255"/>
                  <a:gd name="connsiteY106" fmla="*/ 195262 h 821531"/>
                  <a:gd name="connsiteX107" fmla="*/ 1343024 w 2755255"/>
                  <a:gd name="connsiteY107" fmla="*/ 207168 h 821531"/>
                  <a:gd name="connsiteX108" fmla="*/ 1350168 w 2755255"/>
                  <a:gd name="connsiteY108" fmla="*/ 233362 h 821531"/>
                  <a:gd name="connsiteX109" fmla="*/ 1354930 w 2755255"/>
                  <a:gd name="connsiteY109" fmla="*/ 245268 h 821531"/>
                  <a:gd name="connsiteX110" fmla="*/ 1359693 w 2755255"/>
                  <a:gd name="connsiteY110" fmla="*/ 261937 h 821531"/>
                  <a:gd name="connsiteX111" fmla="*/ 1362074 w 2755255"/>
                  <a:gd name="connsiteY111" fmla="*/ 280987 h 821531"/>
                  <a:gd name="connsiteX112" fmla="*/ 1364455 w 2755255"/>
                  <a:gd name="connsiteY112" fmla="*/ 304800 h 821531"/>
                  <a:gd name="connsiteX113" fmla="*/ 1378743 w 2755255"/>
                  <a:gd name="connsiteY113" fmla="*/ 342900 h 821531"/>
                  <a:gd name="connsiteX114" fmla="*/ 1385886 w 2755255"/>
                  <a:gd name="connsiteY114" fmla="*/ 359568 h 821531"/>
                  <a:gd name="connsiteX115" fmla="*/ 1388268 w 2755255"/>
                  <a:gd name="connsiteY115" fmla="*/ 369093 h 821531"/>
                  <a:gd name="connsiteX116" fmla="*/ 1402555 w 2755255"/>
                  <a:gd name="connsiteY116" fmla="*/ 381000 h 821531"/>
                  <a:gd name="connsiteX117" fmla="*/ 1414461 w 2755255"/>
                  <a:gd name="connsiteY117" fmla="*/ 421481 h 821531"/>
                  <a:gd name="connsiteX118" fmla="*/ 1421605 w 2755255"/>
                  <a:gd name="connsiteY118" fmla="*/ 445293 h 821531"/>
                  <a:gd name="connsiteX119" fmla="*/ 1428749 w 2755255"/>
                  <a:gd name="connsiteY119" fmla="*/ 450056 h 821531"/>
                  <a:gd name="connsiteX120" fmla="*/ 1438274 w 2755255"/>
                  <a:gd name="connsiteY120" fmla="*/ 492918 h 821531"/>
                  <a:gd name="connsiteX121" fmla="*/ 1443036 w 2755255"/>
                  <a:gd name="connsiteY121" fmla="*/ 531018 h 821531"/>
                  <a:gd name="connsiteX122" fmla="*/ 1450180 w 2755255"/>
                  <a:gd name="connsiteY122" fmla="*/ 547687 h 821531"/>
                  <a:gd name="connsiteX123" fmla="*/ 1457324 w 2755255"/>
                  <a:gd name="connsiteY123" fmla="*/ 557212 h 821531"/>
                  <a:gd name="connsiteX124" fmla="*/ 1464468 w 2755255"/>
                  <a:gd name="connsiteY124" fmla="*/ 576262 h 821531"/>
                  <a:gd name="connsiteX125" fmla="*/ 1483518 w 2755255"/>
                  <a:gd name="connsiteY125" fmla="*/ 557212 h 821531"/>
                  <a:gd name="connsiteX126" fmla="*/ 1500186 w 2755255"/>
                  <a:gd name="connsiteY126" fmla="*/ 523875 h 821531"/>
                  <a:gd name="connsiteX127" fmla="*/ 1507330 w 2755255"/>
                  <a:gd name="connsiteY127" fmla="*/ 509587 h 821531"/>
                  <a:gd name="connsiteX128" fmla="*/ 1516855 w 2755255"/>
                  <a:gd name="connsiteY128" fmla="*/ 500062 h 821531"/>
                  <a:gd name="connsiteX129" fmla="*/ 1538286 w 2755255"/>
                  <a:gd name="connsiteY129" fmla="*/ 473868 h 821531"/>
                  <a:gd name="connsiteX130" fmla="*/ 1545430 w 2755255"/>
                  <a:gd name="connsiteY130" fmla="*/ 471487 h 821531"/>
                  <a:gd name="connsiteX131" fmla="*/ 1559718 w 2755255"/>
                  <a:gd name="connsiteY131" fmla="*/ 516731 h 821531"/>
                  <a:gd name="connsiteX132" fmla="*/ 1569243 w 2755255"/>
                  <a:gd name="connsiteY132" fmla="*/ 557212 h 821531"/>
                  <a:gd name="connsiteX133" fmla="*/ 1583530 w 2755255"/>
                  <a:gd name="connsiteY133" fmla="*/ 600075 h 821531"/>
                  <a:gd name="connsiteX134" fmla="*/ 1590674 w 2755255"/>
                  <a:gd name="connsiteY134" fmla="*/ 623887 h 821531"/>
                  <a:gd name="connsiteX135" fmla="*/ 1593055 w 2755255"/>
                  <a:gd name="connsiteY135" fmla="*/ 635793 h 821531"/>
                  <a:gd name="connsiteX136" fmla="*/ 1597818 w 2755255"/>
                  <a:gd name="connsiteY136" fmla="*/ 650081 h 821531"/>
                  <a:gd name="connsiteX137" fmla="*/ 1602580 w 2755255"/>
                  <a:gd name="connsiteY137" fmla="*/ 666750 h 821531"/>
                  <a:gd name="connsiteX138" fmla="*/ 1604961 w 2755255"/>
                  <a:gd name="connsiteY138" fmla="*/ 683418 h 821531"/>
                  <a:gd name="connsiteX139" fmla="*/ 1616868 w 2755255"/>
                  <a:gd name="connsiteY139" fmla="*/ 711993 h 821531"/>
                  <a:gd name="connsiteX140" fmla="*/ 1626393 w 2755255"/>
                  <a:gd name="connsiteY140" fmla="*/ 728662 h 821531"/>
                  <a:gd name="connsiteX141" fmla="*/ 1645443 w 2755255"/>
                  <a:gd name="connsiteY141" fmla="*/ 764381 h 821531"/>
                  <a:gd name="connsiteX142" fmla="*/ 1654968 w 2755255"/>
                  <a:gd name="connsiteY142" fmla="*/ 762000 h 821531"/>
                  <a:gd name="connsiteX143" fmla="*/ 1662111 w 2755255"/>
                  <a:gd name="connsiteY143" fmla="*/ 757237 h 821531"/>
                  <a:gd name="connsiteX144" fmla="*/ 1690686 w 2755255"/>
                  <a:gd name="connsiteY144" fmla="*/ 723900 h 821531"/>
                  <a:gd name="connsiteX145" fmla="*/ 1702593 w 2755255"/>
                  <a:gd name="connsiteY145" fmla="*/ 731043 h 821531"/>
                  <a:gd name="connsiteX146" fmla="*/ 1707355 w 2755255"/>
                  <a:gd name="connsiteY146" fmla="*/ 738187 h 821531"/>
                  <a:gd name="connsiteX147" fmla="*/ 1714499 w 2755255"/>
                  <a:gd name="connsiteY147" fmla="*/ 742950 h 821531"/>
                  <a:gd name="connsiteX148" fmla="*/ 1731168 w 2755255"/>
                  <a:gd name="connsiteY148" fmla="*/ 764381 h 821531"/>
                  <a:gd name="connsiteX149" fmla="*/ 1738311 w 2755255"/>
                  <a:gd name="connsiteY149" fmla="*/ 769143 h 821531"/>
                  <a:gd name="connsiteX150" fmla="*/ 1752599 w 2755255"/>
                  <a:gd name="connsiteY150" fmla="*/ 785812 h 821531"/>
                  <a:gd name="connsiteX151" fmla="*/ 1788318 w 2755255"/>
                  <a:gd name="connsiteY151" fmla="*/ 821531 h 821531"/>
                  <a:gd name="connsiteX152" fmla="*/ 1802605 w 2755255"/>
                  <a:gd name="connsiteY152" fmla="*/ 809625 h 821531"/>
                  <a:gd name="connsiteX153" fmla="*/ 1824036 w 2755255"/>
                  <a:gd name="connsiteY153" fmla="*/ 783431 h 821531"/>
                  <a:gd name="connsiteX154" fmla="*/ 1859755 w 2755255"/>
                  <a:gd name="connsiteY154" fmla="*/ 771525 h 821531"/>
                  <a:gd name="connsiteX155" fmla="*/ 1874043 w 2755255"/>
                  <a:gd name="connsiteY155" fmla="*/ 759618 h 821531"/>
                  <a:gd name="connsiteX156" fmla="*/ 1890711 w 2755255"/>
                  <a:gd name="connsiteY156" fmla="*/ 731043 h 821531"/>
                  <a:gd name="connsiteX157" fmla="*/ 1893093 w 2755255"/>
                  <a:gd name="connsiteY157" fmla="*/ 721518 h 821531"/>
                  <a:gd name="connsiteX158" fmla="*/ 1912143 w 2755255"/>
                  <a:gd name="connsiteY158" fmla="*/ 681037 h 821531"/>
                  <a:gd name="connsiteX159" fmla="*/ 1947861 w 2755255"/>
                  <a:gd name="connsiteY159" fmla="*/ 597693 h 821531"/>
                  <a:gd name="connsiteX160" fmla="*/ 1974055 w 2755255"/>
                  <a:gd name="connsiteY160" fmla="*/ 540543 h 821531"/>
                  <a:gd name="connsiteX161" fmla="*/ 1981199 w 2755255"/>
                  <a:gd name="connsiteY161" fmla="*/ 516731 h 821531"/>
                  <a:gd name="connsiteX162" fmla="*/ 1988343 w 2755255"/>
                  <a:gd name="connsiteY162" fmla="*/ 385762 h 821531"/>
                  <a:gd name="connsiteX163" fmla="*/ 1995486 w 2755255"/>
                  <a:gd name="connsiteY163" fmla="*/ 371475 h 821531"/>
                  <a:gd name="connsiteX164" fmla="*/ 2005011 w 2755255"/>
                  <a:gd name="connsiteY164" fmla="*/ 357187 h 821531"/>
                  <a:gd name="connsiteX165" fmla="*/ 2009774 w 2755255"/>
                  <a:gd name="connsiteY165" fmla="*/ 347662 h 821531"/>
                  <a:gd name="connsiteX166" fmla="*/ 2016918 w 2755255"/>
                  <a:gd name="connsiteY166" fmla="*/ 345281 h 821531"/>
                  <a:gd name="connsiteX167" fmla="*/ 2024061 w 2755255"/>
                  <a:gd name="connsiteY167" fmla="*/ 350043 h 821531"/>
                  <a:gd name="connsiteX168" fmla="*/ 2035968 w 2755255"/>
                  <a:gd name="connsiteY168" fmla="*/ 371475 h 821531"/>
                  <a:gd name="connsiteX169" fmla="*/ 2040730 w 2755255"/>
                  <a:gd name="connsiteY169" fmla="*/ 378618 h 821531"/>
                  <a:gd name="connsiteX170" fmla="*/ 2050255 w 2755255"/>
                  <a:gd name="connsiteY170" fmla="*/ 404812 h 821531"/>
                  <a:gd name="connsiteX171" fmla="*/ 2057399 w 2755255"/>
                  <a:gd name="connsiteY171" fmla="*/ 416718 h 821531"/>
                  <a:gd name="connsiteX172" fmla="*/ 2062161 w 2755255"/>
                  <a:gd name="connsiteY172" fmla="*/ 371475 h 821531"/>
                  <a:gd name="connsiteX173" fmla="*/ 2076449 w 2755255"/>
                  <a:gd name="connsiteY173" fmla="*/ 328612 h 821531"/>
                  <a:gd name="connsiteX174" fmla="*/ 2121693 w 2755255"/>
                  <a:gd name="connsiteY174" fmla="*/ 219075 h 821531"/>
                  <a:gd name="connsiteX175" fmla="*/ 2155030 w 2755255"/>
                  <a:gd name="connsiteY175" fmla="*/ 145256 h 821531"/>
                  <a:gd name="connsiteX176" fmla="*/ 2166936 w 2755255"/>
                  <a:gd name="connsiteY176" fmla="*/ 135731 h 821531"/>
                  <a:gd name="connsiteX177" fmla="*/ 2181224 w 2755255"/>
                  <a:gd name="connsiteY177" fmla="*/ 147637 h 821531"/>
                  <a:gd name="connsiteX178" fmla="*/ 2188368 w 2755255"/>
                  <a:gd name="connsiteY178" fmla="*/ 152400 h 821531"/>
                  <a:gd name="connsiteX179" fmla="*/ 2200274 w 2755255"/>
                  <a:gd name="connsiteY179" fmla="*/ 164306 h 821531"/>
                  <a:gd name="connsiteX180" fmla="*/ 2212180 w 2755255"/>
                  <a:gd name="connsiteY180" fmla="*/ 178593 h 821531"/>
                  <a:gd name="connsiteX181" fmla="*/ 2214561 w 2755255"/>
                  <a:gd name="connsiteY181" fmla="*/ 197643 h 821531"/>
                  <a:gd name="connsiteX182" fmla="*/ 2221705 w 2755255"/>
                  <a:gd name="connsiteY182" fmla="*/ 188118 h 821531"/>
                  <a:gd name="connsiteX183" fmla="*/ 2224086 w 2755255"/>
                  <a:gd name="connsiteY183" fmla="*/ 178593 h 821531"/>
                  <a:gd name="connsiteX184" fmla="*/ 2231230 w 2755255"/>
                  <a:gd name="connsiteY184" fmla="*/ 159543 h 821531"/>
                  <a:gd name="connsiteX185" fmla="*/ 2238374 w 2755255"/>
                  <a:gd name="connsiteY185" fmla="*/ 128587 h 821531"/>
                  <a:gd name="connsiteX186" fmla="*/ 2247899 w 2755255"/>
                  <a:gd name="connsiteY186" fmla="*/ 111918 h 821531"/>
                  <a:gd name="connsiteX187" fmla="*/ 2252661 w 2755255"/>
                  <a:gd name="connsiteY187" fmla="*/ 97631 h 821531"/>
                  <a:gd name="connsiteX188" fmla="*/ 2257424 w 2755255"/>
                  <a:gd name="connsiteY188" fmla="*/ 88106 h 821531"/>
                  <a:gd name="connsiteX189" fmla="*/ 2266949 w 2755255"/>
                  <a:gd name="connsiteY189" fmla="*/ 66675 h 821531"/>
                  <a:gd name="connsiteX190" fmla="*/ 2271711 w 2755255"/>
                  <a:gd name="connsiteY190" fmla="*/ 59531 h 821531"/>
                  <a:gd name="connsiteX191" fmla="*/ 2290761 w 2755255"/>
                  <a:gd name="connsiteY191" fmla="*/ 26193 h 821531"/>
                  <a:gd name="connsiteX192" fmla="*/ 2307430 w 2755255"/>
                  <a:gd name="connsiteY192" fmla="*/ 0 h 821531"/>
                  <a:gd name="connsiteX193" fmla="*/ 2326480 w 2755255"/>
                  <a:gd name="connsiteY193" fmla="*/ 9525 h 821531"/>
                  <a:gd name="connsiteX194" fmla="*/ 2359818 w 2755255"/>
                  <a:gd name="connsiteY194" fmla="*/ 71437 h 821531"/>
                  <a:gd name="connsiteX195" fmla="*/ 2366961 w 2755255"/>
                  <a:gd name="connsiteY195" fmla="*/ 88106 h 821531"/>
                  <a:gd name="connsiteX196" fmla="*/ 2376486 w 2755255"/>
                  <a:gd name="connsiteY196" fmla="*/ 100012 h 821531"/>
                  <a:gd name="connsiteX197" fmla="*/ 2378868 w 2755255"/>
                  <a:gd name="connsiteY197" fmla="*/ 109537 h 821531"/>
                  <a:gd name="connsiteX198" fmla="*/ 2386011 w 2755255"/>
                  <a:gd name="connsiteY198" fmla="*/ 119062 h 821531"/>
                  <a:gd name="connsiteX199" fmla="*/ 2390774 w 2755255"/>
                  <a:gd name="connsiteY199" fmla="*/ 126206 h 821531"/>
                  <a:gd name="connsiteX200" fmla="*/ 2402680 w 2755255"/>
                  <a:gd name="connsiteY200" fmla="*/ 119062 h 821531"/>
                  <a:gd name="connsiteX201" fmla="*/ 2412205 w 2755255"/>
                  <a:gd name="connsiteY201" fmla="*/ 100012 h 821531"/>
                  <a:gd name="connsiteX202" fmla="*/ 2424111 w 2755255"/>
                  <a:gd name="connsiteY202" fmla="*/ 83343 h 821531"/>
                  <a:gd name="connsiteX203" fmla="*/ 2438399 w 2755255"/>
                  <a:gd name="connsiteY203" fmla="*/ 78581 h 821531"/>
                  <a:gd name="connsiteX204" fmla="*/ 2447924 w 2755255"/>
                  <a:gd name="connsiteY204" fmla="*/ 119062 h 821531"/>
                  <a:gd name="connsiteX205" fmla="*/ 2455068 w 2755255"/>
                  <a:gd name="connsiteY205" fmla="*/ 135731 h 821531"/>
                  <a:gd name="connsiteX206" fmla="*/ 2474118 w 2755255"/>
                  <a:gd name="connsiteY206" fmla="*/ 207168 h 821531"/>
                  <a:gd name="connsiteX207" fmla="*/ 2476499 w 2755255"/>
                  <a:gd name="connsiteY207" fmla="*/ 235743 h 821531"/>
                  <a:gd name="connsiteX208" fmla="*/ 2486024 w 2755255"/>
                  <a:gd name="connsiteY208" fmla="*/ 280987 h 821531"/>
                  <a:gd name="connsiteX209" fmla="*/ 2495549 w 2755255"/>
                  <a:gd name="connsiteY209" fmla="*/ 333375 h 821531"/>
                  <a:gd name="connsiteX210" fmla="*/ 2500311 w 2755255"/>
                  <a:gd name="connsiteY210" fmla="*/ 364331 h 821531"/>
                  <a:gd name="connsiteX211" fmla="*/ 2514599 w 2755255"/>
                  <a:gd name="connsiteY211" fmla="*/ 411956 h 821531"/>
                  <a:gd name="connsiteX212" fmla="*/ 2516980 w 2755255"/>
                  <a:gd name="connsiteY212" fmla="*/ 421481 h 821531"/>
                  <a:gd name="connsiteX213" fmla="*/ 2528886 w 2755255"/>
                  <a:gd name="connsiteY213" fmla="*/ 447675 h 821531"/>
                  <a:gd name="connsiteX214" fmla="*/ 2538411 w 2755255"/>
                  <a:gd name="connsiteY214" fmla="*/ 481012 h 821531"/>
                  <a:gd name="connsiteX215" fmla="*/ 2540793 w 2755255"/>
                  <a:gd name="connsiteY215" fmla="*/ 500062 h 821531"/>
                  <a:gd name="connsiteX216" fmla="*/ 2543174 w 2755255"/>
                  <a:gd name="connsiteY216" fmla="*/ 509587 h 821531"/>
                  <a:gd name="connsiteX217" fmla="*/ 2552699 w 2755255"/>
                  <a:gd name="connsiteY217" fmla="*/ 485775 h 821531"/>
                  <a:gd name="connsiteX218" fmla="*/ 2559843 w 2755255"/>
                  <a:gd name="connsiteY218" fmla="*/ 473868 h 821531"/>
                  <a:gd name="connsiteX219" fmla="*/ 2564605 w 2755255"/>
                  <a:gd name="connsiteY219" fmla="*/ 464343 h 821531"/>
                  <a:gd name="connsiteX220" fmla="*/ 2574130 w 2755255"/>
                  <a:gd name="connsiteY220" fmla="*/ 466725 h 821531"/>
                  <a:gd name="connsiteX221" fmla="*/ 2578893 w 2755255"/>
                  <a:gd name="connsiteY221" fmla="*/ 481012 h 821531"/>
                  <a:gd name="connsiteX222" fmla="*/ 2583655 w 2755255"/>
                  <a:gd name="connsiteY222" fmla="*/ 507206 h 821531"/>
                  <a:gd name="connsiteX223" fmla="*/ 2588418 w 2755255"/>
                  <a:gd name="connsiteY223" fmla="*/ 516731 h 821531"/>
                  <a:gd name="connsiteX224" fmla="*/ 2593180 w 2755255"/>
                  <a:gd name="connsiteY224" fmla="*/ 542925 h 821531"/>
                  <a:gd name="connsiteX225" fmla="*/ 2602705 w 2755255"/>
                  <a:gd name="connsiteY225" fmla="*/ 557212 h 821531"/>
                  <a:gd name="connsiteX226" fmla="*/ 2605086 w 2755255"/>
                  <a:gd name="connsiteY226" fmla="*/ 566737 h 821531"/>
                  <a:gd name="connsiteX227" fmla="*/ 2609849 w 2755255"/>
                  <a:gd name="connsiteY227" fmla="*/ 588168 h 821531"/>
                  <a:gd name="connsiteX228" fmla="*/ 2614611 w 2755255"/>
                  <a:gd name="connsiteY228" fmla="*/ 600075 h 821531"/>
                  <a:gd name="connsiteX229" fmla="*/ 2624136 w 2755255"/>
                  <a:gd name="connsiteY229" fmla="*/ 595312 h 821531"/>
                  <a:gd name="connsiteX230" fmla="*/ 2636043 w 2755255"/>
                  <a:gd name="connsiteY230" fmla="*/ 576262 h 821531"/>
                  <a:gd name="connsiteX231" fmla="*/ 2650330 w 2755255"/>
                  <a:gd name="connsiteY231" fmla="*/ 573881 h 821531"/>
                  <a:gd name="connsiteX232" fmla="*/ 2664618 w 2755255"/>
                  <a:gd name="connsiteY232" fmla="*/ 576262 h 821531"/>
                  <a:gd name="connsiteX233" fmla="*/ 2666999 w 2755255"/>
                  <a:gd name="connsiteY233" fmla="*/ 592931 h 821531"/>
                  <a:gd name="connsiteX234" fmla="*/ 2671761 w 2755255"/>
                  <a:gd name="connsiteY234" fmla="*/ 604837 h 821531"/>
                  <a:gd name="connsiteX235" fmla="*/ 2676524 w 2755255"/>
                  <a:gd name="connsiteY235" fmla="*/ 654843 h 821531"/>
                  <a:gd name="connsiteX236" fmla="*/ 2683668 w 2755255"/>
                  <a:gd name="connsiteY236" fmla="*/ 676275 h 821531"/>
                  <a:gd name="connsiteX237" fmla="*/ 2690811 w 2755255"/>
                  <a:gd name="connsiteY237" fmla="*/ 726281 h 821531"/>
                  <a:gd name="connsiteX238" fmla="*/ 2695574 w 2755255"/>
                  <a:gd name="connsiteY238" fmla="*/ 738187 h 821531"/>
                  <a:gd name="connsiteX239" fmla="*/ 2697955 w 2755255"/>
                  <a:gd name="connsiteY239" fmla="*/ 762000 h 821531"/>
                  <a:gd name="connsiteX240" fmla="*/ 2721768 w 2755255"/>
                  <a:gd name="connsiteY240" fmla="*/ 747712 h 821531"/>
                  <a:gd name="connsiteX241" fmla="*/ 2726530 w 2755255"/>
                  <a:gd name="connsiteY241" fmla="*/ 731043 h 821531"/>
                  <a:gd name="connsiteX242" fmla="*/ 2733674 w 2755255"/>
                  <a:gd name="connsiteY242" fmla="*/ 733425 h 821531"/>
                  <a:gd name="connsiteX243" fmla="*/ 2736055 w 2755255"/>
                  <a:gd name="connsiteY243" fmla="*/ 747712 h 821531"/>
                  <a:gd name="connsiteX244" fmla="*/ 2745580 w 2755255"/>
                  <a:gd name="connsiteY244" fmla="*/ 766762 h 821531"/>
                  <a:gd name="connsiteX245" fmla="*/ 2747961 w 2755255"/>
                  <a:gd name="connsiteY245" fmla="*/ 778668 h 821531"/>
                  <a:gd name="connsiteX246" fmla="*/ 2755105 w 2755255"/>
                  <a:gd name="connsiteY246" fmla="*/ 788193 h 821531"/>
                  <a:gd name="connsiteX247" fmla="*/ 2752724 w 2755255"/>
                  <a:gd name="connsiteY247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40518 w 2755255"/>
                  <a:gd name="connsiteY24" fmla="*/ 145256 h 821531"/>
                  <a:gd name="connsiteX25" fmla="*/ 357186 w 2755255"/>
                  <a:gd name="connsiteY25" fmla="*/ 228600 h 821531"/>
                  <a:gd name="connsiteX26" fmla="*/ 357187 w 2755255"/>
                  <a:gd name="connsiteY26" fmla="*/ 271463 h 821531"/>
                  <a:gd name="connsiteX27" fmla="*/ 369092 w 2755255"/>
                  <a:gd name="connsiteY27" fmla="*/ 309561 h 821531"/>
                  <a:gd name="connsiteX28" fmla="*/ 397668 w 2755255"/>
                  <a:gd name="connsiteY28" fmla="*/ 273843 h 821531"/>
                  <a:gd name="connsiteX29" fmla="*/ 414337 w 2755255"/>
                  <a:gd name="connsiteY29" fmla="*/ 414337 h 821531"/>
                  <a:gd name="connsiteX30" fmla="*/ 435767 w 2755255"/>
                  <a:gd name="connsiteY30" fmla="*/ 316706 h 821531"/>
                  <a:gd name="connsiteX31" fmla="*/ 442911 w 2755255"/>
                  <a:gd name="connsiteY31" fmla="*/ 266699 h 821531"/>
                  <a:gd name="connsiteX32" fmla="*/ 445293 w 2755255"/>
                  <a:gd name="connsiteY32" fmla="*/ 247650 h 821531"/>
                  <a:gd name="connsiteX33" fmla="*/ 452436 w 2755255"/>
                  <a:gd name="connsiteY33" fmla="*/ 242887 h 821531"/>
                  <a:gd name="connsiteX34" fmla="*/ 466724 w 2755255"/>
                  <a:gd name="connsiteY34" fmla="*/ 230981 h 821531"/>
                  <a:gd name="connsiteX35" fmla="*/ 478630 w 2755255"/>
                  <a:gd name="connsiteY35" fmla="*/ 233362 h 821531"/>
                  <a:gd name="connsiteX36" fmla="*/ 490536 w 2755255"/>
                  <a:gd name="connsiteY36" fmla="*/ 252412 h 821531"/>
                  <a:gd name="connsiteX37" fmla="*/ 492918 w 2755255"/>
                  <a:gd name="connsiteY37" fmla="*/ 261937 h 821531"/>
                  <a:gd name="connsiteX38" fmla="*/ 500061 w 2755255"/>
                  <a:gd name="connsiteY38" fmla="*/ 269081 h 821531"/>
                  <a:gd name="connsiteX39" fmla="*/ 502443 w 2755255"/>
                  <a:gd name="connsiteY39" fmla="*/ 280987 h 821531"/>
                  <a:gd name="connsiteX40" fmla="*/ 509586 w 2755255"/>
                  <a:gd name="connsiteY40" fmla="*/ 311943 h 821531"/>
                  <a:gd name="connsiteX41" fmla="*/ 521493 w 2755255"/>
                  <a:gd name="connsiteY41" fmla="*/ 328612 h 821531"/>
                  <a:gd name="connsiteX42" fmla="*/ 523874 w 2755255"/>
                  <a:gd name="connsiteY42" fmla="*/ 335756 h 821531"/>
                  <a:gd name="connsiteX43" fmla="*/ 538161 w 2755255"/>
                  <a:gd name="connsiteY43" fmla="*/ 357187 h 821531"/>
                  <a:gd name="connsiteX44" fmla="*/ 564355 w 2755255"/>
                  <a:gd name="connsiteY44" fmla="*/ 409575 h 821531"/>
                  <a:gd name="connsiteX45" fmla="*/ 600074 w 2755255"/>
                  <a:gd name="connsiteY45" fmla="*/ 483393 h 821531"/>
                  <a:gd name="connsiteX46" fmla="*/ 619124 w 2755255"/>
                  <a:gd name="connsiteY46" fmla="*/ 457200 h 821531"/>
                  <a:gd name="connsiteX47" fmla="*/ 633411 w 2755255"/>
                  <a:gd name="connsiteY47" fmla="*/ 433387 h 821531"/>
                  <a:gd name="connsiteX48" fmla="*/ 640555 w 2755255"/>
                  <a:gd name="connsiteY48" fmla="*/ 423862 h 821531"/>
                  <a:gd name="connsiteX49" fmla="*/ 652461 w 2755255"/>
                  <a:gd name="connsiteY49" fmla="*/ 395287 h 821531"/>
                  <a:gd name="connsiteX50" fmla="*/ 659605 w 2755255"/>
                  <a:gd name="connsiteY50" fmla="*/ 392906 h 821531"/>
                  <a:gd name="connsiteX51" fmla="*/ 683418 w 2755255"/>
                  <a:gd name="connsiteY51" fmla="*/ 435768 h 821531"/>
                  <a:gd name="connsiteX52" fmla="*/ 700086 w 2755255"/>
                  <a:gd name="connsiteY52" fmla="*/ 483393 h 821531"/>
                  <a:gd name="connsiteX53" fmla="*/ 726280 w 2755255"/>
                  <a:gd name="connsiteY53" fmla="*/ 519113 h 821531"/>
                  <a:gd name="connsiteX54" fmla="*/ 731043 w 2755255"/>
                  <a:gd name="connsiteY54" fmla="*/ 478631 h 821531"/>
                  <a:gd name="connsiteX55" fmla="*/ 740568 w 2755255"/>
                  <a:gd name="connsiteY55" fmla="*/ 440531 h 821531"/>
                  <a:gd name="connsiteX56" fmla="*/ 754855 w 2755255"/>
                  <a:gd name="connsiteY56" fmla="*/ 457200 h 821531"/>
                  <a:gd name="connsiteX57" fmla="*/ 757236 w 2755255"/>
                  <a:gd name="connsiteY57" fmla="*/ 466725 h 821531"/>
                  <a:gd name="connsiteX58" fmla="*/ 764380 w 2755255"/>
                  <a:gd name="connsiteY58" fmla="*/ 473868 h 821531"/>
                  <a:gd name="connsiteX59" fmla="*/ 838199 w 2755255"/>
                  <a:gd name="connsiteY59" fmla="*/ 595312 h 821531"/>
                  <a:gd name="connsiteX60" fmla="*/ 869155 w 2755255"/>
                  <a:gd name="connsiteY60" fmla="*/ 640556 h 821531"/>
                  <a:gd name="connsiteX61" fmla="*/ 881061 w 2755255"/>
                  <a:gd name="connsiteY61" fmla="*/ 654843 h 821531"/>
                  <a:gd name="connsiteX62" fmla="*/ 890586 w 2755255"/>
                  <a:gd name="connsiteY62" fmla="*/ 657225 h 821531"/>
                  <a:gd name="connsiteX63" fmla="*/ 902493 w 2755255"/>
                  <a:gd name="connsiteY63" fmla="*/ 650081 h 821531"/>
                  <a:gd name="connsiteX64" fmla="*/ 926305 w 2755255"/>
                  <a:gd name="connsiteY64" fmla="*/ 621506 h 821531"/>
                  <a:gd name="connsiteX65" fmla="*/ 940593 w 2755255"/>
                  <a:gd name="connsiteY65" fmla="*/ 581025 h 821531"/>
                  <a:gd name="connsiteX66" fmla="*/ 954880 w 2755255"/>
                  <a:gd name="connsiteY66" fmla="*/ 552450 h 821531"/>
                  <a:gd name="connsiteX67" fmla="*/ 964405 w 2755255"/>
                  <a:gd name="connsiteY67" fmla="*/ 514350 h 821531"/>
                  <a:gd name="connsiteX68" fmla="*/ 966786 w 2755255"/>
                  <a:gd name="connsiteY68" fmla="*/ 459581 h 821531"/>
                  <a:gd name="connsiteX69" fmla="*/ 971549 w 2755255"/>
                  <a:gd name="connsiteY69" fmla="*/ 447675 h 821531"/>
                  <a:gd name="connsiteX70" fmla="*/ 973930 w 2755255"/>
                  <a:gd name="connsiteY70" fmla="*/ 440531 h 821531"/>
                  <a:gd name="connsiteX71" fmla="*/ 985836 w 2755255"/>
                  <a:gd name="connsiteY71" fmla="*/ 423862 h 821531"/>
                  <a:gd name="connsiteX72" fmla="*/ 992980 w 2755255"/>
                  <a:gd name="connsiteY72" fmla="*/ 411956 h 821531"/>
                  <a:gd name="connsiteX73" fmla="*/ 1012030 w 2755255"/>
                  <a:gd name="connsiteY73" fmla="*/ 414337 h 821531"/>
                  <a:gd name="connsiteX74" fmla="*/ 1019174 w 2755255"/>
                  <a:gd name="connsiteY74" fmla="*/ 419100 h 821531"/>
                  <a:gd name="connsiteX75" fmla="*/ 1026318 w 2755255"/>
                  <a:gd name="connsiteY75" fmla="*/ 421481 h 821531"/>
                  <a:gd name="connsiteX76" fmla="*/ 1038224 w 2755255"/>
                  <a:gd name="connsiteY76" fmla="*/ 428625 h 821531"/>
                  <a:gd name="connsiteX77" fmla="*/ 1059655 w 2755255"/>
                  <a:gd name="connsiteY77" fmla="*/ 423862 h 821531"/>
                  <a:gd name="connsiteX78" fmla="*/ 1066799 w 2755255"/>
                  <a:gd name="connsiteY78" fmla="*/ 411956 h 821531"/>
                  <a:gd name="connsiteX79" fmla="*/ 1076324 w 2755255"/>
                  <a:gd name="connsiteY79" fmla="*/ 381000 h 821531"/>
                  <a:gd name="connsiteX80" fmla="*/ 1078705 w 2755255"/>
                  <a:gd name="connsiteY80" fmla="*/ 364331 h 821531"/>
                  <a:gd name="connsiteX81" fmla="*/ 1083468 w 2755255"/>
                  <a:gd name="connsiteY81" fmla="*/ 335756 h 821531"/>
                  <a:gd name="connsiteX82" fmla="*/ 1085849 w 2755255"/>
                  <a:gd name="connsiteY82" fmla="*/ 304800 h 821531"/>
                  <a:gd name="connsiteX83" fmla="*/ 1100136 w 2755255"/>
                  <a:gd name="connsiteY83" fmla="*/ 288131 h 821531"/>
                  <a:gd name="connsiteX84" fmla="*/ 1112043 w 2755255"/>
                  <a:gd name="connsiteY84" fmla="*/ 271462 h 821531"/>
                  <a:gd name="connsiteX85" fmla="*/ 1119186 w 2755255"/>
                  <a:gd name="connsiteY85" fmla="*/ 266700 h 821531"/>
                  <a:gd name="connsiteX86" fmla="*/ 1128711 w 2755255"/>
                  <a:gd name="connsiteY86" fmla="*/ 259556 h 821531"/>
                  <a:gd name="connsiteX87" fmla="*/ 1131093 w 2755255"/>
                  <a:gd name="connsiteY87" fmla="*/ 252412 h 821531"/>
                  <a:gd name="connsiteX88" fmla="*/ 1154905 w 2755255"/>
                  <a:gd name="connsiteY88" fmla="*/ 230981 h 821531"/>
                  <a:gd name="connsiteX89" fmla="*/ 1162049 w 2755255"/>
                  <a:gd name="connsiteY89" fmla="*/ 221456 h 821531"/>
                  <a:gd name="connsiteX90" fmla="*/ 1173955 w 2755255"/>
                  <a:gd name="connsiteY90" fmla="*/ 202406 h 821531"/>
                  <a:gd name="connsiteX91" fmla="*/ 1178718 w 2755255"/>
                  <a:gd name="connsiteY91" fmla="*/ 180975 h 821531"/>
                  <a:gd name="connsiteX92" fmla="*/ 1185861 w 2755255"/>
                  <a:gd name="connsiteY92" fmla="*/ 176212 h 821531"/>
                  <a:gd name="connsiteX93" fmla="*/ 1193005 w 2755255"/>
                  <a:gd name="connsiteY93" fmla="*/ 180975 h 821531"/>
                  <a:gd name="connsiteX94" fmla="*/ 1197768 w 2755255"/>
                  <a:gd name="connsiteY94" fmla="*/ 190500 h 821531"/>
                  <a:gd name="connsiteX95" fmla="*/ 1200149 w 2755255"/>
                  <a:gd name="connsiteY95" fmla="*/ 197643 h 821531"/>
                  <a:gd name="connsiteX96" fmla="*/ 1212055 w 2755255"/>
                  <a:gd name="connsiteY96" fmla="*/ 226218 h 821531"/>
                  <a:gd name="connsiteX97" fmla="*/ 1214436 w 2755255"/>
                  <a:gd name="connsiteY97" fmla="*/ 235743 h 821531"/>
                  <a:gd name="connsiteX98" fmla="*/ 1223961 w 2755255"/>
                  <a:gd name="connsiteY98" fmla="*/ 245268 h 821531"/>
                  <a:gd name="connsiteX99" fmla="*/ 1228724 w 2755255"/>
                  <a:gd name="connsiteY99" fmla="*/ 254793 h 821531"/>
                  <a:gd name="connsiteX100" fmla="*/ 1233486 w 2755255"/>
                  <a:gd name="connsiteY100" fmla="*/ 261937 h 821531"/>
                  <a:gd name="connsiteX101" fmla="*/ 1238249 w 2755255"/>
                  <a:gd name="connsiteY101" fmla="*/ 271462 h 821531"/>
                  <a:gd name="connsiteX102" fmla="*/ 1250155 w 2755255"/>
                  <a:gd name="connsiteY102" fmla="*/ 290512 h 821531"/>
                  <a:gd name="connsiteX103" fmla="*/ 1293018 w 2755255"/>
                  <a:gd name="connsiteY103" fmla="*/ 233362 h 821531"/>
                  <a:gd name="connsiteX104" fmla="*/ 1307305 w 2755255"/>
                  <a:gd name="connsiteY104" fmla="*/ 216693 h 821531"/>
                  <a:gd name="connsiteX105" fmla="*/ 1309686 w 2755255"/>
                  <a:gd name="connsiteY105" fmla="*/ 209550 h 821531"/>
                  <a:gd name="connsiteX106" fmla="*/ 1323974 w 2755255"/>
                  <a:gd name="connsiteY106" fmla="*/ 195262 h 821531"/>
                  <a:gd name="connsiteX107" fmla="*/ 1343024 w 2755255"/>
                  <a:gd name="connsiteY107" fmla="*/ 207168 h 821531"/>
                  <a:gd name="connsiteX108" fmla="*/ 1350168 w 2755255"/>
                  <a:gd name="connsiteY108" fmla="*/ 233362 h 821531"/>
                  <a:gd name="connsiteX109" fmla="*/ 1354930 w 2755255"/>
                  <a:gd name="connsiteY109" fmla="*/ 245268 h 821531"/>
                  <a:gd name="connsiteX110" fmla="*/ 1359693 w 2755255"/>
                  <a:gd name="connsiteY110" fmla="*/ 261937 h 821531"/>
                  <a:gd name="connsiteX111" fmla="*/ 1362074 w 2755255"/>
                  <a:gd name="connsiteY111" fmla="*/ 280987 h 821531"/>
                  <a:gd name="connsiteX112" fmla="*/ 1364455 w 2755255"/>
                  <a:gd name="connsiteY112" fmla="*/ 304800 h 821531"/>
                  <a:gd name="connsiteX113" fmla="*/ 1378743 w 2755255"/>
                  <a:gd name="connsiteY113" fmla="*/ 342900 h 821531"/>
                  <a:gd name="connsiteX114" fmla="*/ 1385886 w 2755255"/>
                  <a:gd name="connsiteY114" fmla="*/ 359568 h 821531"/>
                  <a:gd name="connsiteX115" fmla="*/ 1388268 w 2755255"/>
                  <a:gd name="connsiteY115" fmla="*/ 369093 h 821531"/>
                  <a:gd name="connsiteX116" fmla="*/ 1402555 w 2755255"/>
                  <a:gd name="connsiteY116" fmla="*/ 381000 h 821531"/>
                  <a:gd name="connsiteX117" fmla="*/ 1414461 w 2755255"/>
                  <a:gd name="connsiteY117" fmla="*/ 421481 h 821531"/>
                  <a:gd name="connsiteX118" fmla="*/ 1421605 w 2755255"/>
                  <a:gd name="connsiteY118" fmla="*/ 445293 h 821531"/>
                  <a:gd name="connsiteX119" fmla="*/ 1428749 w 2755255"/>
                  <a:gd name="connsiteY119" fmla="*/ 450056 h 821531"/>
                  <a:gd name="connsiteX120" fmla="*/ 1438274 w 2755255"/>
                  <a:gd name="connsiteY120" fmla="*/ 492918 h 821531"/>
                  <a:gd name="connsiteX121" fmla="*/ 1443036 w 2755255"/>
                  <a:gd name="connsiteY121" fmla="*/ 531018 h 821531"/>
                  <a:gd name="connsiteX122" fmla="*/ 1450180 w 2755255"/>
                  <a:gd name="connsiteY122" fmla="*/ 547687 h 821531"/>
                  <a:gd name="connsiteX123" fmla="*/ 1457324 w 2755255"/>
                  <a:gd name="connsiteY123" fmla="*/ 557212 h 821531"/>
                  <a:gd name="connsiteX124" fmla="*/ 1464468 w 2755255"/>
                  <a:gd name="connsiteY124" fmla="*/ 576262 h 821531"/>
                  <a:gd name="connsiteX125" fmla="*/ 1483518 w 2755255"/>
                  <a:gd name="connsiteY125" fmla="*/ 557212 h 821531"/>
                  <a:gd name="connsiteX126" fmla="*/ 1500186 w 2755255"/>
                  <a:gd name="connsiteY126" fmla="*/ 523875 h 821531"/>
                  <a:gd name="connsiteX127" fmla="*/ 1507330 w 2755255"/>
                  <a:gd name="connsiteY127" fmla="*/ 509587 h 821531"/>
                  <a:gd name="connsiteX128" fmla="*/ 1516855 w 2755255"/>
                  <a:gd name="connsiteY128" fmla="*/ 500062 h 821531"/>
                  <a:gd name="connsiteX129" fmla="*/ 1538286 w 2755255"/>
                  <a:gd name="connsiteY129" fmla="*/ 473868 h 821531"/>
                  <a:gd name="connsiteX130" fmla="*/ 1545430 w 2755255"/>
                  <a:gd name="connsiteY130" fmla="*/ 471487 h 821531"/>
                  <a:gd name="connsiteX131" fmla="*/ 1559718 w 2755255"/>
                  <a:gd name="connsiteY131" fmla="*/ 516731 h 821531"/>
                  <a:gd name="connsiteX132" fmla="*/ 1569243 w 2755255"/>
                  <a:gd name="connsiteY132" fmla="*/ 557212 h 821531"/>
                  <a:gd name="connsiteX133" fmla="*/ 1583530 w 2755255"/>
                  <a:gd name="connsiteY133" fmla="*/ 600075 h 821531"/>
                  <a:gd name="connsiteX134" fmla="*/ 1590674 w 2755255"/>
                  <a:gd name="connsiteY134" fmla="*/ 623887 h 821531"/>
                  <a:gd name="connsiteX135" fmla="*/ 1593055 w 2755255"/>
                  <a:gd name="connsiteY135" fmla="*/ 635793 h 821531"/>
                  <a:gd name="connsiteX136" fmla="*/ 1597818 w 2755255"/>
                  <a:gd name="connsiteY136" fmla="*/ 650081 h 821531"/>
                  <a:gd name="connsiteX137" fmla="*/ 1602580 w 2755255"/>
                  <a:gd name="connsiteY137" fmla="*/ 666750 h 821531"/>
                  <a:gd name="connsiteX138" fmla="*/ 1604961 w 2755255"/>
                  <a:gd name="connsiteY138" fmla="*/ 683418 h 821531"/>
                  <a:gd name="connsiteX139" fmla="*/ 1616868 w 2755255"/>
                  <a:gd name="connsiteY139" fmla="*/ 711993 h 821531"/>
                  <a:gd name="connsiteX140" fmla="*/ 1626393 w 2755255"/>
                  <a:gd name="connsiteY140" fmla="*/ 728662 h 821531"/>
                  <a:gd name="connsiteX141" fmla="*/ 1645443 w 2755255"/>
                  <a:gd name="connsiteY141" fmla="*/ 764381 h 821531"/>
                  <a:gd name="connsiteX142" fmla="*/ 1654968 w 2755255"/>
                  <a:gd name="connsiteY142" fmla="*/ 762000 h 821531"/>
                  <a:gd name="connsiteX143" fmla="*/ 1662111 w 2755255"/>
                  <a:gd name="connsiteY143" fmla="*/ 757237 h 821531"/>
                  <a:gd name="connsiteX144" fmla="*/ 1690686 w 2755255"/>
                  <a:gd name="connsiteY144" fmla="*/ 723900 h 821531"/>
                  <a:gd name="connsiteX145" fmla="*/ 1702593 w 2755255"/>
                  <a:gd name="connsiteY145" fmla="*/ 731043 h 821531"/>
                  <a:gd name="connsiteX146" fmla="*/ 1707355 w 2755255"/>
                  <a:gd name="connsiteY146" fmla="*/ 738187 h 821531"/>
                  <a:gd name="connsiteX147" fmla="*/ 1714499 w 2755255"/>
                  <a:gd name="connsiteY147" fmla="*/ 742950 h 821531"/>
                  <a:gd name="connsiteX148" fmla="*/ 1731168 w 2755255"/>
                  <a:gd name="connsiteY148" fmla="*/ 764381 h 821531"/>
                  <a:gd name="connsiteX149" fmla="*/ 1738311 w 2755255"/>
                  <a:gd name="connsiteY149" fmla="*/ 769143 h 821531"/>
                  <a:gd name="connsiteX150" fmla="*/ 1752599 w 2755255"/>
                  <a:gd name="connsiteY150" fmla="*/ 785812 h 821531"/>
                  <a:gd name="connsiteX151" fmla="*/ 1788318 w 2755255"/>
                  <a:gd name="connsiteY151" fmla="*/ 821531 h 821531"/>
                  <a:gd name="connsiteX152" fmla="*/ 1802605 w 2755255"/>
                  <a:gd name="connsiteY152" fmla="*/ 809625 h 821531"/>
                  <a:gd name="connsiteX153" fmla="*/ 1824036 w 2755255"/>
                  <a:gd name="connsiteY153" fmla="*/ 783431 h 821531"/>
                  <a:gd name="connsiteX154" fmla="*/ 1859755 w 2755255"/>
                  <a:gd name="connsiteY154" fmla="*/ 771525 h 821531"/>
                  <a:gd name="connsiteX155" fmla="*/ 1874043 w 2755255"/>
                  <a:gd name="connsiteY155" fmla="*/ 759618 h 821531"/>
                  <a:gd name="connsiteX156" fmla="*/ 1890711 w 2755255"/>
                  <a:gd name="connsiteY156" fmla="*/ 731043 h 821531"/>
                  <a:gd name="connsiteX157" fmla="*/ 1893093 w 2755255"/>
                  <a:gd name="connsiteY157" fmla="*/ 721518 h 821531"/>
                  <a:gd name="connsiteX158" fmla="*/ 1912143 w 2755255"/>
                  <a:gd name="connsiteY158" fmla="*/ 681037 h 821531"/>
                  <a:gd name="connsiteX159" fmla="*/ 1947861 w 2755255"/>
                  <a:gd name="connsiteY159" fmla="*/ 597693 h 821531"/>
                  <a:gd name="connsiteX160" fmla="*/ 1974055 w 2755255"/>
                  <a:gd name="connsiteY160" fmla="*/ 540543 h 821531"/>
                  <a:gd name="connsiteX161" fmla="*/ 1981199 w 2755255"/>
                  <a:gd name="connsiteY161" fmla="*/ 516731 h 821531"/>
                  <a:gd name="connsiteX162" fmla="*/ 1988343 w 2755255"/>
                  <a:gd name="connsiteY162" fmla="*/ 385762 h 821531"/>
                  <a:gd name="connsiteX163" fmla="*/ 1995486 w 2755255"/>
                  <a:gd name="connsiteY163" fmla="*/ 371475 h 821531"/>
                  <a:gd name="connsiteX164" fmla="*/ 2005011 w 2755255"/>
                  <a:gd name="connsiteY164" fmla="*/ 357187 h 821531"/>
                  <a:gd name="connsiteX165" fmla="*/ 2009774 w 2755255"/>
                  <a:gd name="connsiteY165" fmla="*/ 347662 h 821531"/>
                  <a:gd name="connsiteX166" fmla="*/ 2016918 w 2755255"/>
                  <a:gd name="connsiteY166" fmla="*/ 345281 h 821531"/>
                  <a:gd name="connsiteX167" fmla="*/ 2024061 w 2755255"/>
                  <a:gd name="connsiteY167" fmla="*/ 350043 h 821531"/>
                  <a:gd name="connsiteX168" fmla="*/ 2035968 w 2755255"/>
                  <a:gd name="connsiteY168" fmla="*/ 371475 h 821531"/>
                  <a:gd name="connsiteX169" fmla="*/ 2040730 w 2755255"/>
                  <a:gd name="connsiteY169" fmla="*/ 378618 h 821531"/>
                  <a:gd name="connsiteX170" fmla="*/ 2050255 w 2755255"/>
                  <a:gd name="connsiteY170" fmla="*/ 404812 h 821531"/>
                  <a:gd name="connsiteX171" fmla="*/ 2057399 w 2755255"/>
                  <a:gd name="connsiteY171" fmla="*/ 416718 h 821531"/>
                  <a:gd name="connsiteX172" fmla="*/ 2062161 w 2755255"/>
                  <a:gd name="connsiteY172" fmla="*/ 371475 h 821531"/>
                  <a:gd name="connsiteX173" fmla="*/ 2076449 w 2755255"/>
                  <a:gd name="connsiteY173" fmla="*/ 328612 h 821531"/>
                  <a:gd name="connsiteX174" fmla="*/ 2121693 w 2755255"/>
                  <a:gd name="connsiteY174" fmla="*/ 219075 h 821531"/>
                  <a:gd name="connsiteX175" fmla="*/ 2155030 w 2755255"/>
                  <a:gd name="connsiteY175" fmla="*/ 145256 h 821531"/>
                  <a:gd name="connsiteX176" fmla="*/ 2166936 w 2755255"/>
                  <a:gd name="connsiteY176" fmla="*/ 135731 h 821531"/>
                  <a:gd name="connsiteX177" fmla="*/ 2181224 w 2755255"/>
                  <a:gd name="connsiteY177" fmla="*/ 147637 h 821531"/>
                  <a:gd name="connsiteX178" fmla="*/ 2188368 w 2755255"/>
                  <a:gd name="connsiteY178" fmla="*/ 152400 h 821531"/>
                  <a:gd name="connsiteX179" fmla="*/ 2200274 w 2755255"/>
                  <a:gd name="connsiteY179" fmla="*/ 164306 h 821531"/>
                  <a:gd name="connsiteX180" fmla="*/ 2212180 w 2755255"/>
                  <a:gd name="connsiteY180" fmla="*/ 178593 h 821531"/>
                  <a:gd name="connsiteX181" fmla="*/ 2214561 w 2755255"/>
                  <a:gd name="connsiteY181" fmla="*/ 197643 h 821531"/>
                  <a:gd name="connsiteX182" fmla="*/ 2221705 w 2755255"/>
                  <a:gd name="connsiteY182" fmla="*/ 188118 h 821531"/>
                  <a:gd name="connsiteX183" fmla="*/ 2224086 w 2755255"/>
                  <a:gd name="connsiteY183" fmla="*/ 178593 h 821531"/>
                  <a:gd name="connsiteX184" fmla="*/ 2231230 w 2755255"/>
                  <a:gd name="connsiteY184" fmla="*/ 159543 h 821531"/>
                  <a:gd name="connsiteX185" fmla="*/ 2238374 w 2755255"/>
                  <a:gd name="connsiteY185" fmla="*/ 128587 h 821531"/>
                  <a:gd name="connsiteX186" fmla="*/ 2247899 w 2755255"/>
                  <a:gd name="connsiteY186" fmla="*/ 111918 h 821531"/>
                  <a:gd name="connsiteX187" fmla="*/ 2252661 w 2755255"/>
                  <a:gd name="connsiteY187" fmla="*/ 97631 h 821531"/>
                  <a:gd name="connsiteX188" fmla="*/ 2257424 w 2755255"/>
                  <a:gd name="connsiteY188" fmla="*/ 88106 h 821531"/>
                  <a:gd name="connsiteX189" fmla="*/ 2266949 w 2755255"/>
                  <a:gd name="connsiteY189" fmla="*/ 66675 h 821531"/>
                  <a:gd name="connsiteX190" fmla="*/ 2271711 w 2755255"/>
                  <a:gd name="connsiteY190" fmla="*/ 59531 h 821531"/>
                  <a:gd name="connsiteX191" fmla="*/ 2290761 w 2755255"/>
                  <a:gd name="connsiteY191" fmla="*/ 26193 h 821531"/>
                  <a:gd name="connsiteX192" fmla="*/ 2307430 w 2755255"/>
                  <a:gd name="connsiteY192" fmla="*/ 0 h 821531"/>
                  <a:gd name="connsiteX193" fmla="*/ 2326480 w 2755255"/>
                  <a:gd name="connsiteY193" fmla="*/ 9525 h 821531"/>
                  <a:gd name="connsiteX194" fmla="*/ 2359818 w 2755255"/>
                  <a:gd name="connsiteY194" fmla="*/ 71437 h 821531"/>
                  <a:gd name="connsiteX195" fmla="*/ 2366961 w 2755255"/>
                  <a:gd name="connsiteY195" fmla="*/ 88106 h 821531"/>
                  <a:gd name="connsiteX196" fmla="*/ 2376486 w 2755255"/>
                  <a:gd name="connsiteY196" fmla="*/ 100012 h 821531"/>
                  <a:gd name="connsiteX197" fmla="*/ 2378868 w 2755255"/>
                  <a:gd name="connsiteY197" fmla="*/ 109537 h 821531"/>
                  <a:gd name="connsiteX198" fmla="*/ 2386011 w 2755255"/>
                  <a:gd name="connsiteY198" fmla="*/ 119062 h 821531"/>
                  <a:gd name="connsiteX199" fmla="*/ 2390774 w 2755255"/>
                  <a:gd name="connsiteY199" fmla="*/ 126206 h 821531"/>
                  <a:gd name="connsiteX200" fmla="*/ 2402680 w 2755255"/>
                  <a:gd name="connsiteY200" fmla="*/ 119062 h 821531"/>
                  <a:gd name="connsiteX201" fmla="*/ 2412205 w 2755255"/>
                  <a:gd name="connsiteY201" fmla="*/ 100012 h 821531"/>
                  <a:gd name="connsiteX202" fmla="*/ 2424111 w 2755255"/>
                  <a:gd name="connsiteY202" fmla="*/ 83343 h 821531"/>
                  <a:gd name="connsiteX203" fmla="*/ 2438399 w 2755255"/>
                  <a:gd name="connsiteY203" fmla="*/ 78581 h 821531"/>
                  <a:gd name="connsiteX204" fmla="*/ 2447924 w 2755255"/>
                  <a:gd name="connsiteY204" fmla="*/ 119062 h 821531"/>
                  <a:gd name="connsiteX205" fmla="*/ 2455068 w 2755255"/>
                  <a:gd name="connsiteY205" fmla="*/ 135731 h 821531"/>
                  <a:gd name="connsiteX206" fmla="*/ 2474118 w 2755255"/>
                  <a:gd name="connsiteY206" fmla="*/ 207168 h 821531"/>
                  <a:gd name="connsiteX207" fmla="*/ 2476499 w 2755255"/>
                  <a:gd name="connsiteY207" fmla="*/ 235743 h 821531"/>
                  <a:gd name="connsiteX208" fmla="*/ 2486024 w 2755255"/>
                  <a:gd name="connsiteY208" fmla="*/ 280987 h 821531"/>
                  <a:gd name="connsiteX209" fmla="*/ 2495549 w 2755255"/>
                  <a:gd name="connsiteY209" fmla="*/ 333375 h 821531"/>
                  <a:gd name="connsiteX210" fmla="*/ 2500311 w 2755255"/>
                  <a:gd name="connsiteY210" fmla="*/ 364331 h 821531"/>
                  <a:gd name="connsiteX211" fmla="*/ 2514599 w 2755255"/>
                  <a:gd name="connsiteY211" fmla="*/ 411956 h 821531"/>
                  <a:gd name="connsiteX212" fmla="*/ 2516980 w 2755255"/>
                  <a:gd name="connsiteY212" fmla="*/ 421481 h 821531"/>
                  <a:gd name="connsiteX213" fmla="*/ 2528886 w 2755255"/>
                  <a:gd name="connsiteY213" fmla="*/ 447675 h 821531"/>
                  <a:gd name="connsiteX214" fmla="*/ 2538411 w 2755255"/>
                  <a:gd name="connsiteY214" fmla="*/ 481012 h 821531"/>
                  <a:gd name="connsiteX215" fmla="*/ 2540793 w 2755255"/>
                  <a:gd name="connsiteY215" fmla="*/ 500062 h 821531"/>
                  <a:gd name="connsiteX216" fmla="*/ 2543174 w 2755255"/>
                  <a:gd name="connsiteY216" fmla="*/ 509587 h 821531"/>
                  <a:gd name="connsiteX217" fmla="*/ 2552699 w 2755255"/>
                  <a:gd name="connsiteY217" fmla="*/ 485775 h 821531"/>
                  <a:gd name="connsiteX218" fmla="*/ 2559843 w 2755255"/>
                  <a:gd name="connsiteY218" fmla="*/ 473868 h 821531"/>
                  <a:gd name="connsiteX219" fmla="*/ 2564605 w 2755255"/>
                  <a:gd name="connsiteY219" fmla="*/ 464343 h 821531"/>
                  <a:gd name="connsiteX220" fmla="*/ 2574130 w 2755255"/>
                  <a:gd name="connsiteY220" fmla="*/ 466725 h 821531"/>
                  <a:gd name="connsiteX221" fmla="*/ 2578893 w 2755255"/>
                  <a:gd name="connsiteY221" fmla="*/ 481012 h 821531"/>
                  <a:gd name="connsiteX222" fmla="*/ 2583655 w 2755255"/>
                  <a:gd name="connsiteY222" fmla="*/ 507206 h 821531"/>
                  <a:gd name="connsiteX223" fmla="*/ 2588418 w 2755255"/>
                  <a:gd name="connsiteY223" fmla="*/ 516731 h 821531"/>
                  <a:gd name="connsiteX224" fmla="*/ 2593180 w 2755255"/>
                  <a:gd name="connsiteY224" fmla="*/ 542925 h 821531"/>
                  <a:gd name="connsiteX225" fmla="*/ 2602705 w 2755255"/>
                  <a:gd name="connsiteY225" fmla="*/ 557212 h 821531"/>
                  <a:gd name="connsiteX226" fmla="*/ 2605086 w 2755255"/>
                  <a:gd name="connsiteY226" fmla="*/ 566737 h 821531"/>
                  <a:gd name="connsiteX227" fmla="*/ 2609849 w 2755255"/>
                  <a:gd name="connsiteY227" fmla="*/ 588168 h 821531"/>
                  <a:gd name="connsiteX228" fmla="*/ 2614611 w 2755255"/>
                  <a:gd name="connsiteY228" fmla="*/ 600075 h 821531"/>
                  <a:gd name="connsiteX229" fmla="*/ 2624136 w 2755255"/>
                  <a:gd name="connsiteY229" fmla="*/ 595312 h 821531"/>
                  <a:gd name="connsiteX230" fmla="*/ 2636043 w 2755255"/>
                  <a:gd name="connsiteY230" fmla="*/ 576262 h 821531"/>
                  <a:gd name="connsiteX231" fmla="*/ 2650330 w 2755255"/>
                  <a:gd name="connsiteY231" fmla="*/ 573881 h 821531"/>
                  <a:gd name="connsiteX232" fmla="*/ 2664618 w 2755255"/>
                  <a:gd name="connsiteY232" fmla="*/ 576262 h 821531"/>
                  <a:gd name="connsiteX233" fmla="*/ 2666999 w 2755255"/>
                  <a:gd name="connsiteY233" fmla="*/ 592931 h 821531"/>
                  <a:gd name="connsiteX234" fmla="*/ 2671761 w 2755255"/>
                  <a:gd name="connsiteY234" fmla="*/ 604837 h 821531"/>
                  <a:gd name="connsiteX235" fmla="*/ 2676524 w 2755255"/>
                  <a:gd name="connsiteY235" fmla="*/ 654843 h 821531"/>
                  <a:gd name="connsiteX236" fmla="*/ 2683668 w 2755255"/>
                  <a:gd name="connsiteY236" fmla="*/ 676275 h 821531"/>
                  <a:gd name="connsiteX237" fmla="*/ 2690811 w 2755255"/>
                  <a:gd name="connsiteY237" fmla="*/ 726281 h 821531"/>
                  <a:gd name="connsiteX238" fmla="*/ 2695574 w 2755255"/>
                  <a:gd name="connsiteY238" fmla="*/ 738187 h 821531"/>
                  <a:gd name="connsiteX239" fmla="*/ 2697955 w 2755255"/>
                  <a:gd name="connsiteY239" fmla="*/ 762000 h 821531"/>
                  <a:gd name="connsiteX240" fmla="*/ 2721768 w 2755255"/>
                  <a:gd name="connsiteY240" fmla="*/ 747712 h 821531"/>
                  <a:gd name="connsiteX241" fmla="*/ 2726530 w 2755255"/>
                  <a:gd name="connsiteY241" fmla="*/ 731043 h 821531"/>
                  <a:gd name="connsiteX242" fmla="*/ 2733674 w 2755255"/>
                  <a:gd name="connsiteY242" fmla="*/ 733425 h 821531"/>
                  <a:gd name="connsiteX243" fmla="*/ 2736055 w 2755255"/>
                  <a:gd name="connsiteY243" fmla="*/ 747712 h 821531"/>
                  <a:gd name="connsiteX244" fmla="*/ 2745580 w 2755255"/>
                  <a:gd name="connsiteY244" fmla="*/ 766762 h 821531"/>
                  <a:gd name="connsiteX245" fmla="*/ 2747961 w 2755255"/>
                  <a:gd name="connsiteY245" fmla="*/ 778668 h 821531"/>
                  <a:gd name="connsiteX246" fmla="*/ 2755105 w 2755255"/>
                  <a:gd name="connsiteY246" fmla="*/ 788193 h 821531"/>
                  <a:gd name="connsiteX247" fmla="*/ 2752724 w 2755255"/>
                  <a:gd name="connsiteY247" fmla="*/ 800100 h 821531"/>
                  <a:gd name="connsiteX0" fmla="*/ 0 w 2755255"/>
                  <a:gd name="connsiteY0" fmla="*/ 452438 h 821531"/>
                  <a:gd name="connsiteX1" fmla="*/ 28573 w 2755255"/>
                  <a:gd name="connsiteY1" fmla="*/ 414338 h 821531"/>
                  <a:gd name="connsiteX2" fmla="*/ 45243 w 2755255"/>
                  <a:gd name="connsiteY2" fmla="*/ 385762 h 821531"/>
                  <a:gd name="connsiteX3" fmla="*/ 57149 w 2755255"/>
                  <a:gd name="connsiteY3" fmla="*/ 373856 h 821531"/>
                  <a:gd name="connsiteX4" fmla="*/ 66674 w 2755255"/>
                  <a:gd name="connsiteY4" fmla="*/ 357187 h 821531"/>
                  <a:gd name="connsiteX5" fmla="*/ 71436 w 2755255"/>
                  <a:gd name="connsiteY5" fmla="*/ 347662 h 821531"/>
                  <a:gd name="connsiteX6" fmla="*/ 78580 w 2755255"/>
                  <a:gd name="connsiteY6" fmla="*/ 340518 h 821531"/>
                  <a:gd name="connsiteX7" fmla="*/ 92868 w 2755255"/>
                  <a:gd name="connsiteY7" fmla="*/ 319087 h 821531"/>
                  <a:gd name="connsiteX8" fmla="*/ 133349 w 2755255"/>
                  <a:gd name="connsiteY8" fmla="*/ 259556 h 821531"/>
                  <a:gd name="connsiteX9" fmla="*/ 157161 w 2755255"/>
                  <a:gd name="connsiteY9" fmla="*/ 230981 h 821531"/>
                  <a:gd name="connsiteX10" fmla="*/ 164305 w 2755255"/>
                  <a:gd name="connsiteY10" fmla="*/ 211930 h 821531"/>
                  <a:gd name="connsiteX11" fmla="*/ 195262 w 2755255"/>
                  <a:gd name="connsiteY11" fmla="*/ 190500 h 821531"/>
                  <a:gd name="connsiteX12" fmla="*/ 221455 w 2755255"/>
                  <a:gd name="connsiteY12" fmla="*/ 214312 h 821531"/>
                  <a:gd name="connsiteX13" fmla="*/ 228599 w 2755255"/>
                  <a:gd name="connsiteY13" fmla="*/ 235743 h 821531"/>
                  <a:gd name="connsiteX14" fmla="*/ 235743 w 2755255"/>
                  <a:gd name="connsiteY14" fmla="*/ 242887 h 821531"/>
                  <a:gd name="connsiteX15" fmla="*/ 238124 w 2755255"/>
                  <a:gd name="connsiteY15" fmla="*/ 250031 h 821531"/>
                  <a:gd name="connsiteX16" fmla="*/ 242886 w 2755255"/>
                  <a:gd name="connsiteY16" fmla="*/ 278606 h 821531"/>
                  <a:gd name="connsiteX17" fmla="*/ 252411 w 2755255"/>
                  <a:gd name="connsiteY17" fmla="*/ 304800 h 821531"/>
                  <a:gd name="connsiteX18" fmla="*/ 264318 w 2755255"/>
                  <a:gd name="connsiteY18" fmla="*/ 290512 h 821531"/>
                  <a:gd name="connsiteX19" fmla="*/ 271461 w 2755255"/>
                  <a:gd name="connsiteY19" fmla="*/ 273843 h 821531"/>
                  <a:gd name="connsiteX20" fmla="*/ 278605 w 2755255"/>
                  <a:gd name="connsiteY20" fmla="*/ 254793 h 821531"/>
                  <a:gd name="connsiteX21" fmla="*/ 295274 w 2755255"/>
                  <a:gd name="connsiteY21" fmla="*/ 230981 h 821531"/>
                  <a:gd name="connsiteX22" fmla="*/ 302418 w 2755255"/>
                  <a:gd name="connsiteY22" fmla="*/ 214312 h 821531"/>
                  <a:gd name="connsiteX23" fmla="*/ 319086 w 2755255"/>
                  <a:gd name="connsiteY23" fmla="*/ 173831 h 821531"/>
                  <a:gd name="connsiteX24" fmla="*/ 340518 w 2755255"/>
                  <a:gd name="connsiteY24" fmla="*/ 145256 h 821531"/>
                  <a:gd name="connsiteX25" fmla="*/ 350042 w 2755255"/>
                  <a:gd name="connsiteY25" fmla="*/ 228600 h 821531"/>
                  <a:gd name="connsiteX26" fmla="*/ 357187 w 2755255"/>
                  <a:gd name="connsiteY26" fmla="*/ 271463 h 821531"/>
                  <a:gd name="connsiteX27" fmla="*/ 369092 w 2755255"/>
                  <a:gd name="connsiteY27" fmla="*/ 309561 h 821531"/>
                  <a:gd name="connsiteX28" fmla="*/ 397668 w 2755255"/>
                  <a:gd name="connsiteY28" fmla="*/ 273843 h 821531"/>
                  <a:gd name="connsiteX29" fmla="*/ 414337 w 2755255"/>
                  <a:gd name="connsiteY29" fmla="*/ 414337 h 821531"/>
                  <a:gd name="connsiteX30" fmla="*/ 435767 w 2755255"/>
                  <a:gd name="connsiteY30" fmla="*/ 316706 h 821531"/>
                  <a:gd name="connsiteX31" fmla="*/ 442911 w 2755255"/>
                  <a:gd name="connsiteY31" fmla="*/ 266699 h 821531"/>
                  <a:gd name="connsiteX32" fmla="*/ 445293 w 2755255"/>
                  <a:gd name="connsiteY32" fmla="*/ 247650 h 821531"/>
                  <a:gd name="connsiteX33" fmla="*/ 452436 w 2755255"/>
                  <a:gd name="connsiteY33" fmla="*/ 242887 h 821531"/>
                  <a:gd name="connsiteX34" fmla="*/ 466724 w 2755255"/>
                  <a:gd name="connsiteY34" fmla="*/ 230981 h 821531"/>
                  <a:gd name="connsiteX35" fmla="*/ 478630 w 2755255"/>
                  <a:gd name="connsiteY35" fmla="*/ 233362 h 821531"/>
                  <a:gd name="connsiteX36" fmla="*/ 490536 w 2755255"/>
                  <a:gd name="connsiteY36" fmla="*/ 252412 h 821531"/>
                  <a:gd name="connsiteX37" fmla="*/ 492918 w 2755255"/>
                  <a:gd name="connsiteY37" fmla="*/ 261937 h 821531"/>
                  <a:gd name="connsiteX38" fmla="*/ 500061 w 2755255"/>
                  <a:gd name="connsiteY38" fmla="*/ 269081 h 821531"/>
                  <a:gd name="connsiteX39" fmla="*/ 502443 w 2755255"/>
                  <a:gd name="connsiteY39" fmla="*/ 280987 h 821531"/>
                  <a:gd name="connsiteX40" fmla="*/ 509586 w 2755255"/>
                  <a:gd name="connsiteY40" fmla="*/ 311943 h 821531"/>
                  <a:gd name="connsiteX41" fmla="*/ 521493 w 2755255"/>
                  <a:gd name="connsiteY41" fmla="*/ 328612 h 821531"/>
                  <a:gd name="connsiteX42" fmla="*/ 523874 w 2755255"/>
                  <a:gd name="connsiteY42" fmla="*/ 335756 h 821531"/>
                  <a:gd name="connsiteX43" fmla="*/ 538161 w 2755255"/>
                  <a:gd name="connsiteY43" fmla="*/ 357187 h 821531"/>
                  <a:gd name="connsiteX44" fmla="*/ 564355 w 2755255"/>
                  <a:gd name="connsiteY44" fmla="*/ 409575 h 821531"/>
                  <a:gd name="connsiteX45" fmla="*/ 600074 w 2755255"/>
                  <a:gd name="connsiteY45" fmla="*/ 483393 h 821531"/>
                  <a:gd name="connsiteX46" fmla="*/ 619124 w 2755255"/>
                  <a:gd name="connsiteY46" fmla="*/ 457200 h 821531"/>
                  <a:gd name="connsiteX47" fmla="*/ 633411 w 2755255"/>
                  <a:gd name="connsiteY47" fmla="*/ 433387 h 821531"/>
                  <a:gd name="connsiteX48" fmla="*/ 640555 w 2755255"/>
                  <a:gd name="connsiteY48" fmla="*/ 423862 h 821531"/>
                  <a:gd name="connsiteX49" fmla="*/ 652461 w 2755255"/>
                  <a:gd name="connsiteY49" fmla="*/ 395287 h 821531"/>
                  <a:gd name="connsiteX50" fmla="*/ 659605 w 2755255"/>
                  <a:gd name="connsiteY50" fmla="*/ 392906 h 821531"/>
                  <a:gd name="connsiteX51" fmla="*/ 683418 w 2755255"/>
                  <a:gd name="connsiteY51" fmla="*/ 435768 h 821531"/>
                  <a:gd name="connsiteX52" fmla="*/ 700086 w 2755255"/>
                  <a:gd name="connsiteY52" fmla="*/ 483393 h 821531"/>
                  <a:gd name="connsiteX53" fmla="*/ 726280 w 2755255"/>
                  <a:gd name="connsiteY53" fmla="*/ 519113 h 821531"/>
                  <a:gd name="connsiteX54" fmla="*/ 731043 w 2755255"/>
                  <a:gd name="connsiteY54" fmla="*/ 478631 h 821531"/>
                  <a:gd name="connsiteX55" fmla="*/ 740568 w 2755255"/>
                  <a:gd name="connsiteY55" fmla="*/ 440531 h 821531"/>
                  <a:gd name="connsiteX56" fmla="*/ 754855 w 2755255"/>
                  <a:gd name="connsiteY56" fmla="*/ 457200 h 821531"/>
                  <a:gd name="connsiteX57" fmla="*/ 757236 w 2755255"/>
                  <a:gd name="connsiteY57" fmla="*/ 466725 h 821531"/>
                  <a:gd name="connsiteX58" fmla="*/ 764380 w 2755255"/>
                  <a:gd name="connsiteY58" fmla="*/ 473868 h 821531"/>
                  <a:gd name="connsiteX59" fmla="*/ 838199 w 2755255"/>
                  <a:gd name="connsiteY59" fmla="*/ 595312 h 821531"/>
                  <a:gd name="connsiteX60" fmla="*/ 869155 w 2755255"/>
                  <a:gd name="connsiteY60" fmla="*/ 640556 h 821531"/>
                  <a:gd name="connsiteX61" fmla="*/ 881061 w 2755255"/>
                  <a:gd name="connsiteY61" fmla="*/ 654843 h 821531"/>
                  <a:gd name="connsiteX62" fmla="*/ 890586 w 2755255"/>
                  <a:gd name="connsiteY62" fmla="*/ 657225 h 821531"/>
                  <a:gd name="connsiteX63" fmla="*/ 902493 w 2755255"/>
                  <a:gd name="connsiteY63" fmla="*/ 650081 h 821531"/>
                  <a:gd name="connsiteX64" fmla="*/ 926305 w 2755255"/>
                  <a:gd name="connsiteY64" fmla="*/ 621506 h 821531"/>
                  <a:gd name="connsiteX65" fmla="*/ 940593 w 2755255"/>
                  <a:gd name="connsiteY65" fmla="*/ 581025 h 821531"/>
                  <a:gd name="connsiteX66" fmla="*/ 954880 w 2755255"/>
                  <a:gd name="connsiteY66" fmla="*/ 552450 h 821531"/>
                  <a:gd name="connsiteX67" fmla="*/ 964405 w 2755255"/>
                  <a:gd name="connsiteY67" fmla="*/ 514350 h 821531"/>
                  <a:gd name="connsiteX68" fmla="*/ 966786 w 2755255"/>
                  <a:gd name="connsiteY68" fmla="*/ 459581 h 821531"/>
                  <a:gd name="connsiteX69" fmla="*/ 971549 w 2755255"/>
                  <a:gd name="connsiteY69" fmla="*/ 447675 h 821531"/>
                  <a:gd name="connsiteX70" fmla="*/ 973930 w 2755255"/>
                  <a:gd name="connsiteY70" fmla="*/ 440531 h 821531"/>
                  <a:gd name="connsiteX71" fmla="*/ 985836 w 2755255"/>
                  <a:gd name="connsiteY71" fmla="*/ 423862 h 821531"/>
                  <a:gd name="connsiteX72" fmla="*/ 992980 w 2755255"/>
                  <a:gd name="connsiteY72" fmla="*/ 411956 h 821531"/>
                  <a:gd name="connsiteX73" fmla="*/ 1012030 w 2755255"/>
                  <a:gd name="connsiteY73" fmla="*/ 414337 h 821531"/>
                  <a:gd name="connsiteX74" fmla="*/ 1019174 w 2755255"/>
                  <a:gd name="connsiteY74" fmla="*/ 419100 h 821531"/>
                  <a:gd name="connsiteX75" fmla="*/ 1026318 w 2755255"/>
                  <a:gd name="connsiteY75" fmla="*/ 421481 h 821531"/>
                  <a:gd name="connsiteX76" fmla="*/ 1038224 w 2755255"/>
                  <a:gd name="connsiteY76" fmla="*/ 428625 h 821531"/>
                  <a:gd name="connsiteX77" fmla="*/ 1059655 w 2755255"/>
                  <a:gd name="connsiteY77" fmla="*/ 423862 h 821531"/>
                  <a:gd name="connsiteX78" fmla="*/ 1066799 w 2755255"/>
                  <a:gd name="connsiteY78" fmla="*/ 411956 h 821531"/>
                  <a:gd name="connsiteX79" fmla="*/ 1076324 w 2755255"/>
                  <a:gd name="connsiteY79" fmla="*/ 381000 h 821531"/>
                  <a:gd name="connsiteX80" fmla="*/ 1078705 w 2755255"/>
                  <a:gd name="connsiteY80" fmla="*/ 364331 h 821531"/>
                  <a:gd name="connsiteX81" fmla="*/ 1083468 w 2755255"/>
                  <a:gd name="connsiteY81" fmla="*/ 335756 h 821531"/>
                  <a:gd name="connsiteX82" fmla="*/ 1085849 w 2755255"/>
                  <a:gd name="connsiteY82" fmla="*/ 304800 h 821531"/>
                  <a:gd name="connsiteX83" fmla="*/ 1100136 w 2755255"/>
                  <a:gd name="connsiteY83" fmla="*/ 288131 h 821531"/>
                  <a:gd name="connsiteX84" fmla="*/ 1112043 w 2755255"/>
                  <a:gd name="connsiteY84" fmla="*/ 271462 h 821531"/>
                  <a:gd name="connsiteX85" fmla="*/ 1119186 w 2755255"/>
                  <a:gd name="connsiteY85" fmla="*/ 266700 h 821531"/>
                  <a:gd name="connsiteX86" fmla="*/ 1128711 w 2755255"/>
                  <a:gd name="connsiteY86" fmla="*/ 259556 h 821531"/>
                  <a:gd name="connsiteX87" fmla="*/ 1131093 w 2755255"/>
                  <a:gd name="connsiteY87" fmla="*/ 252412 h 821531"/>
                  <a:gd name="connsiteX88" fmla="*/ 1154905 w 2755255"/>
                  <a:gd name="connsiteY88" fmla="*/ 230981 h 821531"/>
                  <a:gd name="connsiteX89" fmla="*/ 1162049 w 2755255"/>
                  <a:gd name="connsiteY89" fmla="*/ 221456 h 821531"/>
                  <a:gd name="connsiteX90" fmla="*/ 1173955 w 2755255"/>
                  <a:gd name="connsiteY90" fmla="*/ 202406 h 821531"/>
                  <a:gd name="connsiteX91" fmla="*/ 1178718 w 2755255"/>
                  <a:gd name="connsiteY91" fmla="*/ 180975 h 821531"/>
                  <a:gd name="connsiteX92" fmla="*/ 1185861 w 2755255"/>
                  <a:gd name="connsiteY92" fmla="*/ 176212 h 821531"/>
                  <a:gd name="connsiteX93" fmla="*/ 1193005 w 2755255"/>
                  <a:gd name="connsiteY93" fmla="*/ 180975 h 821531"/>
                  <a:gd name="connsiteX94" fmla="*/ 1197768 w 2755255"/>
                  <a:gd name="connsiteY94" fmla="*/ 190500 h 821531"/>
                  <a:gd name="connsiteX95" fmla="*/ 1200149 w 2755255"/>
                  <a:gd name="connsiteY95" fmla="*/ 197643 h 821531"/>
                  <a:gd name="connsiteX96" fmla="*/ 1212055 w 2755255"/>
                  <a:gd name="connsiteY96" fmla="*/ 226218 h 821531"/>
                  <a:gd name="connsiteX97" fmla="*/ 1214436 w 2755255"/>
                  <a:gd name="connsiteY97" fmla="*/ 235743 h 821531"/>
                  <a:gd name="connsiteX98" fmla="*/ 1223961 w 2755255"/>
                  <a:gd name="connsiteY98" fmla="*/ 245268 h 821531"/>
                  <a:gd name="connsiteX99" fmla="*/ 1228724 w 2755255"/>
                  <a:gd name="connsiteY99" fmla="*/ 254793 h 821531"/>
                  <a:gd name="connsiteX100" fmla="*/ 1233486 w 2755255"/>
                  <a:gd name="connsiteY100" fmla="*/ 261937 h 821531"/>
                  <a:gd name="connsiteX101" fmla="*/ 1238249 w 2755255"/>
                  <a:gd name="connsiteY101" fmla="*/ 271462 h 821531"/>
                  <a:gd name="connsiteX102" fmla="*/ 1250155 w 2755255"/>
                  <a:gd name="connsiteY102" fmla="*/ 290512 h 821531"/>
                  <a:gd name="connsiteX103" fmla="*/ 1293018 w 2755255"/>
                  <a:gd name="connsiteY103" fmla="*/ 233362 h 821531"/>
                  <a:gd name="connsiteX104" fmla="*/ 1307305 w 2755255"/>
                  <a:gd name="connsiteY104" fmla="*/ 216693 h 821531"/>
                  <a:gd name="connsiteX105" fmla="*/ 1309686 w 2755255"/>
                  <a:gd name="connsiteY105" fmla="*/ 209550 h 821531"/>
                  <a:gd name="connsiteX106" fmla="*/ 1323974 w 2755255"/>
                  <a:gd name="connsiteY106" fmla="*/ 195262 h 821531"/>
                  <a:gd name="connsiteX107" fmla="*/ 1343024 w 2755255"/>
                  <a:gd name="connsiteY107" fmla="*/ 207168 h 821531"/>
                  <a:gd name="connsiteX108" fmla="*/ 1350168 w 2755255"/>
                  <a:gd name="connsiteY108" fmla="*/ 233362 h 821531"/>
                  <a:gd name="connsiteX109" fmla="*/ 1354930 w 2755255"/>
                  <a:gd name="connsiteY109" fmla="*/ 245268 h 821531"/>
                  <a:gd name="connsiteX110" fmla="*/ 1359693 w 2755255"/>
                  <a:gd name="connsiteY110" fmla="*/ 261937 h 821531"/>
                  <a:gd name="connsiteX111" fmla="*/ 1362074 w 2755255"/>
                  <a:gd name="connsiteY111" fmla="*/ 280987 h 821531"/>
                  <a:gd name="connsiteX112" fmla="*/ 1364455 w 2755255"/>
                  <a:gd name="connsiteY112" fmla="*/ 304800 h 821531"/>
                  <a:gd name="connsiteX113" fmla="*/ 1378743 w 2755255"/>
                  <a:gd name="connsiteY113" fmla="*/ 342900 h 821531"/>
                  <a:gd name="connsiteX114" fmla="*/ 1385886 w 2755255"/>
                  <a:gd name="connsiteY114" fmla="*/ 359568 h 821531"/>
                  <a:gd name="connsiteX115" fmla="*/ 1388268 w 2755255"/>
                  <a:gd name="connsiteY115" fmla="*/ 369093 h 821531"/>
                  <a:gd name="connsiteX116" fmla="*/ 1402555 w 2755255"/>
                  <a:gd name="connsiteY116" fmla="*/ 381000 h 821531"/>
                  <a:gd name="connsiteX117" fmla="*/ 1414461 w 2755255"/>
                  <a:gd name="connsiteY117" fmla="*/ 421481 h 821531"/>
                  <a:gd name="connsiteX118" fmla="*/ 1421605 w 2755255"/>
                  <a:gd name="connsiteY118" fmla="*/ 445293 h 821531"/>
                  <a:gd name="connsiteX119" fmla="*/ 1428749 w 2755255"/>
                  <a:gd name="connsiteY119" fmla="*/ 450056 h 821531"/>
                  <a:gd name="connsiteX120" fmla="*/ 1438274 w 2755255"/>
                  <a:gd name="connsiteY120" fmla="*/ 492918 h 821531"/>
                  <a:gd name="connsiteX121" fmla="*/ 1443036 w 2755255"/>
                  <a:gd name="connsiteY121" fmla="*/ 531018 h 821531"/>
                  <a:gd name="connsiteX122" fmla="*/ 1450180 w 2755255"/>
                  <a:gd name="connsiteY122" fmla="*/ 547687 h 821531"/>
                  <a:gd name="connsiteX123" fmla="*/ 1457324 w 2755255"/>
                  <a:gd name="connsiteY123" fmla="*/ 557212 h 821531"/>
                  <a:gd name="connsiteX124" fmla="*/ 1464468 w 2755255"/>
                  <a:gd name="connsiteY124" fmla="*/ 576262 h 821531"/>
                  <a:gd name="connsiteX125" fmla="*/ 1483518 w 2755255"/>
                  <a:gd name="connsiteY125" fmla="*/ 557212 h 821531"/>
                  <a:gd name="connsiteX126" fmla="*/ 1500186 w 2755255"/>
                  <a:gd name="connsiteY126" fmla="*/ 523875 h 821531"/>
                  <a:gd name="connsiteX127" fmla="*/ 1507330 w 2755255"/>
                  <a:gd name="connsiteY127" fmla="*/ 509587 h 821531"/>
                  <a:gd name="connsiteX128" fmla="*/ 1516855 w 2755255"/>
                  <a:gd name="connsiteY128" fmla="*/ 500062 h 821531"/>
                  <a:gd name="connsiteX129" fmla="*/ 1538286 w 2755255"/>
                  <a:gd name="connsiteY129" fmla="*/ 473868 h 821531"/>
                  <a:gd name="connsiteX130" fmla="*/ 1545430 w 2755255"/>
                  <a:gd name="connsiteY130" fmla="*/ 471487 h 821531"/>
                  <a:gd name="connsiteX131" fmla="*/ 1559718 w 2755255"/>
                  <a:gd name="connsiteY131" fmla="*/ 516731 h 821531"/>
                  <a:gd name="connsiteX132" fmla="*/ 1569243 w 2755255"/>
                  <a:gd name="connsiteY132" fmla="*/ 557212 h 821531"/>
                  <a:gd name="connsiteX133" fmla="*/ 1583530 w 2755255"/>
                  <a:gd name="connsiteY133" fmla="*/ 600075 h 821531"/>
                  <a:gd name="connsiteX134" fmla="*/ 1590674 w 2755255"/>
                  <a:gd name="connsiteY134" fmla="*/ 623887 h 821531"/>
                  <a:gd name="connsiteX135" fmla="*/ 1593055 w 2755255"/>
                  <a:gd name="connsiteY135" fmla="*/ 635793 h 821531"/>
                  <a:gd name="connsiteX136" fmla="*/ 1597818 w 2755255"/>
                  <a:gd name="connsiteY136" fmla="*/ 650081 h 821531"/>
                  <a:gd name="connsiteX137" fmla="*/ 1602580 w 2755255"/>
                  <a:gd name="connsiteY137" fmla="*/ 666750 h 821531"/>
                  <a:gd name="connsiteX138" fmla="*/ 1604961 w 2755255"/>
                  <a:gd name="connsiteY138" fmla="*/ 683418 h 821531"/>
                  <a:gd name="connsiteX139" fmla="*/ 1616868 w 2755255"/>
                  <a:gd name="connsiteY139" fmla="*/ 711993 h 821531"/>
                  <a:gd name="connsiteX140" fmla="*/ 1626393 w 2755255"/>
                  <a:gd name="connsiteY140" fmla="*/ 728662 h 821531"/>
                  <a:gd name="connsiteX141" fmla="*/ 1645443 w 2755255"/>
                  <a:gd name="connsiteY141" fmla="*/ 764381 h 821531"/>
                  <a:gd name="connsiteX142" fmla="*/ 1654968 w 2755255"/>
                  <a:gd name="connsiteY142" fmla="*/ 762000 h 821531"/>
                  <a:gd name="connsiteX143" fmla="*/ 1662111 w 2755255"/>
                  <a:gd name="connsiteY143" fmla="*/ 757237 h 821531"/>
                  <a:gd name="connsiteX144" fmla="*/ 1690686 w 2755255"/>
                  <a:gd name="connsiteY144" fmla="*/ 723900 h 821531"/>
                  <a:gd name="connsiteX145" fmla="*/ 1702593 w 2755255"/>
                  <a:gd name="connsiteY145" fmla="*/ 731043 h 821531"/>
                  <a:gd name="connsiteX146" fmla="*/ 1707355 w 2755255"/>
                  <a:gd name="connsiteY146" fmla="*/ 738187 h 821531"/>
                  <a:gd name="connsiteX147" fmla="*/ 1714499 w 2755255"/>
                  <a:gd name="connsiteY147" fmla="*/ 742950 h 821531"/>
                  <a:gd name="connsiteX148" fmla="*/ 1731168 w 2755255"/>
                  <a:gd name="connsiteY148" fmla="*/ 764381 h 821531"/>
                  <a:gd name="connsiteX149" fmla="*/ 1738311 w 2755255"/>
                  <a:gd name="connsiteY149" fmla="*/ 769143 h 821531"/>
                  <a:gd name="connsiteX150" fmla="*/ 1752599 w 2755255"/>
                  <a:gd name="connsiteY150" fmla="*/ 785812 h 821531"/>
                  <a:gd name="connsiteX151" fmla="*/ 1788318 w 2755255"/>
                  <a:gd name="connsiteY151" fmla="*/ 821531 h 821531"/>
                  <a:gd name="connsiteX152" fmla="*/ 1802605 w 2755255"/>
                  <a:gd name="connsiteY152" fmla="*/ 809625 h 821531"/>
                  <a:gd name="connsiteX153" fmla="*/ 1824036 w 2755255"/>
                  <a:gd name="connsiteY153" fmla="*/ 783431 h 821531"/>
                  <a:gd name="connsiteX154" fmla="*/ 1859755 w 2755255"/>
                  <a:gd name="connsiteY154" fmla="*/ 771525 h 821531"/>
                  <a:gd name="connsiteX155" fmla="*/ 1874043 w 2755255"/>
                  <a:gd name="connsiteY155" fmla="*/ 759618 h 821531"/>
                  <a:gd name="connsiteX156" fmla="*/ 1890711 w 2755255"/>
                  <a:gd name="connsiteY156" fmla="*/ 731043 h 821531"/>
                  <a:gd name="connsiteX157" fmla="*/ 1893093 w 2755255"/>
                  <a:gd name="connsiteY157" fmla="*/ 721518 h 821531"/>
                  <a:gd name="connsiteX158" fmla="*/ 1912143 w 2755255"/>
                  <a:gd name="connsiteY158" fmla="*/ 681037 h 821531"/>
                  <a:gd name="connsiteX159" fmla="*/ 1947861 w 2755255"/>
                  <a:gd name="connsiteY159" fmla="*/ 597693 h 821531"/>
                  <a:gd name="connsiteX160" fmla="*/ 1974055 w 2755255"/>
                  <a:gd name="connsiteY160" fmla="*/ 540543 h 821531"/>
                  <a:gd name="connsiteX161" fmla="*/ 1981199 w 2755255"/>
                  <a:gd name="connsiteY161" fmla="*/ 516731 h 821531"/>
                  <a:gd name="connsiteX162" fmla="*/ 1988343 w 2755255"/>
                  <a:gd name="connsiteY162" fmla="*/ 385762 h 821531"/>
                  <a:gd name="connsiteX163" fmla="*/ 1995486 w 2755255"/>
                  <a:gd name="connsiteY163" fmla="*/ 371475 h 821531"/>
                  <a:gd name="connsiteX164" fmla="*/ 2005011 w 2755255"/>
                  <a:gd name="connsiteY164" fmla="*/ 357187 h 821531"/>
                  <a:gd name="connsiteX165" fmla="*/ 2009774 w 2755255"/>
                  <a:gd name="connsiteY165" fmla="*/ 347662 h 821531"/>
                  <a:gd name="connsiteX166" fmla="*/ 2016918 w 2755255"/>
                  <a:gd name="connsiteY166" fmla="*/ 345281 h 821531"/>
                  <a:gd name="connsiteX167" fmla="*/ 2024061 w 2755255"/>
                  <a:gd name="connsiteY167" fmla="*/ 350043 h 821531"/>
                  <a:gd name="connsiteX168" fmla="*/ 2035968 w 2755255"/>
                  <a:gd name="connsiteY168" fmla="*/ 371475 h 821531"/>
                  <a:gd name="connsiteX169" fmla="*/ 2040730 w 2755255"/>
                  <a:gd name="connsiteY169" fmla="*/ 378618 h 821531"/>
                  <a:gd name="connsiteX170" fmla="*/ 2050255 w 2755255"/>
                  <a:gd name="connsiteY170" fmla="*/ 404812 h 821531"/>
                  <a:gd name="connsiteX171" fmla="*/ 2057399 w 2755255"/>
                  <a:gd name="connsiteY171" fmla="*/ 416718 h 821531"/>
                  <a:gd name="connsiteX172" fmla="*/ 2062161 w 2755255"/>
                  <a:gd name="connsiteY172" fmla="*/ 371475 h 821531"/>
                  <a:gd name="connsiteX173" fmla="*/ 2076449 w 2755255"/>
                  <a:gd name="connsiteY173" fmla="*/ 328612 h 821531"/>
                  <a:gd name="connsiteX174" fmla="*/ 2121693 w 2755255"/>
                  <a:gd name="connsiteY174" fmla="*/ 219075 h 821531"/>
                  <a:gd name="connsiteX175" fmla="*/ 2155030 w 2755255"/>
                  <a:gd name="connsiteY175" fmla="*/ 145256 h 821531"/>
                  <a:gd name="connsiteX176" fmla="*/ 2166936 w 2755255"/>
                  <a:gd name="connsiteY176" fmla="*/ 135731 h 821531"/>
                  <a:gd name="connsiteX177" fmla="*/ 2181224 w 2755255"/>
                  <a:gd name="connsiteY177" fmla="*/ 147637 h 821531"/>
                  <a:gd name="connsiteX178" fmla="*/ 2188368 w 2755255"/>
                  <a:gd name="connsiteY178" fmla="*/ 152400 h 821531"/>
                  <a:gd name="connsiteX179" fmla="*/ 2200274 w 2755255"/>
                  <a:gd name="connsiteY179" fmla="*/ 164306 h 821531"/>
                  <a:gd name="connsiteX180" fmla="*/ 2212180 w 2755255"/>
                  <a:gd name="connsiteY180" fmla="*/ 178593 h 821531"/>
                  <a:gd name="connsiteX181" fmla="*/ 2214561 w 2755255"/>
                  <a:gd name="connsiteY181" fmla="*/ 197643 h 821531"/>
                  <a:gd name="connsiteX182" fmla="*/ 2221705 w 2755255"/>
                  <a:gd name="connsiteY182" fmla="*/ 188118 h 821531"/>
                  <a:gd name="connsiteX183" fmla="*/ 2224086 w 2755255"/>
                  <a:gd name="connsiteY183" fmla="*/ 178593 h 821531"/>
                  <a:gd name="connsiteX184" fmla="*/ 2231230 w 2755255"/>
                  <a:gd name="connsiteY184" fmla="*/ 159543 h 821531"/>
                  <a:gd name="connsiteX185" fmla="*/ 2238374 w 2755255"/>
                  <a:gd name="connsiteY185" fmla="*/ 128587 h 821531"/>
                  <a:gd name="connsiteX186" fmla="*/ 2247899 w 2755255"/>
                  <a:gd name="connsiteY186" fmla="*/ 111918 h 821531"/>
                  <a:gd name="connsiteX187" fmla="*/ 2252661 w 2755255"/>
                  <a:gd name="connsiteY187" fmla="*/ 97631 h 821531"/>
                  <a:gd name="connsiteX188" fmla="*/ 2257424 w 2755255"/>
                  <a:gd name="connsiteY188" fmla="*/ 88106 h 821531"/>
                  <a:gd name="connsiteX189" fmla="*/ 2266949 w 2755255"/>
                  <a:gd name="connsiteY189" fmla="*/ 66675 h 821531"/>
                  <a:gd name="connsiteX190" fmla="*/ 2271711 w 2755255"/>
                  <a:gd name="connsiteY190" fmla="*/ 59531 h 821531"/>
                  <a:gd name="connsiteX191" fmla="*/ 2290761 w 2755255"/>
                  <a:gd name="connsiteY191" fmla="*/ 26193 h 821531"/>
                  <a:gd name="connsiteX192" fmla="*/ 2307430 w 2755255"/>
                  <a:gd name="connsiteY192" fmla="*/ 0 h 821531"/>
                  <a:gd name="connsiteX193" fmla="*/ 2326480 w 2755255"/>
                  <a:gd name="connsiteY193" fmla="*/ 9525 h 821531"/>
                  <a:gd name="connsiteX194" fmla="*/ 2359818 w 2755255"/>
                  <a:gd name="connsiteY194" fmla="*/ 71437 h 821531"/>
                  <a:gd name="connsiteX195" fmla="*/ 2366961 w 2755255"/>
                  <a:gd name="connsiteY195" fmla="*/ 88106 h 821531"/>
                  <a:gd name="connsiteX196" fmla="*/ 2376486 w 2755255"/>
                  <a:gd name="connsiteY196" fmla="*/ 100012 h 821531"/>
                  <a:gd name="connsiteX197" fmla="*/ 2378868 w 2755255"/>
                  <a:gd name="connsiteY197" fmla="*/ 109537 h 821531"/>
                  <a:gd name="connsiteX198" fmla="*/ 2386011 w 2755255"/>
                  <a:gd name="connsiteY198" fmla="*/ 119062 h 821531"/>
                  <a:gd name="connsiteX199" fmla="*/ 2390774 w 2755255"/>
                  <a:gd name="connsiteY199" fmla="*/ 126206 h 821531"/>
                  <a:gd name="connsiteX200" fmla="*/ 2402680 w 2755255"/>
                  <a:gd name="connsiteY200" fmla="*/ 119062 h 821531"/>
                  <a:gd name="connsiteX201" fmla="*/ 2412205 w 2755255"/>
                  <a:gd name="connsiteY201" fmla="*/ 100012 h 821531"/>
                  <a:gd name="connsiteX202" fmla="*/ 2424111 w 2755255"/>
                  <a:gd name="connsiteY202" fmla="*/ 83343 h 821531"/>
                  <a:gd name="connsiteX203" fmla="*/ 2438399 w 2755255"/>
                  <a:gd name="connsiteY203" fmla="*/ 78581 h 821531"/>
                  <a:gd name="connsiteX204" fmla="*/ 2447924 w 2755255"/>
                  <a:gd name="connsiteY204" fmla="*/ 119062 h 821531"/>
                  <a:gd name="connsiteX205" fmla="*/ 2455068 w 2755255"/>
                  <a:gd name="connsiteY205" fmla="*/ 135731 h 821531"/>
                  <a:gd name="connsiteX206" fmla="*/ 2474118 w 2755255"/>
                  <a:gd name="connsiteY206" fmla="*/ 207168 h 821531"/>
                  <a:gd name="connsiteX207" fmla="*/ 2476499 w 2755255"/>
                  <a:gd name="connsiteY207" fmla="*/ 235743 h 821531"/>
                  <a:gd name="connsiteX208" fmla="*/ 2486024 w 2755255"/>
                  <a:gd name="connsiteY208" fmla="*/ 280987 h 821531"/>
                  <a:gd name="connsiteX209" fmla="*/ 2495549 w 2755255"/>
                  <a:gd name="connsiteY209" fmla="*/ 333375 h 821531"/>
                  <a:gd name="connsiteX210" fmla="*/ 2500311 w 2755255"/>
                  <a:gd name="connsiteY210" fmla="*/ 364331 h 821531"/>
                  <a:gd name="connsiteX211" fmla="*/ 2514599 w 2755255"/>
                  <a:gd name="connsiteY211" fmla="*/ 411956 h 821531"/>
                  <a:gd name="connsiteX212" fmla="*/ 2516980 w 2755255"/>
                  <a:gd name="connsiteY212" fmla="*/ 421481 h 821531"/>
                  <a:gd name="connsiteX213" fmla="*/ 2528886 w 2755255"/>
                  <a:gd name="connsiteY213" fmla="*/ 447675 h 821531"/>
                  <a:gd name="connsiteX214" fmla="*/ 2538411 w 2755255"/>
                  <a:gd name="connsiteY214" fmla="*/ 481012 h 821531"/>
                  <a:gd name="connsiteX215" fmla="*/ 2540793 w 2755255"/>
                  <a:gd name="connsiteY215" fmla="*/ 500062 h 821531"/>
                  <a:gd name="connsiteX216" fmla="*/ 2543174 w 2755255"/>
                  <a:gd name="connsiteY216" fmla="*/ 509587 h 821531"/>
                  <a:gd name="connsiteX217" fmla="*/ 2552699 w 2755255"/>
                  <a:gd name="connsiteY217" fmla="*/ 485775 h 821531"/>
                  <a:gd name="connsiteX218" fmla="*/ 2559843 w 2755255"/>
                  <a:gd name="connsiteY218" fmla="*/ 473868 h 821531"/>
                  <a:gd name="connsiteX219" fmla="*/ 2564605 w 2755255"/>
                  <a:gd name="connsiteY219" fmla="*/ 464343 h 821531"/>
                  <a:gd name="connsiteX220" fmla="*/ 2574130 w 2755255"/>
                  <a:gd name="connsiteY220" fmla="*/ 466725 h 821531"/>
                  <a:gd name="connsiteX221" fmla="*/ 2578893 w 2755255"/>
                  <a:gd name="connsiteY221" fmla="*/ 481012 h 821531"/>
                  <a:gd name="connsiteX222" fmla="*/ 2583655 w 2755255"/>
                  <a:gd name="connsiteY222" fmla="*/ 507206 h 821531"/>
                  <a:gd name="connsiteX223" fmla="*/ 2588418 w 2755255"/>
                  <a:gd name="connsiteY223" fmla="*/ 516731 h 821531"/>
                  <a:gd name="connsiteX224" fmla="*/ 2593180 w 2755255"/>
                  <a:gd name="connsiteY224" fmla="*/ 542925 h 821531"/>
                  <a:gd name="connsiteX225" fmla="*/ 2602705 w 2755255"/>
                  <a:gd name="connsiteY225" fmla="*/ 557212 h 821531"/>
                  <a:gd name="connsiteX226" fmla="*/ 2605086 w 2755255"/>
                  <a:gd name="connsiteY226" fmla="*/ 566737 h 821531"/>
                  <a:gd name="connsiteX227" fmla="*/ 2609849 w 2755255"/>
                  <a:gd name="connsiteY227" fmla="*/ 588168 h 821531"/>
                  <a:gd name="connsiteX228" fmla="*/ 2614611 w 2755255"/>
                  <a:gd name="connsiteY228" fmla="*/ 600075 h 821531"/>
                  <a:gd name="connsiteX229" fmla="*/ 2624136 w 2755255"/>
                  <a:gd name="connsiteY229" fmla="*/ 595312 h 821531"/>
                  <a:gd name="connsiteX230" fmla="*/ 2636043 w 2755255"/>
                  <a:gd name="connsiteY230" fmla="*/ 576262 h 821531"/>
                  <a:gd name="connsiteX231" fmla="*/ 2650330 w 2755255"/>
                  <a:gd name="connsiteY231" fmla="*/ 573881 h 821531"/>
                  <a:gd name="connsiteX232" fmla="*/ 2664618 w 2755255"/>
                  <a:gd name="connsiteY232" fmla="*/ 576262 h 821531"/>
                  <a:gd name="connsiteX233" fmla="*/ 2666999 w 2755255"/>
                  <a:gd name="connsiteY233" fmla="*/ 592931 h 821531"/>
                  <a:gd name="connsiteX234" fmla="*/ 2671761 w 2755255"/>
                  <a:gd name="connsiteY234" fmla="*/ 604837 h 821531"/>
                  <a:gd name="connsiteX235" fmla="*/ 2676524 w 2755255"/>
                  <a:gd name="connsiteY235" fmla="*/ 654843 h 821531"/>
                  <a:gd name="connsiteX236" fmla="*/ 2683668 w 2755255"/>
                  <a:gd name="connsiteY236" fmla="*/ 676275 h 821531"/>
                  <a:gd name="connsiteX237" fmla="*/ 2690811 w 2755255"/>
                  <a:gd name="connsiteY237" fmla="*/ 726281 h 821531"/>
                  <a:gd name="connsiteX238" fmla="*/ 2695574 w 2755255"/>
                  <a:gd name="connsiteY238" fmla="*/ 738187 h 821531"/>
                  <a:gd name="connsiteX239" fmla="*/ 2697955 w 2755255"/>
                  <a:gd name="connsiteY239" fmla="*/ 762000 h 821531"/>
                  <a:gd name="connsiteX240" fmla="*/ 2721768 w 2755255"/>
                  <a:gd name="connsiteY240" fmla="*/ 747712 h 821531"/>
                  <a:gd name="connsiteX241" fmla="*/ 2726530 w 2755255"/>
                  <a:gd name="connsiteY241" fmla="*/ 731043 h 821531"/>
                  <a:gd name="connsiteX242" fmla="*/ 2733674 w 2755255"/>
                  <a:gd name="connsiteY242" fmla="*/ 733425 h 821531"/>
                  <a:gd name="connsiteX243" fmla="*/ 2736055 w 2755255"/>
                  <a:gd name="connsiteY243" fmla="*/ 747712 h 821531"/>
                  <a:gd name="connsiteX244" fmla="*/ 2745580 w 2755255"/>
                  <a:gd name="connsiteY244" fmla="*/ 766762 h 821531"/>
                  <a:gd name="connsiteX245" fmla="*/ 2747961 w 2755255"/>
                  <a:gd name="connsiteY245" fmla="*/ 778668 h 821531"/>
                  <a:gd name="connsiteX246" fmla="*/ 2755105 w 2755255"/>
                  <a:gd name="connsiteY246" fmla="*/ 788193 h 821531"/>
                  <a:gd name="connsiteX247" fmla="*/ 2752724 w 2755255"/>
                  <a:gd name="connsiteY247" fmla="*/ 800100 h 8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</a:cxnLst>
                <a:rect l="l" t="t" r="r" b="b"/>
                <a:pathLst>
                  <a:path w="2755255" h="821531">
                    <a:moveTo>
                      <a:pt x="0" y="452438"/>
                    </a:moveTo>
                    <a:cubicBezTo>
                      <a:pt x="9577" y="447649"/>
                      <a:pt x="21033" y="425451"/>
                      <a:pt x="28573" y="414338"/>
                    </a:cubicBezTo>
                    <a:cubicBezTo>
                      <a:pt x="36113" y="403225"/>
                      <a:pt x="40480" y="392509"/>
                      <a:pt x="45243" y="385762"/>
                    </a:cubicBezTo>
                    <a:cubicBezTo>
                      <a:pt x="50006" y="379015"/>
                      <a:pt x="53180" y="377825"/>
                      <a:pt x="57149" y="373856"/>
                    </a:cubicBezTo>
                    <a:cubicBezTo>
                      <a:pt x="61827" y="359820"/>
                      <a:pt x="56376" y="373664"/>
                      <a:pt x="66674" y="357187"/>
                    </a:cubicBezTo>
                    <a:cubicBezTo>
                      <a:pt x="68555" y="354177"/>
                      <a:pt x="69373" y="350551"/>
                      <a:pt x="71436" y="347662"/>
                    </a:cubicBezTo>
                    <a:cubicBezTo>
                      <a:pt x="73393" y="344922"/>
                      <a:pt x="76559" y="343212"/>
                      <a:pt x="78580" y="340518"/>
                    </a:cubicBezTo>
                    <a:cubicBezTo>
                      <a:pt x="83732" y="333649"/>
                      <a:pt x="88451" y="326449"/>
                      <a:pt x="92868" y="319087"/>
                    </a:cubicBezTo>
                    <a:cubicBezTo>
                      <a:pt x="121713" y="271012"/>
                      <a:pt x="104026" y="296875"/>
                      <a:pt x="133349" y="259556"/>
                    </a:cubicBezTo>
                    <a:cubicBezTo>
                      <a:pt x="140889" y="249960"/>
                      <a:pt x="152002" y="238919"/>
                      <a:pt x="157161" y="230981"/>
                    </a:cubicBezTo>
                    <a:cubicBezTo>
                      <a:pt x="162320" y="223043"/>
                      <a:pt x="157955" y="218677"/>
                      <a:pt x="164305" y="211930"/>
                    </a:cubicBezTo>
                    <a:cubicBezTo>
                      <a:pt x="170655" y="205183"/>
                      <a:pt x="185737" y="190103"/>
                      <a:pt x="195262" y="190500"/>
                    </a:cubicBezTo>
                    <a:cubicBezTo>
                      <a:pt x="204787" y="190897"/>
                      <a:pt x="215899" y="206771"/>
                      <a:pt x="221455" y="214312"/>
                    </a:cubicBezTo>
                    <a:cubicBezTo>
                      <a:pt x="227011" y="221853"/>
                      <a:pt x="226218" y="234949"/>
                      <a:pt x="228599" y="235743"/>
                    </a:cubicBezTo>
                    <a:cubicBezTo>
                      <a:pt x="230980" y="238124"/>
                      <a:pt x="233875" y="240085"/>
                      <a:pt x="235743" y="242887"/>
                    </a:cubicBezTo>
                    <a:cubicBezTo>
                      <a:pt x="237135" y="244976"/>
                      <a:pt x="237632" y="247570"/>
                      <a:pt x="238124" y="250031"/>
                    </a:cubicBezTo>
                    <a:cubicBezTo>
                      <a:pt x="240018" y="259500"/>
                      <a:pt x="240544" y="269238"/>
                      <a:pt x="242886" y="278606"/>
                    </a:cubicBezTo>
                    <a:cubicBezTo>
                      <a:pt x="248343" y="300432"/>
                      <a:pt x="244019" y="292210"/>
                      <a:pt x="252411" y="304800"/>
                    </a:cubicBezTo>
                    <a:cubicBezTo>
                      <a:pt x="257676" y="299535"/>
                      <a:pt x="261003" y="297141"/>
                      <a:pt x="264318" y="290512"/>
                    </a:cubicBezTo>
                    <a:cubicBezTo>
                      <a:pt x="267021" y="285105"/>
                      <a:pt x="269216" y="279456"/>
                      <a:pt x="271461" y="273843"/>
                    </a:cubicBezTo>
                    <a:cubicBezTo>
                      <a:pt x="274644" y="265885"/>
                      <a:pt x="273850" y="263511"/>
                      <a:pt x="278605" y="254793"/>
                    </a:cubicBezTo>
                    <a:cubicBezTo>
                      <a:pt x="282513" y="247629"/>
                      <a:pt x="290117" y="237856"/>
                      <a:pt x="295274" y="230981"/>
                    </a:cubicBezTo>
                    <a:cubicBezTo>
                      <a:pt x="297292" y="224926"/>
                      <a:pt x="298449" y="223837"/>
                      <a:pt x="302418" y="214312"/>
                    </a:cubicBezTo>
                    <a:cubicBezTo>
                      <a:pt x="306387" y="204787"/>
                      <a:pt x="312736" y="185340"/>
                      <a:pt x="319086" y="173831"/>
                    </a:cubicBezTo>
                    <a:cubicBezTo>
                      <a:pt x="325436" y="162322"/>
                      <a:pt x="335359" y="136128"/>
                      <a:pt x="340518" y="145256"/>
                    </a:cubicBezTo>
                    <a:cubicBezTo>
                      <a:pt x="345677" y="154384"/>
                      <a:pt x="347264" y="207566"/>
                      <a:pt x="350042" y="228600"/>
                    </a:cubicBezTo>
                    <a:cubicBezTo>
                      <a:pt x="352820" y="249634"/>
                      <a:pt x="357981" y="258763"/>
                      <a:pt x="357187" y="271463"/>
                    </a:cubicBezTo>
                    <a:cubicBezTo>
                      <a:pt x="356393" y="284163"/>
                      <a:pt x="362345" y="309164"/>
                      <a:pt x="369092" y="309561"/>
                    </a:cubicBezTo>
                    <a:cubicBezTo>
                      <a:pt x="375839" y="309958"/>
                      <a:pt x="391357" y="267532"/>
                      <a:pt x="397668" y="273843"/>
                    </a:cubicBezTo>
                    <a:cubicBezTo>
                      <a:pt x="405209" y="291306"/>
                      <a:pt x="407987" y="407193"/>
                      <a:pt x="414337" y="414337"/>
                    </a:cubicBezTo>
                    <a:cubicBezTo>
                      <a:pt x="420687" y="421481"/>
                      <a:pt x="431005" y="341312"/>
                      <a:pt x="435767" y="316706"/>
                    </a:cubicBezTo>
                    <a:cubicBezTo>
                      <a:pt x="440529" y="292100"/>
                      <a:pt x="441323" y="278208"/>
                      <a:pt x="442911" y="266699"/>
                    </a:cubicBezTo>
                    <a:cubicBezTo>
                      <a:pt x="444499" y="255190"/>
                      <a:pt x="443706" y="251619"/>
                      <a:pt x="445293" y="247650"/>
                    </a:cubicBezTo>
                    <a:cubicBezTo>
                      <a:pt x="446880" y="243681"/>
                      <a:pt x="450238" y="244719"/>
                      <a:pt x="452436" y="242887"/>
                    </a:cubicBezTo>
                    <a:cubicBezTo>
                      <a:pt x="470757" y="227618"/>
                      <a:pt x="448999" y="242796"/>
                      <a:pt x="466724" y="230981"/>
                    </a:cubicBezTo>
                    <a:cubicBezTo>
                      <a:pt x="470693" y="231775"/>
                      <a:pt x="475262" y="231117"/>
                      <a:pt x="478630" y="233362"/>
                    </a:cubicBezTo>
                    <a:cubicBezTo>
                      <a:pt x="486016" y="238286"/>
                      <a:pt x="488379" y="244863"/>
                      <a:pt x="490536" y="252412"/>
                    </a:cubicBezTo>
                    <a:cubicBezTo>
                      <a:pt x="491435" y="255559"/>
                      <a:pt x="491294" y="259095"/>
                      <a:pt x="492918" y="261937"/>
                    </a:cubicBezTo>
                    <a:cubicBezTo>
                      <a:pt x="494589" y="264861"/>
                      <a:pt x="497680" y="266700"/>
                      <a:pt x="500061" y="269081"/>
                    </a:cubicBezTo>
                    <a:cubicBezTo>
                      <a:pt x="500855" y="273050"/>
                      <a:pt x="501719" y="277005"/>
                      <a:pt x="502443" y="280987"/>
                    </a:cubicBezTo>
                    <a:cubicBezTo>
                      <a:pt x="504634" y="293037"/>
                      <a:pt x="504862" y="300132"/>
                      <a:pt x="509586" y="311943"/>
                    </a:cubicBezTo>
                    <a:cubicBezTo>
                      <a:pt x="510581" y="314429"/>
                      <a:pt x="520910" y="327835"/>
                      <a:pt x="521493" y="328612"/>
                    </a:cubicBezTo>
                    <a:cubicBezTo>
                      <a:pt x="522287" y="330993"/>
                      <a:pt x="521096" y="330994"/>
                      <a:pt x="523874" y="335756"/>
                    </a:cubicBezTo>
                    <a:cubicBezTo>
                      <a:pt x="526652" y="340518"/>
                      <a:pt x="536454" y="354075"/>
                      <a:pt x="538161" y="357187"/>
                    </a:cubicBezTo>
                    <a:cubicBezTo>
                      <a:pt x="549949" y="378683"/>
                      <a:pt x="554036" y="388541"/>
                      <a:pt x="564355" y="409575"/>
                    </a:cubicBezTo>
                    <a:cubicBezTo>
                      <a:pt x="574674" y="430609"/>
                      <a:pt x="574225" y="442775"/>
                      <a:pt x="600074" y="483393"/>
                    </a:cubicBezTo>
                    <a:cubicBezTo>
                      <a:pt x="623740" y="443951"/>
                      <a:pt x="586397" y="504805"/>
                      <a:pt x="619124" y="457200"/>
                    </a:cubicBezTo>
                    <a:cubicBezTo>
                      <a:pt x="624368" y="449572"/>
                      <a:pt x="628405" y="441174"/>
                      <a:pt x="633411" y="433387"/>
                    </a:cubicBezTo>
                    <a:cubicBezTo>
                      <a:pt x="635557" y="430049"/>
                      <a:pt x="638174" y="427037"/>
                      <a:pt x="640555" y="423862"/>
                    </a:cubicBezTo>
                    <a:cubicBezTo>
                      <a:pt x="642977" y="416597"/>
                      <a:pt x="647343" y="401259"/>
                      <a:pt x="652461" y="395287"/>
                    </a:cubicBezTo>
                    <a:cubicBezTo>
                      <a:pt x="654095" y="393381"/>
                      <a:pt x="657224" y="393700"/>
                      <a:pt x="659605" y="392906"/>
                    </a:cubicBezTo>
                    <a:cubicBezTo>
                      <a:pt x="672906" y="412856"/>
                      <a:pt x="676671" y="420687"/>
                      <a:pt x="683418" y="435768"/>
                    </a:cubicBezTo>
                    <a:cubicBezTo>
                      <a:pt x="690165" y="450849"/>
                      <a:pt x="692942" y="469502"/>
                      <a:pt x="700086" y="483393"/>
                    </a:cubicBezTo>
                    <a:cubicBezTo>
                      <a:pt x="707230" y="497284"/>
                      <a:pt x="723105" y="517525"/>
                      <a:pt x="726280" y="519113"/>
                    </a:cubicBezTo>
                    <a:cubicBezTo>
                      <a:pt x="727868" y="516732"/>
                      <a:pt x="728662" y="491728"/>
                      <a:pt x="731043" y="478631"/>
                    </a:cubicBezTo>
                    <a:cubicBezTo>
                      <a:pt x="733424" y="465534"/>
                      <a:pt x="736599" y="444103"/>
                      <a:pt x="740568" y="440531"/>
                    </a:cubicBezTo>
                    <a:cubicBezTo>
                      <a:pt x="744537" y="436959"/>
                      <a:pt x="752135" y="450852"/>
                      <a:pt x="754855" y="457200"/>
                    </a:cubicBezTo>
                    <a:cubicBezTo>
                      <a:pt x="756144" y="460208"/>
                      <a:pt x="755612" y="463884"/>
                      <a:pt x="757236" y="466725"/>
                    </a:cubicBezTo>
                    <a:cubicBezTo>
                      <a:pt x="758907" y="469649"/>
                      <a:pt x="762586" y="471018"/>
                      <a:pt x="764380" y="473868"/>
                    </a:cubicBezTo>
                    <a:cubicBezTo>
                      <a:pt x="789621" y="513957"/>
                      <a:pt x="811448" y="556214"/>
                      <a:pt x="838199" y="595312"/>
                    </a:cubicBezTo>
                    <a:cubicBezTo>
                      <a:pt x="848518" y="610393"/>
                      <a:pt x="858478" y="625726"/>
                      <a:pt x="869155" y="640556"/>
                    </a:cubicBezTo>
                    <a:cubicBezTo>
                      <a:pt x="872777" y="645587"/>
                      <a:pt x="876168" y="651037"/>
                      <a:pt x="881061" y="654843"/>
                    </a:cubicBezTo>
                    <a:cubicBezTo>
                      <a:pt x="883644" y="656852"/>
                      <a:pt x="887411" y="656431"/>
                      <a:pt x="890586" y="657225"/>
                    </a:cubicBezTo>
                    <a:cubicBezTo>
                      <a:pt x="894555" y="654844"/>
                      <a:pt x="898790" y="652858"/>
                      <a:pt x="902493" y="650081"/>
                    </a:cubicBezTo>
                    <a:cubicBezTo>
                      <a:pt x="909712" y="644667"/>
                      <a:pt x="924562" y="623747"/>
                      <a:pt x="926305" y="621506"/>
                    </a:cubicBezTo>
                    <a:cubicBezTo>
                      <a:pt x="931068" y="608012"/>
                      <a:pt x="935122" y="594247"/>
                      <a:pt x="940593" y="581025"/>
                    </a:cubicBezTo>
                    <a:cubicBezTo>
                      <a:pt x="944665" y="571185"/>
                      <a:pt x="951298" y="562479"/>
                      <a:pt x="954880" y="552450"/>
                    </a:cubicBezTo>
                    <a:cubicBezTo>
                      <a:pt x="959283" y="540122"/>
                      <a:pt x="961230" y="527050"/>
                      <a:pt x="964405" y="514350"/>
                    </a:cubicBezTo>
                    <a:cubicBezTo>
                      <a:pt x="965199" y="496094"/>
                      <a:pt x="964839" y="477751"/>
                      <a:pt x="966786" y="459581"/>
                    </a:cubicBezTo>
                    <a:cubicBezTo>
                      <a:pt x="967241" y="455331"/>
                      <a:pt x="970048" y="451677"/>
                      <a:pt x="971549" y="447675"/>
                    </a:cubicBezTo>
                    <a:cubicBezTo>
                      <a:pt x="972430" y="445325"/>
                      <a:pt x="972639" y="442683"/>
                      <a:pt x="973930" y="440531"/>
                    </a:cubicBezTo>
                    <a:cubicBezTo>
                      <a:pt x="977443" y="434676"/>
                      <a:pt x="982048" y="429543"/>
                      <a:pt x="985836" y="423862"/>
                    </a:cubicBezTo>
                    <a:cubicBezTo>
                      <a:pt x="988403" y="420011"/>
                      <a:pt x="990599" y="415925"/>
                      <a:pt x="992980" y="411956"/>
                    </a:cubicBezTo>
                    <a:cubicBezTo>
                      <a:pt x="999330" y="412750"/>
                      <a:pt x="1005856" y="412653"/>
                      <a:pt x="1012030" y="414337"/>
                    </a:cubicBezTo>
                    <a:cubicBezTo>
                      <a:pt x="1014791" y="415090"/>
                      <a:pt x="1016614" y="417820"/>
                      <a:pt x="1019174" y="419100"/>
                    </a:cubicBezTo>
                    <a:cubicBezTo>
                      <a:pt x="1021419" y="420223"/>
                      <a:pt x="1024073" y="420358"/>
                      <a:pt x="1026318" y="421481"/>
                    </a:cubicBezTo>
                    <a:cubicBezTo>
                      <a:pt x="1030458" y="423551"/>
                      <a:pt x="1034255" y="426244"/>
                      <a:pt x="1038224" y="428625"/>
                    </a:cubicBezTo>
                    <a:cubicBezTo>
                      <a:pt x="1045368" y="427037"/>
                      <a:pt x="1053334" y="427549"/>
                      <a:pt x="1059655" y="423862"/>
                    </a:cubicBezTo>
                    <a:cubicBezTo>
                      <a:pt x="1063653" y="421530"/>
                      <a:pt x="1064884" y="416169"/>
                      <a:pt x="1066799" y="411956"/>
                    </a:cubicBezTo>
                    <a:cubicBezTo>
                      <a:pt x="1069330" y="406388"/>
                      <a:pt x="1074853" y="386148"/>
                      <a:pt x="1076324" y="381000"/>
                    </a:cubicBezTo>
                    <a:cubicBezTo>
                      <a:pt x="1077118" y="375444"/>
                      <a:pt x="1077782" y="369867"/>
                      <a:pt x="1078705" y="364331"/>
                    </a:cubicBezTo>
                    <a:cubicBezTo>
                      <a:pt x="1081459" y="347808"/>
                      <a:pt x="1081523" y="355202"/>
                      <a:pt x="1083468" y="335756"/>
                    </a:cubicBezTo>
                    <a:cubicBezTo>
                      <a:pt x="1084498" y="325458"/>
                      <a:pt x="1083942" y="314972"/>
                      <a:pt x="1085849" y="304800"/>
                    </a:cubicBezTo>
                    <a:cubicBezTo>
                      <a:pt x="1086737" y="300063"/>
                      <a:pt x="1098573" y="290042"/>
                      <a:pt x="1100136" y="288131"/>
                    </a:cubicBezTo>
                    <a:cubicBezTo>
                      <a:pt x="1104460" y="282846"/>
                      <a:pt x="1107506" y="276566"/>
                      <a:pt x="1112043" y="271462"/>
                    </a:cubicBezTo>
                    <a:cubicBezTo>
                      <a:pt x="1113944" y="269323"/>
                      <a:pt x="1116857" y="268363"/>
                      <a:pt x="1119186" y="266700"/>
                    </a:cubicBezTo>
                    <a:cubicBezTo>
                      <a:pt x="1122416" y="264393"/>
                      <a:pt x="1125536" y="261937"/>
                      <a:pt x="1128711" y="259556"/>
                    </a:cubicBezTo>
                    <a:cubicBezTo>
                      <a:pt x="1129505" y="257175"/>
                      <a:pt x="1129525" y="254372"/>
                      <a:pt x="1131093" y="252412"/>
                    </a:cubicBezTo>
                    <a:cubicBezTo>
                      <a:pt x="1141777" y="239057"/>
                      <a:pt x="1144139" y="238157"/>
                      <a:pt x="1154905" y="230981"/>
                    </a:cubicBezTo>
                    <a:cubicBezTo>
                      <a:pt x="1157286" y="227806"/>
                      <a:pt x="1159742" y="224686"/>
                      <a:pt x="1162049" y="221456"/>
                    </a:cubicBezTo>
                    <a:cubicBezTo>
                      <a:pt x="1166624" y="215051"/>
                      <a:pt x="1169793" y="209343"/>
                      <a:pt x="1173955" y="202406"/>
                    </a:cubicBezTo>
                    <a:cubicBezTo>
                      <a:pt x="1174008" y="202140"/>
                      <a:pt x="1177755" y="182419"/>
                      <a:pt x="1178718" y="180975"/>
                    </a:cubicBezTo>
                    <a:cubicBezTo>
                      <a:pt x="1180305" y="178594"/>
                      <a:pt x="1183480" y="177800"/>
                      <a:pt x="1185861" y="176212"/>
                    </a:cubicBezTo>
                    <a:cubicBezTo>
                      <a:pt x="1188242" y="177800"/>
                      <a:pt x="1191173" y="178776"/>
                      <a:pt x="1193005" y="180975"/>
                    </a:cubicBezTo>
                    <a:cubicBezTo>
                      <a:pt x="1195278" y="183702"/>
                      <a:pt x="1196370" y="187237"/>
                      <a:pt x="1197768" y="190500"/>
                    </a:cubicBezTo>
                    <a:cubicBezTo>
                      <a:pt x="1198757" y="192807"/>
                      <a:pt x="1199217" y="195313"/>
                      <a:pt x="1200149" y="197643"/>
                    </a:cubicBezTo>
                    <a:cubicBezTo>
                      <a:pt x="1203981" y="207224"/>
                      <a:pt x="1209553" y="216207"/>
                      <a:pt x="1212055" y="226218"/>
                    </a:cubicBezTo>
                    <a:cubicBezTo>
                      <a:pt x="1212849" y="229393"/>
                      <a:pt x="1212702" y="232968"/>
                      <a:pt x="1214436" y="235743"/>
                    </a:cubicBezTo>
                    <a:cubicBezTo>
                      <a:pt x="1216816" y="239551"/>
                      <a:pt x="1221267" y="241676"/>
                      <a:pt x="1223961" y="245268"/>
                    </a:cubicBezTo>
                    <a:cubicBezTo>
                      <a:pt x="1226091" y="248108"/>
                      <a:pt x="1226963" y="251711"/>
                      <a:pt x="1228724" y="254793"/>
                    </a:cubicBezTo>
                    <a:cubicBezTo>
                      <a:pt x="1230144" y="257278"/>
                      <a:pt x="1232066" y="259452"/>
                      <a:pt x="1233486" y="261937"/>
                    </a:cubicBezTo>
                    <a:cubicBezTo>
                      <a:pt x="1235247" y="265019"/>
                      <a:pt x="1236368" y="268452"/>
                      <a:pt x="1238249" y="271462"/>
                    </a:cubicBezTo>
                    <a:cubicBezTo>
                      <a:pt x="1253699" y="296181"/>
                      <a:pt x="1238094" y="266387"/>
                      <a:pt x="1250155" y="290512"/>
                    </a:cubicBezTo>
                    <a:cubicBezTo>
                      <a:pt x="1281947" y="282565"/>
                      <a:pt x="1247974" y="293427"/>
                      <a:pt x="1293018" y="233362"/>
                    </a:cubicBezTo>
                    <a:cubicBezTo>
                      <a:pt x="1302181" y="221143"/>
                      <a:pt x="1297355" y="226643"/>
                      <a:pt x="1307305" y="216693"/>
                    </a:cubicBezTo>
                    <a:cubicBezTo>
                      <a:pt x="1308099" y="214312"/>
                      <a:pt x="1308145" y="211531"/>
                      <a:pt x="1309686" y="209550"/>
                    </a:cubicBezTo>
                    <a:cubicBezTo>
                      <a:pt x="1313821" y="204233"/>
                      <a:pt x="1323974" y="195262"/>
                      <a:pt x="1323974" y="195262"/>
                    </a:cubicBezTo>
                    <a:cubicBezTo>
                      <a:pt x="1331631" y="198325"/>
                      <a:pt x="1338668" y="199327"/>
                      <a:pt x="1343024" y="207168"/>
                    </a:cubicBezTo>
                    <a:cubicBezTo>
                      <a:pt x="1348871" y="217693"/>
                      <a:pt x="1346958" y="222663"/>
                      <a:pt x="1350168" y="233362"/>
                    </a:cubicBezTo>
                    <a:cubicBezTo>
                      <a:pt x="1351396" y="237456"/>
                      <a:pt x="1353578" y="241213"/>
                      <a:pt x="1354930" y="245268"/>
                    </a:cubicBezTo>
                    <a:cubicBezTo>
                      <a:pt x="1356757" y="250750"/>
                      <a:pt x="1358105" y="256381"/>
                      <a:pt x="1359693" y="261937"/>
                    </a:cubicBezTo>
                    <a:cubicBezTo>
                      <a:pt x="1360487" y="268287"/>
                      <a:pt x="1361367" y="274627"/>
                      <a:pt x="1362074" y="280987"/>
                    </a:cubicBezTo>
                    <a:cubicBezTo>
                      <a:pt x="1362955" y="288915"/>
                      <a:pt x="1362381" y="297097"/>
                      <a:pt x="1364455" y="304800"/>
                    </a:cubicBezTo>
                    <a:cubicBezTo>
                      <a:pt x="1367981" y="317897"/>
                      <a:pt x="1373800" y="330269"/>
                      <a:pt x="1378743" y="342900"/>
                    </a:cubicBezTo>
                    <a:cubicBezTo>
                      <a:pt x="1380946" y="348529"/>
                      <a:pt x="1383820" y="353887"/>
                      <a:pt x="1385886" y="359568"/>
                    </a:cubicBezTo>
                    <a:cubicBezTo>
                      <a:pt x="1387004" y="362644"/>
                      <a:pt x="1386259" y="366510"/>
                      <a:pt x="1388268" y="369093"/>
                    </a:cubicBezTo>
                    <a:cubicBezTo>
                      <a:pt x="1392074" y="373987"/>
                      <a:pt x="1397793" y="377031"/>
                      <a:pt x="1402555" y="381000"/>
                    </a:cubicBezTo>
                    <a:cubicBezTo>
                      <a:pt x="1410966" y="402024"/>
                      <a:pt x="1406279" y="388753"/>
                      <a:pt x="1414461" y="421481"/>
                    </a:cubicBezTo>
                    <a:cubicBezTo>
                      <a:pt x="1415854" y="427053"/>
                      <a:pt x="1419193" y="441434"/>
                      <a:pt x="1421605" y="445293"/>
                    </a:cubicBezTo>
                    <a:cubicBezTo>
                      <a:pt x="1423122" y="447720"/>
                      <a:pt x="1426368" y="448468"/>
                      <a:pt x="1428749" y="450056"/>
                    </a:cubicBezTo>
                    <a:cubicBezTo>
                      <a:pt x="1434362" y="466896"/>
                      <a:pt x="1433576" y="463554"/>
                      <a:pt x="1438274" y="492918"/>
                    </a:cubicBezTo>
                    <a:cubicBezTo>
                      <a:pt x="1442036" y="516431"/>
                      <a:pt x="1438798" y="511951"/>
                      <a:pt x="1443036" y="531018"/>
                    </a:cubicBezTo>
                    <a:cubicBezTo>
                      <a:pt x="1444153" y="536043"/>
                      <a:pt x="1447672" y="543674"/>
                      <a:pt x="1450180" y="547687"/>
                    </a:cubicBezTo>
                    <a:cubicBezTo>
                      <a:pt x="1452283" y="551053"/>
                      <a:pt x="1455397" y="553743"/>
                      <a:pt x="1457324" y="557212"/>
                    </a:cubicBezTo>
                    <a:cubicBezTo>
                      <a:pt x="1459693" y="561477"/>
                      <a:pt x="1462687" y="570919"/>
                      <a:pt x="1464468" y="576262"/>
                    </a:cubicBezTo>
                    <a:cubicBezTo>
                      <a:pt x="1470818" y="569912"/>
                      <a:pt x="1478898" y="564913"/>
                      <a:pt x="1483518" y="557212"/>
                    </a:cubicBezTo>
                    <a:cubicBezTo>
                      <a:pt x="1496202" y="536070"/>
                      <a:pt x="1486215" y="553813"/>
                      <a:pt x="1500186" y="523875"/>
                    </a:cubicBezTo>
                    <a:cubicBezTo>
                      <a:pt x="1502438" y="519050"/>
                      <a:pt x="1504276" y="513949"/>
                      <a:pt x="1507330" y="509587"/>
                    </a:cubicBezTo>
                    <a:cubicBezTo>
                      <a:pt x="1509905" y="505909"/>
                      <a:pt x="1513980" y="503511"/>
                      <a:pt x="1516855" y="500062"/>
                    </a:cubicBezTo>
                    <a:cubicBezTo>
                      <a:pt x="1518441" y="498159"/>
                      <a:pt x="1531777" y="478208"/>
                      <a:pt x="1538286" y="473868"/>
                    </a:cubicBezTo>
                    <a:cubicBezTo>
                      <a:pt x="1540375" y="472476"/>
                      <a:pt x="1543049" y="472281"/>
                      <a:pt x="1545430" y="471487"/>
                    </a:cubicBezTo>
                    <a:cubicBezTo>
                      <a:pt x="1550810" y="514532"/>
                      <a:pt x="1542451" y="463012"/>
                      <a:pt x="1559718" y="516731"/>
                    </a:cubicBezTo>
                    <a:cubicBezTo>
                      <a:pt x="1563960" y="529928"/>
                      <a:pt x="1565435" y="543883"/>
                      <a:pt x="1569243" y="557212"/>
                    </a:cubicBezTo>
                    <a:cubicBezTo>
                      <a:pt x="1573380" y="571693"/>
                      <a:pt x="1578768" y="585787"/>
                      <a:pt x="1583530" y="600075"/>
                    </a:cubicBezTo>
                    <a:cubicBezTo>
                      <a:pt x="1590474" y="648683"/>
                      <a:pt x="1580677" y="597230"/>
                      <a:pt x="1590674" y="623887"/>
                    </a:cubicBezTo>
                    <a:cubicBezTo>
                      <a:pt x="1592095" y="627677"/>
                      <a:pt x="1591990" y="631888"/>
                      <a:pt x="1593055" y="635793"/>
                    </a:cubicBezTo>
                    <a:cubicBezTo>
                      <a:pt x="1594376" y="640636"/>
                      <a:pt x="1596342" y="645283"/>
                      <a:pt x="1597818" y="650081"/>
                    </a:cubicBezTo>
                    <a:cubicBezTo>
                      <a:pt x="1599517" y="655604"/>
                      <a:pt x="1601369" y="661100"/>
                      <a:pt x="1602580" y="666750"/>
                    </a:cubicBezTo>
                    <a:cubicBezTo>
                      <a:pt x="1603756" y="672238"/>
                      <a:pt x="1603515" y="677995"/>
                      <a:pt x="1604961" y="683418"/>
                    </a:cubicBezTo>
                    <a:cubicBezTo>
                      <a:pt x="1608158" y="695405"/>
                      <a:pt x="1611790" y="701839"/>
                      <a:pt x="1616868" y="711993"/>
                    </a:cubicBezTo>
                    <a:cubicBezTo>
                      <a:pt x="1623850" y="739923"/>
                      <a:pt x="1613041" y="703627"/>
                      <a:pt x="1626393" y="728662"/>
                    </a:cubicBezTo>
                    <a:cubicBezTo>
                      <a:pt x="1647515" y="768267"/>
                      <a:pt x="1628417" y="747355"/>
                      <a:pt x="1645443" y="764381"/>
                    </a:cubicBezTo>
                    <a:cubicBezTo>
                      <a:pt x="1648618" y="763587"/>
                      <a:pt x="1651960" y="763289"/>
                      <a:pt x="1654968" y="762000"/>
                    </a:cubicBezTo>
                    <a:cubicBezTo>
                      <a:pt x="1657598" y="760873"/>
                      <a:pt x="1660001" y="759171"/>
                      <a:pt x="1662111" y="757237"/>
                    </a:cubicBezTo>
                    <a:cubicBezTo>
                      <a:pt x="1684073" y="737105"/>
                      <a:pt x="1679602" y="742375"/>
                      <a:pt x="1690686" y="723900"/>
                    </a:cubicBezTo>
                    <a:cubicBezTo>
                      <a:pt x="1694655" y="726281"/>
                      <a:pt x="1699079" y="728031"/>
                      <a:pt x="1702593" y="731043"/>
                    </a:cubicBezTo>
                    <a:cubicBezTo>
                      <a:pt x="1704766" y="732905"/>
                      <a:pt x="1705331" y="736163"/>
                      <a:pt x="1707355" y="738187"/>
                    </a:cubicBezTo>
                    <a:cubicBezTo>
                      <a:pt x="1709379" y="740211"/>
                      <a:pt x="1712118" y="741362"/>
                      <a:pt x="1714499" y="742950"/>
                    </a:cubicBezTo>
                    <a:cubicBezTo>
                      <a:pt x="1720758" y="755470"/>
                      <a:pt x="1718352" y="753167"/>
                      <a:pt x="1731168" y="764381"/>
                    </a:cubicBezTo>
                    <a:cubicBezTo>
                      <a:pt x="1733322" y="766265"/>
                      <a:pt x="1736288" y="767120"/>
                      <a:pt x="1738311" y="769143"/>
                    </a:cubicBezTo>
                    <a:cubicBezTo>
                      <a:pt x="1743486" y="774318"/>
                      <a:pt x="1747546" y="780518"/>
                      <a:pt x="1752599" y="785812"/>
                    </a:cubicBezTo>
                    <a:cubicBezTo>
                      <a:pt x="1764225" y="797992"/>
                      <a:pt x="1788318" y="821531"/>
                      <a:pt x="1788318" y="821531"/>
                    </a:cubicBezTo>
                    <a:cubicBezTo>
                      <a:pt x="1795663" y="816633"/>
                      <a:pt x="1796496" y="816752"/>
                      <a:pt x="1802605" y="809625"/>
                    </a:cubicBezTo>
                    <a:cubicBezTo>
                      <a:pt x="1809947" y="801060"/>
                      <a:pt x="1813334" y="786998"/>
                      <a:pt x="1824036" y="783431"/>
                    </a:cubicBezTo>
                    <a:lnTo>
                      <a:pt x="1859755" y="771525"/>
                    </a:lnTo>
                    <a:cubicBezTo>
                      <a:pt x="1864518" y="767556"/>
                      <a:pt x="1870038" y="764351"/>
                      <a:pt x="1874043" y="759618"/>
                    </a:cubicBezTo>
                    <a:cubicBezTo>
                      <a:pt x="1876268" y="756988"/>
                      <a:pt x="1888081" y="738055"/>
                      <a:pt x="1890711" y="731043"/>
                    </a:cubicBezTo>
                    <a:cubicBezTo>
                      <a:pt x="1891860" y="727979"/>
                      <a:pt x="1891804" y="724526"/>
                      <a:pt x="1893093" y="721518"/>
                    </a:cubicBezTo>
                    <a:cubicBezTo>
                      <a:pt x="1898968" y="707811"/>
                      <a:pt x="1905165" y="694217"/>
                      <a:pt x="1912143" y="681037"/>
                    </a:cubicBezTo>
                    <a:cubicBezTo>
                      <a:pt x="1958260" y="593926"/>
                      <a:pt x="1911346" y="687907"/>
                      <a:pt x="1947861" y="597693"/>
                    </a:cubicBezTo>
                    <a:cubicBezTo>
                      <a:pt x="1955723" y="578268"/>
                      <a:pt x="1967428" y="560423"/>
                      <a:pt x="1974055" y="540543"/>
                    </a:cubicBezTo>
                    <a:cubicBezTo>
                      <a:pt x="1978263" y="527918"/>
                      <a:pt x="1975746" y="535813"/>
                      <a:pt x="1981199" y="516731"/>
                    </a:cubicBezTo>
                    <a:cubicBezTo>
                      <a:pt x="1982412" y="491247"/>
                      <a:pt x="1986575" y="399910"/>
                      <a:pt x="1988343" y="385762"/>
                    </a:cubicBezTo>
                    <a:cubicBezTo>
                      <a:pt x="1989003" y="380479"/>
                      <a:pt x="1992803" y="376074"/>
                      <a:pt x="1995486" y="371475"/>
                    </a:cubicBezTo>
                    <a:cubicBezTo>
                      <a:pt x="1998370" y="366531"/>
                      <a:pt x="2002066" y="362095"/>
                      <a:pt x="2005011" y="357187"/>
                    </a:cubicBezTo>
                    <a:cubicBezTo>
                      <a:pt x="2006837" y="354143"/>
                      <a:pt x="2007264" y="350172"/>
                      <a:pt x="2009774" y="347662"/>
                    </a:cubicBezTo>
                    <a:cubicBezTo>
                      <a:pt x="2011549" y="345887"/>
                      <a:pt x="2014537" y="346075"/>
                      <a:pt x="2016918" y="345281"/>
                    </a:cubicBezTo>
                    <a:cubicBezTo>
                      <a:pt x="2019299" y="346868"/>
                      <a:pt x="2022038" y="348020"/>
                      <a:pt x="2024061" y="350043"/>
                    </a:cubicBezTo>
                    <a:cubicBezTo>
                      <a:pt x="2028088" y="354070"/>
                      <a:pt x="2034409" y="368669"/>
                      <a:pt x="2035968" y="371475"/>
                    </a:cubicBezTo>
                    <a:cubicBezTo>
                      <a:pt x="2037358" y="373976"/>
                      <a:pt x="2039143" y="376237"/>
                      <a:pt x="2040730" y="378618"/>
                    </a:cubicBezTo>
                    <a:cubicBezTo>
                      <a:pt x="2043474" y="386852"/>
                      <a:pt x="2047042" y="397851"/>
                      <a:pt x="2050255" y="404812"/>
                    </a:cubicBezTo>
                    <a:cubicBezTo>
                      <a:pt x="2052195" y="409014"/>
                      <a:pt x="2055018" y="412749"/>
                      <a:pt x="2057399" y="416718"/>
                    </a:cubicBezTo>
                    <a:cubicBezTo>
                      <a:pt x="2058986" y="401637"/>
                      <a:pt x="2058956" y="386297"/>
                      <a:pt x="2062161" y="371475"/>
                    </a:cubicBezTo>
                    <a:cubicBezTo>
                      <a:pt x="2065344" y="356755"/>
                      <a:pt x="2070969" y="342640"/>
                      <a:pt x="2076449" y="328612"/>
                    </a:cubicBezTo>
                    <a:cubicBezTo>
                      <a:pt x="2090823" y="291815"/>
                      <a:pt x="2107432" y="255916"/>
                      <a:pt x="2121693" y="219075"/>
                    </a:cubicBezTo>
                    <a:cubicBezTo>
                      <a:pt x="2147324" y="152862"/>
                      <a:pt x="2116752" y="207892"/>
                      <a:pt x="2155030" y="145256"/>
                    </a:cubicBezTo>
                    <a:cubicBezTo>
                      <a:pt x="2160541" y="136239"/>
                      <a:pt x="2157643" y="138829"/>
                      <a:pt x="2166936" y="135731"/>
                    </a:cubicBezTo>
                    <a:cubicBezTo>
                      <a:pt x="2187368" y="145946"/>
                      <a:pt x="2167762" y="134175"/>
                      <a:pt x="2181224" y="147637"/>
                    </a:cubicBezTo>
                    <a:cubicBezTo>
                      <a:pt x="2183248" y="149661"/>
                      <a:pt x="2186214" y="150515"/>
                      <a:pt x="2188368" y="152400"/>
                    </a:cubicBezTo>
                    <a:cubicBezTo>
                      <a:pt x="2192592" y="156096"/>
                      <a:pt x="2196578" y="160082"/>
                      <a:pt x="2200274" y="164306"/>
                    </a:cubicBezTo>
                    <a:cubicBezTo>
                      <a:pt x="2223463" y="190809"/>
                      <a:pt x="2183527" y="149944"/>
                      <a:pt x="2212180" y="178593"/>
                    </a:cubicBezTo>
                    <a:cubicBezTo>
                      <a:pt x="2212974" y="184943"/>
                      <a:pt x="2210036" y="193118"/>
                      <a:pt x="2214561" y="197643"/>
                    </a:cubicBezTo>
                    <a:cubicBezTo>
                      <a:pt x="2217367" y="200449"/>
                      <a:pt x="2219930" y="191668"/>
                      <a:pt x="2221705" y="188118"/>
                    </a:cubicBezTo>
                    <a:cubicBezTo>
                      <a:pt x="2223169" y="185191"/>
                      <a:pt x="2223051" y="181698"/>
                      <a:pt x="2224086" y="178593"/>
                    </a:cubicBezTo>
                    <a:cubicBezTo>
                      <a:pt x="2226231" y="172159"/>
                      <a:pt x="2229367" y="166064"/>
                      <a:pt x="2231230" y="159543"/>
                    </a:cubicBezTo>
                    <a:cubicBezTo>
                      <a:pt x="2234139" y="149361"/>
                      <a:pt x="2234876" y="138582"/>
                      <a:pt x="2238374" y="128587"/>
                    </a:cubicBezTo>
                    <a:cubicBezTo>
                      <a:pt x="2240488" y="122547"/>
                      <a:pt x="2245217" y="117729"/>
                      <a:pt x="2247899" y="111918"/>
                    </a:cubicBezTo>
                    <a:cubicBezTo>
                      <a:pt x="2250003" y="107360"/>
                      <a:pt x="2250797" y="102292"/>
                      <a:pt x="2252661" y="97631"/>
                    </a:cubicBezTo>
                    <a:cubicBezTo>
                      <a:pt x="2253979" y="94335"/>
                      <a:pt x="2255982" y="91350"/>
                      <a:pt x="2257424" y="88106"/>
                    </a:cubicBezTo>
                    <a:cubicBezTo>
                      <a:pt x="2262532" y="76612"/>
                      <a:pt x="2261081" y="76944"/>
                      <a:pt x="2266949" y="66675"/>
                    </a:cubicBezTo>
                    <a:cubicBezTo>
                      <a:pt x="2268369" y="64190"/>
                      <a:pt x="2270260" y="61998"/>
                      <a:pt x="2271711" y="59531"/>
                    </a:cubicBezTo>
                    <a:cubicBezTo>
                      <a:pt x="2278200" y="48499"/>
                      <a:pt x="2283661" y="36842"/>
                      <a:pt x="2290761" y="26193"/>
                    </a:cubicBezTo>
                    <a:cubicBezTo>
                      <a:pt x="2302853" y="8055"/>
                      <a:pt x="2297341" y="16814"/>
                      <a:pt x="2307430" y="0"/>
                    </a:cubicBezTo>
                    <a:cubicBezTo>
                      <a:pt x="2313780" y="3175"/>
                      <a:pt x="2322282" y="3800"/>
                      <a:pt x="2326480" y="9525"/>
                    </a:cubicBezTo>
                    <a:cubicBezTo>
                      <a:pt x="2340341" y="28426"/>
                      <a:pt x="2349084" y="50600"/>
                      <a:pt x="2359818" y="71437"/>
                    </a:cubicBezTo>
                    <a:cubicBezTo>
                      <a:pt x="2362586" y="76811"/>
                      <a:pt x="2363915" y="82884"/>
                      <a:pt x="2366961" y="88106"/>
                    </a:cubicBezTo>
                    <a:cubicBezTo>
                      <a:pt x="2369522" y="92496"/>
                      <a:pt x="2373311" y="96043"/>
                      <a:pt x="2376486" y="100012"/>
                    </a:cubicBezTo>
                    <a:cubicBezTo>
                      <a:pt x="2377280" y="103187"/>
                      <a:pt x="2377404" y="106610"/>
                      <a:pt x="2378868" y="109537"/>
                    </a:cubicBezTo>
                    <a:cubicBezTo>
                      <a:pt x="2380643" y="113087"/>
                      <a:pt x="2383704" y="115833"/>
                      <a:pt x="2386011" y="119062"/>
                    </a:cubicBezTo>
                    <a:cubicBezTo>
                      <a:pt x="2387675" y="121391"/>
                      <a:pt x="2389186" y="123825"/>
                      <a:pt x="2390774" y="126206"/>
                    </a:cubicBezTo>
                    <a:cubicBezTo>
                      <a:pt x="2394743" y="123825"/>
                      <a:pt x="2399749" y="122644"/>
                      <a:pt x="2402680" y="119062"/>
                    </a:cubicBezTo>
                    <a:cubicBezTo>
                      <a:pt x="2407176" y="113567"/>
                      <a:pt x="2408805" y="106245"/>
                      <a:pt x="2412205" y="100012"/>
                    </a:cubicBezTo>
                    <a:cubicBezTo>
                      <a:pt x="2414524" y="95761"/>
                      <a:pt x="2421692" y="86568"/>
                      <a:pt x="2424111" y="83343"/>
                    </a:cubicBezTo>
                    <a:cubicBezTo>
                      <a:pt x="2430262" y="58740"/>
                      <a:pt x="2425243" y="58847"/>
                      <a:pt x="2438399" y="78581"/>
                    </a:cubicBezTo>
                    <a:cubicBezTo>
                      <a:pt x="2441574" y="92075"/>
                      <a:pt x="2444043" y="105754"/>
                      <a:pt x="2447924" y="119062"/>
                    </a:cubicBezTo>
                    <a:cubicBezTo>
                      <a:pt x="2449617" y="124865"/>
                      <a:pt x="2453477" y="129899"/>
                      <a:pt x="2455068" y="135731"/>
                    </a:cubicBezTo>
                    <a:cubicBezTo>
                      <a:pt x="2483874" y="241357"/>
                      <a:pt x="2438524" y="100395"/>
                      <a:pt x="2474118" y="207168"/>
                    </a:cubicBezTo>
                    <a:cubicBezTo>
                      <a:pt x="2474912" y="216693"/>
                      <a:pt x="2475263" y="226265"/>
                      <a:pt x="2476499" y="235743"/>
                    </a:cubicBezTo>
                    <a:cubicBezTo>
                      <a:pt x="2478927" y="254359"/>
                      <a:pt x="2481693" y="263667"/>
                      <a:pt x="2486024" y="280987"/>
                    </a:cubicBezTo>
                    <a:cubicBezTo>
                      <a:pt x="2490898" y="334605"/>
                      <a:pt x="2484371" y="279717"/>
                      <a:pt x="2495549" y="333375"/>
                    </a:cubicBezTo>
                    <a:cubicBezTo>
                      <a:pt x="2497678" y="343596"/>
                      <a:pt x="2497851" y="354185"/>
                      <a:pt x="2500311" y="364331"/>
                    </a:cubicBezTo>
                    <a:cubicBezTo>
                      <a:pt x="2504216" y="380438"/>
                      <a:pt x="2510580" y="395877"/>
                      <a:pt x="2514599" y="411956"/>
                    </a:cubicBezTo>
                    <a:cubicBezTo>
                      <a:pt x="2515393" y="415131"/>
                      <a:pt x="2515862" y="418405"/>
                      <a:pt x="2516980" y="421481"/>
                    </a:cubicBezTo>
                    <a:cubicBezTo>
                      <a:pt x="2520775" y="431916"/>
                      <a:pt x="2524209" y="438319"/>
                      <a:pt x="2528886" y="447675"/>
                    </a:cubicBezTo>
                    <a:cubicBezTo>
                      <a:pt x="2535939" y="504078"/>
                      <a:pt x="2525070" y="434319"/>
                      <a:pt x="2538411" y="481012"/>
                    </a:cubicBezTo>
                    <a:cubicBezTo>
                      <a:pt x="2540169" y="487165"/>
                      <a:pt x="2539741" y="493750"/>
                      <a:pt x="2540793" y="500062"/>
                    </a:cubicBezTo>
                    <a:cubicBezTo>
                      <a:pt x="2541331" y="503290"/>
                      <a:pt x="2542380" y="506412"/>
                      <a:pt x="2543174" y="509587"/>
                    </a:cubicBezTo>
                    <a:cubicBezTo>
                      <a:pt x="2546349" y="501650"/>
                      <a:pt x="2549084" y="493522"/>
                      <a:pt x="2552699" y="485775"/>
                    </a:cubicBezTo>
                    <a:cubicBezTo>
                      <a:pt x="2554656" y="481581"/>
                      <a:pt x="2557595" y="477914"/>
                      <a:pt x="2559843" y="473868"/>
                    </a:cubicBezTo>
                    <a:cubicBezTo>
                      <a:pt x="2561567" y="470765"/>
                      <a:pt x="2563018" y="467518"/>
                      <a:pt x="2564605" y="464343"/>
                    </a:cubicBezTo>
                    <a:cubicBezTo>
                      <a:pt x="2567780" y="465137"/>
                      <a:pt x="2572000" y="464240"/>
                      <a:pt x="2574130" y="466725"/>
                    </a:cubicBezTo>
                    <a:cubicBezTo>
                      <a:pt x="2577397" y="470536"/>
                      <a:pt x="2577675" y="476142"/>
                      <a:pt x="2578893" y="481012"/>
                    </a:cubicBezTo>
                    <a:cubicBezTo>
                      <a:pt x="2580092" y="485809"/>
                      <a:pt x="2581875" y="501867"/>
                      <a:pt x="2583655" y="507206"/>
                    </a:cubicBezTo>
                    <a:cubicBezTo>
                      <a:pt x="2584778" y="510574"/>
                      <a:pt x="2586830" y="513556"/>
                      <a:pt x="2588418" y="516731"/>
                    </a:cubicBezTo>
                    <a:cubicBezTo>
                      <a:pt x="2590005" y="525462"/>
                      <a:pt x="2590226" y="534556"/>
                      <a:pt x="2593180" y="542925"/>
                    </a:cubicBezTo>
                    <a:cubicBezTo>
                      <a:pt x="2595085" y="548322"/>
                      <a:pt x="2602705" y="557212"/>
                      <a:pt x="2602705" y="557212"/>
                    </a:cubicBezTo>
                    <a:cubicBezTo>
                      <a:pt x="2603499" y="560387"/>
                      <a:pt x="2604350" y="563548"/>
                      <a:pt x="2605086" y="566737"/>
                    </a:cubicBezTo>
                    <a:cubicBezTo>
                      <a:pt x="2606732" y="573868"/>
                      <a:pt x="2607839" y="581132"/>
                      <a:pt x="2609849" y="588168"/>
                    </a:cubicBezTo>
                    <a:cubicBezTo>
                      <a:pt x="2611023" y="592278"/>
                      <a:pt x="2613024" y="596106"/>
                      <a:pt x="2614611" y="600075"/>
                    </a:cubicBezTo>
                    <a:cubicBezTo>
                      <a:pt x="2617786" y="598487"/>
                      <a:pt x="2621409" y="597585"/>
                      <a:pt x="2624136" y="595312"/>
                    </a:cubicBezTo>
                    <a:cubicBezTo>
                      <a:pt x="2628815" y="591412"/>
                      <a:pt x="2631713" y="579148"/>
                      <a:pt x="2636043" y="576262"/>
                    </a:cubicBezTo>
                    <a:cubicBezTo>
                      <a:pt x="2640060" y="573584"/>
                      <a:pt x="2645568" y="574675"/>
                      <a:pt x="2650330" y="573881"/>
                    </a:cubicBezTo>
                    <a:cubicBezTo>
                      <a:pt x="2655093" y="574675"/>
                      <a:pt x="2661438" y="572628"/>
                      <a:pt x="2664618" y="576262"/>
                    </a:cubicBezTo>
                    <a:cubicBezTo>
                      <a:pt x="2668314" y="580486"/>
                      <a:pt x="2665638" y="587486"/>
                      <a:pt x="2666999" y="592931"/>
                    </a:cubicBezTo>
                    <a:cubicBezTo>
                      <a:pt x="2668036" y="597078"/>
                      <a:pt x="2670174" y="600868"/>
                      <a:pt x="2671761" y="604837"/>
                    </a:cubicBezTo>
                    <a:cubicBezTo>
                      <a:pt x="2672186" y="610778"/>
                      <a:pt x="2673755" y="643768"/>
                      <a:pt x="2676524" y="654843"/>
                    </a:cubicBezTo>
                    <a:cubicBezTo>
                      <a:pt x="2678350" y="662149"/>
                      <a:pt x="2683668" y="676275"/>
                      <a:pt x="2683668" y="676275"/>
                    </a:cubicBezTo>
                    <a:cubicBezTo>
                      <a:pt x="2685571" y="697211"/>
                      <a:pt x="2685448" y="706169"/>
                      <a:pt x="2690811" y="726281"/>
                    </a:cubicBezTo>
                    <a:cubicBezTo>
                      <a:pt x="2691912" y="730411"/>
                      <a:pt x="2693986" y="734218"/>
                      <a:pt x="2695574" y="738187"/>
                    </a:cubicBezTo>
                    <a:cubicBezTo>
                      <a:pt x="2696368" y="746125"/>
                      <a:pt x="2692314" y="756359"/>
                      <a:pt x="2697955" y="762000"/>
                    </a:cubicBezTo>
                    <a:cubicBezTo>
                      <a:pt x="2707152" y="771197"/>
                      <a:pt x="2718909" y="751523"/>
                      <a:pt x="2721768" y="747712"/>
                    </a:cubicBezTo>
                    <a:cubicBezTo>
                      <a:pt x="2723355" y="742156"/>
                      <a:pt x="2722831" y="735482"/>
                      <a:pt x="2726530" y="731043"/>
                    </a:cubicBezTo>
                    <a:cubicBezTo>
                      <a:pt x="2728137" y="729115"/>
                      <a:pt x="2732429" y="731246"/>
                      <a:pt x="2733674" y="733425"/>
                    </a:cubicBezTo>
                    <a:cubicBezTo>
                      <a:pt x="2736069" y="737617"/>
                      <a:pt x="2735008" y="742999"/>
                      <a:pt x="2736055" y="747712"/>
                    </a:cubicBezTo>
                    <a:cubicBezTo>
                      <a:pt x="2737865" y="755856"/>
                      <a:pt x="2740897" y="758957"/>
                      <a:pt x="2745580" y="766762"/>
                    </a:cubicBezTo>
                    <a:cubicBezTo>
                      <a:pt x="2746374" y="770731"/>
                      <a:pt x="2746317" y="774970"/>
                      <a:pt x="2747961" y="778668"/>
                    </a:cubicBezTo>
                    <a:cubicBezTo>
                      <a:pt x="2749573" y="782295"/>
                      <a:pt x="2754244" y="784319"/>
                      <a:pt x="2755105" y="788193"/>
                    </a:cubicBezTo>
                    <a:cubicBezTo>
                      <a:pt x="2755983" y="792144"/>
                      <a:pt x="2752724" y="800100"/>
                      <a:pt x="2752724" y="800100"/>
                    </a:cubicBezTo>
                  </a:path>
                </a:pathLst>
              </a:custGeom>
              <a:no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4848241" y="3228339"/>
              <a:ext cx="41044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350" dirty="0">
                  <a:solidFill>
                    <a:prstClr val="black"/>
                  </a:solidFill>
                </a:rPr>
                <a:t>emitted signal                 returned signal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292080" y="1628800"/>
              <a:ext cx="2979164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350" b="0" i="1" dirty="0">
                  <a:solidFill>
                    <a:srgbClr val="4F81BD">
                      <a:lumMod val="40000"/>
                      <a:lumOff val="60000"/>
                    </a:srgbClr>
                  </a:solidFill>
                </a:rPr>
                <a:t>a  t  m  o  s  p  h  e  r  e</a:t>
              </a:r>
            </a:p>
          </p:txBody>
        </p:sp>
      </p:grp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2573778" y="681541"/>
            <a:ext cx="1944216" cy="3665219"/>
            <a:chOff x="1626019" y="7153635"/>
            <a:chExt cx="2592288" cy="4886959"/>
          </a:xfrm>
        </p:grpSpPr>
        <p:sp>
          <p:nvSpPr>
            <p:cNvPr id="7" name="Rectangle 6"/>
            <p:cNvSpPr/>
            <p:nvPr/>
          </p:nvSpPr>
          <p:spPr bwMode="auto">
            <a:xfrm>
              <a:off x="1626019" y="7153635"/>
              <a:ext cx="2592288" cy="4886959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4411" y="7288066"/>
              <a:ext cx="533521" cy="350345"/>
            </a:xfrm>
            <a:prstGeom prst="rect">
              <a:avLst/>
            </a:prstGeom>
          </p:spPr>
        </p:pic>
        <p:cxnSp>
          <p:nvCxnSpPr>
            <p:cNvPr id="43" name="Straight Connector 42"/>
            <p:cNvCxnSpPr/>
            <p:nvPr/>
          </p:nvCxnSpPr>
          <p:spPr>
            <a:xfrm>
              <a:off x="1698027" y="8971306"/>
              <a:ext cx="2448272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1914051" y="10551454"/>
              <a:ext cx="2088232" cy="141713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white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1914051" y="11707442"/>
              <a:ext cx="20882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2515497" y="11743442"/>
              <a:ext cx="838714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050" dirty="0">
                  <a:solidFill>
                    <a:prstClr val="black"/>
                  </a:solidFill>
                </a:rPr>
                <a:t>time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48820" y="8901608"/>
              <a:ext cx="1363140" cy="268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25" b="0" dirty="0">
                  <a:solidFill>
                    <a:srgbClr val="0070C0"/>
                  </a:solidFill>
                </a:rPr>
                <a:t>ocean surface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274091" y="9621709"/>
              <a:ext cx="1296144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srgbClr val="FF0000"/>
                  </a:solidFill>
                </a:rPr>
                <a:t>illuminated</a:t>
              </a:r>
              <a:br>
                <a:rPr lang="en-GB" sz="1200" dirty="0">
                  <a:solidFill>
                    <a:srgbClr val="FF0000"/>
                  </a:solidFill>
                </a:rPr>
              </a:br>
              <a:r>
                <a:rPr lang="en-GB" sz="1200" dirty="0">
                  <a:solidFill>
                    <a:srgbClr val="FF0000"/>
                  </a:solidFill>
                </a:rPr>
                <a:t> area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273012" y="10971988"/>
              <a:ext cx="1296144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srgbClr val="FF0000"/>
                  </a:solidFill>
                </a:rPr>
                <a:t>Power of</a:t>
              </a:r>
              <a:br>
                <a:rPr lang="en-GB" sz="1200" dirty="0">
                  <a:solidFill>
                    <a:srgbClr val="FF0000"/>
                  </a:solidFill>
                </a:rPr>
              </a:br>
              <a:r>
                <a:rPr lang="en-GB" sz="1200" dirty="0">
                  <a:solidFill>
                    <a:srgbClr val="FF0000"/>
                  </a:solidFill>
                </a:rPr>
                <a:t>illumination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267744" y="7893496"/>
              <a:ext cx="1296144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srgbClr val="FF0000"/>
                  </a:solidFill>
                </a:rPr>
                <a:t>radar signal</a:t>
              </a:r>
            </a:p>
          </p:txBody>
        </p: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4557879" y="2802047"/>
            <a:ext cx="3308488" cy="2001018"/>
            <a:chOff x="4553171" y="3736063"/>
            <a:chExt cx="4411317" cy="2668024"/>
          </a:xfrm>
        </p:grpSpPr>
        <p:grpSp>
          <p:nvGrpSpPr>
            <p:cNvPr id="4" name="Group 3"/>
            <p:cNvGrpSpPr/>
            <p:nvPr/>
          </p:nvGrpSpPr>
          <p:grpSpPr>
            <a:xfrm>
              <a:off x="4892142" y="3736063"/>
              <a:ext cx="4072346" cy="2668024"/>
              <a:chOff x="4572000" y="787732"/>
              <a:chExt cx="2088232" cy="141713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572000" y="787732"/>
                <a:ext cx="2088232" cy="141713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572000" y="1943720"/>
                <a:ext cx="208823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5173446" y="1979720"/>
                <a:ext cx="838714" cy="2160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tIns="0" rIns="27000" bIns="0" rtlCol="0" anchor="ctr" anchorCtr="1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50" dirty="0">
                    <a:solidFill>
                      <a:prstClr val="black"/>
                    </a:solidFill>
                  </a:rPr>
                  <a:t>time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4572000" y="1943720"/>
                <a:ext cx="828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4982744" y="1536920"/>
                <a:ext cx="828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393144" y="1115720"/>
                <a:ext cx="1187880" cy="657096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Freeform 28"/>
            <p:cNvSpPr/>
            <p:nvPr/>
          </p:nvSpPr>
          <p:spPr>
            <a:xfrm>
              <a:off x="4888288" y="4262123"/>
              <a:ext cx="3950247" cy="1652860"/>
            </a:xfrm>
            <a:custGeom>
              <a:avLst/>
              <a:gdLst>
                <a:gd name="connsiteX0" fmla="*/ 0 w 2719346"/>
                <a:gd name="connsiteY0" fmla="*/ 1741336 h 1741336"/>
                <a:gd name="connsiteX1" fmla="*/ 35781 w 2719346"/>
                <a:gd name="connsiteY1" fmla="*/ 1733385 h 1741336"/>
                <a:gd name="connsiteX2" fmla="*/ 47708 w 2719346"/>
                <a:gd name="connsiteY2" fmla="*/ 1717482 h 1741336"/>
                <a:gd name="connsiteX3" fmla="*/ 59635 w 2719346"/>
                <a:gd name="connsiteY3" fmla="*/ 1705555 h 1741336"/>
                <a:gd name="connsiteX4" fmla="*/ 75538 w 2719346"/>
                <a:gd name="connsiteY4" fmla="*/ 1681701 h 1741336"/>
                <a:gd name="connsiteX5" fmla="*/ 79513 w 2719346"/>
                <a:gd name="connsiteY5" fmla="*/ 1665799 h 1741336"/>
                <a:gd name="connsiteX6" fmla="*/ 87465 w 2719346"/>
                <a:gd name="connsiteY6" fmla="*/ 1570383 h 1741336"/>
                <a:gd name="connsiteX7" fmla="*/ 95416 w 2719346"/>
                <a:gd name="connsiteY7" fmla="*/ 1542554 h 1741336"/>
                <a:gd name="connsiteX8" fmla="*/ 99392 w 2719346"/>
                <a:gd name="connsiteY8" fmla="*/ 1510748 h 1741336"/>
                <a:gd name="connsiteX9" fmla="*/ 107343 w 2719346"/>
                <a:gd name="connsiteY9" fmla="*/ 1439187 h 1741336"/>
                <a:gd name="connsiteX10" fmla="*/ 115294 w 2719346"/>
                <a:gd name="connsiteY10" fmla="*/ 1407381 h 1741336"/>
                <a:gd name="connsiteX11" fmla="*/ 119270 w 2719346"/>
                <a:gd name="connsiteY11" fmla="*/ 1284136 h 1741336"/>
                <a:gd name="connsiteX12" fmla="*/ 123245 w 2719346"/>
                <a:gd name="connsiteY12" fmla="*/ 1264258 h 1741336"/>
                <a:gd name="connsiteX13" fmla="*/ 135172 w 2719346"/>
                <a:gd name="connsiteY13" fmla="*/ 1216550 h 1741336"/>
                <a:gd name="connsiteX14" fmla="*/ 139148 w 2719346"/>
                <a:gd name="connsiteY14" fmla="*/ 1204623 h 1741336"/>
                <a:gd name="connsiteX15" fmla="*/ 143124 w 2719346"/>
                <a:gd name="connsiteY15" fmla="*/ 1184745 h 1741336"/>
                <a:gd name="connsiteX16" fmla="*/ 151075 w 2719346"/>
                <a:gd name="connsiteY16" fmla="*/ 1164867 h 1741336"/>
                <a:gd name="connsiteX17" fmla="*/ 159026 w 2719346"/>
                <a:gd name="connsiteY17" fmla="*/ 1125110 h 1741336"/>
                <a:gd name="connsiteX18" fmla="*/ 163002 w 2719346"/>
                <a:gd name="connsiteY18" fmla="*/ 1109207 h 1741336"/>
                <a:gd name="connsiteX19" fmla="*/ 170953 w 2719346"/>
                <a:gd name="connsiteY19" fmla="*/ 1093305 h 1741336"/>
                <a:gd name="connsiteX20" fmla="*/ 178905 w 2719346"/>
                <a:gd name="connsiteY20" fmla="*/ 1041621 h 1741336"/>
                <a:gd name="connsiteX21" fmla="*/ 190832 w 2719346"/>
                <a:gd name="connsiteY21" fmla="*/ 1009816 h 1741336"/>
                <a:gd name="connsiteX22" fmla="*/ 202759 w 2719346"/>
                <a:gd name="connsiteY22" fmla="*/ 978011 h 1741336"/>
                <a:gd name="connsiteX23" fmla="*/ 218661 w 2719346"/>
                <a:gd name="connsiteY23" fmla="*/ 950181 h 1741336"/>
                <a:gd name="connsiteX24" fmla="*/ 222637 w 2719346"/>
                <a:gd name="connsiteY24" fmla="*/ 934279 h 1741336"/>
                <a:gd name="connsiteX25" fmla="*/ 230588 w 2719346"/>
                <a:gd name="connsiteY25" fmla="*/ 918376 h 1741336"/>
                <a:gd name="connsiteX26" fmla="*/ 238539 w 2719346"/>
                <a:gd name="connsiteY26" fmla="*/ 894522 h 1741336"/>
                <a:gd name="connsiteX27" fmla="*/ 250466 w 2719346"/>
                <a:gd name="connsiteY27" fmla="*/ 870668 h 1741336"/>
                <a:gd name="connsiteX28" fmla="*/ 258418 w 2719346"/>
                <a:gd name="connsiteY28" fmla="*/ 826936 h 1741336"/>
                <a:gd name="connsiteX29" fmla="*/ 274320 w 2719346"/>
                <a:gd name="connsiteY29" fmla="*/ 775253 h 1741336"/>
                <a:gd name="connsiteX30" fmla="*/ 278296 w 2719346"/>
                <a:gd name="connsiteY30" fmla="*/ 739472 h 1741336"/>
                <a:gd name="connsiteX31" fmla="*/ 290223 w 2719346"/>
                <a:gd name="connsiteY31" fmla="*/ 608275 h 1741336"/>
                <a:gd name="connsiteX32" fmla="*/ 298174 w 2719346"/>
                <a:gd name="connsiteY32" fmla="*/ 548640 h 1741336"/>
                <a:gd name="connsiteX33" fmla="*/ 314077 w 2719346"/>
                <a:gd name="connsiteY33" fmla="*/ 492981 h 1741336"/>
                <a:gd name="connsiteX34" fmla="*/ 329979 w 2719346"/>
                <a:gd name="connsiteY34" fmla="*/ 441298 h 1741336"/>
                <a:gd name="connsiteX35" fmla="*/ 333955 w 2719346"/>
                <a:gd name="connsiteY35" fmla="*/ 417444 h 1741336"/>
                <a:gd name="connsiteX36" fmla="*/ 337931 w 2719346"/>
                <a:gd name="connsiteY36" fmla="*/ 405517 h 1741336"/>
                <a:gd name="connsiteX37" fmla="*/ 341906 w 2719346"/>
                <a:gd name="connsiteY37" fmla="*/ 357809 h 1741336"/>
                <a:gd name="connsiteX38" fmla="*/ 353833 w 2719346"/>
                <a:gd name="connsiteY38" fmla="*/ 294199 h 1741336"/>
                <a:gd name="connsiteX39" fmla="*/ 361785 w 2719346"/>
                <a:gd name="connsiteY39" fmla="*/ 214686 h 1741336"/>
                <a:gd name="connsiteX40" fmla="*/ 369736 w 2719346"/>
                <a:gd name="connsiteY40" fmla="*/ 182880 h 1741336"/>
                <a:gd name="connsiteX41" fmla="*/ 373712 w 2719346"/>
                <a:gd name="connsiteY41" fmla="*/ 163002 h 1741336"/>
                <a:gd name="connsiteX42" fmla="*/ 377687 w 2719346"/>
                <a:gd name="connsiteY42" fmla="*/ 123246 h 1741336"/>
                <a:gd name="connsiteX43" fmla="*/ 389614 w 2719346"/>
                <a:gd name="connsiteY43" fmla="*/ 79514 h 1741336"/>
                <a:gd name="connsiteX44" fmla="*/ 397565 w 2719346"/>
                <a:gd name="connsiteY44" fmla="*/ 59635 h 1741336"/>
                <a:gd name="connsiteX45" fmla="*/ 429371 w 2719346"/>
                <a:gd name="connsiteY45" fmla="*/ 3976 h 1741336"/>
                <a:gd name="connsiteX46" fmla="*/ 449249 w 2719346"/>
                <a:gd name="connsiteY46" fmla="*/ 0 h 1741336"/>
                <a:gd name="connsiteX47" fmla="*/ 457200 w 2719346"/>
                <a:gd name="connsiteY47" fmla="*/ 15903 h 1741336"/>
                <a:gd name="connsiteX48" fmla="*/ 461176 w 2719346"/>
                <a:gd name="connsiteY48" fmla="*/ 31806 h 1741336"/>
                <a:gd name="connsiteX49" fmla="*/ 473103 w 2719346"/>
                <a:gd name="connsiteY49" fmla="*/ 79514 h 1741336"/>
                <a:gd name="connsiteX50" fmla="*/ 477079 w 2719346"/>
                <a:gd name="connsiteY50" fmla="*/ 123246 h 1741336"/>
                <a:gd name="connsiteX51" fmla="*/ 489005 w 2719346"/>
                <a:gd name="connsiteY51" fmla="*/ 186856 h 1741336"/>
                <a:gd name="connsiteX52" fmla="*/ 492981 w 2719346"/>
                <a:gd name="connsiteY52" fmla="*/ 198783 h 1741336"/>
                <a:gd name="connsiteX53" fmla="*/ 508884 w 2719346"/>
                <a:gd name="connsiteY53" fmla="*/ 250467 h 1741336"/>
                <a:gd name="connsiteX54" fmla="*/ 512859 w 2719346"/>
                <a:gd name="connsiteY54" fmla="*/ 262394 h 1741336"/>
                <a:gd name="connsiteX55" fmla="*/ 516835 w 2719346"/>
                <a:gd name="connsiteY55" fmla="*/ 286247 h 1741336"/>
                <a:gd name="connsiteX56" fmla="*/ 520811 w 2719346"/>
                <a:gd name="connsiteY56" fmla="*/ 318053 h 1741336"/>
                <a:gd name="connsiteX57" fmla="*/ 532738 w 2719346"/>
                <a:gd name="connsiteY57" fmla="*/ 353834 h 1741336"/>
                <a:gd name="connsiteX58" fmla="*/ 544665 w 2719346"/>
                <a:gd name="connsiteY58" fmla="*/ 377687 h 1741336"/>
                <a:gd name="connsiteX59" fmla="*/ 556592 w 2719346"/>
                <a:gd name="connsiteY59" fmla="*/ 381663 h 1741336"/>
                <a:gd name="connsiteX60" fmla="*/ 648032 w 2719346"/>
                <a:gd name="connsiteY60" fmla="*/ 377687 h 1741336"/>
                <a:gd name="connsiteX61" fmla="*/ 663934 w 2719346"/>
                <a:gd name="connsiteY61" fmla="*/ 365760 h 1741336"/>
                <a:gd name="connsiteX62" fmla="*/ 687788 w 2719346"/>
                <a:gd name="connsiteY62" fmla="*/ 345882 h 1741336"/>
                <a:gd name="connsiteX63" fmla="*/ 711642 w 2719346"/>
                <a:gd name="connsiteY63" fmla="*/ 314077 h 1741336"/>
                <a:gd name="connsiteX64" fmla="*/ 719593 w 2719346"/>
                <a:gd name="connsiteY64" fmla="*/ 290223 h 1741336"/>
                <a:gd name="connsiteX65" fmla="*/ 735496 w 2719346"/>
                <a:gd name="connsiteY65" fmla="*/ 258418 h 1741336"/>
                <a:gd name="connsiteX66" fmla="*/ 739472 w 2719346"/>
                <a:gd name="connsiteY66" fmla="*/ 242515 h 1741336"/>
                <a:gd name="connsiteX67" fmla="*/ 747423 w 2719346"/>
                <a:gd name="connsiteY67" fmla="*/ 222637 h 1741336"/>
                <a:gd name="connsiteX68" fmla="*/ 751399 w 2719346"/>
                <a:gd name="connsiteY68" fmla="*/ 210710 h 1741336"/>
                <a:gd name="connsiteX69" fmla="*/ 755374 w 2719346"/>
                <a:gd name="connsiteY69" fmla="*/ 421420 h 1741336"/>
                <a:gd name="connsiteX70" fmla="*/ 759350 w 2719346"/>
                <a:gd name="connsiteY70" fmla="*/ 441298 h 1741336"/>
                <a:gd name="connsiteX71" fmla="*/ 767301 w 2719346"/>
                <a:gd name="connsiteY71" fmla="*/ 453225 h 1741336"/>
                <a:gd name="connsiteX72" fmla="*/ 787179 w 2719346"/>
                <a:gd name="connsiteY72" fmla="*/ 489006 h 1741336"/>
                <a:gd name="connsiteX73" fmla="*/ 822960 w 2719346"/>
                <a:gd name="connsiteY73" fmla="*/ 477079 h 1741336"/>
                <a:gd name="connsiteX74" fmla="*/ 842839 w 2719346"/>
                <a:gd name="connsiteY74" fmla="*/ 457200 h 1741336"/>
                <a:gd name="connsiteX75" fmla="*/ 874644 w 2719346"/>
                <a:gd name="connsiteY75" fmla="*/ 417444 h 1741336"/>
                <a:gd name="connsiteX76" fmla="*/ 886571 w 2719346"/>
                <a:gd name="connsiteY76" fmla="*/ 405517 h 1741336"/>
                <a:gd name="connsiteX77" fmla="*/ 898498 w 2719346"/>
                <a:gd name="connsiteY77" fmla="*/ 413468 h 1741336"/>
                <a:gd name="connsiteX78" fmla="*/ 906449 w 2719346"/>
                <a:gd name="connsiteY78" fmla="*/ 437322 h 1741336"/>
                <a:gd name="connsiteX79" fmla="*/ 914400 w 2719346"/>
                <a:gd name="connsiteY79" fmla="*/ 457200 h 1741336"/>
                <a:gd name="connsiteX80" fmla="*/ 918376 w 2719346"/>
                <a:gd name="connsiteY80" fmla="*/ 477079 h 1741336"/>
                <a:gd name="connsiteX81" fmla="*/ 926327 w 2719346"/>
                <a:gd name="connsiteY81" fmla="*/ 492981 h 1741336"/>
                <a:gd name="connsiteX82" fmla="*/ 934279 w 2719346"/>
                <a:gd name="connsiteY82" fmla="*/ 512860 h 1741336"/>
                <a:gd name="connsiteX83" fmla="*/ 938254 w 2719346"/>
                <a:gd name="connsiteY83" fmla="*/ 528762 h 1741336"/>
                <a:gd name="connsiteX84" fmla="*/ 950181 w 2719346"/>
                <a:gd name="connsiteY84" fmla="*/ 544665 h 1741336"/>
                <a:gd name="connsiteX85" fmla="*/ 966084 w 2719346"/>
                <a:gd name="connsiteY85" fmla="*/ 568519 h 1741336"/>
                <a:gd name="connsiteX86" fmla="*/ 978011 w 2719346"/>
                <a:gd name="connsiteY86" fmla="*/ 588397 h 1741336"/>
                <a:gd name="connsiteX87" fmla="*/ 997889 w 2719346"/>
                <a:gd name="connsiteY87" fmla="*/ 580446 h 1741336"/>
                <a:gd name="connsiteX88" fmla="*/ 1017767 w 2719346"/>
                <a:gd name="connsiteY88" fmla="*/ 552616 h 1741336"/>
                <a:gd name="connsiteX89" fmla="*/ 1037645 w 2719346"/>
                <a:gd name="connsiteY89" fmla="*/ 516835 h 1741336"/>
                <a:gd name="connsiteX90" fmla="*/ 1053548 w 2719346"/>
                <a:gd name="connsiteY90" fmla="*/ 481054 h 1741336"/>
                <a:gd name="connsiteX91" fmla="*/ 1057524 w 2719346"/>
                <a:gd name="connsiteY91" fmla="*/ 469127 h 1741336"/>
                <a:gd name="connsiteX92" fmla="*/ 1065475 w 2719346"/>
                <a:gd name="connsiteY92" fmla="*/ 457200 h 1741336"/>
                <a:gd name="connsiteX93" fmla="*/ 1077402 w 2719346"/>
                <a:gd name="connsiteY93" fmla="*/ 425395 h 1741336"/>
                <a:gd name="connsiteX94" fmla="*/ 1085353 w 2719346"/>
                <a:gd name="connsiteY94" fmla="*/ 409493 h 1741336"/>
                <a:gd name="connsiteX95" fmla="*/ 1109207 w 2719346"/>
                <a:gd name="connsiteY95" fmla="*/ 461176 h 1741336"/>
                <a:gd name="connsiteX96" fmla="*/ 1129085 w 2719346"/>
                <a:gd name="connsiteY96" fmla="*/ 504908 h 1741336"/>
                <a:gd name="connsiteX97" fmla="*/ 1144988 w 2719346"/>
                <a:gd name="connsiteY97" fmla="*/ 556592 h 1741336"/>
                <a:gd name="connsiteX98" fmla="*/ 1148964 w 2719346"/>
                <a:gd name="connsiteY98" fmla="*/ 572494 h 1741336"/>
                <a:gd name="connsiteX99" fmla="*/ 1156915 w 2719346"/>
                <a:gd name="connsiteY99" fmla="*/ 588397 h 1741336"/>
                <a:gd name="connsiteX100" fmla="*/ 1176793 w 2719346"/>
                <a:gd name="connsiteY100" fmla="*/ 624178 h 1741336"/>
                <a:gd name="connsiteX101" fmla="*/ 1192696 w 2719346"/>
                <a:gd name="connsiteY101" fmla="*/ 640080 h 1741336"/>
                <a:gd name="connsiteX102" fmla="*/ 1204623 w 2719346"/>
                <a:gd name="connsiteY102" fmla="*/ 663934 h 1741336"/>
                <a:gd name="connsiteX103" fmla="*/ 1208599 w 2719346"/>
                <a:gd name="connsiteY103" fmla="*/ 679837 h 1741336"/>
                <a:gd name="connsiteX104" fmla="*/ 1220525 w 2719346"/>
                <a:gd name="connsiteY104" fmla="*/ 695740 h 1741336"/>
                <a:gd name="connsiteX105" fmla="*/ 1236428 w 2719346"/>
                <a:gd name="connsiteY105" fmla="*/ 743447 h 1741336"/>
                <a:gd name="connsiteX106" fmla="*/ 1240404 w 2719346"/>
                <a:gd name="connsiteY106" fmla="*/ 759350 h 1741336"/>
                <a:gd name="connsiteX107" fmla="*/ 1256306 w 2719346"/>
                <a:gd name="connsiteY107" fmla="*/ 795131 h 1741336"/>
                <a:gd name="connsiteX108" fmla="*/ 1260282 w 2719346"/>
                <a:gd name="connsiteY108" fmla="*/ 811034 h 1741336"/>
                <a:gd name="connsiteX109" fmla="*/ 1272209 w 2719346"/>
                <a:gd name="connsiteY109" fmla="*/ 834887 h 1741336"/>
                <a:gd name="connsiteX110" fmla="*/ 1284136 w 2719346"/>
                <a:gd name="connsiteY110" fmla="*/ 826936 h 1741336"/>
                <a:gd name="connsiteX111" fmla="*/ 1323892 w 2719346"/>
                <a:gd name="connsiteY111" fmla="*/ 751399 h 1741336"/>
                <a:gd name="connsiteX112" fmla="*/ 1331844 w 2719346"/>
                <a:gd name="connsiteY112" fmla="*/ 703691 h 1741336"/>
                <a:gd name="connsiteX113" fmla="*/ 1351722 w 2719346"/>
                <a:gd name="connsiteY113" fmla="*/ 663934 h 1741336"/>
                <a:gd name="connsiteX114" fmla="*/ 1355698 w 2719346"/>
                <a:gd name="connsiteY114" fmla="*/ 620202 h 1741336"/>
                <a:gd name="connsiteX115" fmla="*/ 1379552 w 2719346"/>
                <a:gd name="connsiteY115" fmla="*/ 576470 h 1741336"/>
                <a:gd name="connsiteX116" fmla="*/ 1399430 w 2719346"/>
                <a:gd name="connsiteY116" fmla="*/ 500933 h 1741336"/>
                <a:gd name="connsiteX117" fmla="*/ 1415332 w 2719346"/>
                <a:gd name="connsiteY117" fmla="*/ 421420 h 1741336"/>
                <a:gd name="connsiteX118" fmla="*/ 1423284 w 2719346"/>
                <a:gd name="connsiteY118" fmla="*/ 405517 h 1741336"/>
                <a:gd name="connsiteX119" fmla="*/ 1435211 w 2719346"/>
                <a:gd name="connsiteY119" fmla="*/ 365760 h 1741336"/>
                <a:gd name="connsiteX120" fmla="*/ 1459065 w 2719346"/>
                <a:gd name="connsiteY120" fmla="*/ 310101 h 1741336"/>
                <a:gd name="connsiteX121" fmla="*/ 1474967 w 2719346"/>
                <a:gd name="connsiteY121" fmla="*/ 349858 h 1741336"/>
                <a:gd name="connsiteX122" fmla="*/ 1478943 w 2719346"/>
                <a:gd name="connsiteY122" fmla="*/ 373712 h 1741336"/>
                <a:gd name="connsiteX123" fmla="*/ 1490870 w 2719346"/>
                <a:gd name="connsiteY123" fmla="*/ 429371 h 1741336"/>
                <a:gd name="connsiteX124" fmla="*/ 1510748 w 2719346"/>
                <a:gd name="connsiteY124" fmla="*/ 489006 h 1741336"/>
                <a:gd name="connsiteX125" fmla="*/ 1554480 w 2719346"/>
                <a:gd name="connsiteY125" fmla="*/ 652007 h 1741336"/>
                <a:gd name="connsiteX126" fmla="*/ 1570383 w 2719346"/>
                <a:gd name="connsiteY126" fmla="*/ 703691 h 1741336"/>
                <a:gd name="connsiteX127" fmla="*/ 1594237 w 2719346"/>
                <a:gd name="connsiteY127" fmla="*/ 807058 h 1741336"/>
                <a:gd name="connsiteX128" fmla="*/ 1622066 w 2719346"/>
                <a:gd name="connsiteY128" fmla="*/ 898498 h 1741336"/>
                <a:gd name="connsiteX129" fmla="*/ 1626042 w 2719346"/>
                <a:gd name="connsiteY129" fmla="*/ 926327 h 1741336"/>
                <a:gd name="connsiteX130" fmla="*/ 1641945 w 2719346"/>
                <a:gd name="connsiteY130" fmla="*/ 966084 h 1741336"/>
                <a:gd name="connsiteX131" fmla="*/ 1645920 w 2719346"/>
                <a:gd name="connsiteY131" fmla="*/ 978011 h 1741336"/>
                <a:gd name="connsiteX132" fmla="*/ 1657847 w 2719346"/>
                <a:gd name="connsiteY132" fmla="*/ 981987 h 1741336"/>
                <a:gd name="connsiteX133" fmla="*/ 1665799 w 2719346"/>
                <a:gd name="connsiteY133" fmla="*/ 974035 h 1741336"/>
                <a:gd name="connsiteX134" fmla="*/ 1681701 w 2719346"/>
                <a:gd name="connsiteY134" fmla="*/ 942230 h 1741336"/>
                <a:gd name="connsiteX135" fmla="*/ 1689652 w 2719346"/>
                <a:gd name="connsiteY135" fmla="*/ 918376 h 1741336"/>
                <a:gd name="connsiteX136" fmla="*/ 1709531 w 2719346"/>
                <a:gd name="connsiteY136" fmla="*/ 950181 h 1741336"/>
                <a:gd name="connsiteX137" fmla="*/ 1741336 w 2719346"/>
                <a:gd name="connsiteY137" fmla="*/ 1021743 h 1741336"/>
                <a:gd name="connsiteX138" fmla="*/ 1773141 w 2719346"/>
                <a:gd name="connsiteY138" fmla="*/ 1077402 h 1741336"/>
                <a:gd name="connsiteX139" fmla="*/ 1789044 w 2719346"/>
                <a:gd name="connsiteY139" fmla="*/ 1073427 h 1741336"/>
                <a:gd name="connsiteX140" fmla="*/ 1804946 w 2719346"/>
                <a:gd name="connsiteY140" fmla="*/ 1045597 h 1741336"/>
                <a:gd name="connsiteX141" fmla="*/ 1828800 w 2719346"/>
                <a:gd name="connsiteY141" fmla="*/ 993914 h 1741336"/>
                <a:gd name="connsiteX142" fmla="*/ 1852654 w 2719346"/>
                <a:gd name="connsiteY142" fmla="*/ 942230 h 1741336"/>
                <a:gd name="connsiteX143" fmla="*/ 1864581 w 2719346"/>
                <a:gd name="connsiteY143" fmla="*/ 938254 h 1741336"/>
                <a:gd name="connsiteX144" fmla="*/ 1896386 w 2719346"/>
                <a:gd name="connsiteY144" fmla="*/ 981987 h 1741336"/>
                <a:gd name="connsiteX145" fmla="*/ 1912289 w 2719346"/>
                <a:gd name="connsiteY145" fmla="*/ 1001865 h 1741336"/>
                <a:gd name="connsiteX146" fmla="*/ 1956021 w 2719346"/>
                <a:gd name="connsiteY146" fmla="*/ 1085354 h 1741336"/>
                <a:gd name="connsiteX147" fmla="*/ 1983851 w 2719346"/>
                <a:gd name="connsiteY147" fmla="*/ 1137037 h 1741336"/>
                <a:gd name="connsiteX148" fmla="*/ 2003729 w 2719346"/>
                <a:gd name="connsiteY148" fmla="*/ 1184745 h 1741336"/>
                <a:gd name="connsiteX149" fmla="*/ 2015656 w 2719346"/>
                <a:gd name="connsiteY149" fmla="*/ 1200647 h 1741336"/>
                <a:gd name="connsiteX150" fmla="*/ 2027583 w 2719346"/>
                <a:gd name="connsiteY150" fmla="*/ 1228477 h 1741336"/>
                <a:gd name="connsiteX151" fmla="*/ 2039510 w 2719346"/>
                <a:gd name="connsiteY151" fmla="*/ 1216550 h 1741336"/>
                <a:gd name="connsiteX152" fmla="*/ 2095169 w 2719346"/>
                <a:gd name="connsiteY152" fmla="*/ 1045597 h 1741336"/>
                <a:gd name="connsiteX153" fmla="*/ 2142877 w 2719346"/>
                <a:gd name="connsiteY153" fmla="*/ 882595 h 1741336"/>
                <a:gd name="connsiteX154" fmla="*/ 2150828 w 2719346"/>
                <a:gd name="connsiteY154" fmla="*/ 830912 h 1741336"/>
                <a:gd name="connsiteX155" fmla="*/ 2166731 w 2719346"/>
                <a:gd name="connsiteY155" fmla="*/ 795131 h 1741336"/>
                <a:gd name="connsiteX156" fmla="*/ 2174682 w 2719346"/>
                <a:gd name="connsiteY156" fmla="*/ 771277 h 1741336"/>
                <a:gd name="connsiteX157" fmla="*/ 2182633 w 2719346"/>
                <a:gd name="connsiteY157" fmla="*/ 735496 h 1741336"/>
                <a:gd name="connsiteX158" fmla="*/ 2198536 w 2719346"/>
                <a:gd name="connsiteY158" fmla="*/ 711642 h 1741336"/>
                <a:gd name="connsiteX159" fmla="*/ 2202512 w 2719346"/>
                <a:gd name="connsiteY159" fmla="*/ 723569 h 1741336"/>
                <a:gd name="connsiteX160" fmla="*/ 2210463 w 2719346"/>
                <a:gd name="connsiteY160" fmla="*/ 735496 h 1741336"/>
                <a:gd name="connsiteX161" fmla="*/ 2214439 w 2719346"/>
                <a:gd name="connsiteY161" fmla="*/ 763326 h 1741336"/>
                <a:gd name="connsiteX162" fmla="*/ 2258171 w 2719346"/>
                <a:gd name="connsiteY162" fmla="*/ 926327 h 1741336"/>
                <a:gd name="connsiteX163" fmla="*/ 2270098 w 2719346"/>
                <a:gd name="connsiteY163" fmla="*/ 958133 h 1741336"/>
                <a:gd name="connsiteX164" fmla="*/ 2278049 w 2719346"/>
                <a:gd name="connsiteY164" fmla="*/ 997889 h 1741336"/>
                <a:gd name="connsiteX165" fmla="*/ 2289976 w 2719346"/>
                <a:gd name="connsiteY165" fmla="*/ 1049573 h 1741336"/>
                <a:gd name="connsiteX166" fmla="*/ 2321781 w 2719346"/>
                <a:gd name="connsiteY166" fmla="*/ 1152940 h 1741336"/>
                <a:gd name="connsiteX167" fmla="*/ 2333708 w 2719346"/>
                <a:gd name="connsiteY167" fmla="*/ 1172818 h 1741336"/>
                <a:gd name="connsiteX168" fmla="*/ 2345635 w 2719346"/>
                <a:gd name="connsiteY168" fmla="*/ 1220526 h 1741336"/>
                <a:gd name="connsiteX169" fmla="*/ 2369489 w 2719346"/>
                <a:gd name="connsiteY169" fmla="*/ 1327868 h 1741336"/>
                <a:gd name="connsiteX170" fmla="*/ 2397319 w 2719346"/>
                <a:gd name="connsiteY170" fmla="*/ 1363649 h 1741336"/>
                <a:gd name="connsiteX171" fmla="*/ 2405270 w 2719346"/>
                <a:gd name="connsiteY171" fmla="*/ 1375576 h 1741336"/>
                <a:gd name="connsiteX172" fmla="*/ 2417197 w 2719346"/>
                <a:gd name="connsiteY172" fmla="*/ 1399430 h 1741336"/>
                <a:gd name="connsiteX173" fmla="*/ 2429124 w 2719346"/>
                <a:gd name="connsiteY173" fmla="*/ 1403406 h 1741336"/>
                <a:gd name="connsiteX174" fmla="*/ 2456953 w 2719346"/>
                <a:gd name="connsiteY174" fmla="*/ 1411357 h 1741336"/>
                <a:gd name="connsiteX175" fmla="*/ 2488759 w 2719346"/>
                <a:gd name="connsiteY175" fmla="*/ 1415333 h 1741336"/>
                <a:gd name="connsiteX176" fmla="*/ 2504661 w 2719346"/>
                <a:gd name="connsiteY176" fmla="*/ 1419308 h 1741336"/>
                <a:gd name="connsiteX177" fmla="*/ 2528515 w 2719346"/>
                <a:gd name="connsiteY177" fmla="*/ 1411357 h 1741336"/>
                <a:gd name="connsiteX178" fmla="*/ 2540442 w 2719346"/>
                <a:gd name="connsiteY178" fmla="*/ 1399430 h 1741336"/>
                <a:gd name="connsiteX179" fmla="*/ 2572247 w 2719346"/>
                <a:gd name="connsiteY179" fmla="*/ 1347747 h 1741336"/>
                <a:gd name="connsiteX180" fmla="*/ 2608028 w 2719346"/>
                <a:gd name="connsiteY180" fmla="*/ 1351722 h 1741336"/>
                <a:gd name="connsiteX181" fmla="*/ 2631882 w 2719346"/>
                <a:gd name="connsiteY181" fmla="*/ 1371600 h 1741336"/>
                <a:gd name="connsiteX182" fmla="*/ 2647785 w 2719346"/>
                <a:gd name="connsiteY182" fmla="*/ 1383527 h 1741336"/>
                <a:gd name="connsiteX183" fmla="*/ 2687541 w 2719346"/>
                <a:gd name="connsiteY183" fmla="*/ 1419308 h 1741336"/>
                <a:gd name="connsiteX184" fmla="*/ 2699468 w 2719346"/>
                <a:gd name="connsiteY184" fmla="*/ 1439187 h 1741336"/>
                <a:gd name="connsiteX185" fmla="*/ 2711395 w 2719346"/>
                <a:gd name="connsiteY185" fmla="*/ 1467016 h 1741336"/>
                <a:gd name="connsiteX186" fmla="*/ 2719346 w 2719346"/>
                <a:gd name="connsiteY186" fmla="*/ 1486894 h 1741336"/>
                <a:gd name="connsiteX0" fmla="*/ 0 w 2719346"/>
                <a:gd name="connsiteY0" fmla="*/ 1741336 h 1741336"/>
                <a:gd name="connsiteX1" fmla="*/ 35781 w 2719346"/>
                <a:gd name="connsiteY1" fmla="*/ 1733385 h 1741336"/>
                <a:gd name="connsiteX2" fmla="*/ 47708 w 2719346"/>
                <a:gd name="connsiteY2" fmla="*/ 1717482 h 1741336"/>
                <a:gd name="connsiteX3" fmla="*/ 59635 w 2719346"/>
                <a:gd name="connsiteY3" fmla="*/ 1705555 h 1741336"/>
                <a:gd name="connsiteX4" fmla="*/ 75538 w 2719346"/>
                <a:gd name="connsiteY4" fmla="*/ 1681701 h 1741336"/>
                <a:gd name="connsiteX5" fmla="*/ 79513 w 2719346"/>
                <a:gd name="connsiteY5" fmla="*/ 1665799 h 1741336"/>
                <a:gd name="connsiteX6" fmla="*/ 87465 w 2719346"/>
                <a:gd name="connsiteY6" fmla="*/ 1570383 h 1741336"/>
                <a:gd name="connsiteX7" fmla="*/ 95416 w 2719346"/>
                <a:gd name="connsiteY7" fmla="*/ 1542554 h 1741336"/>
                <a:gd name="connsiteX8" fmla="*/ 99392 w 2719346"/>
                <a:gd name="connsiteY8" fmla="*/ 1510748 h 1741336"/>
                <a:gd name="connsiteX9" fmla="*/ 107343 w 2719346"/>
                <a:gd name="connsiteY9" fmla="*/ 1439187 h 1741336"/>
                <a:gd name="connsiteX10" fmla="*/ 115294 w 2719346"/>
                <a:gd name="connsiteY10" fmla="*/ 1407381 h 1741336"/>
                <a:gd name="connsiteX11" fmla="*/ 119270 w 2719346"/>
                <a:gd name="connsiteY11" fmla="*/ 1284136 h 1741336"/>
                <a:gd name="connsiteX12" fmla="*/ 123245 w 2719346"/>
                <a:gd name="connsiteY12" fmla="*/ 1264258 h 1741336"/>
                <a:gd name="connsiteX13" fmla="*/ 135172 w 2719346"/>
                <a:gd name="connsiteY13" fmla="*/ 1216550 h 1741336"/>
                <a:gd name="connsiteX14" fmla="*/ 139148 w 2719346"/>
                <a:gd name="connsiteY14" fmla="*/ 1204623 h 1741336"/>
                <a:gd name="connsiteX15" fmla="*/ 143124 w 2719346"/>
                <a:gd name="connsiteY15" fmla="*/ 1184745 h 1741336"/>
                <a:gd name="connsiteX16" fmla="*/ 151075 w 2719346"/>
                <a:gd name="connsiteY16" fmla="*/ 1164867 h 1741336"/>
                <a:gd name="connsiteX17" fmla="*/ 159026 w 2719346"/>
                <a:gd name="connsiteY17" fmla="*/ 1125110 h 1741336"/>
                <a:gd name="connsiteX18" fmla="*/ 163002 w 2719346"/>
                <a:gd name="connsiteY18" fmla="*/ 1109207 h 1741336"/>
                <a:gd name="connsiteX19" fmla="*/ 178905 w 2719346"/>
                <a:gd name="connsiteY19" fmla="*/ 1041621 h 1741336"/>
                <a:gd name="connsiteX20" fmla="*/ 190832 w 2719346"/>
                <a:gd name="connsiteY20" fmla="*/ 1009816 h 1741336"/>
                <a:gd name="connsiteX21" fmla="*/ 202759 w 2719346"/>
                <a:gd name="connsiteY21" fmla="*/ 978011 h 1741336"/>
                <a:gd name="connsiteX22" fmla="*/ 218661 w 2719346"/>
                <a:gd name="connsiteY22" fmla="*/ 950181 h 1741336"/>
                <a:gd name="connsiteX23" fmla="*/ 222637 w 2719346"/>
                <a:gd name="connsiteY23" fmla="*/ 934279 h 1741336"/>
                <a:gd name="connsiteX24" fmla="*/ 230588 w 2719346"/>
                <a:gd name="connsiteY24" fmla="*/ 918376 h 1741336"/>
                <a:gd name="connsiteX25" fmla="*/ 238539 w 2719346"/>
                <a:gd name="connsiteY25" fmla="*/ 894522 h 1741336"/>
                <a:gd name="connsiteX26" fmla="*/ 250466 w 2719346"/>
                <a:gd name="connsiteY26" fmla="*/ 870668 h 1741336"/>
                <a:gd name="connsiteX27" fmla="*/ 258418 w 2719346"/>
                <a:gd name="connsiteY27" fmla="*/ 826936 h 1741336"/>
                <a:gd name="connsiteX28" fmla="*/ 274320 w 2719346"/>
                <a:gd name="connsiteY28" fmla="*/ 775253 h 1741336"/>
                <a:gd name="connsiteX29" fmla="*/ 278296 w 2719346"/>
                <a:gd name="connsiteY29" fmla="*/ 739472 h 1741336"/>
                <a:gd name="connsiteX30" fmla="*/ 290223 w 2719346"/>
                <a:gd name="connsiteY30" fmla="*/ 608275 h 1741336"/>
                <a:gd name="connsiteX31" fmla="*/ 298174 w 2719346"/>
                <a:gd name="connsiteY31" fmla="*/ 548640 h 1741336"/>
                <a:gd name="connsiteX32" fmla="*/ 314077 w 2719346"/>
                <a:gd name="connsiteY32" fmla="*/ 492981 h 1741336"/>
                <a:gd name="connsiteX33" fmla="*/ 329979 w 2719346"/>
                <a:gd name="connsiteY33" fmla="*/ 441298 h 1741336"/>
                <a:gd name="connsiteX34" fmla="*/ 333955 w 2719346"/>
                <a:gd name="connsiteY34" fmla="*/ 417444 h 1741336"/>
                <a:gd name="connsiteX35" fmla="*/ 337931 w 2719346"/>
                <a:gd name="connsiteY35" fmla="*/ 405517 h 1741336"/>
                <a:gd name="connsiteX36" fmla="*/ 341906 w 2719346"/>
                <a:gd name="connsiteY36" fmla="*/ 357809 h 1741336"/>
                <a:gd name="connsiteX37" fmla="*/ 353833 w 2719346"/>
                <a:gd name="connsiteY37" fmla="*/ 294199 h 1741336"/>
                <a:gd name="connsiteX38" fmla="*/ 361785 w 2719346"/>
                <a:gd name="connsiteY38" fmla="*/ 214686 h 1741336"/>
                <a:gd name="connsiteX39" fmla="*/ 369736 w 2719346"/>
                <a:gd name="connsiteY39" fmla="*/ 182880 h 1741336"/>
                <a:gd name="connsiteX40" fmla="*/ 373712 w 2719346"/>
                <a:gd name="connsiteY40" fmla="*/ 163002 h 1741336"/>
                <a:gd name="connsiteX41" fmla="*/ 377687 w 2719346"/>
                <a:gd name="connsiteY41" fmla="*/ 123246 h 1741336"/>
                <a:gd name="connsiteX42" fmla="*/ 389614 w 2719346"/>
                <a:gd name="connsiteY42" fmla="*/ 79514 h 1741336"/>
                <a:gd name="connsiteX43" fmla="*/ 397565 w 2719346"/>
                <a:gd name="connsiteY43" fmla="*/ 59635 h 1741336"/>
                <a:gd name="connsiteX44" fmla="*/ 429371 w 2719346"/>
                <a:gd name="connsiteY44" fmla="*/ 3976 h 1741336"/>
                <a:gd name="connsiteX45" fmla="*/ 449249 w 2719346"/>
                <a:gd name="connsiteY45" fmla="*/ 0 h 1741336"/>
                <a:gd name="connsiteX46" fmla="*/ 457200 w 2719346"/>
                <a:gd name="connsiteY46" fmla="*/ 15903 h 1741336"/>
                <a:gd name="connsiteX47" fmla="*/ 461176 w 2719346"/>
                <a:gd name="connsiteY47" fmla="*/ 31806 h 1741336"/>
                <a:gd name="connsiteX48" fmla="*/ 473103 w 2719346"/>
                <a:gd name="connsiteY48" fmla="*/ 79514 h 1741336"/>
                <a:gd name="connsiteX49" fmla="*/ 477079 w 2719346"/>
                <a:gd name="connsiteY49" fmla="*/ 123246 h 1741336"/>
                <a:gd name="connsiteX50" fmla="*/ 489005 w 2719346"/>
                <a:gd name="connsiteY50" fmla="*/ 186856 h 1741336"/>
                <a:gd name="connsiteX51" fmla="*/ 492981 w 2719346"/>
                <a:gd name="connsiteY51" fmla="*/ 198783 h 1741336"/>
                <a:gd name="connsiteX52" fmla="*/ 508884 w 2719346"/>
                <a:gd name="connsiteY52" fmla="*/ 250467 h 1741336"/>
                <a:gd name="connsiteX53" fmla="*/ 512859 w 2719346"/>
                <a:gd name="connsiteY53" fmla="*/ 262394 h 1741336"/>
                <a:gd name="connsiteX54" fmla="*/ 516835 w 2719346"/>
                <a:gd name="connsiteY54" fmla="*/ 286247 h 1741336"/>
                <a:gd name="connsiteX55" fmla="*/ 520811 w 2719346"/>
                <a:gd name="connsiteY55" fmla="*/ 318053 h 1741336"/>
                <a:gd name="connsiteX56" fmla="*/ 532738 w 2719346"/>
                <a:gd name="connsiteY56" fmla="*/ 353834 h 1741336"/>
                <a:gd name="connsiteX57" fmla="*/ 544665 w 2719346"/>
                <a:gd name="connsiteY57" fmla="*/ 377687 h 1741336"/>
                <a:gd name="connsiteX58" fmla="*/ 556592 w 2719346"/>
                <a:gd name="connsiteY58" fmla="*/ 381663 h 1741336"/>
                <a:gd name="connsiteX59" fmla="*/ 648032 w 2719346"/>
                <a:gd name="connsiteY59" fmla="*/ 377687 h 1741336"/>
                <a:gd name="connsiteX60" fmla="*/ 663934 w 2719346"/>
                <a:gd name="connsiteY60" fmla="*/ 365760 h 1741336"/>
                <a:gd name="connsiteX61" fmla="*/ 687788 w 2719346"/>
                <a:gd name="connsiteY61" fmla="*/ 345882 h 1741336"/>
                <a:gd name="connsiteX62" fmla="*/ 711642 w 2719346"/>
                <a:gd name="connsiteY62" fmla="*/ 314077 h 1741336"/>
                <a:gd name="connsiteX63" fmla="*/ 719593 w 2719346"/>
                <a:gd name="connsiteY63" fmla="*/ 290223 h 1741336"/>
                <a:gd name="connsiteX64" fmla="*/ 735496 w 2719346"/>
                <a:gd name="connsiteY64" fmla="*/ 258418 h 1741336"/>
                <a:gd name="connsiteX65" fmla="*/ 739472 w 2719346"/>
                <a:gd name="connsiteY65" fmla="*/ 242515 h 1741336"/>
                <a:gd name="connsiteX66" fmla="*/ 747423 w 2719346"/>
                <a:gd name="connsiteY66" fmla="*/ 222637 h 1741336"/>
                <a:gd name="connsiteX67" fmla="*/ 751399 w 2719346"/>
                <a:gd name="connsiteY67" fmla="*/ 210710 h 1741336"/>
                <a:gd name="connsiteX68" fmla="*/ 755374 w 2719346"/>
                <a:gd name="connsiteY68" fmla="*/ 421420 h 1741336"/>
                <a:gd name="connsiteX69" fmla="*/ 759350 w 2719346"/>
                <a:gd name="connsiteY69" fmla="*/ 441298 h 1741336"/>
                <a:gd name="connsiteX70" fmla="*/ 767301 w 2719346"/>
                <a:gd name="connsiteY70" fmla="*/ 453225 h 1741336"/>
                <a:gd name="connsiteX71" fmla="*/ 787179 w 2719346"/>
                <a:gd name="connsiteY71" fmla="*/ 489006 h 1741336"/>
                <a:gd name="connsiteX72" fmla="*/ 822960 w 2719346"/>
                <a:gd name="connsiteY72" fmla="*/ 477079 h 1741336"/>
                <a:gd name="connsiteX73" fmla="*/ 842839 w 2719346"/>
                <a:gd name="connsiteY73" fmla="*/ 457200 h 1741336"/>
                <a:gd name="connsiteX74" fmla="*/ 874644 w 2719346"/>
                <a:gd name="connsiteY74" fmla="*/ 417444 h 1741336"/>
                <a:gd name="connsiteX75" fmla="*/ 886571 w 2719346"/>
                <a:gd name="connsiteY75" fmla="*/ 405517 h 1741336"/>
                <a:gd name="connsiteX76" fmla="*/ 898498 w 2719346"/>
                <a:gd name="connsiteY76" fmla="*/ 413468 h 1741336"/>
                <a:gd name="connsiteX77" fmla="*/ 906449 w 2719346"/>
                <a:gd name="connsiteY77" fmla="*/ 437322 h 1741336"/>
                <a:gd name="connsiteX78" fmla="*/ 914400 w 2719346"/>
                <a:gd name="connsiteY78" fmla="*/ 457200 h 1741336"/>
                <a:gd name="connsiteX79" fmla="*/ 918376 w 2719346"/>
                <a:gd name="connsiteY79" fmla="*/ 477079 h 1741336"/>
                <a:gd name="connsiteX80" fmla="*/ 926327 w 2719346"/>
                <a:gd name="connsiteY80" fmla="*/ 492981 h 1741336"/>
                <a:gd name="connsiteX81" fmla="*/ 934279 w 2719346"/>
                <a:gd name="connsiteY81" fmla="*/ 512860 h 1741336"/>
                <a:gd name="connsiteX82" fmla="*/ 938254 w 2719346"/>
                <a:gd name="connsiteY82" fmla="*/ 528762 h 1741336"/>
                <a:gd name="connsiteX83" fmla="*/ 950181 w 2719346"/>
                <a:gd name="connsiteY83" fmla="*/ 544665 h 1741336"/>
                <a:gd name="connsiteX84" fmla="*/ 966084 w 2719346"/>
                <a:gd name="connsiteY84" fmla="*/ 568519 h 1741336"/>
                <a:gd name="connsiteX85" fmla="*/ 978011 w 2719346"/>
                <a:gd name="connsiteY85" fmla="*/ 588397 h 1741336"/>
                <a:gd name="connsiteX86" fmla="*/ 997889 w 2719346"/>
                <a:gd name="connsiteY86" fmla="*/ 580446 h 1741336"/>
                <a:gd name="connsiteX87" fmla="*/ 1017767 w 2719346"/>
                <a:gd name="connsiteY87" fmla="*/ 552616 h 1741336"/>
                <a:gd name="connsiteX88" fmla="*/ 1037645 w 2719346"/>
                <a:gd name="connsiteY88" fmla="*/ 516835 h 1741336"/>
                <a:gd name="connsiteX89" fmla="*/ 1053548 w 2719346"/>
                <a:gd name="connsiteY89" fmla="*/ 481054 h 1741336"/>
                <a:gd name="connsiteX90" fmla="*/ 1057524 w 2719346"/>
                <a:gd name="connsiteY90" fmla="*/ 469127 h 1741336"/>
                <a:gd name="connsiteX91" fmla="*/ 1065475 w 2719346"/>
                <a:gd name="connsiteY91" fmla="*/ 457200 h 1741336"/>
                <a:gd name="connsiteX92" fmla="*/ 1077402 w 2719346"/>
                <a:gd name="connsiteY92" fmla="*/ 425395 h 1741336"/>
                <a:gd name="connsiteX93" fmla="*/ 1085353 w 2719346"/>
                <a:gd name="connsiteY93" fmla="*/ 409493 h 1741336"/>
                <a:gd name="connsiteX94" fmla="*/ 1109207 w 2719346"/>
                <a:gd name="connsiteY94" fmla="*/ 461176 h 1741336"/>
                <a:gd name="connsiteX95" fmla="*/ 1129085 w 2719346"/>
                <a:gd name="connsiteY95" fmla="*/ 504908 h 1741336"/>
                <a:gd name="connsiteX96" fmla="*/ 1144988 w 2719346"/>
                <a:gd name="connsiteY96" fmla="*/ 556592 h 1741336"/>
                <a:gd name="connsiteX97" fmla="*/ 1148964 w 2719346"/>
                <a:gd name="connsiteY97" fmla="*/ 572494 h 1741336"/>
                <a:gd name="connsiteX98" fmla="*/ 1156915 w 2719346"/>
                <a:gd name="connsiteY98" fmla="*/ 588397 h 1741336"/>
                <a:gd name="connsiteX99" fmla="*/ 1176793 w 2719346"/>
                <a:gd name="connsiteY99" fmla="*/ 624178 h 1741336"/>
                <a:gd name="connsiteX100" fmla="*/ 1192696 w 2719346"/>
                <a:gd name="connsiteY100" fmla="*/ 640080 h 1741336"/>
                <a:gd name="connsiteX101" fmla="*/ 1204623 w 2719346"/>
                <a:gd name="connsiteY101" fmla="*/ 663934 h 1741336"/>
                <a:gd name="connsiteX102" fmla="*/ 1208599 w 2719346"/>
                <a:gd name="connsiteY102" fmla="*/ 679837 h 1741336"/>
                <a:gd name="connsiteX103" fmla="*/ 1220525 w 2719346"/>
                <a:gd name="connsiteY103" fmla="*/ 695740 h 1741336"/>
                <a:gd name="connsiteX104" fmla="*/ 1236428 w 2719346"/>
                <a:gd name="connsiteY104" fmla="*/ 743447 h 1741336"/>
                <a:gd name="connsiteX105" fmla="*/ 1240404 w 2719346"/>
                <a:gd name="connsiteY105" fmla="*/ 759350 h 1741336"/>
                <a:gd name="connsiteX106" fmla="*/ 1256306 w 2719346"/>
                <a:gd name="connsiteY106" fmla="*/ 795131 h 1741336"/>
                <a:gd name="connsiteX107" fmla="*/ 1260282 w 2719346"/>
                <a:gd name="connsiteY107" fmla="*/ 811034 h 1741336"/>
                <a:gd name="connsiteX108" fmla="*/ 1272209 w 2719346"/>
                <a:gd name="connsiteY108" fmla="*/ 834887 h 1741336"/>
                <a:gd name="connsiteX109" fmla="*/ 1284136 w 2719346"/>
                <a:gd name="connsiteY109" fmla="*/ 826936 h 1741336"/>
                <a:gd name="connsiteX110" fmla="*/ 1323892 w 2719346"/>
                <a:gd name="connsiteY110" fmla="*/ 751399 h 1741336"/>
                <a:gd name="connsiteX111" fmla="*/ 1331844 w 2719346"/>
                <a:gd name="connsiteY111" fmla="*/ 703691 h 1741336"/>
                <a:gd name="connsiteX112" fmla="*/ 1351722 w 2719346"/>
                <a:gd name="connsiteY112" fmla="*/ 663934 h 1741336"/>
                <a:gd name="connsiteX113" fmla="*/ 1355698 w 2719346"/>
                <a:gd name="connsiteY113" fmla="*/ 620202 h 1741336"/>
                <a:gd name="connsiteX114" fmla="*/ 1379552 w 2719346"/>
                <a:gd name="connsiteY114" fmla="*/ 576470 h 1741336"/>
                <a:gd name="connsiteX115" fmla="*/ 1399430 w 2719346"/>
                <a:gd name="connsiteY115" fmla="*/ 500933 h 1741336"/>
                <a:gd name="connsiteX116" fmla="*/ 1415332 w 2719346"/>
                <a:gd name="connsiteY116" fmla="*/ 421420 h 1741336"/>
                <a:gd name="connsiteX117" fmla="*/ 1423284 w 2719346"/>
                <a:gd name="connsiteY117" fmla="*/ 405517 h 1741336"/>
                <a:gd name="connsiteX118" fmla="*/ 1435211 w 2719346"/>
                <a:gd name="connsiteY118" fmla="*/ 365760 h 1741336"/>
                <a:gd name="connsiteX119" fmla="*/ 1459065 w 2719346"/>
                <a:gd name="connsiteY119" fmla="*/ 310101 h 1741336"/>
                <a:gd name="connsiteX120" fmla="*/ 1474967 w 2719346"/>
                <a:gd name="connsiteY120" fmla="*/ 349858 h 1741336"/>
                <a:gd name="connsiteX121" fmla="*/ 1478943 w 2719346"/>
                <a:gd name="connsiteY121" fmla="*/ 373712 h 1741336"/>
                <a:gd name="connsiteX122" fmla="*/ 1490870 w 2719346"/>
                <a:gd name="connsiteY122" fmla="*/ 429371 h 1741336"/>
                <a:gd name="connsiteX123" fmla="*/ 1510748 w 2719346"/>
                <a:gd name="connsiteY123" fmla="*/ 489006 h 1741336"/>
                <a:gd name="connsiteX124" fmla="*/ 1554480 w 2719346"/>
                <a:gd name="connsiteY124" fmla="*/ 652007 h 1741336"/>
                <a:gd name="connsiteX125" fmla="*/ 1570383 w 2719346"/>
                <a:gd name="connsiteY125" fmla="*/ 703691 h 1741336"/>
                <a:gd name="connsiteX126" fmla="*/ 1594237 w 2719346"/>
                <a:gd name="connsiteY126" fmla="*/ 807058 h 1741336"/>
                <a:gd name="connsiteX127" fmla="*/ 1622066 w 2719346"/>
                <a:gd name="connsiteY127" fmla="*/ 898498 h 1741336"/>
                <a:gd name="connsiteX128" fmla="*/ 1626042 w 2719346"/>
                <a:gd name="connsiteY128" fmla="*/ 926327 h 1741336"/>
                <a:gd name="connsiteX129" fmla="*/ 1641945 w 2719346"/>
                <a:gd name="connsiteY129" fmla="*/ 966084 h 1741336"/>
                <a:gd name="connsiteX130" fmla="*/ 1645920 w 2719346"/>
                <a:gd name="connsiteY130" fmla="*/ 978011 h 1741336"/>
                <a:gd name="connsiteX131" fmla="*/ 1657847 w 2719346"/>
                <a:gd name="connsiteY131" fmla="*/ 981987 h 1741336"/>
                <a:gd name="connsiteX132" fmla="*/ 1665799 w 2719346"/>
                <a:gd name="connsiteY132" fmla="*/ 974035 h 1741336"/>
                <a:gd name="connsiteX133" fmla="*/ 1681701 w 2719346"/>
                <a:gd name="connsiteY133" fmla="*/ 942230 h 1741336"/>
                <a:gd name="connsiteX134" fmla="*/ 1689652 w 2719346"/>
                <a:gd name="connsiteY134" fmla="*/ 918376 h 1741336"/>
                <a:gd name="connsiteX135" fmla="*/ 1709531 w 2719346"/>
                <a:gd name="connsiteY135" fmla="*/ 950181 h 1741336"/>
                <a:gd name="connsiteX136" fmla="*/ 1741336 w 2719346"/>
                <a:gd name="connsiteY136" fmla="*/ 1021743 h 1741336"/>
                <a:gd name="connsiteX137" fmla="*/ 1773141 w 2719346"/>
                <a:gd name="connsiteY137" fmla="*/ 1077402 h 1741336"/>
                <a:gd name="connsiteX138" fmla="*/ 1789044 w 2719346"/>
                <a:gd name="connsiteY138" fmla="*/ 1073427 h 1741336"/>
                <a:gd name="connsiteX139" fmla="*/ 1804946 w 2719346"/>
                <a:gd name="connsiteY139" fmla="*/ 1045597 h 1741336"/>
                <a:gd name="connsiteX140" fmla="*/ 1828800 w 2719346"/>
                <a:gd name="connsiteY140" fmla="*/ 993914 h 1741336"/>
                <a:gd name="connsiteX141" fmla="*/ 1852654 w 2719346"/>
                <a:gd name="connsiteY141" fmla="*/ 942230 h 1741336"/>
                <a:gd name="connsiteX142" fmla="*/ 1864581 w 2719346"/>
                <a:gd name="connsiteY142" fmla="*/ 938254 h 1741336"/>
                <a:gd name="connsiteX143" fmla="*/ 1896386 w 2719346"/>
                <a:gd name="connsiteY143" fmla="*/ 981987 h 1741336"/>
                <a:gd name="connsiteX144" fmla="*/ 1912289 w 2719346"/>
                <a:gd name="connsiteY144" fmla="*/ 1001865 h 1741336"/>
                <a:gd name="connsiteX145" fmla="*/ 1956021 w 2719346"/>
                <a:gd name="connsiteY145" fmla="*/ 1085354 h 1741336"/>
                <a:gd name="connsiteX146" fmla="*/ 1983851 w 2719346"/>
                <a:gd name="connsiteY146" fmla="*/ 1137037 h 1741336"/>
                <a:gd name="connsiteX147" fmla="*/ 2003729 w 2719346"/>
                <a:gd name="connsiteY147" fmla="*/ 1184745 h 1741336"/>
                <a:gd name="connsiteX148" fmla="*/ 2015656 w 2719346"/>
                <a:gd name="connsiteY148" fmla="*/ 1200647 h 1741336"/>
                <a:gd name="connsiteX149" fmla="*/ 2027583 w 2719346"/>
                <a:gd name="connsiteY149" fmla="*/ 1228477 h 1741336"/>
                <a:gd name="connsiteX150" fmla="*/ 2039510 w 2719346"/>
                <a:gd name="connsiteY150" fmla="*/ 1216550 h 1741336"/>
                <a:gd name="connsiteX151" fmla="*/ 2095169 w 2719346"/>
                <a:gd name="connsiteY151" fmla="*/ 1045597 h 1741336"/>
                <a:gd name="connsiteX152" fmla="*/ 2142877 w 2719346"/>
                <a:gd name="connsiteY152" fmla="*/ 882595 h 1741336"/>
                <a:gd name="connsiteX153" fmla="*/ 2150828 w 2719346"/>
                <a:gd name="connsiteY153" fmla="*/ 830912 h 1741336"/>
                <a:gd name="connsiteX154" fmla="*/ 2166731 w 2719346"/>
                <a:gd name="connsiteY154" fmla="*/ 795131 h 1741336"/>
                <a:gd name="connsiteX155" fmla="*/ 2174682 w 2719346"/>
                <a:gd name="connsiteY155" fmla="*/ 771277 h 1741336"/>
                <a:gd name="connsiteX156" fmla="*/ 2182633 w 2719346"/>
                <a:gd name="connsiteY156" fmla="*/ 735496 h 1741336"/>
                <a:gd name="connsiteX157" fmla="*/ 2198536 w 2719346"/>
                <a:gd name="connsiteY157" fmla="*/ 711642 h 1741336"/>
                <a:gd name="connsiteX158" fmla="*/ 2202512 w 2719346"/>
                <a:gd name="connsiteY158" fmla="*/ 723569 h 1741336"/>
                <a:gd name="connsiteX159" fmla="*/ 2210463 w 2719346"/>
                <a:gd name="connsiteY159" fmla="*/ 735496 h 1741336"/>
                <a:gd name="connsiteX160" fmla="*/ 2214439 w 2719346"/>
                <a:gd name="connsiteY160" fmla="*/ 763326 h 1741336"/>
                <a:gd name="connsiteX161" fmla="*/ 2258171 w 2719346"/>
                <a:gd name="connsiteY161" fmla="*/ 926327 h 1741336"/>
                <a:gd name="connsiteX162" fmla="*/ 2270098 w 2719346"/>
                <a:gd name="connsiteY162" fmla="*/ 958133 h 1741336"/>
                <a:gd name="connsiteX163" fmla="*/ 2278049 w 2719346"/>
                <a:gd name="connsiteY163" fmla="*/ 997889 h 1741336"/>
                <a:gd name="connsiteX164" fmla="*/ 2289976 w 2719346"/>
                <a:gd name="connsiteY164" fmla="*/ 1049573 h 1741336"/>
                <a:gd name="connsiteX165" fmla="*/ 2321781 w 2719346"/>
                <a:gd name="connsiteY165" fmla="*/ 1152940 h 1741336"/>
                <a:gd name="connsiteX166" fmla="*/ 2333708 w 2719346"/>
                <a:gd name="connsiteY166" fmla="*/ 1172818 h 1741336"/>
                <a:gd name="connsiteX167" fmla="*/ 2345635 w 2719346"/>
                <a:gd name="connsiteY167" fmla="*/ 1220526 h 1741336"/>
                <a:gd name="connsiteX168" fmla="*/ 2369489 w 2719346"/>
                <a:gd name="connsiteY168" fmla="*/ 1327868 h 1741336"/>
                <a:gd name="connsiteX169" fmla="*/ 2397319 w 2719346"/>
                <a:gd name="connsiteY169" fmla="*/ 1363649 h 1741336"/>
                <a:gd name="connsiteX170" fmla="*/ 2405270 w 2719346"/>
                <a:gd name="connsiteY170" fmla="*/ 1375576 h 1741336"/>
                <a:gd name="connsiteX171" fmla="*/ 2417197 w 2719346"/>
                <a:gd name="connsiteY171" fmla="*/ 1399430 h 1741336"/>
                <a:gd name="connsiteX172" fmla="*/ 2429124 w 2719346"/>
                <a:gd name="connsiteY172" fmla="*/ 1403406 h 1741336"/>
                <a:gd name="connsiteX173" fmla="*/ 2456953 w 2719346"/>
                <a:gd name="connsiteY173" fmla="*/ 1411357 h 1741336"/>
                <a:gd name="connsiteX174" fmla="*/ 2488759 w 2719346"/>
                <a:gd name="connsiteY174" fmla="*/ 1415333 h 1741336"/>
                <a:gd name="connsiteX175" fmla="*/ 2504661 w 2719346"/>
                <a:gd name="connsiteY175" fmla="*/ 1419308 h 1741336"/>
                <a:gd name="connsiteX176" fmla="*/ 2528515 w 2719346"/>
                <a:gd name="connsiteY176" fmla="*/ 1411357 h 1741336"/>
                <a:gd name="connsiteX177" fmla="*/ 2540442 w 2719346"/>
                <a:gd name="connsiteY177" fmla="*/ 1399430 h 1741336"/>
                <a:gd name="connsiteX178" fmla="*/ 2572247 w 2719346"/>
                <a:gd name="connsiteY178" fmla="*/ 1347747 h 1741336"/>
                <a:gd name="connsiteX179" fmla="*/ 2608028 w 2719346"/>
                <a:gd name="connsiteY179" fmla="*/ 1351722 h 1741336"/>
                <a:gd name="connsiteX180" fmla="*/ 2631882 w 2719346"/>
                <a:gd name="connsiteY180" fmla="*/ 1371600 h 1741336"/>
                <a:gd name="connsiteX181" fmla="*/ 2647785 w 2719346"/>
                <a:gd name="connsiteY181" fmla="*/ 1383527 h 1741336"/>
                <a:gd name="connsiteX182" fmla="*/ 2687541 w 2719346"/>
                <a:gd name="connsiteY182" fmla="*/ 1419308 h 1741336"/>
                <a:gd name="connsiteX183" fmla="*/ 2699468 w 2719346"/>
                <a:gd name="connsiteY183" fmla="*/ 1439187 h 1741336"/>
                <a:gd name="connsiteX184" fmla="*/ 2711395 w 2719346"/>
                <a:gd name="connsiteY184" fmla="*/ 1467016 h 1741336"/>
                <a:gd name="connsiteX185" fmla="*/ 2719346 w 2719346"/>
                <a:gd name="connsiteY185" fmla="*/ 1486894 h 1741336"/>
                <a:gd name="connsiteX0" fmla="*/ 0 w 2719346"/>
                <a:gd name="connsiteY0" fmla="*/ 1741336 h 1741336"/>
                <a:gd name="connsiteX1" fmla="*/ 35781 w 2719346"/>
                <a:gd name="connsiteY1" fmla="*/ 1733385 h 1741336"/>
                <a:gd name="connsiteX2" fmla="*/ 47708 w 2719346"/>
                <a:gd name="connsiteY2" fmla="*/ 1717482 h 1741336"/>
                <a:gd name="connsiteX3" fmla="*/ 59635 w 2719346"/>
                <a:gd name="connsiteY3" fmla="*/ 1705555 h 1741336"/>
                <a:gd name="connsiteX4" fmla="*/ 75538 w 2719346"/>
                <a:gd name="connsiteY4" fmla="*/ 1681701 h 1741336"/>
                <a:gd name="connsiteX5" fmla="*/ 79513 w 2719346"/>
                <a:gd name="connsiteY5" fmla="*/ 1665799 h 1741336"/>
                <a:gd name="connsiteX6" fmla="*/ 87465 w 2719346"/>
                <a:gd name="connsiteY6" fmla="*/ 1570383 h 1741336"/>
                <a:gd name="connsiteX7" fmla="*/ 95416 w 2719346"/>
                <a:gd name="connsiteY7" fmla="*/ 1542554 h 1741336"/>
                <a:gd name="connsiteX8" fmla="*/ 99392 w 2719346"/>
                <a:gd name="connsiteY8" fmla="*/ 1510748 h 1741336"/>
                <a:gd name="connsiteX9" fmla="*/ 107343 w 2719346"/>
                <a:gd name="connsiteY9" fmla="*/ 1439187 h 1741336"/>
                <a:gd name="connsiteX10" fmla="*/ 115294 w 2719346"/>
                <a:gd name="connsiteY10" fmla="*/ 1407381 h 1741336"/>
                <a:gd name="connsiteX11" fmla="*/ 119270 w 2719346"/>
                <a:gd name="connsiteY11" fmla="*/ 1284136 h 1741336"/>
                <a:gd name="connsiteX12" fmla="*/ 123245 w 2719346"/>
                <a:gd name="connsiteY12" fmla="*/ 1264258 h 1741336"/>
                <a:gd name="connsiteX13" fmla="*/ 135172 w 2719346"/>
                <a:gd name="connsiteY13" fmla="*/ 1216550 h 1741336"/>
                <a:gd name="connsiteX14" fmla="*/ 139148 w 2719346"/>
                <a:gd name="connsiteY14" fmla="*/ 1204623 h 1741336"/>
                <a:gd name="connsiteX15" fmla="*/ 143124 w 2719346"/>
                <a:gd name="connsiteY15" fmla="*/ 1184745 h 1741336"/>
                <a:gd name="connsiteX16" fmla="*/ 151075 w 2719346"/>
                <a:gd name="connsiteY16" fmla="*/ 1164867 h 1741336"/>
                <a:gd name="connsiteX17" fmla="*/ 163002 w 2719346"/>
                <a:gd name="connsiteY17" fmla="*/ 1109207 h 1741336"/>
                <a:gd name="connsiteX18" fmla="*/ 178905 w 2719346"/>
                <a:gd name="connsiteY18" fmla="*/ 1041621 h 1741336"/>
                <a:gd name="connsiteX19" fmla="*/ 190832 w 2719346"/>
                <a:gd name="connsiteY19" fmla="*/ 1009816 h 1741336"/>
                <a:gd name="connsiteX20" fmla="*/ 202759 w 2719346"/>
                <a:gd name="connsiteY20" fmla="*/ 978011 h 1741336"/>
                <a:gd name="connsiteX21" fmla="*/ 218661 w 2719346"/>
                <a:gd name="connsiteY21" fmla="*/ 950181 h 1741336"/>
                <a:gd name="connsiteX22" fmla="*/ 222637 w 2719346"/>
                <a:gd name="connsiteY22" fmla="*/ 934279 h 1741336"/>
                <a:gd name="connsiteX23" fmla="*/ 230588 w 2719346"/>
                <a:gd name="connsiteY23" fmla="*/ 918376 h 1741336"/>
                <a:gd name="connsiteX24" fmla="*/ 238539 w 2719346"/>
                <a:gd name="connsiteY24" fmla="*/ 894522 h 1741336"/>
                <a:gd name="connsiteX25" fmla="*/ 250466 w 2719346"/>
                <a:gd name="connsiteY25" fmla="*/ 870668 h 1741336"/>
                <a:gd name="connsiteX26" fmla="*/ 258418 w 2719346"/>
                <a:gd name="connsiteY26" fmla="*/ 826936 h 1741336"/>
                <a:gd name="connsiteX27" fmla="*/ 274320 w 2719346"/>
                <a:gd name="connsiteY27" fmla="*/ 775253 h 1741336"/>
                <a:gd name="connsiteX28" fmla="*/ 278296 w 2719346"/>
                <a:gd name="connsiteY28" fmla="*/ 739472 h 1741336"/>
                <a:gd name="connsiteX29" fmla="*/ 290223 w 2719346"/>
                <a:gd name="connsiteY29" fmla="*/ 608275 h 1741336"/>
                <a:gd name="connsiteX30" fmla="*/ 298174 w 2719346"/>
                <a:gd name="connsiteY30" fmla="*/ 548640 h 1741336"/>
                <a:gd name="connsiteX31" fmla="*/ 314077 w 2719346"/>
                <a:gd name="connsiteY31" fmla="*/ 492981 h 1741336"/>
                <a:gd name="connsiteX32" fmla="*/ 329979 w 2719346"/>
                <a:gd name="connsiteY32" fmla="*/ 441298 h 1741336"/>
                <a:gd name="connsiteX33" fmla="*/ 333955 w 2719346"/>
                <a:gd name="connsiteY33" fmla="*/ 417444 h 1741336"/>
                <a:gd name="connsiteX34" fmla="*/ 337931 w 2719346"/>
                <a:gd name="connsiteY34" fmla="*/ 405517 h 1741336"/>
                <a:gd name="connsiteX35" fmla="*/ 341906 w 2719346"/>
                <a:gd name="connsiteY35" fmla="*/ 357809 h 1741336"/>
                <a:gd name="connsiteX36" fmla="*/ 353833 w 2719346"/>
                <a:gd name="connsiteY36" fmla="*/ 294199 h 1741336"/>
                <a:gd name="connsiteX37" fmla="*/ 361785 w 2719346"/>
                <a:gd name="connsiteY37" fmla="*/ 214686 h 1741336"/>
                <a:gd name="connsiteX38" fmla="*/ 369736 w 2719346"/>
                <a:gd name="connsiteY38" fmla="*/ 182880 h 1741336"/>
                <a:gd name="connsiteX39" fmla="*/ 373712 w 2719346"/>
                <a:gd name="connsiteY39" fmla="*/ 163002 h 1741336"/>
                <a:gd name="connsiteX40" fmla="*/ 377687 w 2719346"/>
                <a:gd name="connsiteY40" fmla="*/ 123246 h 1741336"/>
                <a:gd name="connsiteX41" fmla="*/ 389614 w 2719346"/>
                <a:gd name="connsiteY41" fmla="*/ 79514 h 1741336"/>
                <a:gd name="connsiteX42" fmla="*/ 397565 w 2719346"/>
                <a:gd name="connsiteY42" fmla="*/ 59635 h 1741336"/>
                <a:gd name="connsiteX43" fmla="*/ 429371 w 2719346"/>
                <a:gd name="connsiteY43" fmla="*/ 3976 h 1741336"/>
                <a:gd name="connsiteX44" fmla="*/ 449249 w 2719346"/>
                <a:gd name="connsiteY44" fmla="*/ 0 h 1741336"/>
                <a:gd name="connsiteX45" fmla="*/ 457200 w 2719346"/>
                <a:gd name="connsiteY45" fmla="*/ 15903 h 1741336"/>
                <a:gd name="connsiteX46" fmla="*/ 461176 w 2719346"/>
                <a:gd name="connsiteY46" fmla="*/ 31806 h 1741336"/>
                <a:gd name="connsiteX47" fmla="*/ 473103 w 2719346"/>
                <a:gd name="connsiteY47" fmla="*/ 79514 h 1741336"/>
                <a:gd name="connsiteX48" fmla="*/ 477079 w 2719346"/>
                <a:gd name="connsiteY48" fmla="*/ 123246 h 1741336"/>
                <a:gd name="connsiteX49" fmla="*/ 489005 w 2719346"/>
                <a:gd name="connsiteY49" fmla="*/ 186856 h 1741336"/>
                <a:gd name="connsiteX50" fmla="*/ 492981 w 2719346"/>
                <a:gd name="connsiteY50" fmla="*/ 198783 h 1741336"/>
                <a:gd name="connsiteX51" fmla="*/ 508884 w 2719346"/>
                <a:gd name="connsiteY51" fmla="*/ 250467 h 1741336"/>
                <a:gd name="connsiteX52" fmla="*/ 512859 w 2719346"/>
                <a:gd name="connsiteY52" fmla="*/ 262394 h 1741336"/>
                <a:gd name="connsiteX53" fmla="*/ 516835 w 2719346"/>
                <a:gd name="connsiteY53" fmla="*/ 286247 h 1741336"/>
                <a:gd name="connsiteX54" fmla="*/ 520811 w 2719346"/>
                <a:gd name="connsiteY54" fmla="*/ 318053 h 1741336"/>
                <a:gd name="connsiteX55" fmla="*/ 532738 w 2719346"/>
                <a:gd name="connsiteY55" fmla="*/ 353834 h 1741336"/>
                <a:gd name="connsiteX56" fmla="*/ 544665 w 2719346"/>
                <a:gd name="connsiteY56" fmla="*/ 377687 h 1741336"/>
                <a:gd name="connsiteX57" fmla="*/ 556592 w 2719346"/>
                <a:gd name="connsiteY57" fmla="*/ 381663 h 1741336"/>
                <a:gd name="connsiteX58" fmla="*/ 648032 w 2719346"/>
                <a:gd name="connsiteY58" fmla="*/ 377687 h 1741336"/>
                <a:gd name="connsiteX59" fmla="*/ 663934 w 2719346"/>
                <a:gd name="connsiteY59" fmla="*/ 365760 h 1741336"/>
                <a:gd name="connsiteX60" fmla="*/ 687788 w 2719346"/>
                <a:gd name="connsiteY60" fmla="*/ 345882 h 1741336"/>
                <a:gd name="connsiteX61" fmla="*/ 711642 w 2719346"/>
                <a:gd name="connsiteY61" fmla="*/ 314077 h 1741336"/>
                <a:gd name="connsiteX62" fmla="*/ 719593 w 2719346"/>
                <a:gd name="connsiteY62" fmla="*/ 290223 h 1741336"/>
                <a:gd name="connsiteX63" fmla="*/ 735496 w 2719346"/>
                <a:gd name="connsiteY63" fmla="*/ 258418 h 1741336"/>
                <a:gd name="connsiteX64" fmla="*/ 739472 w 2719346"/>
                <a:gd name="connsiteY64" fmla="*/ 242515 h 1741336"/>
                <a:gd name="connsiteX65" fmla="*/ 747423 w 2719346"/>
                <a:gd name="connsiteY65" fmla="*/ 222637 h 1741336"/>
                <a:gd name="connsiteX66" fmla="*/ 751399 w 2719346"/>
                <a:gd name="connsiteY66" fmla="*/ 210710 h 1741336"/>
                <a:gd name="connsiteX67" fmla="*/ 755374 w 2719346"/>
                <a:gd name="connsiteY67" fmla="*/ 421420 h 1741336"/>
                <a:gd name="connsiteX68" fmla="*/ 759350 w 2719346"/>
                <a:gd name="connsiteY68" fmla="*/ 441298 h 1741336"/>
                <a:gd name="connsiteX69" fmla="*/ 767301 w 2719346"/>
                <a:gd name="connsiteY69" fmla="*/ 453225 h 1741336"/>
                <a:gd name="connsiteX70" fmla="*/ 787179 w 2719346"/>
                <a:gd name="connsiteY70" fmla="*/ 489006 h 1741336"/>
                <a:gd name="connsiteX71" fmla="*/ 822960 w 2719346"/>
                <a:gd name="connsiteY71" fmla="*/ 477079 h 1741336"/>
                <a:gd name="connsiteX72" fmla="*/ 842839 w 2719346"/>
                <a:gd name="connsiteY72" fmla="*/ 457200 h 1741336"/>
                <a:gd name="connsiteX73" fmla="*/ 874644 w 2719346"/>
                <a:gd name="connsiteY73" fmla="*/ 417444 h 1741336"/>
                <a:gd name="connsiteX74" fmla="*/ 886571 w 2719346"/>
                <a:gd name="connsiteY74" fmla="*/ 405517 h 1741336"/>
                <a:gd name="connsiteX75" fmla="*/ 898498 w 2719346"/>
                <a:gd name="connsiteY75" fmla="*/ 413468 h 1741336"/>
                <a:gd name="connsiteX76" fmla="*/ 906449 w 2719346"/>
                <a:gd name="connsiteY76" fmla="*/ 437322 h 1741336"/>
                <a:gd name="connsiteX77" fmla="*/ 914400 w 2719346"/>
                <a:gd name="connsiteY77" fmla="*/ 457200 h 1741336"/>
                <a:gd name="connsiteX78" fmla="*/ 918376 w 2719346"/>
                <a:gd name="connsiteY78" fmla="*/ 477079 h 1741336"/>
                <a:gd name="connsiteX79" fmla="*/ 926327 w 2719346"/>
                <a:gd name="connsiteY79" fmla="*/ 492981 h 1741336"/>
                <a:gd name="connsiteX80" fmla="*/ 934279 w 2719346"/>
                <a:gd name="connsiteY80" fmla="*/ 512860 h 1741336"/>
                <a:gd name="connsiteX81" fmla="*/ 938254 w 2719346"/>
                <a:gd name="connsiteY81" fmla="*/ 528762 h 1741336"/>
                <a:gd name="connsiteX82" fmla="*/ 950181 w 2719346"/>
                <a:gd name="connsiteY82" fmla="*/ 544665 h 1741336"/>
                <a:gd name="connsiteX83" fmla="*/ 966084 w 2719346"/>
                <a:gd name="connsiteY83" fmla="*/ 568519 h 1741336"/>
                <a:gd name="connsiteX84" fmla="*/ 978011 w 2719346"/>
                <a:gd name="connsiteY84" fmla="*/ 588397 h 1741336"/>
                <a:gd name="connsiteX85" fmla="*/ 997889 w 2719346"/>
                <a:gd name="connsiteY85" fmla="*/ 580446 h 1741336"/>
                <a:gd name="connsiteX86" fmla="*/ 1017767 w 2719346"/>
                <a:gd name="connsiteY86" fmla="*/ 552616 h 1741336"/>
                <a:gd name="connsiteX87" fmla="*/ 1037645 w 2719346"/>
                <a:gd name="connsiteY87" fmla="*/ 516835 h 1741336"/>
                <a:gd name="connsiteX88" fmla="*/ 1053548 w 2719346"/>
                <a:gd name="connsiteY88" fmla="*/ 481054 h 1741336"/>
                <a:gd name="connsiteX89" fmla="*/ 1057524 w 2719346"/>
                <a:gd name="connsiteY89" fmla="*/ 469127 h 1741336"/>
                <a:gd name="connsiteX90" fmla="*/ 1065475 w 2719346"/>
                <a:gd name="connsiteY90" fmla="*/ 457200 h 1741336"/>
                <a:gd name="connsiteX91" fmla="*/ 1077402 w 2719346"/>
                <a:gd name="connsiteY91" fmla="*/ 425395 h 1741336"/>
                <a:gd name="connsiteX92" fmla="*/ 1085353 w 2719346"/>
                <a:gd name="connsiteY92" fmla="*/ 409493 h 1741336"/>
                <a:gd name="connsiteX93" fmla="*/ 1109207 w 2719346"/>
                <a:gd name="connsiteY93" fmla="*/ 461176 h 1741336"/>
                <a:gd name="connsiteX94" fmla="*/ 1129085 w 2719346"/>
                <a:gd name="connsiteY94" fmla="*/ 504908 h 1741336"/>
                <a:gd name="connsiteX95" fmla="*/ 1144988 w 2719346"/>
                <a:gd name="connsiteY95" fmla="*/ 556592 h 1741336"/>
                <a:gd name="connsiteX96" fmla="*/ 1148964 w 2719346"/>
                <a:gd name="connsiteY96" fmla="*/ 572494 h 1741336"/>
                <a:gd name="connsiteX97" fmla="*/ 1156915 w 2719346"/>
                <a:gd name="connsiteY97" fmla="*/ 588397 h 1741336"/>
                <a:gd name="connsiteX98" fmla="*/ 1176793 w 2719346"/>
                <a:gd name="connsiteY98" fmla="*/ 624178 h 1741336"/>
                <a:gd name="connsiteX99" fmla="*/ 1192696 w 2719346"/>
                <a:gd name="connsiteY99" fmla="*/ 640080 h 1741336"/>
                <a:gd name="connsiteX100" fmla="*/ 1204623 w 2719346"/>
                <a:gd name="connsiteY100" fmla="*/ 663934 h 1741336"/>
                <a:gd name="connsiteX101" fmla="*/ 1208599 w 2719346"/>
                <a:gd name="connsiteY101" fmla="*/ 679837 h 1741336"/>
                <a:gd name="connsiteX102" fmla="*/ 1220525 w 2719346"/>
                <a:gd name="connsiteY102" fmla="*/ 695740 h 1741336"/>
                <a:gd name="connsiteX103" fmla="*/ 1236428 w 2719346"/>
                <a:gd name="connsiteY103" fmla="*/ 743447 h 1741336"/>
                <a:gd name="connsiteX104" fmla="*/ 1240404 w 2719346"/>
                <a:gd name="connsiteY104" fmla="*/ 759350 h 1741336"/>
                <a:gd name="connsiteX105" fmla="*/ 1256306 w 2719346"/>
                <a:gd name="connsiteY105" fmla="*/ 795131 h 1741336"/>
                <a:gd name="connsiteX106" fmla="*/ 1260282 w 2719346"/>
                <a:gd name="connsiteY106" fmla="*/ 811034 h 1741336"/>
                <a:gd name="connsiteX107" fmla="*/ 1272209 w 2719346"/>
                <a:gd name="connsiteY107" fmla="*/ 834887 h 1741336"/>
                <a:gd name="connsiteX108" fmla="*/ 1284136 w 2719346"/>
                <a:gd name="connsiteY108" fmla="*/ 826936 h 1741336"/>
                <a:gd name="connsiteX109" fmla="*/ 1323892 w 2719346"/>
                <a:gd name="connsiteY109" fmla="*/ 751399 h 1741336"/>
                <a:gd name="connsiteX110" fmla="*/ 1331844 w 2719346"/>
                <a:gd name="connsiteY110" fmla="*/ 703691 h 1741336"/>
                <a:gd name="connsiteX111" fmla="*/ 1351722 w 2719346"/>
                <a:gd name="connsiteY111" fmla="*/ 663934 h 1741336"/>
                <a:gd name="connsiteX112" fmla="*/ 1355698 w 2719346"/>
                <a:gd name="connsiteY112" fmla="*/ 620202 h 1741336"/>
                <a:gd name="connsiteX113" fmla="*/ 1379552 w 2719346"/>
                <a:gd name="connsiteY113" fmla="*/ 576470 h 1741336"/>
                <a:gd name="connsiteX114" fmla="*/ 1399430 w 2719346"/>
                <a:gd name="connsiteY114" fmla="*/ 500933 h 1741336"/>
                <a:gd name="connsiteX115" fmla="*/ 1415332 w 2719346"/>
                <a:gd name="connsiteY115" fmla="*/ 421420 h 1741336"/>
                <a:gd name="connsiteX116" fmla="*/ 1423284 w 2719346"/>
                <a:gd name="connsiteY116" fmla="*/ 405517 h 1741336"/>
                <a:gd name="connsiteX117" fmla="*/ 1435211 w 2719346"/>
                <a:gd name="connsiteY117" fmla="*/ 365760 h 1741336"/>
                <a:gd name="connsiteX118" fmla="*/ 1459065 w 2719346"/>
                <a:gd name="connsiteY118" fmla="*/ 310101 h 1741336"/>
                <a:gd name="connsiteX119" fmla="*/ 1474967 w 2719346"/>
                <a:gd name="connsiteY119" fmla="*/ 349858 h 1741336"/>
                <a:gd name="connsiteX120" fmla="*/ 1478943 w 2719346"/>
                <a:gd name="connsiteY120" fmla="*/ 373712 h 1741336"/>
                <a:gd name="connsiteX121" fmla="*/ 1490870 w 2719346"/>
                <a:gd name="connsiteY121" fmla="*/ 429371 h 1741336"/>
                <a:gd name="connsiteX122" fmla="*/ 1510748 w 2719346"/>
                <a:gd name="connsiteY122" fmla="*/ 489006 h 1741336"/>
                <a:gd name="connsiteX123" fmla="*/ 1554480 w 2719346"/>
                <a:gd name="connsiteY123" fmla="*/ 652007 h 1741336"/>
                <a:gd name="connsiteX124" fmla="*/ 1570383 w 2719346"/>
                <a:gd name="connsiteY124" fmla="*/ 703691 h 1741336"/>
                <a:gd name="connsiteX125" fmla="*/ 1594237 w 2719346"/>
                <a:gd name="connsiteY125" fmla="*/ 807058 h 1741336"/>
                <a:gd name="connsiteX126" fmla="*/ 1622066 w 2719346"/>
                <a:gd name="connsiteY126" fmla="*/ 898498 h 1741336"/>
                <a:gd name="connsiteX127" fmla="*/ 1626042 w 2719346"/>
                <a:gd name="connsiteY127" fmla="*/ 926327 h 1741336"/>
                <a:gd name="connsiteX128" fmla="*/ 1641945 w 2719346"/>
                <a:gd name="connsiteY128" fmla="*/ 966084 h 1741336"/>
                <a:gd name="connsiteX129" fmla="*/ 1645920 w 2719346"/>
                <a:gd name="connsiteY129" fmla="*/ 978011 h 1741336"/>
                <a:gd name="connsiteX130" fmla="*/ 1657847 w 2719346"/>
                <a:gd name="connsiteY130" fmla="*/ 981987 h 1741336"/>
                <a:gd name="connsiteX131" fmla="*/ 1665799 w 2719346"/>
                <a:gd name="connsiteY131" fmla="*/ 974035 h 1741336"/>
                <a:gd name="connsiteX132" fmla="*/ 1681701 w 2719346"/>
                <a:gd name="connsiteY132" fmla="*/ 942230 h 1741336"/>
                <a:gd name="connsiteX133" fmla="*/ 1689652 w 2719346"/>
                <a:gd name="connsiteY133" fmla="*/ 918376 h 1741336"/>
                <a:gd name="connsiteX134" fmla="*/ 1709531 w 2719346"/>
                <a:gd name="connsiteY134" fmla="*/ 950181 h 1741336"/>
                <a:gd name="connsiteX135" fmla="*/ 1741336 w 2719346"/>
                <a:gd name="connsiteY135" fmla="*/ 1021743 h 1741336"/>
                <a:gd name="connsiteX136" fmla="*/ 1773141 w 2719346"/>
                <a:gd name="connsiteY136" fmla="*/ 1077402 h 1741336"/>
                <a:gd name="connsiteX137" fmla="*/ 1789044 w 2719346"/>
                <a:gd name="connsiteY137" fmla="*/ 1073427 h 1741336"/>
                <a:gd name="connsiteX138" fmla="*/ 1804946 w 2719346"/>
                <a:gd name="connsiteY138" fmla="*/ 1045597 h 1741336"/>
                <a:gd name="connsiteX139" fmla="*/ 1828800 w 2719346"/>
                <a:gd name="connsiteY139" fmla="*/ 993914 h 1741336"/>
                <a:gd name="connsiteX140" fmla="*/ 1852654 w 2719346"/>
                <a:gd name="connsiteY140" fmla="*/ 942230 h 1741336"/>
                <a:gd name="connsiteX141" fmla="*/ 1864581 w 2719346"/>
                <a:gd name="connsiteY141" fmla="*/ 938254 h 1741336"/>
                <a:gd name="connsiteX142" fmla="*/ 1896386 w 2719346"/>
                <a:gd name="connsiteY142" fmla="*/ 981987 h 1741336"/>
                <a:gd name="connsiteX143" fmla="*/ 1912289 w 2719346"/>
                <a:gd name="connsiteY143" fmla="*/ 1001865 h 1741336"/>
                <a:gd name="connsiteX144" fmla="*/ 1956021 w 2719346"/>
                <a:gd name="connsiteY144" fmla="*/ 1085354 h 1741336"/>
                <a:gd name="connsiteX145" fmla="*/ 1983851 w 2719346"/>
                <a:gd name="connsiteY145" fmla="*/ 1137037 h 1741336"/>
                <a:gd name="connsiteX146" fmla="*/ 2003729 w 2719346"/>
                <a:gd name="connsiteY146" fmla="*/ 1184745 h 1741336"/>
                <a:gd name="connsiteX147" fmla="*/ 2015656 w 2719346"/>
                <a:gd name="connsiteY147" fmla="*/ 1200647 h 1741336"/>
                <a:gd name="connsiteX148" fmla="*/ 2027583 w 2719346"/>
                <a:gd name="connsiteY148" fmla="*/ 1228477 h 1741336"/>
                <a:gd name="connsiteX149" fmla="*/ 2039510 w 2719346"/>
                <a:gd name="connsiteY149" fmla="*/ 1216550 h 1741336"/>
                <a:gd name="connsiteX150" fmla="*/ 2095169 w 2719346"/>
                <a:gd name="connsiteY150" fmla="*/ 1045597 h 1741336"/>
                <a:gd name="connsiteX151" fmla="*/ 2142877 w 2719346"/>
                <a:gd name="connsiteY151" fmla="*/ 882595 h 1741336"/>
                <a:gd name="connsiteX152" fmla="*/ 2150828 w 2719346"/>
                <a:gd name="connsiteY152" fmla="*/ 830912 h 1741336"/>
                <a:gd name="connsiteX153" fmla="*/ 2166731 w 2719346"/>
                <a:gd name="connsiteY153" fmla="*/ 795131 h 1741336"/>
                <a:gd name="connsiteX154" fmla="*/ 2174682 w 2719346"/>
                <a:gd name="connsiteY154" fmla="*/ 771277 h 1741336"/>
                <a:gd name="connsiteX155" fmla="*/ 2182633 w 2719346"/>
                <a:gd name="connsiteY155" fmla="*/ 735496 h 1741336"/>
                <a:gd name="connsiteX156" fmla="*/ 2198536 w 2719346"/>
                <a:gd name="connsiteY156" fmla="*/ 711642 h 1741336"/>
                <a:gd name="connsiteX157" fmla="*/ 2202512 w 2719346"/>
                <a:gd name="connsiteY157" fmla="*/ 723569 h 1741336"/>
                <a:gd name="connsiteX158" fmla="*/ 2210463 w 2719346"/>
                <a:gd name="connsiteY158" fmla="*/ 735496 h 1741336"/>
                <a:gd name="connsiteX159" fmla="*/ 2214439 w 2719346"/>
                <a:gd name="connsiteY159" fmla="*/ 763326 h 1741336"/>
                <a:gd name="connsiteX160" fmla="*/ 2258171 w 2719346"/>
                <a:gd name="connsiteY160" fmla="*/ 926327 h 1741336"/>
                <a:gd name="connsiteX161" fmla="*/ 2270098 w 2719346"/>
                <a:gd name="connsiteY161" fmla="*/ 958133 h 1741336"/>
                <a:gd name="connsiteX162" fmla="*/ 2278049 w 2719346"/>
                <a:gd name="connsiteY162" fmla="*/ 997889 h 1741336"/>
                <a:gd name="connsiteX163" fmla="*/ 2289976 w 2719346"/>
                <a:gd name="connsiteY163" fmla="*/ 1049573 h 1741336"/>
                <a:gd name="connsiteX164" fmla="*/ 2321781 w 2719346"/>
                <a:gd name="connsiteY164" fmla="*/ 1152940 h 1741336"/>
                <a:gd name="connsiteX165" fmla="*/ 2333708 w 2719346"/>
                <a:gd name="connsiteY165" fmla="*/ 1172818 h 1741336"/>
                <a:gd name="connsiteX166" fmla="*/ 2345635 w 2719346"/>
                <a:gd name="connsiteY166" fmla="*/ 1220526 h 1741336"/>
                <a:gd name="connsiteX167" fmla="*/ 2369489 w 2719346"/>
                <a:gd name="connsiteY167" fmla="*/ 1327868 h 1741336"/>
                <a:gd name="connsiteX168" fmla="*/ 2397319 w 2719346"/>
                <a:gd name="connsiteY168" fmla="*/ 1363649 h 1741336"/>
                <a:gd name="connsiteX169" fmla="*/ 2405270 w 2719346"/>
                <a:gd name="connsiteY169" fmla="*/ 1375576 h 1741336"/>
                <a:gd name="connsiteX170" fmla="*/ 2417197 w 2719346"/>
                <a:gd name="connsiteY170" fmla="*/ 1399430 h 1741336"/>
                <a:gd name="connsiteX171" fmla="*/ 2429124 w 2719346"/>
                <a:gd name="connsiteY171" fmla="*/ 1403406 h 1741336"/>
                <a:gd name="connsiteX172" fmla="*/ 2456953 w 2719346"/>
                <a:gd name="connsiteY172" fmla="*/ 1411357 h 1741336"/>
                <a:gd name="connsiteX173" fmla="*/ 2488759 w 2719346"/>
                <a:gd name="connsiteY173" fmla="*/ 1415333 h 1741336"/>
                <a:gd name="connsiteX174" fmla="*/ 2504661 w 2719346"/>
                <a:gd name="connsiteY174" fmla="*/ 1419308 h 1741336"/>
                <a:gd name="connsiteX175" fmla="*/ 2528515 w 2719346"/>
                <a:gd name="connsiteY175" fmla="*/ 1411357 h 1741336"/>
                <a:gd name="connsiteX176" fmla="*/ 2540442 w 2719346"/>
                <a:gd name="connsiteY176" fmla="*/ 1399430 h 1741336"/>
                <a:gd name="connsiteX177" fmla="*/ 2572247 w 2719346"/>
                <a:gd name="connsiteY177" fmla="*/ 1347747 h 1741336"/>
                <a:gd name="connsiteX178" fmla="*/ 2608028 w 2719346"/>
                <a:gd name="connsiteY178" fmla="*/ 1351722 h 1741336"/>
                <a:gd name="connsiteX179" fmla="*/ 2631882 w 2719346"/>
                <a:gd name="connsiteY179" fmla="*/ 1371600 h 1741336"/>
                <a:gd name="connsiteX180" fmla="*/ 2647785 w 2719346"/>
                <a:gd name="connsiteY180" fmla="*/ 1383527 h 1741336"/>
                <a:gd name="connsiteX181" fmla="*/ 2687541 w 2719346"/>
                <a:gd name="connsiteY181" fmla="*/ 1419308 h 1741336"/>
                <a:gd name="connsiteX182" fmla="*/ 2699468 w 2719346"/>
                <a:gd name="connsiteY182" fmla="*/ 1439187 h 1741336"/>
                <a:gd name="connsiteX183" fmla="*/ 2711395 w 2719346"/>
                <a:gd name="connsiteY183" fmla="*/ 1467016 h 1741336"/>
                <a:gd name="connsiteX184" fmla="*/ 2719346 w 2719346"/>
                <a:gd name="connsiteY184" fmla="*/ 1486894 h 1741336"/>
                <a:gd name="connsiteX0" fmla="*/ 0 w 2719346"/>
                <a:gd name="connsiteY0" fmla="*/ 1741336 h 1741336"/>
                <a:gd name="connsiteX1" fmla="*/ 35781 w 2719346"/>
                <a:gd name="connsiteY1" fmla="*/ 1733385 h 1741336"/>
                <a:gd name="connsiteX2" fmla="*/ 47708 w 2719346"/>
                <a:gd name="connsiteY2" fmla="*/ 1717482 h 1741336"/>
                <a:gd name="connsiteX3" fmla="*/ 59635 w 2719346"/>
                <a:gd name="connsiteY3" fmla="*/ 1705555 h 1741336"/>
                <a:gd name="connsiteX4" fmla="*/ 75538 w 2719346"/>
                <a:gd name="connsiteY4" fmla="*/ 1681701 h 1741336"/>
                <a:gd name="connsiteX5" fmla="*/ 79513 w 2719346"/>
                <a:gd name="connsiteY5" fmla="*/ 1665799 h 1741336"/>
                <a:gd name="connsiteX6" fmla="*/ 87465 w 2719346"/>
                <a:gd name="connsiteY6" fmla="*/ 1570383 h 1741336"/>
                <a:gd name="connsiteX7" fmla="*/ 95416 w 2719346"/>
                <a:gd name="connsiteY7" fmla="*/ 1542554 h 1741336"/>
                <a:gd name="connsiteX8" fmla="*/ 99392 w 2719346"/>
                <a:gd name="connsiteY8" fmla="*/ 1510748 h 1741336"/>
                <a:gd name="connsiteX9" fmla="*/ 107343 w 2719346"/>
                <a:gd name="connsiteY9" fmla="*/ 1439187 h 1741336"/>
                <a:gd name="connsiteX10" fmla="*/ 115294 w 2719346"/>
                <a:gd name="connsiteY10" fmla="*/ 1407381 h 1741336"/>
                <a:gd name="connsiteX11" fmla="*/ 119270 w 2719346"/>
                <a:gd name="connsiteY11" fmla="*/ 1284136 h 1741336"/>
                <a:gd name="connsiteX12" fmla="*/ 123245 w 2719346"/>
                <a:gd name="connsiteY12" fmla="*/ 1264258 h 1741336"/>
                <a:gd name="connsiteX13" fmla="*/ 139148 w 2719346"/>
                <a:gd name="connsiteY13" fmla="*/ 1204623 h 1741336"/>
                <a:gd name="connsiteX14" fmla="*/ 143124 w 2719346"/>
                <a:gd name="connsiteY14" fmla="*/ 1184745 h 1741336"/>
                <a:gd name="connsiteX15" fmla="*/ 151075 w 2719346"/>
                <a:gd name="connsiteY15" fmla="*/ 1164867 h 1741336"/>
                <a:gd name="connsiteX16" fmla="*/ 163002 w 2719346"/>
                <a:gd name="connsiteY16" fmla="*/ 1109207 h 1741336"/>
                <a:gd name="connsiteX17" fmla="*/ 178905 w 2719346"/>
                <a:gd name="connsiteY17" fmla="*/ 1041621 h 1741336"/>
                <a:gd name="connsiteX18" fmla="*/ 190832 w 2719346"/>
                <a:gd name="connsiteY18" fmla="*/ 1009816 h 1741336"/>
                <a:gd name="connsiteX19" fmla="*/ 202759 w 2719346"/>
                <a:gd name="connsiteY19" fmla="*/ 978011 h 1741336"/>
                <a:gd name="connsiteX20" fmla="*/ 218661 w 2719346"/>
                <a:gd name="connsiteY20" fmla="*/ 950181 h 1741336"/>
                <a:gd name="connsiteX21" fmla="*/ 222637 w 2719346"/>
                <a:gd name="connsiteY21" fmla="*/ 934279 h 1741336"/>
                <a:gd name="connsiteX22" fmla="*/ 230588 w 2719346"/>
                <a:gd name="connsiteY22" fmla="*/ 918376 h 1741336"/>
                <a:gd name="connsiteX23" fmla="*/ 238539 w 2719346"/>
                <a:gd name="connsiteY23" fmla="*/ 894522 h 1741336"/>
                <a:gd name="connsiteX24" fmla="*/ 250466 w 2719346"/>
                <a:gd name="connsiteY24" fmla="*/ 870668 h 1741336"/>
                <a:gd name="connsiteX25" fmla="*/ 258418 w 2719346"/>
                <a:gd name="connsiteY25" fmla="*/ 826936 h 1741336"/>
                <a:gd name="connsiteX26" fmla="*/ 274320 w 2719346"/>
                <a:gd name="connsiteY26" fmla="*/ 775253 h 1741336"/>
                <a:gd name="connsiteX27" fmla="*/ 278296 w 2719346"/>
                <a:gd name="connsiteY27" fmla="*/ 739472 h 1741336"/>
                <a:gd name="connsiteX28" fmla="*/ 290223 w 2719346"/>
                <a:gd name="connsiteY28" fmla="*/ 608275 h 1741336"/>
                <a:gd name="connsiteX29" fmla="*/ 298174 w 2719346"/>
                <a:gd name="connsiteY29" fmla="*/ 548640 h 1741336"/>
                <a:gd name="connsiteX30" fmla="*/ 314077 w 2719346"/>
                <a:gd name="connsiteY30" fmla="*/ 492981 h 1741336"/>
                <a:gd name="connsiteX31" fmla="*/ 329979 w 2719346"/>
                <a:gd name="connsiteY31" fmla="*/ 441298 h 1741336"/>
                <a:gd name="connsiteX32" fmla="*/ 333955 w 2719346"/>
                <a:gd name="connsiteY32" fmla="*/ 417444 h 1741336"/>
                <a:gd name="connsiteX33" fmla="*/ 337931 w 2719346"/>
                <a:gd name="connsiteY33" fmla="*/ 405517 h 1741336"/>
                <a:gd name="connsiteX34" fmla="*/ 341906 w 2719346"/>
                <a:gd name="connsiteY34" fmla="*/ 357809 h 1741336"/>
                <a:gd name="connsiteX35" fmla="*/ 353833 w 2719346"/>
                <a:gd name="connsiteY35" fmla="*/ 294199 h 1741336"/>
                <a:gd name="connsiteX36" fmla="*/ 361785 w 2719346"/>
                <a:gd name="connsiteY36" fmla="*/ 214686 h 1741336"/>
                <a:gd name="connsiteX37" fmla="*/ 369736 w 2719346"/>
                <a:gd name="connsiteY37" fmla="*/ 182880 h 1741336"/>
                <a:gd name="connsiteX38" fmla="*/ 373712 w 2719346"/>
                <a:gd name="connsiteY38" fmla="*/ 163002 h 1741336"/>
                <a:gd name="connsiteX39" fmla="*/ 377687 w 2719346"/>
                <a:gd name="connsiteY39" fmla="*/ 123246 h 1741336"/>
                <a:gd name="connsiteX40" fmla="*/ 389614 w 2719346"/>
                <a:gd name="connsiteY40" fmla="*/ 79514 h 1741336"/>
                <a:gd name="connsiteX41" fmla="*/ 397565 w 2719346"/>
                <a:gd name="connsiteY41" fmla="*/ 59635 h 1741336"/>
                <a:gd name="connsiteX42" fmla="*/ 429371 w 2719346"/>
                <a:gd name="connsiteY42" fmla="*/ 3976 h 1741336"/>
                <a:gd name="connsiteX43" fmla="*/ 449249 w 2719346"/>
                <a:gd name="connsiteY43" fmla="*/ 0 h 1741336"/>
                <a:gd name="connsiteX44" fmla="*/ 457200 w 2719346"/>
                <a:gd name="connsiteY44" fmla="*/ 15903 h 1741336"/>
                <a:gd name="connsiteX45" fmla="*/ 461176 w 2719346"/>
                <a:gd name="connsiteY45" fmla="*/ 31806 h 1741336"/>
                <a:gd name="connsiteX46" fmla="*/ 473103 w 2719346"/>
                <a:gd name="connsiteY46" fmla="*/ 79514 h 1741336"/>
                <a:gd name="connsiteX47" fmla="*/ 477079 w 2719346"/>
                <a:gd name="connsiteY47" fmla="*/ 123246 h 1741336"/>
                <a:gd name="connsiteX48" fmla="*/ 489005 w 2719346"/>
                <a:gd name="connsiteY48" fmla="*/ 186856 h 1741336"/>
                <a:gd name="connsiteX49" fmla="*/ 492981 w 2719346"/>
                <a:gd name="connsiteY49" fmla="*/ 198783 h 1741336"/>
                <a:gd name="connsiteX50" fmla="*/ 508884 w 2719346"/>
                <a:gd name="connsiteY50" fmla="*/ 250467 h 1741336"/>
                <a:gd name="connsiteX51" fmla="*/ 512859 w 2719346"/>
                <a:gd name="connsiteY51" fmla="*/ 262394 h 1741336"/>
                <a:gd name="connsiteX52" fmla="*/ 516835 w 2719346"/>
                <a:gd name="connsiteY52" fmla="*/ 286247 h 1741336"/>
                <a:gd name="connsiteX53" fmla="*/ 520811 w 2719346"/>
                <a:gd name="connsiteY53" fmla="*/ 318053 h 1741336"/>
                <a:gd name="connsiteX54" fmla="*/ 532738 w 2719346"/>
                <a:gd name="connsiteY54" fmla="*/ 353834 h 1741336"/>
                <a:gd name="connsiteX55" fmla="*/ 544665 w 2719346"/>
                <a:gd name="connsiteY55" fmla="*/ 377687 h 1741336"/>
                <a:gd name="connsiteX56" fmla="*/ 556592 w 2719346"/>
                <a:gd name="connsiteY56" fmla="*/ 381663 h 1741336"/>
                <a:gd name="connsiteX57" fmla="*/ 648032 w 2719346"/>
                <a:gd name="connsiteY57" fmla="*/ 377687 h 1741336"/>
                <a:gd name="connsiteX58" fmla="*/ 663934 w 2719346"/>
                <a:gd name="connsiteY58" fmla="*/ 365760 h 1741336"/>
                <a:gd name="connsiteX59" fmla="*/ 687788 w 2719346"/>
                <a:gd name="connsiteY59" fmla="*/ 345882 h 1741336"/>
                <a:gd name="connsiteX60" fmla="*/ 711642 w 2719346"/>
                <a:gd name="connsiteY60" fmla="*/ 314077 h 1741336"/>
                <a:gd name="connsiteX61" fmla="*/ 719593 w 2719346"/>
                <a:gd name="connsiteY61" fmla="*/ 290223 h 1741336"/>
                <a:gd name="connsiteX62" fmla="*/ 735496 w 2719346"/>
                <a:gd name="connsiteY62" fmla="*/ 258418 h 1741336"/>
                <a:gd name="connsiteX63" fmla="*/ 739472 w 2719346"/>
                <a:gd name="connsiteY63" fmla="*/ 242515 h 1741336"/>
                <a:gd name="connsiteX64" fmla="*/ 747423 w 2719346"/>
                <a:gd name="connsiteY64" fmla="*/ 222637 h 1741336"/>
                <a:gd name="connsiteX65" fmla="*/ 751399 w 2719346"/>
                <a:gd name="connsiteY65" fmla="*/ 210710 h 1741336"/>
                <a:gd name="connsiteX66" fmla="*/ 755374 w 2719346"/>
                <a:gd name="connsiteY66" fmla="*/ 421420 h 1741336"/>
                <a:gd name="connsiteX67" fmla="*/ 759350 w 2719346"/>
                <a:gd name="connsiteY67" fmla="*/ 441298 h 1741336"/>
                <a:gd name="connsiteX68" fmla="*/ 767301 w 2719346"/>
                <a:gd name="connsiteY68" fmla="*/ 453225 h 1741336"/>
                <a:gd name="connsiteX69" fmla="*/ 787179 w 2719346"/>
                <a:gd name="connsiteY69" fmla="*/ 489006 h 1741336"/>
                <a:gd name="connsiteX70" fmla="*/ 822960 w 2719346"/>
                <a:gd name="connsiteY70" fmla="*/ 477079 h 1741336"/>
                <a:gd name="connsiteX71" fmla="*/ 842839 w 2719346"/>
                <a:gd name="connsiteY71" fmla="*/ 457200 h 1741336"/>
                <a:gd name="connsiteX72" fmla="*/ 874644 w 2719346"/>
                <a:gd name="connsiteY72" fmla="*/ 417444 h 1741336"/>
                <a:gd name="connsiteX73" fmla="*/ 886571 w 2719346"/>
                <a:gd name="connsiteY73" fmla="*/ 405517 h 1741336"/>
                <a:gd name="connsiteX74" fmla="*/ 898498 w 2719346"/>
                <a:gd name="connsiteY74" fmla="*/ 413468 h 1741336"/>
                <a:gd name="connsiteX75" fmla="*/ 906449 w 2719346"/>
                <a:gd name="connsiteY75" fmla="*/ 437322 h 1741336"/>
                <a:gd name="connsiteX76" fmla="*/ 914400 w 2719346"/>
                <a:gd name="connsiteY76" fmla="*/ 457200 h 1741336"/>
                <a:gd name="connsiteX77" fmla="*/ 918376 w 2719346"/>
                <a:gd name="connsiteY77" fmla="*/ 477079 h 1741336"/>
                <a:gd name="connsiteX78" fmla="*/ 926327 w 2719346"/>
                <a:gd name="connsiteY78" fmla="*/ 492981 h 1741336"/>
                <a:gd name="connsiteX79" fmla="*/ 934279 w 2719346"/>
                <a:gd name="connsiteY79" fmla="*/ 512860 h 1741336"/>
                <a:gd name="connsiteX80" fmla="*/ 938254 w 2719346"/>
                <a:gd name="connsiteY80" fmla="*/ 528762 h 1741336"/>
                <a:gd name="connsiteX81" fmla="*/ 950181 w 2719346"/>
                <a:gd name="connsiteY81" fmla="*/ 544665 h 1741336"/>
                <a:gd name="connsiteX82" fmla="*/ 966084 w 2719346"/>
                <a:gd name="connsiteY82" fmla="*/ 568519 h 1741336"/>
                <a:gd name="connsiteX83" fmla="*/ 978011 w 2719346"/>
                <a:gd name="connsiteY83" fmla="*/ 588397 h 1741336"/>
                <a:gd name="connsiteX84" fmla="*/ 997889 w 2719346"/>
                <a:gd name="connsiteY84" fmla="*/ 580446 h 1741336"/>
                <a:gd name="connsiteX85" fmla="*/ 1017767 w 2719346"/>
                <a:gd name="connsiteY85" fmla="*/ 552616 h 1741336"/>
                <a:gd name="connsiteX86" fmla="*/ 1037645 w 2719346"/>
                <a:gd name="connsiteY86" fmla="*/ 516835 h 1741336"/>
                <a:gd name="connsiteX87" fmla="*/ 1053548 w 2719346"/>
                <a:gd name="connsiteY87" fmla="*/ 481054 h 1741336"/>
                <a:gd name="connsiteX88" fmla="*/ 1057524 w 2719346"/>
                <a:gd name="connsiteY88" fmla="*/ 469127 h 1741336"/>
                <a:gd name="connsiteX89" fmla="*/ 1065475 w 2719346"/>
                <a:gd name="connsiteY89" fmla="*/ 457200 h 1741336"/>
                <a:gd name="connsiteX90" fmla="*/ 1077402 w 2719346"/>
                <a:gd name="connsiteY90" fmla="*/ 425395 h 1741336"/>
                <a:gd name="connsiteX91" fmla="*/ 1085353 w 2719346"/>
                <a:gd name="connsiteY91" fmla="*/ 409493 h 1741336"/>
                <a:gd name="connsiteX92" fmla="*/ 1109207 w 2719346"/>
                <a:gd name="connsiteY92" fmla="*/ 461176 h 1741336"/>
                <a:gd name="connsiteX93" fmla="*/ 1129085 w 2719346"/>
                <a:gd name="connsiteY93" fmla="*/ 504908 h 1741336"/>
                <a:gd name="connsiteX94" fmla="*/ 1144988 w 2719346"/>
                <a:gd name="connsiteY94" fmla="*/ 556592 h 1741336"/>
                <a:gd name="connsiteX95" fmla="*/ 1148964 w 2719346"/>
                <a:gd name="connsiteY95" fmla="*/ 572494 h 1741336"/>
                <a:gd name="connsiteX96" fmla="*/ 1156915 w 2719346"/>
                <a:gd name="connsiteY96" fmla="*/ 588397 h 1741336"/>
                <a:gd name="connsiteX97" fmla="*/ 1176793 w 2719346"/>
                <a:gd name="connsiteY97" fmla="*/ 624178 h 1741336"/>
                <a:gd name="connsiteX98" fmla="*/ 1192696 w 2719346"/>
                <a:gd name="connsiteY98" fmla="*/ 640080 h 1741336"/>
                <a:gd name="connsiteX99" fmla="*/ 1204623 w 2719346"/>
                <a:gd name="connsiteY99" fmla="*/ 663934 h 1741336"/>
                <a:gd name="connsiteX100" fmla="*/ 1208599 w 2719346"/>
                <a:gd name="connsiteY100" fmla="*/ 679837 h 1741336"/>
                <a:gd name="connsiteX101" fmla="*/ 1220525 w 2719346"/>
                <a:gd name="connsiteY101" fmla="*/ 695740 h 1741336"/>
                <a:gd name="connsiteX102" fmla="*/ 1236428 w 2719346"/>
                <a:gd name="connsiteY102" fmla="*/ 743447 h 1741336"/>
                <a:gd name="connsiteX103" fmla="*/ 1240404 w 2719346"/>
                <a:gd name="connsiteY103" fmla="*/ 759350 h 1741336"/>
                <a:gd name="connsiteX104" fmla="*/ 1256306 w 2719346"/>
                <a:gd name="connsiteY104" fmla="*/ 795131 h 1741336"/>
                <a:gd name="connsiteX105" fmla="*/ 1260282 w 2719346"/>
                <a:gd name="connsiteY105" fmla="*/ 811034 h 1741336"/>
                <a:gd name="connsiteX106" fmla="*/ 1272209 w 2719346"/>
                <a:gd name="connsiteY106" fmla="*/ 834887 h 1741336"/>
                <a:gd name="connsiteX107" fmla="*/ 1284136 w 2719346"/>
                <a:gd name="connsiteY107" fmla="*/ 826936 h 1741336"/>
                <a:gd name="connsiteX108" fmla="*/ 1323892 w 2719346"/>
                <a:gd name="connsiteY108" fmla="*/ 751399 h 1741336"/>
                <a:gd name="connsiteX109" fmla="*/ 1331844 w 2719346"/>
                <a:gd name="connsiteY109" fmla="*/ 703691 h 1741336"/>
                <a:gd name="connsiteX110" fmla="*/ 1351722 w 2719346"/>
                <a:gd name="connsiteY110" fmla="*/ 663934 h 1741336"/>
                <a:gd name="connsiteX111" fmla="*/ 1355698 w 2719346"/>
                <a:gd name="connsiteY111" fmla="*/ 620202 h 1741336"/>
                <a:gd name="connsiteX112" fmla="*/ 1379552 w 2719346"/>
                <a:gd name="connsiteY112" fmla="*/ 576470 h 1741336"/>
                <a:gd name="connsiteX113" fmla="*/ 1399430 w 2719346"/>
                <a:gd name="connsiteY113" fmla="*/ 500933 h 1741336"/>
                <a:gd name="connsiteX114" fmla="*/ 1415332 w 2719346"/>
                <a:gd name="connsiteY114" fmla="*/ 421420 h 1741336"/>
                <a:gd name="connsiteX115" fmla="*/ 1423284 w 2719346"/>
                <a:gd name="connsiteY115" fmla="*/ 405517 h 1741336"/>
                <a:gd name="connsiteX116" fmla="*/ 1435211 w 2719346"/>
                <a:gd name="connsiteY116" fmla="*/ 365760 h 1741336"/>
                <a:gd name="connsiteX117" fmla="*/ 1459065 w 2719346"/>
                <a:gd name="connsiteY117" fmla="*/ 310101 h 1741336"/>
                <a:gd name="connsiteX118" fmla="*/ 1474967 w 2719346"/>
                <a:gd name="connsiteY118" fmla="*/ 349858 h 1741336"/>
                <a:gd name="connsiteX119" fmla="*/ 1478943 w 2719346"/>
                <a:gd name="connsiteY119" fmla="*/ 373712 h 1741336"/>
                <a:gd name="connsiteX120" fmla="*/ 1490870 w 2719346"/>
                <a:gd name="connsiteY120" fmla="*/ 429371 h 1741336"/>
                <a:gd name="connsiteX121" fmla="*/ 1510748 w 2719346"/>
                <a:gd name="connsiteY121" fmla="*/ 489006 h 1741336"/>
                <a:gd name="connsiteX122" fmla="*/ 1554480 w 2719346"/>
                <a:gd name="connsiteY122" fmla="*/ 652007 h 1741336"/>
                <a:gd name="connsiteX123" fmla="*/ 1570383 w 2719346"/>
                <a:gd name="connsiteY123" fmla="*/ 703691 h 1741336"/>
                <a:gd name="connsiteX124" fmla="*/ 1594237 w 2719346"/>
                <a:gd name="connsiteY124" fmla="*/ 807058 h 1741336"/>
                <a:gd name="connsiteX125" fmla="*/ 1622066 w 2719346"/>
                <a:gd name="connsiteY125" fmla="*/ 898498 h 1741336"/>
                <a:gd name="connsiteX126" fmla="*/ 1626042 w 2719346"/>
                <a:gd name="connsiteY126" fmla="*/ 926327 h 1741336"/>
                <a:gd name="connsiteX127" fmla="*/ 1641945 w 2719346"/>
                <a:gd name="connsiteY127" fmla="*/ 966084 h 1741336"/>
                <a:gd name="connsiteX128" fmla="*/ 1645920 w 2719346"/>
                <a:gd name="connsiteY128" fmla="*/ 978011 h 1741336"/>
                <a:gd name="connsiteX129" fmla="*/ 1657847 w 2719346"/>
                <a:gd name="connsiteY129" fmla="*/ 981987 h 1741336"/>
                <a:gd name="connsiteX130" fmla="*/ 1665799 w 2719346"/>
                <a:gd name="connsiteY130" fmla="*/ 974035 h 1741336"/>
                <a:gd name="connsiteX131" fmla="*/ 1681701 w 2719346"/>
                <a:gd name="connsiteY131" fmla="*/ 942230 h 1741336"/>
                <a:gd name="connsiteX132" fmla="*/ 1689652 w 2719346"/>
                <a:gd name="connsiteY132" fmla="*/ 918376 h 1741336"/>
                <a:gd name="connsiteX133" fmla="*/ 1709531 w 2719346"/>
                <a:gd name="connsiteY133" fmla="*/ 950181 h 1741336"/>
                <a:gd name="connsiteX134" fmla="*/ 1741336 w 2719346"/>
                <a:gd name="connsiteY134" fmla="*/ 1021743 h 1741336"/>
                <a:gd name="connsiteX135" fmla="*/ 1773141 w 2719346"/>
                <a:gd name="connsiteY135" fmla="*/ 1077402 h 1741336"/>
                <a:gd name="connsiteX136" fmla="*/ 1789044 w 2719346"/>
                <a:gd name="connsiteY136" fmla="*/ 1073427 h 1741336"/>
                <a:gd name="connsiteX137" fmla="*/ 1804946 w 2719346"/>
                <a:gd name="connsiteY137" fmla="*/ 1045597 h 1741336"/>
                <a:gd name="connsiteX138" fmla="*/ 1828800 w 2719346"/>
                <a:gd name="connsiteY138" fmla="*/ 993914 h 1741336"/>
                <a:gd name="connsiteX139" fmla="*/ 1852654 w 2719346"/>
                <a:gd name="connsiteY139" fmla="*/ 942230 h 1741336"/>
                <a:gd name="connsiteX140" fmla="*/ 1864581 w 2719346"/>
                <a:gd name="connsiteY140" fmla="*/ 938254 h 1741336"/>
                <a:gd name="connsiteX141" fmla="*/ 1896386 w 2719346"/>
                <a:gd name="connsiteY141" fmla="*/ 981987 h 1741336"/>
                <a:gd name="connsiteX142" fmla="*/ 1912289 w 2719346"/>
                <a:gd name="connsiteY142" fmla="*/ 1001865 h 1741336"/>
                <a:gd name="connsiteX143" fmla="*/ 1956021 w 2719346"/>
                <a:gd name="connsiteY143" fmla="*/ 1085354 h 1741336"/>
                <a:gd name="connsiteX144" fmla="*/ 1983851 w 2719346"/>
                <a:gd name="connsiteY144" fmla="*/ 1137037 h 1741336"/>
                <a:gd name="connsiteX145" fmla="*/ 2003729 w 2719346"/>
                <a:gd name="connsiteY145" fmla="*/ 1184745 h 1741336"/>
                <a:gd name="connsiteX146" fmla="*/ 2015656 w 2719346"/>
                <a:gd name="connsiteY146" fmla="*/ 1200647 h 1741336"/>
                <a:gd name="connsiteX147" fmla="*/ 2027583 w 2719346"/>
                <a:gd name="connsiteY147" fmla="*/ 1228477 h 1741336"/>
                <a:gd name="connsiteX148" fmla="*/ 2039510 w 2719346"/>
                <a:gd name="connsiteY148" fmla="*/ 1216550 h 1741336"/>
                <a:gd name="connsiteX149" fmla="*/ 2095169 w 2719346"/>
                <a:gd name="connsiteY149" fmla="*/ 1045597 h 1741336"/>
                <a:gd name="connsiteX150" fmla="*/ 2142877 w 2719346"/>
                <a:gd name="connsiteY150" fmla="*/ 882595 h 1741336"/>
                <a:gd name="connsiteX151" fmla="*/ 2150828 w 2719346"/>
                <a:gd name="connsiteY151" fmla="*/ 830912 h 1741336"/>
                <a:gd name="connsiteX152" fmla="*/ 2166731 w 2719346"/>
                <a:gd name="connsiteY152" fmla="*/ 795131 h 1741336"/>
                <a:gd name="connsiteX153" fmla="*/ 2174682 w 2719346"/>
                <a:gd name="connsiteY153" fmla="*/ 771277 h 1741336"/>
                <a:gd name="connsiteX154" fmla="*/ 2182633 w 2719346"/>
                <a:gd name="connsiteY154" fmla="*/ 735496 h 1741336"/>
                <a:gd name="connsiteX155" fmla="*/ 2198536 w 2719346"/>
                <a:gd name="connsiteY155" fmla="*/ 711642 h 1741336"/>
                <a:gd name="connsiteX156" fmla="*/ 2202512 w 2719346"/>
                <a:gd name="connsiteY156" fmla="*/ 723569 h 1741336"/>
                <a:gd name="connsiteX157" fmla="*/ 2210463 w 2719346"/>
                <a:gd name="connsiteY157" fmla="*/ 735496 h 1741336"/>
                <a:gd name="connsiteX158" fmla="*/ 2214439 w 2719346"/>
                <a:gd name="connsiteY158" fmla="*/ 763326 h 1741336"/>
                <a:gd name="connsiteX159" fmla="*/ 2258171 w 2719346"/>
                <a:gd name="connsiteY159" fmla="*/ 926327 h 1741336"/>
                <a:gd name="connsiteX160" fmla="*/ 2270098 w 2719346"/>
                <a:gd name="connsiteY160" fmla="*/ 958133 h 1741336"/>
                <a:gd name="connsiteX161" fmla="*/ 2278049 w 2719346"/>
                <a:gd name="connsiteY161" fmla="*/ 997889 h 1741336"/>
                <a:gd name="connsiteX162" fmla="*/ 2289976 w 2719346"/>
                <a:gd name="connsiteY162" fmla="*/ 1049573 h 1741336"/>
                <a:gd name="connsiteX163" fmla="*/ 2321781 w 2719346"/>
                <a:gd name="connsiteY163" fmla="*/ 1152940 h 1741336"/>
                <a:gd name="connsiteX164" fmla="*/ 2333708 w 2719346"/>
                <a:gd name="connsiteY164" fmla="*/ 1172818 h 1741336"/>
                <a:gd name="connsiteX165" fmla="*/ 2345635 w 2719346"/>
                <a:gd name="connsiteY165" fmla="*/ 1220526 h 1741336"/>
                <a:gd name="connsiteX166" fmla="*/ 2369489 w 2719346"/>
                <a:gd name="connsiteY166" fmla="*/ 1327868 h 1741336"/>
                <a:gd name="connsiteX167" fmla="*/ 2397319 w 2719346"/>
                <a:gd name="connsiteY167" fmla="*/ 1363649 h 1741336"/>
                <a:gd name="connsiteX168" fmla="*/ 2405270 w 2719346"/>
                <a:gd name="connsiteY168" fmla="*/ 1375576 h 1741336"/>
                <a:gd name="connsiteX169" fmla="*/ 2417197 w 2719346"/>
                <a:gd name="connsiteY169" fmla="*/ 1399430 h 1741336"/>
                <a:gd name="connsiteX170" fmla="*/ 2429124 w 2719346"/>
                <a:gd name="connsiteY170" fmla="*/ 1403406 h 1741336"/>
                <a:gd name="connsiteX171" fmla="*/ 2456953 w 2719346"/>
                <a:gd name="connsiteY171" fmla="*/ 1411357 h 1741336"/>
                <a:gd name="connsiteX172" fmla="*/ 2488759 w 2719346"/>
                <a:gd name="connsiteY172" fmla="*/ 1415333 h 1741336"/>
                <a:gd name="connsiteX173" fmla="*/ 2504661 w 2719346"/>
                <a:gd name="connsiteY173" fmla="*/ 1419308 h 1741336"/>
                <a:gd name="connsiteX174" fmla="*/ 2528515 w 2719346"/>
                <a:gd name="connsiteY174" fmla="*/ 1411357 h 1741336"/>
                <a:gd name="connsiteX175" fmla="*/ 2540442 w 2719346"/>
                <a:gd name="connsiteY175" fmla="*/ 1399430 h 1741336"/>
                <a:gd name="connsiteX176" fmla="*/ 2572247 w 2719346"/>
                <a:gd name="connsiteY176" fmla="*/ 1347747 h 1741336"/>
                <a:gd name="connsiteX177" fmla="*/ 2608028 w 2719346"/>
                <a:gd name="connsiteY177" fmla="*/ 1351722 h 1741336"/>
                <a:gd name="connsiteX178" fmla="*/ 2631882 w 2719346"/>
                <a:gd name="connsiteY178" fmla="*/ 1371600 h 1741336"/>
                <a:gd name="connsiteX179" fmla="*/ 2647785 w 2719346"/>
                <a:gd name="connsiteY179" fmla="*/ 1383527 h 1741336"/>
                <a:gd name="connsiteX180" fmla="*/ 2687541 w 2719346"/>
                <a:gd name="connsiteY180" fmla="*/ 1419308 h 1741336"/>
                <a:gd name="connsiteX181" fmla="*/ 2699468 w 2719346"/>
                <a:gd name="connsiteY181" fmla="*/ 1439187 h 1741336"/>
                <a:gd name="connsiteX182" fmla="*/ 2711395 w 2719346"/>
                <a:gd name="connsiteY182" fmla="*/ 1467016 h 1741336"/>
                <a:gd name="connsiteX183" fmla="*/ 2719346 w 2719346"/>
                <a:gd name="connsiteY183" fmla="*/ 1486894 h 1741336"/>
                <a:gd name="connsiteX0" fmla="*/ 0 w 2719346"/>
                <a:gd name="connsiteY0" fmla="*/ 1741336 h 1741336"/>
                <a:gd name="connsiteX1" fmla="*/ 35781 w 2719346"/>
                <a:gd name="connsiteY1" fmla="*/ 1733385 h 1741336"/>
                <a:gd name="connsiteX2" fmla="*/ 47708 w 2719346"/>
                <a:gd name="connsiteY2" fmla="*/ 1717482 h 1741336"/>
                <a:gd name="connsiteX3" fmla="*/ 59635 w 2719346"/>
                <a:gd name="connsiteY3" fmla="*/ 1705555 h 1741336"/>
                <a:gd name="connsiteX4" fmla="*/ 75538 w 2719346"/>
                <a:gd name="connsiteY4" fmla="*/ 1681701 h 1741336"/>
                <a:gd name="connsiteX5" fmla="*/ 79513 w 2719346"/>
                <a:gd name="connsiteY5" fmla="*/ 1665799 h 1741336"/>
                <a:gd name="connsiteX6" fmla="*/ 87465 w 2719346"/>
                <a:gd name="connsiteY6" fmla="*/ 1570383 h 1741336"/>
                <a:gd name="connsiteX7" fmla="*/ 95416 w 2719346"/>
                <a:gd name="connsiteY7" fmla="*/ 1542554 h 1741336"/>
                <a:gd name="connsiteX8" fmla="*/ 99392 w 2719346"/>
                <a:gd name="connsiteY8" fmla="*/ 1510748 h 1741336"/>
                <a:gd name="connsiteX9" fmla="*/ 107343 w 2719346"/>
                <a:gd name="connsiteY9" fmla="*/ 1439187 h 1741336"/>
                <a:gd name="connsiteX10" fmla="*/ 115294 w 2719346"/>
                <a:gd name="connsiteY10" fmla="*/ 1407381 h 1741336"/>
                <a:gd name="connsiteX11" fmla="*/ 119270 w 2719346"/>
                <a:gd name="connsiteY11" fmla="*/ 1284136 h 1741336"/>
                <a:gd name="connsiteX12" fmla="*/ 123245 w 2719346"/>
                <a:gd name="connsiteY12" fmla="*/ 1264258 h 1741336"/>
                <a:gd name="connsiteX13" fmla="*/ 139148 w 2719346"/>
                <a:gd name="connsiteY13" fmla="*/ 1204623 h 1741336"/>
                <a:gd name="connsiteX14" fmla="*/ 151075 w 2719346"/>
                <a:gd name="connsiteY14" fmla="*/ 1164867 h 1741336"/>
                <a:gd name="connsiteX15" fmla="*/ 163002 w 2719346"/>
                <a:gd name="connsiteY15" fmla="*/ 1109207 h 1741336"/>
                <a:gd name="connsiteX16" fmla="*/ 178905 w 2719346"/>
                <a:gd name="connsiteY16" fmla="*/ 1041621 h 1741336"/>
                <a:gd name="connsiteX17" fmla="*/ 190832 w 2719346"/>
                <a:gd name="connsiteY17" fmla="*/ 1009816 h 1741336"/>
                <a:gd name="connsiteX18" fmla="*/ 202759 w 2719346"/>
                <a:gd name="connsiteY18" fmla="*/ 978011 h 1741336"/>
                <a:gd name="connsiteX19" fmla="*/ 218661 w 2719346"/>
                <a:gd name="connsiteY19" fmla="*/ 950181 h 1741336"/>
                <a:gd name="connsiteX20" fmla="*/ 222637 w 2719346"/>
                <a:gd name="connsiteY20" fmla="*/ 934279 h 1741336"/>
                <a:gd name="connsiteX21" fmla="*/ 230588 w 2719346"/>
                <a:gd name="connsiteY21" fmla="*/ 918376 h 1741336"/>
                <a:gd name="connsiteX22" fmla="*/ 238539 w 2719346"/>
                <a:gd name="connsiteY22" fmla="*/ 894522 h 1741336"/>
                <a:gd name="connsiteX23" fmla="*/ 250466 w 2719346"/>
                <a:gd name="connsiteY23" fmla="*/ 870668 h 1741336"/>
                <a:gd name="connsiteX24" fmla="*/ 258418 w 2719346"/>
                <a:gd name="connsiteY24" fmla="*/ 826936 h 1741336"/>
                <a:gd name="connsiteX25" fmla="*/ 274320 w 2719346"/>
                <a:gd name="connsiteY25" fmla="*/ 775253 h 1741336"/>
                <a:gd name="connsiteX26" fmla="*/ 278296 w 2719346"/>
                <a:gd name="connsiteY26" fmla="*/ 739472 h 1741336"/>
                <a:gd name="connsiteX27" fmla="*/ 290223 w 2719346"/>
                <a:gd name="connsiteY27" fmla="*/ 608275 h 1741336"/>
                <a:gd name="connsiteX28" fmla="*/ 298174 w 2719346"/>
                <a:gd name="connsiteY28" fmla="*/ 548640 h 1741336"/>
                <a:gd name="connsiteX29" fmla="*/ 314077 w 2719346"/>
                <a:gd name="connsiteY29" fmla="*/ 492981 h 1741336"/>
                <a:gd name="connsiteX30" fmla="*/ 329979 w 2719346"/>
                <a:gd name="connsiteY30" fmla="*/ 441298 h 1741336"/>
                <a:gd name="connsiteX31" fmla="*/ 333955 w 2719346"/>
                <a:gd name="connsiteY31" fmla="*/ 417444 h 1741336"/>
                <a:gd name="connsiteX32" fmla="*/ 337931 w 2719346"/>
                <a:gd name="connsiteY32" fmla="*/ 405517 h 1741336"/>
                <a:gd name="connsiteX33" fmla="*/ 341906 w 2719346"/>
                <a:gd name="connsiteY33" fmla="*/ 357809 h 1741336"/>
                <a:gd name="connsiteX34" fmla="*/ 353833 w 2719346"/>
                <a:gd name="connsiteY34" fmla="*/ 294199 h 1741336"/>
                <a:gd name="connsiteX35" fmla="*/ 361785 w 2719346"/>
                <a:gd name="connsiteY35" fmla="*/ 214686 h 1741336"/>
                <a:gd name="connsiteX36" fmla="*/ 369736 w 2719346"/>
                <a:gd name="connsiteY36" fmla="*/ 182880 h 1741336"/>
                <a:gd name="connsiteX37" fmla="*/ 373712 w 2719346"/>
                <a:gd name="connsiteY37" fmla="*/ 163002 h 1741336"/>
                <a:gd name="connsiteX38" fmla="*/ 377687 w 2719346"/>
                <a:gd name="connsiteY38" fmla="*/ 123246 h 1741336"/>
                <a:gd name="connsiteX39" fmla="*/ 389614 w 2719346"/>
                <a:gd name="connsiteY39" fmla="*/ 79514 h 1741336"/>
                <a:gd name="connsiteX40" fmla="*/ 397565 w 2719346"/>
                <a:gd name="connsiteY40" fmla="*/ 59635 h 1741336"/>
                <a:gd name="connsiteX41" fmla="*/ 429371 w 2719346"/>
                <a:gd name="connsiteY41" fmla="*/ 3976 h 1741336"/>
                <a:gd name="connsiteX42" fmla="*/ 449249 w 2719346"/>
                <a:gd name="connsiteY42" fmla="*/ 0 h 1741336"/>
                <a:gd name="connsiteX43" fmla="*/ 457200 w 2719346"/>
                <a:gd name="connsiteY43" fmla="*/ 15903 h 1741336"/>
                <a:gd name="connsiteX44" fmla="*/ 461176 w 2719346"/>
                <a:gd name="connsiteY44" fmla="*/ 31806 h 1741336"/>
                <a:gd name="connsiteX45" fmla="*/ 473103 w 2719346"/>
                <a:gd name="connsiteY45" fmla="*/ 79514 h 1741336"/>
                <a:gd name="connsiteX46" fmla="*/ 477079 w 2719346"/>
                <a:gd name="connsiteY46" fmla="*/ 123246 h 1741336"/>
                <a:gd name="connsiteX47" fmla="*/ 489005 w 2719346"/>
                <a:gd name="connsiteY47" fmla="*/ 186856 h 1741336"/>
                <a:gd name="connsiteX48" fmla="*/ 492981 w 2719346"/>
                <a:gd name="connsiteY48" fmla="*/ 198783 h 1741336"/>
                <a:gd name="connsiteX49" fmla="*/ 508884 w 2719346"/>
                <a:gd name="connsiteY49" fmla="*/ 250467 h 1741336"/>
                <a:gd name="connsiteX50" fmla="*/ 512859 w 2719346"/>
                <a:gd name="connsiteY50" fmla="*/ 262394 h 1741336"/>
                <a:gd name="connsiteX51" fmla="*/ 516835 w 2719346"/>
                <a:gd name="connsiteY51" fmla="*/ 286247 h 1741336"/>
                <a:gd name="connsiteX52" fmla="*/ 520811 w 2719346"/>
                <a:gd name="connsiteY52" fmla="*/ 318053 h 1741336"/>
                <a:gd name="connsiteX53" fmla="*/ 532738 w 2719346"/>
                <a:gd name="connsiteY53" fmla="*/ 353834 h 1741336"/>
                <a:gd name="connsiteX54" fmla="*/ 544665 w 2719346"/>
                <a:gd name="connsiteY54" fmla="*/ 377687 h 1741336"/>
                <a:gd name="connsiteX55" fmla="*/ 556592 w 2719346"/>
                <a:gd name="connsiteY55" fmla="*/ 381663 h 1741336"/>
                <a:gd name="connsiteX56" fmla="*/ 648032 w 2719346"/>
                <a:gd name="connsiteY56" fmla="*/ 377687 h 1741336"/>
                <a:gd name="connsiteX57" fmla="*/ 663934 w 2719346"/>
                <a:gd name="connsiteY57" fmla="*/ 365760 h 1741336"/>
                <a:gd name="connsiteX58" fmla="*/ 687788 w 2719346"/>
                <a:gd name="connsiteY58" fmla="*/ 345882 h 1741336"/>
                <a:gd name="connsiteX59" fmla="*/ 711642 w 2719346"/>
                <a:gd name="connsiteY59" fmla="*/ 314077 h 1741336"/>
                <a:gd name="connsiteX60" fmla="*/ 719593 w 2719346"/>
                <a:gd name="connsiteY60" fmla="*/ 290223 h 1741336"/>
                <a:gd name="connsiteX61" fmla="*/ 735496 w 2719346"/>
                <a:gd name="connsiteY61" fmla="*/ 258418 h 1741336"/>
                <a:gd name="connsiteX62" fmla="*/ 739472 w 2719346"/>
                <a:gd name="connsiteY62" fmla="*/ 242515 h 1741336"/>
                <a:gd name="connsiteX63" fmla="*/ 747423 w 2719346"/>
                <a:gd name="connsiteY63" fmla="*/ 222637 h 1741336"/>
                <a:gd name="connsiteX64" fmla="*/ 751399 w 2719346"/>
                <a:gd name="connsiteY64" fmla="*/ 210710 h 1741336"/>
                <a:gd name="connsiteX65" fmla="*/ 755374 w 2719346"/>
                <a:gd name="connsiteY65" fmla="*/ 421420 h 1741336"/>
                <a:gd name="connsiteX66" fmla="*/ 759350 w 2719346"/>
                <a:gd name="connsiteY66" fmla="*/ 441298 h 1741336"/>
                <a:gd name="connsiteX67" fmla="*/ 767301 w 2719346"/>
                <a:gd name="connsiteY67" fmla="*/ 453225 h 1741336"/>
                <a:gd name="connsiteX68" fmla="*/ 787179 w 2719346"/>
                <a:gd name="connsiteY68" fmla="*/ 489006 h 1741336"/>
                <a:gd name="connsiteX69" fmla="*/ 822960 w 2719346"/>
                <a:gd name="connsiteY69" fmla="*/ 477079 h 1741336"/>
                <a:gd name="connsiteX70" fmla="*/ 842839 w 2719346"/>
                <a:gd name="connsiteY70" fmla="*/ 457200 h 1741336"/>
                <a:gd name="connsiteX71" fmla="*/ 874644 w 2719346"/>
                <a:gd name="connsiteY71" fmla="*/ 417444 h 1741336"/>
                <a:gd name="connsiteX72" fmla="*/ 886571 w 2719346"/>
                <a:gd name="connsiteY72" fmla="*/ 405517 h 1741336"/>
                <a:gd name="connsiteX73" fmla="*/ 898498 w 2719346"/>
                <a:gd name="connsiteY73" fmla="*/ 413468 h 1741336"/>
                <a:gd name="connsiteX74" fmla="*/ 906449 w 2719346"/>
                <a:gd name="connsiteY74" fmla="*/ 437322 h 1741336"/>
                <a:gd name="connsiteX75" fmla="*/ 914400 w 2719346"/>
                <a:gd name="connsiteY75" fmla="*/ 457200 h 1741336"/>
                <a:gd name="connsiteX76" fmla="*/ 918376 w 2719346"/>
                <a:gd name="connsiteY76" fmla="*/ 477079 h 1741336"/>
                <a:gd name="connsiteX77" fmla="*/ 926327 w 2719346"/>
                <a:gd name="connsiteY77" fmla="*/ 492981 h 1741336"/>
                <a:gd name="connsiteX78" fmla="*/ 934279 w 2719346"/>
                <a:gd name="connsiteY78" fmla="*/ 512860 h 1741336"/>
                <a:gd name="connsiteX79" fmla="*/ 938254 w 2719346"/>
                <a:gd name="connsiteY79" fmla="*/ 528762 h 1741336"/>
                <a:gd name="connsiteX80" fmla="*/ 950181 w 2719346"/>
                <a:gd name="connsiteY80" fmla="*/ 544665 h 1741336"/>
                <a:gd name="connsiteX81" fmla="*/ 966084 w 2719346"/>
                <a:gd name="connsiteY81" fmla="*/ 568519 h 1741336"/>
                <a:gd name="connsiteX82" fmla="*/ 978011 w 2719346"/>
                <a:gd name="connsiteY82" fmla="*/ 588397 h 1741336"/>
                <a:gd name="connsiteX83" fmla="*/ 997889 w 2719346"/>
                <a:gd name="connsiteY83" fmla="*/ 580446 h 1741336"/>
                <a:gd name="connsiteX84" fmla="*/ 1017767 w 2719346"/>
                <a:gd name="connsiteY84" fmla="*/ 552616 h 1741336"/>
                <a:gd name="connsiteX85" fmla="*/ 1037645 w 2719346"/>
                <a:gd name="connsiteY85" fmla="*/ 516835 h 1741336"/>
                <a:gd name="connsiteX86" fmla="*/ 1053548 w 2719346"/>
                <a:gd name="connsiteY86" fmla="*/ 481054 h 1741336"/>
                <a:gd name="connsiteX87" fmla="*/ 1057524 w 2719346"/>
                <a:gd name="connsiteY87" fmla="*/ 469127 h 1741336"/>
                <a:gd name="connsiteX88" fmla="*/ 1065475 w 2719346"/>
                <a:gd name="connsiteY88" fmla="*/ 457200 h 1741336"/>
                <a:gd name="connsiteX89" fmla="*/ 1077402 w 2719346"/>
                <a:gd name="connsiteY89" fmla="*/ 425395 h 1741336"/>
                <a:gd name="connsiteX90" fmla="*/ 1085353 w 2719346"/>
                <a:gd name="connsiteY90" fmla="*/ 409493 h 1741336"/>
                <a:gd name="connsiteX91" fmla="*/ 1109207 w 2719346"/>
                <a:gd name="connsiteY91" fmla="*/ 461176 h 1741336"/>
                <a:gd name="connsiteX92" fmla="*/ 1129085 w 2719346"/>
                <a:gd name="connsiteY92" fmla="*/ 504908 h 1741336"/>
                <a:gd name="connsiteX93" fmla="*/ 1144988 w 2719346"/>
                <a:gd name="connsiteY93" fmla="*/ 556592 h 1741336"/>
                <a:gd name="connsiteX94" fmla="*/ 1148964 w 2719346"/>
                <a:gd name="connsiteY94" fmla="*/ 572494 h 1741336"/>
                <a:gd name="connsiteX95" fmla="*/ 1156915 w 2719346"/>
                <a:gd name="connsiteY95" fmla="*/ 588397 h 1741336"/>
                <a:gd name="connsiteX96" fmla="*/ 1176793 w 2719346"/>
                <a:gd name="connsiteY96" fmla="*/ 624178 h 1741336"/>
                <a:gd name="connsiteX97" fmla="*/ 1192696 w 2719346"/>
                <a:gd name="connsiteY97" fmla="*/ 640080 h 1741336"/>
                <a:gd name="connsiteX98" fmla="*/ 1204623 w 2719346"/>
                <a:gd name="connsiteY98" fmla="*/ 663934 h 1741336"/>
                <a:gd name="connsiteX99" fmla="*/ 1208599 w 2719346"/>
                <a:gd name="connsiteY99" fmla="*/ 679837 h 1741336"/>
                <a:gd name="connsiteX100" fmla="*/ 1220525 w 2719346"/>
                <a:gd name="connsiteY100" fmla="*/ 695740 h 1741336"/>
                <a:gd name="connsiteX101" fmla="*/ 1236428 w 2719346"/>
                <a:gd name="connsiteY101" fmla="*/ 743447 h 1741336"/>
                <a:gd name="connsiteX102" fmla="*/ 1240404 w 2719346"/>
                <a:gd name="connsiteY102" fmla="*/ 759350 h 1741336"/>
                <a:gd name="connsiteX103" fmla="*/ 1256306 w 2719346"/>
                <a:gd name="connsiteY103" fmla="*/ 795131 h 1741336"/>
                <a:gd name="connsiteX104" fmla="*/ 1260282 w 2719346"/>
                <a:gd name="connsiteY104" fmla="*/ 811034 h 1741336"/>
                <a:gd name="connsiteX105" fmla="*/ 1272209 w 2719346"/>
                <a:gd name="connsiteY105" fmla="*/ 834887 h 1741336"/>
                <a:gd name="connsiteX106" fmla="*/ 1284136 w 2719346"/>
                <a:gd name="connsiteY106" fmla="*/ 826936 h 1741336"/>
                <a:gd name="connsiteX107" fmla="*/ 1323892 w 2719346"/>
                <a:gd name="connsiteY107" fmla="*/ 751399 h 1741336"/>
                <a:gd name="connsiteX108" fmla="*/ 1331844 w 2719346"/>
                <a:gd name="connsiteY108" fmla="*/ 703691 h 1741336"/>
                <a:gd name="connsiteX109" fmla="*/ 1351722 w 2719346"/>
                <a:gd name="connsiteY109" fmla="*/ 663934 h 1741336"/>
                <a:gd name="connsiteX110" fmla="*/ 1355698 w 2719346"/>
                <a:gd name="connsiteY110" fmla="*/ 620202 h 1741336"/>
                <a:gd name="connsiteX111" fmla="*/ 1379552 w 2719346"/>
                <a:gd name="connsiteY111" fmla="*/ 576470 h 1741336"/>
                <a:gd name="connsiteX112" fmla="*/ 1399430 w 2719346"/>
                <a:gd name="connsiteY112" fmla="*/ 500933 h 1741336"/>
                <a:gd name="connsiteX113" fmla="*/ 1415332 w 2719346"/>
                <a:gd name="connsiteY113" fmla="*/ 421420 h 1741336"/>
                <a:gd name="connsiteX114" fmla="*/ 1423284 w 2719346"/>
                <a:gd name="connsiteY114" fmla="*/ 405517 h 1741336"/>
                <a:gd name="connsiteX115" fmla="*/ 1435211 w 2719346"/>
                <a:gd name="connsiteY115" fmla="*/ 365760 h 1741336"/>
                <a:gd name="connsiteX116" fmla="*/ 1459065 w 2719346"/>
                <a:gd name="connsiteY116" fmla="*/ 310101 h 1741336"/>
                <a:gd name="connsiteX117" fmla="*/ 1474967 w 2719346"/>
                <a:gd name="connsiteY117" fmla="*/ 349858 h 1741336"/>
                <a:gd name="connsiteX118" fmla="*/ 1478943 w 2719346"/>
                <a:gd name="connsiteY118" fmla="*/ 373712 h 1741336"/>
                <a:gd name="connsiteX119" fmla="*/ 1490870 w 2719346"/>
                <a:gd name="connsiteY119" fmla="*/ 429371 h 1741336"/>
                <a:gd name="connsiteX120" fmla="*/ 1510748 w 2719346"/>
                <a:gd name="connsiteY120" fmla="*/ 489006 h 1741336"/>
                <a:gd name="connsiteX121" fmla="*/ 1554480 w 2719346"/>
                <a:gd name="connsiteY121" fmla="*/ 652007 h 1741336"/>
                <a:gd name="connsiteX122" fmla="*/ 1570383 w 2719346"/>
                <a:gd name="connsiteY122" fmla="*/ 703691 h 1741336"/>
                <a:gd name="connsiteX123" fmla="*/ 1594237 w 2719346"/>
                <a:gd name="connsiteY123" fmla="*/ 807058 h 1741336"/>
                <a:gd name="connsiteX124" fmla="*/ 1622066 w 2719346"/>
                <a:gd name="connsiteY124" fmla="*/ 898498 h 1741336"/>
                <a:gd name="connsiteX125" fmla="*/ 1626042 w 2719346"/>
                <a:gd name="connsiteY125" fmla="*/ 926327 h 1741336"/>
                <a:gd name="connsiteX126" fmla="*/ 1641945 w 2719346"/>
                <a:gd name="connsiteY126" fmla="*/ 966084 h 1741336"/>
                <a:gd name="connsiteX127" fmla="*/ 1645920 w 2719346"/>
                <a:gd name="connsiteY127" fmla="*/ 978011 h 1741336"/>
                <a:gd name="connsiteX128" fmla="*/ 1657847 w 2719346"/>
                <a:gd name="connsiteY128" fmla="*/ 981987 h 1741336"/>
                <a:gd name="connsiteX129" fmla="*/ 1665799 w 2719346"/>
                <a:gd name="connsiteY129" fmla="*/ 974035 h 1741336"/>
                <a:gd name="connsiteX130" fmla="*/ 1681701 w 2719346"/>
                <a:gd name="connsiteY130" fmla="*/ 942230 h 1741336"/>
                <a:gd name="connsiteX131" fmla="*/ 1689652 w 2719346"/>
                <a:gd name="connsiteY131" fmla="*/ 918376 h 1741336"/>
                <a:gd name="connsiteX132" fmla="*/ 1709531 w 2719346"/>
                <a:gd name="connsiteY132" fmla="*/ 950181 h 1741336"/>
                <a:gd name="connsiteX133" fmla="*/ 1741336 w 2719346"/>
                <a:gd name="connsiteY133" fmla="*/ 1021743 h 1741336"/>
                <a:gd name="connsiteX134" fmla="*/ 1773141 w 2719346"/>
                <a:gd name="connsiteY134" fmla="*/ 1077402 h 1741336"/>
                <a:gd name="connsiteX135" fmla="*/ 1789044 w 2719346"/>
                <a:gd name="connsiteY135" fmla="*/ 1073427 h 1741336"/>
                <a:gd name="connsiteX136" fmla="*/ 1804946 w 2719346"/>
                <a:gd name="connsiteY136" fmla="*/ 1045597 h 1741336"/>
                <a:gd name="connsiteX137" fmla="*/ 1828800 w 2719346"/>
                <a:gd name="connsiteY137" fmla="*/ 993914 h 1741336"/>
                <a:gd name="connsiteX138" fmla="*/ 1852654 w 2719346"/>
                <a:gd name="connsiteY138" fmla="*/ 942230 h 1741336"/>
                <a:gd name="connsiteX139" fmla="*/ 1864581 w 2719346"/>
                <a:gd name="connsiteY139" fmla="*/ 938254 h 1741336"/>
                <a:gd name="connsiteX140" fmla="*/ 1896386 w 2719346"/>
                <a:gd name="connsiteY140" fmla="*/ 981987 h 1741336"/>
                <a:gd name="connsiteX141" fmla="*/ 1912289 w 2719346"/>
                <a:gd name="connsiteY141" fmla="*/ 1001865 h 1741336"/>
                <a:gd name="connsiteX142" fmla="*/ 1956021 w 2719346"/>
                <a:gd name="connsiteY142" fmla="*/ 1085354 h 1741336"/>
                <a:gd name="connsiteX143" fmla="*/ 1983851 w 2719346"/>
                <a:gd name="connsiteY143" fmla="*/ 1137037 h 1741336"/>
                <a:gd name="connsiteX144" fmla="*/ 2003729 w 2719346"/>
                <a:gd name="connsiteY144" fmla="*/ 1184745 h 1741336"/>
                <a:gd name="connsiteX145" fmla="*/ 2015656 w 2719346"/>
                <a:gd name="connsiteY145" fmla="*/ 1200647 h 1741336"/>
                <a:gd name="connsiteX146" fmla="*/ 2027583 w 2719346"/>
                <a:gd name="connsiteY146" fmla="*/ 1228477 h 1741336"/>
                <a:gd name="connsiteX147" fmla="*/ 2039510 w 2719346"/>
                <a:gd name="connsiteY147" fmla="*/ 1216550 h 1741336"/>
                <a:gd name="connsiteX148" fmla="*/ 2095169 w 2719346"/>
                <a:gd name="connsiteY148" fmla="*/ 1045597 h 1741336"/>
                <a:gd name="connsiteX149" fmla="*/ 2142877 w 2719346"/>
                <a:gd name="connsiteY149" fmla="*/ 882595 h 1741336"/>
                <a:gd name="connsiteX150" fmla="*/ 2150828 w 2719346"/>
                <a:gd name="connsiteY150" fmla="*/ 830912 h 1741336"/>
                <a:gd name="connsiteX151" fmla="*/ 2166731 w 2719346"/>
                <a:gd name="connsiteY151" fmla="*/ 795131 h 1741336"/>
                <a:gd name="connsiteX152" fmla="*/ 2174682 w 2719346"/>
                <a:gd name="connsiteY152" fmla="*/ 771277 h 1741336"/>
                <a:gd name="connsiteX153" fmla="*/ 2182633 w 2719346"/>
                <a:gd name="connsiteY153" fmla="*/ 735496 h 1741336"/>
                <a:gd name="connsiteX154" fmla="*/ 2198536 w 2719346"/>
                <a:gd name="connsiteY154" fmla="*/ 711642 h 1741336"/>
                <a:gd name="connsiteX155" fmla="*/ 2202512 w 2719346"/>
                <a:gd name="connsiteY155" fmla="*/ 723569 h 1741336"/>
                <a:gd name="connsiteX156" fmla="*/ 2210463 w 2719346"/>
                <a:gd name="connsiteY156" fmla="*/ 735496 h 1741336"/>
                <a:gd name="connsiteX157" fmla="*/ 2214439 w 2719346"/>
                <a:gd name="connsiteY157" fmla="*/ 763326 h 1741336"/>
                <a:gd name="connsiteX158" fmla="*/ 2258171 w 2719346"/>
                <a:gd name="connsiteY158" fmla="*/ 926327 h 1741336"/>
                <a:gd name="connsiteX159" fmla="*/ 2270098 w 2719346"/>
                <a:gd name="connsiteY159" fmla="*/ 958133 h 1741336"/>
                <a:gd name="connsiteX160" fmla="*/ 2278049 w 2719346"/>
                <a:gd name="connsiteY160" fmla="*/ 997889 h 1741336"/>
                <a:gd name="connsiteX161" fmla="*/ 2289976 w 2719346"/>
                <a:gd name="connsiteY161" fmla="*/ 1049573 h 1741336"/>
                <a:gd name="connsiteX162" fmla="*/ 2321781 w 2719346"/>
                <a:gd name="connsiteY162" fmla="*/ 1152940 h 1741336"/>
                <a:gd name="connsiteX163" fmla="*/ 2333708 w 2719346"/>
                <a:gd name="connsiteY163" fmla="*/ 1172818 h 1741336"/>
                <a:gd name="connsiteX164" fmla="*/ 2345635 w 2719346"/>
                <a:gd name="connsiteY164" fmla="*/ 1220526 h 1741336"/>
                <a:gd name="connsiteX165" fmla="*/ 2369489 w 2719346"/>
                <a:gd name="connsiteY165" fmla="*/ 1327868 h 1741336"/>
                <a:gd name="connsiteX166" fmla="*/ 2397319 w 2719346"/>
                <a:gd name="connsiteY166" fmla="*/ 1363649 h 1741336"/>
                <a:gd name="connsiteX167" fmla="*/ 2405270 w 2719346"/>
                <a:gd name="connsiteY167" fmla="*/ 1375576 h 1741336"/>
                <a:gd name="connsiteX168" fmla="*/ 2417197 w 2719346"/>
                <a:gd name="connsiteY168" fmla="*/ 1399430 h 1741336"/>
                <a:gd name="connsiteX169" fmla="*/ 2429124 w 2719346"/>
                <a:gd name="connsiteY169" fmla="*/ 1403406 h 1741336"/>
                <a:gd name="connsiteX170" fmla="*/ 2456953 w 2719346"/>
                <a:gd name="connsiteY170" fmla="*/ 1411357 h 1741336"/>
                <a:gd name="connsiteX171" fmla="*/ 2488759 w 2719346"/>
                <a:gd name="connsiteY171" fmla="*/ 1415333 h 1741336"/>
                <a:gd name="connsiteX172" fmla="*/ 2504661 w 2719346"/>
                <a:gd name="connsiteY172" fmla="*/ 1419308 h 1741336"/>
                <a:gd name="connsiteX173" fmla="*/ 2528515 w 2719346"/>
                <a:gd name="connsiteY173" fmla="*/ 1411357 h 1741336"/>
                <a:gd name="connsiteX174" fmla="*/ 2540442 w 2719346"/>
                <a:gd name="connsiteY174" fmla="*/ 1399430 h 1741336"/>
                <a:gd name="connsiteX175" fmla="*/ 2572247 w 2719346"/>
                <a:gd name="connsiteY175" fmla="*/ 1347747 h 1741336"/>
                <a:gd name="connsiteX176" fmla="*/ 2608028 w 2719346"/>
                <a:gd name="connsiteY176" fmla="*/ 1351722 h 1741336"/>
                <a:gd name="connsiteX177" fmla="*/ 2631882 w 2719346"/>
                <a:gd name="connsiteY177" fmla="*/ 1371600 h 1741336"/>
                <a:gd name="connsiteX178" fmla="*/ 2647785 w 2719346"/>
                <a:gd name="connsiteY178" fmla="*/ 1383527 h 1741336"/>
                <a:gd name="connsiteX179" fmla="*/ 2687541 w 2719346"/>
                <a:gd name="connsiteY179" fmla="*/ 1419308 h 1741336"/>
                <a:gd name="connsiteX180" fmla="*/ 2699468 w 2719346"/>
                <a:gd name="connsiteY180" fmla="*/ 1439187 h 1741336"/>
                <a:gd name="connsiteX181" fmla="*/ 2711395 w 2719346"/>
                <a:gd name="connsiteY181" fmla="*/ 1467016 h 1741336"/>
                <a:gd name="connsiteX182" fmla="*/ 2719346 w 2719346"/>
                <a:gd name="connsiteY182" fmla="*/ 1486894 h 1741336"/>
                <a:gd name="connsiteX0" fmla="*/ 0 w 4345388"/>
                <a:gd name="connsiteY0" fmla="*/ 1741336 h 1741336"/>
                <a:gd name="connsiteX1" fmla="*/ 1661823 w 4345388"/>
                <a:gd name="connsiteY1" fmla="*/ 1733385 h 1741336"/>
                <a:gd name="connsiteX2" fmla="*/ 1673750 w 4345388"/>
                <a:gd name="connsiteY2" fmla="*/ 1717482 h 1741336"/>
                <a:gd name="connsiteX3" fmla="*/ 1685677 w 4345388"/>
                <a:gd name="connsiteY3" fmla="*/ 1705555 h 1741336"/>
                <a:gd name="connsiteX4" fmla="*/ 1701580 w 4345388"/>
                <a:gd name="connsiteY4" fmla="*/ 1681701 h 1741336"/>
                <a:gd name="connsiteX5" fmla="*/ 1705555 w 4345388"/>
                <a:gd name="connsiteY5" fmla="*/ 1665799 h 1741336"/>
                <a:gd name="connsiteX6" fmla="*/ 1713507 w 4345388"/>
                <a:gd name="connsiteY6" fmla="*/ 1570383 h 1741336"/>
                <a:gd name="connsiteX7" fmla="*/ 1721458 w 4345388"/>
                <a:gd name="connsiteY7" fmla="*/ 1542554 h 1741336"/>
                <a:gd name="connsiteX8" fmla="*/ 1725434 w 4345388"/>
                <a:gd name="connsiteY8" fmla="*/ 1510748 h 1741336"/>
                <a:gd name="connsiteX9" fmla="*/ 1733385 w 4345388"/>
                <a:gd name="connsiteY9" fmla="*/ 1439187 h 1741336"/>
                <a:gd name="connsiteX10" fmla="*/ 1741336 w 4345388"/>
                <a:gd name="connsiteY10" fmla="*/ 1407381 h 1741336"/>
                <a:gd name="connsiteX11" fmla="*/ 1745312 w 4345388"/>
                <a:gd name="connsiteY11" fmla="*/ 1284136 h 1741336"/>
                <a:gd name="connsiteX12" fmla="*/ 1749287 w 4345388"/>
                <a:gd name="connsiteY12" fmla="*/ 1264258 h 1741336"/>
                <a:gd name="connsiteX13" fmla="*/ 1765190 w 4345388"/>
                <a:gd name="connsiteY13" fmla="*/ 1204623 h 1741336"/>
                <a:gd name="connsiteX14" fmla="*/ 1777117 w 4345388"/>
                <a:gd name="connsiteY14" fmla="*/ 1164867 h 1741336"/>
                <a:gd name="connsiteX15" fmla="*/ 1789044 w 4345388"/>
                <a:gd name="connsiteY15" fmla="*/ 1109207 h 1741336"/>
                <a:gd name="connsiteX16" fmla="*/ 1804947 w 4345388"/>
                <a:gd name="connsiteY16" fmla="*/ 1041621 h 1741336"/>
                <a:gd name="connsiteX17" fmla="*/ 1816874 w 4345388"/>
                <a:gd name="connsiteY17" fmla="*/ 1009816 h 1741336"/>
                <a:gd name="connsiteX18" fmla="*/ 1828801 w 4345388"/>
                <a:gd name="connsiteY18" fmla="*/ 978011 h 1741336"/>
                <a:gd name="connsiteX19" fmla="*/ 1844703 w 4345388"/>
                <a:gd name="connsiteY19" fmla="*/ 950181 h 1741336"/>
                <a:gd name="connsiteX20" fmla="*/ 1848679 w 4345388"/>
                <a:gd name="connsiteY20" fmla="*/ 934279 h 1741336"/>
                <a:gd name="connsiteX21" fmla="*/ 1856630 w 4345388"/>
                <a:gd name="connsiteY21" fmla="*/ 918376 h 1741336"/>
                <a:gd name="connsiteX22" fmla="*/ 1864581 w 4345388"/>
                <a:gd name="connsiteY22" fmla="*/ 894522 h 1741336"/>
                <a:gd name="connsiteX23" fmla="*/ 1876508 w 4345388"/>
                <a:gd name="connsiteY23" fmla="*/ 870668 h 1741336"/>
                <a:gd name="connsiteX24" fmla="*/ 1884460 w 4345388"/>
                <a:gd name="connsiteY24" fmla="*/ 826936 h 1741336"/>
                <a:gd name="connsiteX25" fmla="*/ 1900362 w 4345388"/>
                <a:gd name="connsiteY25" fmla="*/ 775253 h 1741336"/>
                <a:gd name="connsiteX26" fmla="*/ 1904338 w 4345388"/>
                <a:gd name="connsiteY26" fmla="*/ 739472 h 1741336"/>
                <a:gd name="connsiteX27" fmla="*/ 1916265 w 4345388"/>
                <a:gd name="connsiteY27" fmla="*/ 608275 h 1741336"/>
                <a:gd name="connsiteX28" fmla="*/ 1924216 w 4345388"/>
                <a:gd name="connsiteY28" fmla="*/ 548640 h 1741336"/>
                <a:gd name="connsiteX29" fmla="*/ 1940119 w 4345388"/>
                <a:gd name="connsiteY29" fmla="*/ 492981 h 1741336"/>
                <a:gd name="connsiteX30" fmla="*/ 1956021 w 4345388"/>
                <a:gd name="connsiteY30" fmla="*/ 441298 h 1741336"/>
                <a:gd name="connsiteX31" fmla="*/ 1959997 w 4345388"/>
                <a:gd name="connsiteY31" fmla="*/ 417444 h 1741336"/>
                <a:gd name="connsiteX32" fmla="*/ 1963973 w 4345388"/>
                <a:gd name="connsiteY32" fmla="*/ 405517 h 1741336"/>
                <a:gd name="connsiteX33" fmla="*/ 1967948 w 4345388"/>
                <a:gd name="connsiteY33" fmla="*/ 357809 h 1741336"/>
                <a:gd name="connsiteX34" fmla="*/ 1979875 w 4345388"/>
                <a:gd name="connsiteY34" fmla="*/ 294199 h 1741336"/>
                <a:gd name="connsiteX35" fmla="*/ 1987827 w 4345388"/>
                <a:gd name="connsiteY35" fmla="*/ 214686 h 1741336"/>
                <a:gd name="connsiteX36" fmla="*/ 1995778 w 4345388"/>
                <a:gd name="connsiteY36" fmla="*/ 182880 h 1741336"/>
                <a:gd name="connsiteX37" fmla="*/ 1999754 w 4345388"/>
                <a:gd name="connsiteY37" fmla="*/ 163002 h 1741336"/>
                <a:gd name="connsiteX38" fmla="*/ 2003729 w 4345388"/>
                <a:gd name="connsiteY38" fmla="*/ 123246 h 1741336"/>
                <a:gd name="connsiteX39" fmla="*/ 2015656 w 4345388"/>
                <a:gd name="connsiteY39" fmla="*/ 79514 h 1741336"/>
                <a:gd name="connsiteX40" fmla="*/ 2023607 w 4345388"/>
                <a:gd name="connsiteY40" fmla="*/ 59635 h 1741336"/>
                <a:gd name="connsiteX41" fmla="*/ 2055413 w 4345388"/>
                <a:gd name="connsiteY41" fmla="*/ 3976 h 1741336"/>
                <a:gd name="connsiteX42" fmla="*/ 2075291 w 4345388"/>
                <a:gd name="connsiteY42" fmla="*/ 0 h 1741336"/>
                <a:gd name="connsiteX43" fmla="*/ 2083242 w 4345388"/>
                <a:gd name="connsiteY43" fmla="*/ 15903 h 1741336"/>
                <a:gd name="connsiteX44" fmla="*/ 2087218 w 4345388"/>
                <a:gd name="connsiteY44" fmla="*/ 31806 h 1741336"/>
                <a:gd name="connsiteX45" fmla="*/ 2099145 w 4345388"/>
                <a:gd name="connsiteY45" fmla="*/ 79514 h 1741336"/>
                <a:gd name="connsiteX46" fmla="*/ 2103121 w 4345388"/>
                <a:gd name="connsiteY46" fmla="*/ 123246 h 1741336"/>
                <a:gd name="connsiteX47" fmla="*/ 2115047 w 4345388"/>
                <a:gd name="connsiteY47" fmla="*/ 186856 h 1741336"/>
                <a:gd name="connsiteX48" fmla="*/ 2119023 w 4345388"/>
                <a:gd name="connsiteY48" fmla="*/ 198783 h 1741336"/>
                <a:gd name="connsiteX49" fmla="*/ 2134926 w 4345388"/>
                <a:gd name="connsiteY49" fmla="*/ 250467 h 1741336"/>
                <a:gd name="connsiteX50" fmla="*/ 2138901 w 4345388"/>
                <a:gd name="connsiteY50" fmla="*/ 262394 h 1741336"/>
                <a:gd name="connsiteX51" fmla="*/ 2142877 w 4345388"/>
                <a:gd name="connsiteY51" fmla="*/ 286247 h 1741336"/>
                <a:gd name="connsiteX52" fmla="*/ 2146853 w 4345388"/>
                <a:gd name="connsiteY52" fmla="*/ 318053 h 1741336"/>
                <a:gd name="connsiteX53" fmla="*/ 2158780 w 4345388"/>
                <a:gd name="connsiteY53" fmla="*/ 353834 h 1741336"/>
                <a:gd name="connsiteX54" fmla="*/ 2170707 w 4345388"/>
                <a:gd name="connsiteY54" fmla="*/ 377687 h 1741336"/>
                <a:gd name="connsiteX55" fmla="*/ 2182634 w 4345388"/>
                <a:gd name="connsiteY55" fmla="*/ 381663 h 1741336"/>
                <a:gd name="connsiteX56" fmla="*/ 2274074 w 4345388"/>
                <a:gd name="connsiteY56" fmla="*/ 377687 h 1741336"/>
                <a:gd name="connsiteX57" fmla="*/ 2289976 w 4345388"/>
                <a:gd name="connsiteY57" fmla="*/ 365760 h 1741336"/>
                <a:gd name="connsiteX58" fmla="*/ 2313830 w 4345388"/>
                <a:gd name="connsiteY58" fmla="*/ 345882 h 1741336"/>
                <a:gd name="connsiteX59" fmla="*/ 2337684 w 4345388"/>
                <a:gd name="connsiteY59" fmla="*/ 314077 h 1741336"/>
                <a:gd name="connsiteX60" fmla="*/ 2345635 w 4345388"/>
                <a:gd name="connsiteY60" fmla="*/ 290223 h 1741336"/>
                <a:gd name="connsiteX61" fmla="*/ 2361538 w 4345388"/>
                <a:gd name="connsiteY61" fmla="*/ 258418 h 1741336"/>
                <a:gd name="connsiteX62" fmla="*/ 2365514 w 4345388"/>
                <a:gd name="connsiteY62" fmla="*/ 242515 h 1741336"/>
                <a:gd name="connsiteX63" fmla="*/ 2373465 w 4345388"/>
                <a:gd name="connsiteY63" fmla="*/ 222637 h 1741336"/>
                <a:gd name="connsiteX64" fmla="*/ 2377441 w 4345388"/>
                <a:gd name="connsiteY64" fmla="*/ 210710 h 1741336"/>
                <a:gd name="connsiteX65" fmla="*/ 2381416 w 4345388"/>
                <a:gd name="connsiteY65" fmla="*/ 421420 h 1741336"/>
                <a:gd name="connsiteX66" fmla="*/ 2385392 w 4345388"/>
                <a:gd name="connsiteY66" fmla="*/ 441298 h 1741336"/>
                <a:gd name="connsiteX67" fmla="*/ 2393343 w 4345388"/>
                <a:gd name="connsiteY67" fmla="*/ 453225 h 1741336"/>
                <a:gd name="connsiteX68" fmla="*/ 2413221 w 4345388"/>
                <a:gd name="connsiteY68" fmla="*/ 489006 h 1741336"/>
                <a:gd name="connsiteX69" fmla="*/ 2449002 w 4345388"/>
                <a:gd name="connsiteY69" fmla="*/ 477079 h 1741336"/>
                <a:gd name="connsiteX70" fmla="*/ 2468881 w 4345388"/>
                <a:gd name="connsiteY70" fmla="*/ 457200 h 1741336"/>
                <a:gd name="connsiteX71" fmla="*/ 2500686 w 4345388"/>
                <a:gd name="connsiteY71" fmla="*/ 417444 h 1741336"/>
                <a:gd name="connsiteX72" fmla="*/ 2512613 w 4345388"/>
                <a:gd name="connsiteY72" fmla="*/ 405517 h 1741336"/>
                <a:gd name="connsiteX73" fmla="*/ 2524540 w 4345388"/>
                <a:gd name="connsiteY73" fmla="*/ 413468 h 1741336"/>
                <a:gd name="connsiteX74" fmla="*/ 2532491 w 4345388"/>
                <a:gd name="connsiteY74" fmla="*/ 437322 h 1741336"/>
                <a:gd name="connsiteX75" fmla="*/ 2540442 w 4345388"/>
                <a:gd name="connsiteY75" fmla="*/ 457200 h 1741336"/>
                <a:gd name="connsiteX76" fmla="*/ 2544418 w 4345388"/>
                <a:gd name="connsiteY76" fmla="*/ 477079 h 1741336"/>
                <a:gd name="connsiteX77" fmla="*/ 2552369 w 4345388"/>
                <a:gd name="connsiteY77" fmla="*/ 492981 h 1741336"/>
                <a:gd name="connsiteX78" fmla="*/ 2560321 w 4345388"/>
                <a:gd name="connsiteY78" fmla="*/ 512860 h 1741336"/>
                <a:gd name="connsiteX79" fmla="*/ 2564296 w 4345388"/>
                <a:gd name="connsiteY79" fmla="*/ 528762 h 1741336"/>
                <a:gd name="connsiteX80" fmla="*/ 2576223 w 4345388"/>
                <a:gd name="connsiteY80" fmla="*/ 544665 h 1741336"/>
                <a:gd name="connsiteX81" fmla="*/ 2592126 w 4345388"/>
                <a:gd name="connsiteY81" fmla="*/ 568519 h 1741336"/>
                <a:gd name="connsiteX82" fmla="*/ 2604053 w 4345388"/>
                <a:gd name="connsiteY82" fmla="*/ 588397 h 1741336"/>
                <a:gd name="connsiteX83" fmla="*/ 2623931 w 4345388"/>
                <a:gd name="connsiteY83" fmla="*/ 580446 h 1741336"/>
                <a:gd name="connsiteX84" fmla="*/ 2643809 w 4345388"/>
                <a:gd name="connsiteY84" fmla="*/ 552616 h 1741336"/>
                <a:gd name="connsiteX85" fmla="*/ 2663687 w 4345388"/>
                <a:gd name="connsiteY85" fmla="*/ 516835 h 1741336"/>
                <a:gd name="connsiteX86" fmla="*/ 2679590 w 4345388"/>
                <a:gd name="connsiteY86" fmla="*/ 481054 h 1741336"/>
                <a:gd name="connsiteX87" fmla="*/ 2683566 w 4345388"/>
                <a:gd name="connsiteY87" fmla="*/ 469127 h 1741336"/>
                <a:gd name="connsiteX88" fmla="*/ 2691517 w 4345388"/>
                <a:gd name="connsiteY88" fmla="*/ 457200 h 1741336"/>
                <a:gd name="connsiteX89" fmla="*/ 2703444 w 4345388"/>
                <a:gd name="connsiteY89" fmla="*/ 425395 h 1741336"/>
                <a:gd name="connsiteX90" fmla="*/ 2711395 w 4345388"/>
                <a:gd name="connsiteY90" fmla="*/ 409493 h 1741336"/>
                <a:gd name="connsiteX91" fmla="*/ 2735249 w 4345388"/>
                <a:gd name="connsiteY91" fmla="*/ 461176 h 1741336"/>
                <a:gd name="connsiteX92" fmla="*/ 2755127 w 4345388"/>
                <a:gd name="connsiteY92" fmla="*/ 504908 h 1741336"/>
                <a:gd name="connsiteX93" fmla="*/ 2771030 w 4345388"/>
                <a:gd name="connsiteY93" fmla="*/ 556592 h 1741336"/>
                <a:gd name="connsiteX94" fmla="*/ 2775006 w 4345388"/>
                <a:gd name="connsiteY94" fmla="*/ 572494 h 1741336"/>
                <a:gd name="connsiteX95" fmla="*/ 2782957 w 4345388"/>
                <a:gd name="connsiteY95" fmla="*/ 588397 h 1741336"/>
                <a:gd name="connsiteX96" fmla="*/ 2802835 w 4345388"/>
                <a:gd name="connsiteY96" fmla="*/ 624178 h 1741336"/>
                <a:gd name="connsiteX97" fmla="*/ 2818738 w 4345388"/>
                <a:gd name="connsiteY97" fmla="*/ 640080 h 1741336"/>
                <a:gd name="connsiteX98" fmla="*/ 2830665 w 4345388"/>
                <a:gd name="connsiteY98" fmla="*/ 663934 h 1741336"/>
                <a:gd name="connsiteX99" fmla="*/ 2834641 w 4345388"/>
                <a:gd name="connsiteY99" fmla="*/ 679837 h 1741336"/>
                <a:gd name="connsiteX100" fmla="*/ 2846567 w 4345388"/>
                <a:gd name="connsiteY100" fmla="*/ 695740 h 1741336"/>
                <a:gd name="connsiteX101" fmla="*/ 2862470 w 4345388"/>
                <a:gd name="connsiteY101" fmla="*/ 743447 h 1741336"/>
                <a:gd name="connsiteX102" fmla="*/ 2866446 w 4345388"/>
                <a:gd name="connsiteY102" fmla="*/ 759350 h 1741336"/>
                <a:gd name="connsiteX103" fmla="*/ 2882348 w 4345388"/>
                <a:gd name="connsiteY103" fmla="*/ 795131 h 1741336"/>
                <a:gd name="connsiteX104" fmla="*/ 2886324 w 4345388"/>
                <a:gd name="connsiteY104" fmla="*/ 811034 h 1741336"/>
                <a:gd name="connsiteX105" fmla="*/ 2898251 w 4345388"/>
                <a:gd name="connsiteY105" fmla="*/ 834887 h 1741336"/>
                <a:gd name="connsiteX106" fmla="*/ 2910178 w 4345388"/>
                <a:gd name="connsiteY106" fmla="*/ 826936 h 1741336"/>
                <a:gd name="connsiteX107" fmla="*/ 2949934 w 4345388"/>
                <a:gd name="connsiteY107" fmla="*/ 751399 h 1741336"/>
                <a:gd name="connsiteX108" fmla="*/ 2957886 w 4345388"/>
                <a:gd name="connsiteY108" fmla="*/ 703691 h 1741336"/>
                <a:gd name="connsiteX109" fmla="*/ 2977764 w 4345388"/>
                <a:gd name="connsiteY109" fmla="*/ 663934 h 1741336"/>
                <a:gd name="connsiteX110" fmla="*/ 2981740 w 4345388"/>
                <a:gd name="connsiteY110" fmla="*/ 620202 h 1741336"/>
                <a:gd name="connsiteX111" fmla="*/ 3005594 w 4345388"/>
                <a:gd name="connsiteY111" fmla="*/ 576470 h 1741336"/>
                <a:gd name="connsiteX112" fmla="*/ 3025472 w 4345388"/>
                <a:gd name="connsiteY112" fmla="*/ 500933 h 1741336"/>
                <a:gd name="connsiteX113" fmla="*/ 3041374 w 4345388"/>
                <a:gd name="connsiteY113" fmla="*/ 421420 h 1741336"/>
                <a:gd name="connsiteX114" fmla="*/ 3049326 w 4345388"/>
                <a:gd name="connsiteY114" fmla="*/ 405517 h 1741336"/>
                <a:gd name="connsiteX115" fmla="*/ 3061253 w 4345388"/>
                <a:gd name="connsiteY115" fmla="*/ 365760 h 1741336"/>
                <a:gd name="connsiteX116" fmla="*/ 3085107 w 4345388"/>
                <a:gd name="connsiteY116" fmla="*/ 310101 h 1741336"/>
                <a:gd name="connsiteX117" fmla="*/ 3101009 w 4345388"/>
                <a:gd name="connsiteY117" fmla="*/ 349858 h 1741336"/>
                <a:gd name="connsiteX118" fmla="*/ 3104985 w 4345388"/>
                <a:gd name="connsiteY118" fmla="*/ 373712 h 1741336"/>
                <a:gd name="connsiteX119" fmla="*/ 3116912 w 4345388"/>
                <a:gd name="connsiteY119" fmla="*/ 429371 h 1741336"/>
                <a:gd name="connsiteX120" fmla="*/ 3136790 w 4345388"/>
                <a:gd name="connsiteY120" fmla="*/ 489006 h 1741336"/>
                <a:gd name="connsiteX121" fmla="*/ 3180522 w 4345388"/>
                <a:gd name="connsiteY121" fmla="*/ 652007 h 1741336"/>
                <a:gd name="connsiteX122" fmla="*/ 3196425 w 4345388"/>
                <a:gd name="connsiteY122" fmla="*/ 703691 h 1741336"/>
                <a:gd name="connsiteX123" fmla="*/ 3220279 w 4345388"/>
                <a:gd name="connsiteY123" fmla="*/ 807058 h 1741336"/>
                <a:gd name="connsiteX124" fmla="*/ 3248108 w 4345388"/>
                <a:gd name="connsiteY124" fmla="*/ 898498 h 1741336"/>
                <a:gd name="connsiteX125" fmla="*/ 3252084 w 4345388"/>
                <a:gd name="connsiteY125" fmla="*/ 926327 h 1741336"/>
                <a:gd name="connsiteX126" fmla="*/ 3267987 w 4345388"/>
                <a:gd name="connsiteY126" fmla="*/ 966084 h 1741336"/>
                <a:gd name="connsiteX127" fmla="*/ 3271962 w 4345388"/>
                <a:gd name="connsiteY127" fmla="*/ 978011 h 1741336"/>
                <a:gd name="connsiteX128" fmla="*/ 3283889 w 4345388"/>
                <a:gd name="connsiteY128" fmla="*/ 981987 h 1741336"/>
                <a:gd name="connsiteX129" fmla="*/ 3291841 w 4345388"/>
                <a:gd name="connsiteY129" fmla="*/ 974035 h 1741336"/>
                <a:gd name="connsiteX130" fmla="*/ 3307743 w 4345388"/>
                <a:gd name="connsiteY130" fmla="*/ 942230 h 1741336"/>
                <a:gd name="connsiteX131" fmla="*/ 3315694 w 4345388"/>
                <a:gd name="connsiteY131" fmla="*/ 918376 h 1741336"/>
                <a:gd name="connsiteX132" fmla="*/ 3335573 w 4345388"/>
                <a:gd name="connsiteY132" fmla="*/ 950181 h 1741336"/>
                <a:gd name="connsiteX133" fmla="*/ 3367378 w 4345388"/>
                <a:gd name="connsiteY133" fmla="*/ 1021743 h 1741336"/>
                <a:gd name="connsiteX134" fmla="*/ 3399183 w 4345388"/>
                <a:gd name="connsiteY134" fmla="*/ 1077402 h 1741336"/>
                <a:gd name="connsiteX135" fmla="*/ 3415086 w 4345388"/>
                <a:gd name="connsiteY135" fmla="*/ 1073427 h 1741336"/>
                <a:gd name="connsiteX136" fmla="*/ 3430988 w 4345388"/>
                <a:gd name="connsiteY136" fmla="*/ 1045597 h 1741336"/>
                <a:gd name="connsiteX137" fmla="*/ 3454842 w 4345388"/>
                <a:gd name="connsiteY137" fmla="*/ 993914 h 1741336"/>
                <a:gd name="connsiteX138" fmla="*/ 3478696 w 4345388"/>
                <a:gd name="connsiteY138" fmla="*/ 942230 h 1741336"/>
                <a:gd name="connsiteX139" fmla="*/ 3490623 w 4345388"/>
                <a:gd name="connsiteY139" fmla="*/ 938254 h 1741336"/>
                <a:gd name="connsiteX140" fmla="*/ 3522428 w 4345388"/>
                <a:gd name="connsiteY140" fmla="*/ 981987 h 1741336"/>
                <a:gd name="connsiteX141" fmla="*/ 3538331 w 4345388"/>
                <a:gd name="connsiteY141" fmla="*/ 1001865 h 1741336"/>
                <a:gd name="connsiteX142" fmla="*/ 3582063 w 4345388"/>
                <a:gd name="connsiteY142" fmla="*/ 1085354 h 1741336"/>
                <a:gd name="connsiteX143" fmla="*/ 3609893 w 4345388"/>
                <a:gd name="connsiteY143" fmla="*/ 1137037 h 1741336"/>
                <a:gd name="connsiteX144" fmla="*/ 3629771 w 4345388"/>
                <a:gd name="connsiteY144" fmla="*/ 1184745 h 1741336"/>
                <a:gd name="connsiteX145" fmla="*/ 3641698 w 4345388"/>
                <a:gd name="connsiteY145" fmla="*/ 1200647 h 1741336"/>
                <a:gd name="connsiteX146" fmla="*/ 3653625 w 4345388"/>
                <a:gd name="connsiteY146" fmla="*/ 1228477 h 1741336"/>
                <a:gd name="connsiteX147" fmla="*/ 3665552 w 4345388"/>
                <a:gd name="connsiteY147" fmla="*/ 1216550 h 1741336"/>
                <a:gd name="connsiteX148" fmla="*/ 3721211 w 4345388"/>
                <a:gd name="connsiteY148" fmla="*/ 1045597 h 1741336"/>
                <a:gd name="connsiteX149" fmla="*/ 3768919 w 4345388"/>
                <a:gd name="connsiteY149" fmla="*/ 882595 h 1741336"/>
                <a:gd name="connsiteX150" fmla="*/ 3776870 w 4345388"/>
                <a:gd name="connsiteY150" fmla="*/ 830912 h 1741336"/>
                <a:gd name="connsiteX151" fmla="*/ 3792773 w 4345388"/>
                <a:gd name="connsiteY151" fmla="*/ 795131 h 1741336"/>
                <a:gd name="connsiteX152" fmla="*/ 3800724 w 4345388"/>
                <a:gd name="connsiteY152" fmla="*/ 771277 h 1741336"/>
                <a:gd name="connsiteX153" fmla="*/ 3808675 w 4345388"/>
                <a:gd name="connsiteY153" fmla="*/ 735496 h 1741336"/>
                <a:gd name="connsiteX154" fmla="*/ 3824578 w 4345388"/>
                <a:gd name="connsiteY154" fmla="*/ 711642 h 1741336"/>
                <a:gd name="connsiteX155" fmla="*/ 3828554 w 4345388"/>
                <a:gd name="connsiteY155" fmla="*/ 723569 h 1741336"/>
                <a:gd name="connsiteX156" fmla="*/ 3836505 w 4345388"/>
                <a:gd name="connsiteY156" fmla="*/ 735496 h 1741336"/>
                <a:gd name="connsiteX157" fmla="*/ 3840481 w 4345388"/>
                <a:gd name="connsiteY157" fmla="*/ 763326 h 1741336"/>
                <a:gd name="connsiteX158" fmla="*/ 3884213 w 4345388"/>
                <a:gd name="connsiteY158" fmla="*/ 926327 h 1741336"/>
                <a:gd name="connsiteX159" fmla="*/ 3896140 w 4345388"/>
                <a:gd name="connsiteY159" fmla="*/ 958133 h 1741336"/>
                <a:gd name="connsiteX160" fmla="*/ 3904091 w 4345388"/>
                <a:gd name="connsiteY160" fmla="*/ 997889 h 1741336"/>
                <a:gd name="connsiteX161" fmla="*/ 3916018 w 4345388"/>
                <a:gd name="connsiteY161" fmla="*/ 1049573 h 1741336"/>
                <a:gd name="connsiteX162" fmla="*/ 3947823 w 4345388"/>
                <a:gd name="connsiteY162" fmla="*/ 1152940 h 1741336"/>
                <a:gd name="connsiteX163" fmla="*/ 3959750 w 4345388"/>
                <a:gd name="connsiteY163" fmla="*/ 1172818 h 1741336"/>
                <a:gd name="connsiteX164" fmla="*/ 3971677 w 4345388"/>
                <a:gd name="connsiteY164" fmla="*/ 1220526 h 1741336"/>
                <a:gd name="connsiteX165" fmla="*/ 3995531 w 4345388"/>
                <a:gd name="connsiteY165" fmla="*/ 1327868 h 1741336"/>
                <a:gd name="connsiteX166" fmla="*/ 4023361 w 4345388"/>
                <a:gd name="connsiteY166" fmla="*/ 1363649 h 1741336"/>
                <a:gd name="connsiteX167" fmla="*/ 4031312 w 4345388"/>
                <a:gd name="connsiteY167" fmla="*/ 1375576 h 1741336"/>
                <a:gd name="connsiteX168" fmla="*/ 4043239 w 4345388"/>
                <a:gd name="connsiteY168" fmla="*/ 1399430 h 1741336"/>
                <a:gd name="connsiteX169" fmla="*/ 4055166 w 4345388"/>
                <a:gd name="connsiteY169" fmla="*/ 1403406 h 1741336"/>
                <a:gd name="connsiteX170" fmla="*/ 4082995 w 4345388"/>
                <a:gd name="connsiteY170" fmla="*/ 1411357 h 1741336"/>
                <a:gd name="connsiteX171" fmla="*/ 4114801 w 4345388"/>
                <a:gd name="connsiteY171" fmla="*/ 1415333 h 1741336"/>
                <a:gd name="connsiteX172" fmla="*/ 4130703 w 4345388"/>
                <a:gd name="connsiteY172" fmla="*/ 1419308 h 1741336"/>
                <a:gd name="connsiteX173" fmla="*/ 4154557 w 4345388"/>
                <a:gd name="connsiteY173" fmla="*/ 1411357 h 1741336"/>
                <a:gd name="connsiteX174" fmla="*/ 4166484 w 4345388"/>
                <a:gd name="connsiteY174" fmla="*/ 1399430 h 1741336"/>
                <a:gd name="connsiteX175" fmla="*/ 4198289 w 4345388"/>
                <a:gd name="connsiteY175" fmla="*/ 1347747 h 1741336"/>
                <a:gd name="connsiteX176" fmla="*/ 4234070 w 4345388"/>
                <a:gd name="connsiteY176" fmla="*/ 1351722 h 1741336"/>
                <a:gd name="connsiteX177" fmla="*/ 4257924 w 4345388"/>
                <a:gd name="connsiteY177" fmla="*/ 1371600 h 1741336"/>
                <a:gd name="connsiteX178" fmla="*/ 4273827 w 4345388"/>
                <a:gd name="connsiteY178" fmla="*/ 1383527 h 1741336"/>
                <a:gd name="connsiteX179" fmla="*/ 4313583 w 4345388"/>
                <a:gd name="connsiteY179" fmla="*/ 1419308 h 1741336"/>
                <a:gd name="connsiteX180" fmla="*/ 4325510 w 4345388"/>
                <a:gd name="connsiteY180" fmla="*/ 1439187 h 1741336"/>
                <a:gd name="connsiteX181" fmla="*/ 4337437 w 4345388"/>
                <a:gd name="connsiteY181" fmla="*/ 1467016 h 1741336"/>
                <a:gd name="connsiteX182" fmla="*/ 4345388 w 4345388"/>
                <a:gd name="connsiteY182" fmla="*/ 1486894 h 1741336"/>
                <a:gd name="connsiteX0" fmla="*/ 0 w 4345388"/>
                <a:gd name="connsiteY0" fmla="*/ 1741336 h 1741336"/>
                <a:gd name="connsiteX1" fmla="*/ 1661823 w 4345388"/>
                <a:gd name="connsiteY1" fmla="*/ 1733385 h 1741336"/>
                <a:gd name="connsiteX2" fmla="*/ 1673750 w 4345388"/>
                <a:gd name="connsiteY2" fmla="*/ 1717482 h 1741336"/>
                <a:gd name="connsiteX3" fmla="*/ 1701580 w 4345388"/>
                <a:gd name="connsiteY3" fmla="*/ 1681701 h 1741336"/>
                <a:gd name="connsiteX4" fmla="*/ 1705555 w 4345388"/>
                <a:gd name="connsiteY4" fmla="*/ 1665799 h 1741336"/>
                <a:gd name="connsiteX5" fmla="*/ 1713507 w 4345388"/>
                <a:gd name="connsiteY5" fmla="*/ 1570383 h 1741336"/>
                <a:gd name="connsiteX6" fmla="*/ 1721458 w 4345388"/>
                <a:gd name="connsiteY6" fmla="*/ 1542554 h 1741336"/>
                <a:gd name="connsiteX7" fmla="*/ 1725434 w 4345388"/>
                <a:gd name="connsiteY7" fmla="*/ 1510748 h 1741336"/>
                <a:gd name="connsiteX8" fmla="*/ 1733385 w 4345388"/>
                <a:gd name="connsiteY8" fmla="*/ 1439187 h 1741336"/>
                <a:gd name="connsiteX9" fmla="*/ 1741336 w 4345388"/>
                <a:gd name="connsiteY9" fmla="*/ 1407381 h 1741336"/>
                <a:gd name="connsiteX10" fmla="*/ 1745312 w 4345388"/>
                <a:gd name="connsiteY10" fmla="*/ 1284136 h 1741336"/>
                <a:gd name="connsiteX11" fmla="*/ 1749287 w 4345388"/>
                <a:gd name="connsiteY11" fmla="*/ 1264258 h 1741336"/>
                <a:gd name="connsiteX12" fmla="*/ 1765190 w 4345388"/>
                <a:gd name="connsiteY12" fmla="*/ 1204623 h 1741336"/>
                <a:gd name="connsiteX13" fmla="*/ 1777117 w 4345388"/>
                <a:gd name="connsiteY13" fmla="*/ 1164867 h 1741336"/>
                <a:gd name="connsiteX14" fmla="*/ 1789044 w 4345388"/>
                <a:gd name="connsiteY14" fmla="*/ 1109207 h 1741336"/>
                <a:gd name="connsiteX15" fmla="*/ 1804947 w 4345388"/>
                <a:gd name="connsiteY15" fmla="*/ 1041621 h 1741336"/>
                <a:gd name="connsiteX16" fmla="*/ 1816874 w 4345388"/>
                <a:gd name="connsiteY16" fmla="*/ 1009816 h 1741336"/>
                <a:gd name="connsiteX17" fmla="*/ 1828801 w 4345388"/>
                <a:gd name="connsiteY17" fmla="*/ 978011 h 1741336"/>
                <a:gd name="connsiteX18" fmla="*/ 1844703 w 4345388"/>
                <a:gd name="connsiteY18" fmla="*/ 950181 h 1741336"/>
                <a:gd name="connsiteX19" fmla="*/ 1848679 w 4345388"/>
                <a:gd name="connsiteY19" fmla="*/ 934279 h 1741336"/>
                <a:gd name="connsiteX20" fmla="*/ 1856630 w 4345388"/>
                <a:gd name="connsiteY20" fmla="*/ 918376 h 1741336"/>
                <a:gd name="connsiteX21" fmla="*/ 1864581 w 4345388"/>
                <a:gd name="connsiteY21" fmla="*/ 894522 h 1741336"/>
                <a:gd name="connsiteX22" fmla="*/ 1876508 w 4345388"/>
                <a:gd name="connsiteY22" fmla="*/ 870668 h 1741336"/>
                <a:gd name="connsiteX23" fmla="*/ 1884460 w 4345388"/>
                <a:gd name="connsiteY23" fmla="*/ 826936 h 1741336"/>
                <a:gd name="connsiteX24" fmla="*/ 1900362 w 4345388"/>
                <a:gd name="connsiteY24" fmla="*/ 775253 h 1741336"/>
                <a:gd name="connsiteX25" fmla="*/ 1904338 w 4345388"/>
                <a:gd name="connsiteY25" fmla="*/ 739472 h 1741336"/>
                <a:gd name="connsiteX26" fmla="*/ 1916265 w 4345388"/>
                <a:gd name="connsiteY26" fmla="*/ 608275 h 1741336"/>
                <a:gd name="connsiteX27" fmla="*/ 1924216 w 4345388"/>
                <a:gd name="connsiteY27" fmla="*/ 548640 h 1741336"/>
                <a:gd name="connsiteX28" fmla="*/ 1940119 w 4345388"/>
                <a:gd name="connsiteY28" fmla="*/ 492981 h 1741336"/>
                <a:gd name="connsiteX29" fmla="*/ 1956021 w 4345388"/>
                <a:gd name="connsiteY29" fmla="*/ 441298 h 1741336"/>
                <a:gd name="connsiteX30" fmla="*/ 1959997 w 4345388"/>
                <a:gd name="connsiteY30" fmla="*/ 417444 h 1741336"/>
                <a:gd name="connsiteX31" fmla="*/ 1963973 w 4345388"/>
                <a:gd name="connsiteY31" fmla="*/ 405517 h 1741336"/>
                <a:gd name="connsiteX32" fmla="*/ 1967948 w 4345388"/>
                <a:gd name="connsiteY32" fmla="*/ 357809 h 1741336"/>
                <a:gd name="connsiteX33" fmla="*/ 1979875 w 4345388"/>
                <a:gd name="connsiteY33" fmla="*/ 294199 h 1741336"/>
                <a:gd name="connsiteX34" fmla="*/ 1987827 w 4345388"/>
                <a:gd name="connsiteY34" fmla="*/ 214686 h 1741336"/>
                <a:gd name="connsiteX35" fmla="*/ 1995778 w 4345388"/>
                <a:gd name="connsiteY35" fmla="*/ 182880 h 1741336"/>
                <a:gd name="connsiteX36" fmla="*/ 1999754 w 4345388"/>
                <a:gd name="connsiteY36" fmla="*/ 163002 h 1741336"/>
                <a:gd name="connsiteX37" fmla="*/ 2003729 w 4345388"/>
                <a:gd name="connsiteY37" fmla="*/ 123246 h 1741336"/>
                <a:gd name="connsiteX38" fmla="*/ 2015656 w 4345388"/>
                <a:gd name="connsiteY38" fmla="*/ 79514 h 1741336"/>
                <a:gd name="connsiteX39" fmla="*/ 2023607 w 4345388"/>
                <a:gd name="connsiteY39" fmla="*/ 59635 h 1741336"/>
                <a:gd name="connsiteX40" fmla="*/ 2055413 w 4345388"/>
                <a:gd name="connsiteY40" fmla="*/ 3976 h 1741336"/>
                <a:gd name="connsiteX41" fmla="*/ 2075291 w 4345388"/>
                <a:gd name="connsiteY41" fmla="*/ 0 h 1741336"/>
                <a:gd name="connsiteX42" fmla="*/ 2083242 w 4345388"/>
                <a:gd name="connsiteY42" fmla="*/ 15903 h 1741336"/>
                <a:gd name="connsiteX43" fmla="*/ 2087218 w 4345388"/>
                <a:gd name="connsiteY43" fmla="*/ 31806 h 1741336"/>
                <a:gd name="connsiteX44" fmla="*/ 2099145 w 4345388"/>
                <a:gd name="connsiteY44" fmla="*/ 79514 h 1741336"/>
                <a:gd name="connsiteX45" fmla="*/ 2103121 w 4345388"/>
                <a:gd name="connsiteY45" fmla="*/ 123246 h 1741336"/>
                <a:gd name="connsiteX46" fmla="*/ 2115047 w 4345388"/>
                <a:gd name="connsiteY46" fmla="*/ 186856 h 1741336"/>
                <a:gd name="connsiteX47" fmla="*/ 2119023 w 4345388"/>
                <a:gd name="connsiteY47" fmla="*/ 198783 h 1741336"/>
                <a:gd name="connsiteX48" fmla="*/ 2134926 w 4345388"/>
                <a:gd name="connsiteY48" fmla="*/ 250467 h 1741336"/>
                <a:gd name="connsiteX49" fmla="*/ 2138901 w 4345388"/>
                <a:gd name="connsiteY49" fmla="*/ 262394 h 1741336"/>
                <a:gd name="connsiteX50" fmla="*/ 2142877 w 4345388"/>
                <a:gd name="connsiteY50" fmla="*/ 286247 h 1741336"/>
                <a:gd name="connsiteX51" fmla="*/ 2146853 w 4345388"/>
                <a:gd name="connsiteY51" fmla="*/ 318053 h 1741336"/>
                <a:gd name="connsiteX52" fmla="*/ 2158780 w 4345388"/>
                <a:gd name="connsiteY52" fmla="*/ 353834 h 1741336"/>
                <a:gd name="connsiteX53" fmla="*/ 2170707 w 4345388"/>
                <a:gd name="connsiteY53" fmla="*/ 377687 h 1741336"/>
                <a:gd name="connsiteX54" fmla="*/ 2182634 w 4345388"/>
                <a:gd name="connsiteY54" fmla="*/ 381663 h 1741336"/>
                <a:gd name="connsiteX55" fmla="*/ 2274074 w 4345388"/>
                <a:gd name="connsiteY55" fmla="*/ 377687 h 1741336"/>
                <a:gd name="connsiteX56" fmla="*/ 2289976 w 4345388"/>
                <a:gd name="connsiteY56" fmla="*/ 365760 h 1741336"/>
                <a:gd name="connsiteX57" fmla="*/ 2313830 w 4345388"/>
                <a:gd name="connsiteY57" fmla="*/ 345882 h 1741336"/>
                <a:gd name="connsiteX58" fmla="*/ 2337684 w 4345388"/>
                <a:gd name="connsiteY58" fmla="*/ 314077 h 1741336"/>
                <a:gd name="connsiteX59" fmla="*/ 2345635 w 4345388"/>
                <a:gd name="connsiteY59" fmla="*/ 290223 h 1741336"/>
                <a:gd name="connsiteX60" fmla="*/ 2361538 w 4345388"/>
                <a:gd name="connsiteY60" fmla="*/ 258418 h 1741336"/>
                <a:gd name="connsiteX61" fmla="*/ 2365514 w 4345388"/>
                <a:gd name="connsiteY61" fmla="*/ 242515 h 1741336"/>
                <a:gd name="connsiteX62" fmla="*/ 2373465 w 4345388"/>
                <a:gd name="connsiteY62" fmla="*/ 222637 h 1741336"/>
                <a:gd name="connsiteX63" fmla="*/ 2377441 w 4345388"/>
                <a:gd name="connsiteY63" fmla="*/ 210710 h 1741336"/>
                <a:gd name="connsiteX64" fmla="*/ 2381416 w 4345388"/>
                <a:gd name="connsiteY64" fmla="*/ 421420 h 1741336"/>
                <a:gd name="connsiteX65" fmla="*/ 2385392 w 4345388"/>
                <a:gd name="connsiteY65" fmla="*/ 441298 h 1741336"/>
                <a:gd name="connsiteX66" fmla="*/ 2393343 w 4345388"/>
                <a:gd name="connsiteY66" fmla="*/ 453225 h 1741336"/>
                <a:gd name="connsiteX67" fmla="*/ 2413221 w 4345388"/>
                <a:gd name="connsiteY67" fmla="*/ 489006 h 1741336"/>
                <a:gd name="connsiteX68" fmla="*/ 2449002 w 4345388"/>
                <a:gd name="connsiteY68" fmla="*/ 477079 h 1741336"/>
                <a:gd name="connsiteX69" fmla="*/ 2468881 w 4345388"/>
                <a:gd name="connsiteY69" fmla="*/ 457200 h 1741336"/>
                <a:gd name="connsiteX70" fmla="*/ 2500686 w 4345388"/>
                <a:gd name="connsiteY70" fmla="*/ 417444 h 1741336"/>
                <a:gd name="connsiteX71" fmla="*/ 2512613 w 4345388"/>
                <a:gd name="connsiteY71" fmla="*/ 405517 h 1741336"/>
                <a:gd name="connsiteX72" fmla="*/ 2524540 w 4345388"/>
                <a:gd name="connsiteY72" fmla="*/ 413468 h 1741336"/>
                <a:gd name="connsiteX73" fmla="*/ 2532491 w 4345388"/>
                <a:gd name="connsiteY73" fmla="*/ 437322 h 1741336"/>
                <a:gd name="connsiteX74" fmla="*/ 2540442 w 4345388"/>
                <a:gd name="connsiteY74" fmla="*/ 457200 h 1741336"/>
                <a:gd name="connsiteX75" fmla="*/ 2544418 w 4345388"/>
                <a:gd name="connsiteY75" fmla="*/ 477079 h 1741336"/>
                <a:gd name="connsiteX76" fmla="*/ 2552369 w 4345388"/>
                <a:gd name="connsiteY76" fmla="*/ 492981 h 1741336"/>
                <a:gd name="connsiteX77" fmla="*/ 2560321 w 4345388"/>
                <a:gd name="connsiteY77" fmla="*/ 512860 h 1741336"/>
                <a:gd name="connsiteX78" fmla="*/ 2564296 w 4345388"/>
                <a:gd name="connsiteY78" fmla="*/ 528762 h 1741336"/>
                <a:gd name="connsiteX79" fmla="*/ 2576223 w 4345388"/>
                <a:gd name="connsiteY79" fmla="*/ 544665 h 1741336"/>
                <a:gd name="connsiteX80" fmla="*/ 2592126 w 4345388"/>
                <a:gd name="connsiteY80" fmla="*/ 568519 h 1741336"/>
                <a:gd name="connsiteX81" fmla="*/ 2604053 w 4345388"/>
                <a:gd name="connsiteY81" fmla="*/ 588397 h 1741336"/>
                <a:gd name="connsiteX82" fmla="*/ 2623931 w 4345388"/>
                <a:gd name="connsiteY82" fmla="*/ 580446 h 1741336"/>
                <a:gd name="connsiteX83" fmla="*/ 2643809 w 4345388"/>
                <a:gd name="connsiteY83" fmla="*/ 552616 h 1741336"/>
                <a:gd name="connsiteX84" fmla="*/ 2663687 w 4345388"/>
                <a:gd name="connsiteY84" fmla="*/ 516835 h 1741336"/>
                <a:gd name="connsiteX85" fmla="*/ 2679590 w 4345388"/>
                <a:gd name="connsiteY85" fmla="*/ 481054 h 1741336"/>
                <a:gd name="connsiteX86" fmla="*/ 2683566 w 4345388"/>
                <a:gd name="connsiteY86" fmla="*/ 469127 h 1741336"/>
                <a:gd name="connsiteX87" fmla="*/ 2691517 w 4345388"/>
                <a:gd name="connsiteY87" fmla="*/ 457200 h 1741336"/>
                <a:gd name="connsiteX88" fmla="*/ 2703444 w 4345388"/>
                <a:gd name="connsiteY88" fmla="*/ 425395 h 1741336"/>
                <a:gd name="connsiteX89" fmla="*/ 2711395 w 4345388"/>
                <a:gd name="connsiteY89" fmla="*/ 409493 h 1741336"/>
                <a:gd name="connsiteX90" fmla="*/ 2735249 w 4345388"/>
                <a:gd name="connsiteY90" fmla="*/ 461176 h 1741336"/>
                <a:gd name="connsiteX91" fmla="*/ 2755127 w 4345388"/>
                <a:gd name="connsiteY91" fmla="*/ 504908 h 1741336"/>
                <a:gd name="connsiteX92" fmla="*/ 2771030 w 4345388"/>
                <a:gd name="connsiteY92" fmla="*/ 556592 h 1741336"/>
                <a:gd name="connsiteX93" fmla="*/ 2775006 w 4345388"/>
                <a:gd name="connsiteY93" fmla="*/ 572494 h 1741336"/>
                <a:gd name="connsiteX94" fmla="*/ 2782957 w 4345388"/>
                <a:gd name="connsiteY94" fmla="*/ 588397 h 1741336"/>
                <a:gd name="connsiteX95" fmla="*/ 2802835 w 4345388"/>
                <a:gd name="connsiteY95" fmla="*/ 624178 h 1741336"/>
                <a:gd name="connsiteX96" fmla="*/ 2818738 w 4345388"/>
                <a:gd name="connsiteY96" fmla="*/ 640080 h 1741336"/>
                <a:gd name="connsiteX97" fmla="*/ 2830665 w 4345388"/>
                <a:gd name="connsiteY97" fmla="*/ 663934 h 1741336"/>
                <a:gd name="connsiteX98" fmla="*/ 2834641 w 4345388"/>
                <a:gd name="connsiteY98" fmla="*/ 679837 h 1741336"/>
                <a:gd name="connsiteX99" fmla="*/ 2846567 w 4345388"/>
                <a:gd name="connsiteY99" fmla="*/ 695740 h 1741336"/>
                <a:gd name="connsiteX100" fmla="*/ 2862470 w 4345388"/>
                <a:gd name="connsiteY100" fmla="*/ 743447 h 1741336"/>
                <a:gd name="connsiteX101" fmla="*/ 2866446 w 4345388"/>
                <a:gd name="connsiteY101" fmla="*/ 759350 h 1741336"/>
                <a:gd name="connsiteX102" fmla="*/ 2882348 w 4345388"/>
                <a:gd name="connsiteY102" fmla="*/ 795131 h 1741336"/>
                <a:gd name="connsiteX103" fmla="*/ 2886324 w 4345388"/>
                <a:gd name="connsiteY103" fmla="*/ 811034 h 1741336"/>
                <a:gd name="connsiteX104" fmla="*/ 2898251 w 4345388"/>
                <a:gd name="connsiteY104" fmla="*/ 834887 h 1741336"/>
                <a:gd name="connsiteX105" fmla="*/ 2910178 w 4345388"/>
                <a:gd name="connsiteY105" fmla="*/ 826936 h 1741336"/>
                <a:gd name="connsiteX106" fmla="*/ 2949934 w 4345388"/>
                <a:gd name="connsiteY106" fmla="*/ 751399 h 1741336"/>
                <a:gd name="connsiteX107" fmla="*/ 2957886 w 4345388"/>
                <a:gd name="connsiteY107" fmla="*/ 703691 h 1741336"/>
                <a:gd name="connsiteX108" fmla="*/ 2977764 w 4345388"/>
                <a:gd name="connsiteY108" fmla="*/ 663934 h 1741336"/>
                <a:gd name="connsiteX109" fmla="*/ 2981740 w 4345388"/>
                <a:gd name="connsiteY109" fmla="*/ 620202 h 1741336"/>
                <a:gd name="connsiteX110" fmla="*/ 3005594 w 4345388"/>
                <a:gd name="connsiteY110" fmla="*/ 576470 h 1741336"/>
                <a:gd name="connsiteX111" fmla="*/ 3025472 w 4345388"/>
                <a:gd name="connsiteY111" fmla="*/ 500933 h 1741336"/>
                <a:gd name="connsiteX112" fmla="*/ 3041374 w 4345388"/>
                <a:gd name="connsiteY112" fmla="*/ 421420 h 1741336"/>
                <a:gd name="connsiteX113" fmla="*/ 3049326 w 4345388"/>
                <a:gd name="connsiteY113" fmla="*/ 405517 h 1741336"/>
                <a:gd name="connsiteX114" fmla="*/ 3061253 w 4345388"/>
                <a:gd name="connsiteY114" fmla="*/ 365760 h 1741336"/>
                <a:gd name="connsiteX115" fmla="*/ 3085107 w 4345388"/>
                <a:gd name="connsiteY115" fmla="*/ 310101 h 1741336"/>
                <a:gd name="connsiteX116" fmla="*/ 3101009 w 4345388"/>
                <a:gd name="connsiteY116" fmla="*/ 349858 h 1741336"/>
                <a:gd name="connsiteX117" fmla="*/ 3104985 w 4345388"/>
                <a:gd name="connsiteY117" fmla="*/ 373712 h 1741336"/>
                <a:gd name="connsiteX118" fmla="*/ 3116912 w 4345388"/>
                <a:gd name="connsiteY118" fmla="*/ 429371 h 1741336"/>
                <a:gd name="connsiteX119" fmla="*/ 3136790 w 4345388"/>
                <a:gd name="connsiteY119" fmla="*/ 489006 h 1741336"/>
                <a:gd name="connsiteX120" fmla="*/ 3180522 w 4345388"/>
                <a:gd name="connsiteY120" fmla="*/ 652007 h 1741336"/>
                <a:gd name="connsiteX121" fmla="*/ 3196425 w 4345388"/>
                <a:gd name="connsiteY121" fmla="*/ 703691 h 1741336"/>
                <a:gd name="connsiteX122" fmla="*/ 3220279 w 4345388"/>
                <a:gd name="connsiteY122" fmla="*/ 807058 h 1741336"/>
                <a:gd name="connsiteX123" fmla="*/ 3248108 w 4345388"/>
                <a:gd name="connsiteY123" fmla="*/ 898498 h 1741336"/>
                <a:gd name="connsiteX124" fmla="*/ 3252084 w 4345388"/>
                <a:gd name="connsiteY124" fmla="*/ 926327 h 1741336"/>
                <a:gd name="connsiteX125" fmla="*/ 3267987 w 4345388"/>
                <a:gd name="connsiteY125" fmla="*/ 966084 h 1741336"/>
                <a:gd name="connsiteX126" fmla="*/ 3271962 w 4345388"/>
                <a:gd name="connsiteY126" fmla="*/ 978011 h 1741336"/>
                <a:gd name="connsiteX127" fmla="*/ 3283889 w 4345388"/>
                <a:gd name="connsiteY127" fmla="*/ 981987 h 1741336"/>
                <a:gd name="connsiteX128" fmla="*/ 3291841 w 4345388"/>
                <a:gd name="connsiteY128" fmla="*/ 974035 h 1741336"/>
                <a:gd name="connsiteX129" fmla="*/ 3307743 w 4345388"/>
                <a:gd name="connsiteY129" fmla="*/ 942230 h 1741336"/>
                <a:gd name="connsiteX130" fmla="*/ 3315694 w 4345388"/>
                <a:gd name="connsiteY130" fmla="*/ 918376 h 1741336"/>
                <a:gd name="connsiteX131" fmla="*/ 3335573 w 4345388"/>
                <a:gd name="connsiteY131" fmla="*/ 950181 h 1741336"/>
                <a:gd name="connsiteX132" fmla="*/ 3367378 w 4345388"/>
                <a:gd name="connsiteY132" fmla="*/ 1021743 h 1741336"/>
                <a:gd name="connsiteX133" fmla="*/ 3399183 w 4345388"/>
                <a:gd name="connsiteY133" fmla="*/ 1077402 h 1741336"/>
                <a:gd name="connsiteX134" fmla="*/ 3415086 w 4345388"/>
                <a:gd name="connsiteY134" fmla="*/ 1073427 h 1741336"/>
                <a:gd name="connsiteX135" fmla="*/ 3430988 w 4345388"/>
                <a:gd name="connsiteY135" fmla="*/ 1045597 h 1741336"/>
                <a:gd name="connsiteX136" fmla="*/ 3454842 w 4345388"/>
                <a:gd name="connsiteY136" fmla="*/ 993914 h 1741336"/>
                <a:gd name="connsiteX137" fmla="*/ 3478696 w 4345388"/>
                <a:gd name="connsiteY137" fmla="*/ 942230 h 1741336"/>
                <a:gd name="connsiteX138" fmla="*/ 3490623 w 4345388"/>
                <a:gd name="connsiteY138" fmla="*/ 938254 h 1741336"/>
                <a:gd name="connsiteX139" fmla="*/ 3522428 w 4345388"/>
                <a:gd name="connsiteY139" fmla="*/ 981987 h 1741336"/>
                <a:gd name="connsiteX140" fmla="*/ 3538331 w 4345388"/>
                <a:gd name="connsiteY140" fmla="*/ 1001865 h 1741336"/>
                <a:gd name="connsiteX141" fmla="*/ 3582063 w 4345388"/>
                <a:gd name="connsiteY141" fmla="*/ 1085354 h 1741336"/>
                <a:gd name="connsiteX142" fmla="*/ 3609893 w 4345388"/>
                <a:gd name="connsiteY142" fmla="*/ 1137037 h 1741336"/>
                <a:gd name="connsiteX143" fmla="*/ 3629771 w 4345388"/>
                <a:gd name="connsiteY143" fmla="*/ 1184745 h 1741336"/>
                <a:gd name="connsiteX144" fmla="*/ 3641698 w 4345388"/>
                <a:gd name="connsiteY144" fmla="*/ 1200647 h 1741336"/>
                <a:gd name="connsiteX145" fmla="*/ 3653625 w 4345388"/>
                <a:gd name="connsiteY145" fmla="*/ 1228477 h 1741336"/>
                <a:gd name="connsiteX146" fmla="*/ 3665552 w 4345388"/>
                <a:gd name="connsiteY146" fmla="*/ 1216550 h 1741336"/>
                <a:gd name="connsiteX147" fmla="*/ 3721211 w 4345388"/>
                <a:gd name="connsiteY147" fmla="*/ 1045597 h 1741336"/>
                <a:gd name="connsiteX148" fmla="*/ 3768919 w 4345388"/>
                <a:gd name="connsiteY148" fmla="*/ 882595 h 1741336"/>
                <a:gd name="connsiteX149" fmla="*/ 3776870 w 4345388"/>
                <a:gd name="connsiteY149" fmla="*/ 830912 h 1741336"/>
                <a:gd name="connsiteX150" fmla="*/ 3792773 w 4345388"/>
                <a:gd name="connsiteY150" fmla="*/ 795131 h 1741336"/>
                <a:gd name="connsiteX151" fmla="*/ 3800724 w 4345388"/>
                <a:gd name="connsiteY151" fmla="*/ 771277 h 1741336"/>
                <a:gd name="connsiteX152" fmla="*/ 3808675 w 4345388"/>
                <a:gd name="connsiteY152" fmla="*/ 735496 h 1741336"/>
                <a:gd name="connsiteX153" fmla="*/ 3824578 w 4345388"/>
                <a:gd name="connsiteY153" fmla="*/ 711642 h 1741336"/>
                <a:gd name="connsiteX154" fmla="*/ 3828554 w 4345388"/>
                <a:gd name="connsiteY154" fmla="*/ 723569 h 1741336"/>
                <a:gd name="connsiteX155" fmla="*/ 3836505 w 4345388"/>
                <a:gd name="connsiteY155" fmla="*/ 735496 h 1741336"/>
                <a:gd name="connsiteX156" fmla="*/ 3840481 w 4345388"/>
                <a:gd name="connsiteY156" fmla="*/ 763326 h 1741336"/>
                <a:gd name="connsiteX157" fmla="*/ 3884213 w 4345388"/>
                <a:gd name="connsiteY157" fmla="*/ 926327 h 1741336"/>
                <a:gd name="connsiteX158" fmla="*/ 3896140 w 4345388"/>
                <a:gd name="connsiteY158" fmla="*/ 958133 h 1741336"/>
                <a:gd name="connsiteX159" fmla="*/ 3904091 w 4345388"/>
                <a:gd name="connsiteY159" fmla="*/ 997889 h 1741336"/>
                <a:gd name="connsiteX160" fmla="*/ 3916018 w 4345388"/>
                <a:gd name="connsiteY160" fmla="*/ 1049573 h 1741336"/>
                <a:gd name="connsiteX161" fmla="*/ 3947823 w 4345388"/>
                <a:gd name="connsiteY161" fmla="*/ 1152940 h 1741336"/>
                <a:gd name="connsiteX162" fmla="*/ 3959750 w 4345388"/>
                <a:gd name="connsiteY162" fmla="*/ 1172818 h 1741336"/>
                <a:gd name="connsiteX163" fmla="*/ 3971677 w 4345388"/>
                <a:gd name="connsiteY163" fmla="*/ 1220526 h 1741336"/>
                <a:gd name="connsiteX164" fmla="*/ 3995531 w 4345388"/>
                <a:gd name="connsiteY164" fmla="*/ 1327868 h 1741336"/>
                <a:gd name="connsiteX165" fmla="*/ 4023361 w 4345388"/>
                <a:gd name="connsiteY165" fmla="*/ 1363649 h 1741336"/>
                <a:gd name="connsiteX166" fmla="*/ 4031312 w 4345388"/>
                <a:gd name="connsiteY166" fmla="*/ 1375576 h 1741336"/>
                <a:gd name="connsiteX167" fmla="*/ 4043239 w 4345388"/>
                <a:gd name="connsiteY167" fmla="*/ 1399430 h 1741336"/>
                <a:gd name="connsiteX168" fmla="*/ 4055166 w 4345388"/>
                <a:gd name="connsiteY168" fmla="*/ 1403406 h 1741336"/>
                <a:gd name="connsiteX169" fmla="*/ 4082995 w 4345388"/>
                <a:gd name="connsiteY169" fmla="*/ 1411357 h 1741336"/>
                <a:gd name="connsiteX170" fmla="*/ 4114801 w 4345388"/>
                <a:gd name="connsiteY170" fmla="*/ 1415333 h 1741336"/>
                <a:gd name="connsiteX171" fmla="*/ 4130703 w 4345388"/>
                <a:gd name="connsiteY171" fmla="*/ 1419308 h 1741336"/>
                <a:gd name="connsiteX172" fmla="*/ 4154557 w 4345388"/>
                <a:gd name="connsiteY172" fmla="*/ 1411357 h 1741336"/>
                <a:gd name="connsiteX173" fmla="*/ 4166484 w 4345388"/>
                <a:gd name="connsiteY173" fmla="*/ 1399430 h 1741336"/>
                <a:gd name="connsiteX174" fmla="*/ 4198289 w 4345388"/>
                <a:gd name="connsiteY174" fmla="*/ 1347747 h 1741336"/>
                <a:gd name="connsiteX175" fmla="*/ 4234070 w 4345388"/>
                <a:gd name="connsiteY175" fmla="*/ 1351722 h 1741336"/>
                <a:gd name="connsiteX176" fmla="*/ 4257924 w 4345388"/>
                <a:gd name="connsiteY176" fmla="*/ 1371600 h 1741336"/>
                <a:gd name="connsiteX177" fmla="*/ 4273827 w 4345388"/>
                <a:gd name="connsiteY177" fmla="*/ 1383527 h 1741336"/>
                <a:gd name="connsiteX178" fmla="*/ 4313583 w 4345388"/>
                <a:gd name="connsiteY178" fmla="*/ 1419308 h 1741336"/>
                <a:gd name="connsiteX179" fmla="*/ 4325510 w 4345388"/>
                <a:gd name="connsiteY179" fmla="*/ 1439187 h 1741336"/>
                <a:gd name="connsiteX180" fmla="*/ 4337437 w 4345388"/>
                <a:gd name="connsiteY180" fmla="*/ 1467016 h 1741336"/>
                <a:gd name="connsiteX181" fmla="*/ 4345388 w 4345388"/>
                <a:gd name="connsiteY181" fmla="*/ 1486894 h 1741336"/>
                <a:gd name="connsiteX0" fmla="*/ 0 w 4345388"/>
                <a:gd name="connsiteY0" fmla="*/ 1741336 h 1741336"/>
                <a:gd name="connsiteX1" fmla="*/ 1661823 w 4345388"/>
                <a:gd name="connsiteY1" fmla="*/ 1733385 h 1741336"/>
                <a:gd name="connsiteX2" fmla="*/ 1673750 w 4345388"/>
                <a:gd name="connsiteY2" fmla="*/ 1717482 h 1741336"/>
                <a:gd name="connsiteX3" fmla="*/ 1705555 w 4345388"/>
                <a:gd name="connsiteY3" fmla="*/ 1665799 h 1741336"/>
                <a:gd name="connsiteX4" fmla="*/ 1713507 w 4345388"/>
                <a:gd name="connsiteY4" fmla="*/ 1570383 h 1741336"/>
                <a:gd name="connsiteX5" fmla="*/ 1721458 w 4345388"/>
                <a:gd name="connsiteY5" fmla="*/ 1542554 h 1741336"/>
                <a:gd name="connsiteX6" fmla="*/ 1725434 w 4345388"/>
                <a:gd name="connsiteY6" fmla="*/ 1510748 h 1741336"/>
                <a:gd name="connsiteX7" fmla="*/ 1733385 w 4345388"/>
                <a:gd name="connsiteY7" fmla="*/ 1439187 h 1741336"/>
                <a:gd name="connsiteX8" fmla="*/ 1741336 w 4345388"/>
                <a:gd name="connsiteY8" fmla="*/ 1407381 h 1741336"/>
                <a:gd name="connsiteX9" fmla="*/ 1745312 w 4345388"/>
                <a:gd name="connsiteY9" fmla="*/ 1284136 h 1741336"/>
                <a:gd name="connsiteX10" fmla="*/ 1749287 w 4345388"/>
                <a:gd name="connsiteY10" fmla="*/ 1264258 h 1741336"/>
                <a:gd name="connsiteX11" fmla="*/ 1765190 w 4345388"/>
                <a:gd name="connsiteY11" fmla="*/ 1204623 h 1741336"/>
                <a:gd name="connsiteX12" fmla="*/ 1777117 w 4345388"/>
                <a:gd name="connsiteY12" fmla="*/ 1164867 h 1741336"/>
                <a:gd name="connsiteX13" fmla="*/ 1789044 w 4345388"/>
                <a:gd name="connsiteY13" fmla="*/ 1109207 h 1741336"/>
                <a:gd name="connsiteX14" fmla="*/ 1804947 w 4345388"/>
                <a:gd name="connsiteY14" fmla="*/ 1041621 h 1741336"/>
                <a:gd name="connsiteX15" fmla="*/ 1816874 w 4345388"/>
                <a:gd name="connsiteY15" fmla="*/ 1009816 h 1741336"/>
                <a:gd name="connsiteX16" fmla="*/ 1828801 w 4345388"/>
                <a:gd name="connsiteY16" fmla="*/ 978011 h 1741336"/>
                <a:gd name="connsiteX17" fmla="*/ 1844703 w 4345388"/>
                <a:gd name="connsiteY17" fmla="*/ 950181 h 1741336"/>
                <a:gd name="connsiteX18" fmla="*/ 1848679 w 4345388"/>
                <a:gd name="connsiteY18" fmla="*/ 934279 h 1741336"/>
                <a:gd name="connsiteX19" fmla="*/ 1856630 w 4345388"/>
                <a:gd name="connsiteY19" fmla="*/ 918376 h 1741336"/>
                <a:gd name="connsiteX20" fmla="*/ 1864581 w 4345388"/>
                <a:gd name="connsiteY20" fmla="*/ 894522 h 1741336"/>
                <a:gd name="connsiteX21" fmla="*/ 1876508 w 4345388"/>
                <a:gd name="connsiteY21" fmla="*/ 870668 h 1741336"/>
                <a:gd name="connsiteX22" fmla="*/ 1884460 w 4345388"/>
                <a:gd name="connsiteY22" fmla="*/ 826936 h 1741336"/>
                <a:gd name="connsiteX23" fmla="*/ 1900362 w 4345388"/>
                <a:gd name="connsiteY23" fmla="*/ 775253 h 1741336"/>
                <a:gd name="connsiteX24" fmla="*/ 1904338 w 4345388"/>
                <a:gd name="connsiteY24" fmla="*/ 739472 h 1741336"/>
                <a:gd name="connsiteX25" fmla="*/ 1916265 w 4345388"/>
                <a:gd name="connsiteY25" fmla="*/ 608275 h 1741336"/>
                <a:gd name="connsiteX26" fmla="*/ 1924216 w 4345388"/>
                <a:gd name="connsiteY26" fmla="*/ 548640 h 1741336"/>
                <a:gd name="connsiteX27" fmla="*/ 1940119 w 4345388"/>
                <a:gd name="connsiteY27" fmla="*/ 492981 h 1741336"/>
                <a:gd name="connsiteX28" fmla="*/ 1956021 w 4345388"/>
                <a:gd name="connsiteY28" fmla="*/ 441298 h 1741336"/>
                <a:gd name="connsiteX29" fmla="*/ 1959997 w 4345388"/>
                <a:gd name="connsiteY29" fmla="*/ 417444 h 1741336"/>
                <a:gd name="connsiteX30" fmla="*/ 1963973 w 4345388"/>
                <a:gd name="connsiteY30" fmla="*/ 405517 h 1741336"/>
                <a:gd name="connsiteX31" fmla="*/ 1967948 w 4345388"/>
                <a:gd name="connsiteY31" fmla="*/ 357809 h 1741336"/>
                <a:gd name="connsiteX32" fmla="*/ 1979875 w 4345388"/>
                <a:gd name="connsiteY32" fmla="*/ 294199 h 1741336"/>
                <a:gd name="connsiteX33" fmla="*/ 1987827 w 4345388"/>
                <a:gd name="connsiteY33" fmla="*/ 214686 h 1741336"/>
                <a:gd name="connsiteX34" fmla="*/ 1995778 w 4345388"/>
                <a:gd name="connsiteY34" fmla="*/ 182880 h 1741336"/>
                <a:gd name="connsiteX35" fmla="*/ 1999754 w 4345388"/>
                <a:gd name="connsiteY35" fmla="*/ 163002 h 1741336"/>
                <a:gd name="connsiteX36" fmla="*/ 2003729 w 4345388"/>
                <a:gd name="connsiteY36" fmla="*/ 123246 h 1741336"/>
                <a:gd name="connsiteX37" fmla="*/ 2015656 w 4345388"/>
                <a:gd name="connsiteY37" fmla="*/ 79514 h 1741336"/>
                <a:gd name="connsiteX38" fmla="*/ 2023607 w 4345388"/>
                <a:gd name="connsiteY38" fmla="*/ 59635 h 1741336"/>
                <a:gd name="connsiteX39" fmla="*/ 2055413 w 4345388"/>
                <a:gd name="connsiteY39" fmla="*/ 3976 h 1741336"/>
                <a:gd name="connsiteX40" fmla="*/ 2075291 w 4345388"/>
                <a:gd name="connsiteY40" fmla="*/ 0 h 1741336"/>
                <a:gd name="connsiteX41" fmla="*/ 2083242 w 4345388"/>
                <a:gd name="connsiteY41" fmla="*/ 15903 h 1741336"/>
                <a:gd name="connsiteX42" fmla="*/ 2087218 w 4345388"/>
                <a:gd name="connsiteY42" fmla="*/ 31806 h 1741336"/>
                <a:gd name="connsiteX43" fmla="*/ 2099145 w 4345388"/>
                <a:gd name="connsiteY43" fmla="*/ 79514 h 1741336"/>
                <a:gd name="connsiteX44" fmla="*/ 2103121 w 4345388"/>
                <a:gd name="connsiteY44" fmla="*/ 123246 h 1741336"/>
                <a:gd name="connsiteX45" fmla="*/ 2115047 w 4345388"/>
                <a:gd name="connsiteY45" fmla="*/ 186856 h 1741336"/>
                <a:gd name="connsiteX46" fmla="*/ 2119023 w 4345388"/>
                <a:gd name="connsiteY46" fmla="*/ 198783 h 1741336"/>
                <a:gd name="connsiteX47" fmla="*/ 2134926 w 4345388"/>
                <a:gd name="connsiteY47" fmla="*/ 250467 h 1741336"/>
                <a:gd name="connsiteX48" fmla="*/ 2138901 w 4345388"/>
                <a:gd name="connsiteY48" fmla="*/ 262394 h 1741336"/>
                <a:gd name="connsiteX49" fmla="*/ 2142877 w 4345388"/>
                <a:gd name="connsiteY49" fmla="*/ 286247 h 1741336"/>
                <a:gd name="connsiteX50" fmla="*/ 2146853 w 4345388"/>
                <a:gd name="connsiteY50" fmla="*/ 318053 h 1741336"/>
                <a:gd name="connsiteX51" fmla="*/ 2158780 w 4345388"/>
                <a:gd name="connsiteY51" fmla="*/ 353834 h 1741336"/>
                <a:gd name="connsiteX52" fmla="*/ 2170707 w 4345388"/>
                <a:gd name="connsiteY52" fmla="*/ 377687 h 1741336"/>
                <a:gd name="connsiteX53" fmla="*/ 2182634 w 4345388"/>
                <a:gd name="connsiteY53" fmla="*/ 381663 h 1741336"/>
                <a:gd name="connsiteX54" fmla="*/ 2274074 w 4345388"/>
                <a:gd name="connsiteY54" fmla="*/ 377687 h 1741336"/>
                <a:gd name="connsiteX55" fmla="*/ 2289976 w 4345388"/>
                <a:gd name="connsiteY55" fmla="*/ 365760 h 1741336"/>
                <a:gd name="connsiteX56" fmla="*/ 2313830 w 4345388"/>
                <a:gd name="connsiteY56" fmla="*/ 345882 h 1741336"/>
                <a:gd name="connsiteX57" fmla="*/ 2337684 w 4345388"/>
                <a:gd name="connsiteY57" fmla="*/ 314077 h 1741336"/>
                <a:gd name="connsiteX58" fmla="*/ 2345635 w 4345388"/>
                <a:gd name="connsiteY58" fmla="*/ 290223 h 1741336"/>
                <a:gd name="connsiteX59" fmla="*/ 2361538 w 4345388"/>
                <a:gd name="connsiteY59" fmla="*/ 258418 h 1741336"/>
                <a:gd name="connsiteX60" fmla="*/ 2365514 w 4345388"/>
                <a:gd name="connsiteY60" fmla="*/ 242515 h 1741336"/>
                <a:gd name="connsiteX61" fmla="*/ 2373465 w 4345388"/>
                <a:gd name="connsiteY61" fmla="*/ 222637 h 1741336"/>
                <a:gd name="connsiteX62" fmla="*/ 2377441 w 4345388"/>
                <a:gd name="connsiteY62" fmla="*/ 210710 h 1741336"/>
                <a:gd name="connsiteX63" fmla="*/ 2381416 w 4345388"/>
                <a:gd name="connsiteY63" fmla="*/ 421420 h 1741336"/>
                <a:gd name="connsiteX64" fmla="*/ 2385392 w 4345388"/>
                <a:gd name="connsiteY64" fmla="*/ 441298 h 1741336"/>
                <a:gd name="connsiteX65" fmla="*/ 2393343 w 4345388"/>
                <a:gd name="connsiteY65" fmla="*/ 453225 h 1741336"/>
                <a:gd name="connsiteX66" fmla="*/ 2413221 w 4345388"/>
                <a:gd name="connsiteY66" fmla="*/ 489006 h 1741336"/>
                <a:gd name="connsiteX67" fmla="*/ 2449002 w 4345388"/>
                <a:gd name="connsiteY67" fmla="*/ 477079 h 1741336"/>
                <a:gd name="connsiteX68" fmla="*/ 2468881 w 4345388"/>
                <a:gd name="connsiteY68" fmla="*/ 457200 h 1741336"/>
                <a:gd name="connsiteX69" fmla="*/ 2500686 w 4345388"/>
                <a:gd name="connsiteY69" fmla="*/ 417444 h 1741336"/>
                <a:gd name="connsiteX70" fmla="*/ 2512613 w 4345388"/>
                <a:gd name="connsiteY70" fmla="*/ 405517 h 1741336"/>
                <a:gd name="connsiteX71" fmla="*/ 2524540 w 4345388"/>
                <a:gd name="connsiteY71" fmla="*/ 413468 h 1741336"/>
                <a:gd name="connsiteX72" fmla="*/ 2532491 w 4345388"/>
                <a:gd name="connsiteY72" fmla="*/ 437322 h 1741336"/>
                <a:gd name="connsiteX73" fmla="*/ 2540442 w 4345388"/>
                <a:gd name="connsiteY73" fmla="*/ 457200 h 1741336"/>
                <a:gd name="connsiteX74" fmla="*/ 2544418 w 4345388"/>
                <a:gd name="connsiteY74" fmla="*/ 477079 h 1741336"/>
                <a:gd name="connsiteX75" fmla="*/ 2552369 w 4345388"/>
                <a:gd name="connsiteY75" fmla="*/ 492981 h 1741336"/>
                <a:gd name="connsiteX76" fmla="*/ 2560321 w 4345388"/>
                <a:gd name="connsiteY76" fmla="*/ 512860 h 1741336"/>
                <a:gd name="connsiteX77" fmla="*/ 2564296 w 4345388"/>
                <a:gd name="connsiteY77" fmla="*/ 528762 h 1741336"/>
                <a:gd name="connsiteX78" fmla="*/ 2576223 w 4345388"/>
                <a:gd name="connsiteY78" fmla="*/ 544665 h 1741336"/>
                <a:gd name="connsiteX79" fmla="*/ 2592126 w 4345388"/>
                <a:gd name="connsiteY79" fmla="*/ 568519 h 1741336"/>
                <a:gd name="connsiteX80" fmla="*/ 2604053 w 4345388"/>
                <a:gd name="connsiteY80" fmla="*/ 588397 h 1741336"/>
                <a:gd name="connsiteX81" fmla="*/ 2623931 w 4345388"/>
                <a:gd name="connsiteY81" fmla="*/ 580446 h 1741336"/>
                <a:gd name="connsiteX82" fmla="*/ 2643809 w 4345388"/>
                <a:gd name="connsiteY82" fmla="*/ 552616 h 1741336"/>
                <a:gd name="connsiteX83" fmla="*/ 2663687 w 4345388"/>
                <a:gd name="connsiteY83" fmla="*/ 516835 h 1741336"/>
                <a:gd name="connsiteX84" fmla="*/ 2679590 w 4345388"/>
                <a:gd name="connsiteY84" fmla="*/ 481054 h 1741336"/>
                <a:gd name="connsiteX85" fmla="*/ 2683566 w 4345388"/>
                <a:gd name="connsiteY85" fmla="*/ 469127 h 1741336"/>
                <a:gd name="connsiteX86" fmla="*/ 2691517 w 4345388"/>
                <a:gd name="connsiteY86" fmla="*/ 457200 h 1741336"/>
                <a:gd name="connsiteX87" fmla="*/ 2703444 w 4345388"/>
                <a:gd name="connsiteY87" fmla="*/ 425395 h 1741336"/>
                <a:gd name="connsiteX88" fmla="*/ 2711395 w 4345388"/>
                <a:gd name="connsiteY88" fmla="*/ 409493 h 1741336"/>
                <a:gd name="connsiteX89" fmla="*/ 2735249 w 4345388"/>
                <a:gd name="connsiteY89" fmla="*/ 461176 h 1741336"/>
                <a:gd name="connsiteX90" fmla="*/ 2755127 w 4345388"/>
                <a:gd name="connsiteY90" fmla="*/ 504908 h 1741336"/>
                <a:gd name="connsiteX91" fmla="*/ 2771030 w 4345388"/>
                <a:gd name="connsiteY91" fmla="*/ 556592 h 1741336"/>
                <a:gd name="connsiteX92" fmla="*/ 2775006 w 4345388"/>
                <a:gd name="connsiteY92" fmla="*/ 572494 h 1741336"/>
                <a:gd name="connsiteX93" fmla="*/ 2782957 w 4345388"/>
                <a:gd name="connsiteY93" fmla="*/ 588397 h 1741336"/>
                <a:gd name="connsiteX94" fmla="*/ 2802835 w 4345388"/>
                <a:gd name="connsiteY94" fmla="*/ 624178 h 1741336"/>
                <a:gd name="connsiteX95" fmla="*/ 2818738 w 4345388"/>
                <a:gd name="connsiteY95" fmla="*/ 640080 h 1741336"/>
                <a:gd name="connsiteX96" fmla="*/ 2830665 w 4345388"/>
                <a:gd name="connsiteY96" fmla="*/ 663934 h 1741336"/>
                <a:gd name="connsiteX97" fmla="*/ 2834641 w 4345388"/>
                <a:gd name="connsiteY97" fmla="*/ 679837 h 1741336"/>
                <a:gd name="connsiteX98" fmla="*/ 2846567 w 4345388"/>
                <a:gd name="connsiteY98" fmla="*/ 695740 h 1741336"/>
                <a:gd name="connsiteX99" fmla="*/ 2862470 w 4345388"/>
                <a:gd name="connsiteY99" fmla="*/ 743447 h 1741336"/>
                <a:gd name="connsiteX100" fmla="*/ 2866446 w 4345388"/>
                <a:gd name="connsiteY100" fmla="*/ 759350 h 1741336"/>
                <a:gd name="connsiteX101" fmla="*/ 2882348 w 4345388"/>
                <a:gd name="connsiteY101" fmla="*/ 795131 h 1741336"/>
                <a:gd name="connsiteX102" fmla="*/ 2886324 w 4345388"/>
                <a:gd name="connsiteY102" fmla="*/ 811034 h 1741336"/>
                <a:gd name="connsiteX103" fmla="*/ 2898251 w 4345388"/>
                <a:gd name="connsiteY103" fmla="*/ 834887 h 1741336"/>
                <a:gd name="connsiteX104" fmla="*/ 2910178 w 4345388"/>
                <a:gd name="connsiteY104" fmla="*/ 826936 h 1741336"/>
                <a:gd name="connsiteX105" fmla="*/ 2949934 w 4345388"/>
                <a:gd name="connsiteY105" fmla="*/ 751399 h 1741336"/>
                <a:gd name="connsiteX106" fmla="*/ 2957886 w 4345388"/>
                <a:gd name="connsiteY106" fmla="*/ 703691 h 1741336"/>
                <a:gd name="connsiteX107" fmla="*/ 2977764 w 4345388"/>
                <a:gd name="connsiteY107" fmla="*/ 663934 h 1741336"/>
                <a:gd name="connsiteX108" fmla="*/ 2981740 w 4345388"/>
                <a:gd name="connsiteY108" fmla="*/ 620202 h 1741336"/>
                <a:gd name="connsiteX109" fmla="*/ 3005594 w 4345388"/>
                <a:gd name="connsiteY109" fmla="*/ 576470 h 1741336"/>
                <a:gd name="connsiteX110" fmla="*/ 3025472 w 4345388"/>
                <a:gd name="connsiteY110" fmla="*/ 500933 h 1741336"/>
                <a:gd name="connsiteX111" fmla="*/ 3041374 w 4345388"/>
                <a:gd name="connsiteY111" fmla="*/ 421420 h 1741336"/>
                <a:gd name="connsiteX112" fmla="*/ 3049326 w 4345388"/>
                <a:gd name="connsiteY112" fmla="*/ 405517 h 1741336"/>
                <a:gd name="connsiteX113" fmla="*/ 3061253 w 4345388"/>
                <a:gd name="connsiteY113" fmla="*/ 365760 h 1741336"/>
                <a:gd name="connsiteX114" fmla="*/ 3085107 w 4345388"/>
                <a:gd name="connsiteY114" fmla="*/ 310101 h 1741336"/>
                <a:gd name="connsiteX115" fmla="*/ 3101009 w 4345388"/>
                <a:gd name="connsiteY115" fmla="*/ 349858 h 1741336"/>
                <a:gd name="connsiteX116" fmla="*/ 3104985 w 4345388"/>
                <a:gd name="connsiteY116" fmla="*/ 373712 h 1741336"/>
                <a:gd name="connsiteX117" fmla="*/ 3116912 w 4345388"/>
                <a:gd name="connsiteY117" fmla="*/ 429371 h 1741336"/>
                <a:gd name="connsiteX118" fmla="*/ 3136790 w 4345388"/>
                <a:gd name="connsiteY118" fmla="*/ 489006 h 1741336"/>
                <a:gd name="connsiteX119" fmla="*/ 3180522 w 4345388"/>
                <a:gd name="connsiteY119" fmla="*/ 652007 h 1741336"/>
                <a:gd name="connsiteX120" fmla="*/ 3196425 w 4345388"/>
                <a:gd name="connsiteY120" fmla="*/ 703691 h 1741336"/>
                <a:gd name="connsiteX121" fmla="*/ 3220279 w 4345388"/>
                <a:gd name="connsiteY121" fmla="*/ 807058 h 1741336"/>
                <a:gd name="connsiteX122" fmla="*/ 3248108 w 4345388"/>
                <a:gd name="connsiteY122" fmla="*/ 898498 h 1741336"/>
                <a:gd name="connsiteX123" fmla="*/ 3252084 w 4345388"/>
                <a:gd name="connsiteY123" fmla="*/ 926327 h 1741336"/>
                <a:gd name="connsiteX124" fmla="*/ 3267987 w 4345388"/>
                <a:gd name="connsiteY124" fmla="*/ 966084 h 1741336"/>
                <a:gd name="connsiteX125" fmla="*/ 3271962 w 4345388"/>
                <a:gd name="connsiteY125" fmla="*/ 978011 h 1741336"/>
                <a:gd name="connsiteX126" fmla="*/ 3283889 w 4345388"/>
                <a:gd name="connsiteY126" fmla="*/ 981987 h 1741336"/>
                <a:gd name="connsiteX127" fmla="*/ 3291841 w 4345388"/>
                <a:gd name="connsiteY127" fmla="*/ 974035 h 1741336"/>
                <a:gd name="connsiteX128" fmla="*/ 3307743 w 4345388"/>
                <a:gd name="connsiteY128" fmla="*/ 942230 h 1741336"/>
                <a:gd name="connsiteX129" fmla="*/ 3315694 w 4345388"/>
                <a:gd name="connsiteY129" fmla="*/ 918376 h 1741336"/>
                <a:gd name="connsiteX130" fmla="*/ 3335573 w 4345388"/>
                <a:gd name="connsiteY130" fmla="*/ 950181 h 1741336"/>
                <a:gd name="connsiteX131" fmla="*/ 3367378 w 4345388"/>
                <a:gd name="connsiteY131" fmla="*/ 1021743 h 1741336"/>
                <a:gd name="connsiteX132" fmla="*/ 3399183 w 4345388"/>
                <a:gd name="connsiteY132" fmla="*/ 1077402 h 1741336"/>
                <a:gd name="connsiteX133" fmla="*/ 3415086 w 4345388"/>
                <a:gd name="connsiteY133" fmla="*/ 1073427 h 1741336"/>
                <a:gd name="connsiteX134" fmla="*/ 3430988 w 4345388"/>
                <a:gd name="connsiteY134" fmla="*/ 1045597 h 1741336"/>
                <a:gd name="connsiteX135" fmla="*/ 3454842 w 4345388"/>
                <a:gd name="connsiteY135" fmla="*/ 993914 h 1741336"/>
                <a:gd name="connsiteX136" fmla="*/ 3478696 w 4345388"/>
                <a:gd name="connsiteY136" fmla="*/ 942230 h 1741336"/>
                <a:gd name="connsiteX137" fmla="*/ 3490623 w 4345388"/>
                <a:gd name="connsiteY137" fmla="*/ 938254 h 1741336"/>
                <a:gd name="connsiteX138" fmla="*/ 3522428 w 4345388"/>
                <a:gd name="connsiteY138" fmla="*/ 981987 h 1741336"/>
                <a:gd name="connsiteX139" fmla="*/ 3538331 w 4345388"/>
                <a:gd name="connsiteY139" fmla="*/ 1001865 h 1741336"/>
                <a:gd name="connsiteX140" fmla="*/ 3582063 w 4345388"/>
                <a:gd name="connsiteY140" fmla="*/ 1085354 h 1741336"/>
                <a:gd name="connsiteX141" fmla="*/ 3609893 w 4345388"/>
                <a:gd name="connsiteY141" fmla="*/ 1137037 h 1741336"/>
                <a:gd name="connsiteX142" fmla="*/ 3629771 w 4345388"/>
                <a:gd name="connsiteY142" fmla="*/ 1184745 h 1741336"/>
                <a:gd name="connsiteX143" fmla="*/ 3641698 w 4345388"/>
                <a:gd name="connsiteY143" fmla="*/ 1200647 h 1741336"/>
                <a:gd name="connsiteX144" fmla="*/ 3653625 w 4345388"/>
                <a:gd name="connsiteY144" fmla="*/ 1228477 h 1741336"/>
                <a:gd name="connsiteX145" fmla="*/ 3665552 w 4345388"/>
                <a:gd name="connsiteY145" fmla="*/ 1216550 h 1741336"/>
                <a:gd name="connsiteX146" fmla="*/ 3721211 w 4345388"/>
                <a:gd name="connsiteY146" fmla="*/ 1045597 h 1741336"/>
                <a:gd name="connsiteX147" fmla="*/ 3768919 w 4345388"/>
                <a:gd name="connsiteY147" fmla="*/ 882595 h 1741336"/>
                <a:gd name="connsiteX148" fmla="*/ 3776870 w 4345388"/>
                <a:gd name="connsiteY148" fmla="*/ 830912 h 1741336"/>
                <a:gd name="connsiteX149" fmla="*/ 3792773 w 4345388"/>
                <a:gd name="connsiteY149" fmla="*/ 795131 h 1741336"/>
                <a:gd name="connsiteX150" fmla="*/ 3800724 w 4345388"/>
                <a:gd name="connsiteY150" fmla="*/ 771277 h 1741336"/>
                <a:gd name="connsiteX151" fmla="*/ 3808675 w 4345388"/>
                <a:gd name="connsiteY151" fmla="*/ 735496 h 1741336"/>
                <a:gd name="connsiteX152" fmla="*/ 3824578 w 4345388"/>
                <a:gd name="connsiteY152" fmla="*/ 711642 h 1741336"/>
                <a:gd name="connsiteX153" fmla="*/ 3828554 w 4345388"/>
                <a:gd name="connsiteY153" fmla="*/ 723569 h 1741336"/>
                <a:gd name="connsiteX154" fmla="*/ 3836505 w 4345388"/>
                <a:gd name="connsiteY154" fmla="*/ 735496 h 1741336"/>
                <a:gd name="connsiteX155" fmla="*/ 3840481 w 4345388"/>
                <a:gd name="connsiteY155" fmla="*/ 763326 h 1741336"/>
                <a:gd name="connsiteX156" fmla="*/ 3884213 w 4345388"/>
                <a:gd name="connsiteY156" fmla="*/ 926327 h 1741336"/>
                <a:gd name="connsiteX157" fmla="*/ 3896140 w 4345388"/>
                <a:gd name="connsiteY157" fmla="*/ 958133 h 1741336"/>
                <a:gd name="connsiteX158" fmla="*/ 3904091 w 4345388"/>
                <a:gd name="connsiteY158" fmla="*/ 997889 h 1741336"/>
                <a:gd name="connsiteX159" fmla="*/ 3916018 w 4345388"/>
                <a:gd name="connsiteY159" fmla="*/ 1049573 h 1741336"/>
                <a:gd name="connsiteX160" fmla="*/ 3947823 w 4345388"/>
                <a:gd name="connsiteY160" fmla="*/ 1152940 h 1741336"/>
                <a:gd name="connsiteX161" fmla="*/ 3959750 w 4345388"/>
                <a:gd name="connsiteY161" fmla="*/ 1172818 h 1741336"/>
                <a:gd name="connsiteX162" fmla="*/ 3971677 w 4345388"/>
                <a:gd name="connsiteY162" fmla="*/ 1220526 h 1741336"/>
                <a:gd name="connsiteX163" fmla="*/ 3995531 w 4345388"/>
                <a:gd name="connsiteY163" fmla="*/ 1327868 h 1741336"/>
                <a:gd name="connsiteX164" fmla="*/ 4023361 w 4345388"/>
                <a:gd name="connsiteY164" fmla="*/ 1363649 h 1741336"/>
                <a:gd name="connsiteX165" fmla="*/ 4031312 w 4345388"/>
                <a:gd name="connsiteY165" fmla="*/ 1375576 h 1741336"/>
                <a:gd name="connsiteX166" fmla="*/ 4043239 w 4345388"/>
                <a:gd name="connsiteY166" fmla="*/ 1399430 h 1741336"/>
                <a:gd name="connsiteX167" fmla="*/ 4055166 w 4345388"/>
                <a:gd name="connsiteY167" fmla="*/ 1403406 h 1741336"/>
                <a:gd name="connsiteX168" fmla="*/ 4082995 w 4345388"/>
                <a:gd name="connsiteY168" fmla="*/ 1411357 h 1741336"/>
                <a:gd name="connsiteX169" fmla="*/ 4114801 w 4345388"/>
                <a:gd name="connsiteY169" fmla="*/ 1415333 h 1741336"/>
                <a:gd name="connsiteX170" fmla="*/ 4130703 w 4345388"/>
                <a:gd name="connsiteY170" fmla="*/ 1419308 h 1741336"/>
                <a:gd name="connsiteX171" fmla="*/ 4154557 w 4345388"/>
                <a:gd name="connsiteY171" fmla="*/ 1411357 h 1741336"/>
                <a:gd name="connsiteX172" fmla="*/ 4166484 w 4345388"/>
                <a:gd name="connsiteY172" fmla="*/ 1399430 h 1741336"/>
                <a:gd name="connsiteX173" fmla="*/ 4198289 w 4345388"/>
                <a:gd name="connsiteY173" fmla="*/ 1347747 h 1741336"/>
                <a:gd name="connsiteX174" fmla="*/ 4234070 w 4345388"/>
                <a:gd name="connsiteY174" fmla="*/ 1351722 h 1741336"/>
                <a:gd name="connsiteX175" fmla="*/ 4257924 w 4345388"/>
                <a:gd name="connsiteY175" fmla="*/ 1371600 h 1741336"/>
                <a:gd name="connsiteX176" fmla="*/ 4273827 w 4345388"/>
                <a:gd name="connsiteY176" fmla="*/ 1383527 h 1741336"/>
                <a:gd name="connsiteX177" fmla="*/ 4313583 w 4345388"/>
                <a:gd name="connsiteY177" fmla="*/ 1419308 h 1741336"/>
                <a:gd name="connsiteX178" fmla="*/ 4325510 w 4345388"/>
                <a:gd name="connsiteY178" fmla="*/ 1439187 h 1741336"/>
                <a:gd name="connsiteX179" fmla="*/ 4337437 w 4345388"/>
                <a:gd name="connsiteY179" fmla="*/ 1467016 h 1741336"/>
                <a:gd name="connsiteX180" fmla="*/ 4345388 w 4345388"/>
                <a:gd name="connsiteY180" fmla="*/ 1486894 h 1741336"/>
                <a:gd name="connsiteX0" fmla="*/ 0 w 4345388"/>
                <a:gd name="connsiteY0" fmla="*/ 1741336 h 1741336"/>
                <a:gd name="connsiteX1" fmla="*/ 1661823 w 4345388"/>
                <a:gd name="connsiteY1" fmla="*/ 1733385 h 1741336"/>
                <a:gd name="connsiteX2" fmla="*/ 1705555 w 4345388"/>
                <a:gd name="connsiteY2" fmla="*/ 1665799 h 1741336"/>
                <a:gd name="connsiteX3" fmla="*/ 1713507 w 4345388"/>
                <a:gd name="connsiteY3" fmla="*/ 1570383 h 1741336"/>
                <a:gd name="connsiteX4" fmla="*/ 1721458 w 4345388"/>
                <a:gd name="connsiteY4" fmla="*/ 1542554 h 1741336"/>
                <a:gd name="connsiteX5" fmla="*/ 1725434 w 4345388"/>
                <a:gd name="connsiteY5" fmla="*/ 1510748 h 1741336"/>
                <a:gd name="connsiteX6" fmla="*/ 1733385 w 4345388"/>
                <a:gd name="connsiteY6" fmla="*/ 1439187 h 1741336"/>
                <a:gd name="connsiteX7" fmla="*/ 1741336 w 4345388"/>
                <a:gd name="connsiteY7" fmla="*/ 1407381 h 1741336"/>
                <a:gd name="connsiteX8" fmla="*/ 1745312 w 4345388"/>
                <a:gd name="connsiteY8" fmla="*/ 1284136 h 1741336"/>
                <a:gd name="connsiteX9" fmla="*/ 1749287 w 4345388"/>
                <a:gd name="connsiteY9" fmla="*/ 1264258 h 1741336"/>
                <a:gd name="connsiteX10" fmla="*/ 1765190 w 4345388"/>
                <a:gd name="connsiteY10" fmla="*/ 1204623 h 1741336"/>
                <a:gd name="connsiteX11" fmla="*/ 1777117 w 4345388"/>
                <a:gd name="connsiteY11" fmla="*/ 1164867 h 1741336"/>
                <a:gd name="connsiteX12" fmla="*/ 1789044 w 4345388"/>
                <a:gd name="connsiteY12" fmla="*/ 1109207 h 1741336"/>
                <a:gd name="connsiteX13" fmla="*/ 1804947 w 4345388"/>
                <a:gd name="connsiteY13" fmla="*/ 1041621 h 1741336"/>
                <a:gd name="connsiteX14" fmla="*/ 1816874 w 4345388"/>
                <a:gd name="connsiteY14" fmla="*/ 1009816 h 1741336"/>
                <a:gd name="connsiteX15" fmla="*/ 1828801 w 4345388"/>
                <a:gd name="connsiteY15" fmla="*/ 978011 h 1741336"/>
                <a:gd name="connsiteX16" fmla="*/ 1844703 w 4345388"/>
                <a:gd name="connsiteY16" fmla="*/ 950181 h 1741336"/>
                <a:gd name="connsiteX17" fmla="*/ 1848679 w 4345388"/>
                <a:gd name="connsiteY17" fmla="*/ 934279 h 1741336"/>
                <a:gd name="connsiteX18" fmla="*/ 1856630 w 4345388"/>
                <a:gd name="connsiteY18" fmla="*/ 918376 h 1741336"/>
                <a:gd name="connsiteX19" fmla="*/ 1864581 w 4345388"/>
                <a:gd name="connsiteY19" fmla="*/ 894522 h 1741336"/>
                <a:gd name="connsiteX20" fmla="*/ 1876508 w 4345388"/>
                <a:gd name="connsiteY20" fmla="*/ 870668 h 1741336"/>
                <a:gd name="connsiteX21" fmla="*/ 1884460 w 4345388"/>
                <a:gd name="connsiteY21" fmla="*/ 826936 h 1741336"/>
                <a:gd name="connsiteX22" fmla="*/ 1900362 w 4345388"/>
                <a:gd name="connsiteY22" fmla="*/ 775253 h 1741336"/>
                <a:gd name="connsiteX23" fmla="*/ 1904338 w 4345388"/>
                <a:gd name="connsiteY23" fmla="*/ 739472 h 1741336"/>
                <a:gd name="connsiteX24" fmla="*/ 1916265 w 4345388"/>
                <a:gd name="connsiteY24" fmla="*/ 608275 h 1741336"/>
                <a:gd name="connsiteX25" fmla="*/ 1924216 w 4345388"/>
                <a:gd name="connsiteY25" fmla="*/ 548640 h 1741336"/>
                <a:gd name="connsiteX26" fmla="*/ 1940119 w 4345388"/>
                <a:gd name="connsiteY26" fmla="*/ 492981 h 1741336"/>
                <a:gd name="connsiteX27" fmla="*/ 1956021 w 4345388"/>
                <a:gd name="connsiteY27" fmla="*/ 441298 h 1741336"/>
                <a:gd name="connsiteX28" fmla="*/ 1959997 w 4345388"/>
                <a:gd name="connsiteY28" fmla="*/ 417444 h 1741336"/>
                <a:gd name="connsiteX29" fmla="*/ 1963973 w 4345388"/>
                <a:gd name="connsiteY29" fmla="*/ 405517 h 1741336"/>
                <a:gd name="connsiteX30" fmla="*/ 1967948 w 4345388"/>
                <a:gd name="connsiteY30" fmla="*/ 357809 h 1741336"/>
                <a:gd name="connsiteX31" fmla="*/ 1979875 w 4345388"/>
                <a:gd name="connsiteY31" fmla="*/ 294199 h 1741336"/>
                <a:gd name="connsiteX32" fmla="*/ 1987827 w 4345388"/>
                <a:gd name="connsiteY32" fmla="*/ 214686 h 1741336"/>
                <a:gd name="connsiteX33" fmla="*/ 1995778 w 4345388"/>
                <a:gd name="connsiteY33" fmla="*/ 182880 h 1741336"/>
                <a:gd name="connsiteX34" fmla="*/ 1999754 w 4345388"/>
                <a:gd name="connsiteY34" fmla="*/ 163002 h 1741336"/>
                <a:gd name="connsiteX35" fmla="*/ 2003729 w 4345388"/>
                <a:gd name="connsiteY35" fmla="*/ 123246 h 1741336"/>
                <a:gd name="connsiteX36" fmla="*/ 2015656 w 4345388"/>
                <a:gd name="connsiteY36" fmla="*/ 79514 h 1741336"/>
                <a:gd name="connsiteX37" fmla="*/ 2023607 w 4345388"/>
                <a:gd name="connsiteY37" fmla="*/ 59635 h 1741336"/>
                <a:gd name="connsiteX38" fmla="*/ 2055413 w 4345388"/>
                <a:gd name="connsiteY38" fmla="*/ 3976 h 1741336"/>
                <a:gd name="connsiteX39" fmla="*/ 2075291 w 4345388"/>
                <a:gd name="connsiteY39" fmla="*/ 0 h 1741336"/>
                <a:gd name="connsiteX40" fmla="*/ 2083242 w 4345388"/>
                <a:gd name="connsiteY40" fmla="*/ 15903 h 1741336"/>
                <a:gd name="connsiteX41" fmla="*/ 2087218 w 4345388"/>
                <a:gd name="connsiteY41" fmla="*/ 31806 h 1741336"/>
                <a:gd name="connsiteX42" fmla="*/ 2099145 w 4345388"/>
                <a:gd name="connsiteY42" fmla="*/ 79514 h 1741336"/>
                <a:gd name="connsiteX43" fmla="*/ 2103121 w 4345388"/>
                <a:gd name="connsiteY43" fmla="*/ 123246 h 1741336"/>
                <a:gd name="connsiteX44" fmla="*/ 2115047 w 4345388"/>
                <a:gd name="connsiteY44" fmla="*/ 186856 h 1741336"/>
                <a:gd name="connsiteX45" fmla="*/ 2119023 w 4345388"/>
                <a:gd name="connsiteY45" fmla="*/ 198783 h 1741336"/>
                <a:gd name="connsiteX46" fmla="*/ 2134926 w 4345388"/>
                <a:gd name="connsiteY46" fmla="*/ 250467 h 1741336"/>
                <a:gd name="connsiteX47" fmla="*/ 2138901 w 4345388"/>
                <a:gd name="connsiteY47" fmla="*/ 262394 h 1741336"/>
                <a:gd name="connsiteX48" fmla="*/ 2142877 w 4345388"/>
                <a:gd name="connsiteY48" fmla="*/ 286247 h 1741336"/>
                <a:gd name="connsiteX49" fmla="*/ 2146853 w 4345388"/>
                <a:gd name="connsiteY49" fmla="*/ 318053 h 1741336"/>
                <a:gd name="connsiteX50" fmla="*/ 2158780 w 4345388"/>
                <a:gd name="connsiteY50" fmla="*/ 353834 h 1741336"/>
                <a:gd name="connsiteX51" fmla="*/ 2170707 w 4345388"/>
                <a:gd name="connsiteY51" fmla="*/ 377687 h 1741336"/>
                <a:gd name="connsiteX52" fmla="*/ 2182634 w 4345388"/>
                <a:gd name="connsiteY52" fmla="*/ 381663 h 1741336"/>
                <a:gd name="connsiteX53" fmla="*/ 2274074 w 4345388"/>
                <a:gd name="connsiteY53" fmla="*/ 377687 h 1741336"/>
                <a:gd name="connsiteX54" fmla="*/ 2289976 w 4345388"/>
                <a:gd name="connsiteY54" fmla="*/ 365760 h 1741336"/>
                <a:gd name="connsiteX55" fmla="*/ 2313830 w 4345388"/>
                <a:gd name="connsiteY55" fmla="*/ 345882 h 1741336"/>
                <a:gd name="connsiteX56" fmla="*/ 2337684 w 4345388"/>
                <a:gd name="connsiteY56" fmla="*/ 314077 h 1741336"/>
                <a:gd name="connsiteX57" fmla="*/ 2345635 w 4345388"/>
                <a:gd name="connsiteY57" fmla="*/ 290223 h 1741336"/>
                <a:gd name="connsiteX58" fmla="*/ 2361538 w 4345388"/>
                <a:gd name="connsiteY58" fmla="*/ 258418 h 1741336"/>
                <a:gd name="connsiteX59" fmla="*/ 2365514 w 4345388"/>
                <a:gd name="connsiteY59" fmla="*/ 242515 h 1741336"/>
                <a:gd name="connsiteX60" fmla="*/ 2373465 w 4345388"/>
                <a:gd name="connsiteY60" fmla="*/ 222637 h 1741336"/>
                <a:gd name="connsiteX61" fmla="*/ 2377441 w 4345388"/>
                <a:gd name="connsiteY61" fmla="*/ 210710 h 1741336"/>
                <a:gd name="connsiteX62" fmla="*/ 2381416 w 4345388"/>
                <a:gd name="connsiteY62" fmla="*/ 421420 h 1741336"/>
                <a:gd name="connsiteX63" fmla="*/ 2385392 w 4345388"/>
                <a:gd name="connsiteY63" fmla="*/ 441298 h 1741336"/>
                <a:gd name="connsiteX64" fmla="*/ 2393343 w 4345388"/>
                <a:gd name="connsiteY64" fmla="*/ 453225 h 1741336"/>
                <a:gd name="connsiteX65" fmla="*/ 2413221 w 4345388"/>
                <a:gd name="connsiteY65" fmla="*/ 489006 h 1741336"/>
                <a:gd name="connsiteX66" fmla="*/ 2449002 w 4345388"/>
                <a:gd name="connsiteY66" fmla="*/ 477079 h 1741336"/>
                <a:gd name="connsiteX67" fmla="*/ 2468881 w 4345388"/>
                <a:gd name="connsiteY67" fmla="*/ 457200 h 1741336"/>
                <a:gd name="connsiteX68" fmla="*/ 2500686 w 4345388"/>
                <a:gd name="connsiteY68" fmla="*/ 417444 h 1741336"/>
                <a:gd name="connsiteX69" fmla="*/ 2512613 w 4345388"/>
                <a:gd name="connsiteY69" fmla="*/ 405517 h 1741336"/>
                <a:gd name="connsiteX70" fmla="*/ 2524540 w 4345388"/>
                <a:gd name="connsiteY70" fmla="*/ 413468 h 1741336"/>
                <a:gd name="connsiteX71" fmla="*/ 2532491 w 4345388"/>
                <a:gd name="connsiteY71" fmla="*/ 437322 h 1741336"/>
                <a:gd name="connsiteX72" fmla="*/ 2540442 w 4345388"/>
                <a:gd name="connsiteY72" fmla="*/ 457200 h 1741336"/>
                <a:gd name="connsiteX73" fmla="*/ 2544418 w 4345388"/>
                <a:gd name="connsiteY73" fmla="*/ 477079 h 1741336"/>
                <a:gd name="connsiteX74" fmla="*/ 2552369 w 4345388"/>
                <a:gd name="connsiteY74" fmla="*/ 492981 h 1741336"/>
                <a:gd name="connsiteX75" fmla="*/ 2560321 w 4345388"/>
                <a:gd name="connsiteY75" fmla="*/ 512860 h 1741336"/>
                <a:gd name="connsiteX76" fmla="*/ 2564296 w 4345388"/>
                <a:gd name="connsiteY76" fmla="*/ 528762 h 1741336"/>
                <a:gd name="connsiteX77" fmla="*/ 2576223 w 4345388"/>
                <a:gd name="connsiteY77" fmla="*/ 544665 h 1741336"/>
                <a:gd name="connsiteX78" fmla="*/ 2592126 w 4345388"/>
                <a:gd name="connsiteY78" fmla="*/ 568519 h 1741336"/>
                <a:gd name="connsiteX79" fmla="*/ 2604053 w 4345388"/>
                <a:gd name="connsiteY79" fmla="*/ 588397 h 1741336"/>
                <a:gd name="connsiteX80" fmla="*/ 2623931 w 4345388"/>
                <a:gd name="connsiteY80" fmla="*/ 580446 h 1741336"/>
                <a:gd name="connsiteX81" fmla="*/ 2643809 w 4345388"/>
                <a:gd name="connsiteY81" fmla="*/ 552616 h 1741336"/>
                <a:gd name="connsiteX82" fmla="*/ 2663687 w 4345388"/>
                <a:gd name="connsiteY82" fmla="*/ 516835 h 1741336"/>
                <a:gd name="connsiteX83" fmla="*/ 2679590 w 4345388"/>
                <a:gd name="connsiteY83" fmla="*/ 481054 h 1741336"/>
                <a:gd name="connsiteX84" fmla="*/ 2683566 w 4345388"/>
                <a:gd name="connsiteY84" fmla="*/ 469127 h 1741336"/>
                <a:gd name="connsiteX85" fmla="*/ 2691517 w 4345388"/>
                <a:gd name="connsiteY85" fmla="*/ 457200 h 1741336"/>
                <a:gd name="connsiteX86" fmla="*/ 2703444 w 4345388"/>
                <a:gd name="connsiteY86" fmla="*/ 425395 h 1741336"/>
                <a:gd name="connsiteX87" fmla="*/ 2711395 w 4345388"/>
                <a:gd name="connsiteY87" fmla="*/ 409493 h 1741336"/>
                <a:gd name="connsiteX88" fmla="*/ 2735249 w 4345388"/>
                <a:gd name="connsiteY88" fmla="*/ 461176 h 1741336"/>
                <a:gd name="connsiteX89" fmla="*/ 2755127 w 4345388"/>
                <a:gd name="connsiteY89" fmla="*/ 504908 h 1741336"/>
                <a:gd name="connsiteX90" fmla="*/ 2771030 w 4345388"/>
                <a:gd name="connsiteY90" fmla="*/ 556592 h 1741336"/>
                <a:gd name="connsiteX91" fmla="*/ 2775006 w 4345388"/>
                <a:gd name="connsiteY91" fmla="*/ 572494 h 1741336"/>
                <a:gd name="connsiteX92" fmla="*/ 2782957 w 4345388"/>
                <a:gd name="connsiteY92" fmla="*/ 588397 h 1741336"/>
                <a:gd name="connsiteX93" fmla="*/ 2802835 w 4345388"/>
                <a:gd name="connsiteY93" fmla="*/ 624178 h 1741336"/>
                <a:gd name="connsiteX94" fmla="*/ 2818738 w 4345388"/>
                <a:gd name="connsiteY94" fmla="*/ 640080 h 1741336"/>
                <a:gd name="connsiteX95" fmla="*/ 2830665 w 4345388"/>
                <a:gd name="connsiteY95" fmla="*/ 663934 h 1741336"/>
                <a:gd name="connsiteX96" fmla="*/ 2834641 w 4345388"/>
                <a:gd name="connsiteY96" fmla="*/ 679837 h 1741336"/>
                <a:gd name="connsiteX97" fmla="*/ 2846567 w 4345388"/>
                <a:gd name="connsiteY97" fmla="*/ 695740 h 1741336"/>
                <a:gd name="connsiteX98" fmla="*/ 2862470 w 4345388"/>
                <a:gd name="connsiteY98" fmla="*/ 743447 h 1741336"/>
                <a:gd name="connsiteX99" fmla="*/ 2866446 w 4345388"/>
                <a:gd name="connsiteY99" fmla="*/ 759350 h 1741336"/>
                <a:gd name="connsiteX100" fmla="*/ 2882348 w 4345388"/>
                <a:gd name="connsiteY100" fmla="*/ 795131 h 1741336"/>
                <a:gd name="connsiteX101" fmla="*/ 2886324 w 4345388"/>
                <a:gd name="connsiteY101" fmla="*/ 811034 h 1741336"/>
                <a:gd name="connsiteX102" fmla="*/ 2898251 w 4345388"/>
                <a:gd name="connsiteY102" fmla="*/ 834887 h 1741336"/>
                <a:gd name="connsiteX103" fmla="*/ 2910178 w 4345388"/>
                <a:gd name="connsiteY103" fmla="*/ 826936 h 1741336"/>
                <a:gd name="connsiteX104" fmla="*/ 2949934 w 4345388"/>
                <a:gd name="connsiteY104" fmla="*/ 751399 h 1741336"/>
                <a:gd name="connsiteX105" fmla="*/ 2957886 w 4345388"/>
                <a:gd name="connsiteY105" fmla="*/ 703691 h 1741336"/>
                <a:gd name="connsiteX106" fmla="*/ 2977764 w 4345388"/>
                <a:gd name="connsiteY106" fmla="*/ 663934 h 1741336"/>
                <a:gd name="connsiteX107" fmla="*/ 2981740 w 4345388"/>
                <a:gd name="connsiteY107" fmla="*/ 620202 h 1741336"/>
                <a:gd name="connsiteX108" fmla="*/ 3005594 w 4345388"/>
                <a:gd name="connsiteY108" fmla="*/ 576470 h 1741336"/>
                <a:gd name="connsiteX109" fmla="*/ 3025472 w 4345388"/>
                <a:gd name="connsiteY109" fmla="*/ 500933 h 1741336"/>
                <a:gd name="connsiteX110" fmla="*/ 3041374 w 4345388"/>
                <a:gd name="connsiteY110" fmla="*/ 421420 h 1741336"/>
                <a:gd name="connsiteX111" fmla="*/ 3049326 w 4345388"/>
                <a:gd name="connsiteY111" fmla="*/ 405517 h 1741336"/>
                <a:gd name="connsiteX112" fmla="*/ 3061253 w 4345388"/>
                <a:gd name="connsiteY112" fmla="*/ 365760 h 1741336"/>
                <a:gd name="connsiteX113" fmla="*/ 3085107 w 4345388"/>
                <a:gd name="connsiteY113" fmla="*/ 310101 h 1741336"/>
                <a:gd name="connsiteX114" fmla="*/ 3101009 w 4345388"/>
                <a:gd name="connsiteY114" fmla="*/ 349858 h 1741336"/>
                <a:gd name="connsiteX115" fmla="*/ 3104985 w 4345388"/>
                <a:gd name="connsiteY115" fmla="*/ 373712 h 1741336"/>
                <a:gd name="connsiteX116" fmla="*/ 3116912 w 4345388"/>
                <a:gd name="connsiteY116" fmla="*/ 429371 h 1741336"/>
                <a:gd name="connsiteX117" fmla="*/ 3136790 w 4345388"/>
                <a:gd name="connsiteY117" fmla="*/ 489006 h 1741336"/>
                <a:gd name="connsiteX118" fmla="*/ 3180522 w 4345388"/>
                <a:gd name="connsiteY118" fmla="*/ 652007 h 1741336"/>
                <a:gd name="connsiteX119" fmla="*/ 3196425 w 4345388"/>
                <a:gd name="connsiteY119" fmla="*/ 703691 h 1741336"/>
                <a:gd name="connsiteX120" fmla="*/ 3220279 w 4345388"/>
                <a:gd name="connsiteY120" fmla="*/ 807058 h 1741336"/>
                <a:gd name="connsiteX121" fmla="*/ 3248108 w 4345388"/>
                <a:gd name="connsiteY121" fmla="*/ 898498 h 1741336"/>
                <a:gd name="connsiteX122" fmla="*/ 3252084 w 4345388"/>
                <a:gd name="connsiteY122" fmla="*/ 926327 h 1741336"/>
                <a:gd name="connsiteX123" fmla="*/ 3267987 w 4345388"/>
                <a:gd name="connsiteY123" fmla="*/ 966084 h 1741336"/>
                <a:gd name="connsiteX124" fmla="*/ 3271962 w 4345388"/>
                <a:gd name="connsiteY124" fmla="*/ 978011 h 1741336"/>
                <a:gd name="connsiteX125" fmla="*/ 3283889 w 4345388"/>
                <a:gd name="connsiteY125" fmla="*/ 981987 h 1741336"/>
                <a:gd name="connsiteX126" fmla="*/ 3291841 w 4345388"/>
                <a:gd name="connsiteY126" fmla="*/ 974035 h 1741336"/>
                <a:gd name="connsiteX127" fmla="*/ 3307743 w 4345388"/>
                <a:gd name="connsiteY127" fmla="*/ 942230 h 1741336"/>
                <a:gd name="connsiteX128" fmla="*/ 3315694 w 4345388"/>
                <a:gd name="connsiteY128" fmla="*/ 918376 h 1741336"/>
                <a:gd name="connsiteX129" fmla="*/ 3335573 w 4345388"/>
                <a:gd name="connsiteY129" fmla="*/ 950181 h 1741336"/>
                <a:gd name="connsiteX130" fmla="*/ 3367378 w 4345388"/>
                <a:gd name="connsiteY130" fmla="*/ 1021743 h 1741336"/>
                <a:gd name="connsiteX131" fmla="*/ 3399183 w 4345388"/>
                <a:gd name="connsiteY131" fmla="*/ 1077402 h 1741336"/>
                <a:gd name="connsiteX132" fmla="*/ 3415086 w 4345388"/>
                <a:gd name="connsiteY132" fmla="*/ 1073427 h 1741336"/>
                <a:gd name="connsiteX133" fmla="*/ 3430988 w 4345388"/>
                <a:gd name="connsiteY133" fmla="*/ 1045597 h 1741336"/>
                <a:gd name="connsiteX134" fmla="*/ 3454842 w 4345388"/>
                <a:gd name="connsiteY134" fmla="*/ 993914 h 1741336"/>
                <a:gd name="connsiteX135" fmla="*/ 3478696 w 4345388"/>
                <a:gd name="connsiteY135" fmla="*/ 942230 h 1741336"/>
                <a:gd name="connsiteX136" fmla="*/ 3490623 w 4345388"/>
                <a:gd name="connsiteY136" fmla="*/ 938254 h 1741336"/>
                <a:gd name="connsiteX137" fmla="*/ 3522428 w 4345388"/>
                <a:gd name="connsiteY137" fmla="*/ 981987 h 1741336"/>
                <a:gd name="connsiteX138" fmla="*/ 3538331 w 4345388"/>
                <a:gd name="connsiteY138" fmla="*/ 1001865 h 1741336"/>
                <a:gd name="connsiteX139" fmla="*/ 3582063 w 4345388"/>
                <a:gd name="connsiteY139" fmla="*/ 1085354 h 1741336"/>
                <a:gd name="connsiteX140" fmla="*/ 3609893 w 4345388"/>
                <a:gd name="connsiteY140" fmla="*/ 1137037 h 1741336"/>
                <a:gd name="connsiteX141" fmla="*/ 3629771 w 4345388"/>
                <a:gd name="connsiteY141" fmla="*/ 1184745 h 1741336"/>
                <a:gd name="connsiteX142" fmla="*/ 3641698 w 4345388"/>
                <a:gd name="connsiteY142" fmla="*/ 1200647 h 1741336"/>
                <a:gd name="connsiteX143" fmla="*/ 3653625 w 4345388"/>
                <a:gd name="connsiteY143" fmla="*/ 1228477 h 1741336"/>
                <a:gd name="connsiteX144" fmla="*/ 3665552 w 4345388"/>
                <a:gd name="connsiteY144" fmla="*/ 1216550 h 1741336"/>
                <a:gd name="connsiteX145" fmla="*/ 3721211 w 4345388"/>
                <a:gd name="connsiteY145" fmla="*/ 1045597 h 1741336"/>
                <a:gd name="connsiteX146" fmla="*/ 3768919 w 4345388"/>
                <a:gd name="connsiteY146" fmla="*/ 882595 h 1741336"/>
                <a:gd name="connsiteX147" fmla="*/ 3776870 w 4345388"/>
                <a:gd name="connsiteY147" fmla="*/ 830912 h 1741336"/>
                <a:gd name="connsiteX148" fmla="*/ 3792773 w 4345388"/>
                <a:gd name="connsiteY148" fmla="*/ 795131 h 1741336"/>
                <a:gd name="connsiteX149" fmla="*/ 3800724 w 4345388"/>
                <a:gd name="connsiteY149" fmla="*/ 771277 h 1741336"/>
                <a:gd name="connsiteX150" fmla="*/ 3808675 w 4345388"/>
                <a:gd name="connsiteY150" fmla="*/ 735496 h 1741336"/>
                <a:gd name="connsiteX151" fmla="*/ 3824578 w 4345388"/>
                <a:gd name="connsiteY151" fmla="*/ 711642 h 1741336"/>
                <a:gd name="connsiteX152" fmla="*/ 3828554 w 4345388"/>
                <a:gd name="connsiteY152" fmla="*/ 723569 h 1741336"/>
                <a:gd name="connsiteX153" fmla="*/ 3836505 w 4345388"/>
                <a:gd name="connsiteY153" fmla="*/ 735496 h 1741336"/>
                <a:gd name="connsiteX154" fmla="*/ 3840481 w 4345388"/>
                <a:gd name="connsiteY154" fmla="*/ 763326 h 1741336"/>
                <a:gd name="connsiteX155" fmla="*/ 3884213 w 4345388"/>
                <a:gd name="connsiteY155" fmla="*/ 926327 h 1741336"/>
                <a:gd name="connsiteX156" fmla="*/ 3896140 w 4345388"/>
                <a:gd name="connsiteY156" fmla="*/ 958133 h 1741336"/>
                <a:gd name="connsiteX157" fmla="*/ 3904091 w 4345388"/>
                <a:gd name="connsiteY157" fmla="*/ 997889 h 1741336"/>
                <a:gd name="connsiteX158" fmla="*/ 3916018 w 4345388"/>
                <a:gd name="connsiteY158" fmla="*/ 1049573 h 1741336"/>
                <a:gd name="connsiteX159" fmla="*/ 3947823 w 4345388"/>
                <a:gd name="connsiteY159" fmla="*/ 1152940 h 1741336"/>
                <a:gd name="connsiteX160" fmla="*/ 3959750 w 4345388"/>
                <a:gd name="connsiteY160" fmla="*/ 1172818 h 1741336"/>
                <a:gd name="connsiteX161" fmla="*/ 3971677 w 4345388"/>
                <a:gd name="connsiteY161" fmla="*/ 1220526 h 1741336"/>
                <a:gd name="connsiteX162" fmla="*/ 3995531 w 4345388"/>
                <a:gd name="connsiteY162" fmla="*/ 1327868 h 1741336"/>
                <a:gd name="connsiteX163" fmla="*/ 4023361 w 4345388"/>
                <a:gd name="connsiteY163" fmla="*/ 1363649 h 1741336"/>
                <a:gd name="connsiteX164" fmla="*/ 4031312 w 4345388"/>
                <a:gd name="connsiteY164" fmla="*/ 1375576 h 1741336"/>
                <a:gd name="connsiteX165" fmla="*/ 4043239 w 4345388"/>
                <a:gd name="connsiteY165" fmla="*/ 1399430 h 1741336"/>
                <a:gd name="connsiteX166" fmla="*/ 4055166 w 4345388"/>
                <a:gd name="connsiteY166" fmla="*/ 1403406 h 1741336"/>
                <a:gd name="connsiteX167" fmla="*/ 4082995 w 4345388"/>
                <a:gd name="connsiteY167" fmla="*/ 1411357 h 1741336"/>
                <a:gd name="connsiteX168" fmla="*/ 4114801 w 4345388"/>
                <a:gd name="connsiteY168" fmla="*/ 1415333 h 1741336"/>
                <a:gd name="connsiteX169" fmla="*/ 4130703 w 4345388"/>
                <a:gd name="connsiteY169" fmla="*/ 1419308 h 1741336"/>
                <a:gd name="connsiteX170" fmla="*/ 4154557 w 4345388"/>
                <a:gd name="connsiteY170" fmla="*/ 1411357 h 1741336"/>
                <a:gd name="connsiteX171" fmla="*/ 4166484 w 4345388"/>
                <a:gd name="connsiteY171" fmla="*/ 1399430 h 1741336"/>
                <a:gd name="connsiteX172" fmla="*/ 4198289 w 4345388"/>
                <a:gd name="connsiteY172" fmla="*/ 1347747 h 1741336"/>
                <a:gd name="connsiteX173" fmla="*/ 4234070 w 4345388"/>
                <a:gd name="connsiteY173" fmla="*/ 1351722 h 1741336"/>
                <a:gd name="connsiteX174" fmla="*/ 4257924 w 4345388"/>
                <a:gd name="connsiteY174" fmla="*/ 1371600 h 1741336"/>
                <a:gd name="connsiteX175" fmla="*/ 4273827 w 4345388"/>
                <a:gd name="connsiteY175" fmla="*/ 1383527 h 1741336"/>
                <a:gd name="connsiteX176" fmla="*/ 4313583 w 4345388"/>
                <a:gd name="connsiteY176" fmla="*/ 1419308 h 1741336"/>
                <a:gd name="connsiteX177" fmla="*/ 4325510 w 4345388"/>
                <a:gd name="connsiteY177" fmla="*/ 1439187 h 1741336"/>
                <a:gd name="connsiteX178" fmla="*/ 4337437 w 4345388"/>
                <a:gd name="connsiteY178" fmla="*/ 1467016 h 1741336"/>
                <a:gd name="connsiteX179" fmla="*/ 4345388 w 4345388"/>
                <a:gd name="connsiteY179" fmla="*/ 1486894 h 1741336"/>
                <a:gd name="connsiteX0" fmla="*/ 0 w 4345388"/>
                <a:gd name="connsiteY0" fmla="*/ 1741336 h 1747736"/>
                <a:gd name="connsiteX1" fmla="*/ 1661823 w 4345388"/>
                <a:gd name="connsiteY1" fmla="*/ 1733385 h 1747736"/>
                <a:gd name="connsiteX2" fmla="*/ 1713507 w 4345388"/>
                <a:gd name="connsiteY2" fmla="*/ 1570383 h 1747736"/>
                <a:gd name="connsiteX3" fmla="*/ 1721458 w 4345388"/>
                <a:gd name="connsiteY3" fmla="*/ 1542554 h 1747736"/>
                <a:gd name="connsiteX4" fmla="*/ 1725434 w 4345388"/>
                <a:gd name="connsiteY4" fmla="*/ 1510748 h 1747736"/>
                <a:gd name="connsiteX5" fmla="*/ 1733385 w 4345388"/>
                <a:gd name="connsiteY5" fmla="*/ 1439187 h 1747736"/>
                <a:gd name="connsiteX6" fmla="*/ 1741336 w 4345388"/>
                <a:gd name="connsiteY6" fmla="*/ 1407381 h 1747736"/>
                <a:gd name="connsiteX7" fmla="*/ 1745312 w 4345388"/>
                <a:gd name="connsiteY7" fmla="*/ 1284136 h 1747736"/>
                <a:gd name="connsiteX8" fmla="*/ 1749287 w 4345388"/>
                <a:gd name="connsiteY8" fmla="*/ 1264258 h 1747736"/>
                <a:gd name="connsiteX9" fmla="*/ 1765190 w 4345388"/>
                <a:gd name="connsiteY9" fmla="*/ 1204623 h 1747736"/>
                <a:gd name="connsiteX10" fmla="*/ 1777117 w 4345388"/>
                <a:gd name="connsiteY10" fmla="*/ 1164867 h 1747736"/>
                <a:gd name="connsiteX11" fmla="*/ 1789044 w 4345388"/>
                <a:gd name="connsiteY11" fmla="*/ 1109207 h 1747736"/>
                <a:gd name="connsiteX12" fmla="*/ 1804947 w 4345388"/>
                <a:gd name="connsiteY12" fmla="*/ 1041621 h 1747736"/>
                <a:gd name="connsiteX13" fmla="*/ 1816874 w 4345388"/>
                <a:gd name="connsiteY13" fmla="*/ 1009816 h 1747736"/>
                <a:gd name="connsiteX14" fmla="*/ 1828801 w 4345388"/>
                <a:gd name="connsiteY14" fmla="*/ 978011 h 1747736"/>
                <a:gd name="connsiteX15" fmla="*/ 1844703 w 4345388"/>
                <a:gd name="connsiteY15" fmla="*/ 950181 h 1747736"/>
                <a:gd name="connsiteX16" fmla="*/ 1848679 w 4345388"/>
                <a:gd name="connsiteY16" fmla="*/ 934279 h 1747736"/>
                <a:gd name="connsiteX17" fmla="*/ 1856630 w 4345388"/>
                <a:gd name="connsiteY17" fmla="*/ 918376 h 1747736"/>
                <a:gd name="connsiteX18" fmla="*/ 1864581 w 4345388"/>
                <a:gd name="connsiteY18" fmla="*/ 894522 h 1747736"/>
                <a:gd name="connsiteX19" fmla="*/ 1876508 w 4345388"/>
                <a:gd name="connsiteY19" fmla="*/ 870668 h 1747736"/>
                <a:gd name="connsiteX20" fmla="*/ 1884460 w 4345388"/>
                <a:gd name="connsiteY20" fmla="*/ 826936 h 1747736"/>
                <a:gd name="connsiteX21" fmla="*/ 1900362 w 4345388"/>
                <a:gd name="connsiteY21" fmla="*/ 775253 h 1747736"/>
                <a:gd name="connsiteX22" fmla="*/ 1904338 w 4345388"/>
                <a:gd name="connsiteY22" fmla="*/ 739472 h 1747736"/>
                <a:gd name="connsiteX23" fmla="*/ 1916265 w 4345388"/>
                <a:gd name="connsiteY23" fmla="*/ 608275 h 1747736"/>
                <a:gd name="connsiteX24" fmla="*/ 1924216 w 4345388"/>
                <a:gd name="connsiteY24" fmla="*/ 548640 h 1747736"/>
                <a:gd name="connsiteX25" fmla="*/ 1940119 w 4345388"/>
                <a:gd name="connsiteY25" fmla="*/ 492981 h 1747736"/>
                <a:gd name="connsiteX26" fmla="*/ 1956021 w 4345388"/>
                <a:gd name="connsiteY26" fmla="*/ 441298 h 1747736"/>
                <a:gd name="connsiteX27" fmla="*/ 1959997 w 4345388"/>
                <a:gd name="connsiteY27" fmla="*/ 417444 h 1747736"/>
                <a:gd name="connsiteX28" fmla="*/ 1963973 w 4345388"/>
                <a:gd name="connsiteY28" fmla="*/ 405517 h 1747736"/>
                <a:gd name="connsiteX29" fmla="*/ 1967948 w 4345388"/>
                <a:gd name="connsiteY29" fmla="*/ 357809 h 1747736"/>
                <a:gd name="connsiteX30" fmla="*/ 1979875 w 4345388"/>
                <a:gd name="connsiteY30" fmla="*/ 294199 h 1747736"/>
                <a:gd name="connsiteX31" fmla="*/ 1987827 w 4345388"/>
                <a:gd name="connsiteY31" fmla="*/ 214686 h 1747736"/>
                <a:gd name="connsiteX32" fmla="*/ 1995778 w 4345388"/>
                <a:gd name="connsiteY32" fmla="*/ 182880 h 1747736"/>
                <a:gd name="connsiteX33" fmla="*/ 1999754 w 4345388"/>
                <a:gd name="connsiteY33" fmla="*/ 163002 h 1747736"/>
                <a:gd name="connsiteX34" fmla="*/ 2003729 w 4345388"/>
                <a:gd name="connsiteY34" fmla="*/ 123246 h 1747736"/>
                <a:gd name="connsiteX35" fmla="*/ 2015656 w 4345388"/>
                <a:gd name="connsiteY35" fmla="*/ 79514 h 1747736"/>
                <a:gd name="connsiteX36" fmla="*/ 2023607 w 4345388"/>
                <a:gd name="connsiteY36" fmla="*/ 59635 h 1747736"/>
                <a:gd name="connsiteX37" fmla="*/ 2055413 w 4345388"/>
                <a:gd name="connsiteY37" fmla="*/ 3976 h 1747736"/>
                <a:gd name="connsiteX38" fmla="*/ 2075291 w 4345388"/>
                <a:gd name="connsiteY38" fmla="*/ 0 h 1747736"/>
                <a:gd name="connsiteX39" fmla="*/ 2083242 w 4345388"/>
                <a:gd name="connsiteY39" fmla="*/ 15903 h 1747736"/>
                <a:gd name="connsiteX40" fmla="*/ 2087218 w 4345388"/>
                <a:gd name="connsiteY40" fmla="*/ 31806 h 1747736"/>
                <a:gd name="connsiteX41" fmla="*/ 2099145 w 4345388"/>
                <a:gd name="connsiteY41" fmla="*/ 79514 h 1747736"/>
                <a:gd name="connsiteX42" fmla="*/ 2103121 w 4345388"/>
                <a:gd name="connsiteY42" fmla="*/ 123246 h 1747736"/>
                <a:gd name="connsiteX43" fmla="*/ 2115047 w 4345388"/>
                <a:gd name="connsiteY43" fmla="*/ 186856 h 1747736"/>
                <a:gd name="connsiteX44" fmla="*/ 2119023 w 4345388"/>
                <a:gd name="connsiteY44" fmla="*/ 198783 h 1747736"/>
                <a:gd name="connsiteX45" fmla="*/ 2134926 w 4345388"/>
                <a:gd name="connsiteY45" fmla="*/ 250467 h 1747736"/>
                <a:gd name="connsiteX46" fmla="*/ 2138901 w 4345388"/>
                <a:gd name="connsiteY46" fmla="*/ 262394 h 1747736"/>
                <a:gd name="connsiteX47" fmla="*/ 2142877 w 4345388"/>
                <a:gd name="connsiteY47" fmla="*/ 286247 h 1747736"/>
                <a:gd name="connsiteX48" fmla="*/ 2146853 w 4345388"/>
                <a:gd name="connsiteY48" fmla="*/ 318053 h 1747736"/>
                <a:gd name="connsiteX49" fmla="*/ 2158780 w 4345388"/>
                <a:gd name="connsiteY49" fmla="*/ 353834 h 1747736"/>
                <a:gd name="connsiteX50" fmla="*/ 2170707 w 4345388"/>
                <a:gd name="connsiteY50" fmla="*/ 377687 h 1747736"/>
                <a:gd name="connsiteX51" fmla="*/ 2182634 w 4345388"/>
                <a:gd name="connsiteY51" fmla="*/ 381663 h 1747736"/>
                <a:gd name="connsiteX52" fmla="*/ 2274074 w 4345388"/>
                <a:gd name="connsiteY52" fmla="*/ 377687 h 1747736"/>
                <a:gd name="connsiteX53" fmla="*/ 2289976 w 4345388"/>
                <a:gd name="connsiteY53" fmla="*/ 365760 h 1747736"/>
                <a:gd name="connsiteX54" fmla="*/ 2313830 w 4345388"/>
                <a:gd name="connsiteY54" fmla="*/ 345882 h 1747736"/>
                <a:gd name="connsiteX55" fmla="*/ 2337684 w 4345388"/>
                <a:gd name="connsiteY55" fmla="*/ 314077 h 1747736"/>
                <a:gd name="connsiteX56" fmla="*/ 2345635 w 4345388"/>
                <a:gd name="connsiteY56" fmla="*/ 290223 h 1747736"/>
                <a:gd name="connsiteX57" fmla="*/ 2361538 w 4345388"/>
                <a:gd name="connsiteY57" fmla="*/ 258418 h 1747736"/>
                <a:gd name="connsiteX58" fmla="*/ 2365514 w 4345388"/>
                <a:gd name="connsiteY58" fmla="*/ 242515 h 1747736"/>
                <a:gd name="connsiteX59" fmla="*/ 2373465 w 4345388"/>
                <a:gd name="connsiteY59" fmla="*/ 222637 h 1747736"/>
                <a:gd name="connsiteX60" fmla="*/ 2377441 w 4345388"/>
                <a:gd name="connsiteY60" fmla="*/ 210710 h 1747736"/>
                <a:gd name="connsiteX61" fmla="*/ 2381416 w 4345388"/>
                <a:gd name="connsiteY61" fmla="*/ 421420 h 1747736"/>
                <a:gd name="connsiteX62" fmla="*/ 2385392 w 4345388"/>
                <a:gd name="connsiteY62" fmla="*/ 441298 h 1747736"/>
                <a:gd name="connsiteX63" fmla="*/ 2393343 w 4345388"/>
                <a:gd name="connsiteY63" fmla="*/ 453225 h 1747736"/>
                <a:gd name="connsiteX64" fmla="*/ 2413221 w 4345388"/>
                <a:gd name="connsiteY64" fmla="*/ 489006 h 1747736"/>
                <a:gd name="connsiteX65" fmla="*/ 2449002 w 4345388"/>
                <a:gd name="connsiteY65" fmla="*/ 477079 h 1747736"/>
                <a:gd name="connsiteX66" fmla="*/ 2468881 w 4345388"/>
                <a:gd name="connsiteY66" fmla="*/ 457200 h 1747736"/>
                <a:gd name="connsiteX67" fmla="*/ 2500686 w 4345388"/>
                <a:gd name="connsiteY67" fmla="*/ 417444 h 1747736"/>
                <a:gd name="connsiteX68" fmla="*/ 2512613 w 4345388"/>
                <a:gd name="connsiteY68" fmla="*/ 405517 h 1747736"/>
                <a:gd name="connsiteX69" fmla="*/ 2524540 w 4345388"/>
                <a:gd name="connsiteY69" fmla="*/ 413468 h 1747736"/>
                <a:gd name="connsiteX70" fmla="*/ 2532491 w 4345388"/>
                <a:gd name="connsiteY70" fmla="*/ 437322 h 1747736"/>
                <a:gd name="connsiteX71" fmla="*/ 2540442 w 4345388"/>
                <a:gd name="connsiteY71" fmla="*/ 457200 h 1747736"/>
                <a:gd name="connsiteX72" fmla="*/ 2544418 w 4345388"/>
                <a:gd name="connsiteY72" fmla="*/ 477079 h 1747736"/>
                <a:gd name="connsiteX73" fmla="*/ 2552369 w 4345388"/>
                <a:gd name="connsiteY73" fmla="*/ 492981 h 1747736"/>
                <a:gd name="connsiteX74" fmla="*/ 2560321 w 4345388"/>
                <a:gd name="connsiteY74" fmla="*/ 512860 h 1747736"/>
                <a:gd name="connsiteX75" fmla="*/ 2564296 w 4345388"/>
                <a:gd name="connsiteY75" fmla="*/ 528762 h 1747736"/>
                <a:gd name="connsiteX76" fmla="*/ 2576223 w 4345388"/>
                <a:gd name="connsiteY76" fmla="*/ 544665 h 1747736"/>
                <a:gd name="connsiteX77" fmla="*/ 2592126 w 4345388"/>
                <a:gd name="connsiteY77" fmla="*/ 568519 h 1747736"/>
                <a:gd name="connsiteX78" fmla="*/ 2604053 w 4345388"/>
                <a:gd name="connsiteY78" fmla="*/ 588397 h 1747736"/>
                <a:gd name="connsiteX79" fmla="*/ 2623931 w 4345388"/>
                <a:gd name="connsiteY79" fmla="*/ 580446 h 1747736"/>
                <a:gd name="connsiteX80" fmla="*/ 2643809 w 4345388"/>
                <a:gd name="connsiteY80" fmla="*/ 552616 h 1747736"/>
                <a:gd name="connsiteX81" fmla="*/ 2663687 w 4345388"/>
                <a:gd name="connsiteY81" fmla="*/ 516835 h 1747736"/>
                <a:gd name="connsiteX82" fmla="*/ 2679590 w 4345388"/>
                <a:gd name="connsiteY82" fmla="*/ 481054 h 1747736"/>
                <a:gd name="connsiteX83" fmla="*/ 2683566 w 4345388"/>
                <a:gd name="connsiteY83" fmla="*/ 469127 h 1747736"/>
                <a:gd name="connsiteX84" fmla="*/ 2691517 w 4345388"/>
                <a:gd name="connsiteY84" fmla="*/ 457200 h 1747736"/>
                <a:gd name="connsiteX85" fmla="*/ 2703444 w 4345388"/>
                <a:gd name="connsiteY85" fmla="*/ 425395 h 1747736"/>
                <a:gd name="connsiteX86" fmla="*/ 2711395 w 4345388"/>
                <a:gd name="connsiteY86" fmla="*/ 409493 h 1747736"/>
                <a:gd name="connsiteX87" fmla="*/ 2735249 w 4345388"/>
                <a:gd name="connsiteY87" fmla="*/ 461176 h 1747736"/>
                <a:gd name="connsiteX88" fmla="*/ 2755127 w 4345388"/>
                <a:gd name="connsiteY88" fmla="*/ 504908 h 1747736"/>
                <a:gd name="connsiteX89" fmla="*/ 2771030 w 4345388"/>
                <a:gd name="connsiteY89" fmla="*/ 556592 h 1747736"/>
                <a:gd name="connsiteX90" fmla="*/ 2775006 w 4345388"/>
                <a:gd name="connsiteY90" fmla="*/ 572494 h 1747736"/>
                <a:gd name="connsiteX91" fmla="*/ 2782957 w 4345388"/>
                <a:gd name="connsiteY91" fmla="*/ 588397 h 1747736"/>
                <a:gd name="connsiteX92" fmla="*/ 2802835 w 4345388"/>
                <a:gd name="connsiteY92" fmla="*/ 624178 h 1747736"/>
                <a:gd name="connsiteX93" fmla="*/ 2818738 w 4345388"/>
                <a:gd name="connsiteY93" fmla="*/ 640080 h 1747736"/>
                <a:gd name="connsiteX94" fmla="*/ 2830665 w 4345388"/>
                <a:gd name="connsiteY94" fmla="*/ 663934 h 1747736"/>
                <a:gd name="connsiteX95" fmla="*/ 2834641 w 4345388"/>
                <a:gd name="connsiteY95" fmla="*/ 679837 h 1747736"/>
                <a:gd name="connsiteX96" fmla="*/ 2846567 w 4345388"/>
                <a:gd name="connsiteY96" fmla="*/ 695740 h 1747736"/>
                <a:gd name="connsiteX97" fmla="*/ 2862470 w 4345388"/>
                <a:gd name="connsiteY97" fmla="*/ 743447 h 1747736"/>
                <a:gd name="connsiteX98" fmla="*/ 2866446 w 4345388"/>
                <a:gd name="connsiteY98" fmla="*/ 759350 h 1747736"/>
                <a:gd name="connsiteX99" fmla="*/ 2882348 w 4345388"/>
                <a:gd name="connsiteY99" fmla="*/ 795131 h 1747736"/>
                <a:gd name="connsiteX100" fmla="*/ 2886324 w 4345388"/>
                <a:gd name="connsiteY100" fmla="*/ 811034 h 1747736"/>
                <a:gd name="connsiteX101" fmla="*/ 2898251 w 4345388"/>
                <a:gd name="connsiteY101" fmla="*/ 834887 h 1747736"/>
                <a:gd name="connsiteX102" fmla="*/ 2910178 w 4345388"/>
                <a:gd name="connsiteY102" fmla="*/ 826936 h 1747736"/>
                <a:gd name="connsiteX103" fmla="*/ 2949934 w 4345388"/>
                <a:gd name="connsiteY103" fmla="*/ 751399 h 1747736"/>
                <a:gd name="connsiteX104" fmla="*/ 2957886 w 4345388"/>
                <a:gd name="connsiteY104" fmla="*/ 703691 h 1747736"/>
                <a:gd name="connsiteX105" fmla="*/ 2977764 w 4345388"/>
                <a:gd name="connsiteY105" fmla="*/ 663934 h 1747736"/>
                <a:gd name="connsiteX106" fmla="*/ 2981740 w 4345388"/>
                <a:gd name="connsiteY106" fmla="*/ 620202 h 1747736"/>
                <a:gd name="connsiteX107" fmla="*/ 3005594 w 4345388"/>
                <a:gd name="connsiteY107" fmla="*/ 576470 h 1747736"/>
                <a:gd name="connsiteX108" fmla="*/ 3025472 w 4345388"/>
                <a:gd name="connsiteY108" fmla="*/ 500933 h 1747736"/>
                <a:gd name="connsiteX109" fmla="*/ 3041374 w 4345388"/>
                <a:gd name="connsiteY109" fmla="*/ 421420 h 1747736"/>
                <a:gd name="connsiteX110" fmla="*/ 3049326 w 4345388"/>
                <a:gd name="connsiteY110" fmla="*/ 405517 h 1747736"/>
                <a:gd name="connsiteX111" fmla="*/ 3061253 w 4345388"/>
                <a:gd name="connsiteY111" fmla="*/ 365760 h 1747736"/>
                <a:gd name="connsiteX112" fmla="*/ 3085107 w 4345388"/>
                <a:gd name="connsiteY112" fmla="*/ 310101 h 1747736"/>
                <a:gd name="connsiteX113" fmla="*/ 3101009 w 4345388"/>
                <a:gd name="connsiteY113" fmla="*/ 349858 h 1747736"/>
                <a:gd name="connsiteX114" fmla="*/ 3104985 w 4345388"/>
                <a:gd name="connsiteY114" fmla="*/ 373712 h 1747736"/>
                <a:gd name="connsiteX115" fmla="*/ 3116912 w 4345388"/>
                <a:gd name="connsiteY115" fmla="*/ 429371 h 1747736"/>
                <a:gd name="connsiteX116" fmla="*/ 3136790 w 4345388"/>
                <a:gd name="connsiteY116" fmla="*/ 489006 h 1747736"/>
                <a:gd name="connsiteX117" fmla="*/ 3180522 w 4345388"/>
                <a:gd name="connsiteY117" fmla="*/ 652007 h 1747736"/>
                <a:gd name="connsiteX118" fmla="*/ 3196425 w 4345388"/>
                <a:gd name="connsiteY118" fmla="*/ 703691 h 1747736"/>
                <a:gd name="connsiteX119" fmla="*/ 3220279 w 4345388"/>
                <a:gd name="connsiteY119" fmla="*/ 807058 h 1747736"/>
                <a:gd name="connsiteX120" fmla="*/ 3248108 w 4345388"/>
                <a:gd name="connsiteY120" fmla="*/ 898498 h 1747736"/>
                <a:gd name="connsiteX121" fmla="*/ 3252084 w 4345388"/>
                <a:gd name="connsiteY121" fmla="*/ 926327 h 1747736"/>
                <a:gd name="connsiteX122" fmla="*/ 3267987 w 4345388"/>
                <a:gd name="connsiteY122" fmla="*/ 966084 h 1747736"/>
                <a:gd name="connsiteX123" fmla="*/ 3271962 w 4345388"/>
                <a:gd name="connsiteY123" fmla="*/ 978011 h 1747736"/>
                <a:gd name="connsiteX124" fmla="*/ 3283889 w 4345388"/>
                <a:gd name="connsiteY124" fmla="*/ 981987 h 1747736"/>
                <a:gd name="connsiteX125" fmla="*/ 3291841 w 4345388"/>
                <a:gd name="connsiteY125" fmla="*/ 974035 h 1747736"/>
                <a:gd name="connsiteX126" fmla="*/ 3307743 w 4345388"/>
                <a:gd name="connsiteY126" fmla="*/ 942230 h 1747736"/>
                <a:gd name="connsiteX127" fmla="*/ 3315694 w 4345388"/>
                <a:gd name="connsiteY127" fmla="*/ 918376 h 1747736"/>
                <a:gd name="connsiteX128" fmla="*/ 3335573 w 4345388"/>
                <a:gd name="connsiteY128" fmla="*/ 950181 h 1747736"/>
                <a:gd name="connsiteX129" fmla="*/ 3367378 w 4345388"/>
                <a:gd name="connsiteY129" fmla="*/ 1021743 h 1747736"/>
                <a:gd name="connsiteX130" fmla="*/ 3399183 w 4345388"/>
                <a:gd name="connsiteY130" fmla="*/ 1077402 h 1747736"/>
                <a:gd name="connsiteX131" fmla="*/ 3415086 w 4345388"/>
                <a:gd name="connsiteY131" fmla="*/ 1073427 h 1747736"/>
                <a:gd name="connsiteX132" fmla="*/ 3430988 w 4345388"/>
                <a:gd name="connsiteY132" fmla="*/ 1045597 h 1747736"/>
                <a:gd name="connsiteX133" fmla="*/ 3454842 w 4345388"/>
                <a:gd name="connsiteY133" fmla="*/ 993914 h 1747736"/>
                <a:gd name="connsiteX134" fmla="*/ 3478696 w 4345388"/>
                <a:gd name="connsiteY134" fmla="*/ 942230 h 1747736"/>
                <a:gd name="connsiteX135" fmla="*/ 3490623 w 4345388"/>
                <a:gd name="connsiteY135" fmla="*/ 938254 h 1747736"/>
                <a:gd name="connsiteX136" fmla="*/ 3522428 w 4345388"/>
                <a:gd name="connsiteY136" fmla="*/ 981987 h 1747736"/>
                <a:gd name="connsiteX137" fmla="*/ 3538331 w 4345388"/>
                <a:gd name="connsiteY137" fmla="*/ 1001865 h 1747736"/>
                <a:gd name="connsiteX138" fmla="*/ 3582063 w 4345388"/>
                <a:gd name="connsiteY138" fmla="*/ 1085354 h 1747736"/>
                <a:gd name="connsiteX139" fmla="*/ 3609893 w 4345388"/>
                <a:gd name="connsiteY139" fmla="*/ 1137037 h 1747736"/>
                <a:gd name="connsiteX140" fmla="*/ 3629771 w 4345388"/>
                <a:gd name="connsiteY140" fmla="*/ 1184745 h 1747736"/>
                <a:gd name="connsiteX141" fmla="*/ 3641698 w 4345388"/>
                <a:gd name="connsiteY141" fmla="*/ 1200647 h 1747736"/>
                <a:gd name="connsiteX142" fmla="*/ 3653625 w 4345388"/>
                <a:gd name="connsiteY142" fmla="*/ 1228477 h 1747736"/>
                <a:gd name="connsiteX143" fmla="*/ 3665552 w 4345388"/>
                <a:gd name="connsiteY143" fmla="*/ 1216550 h 1747736"/>
                <a:gd name="connsiteX144" fmla="*/ 3721211 w 4345388"/>
                <a:gd name="connsiteY144" fmla="*/ 1045597 h 1747736"/>
                <a:gd name="connsiteX145" fmla="*/ 3768919 w 4345388"/>
                <a:gd name="connsiteY145" fmla="*/ 882595 h 1747736"/>
                <a:gd name="connsiteX146" fmla="*/ 3776870 w 4345388"/>
                <a:gd name="connsiteY146" fmla="*/ 830912 h 1747736"/>
                <a:gd name="connsiteX147" fmla="*/ 3792773 w 4345388"/>
                <a:gd name="connsiteY147" fmla="*/ 795131 h 1747736"/>
                <a:gd name="connsiteX148" fmla="*/ 3800724 w 4345388"/>
                <a:gd name="connsiteY148" fmla="*/ 771277 h 1747736"/>
                <a:gd name="connsiteX149" fmla="*/ 3808675 w 4345388"/>
                <a:gd name="connsiteY149" fmla="*/ 735496 h 1747736"/>
                <a:gd name="connsiteX150" fmla="*/ 3824578 w 4345388"/>
                <a:gd name="connsiteY150" fmla="*/ 711642 h 1747736"/>
                <a:gd name="connsiteX151" fmla="*/ 3828554 w 4345388"/>
                <a:gd name="connsiteY151" fmla="*/ 723569 h 1747736"/>
                <a:gd name="connsiteX152" fmla="*/ 3836505 w 4345388"/>
                <a:gd name="connsiteY152" fmla="*/ 735496 h 1747736"/>
                <a:gd name="connsiteX153" fmla="*/ 3840481 w 4345388"/>
                <a:gd name="connsiteY153" fmla="*/ 763326 h 1747736"/>
                <a:gd name="connsiteX154" fmla="*/ 3884213 w 4345388"/>
                <a:gd name="connsiteY154" fmla="*/ 926327 h 1747736"/>
                <a:gd name="connsiteX155" fmla="*/ 3896140 w 4345388"/>
                <a:gd name="connsiteY155" fmla="*/ 958133 h 1747736"/>
                <a:gd name="connsiteX156" fmla="*/ 3904091 w 4345388"/>
                <a:gd name="connsiteY156" fmla="*/ 997889 h 1747736"/>
                <a:gd name="connsiteX157" fmla="*/ 3916018 w 4345388"/>
                <a:gd name="connsiteY157" fmla="*/ 1049573 h 1747736"/>
                <a:gd name="connsiteX158" fmla="*/ 3947823 w 4345388"/>
                <a:gd name="connsiteY158" fmla="*/ 1152940 h 1747736"/>
                <a:gd name="connsiteX159" fmla="*/ 3959750 w 4345388"/>
                <a:gd name="connsiteY159" fmla="*/ 1172818 h 1747736"/>
                <a:gd name="connsiteX160" fmla="*/ 3971677 w 4345388"/>
                <a:gd name="connsiteY160" fmla="*/ 1220526 h 1747736"/>
                <a:gd name="connsiteX161" fmla="*/ 3995531 w 4345388"/>
                <a:gd name="connsiteY161" fmla="*/ 1327868 h 1747736"/>
                <a:gd name="connsiteX162" fmla="*/ 4023361 w 4345388"/>
                <a:gd name="connsiteY162" fmla="*/ 1363649 h 1747736"/>
                <a:gd name="connsiteX163" fmla="*/ 4031312 w 4345388"/>
                <a:gd name="connsiteY163" fmla="*/ 1375576 h 1747736"/>
                <a:gd name="connsiteX164" fmla="*/ 4043239 w 4345388"/>
                <a:gd name="connsiteY164" fmla="*/ 1399430 h 1747736"/>
                <a:gd name="connsiteX165" fmla="*/ 4055166 w 4345388"/>
                <a:gd name="connsiteY165" fmla="*/ 1403406 h 1747736"/>
                <a:gd name="connsiteX166" fmla="*/ 4082995 w 4345388"/>
                <a:gd name="connsiteY166" fmla="*/ 1411357 h 1747736"/>
                <a:gd name="connsiteX167" fmla="*/ 4114801 w 4345388"/>
                <a:gd name="connsiteY167" fmla="*/ 1415333 h 1747736"/>
                <a:gd name="connsiteX168" fmla="*/ 4130703 w 4345388"/>
                <a:gd name="connsiteY168" fmla="*/ 1419308 h 1747736"/>
                <a:gd name="connsiteX169" fmla="*/ 4154557 w 4345388"/>
                <a:gd name="connsiteY169" fmla="*/ 1411357 h 1747736"/>
                <a:gd name="connsiteX170" fmla="*/ 4166484 w 4345388"/>
                <a:gd name="connsiteY170" fmla="*/ 1399430 h 1747736"/>
                <a:gd name="connsiteX171" fmla="*/ 4198289 w 4345388"/>
                <a:gd name="connsiteY171" fmla="*/ 1347747 h 1747736"/>
                <a:gd name="connsiteX172" fmla="*/ 4234070 w 4345388"/>
                <a:gd name="connsiteY172" fmla="*/ 1351722 h 1747736"/>
                <a:gd name="connsiteX173" fmla="*/ 4257924 w 4345388"/>
                <a:gd name="connsiteY173" fmla="*/ 1371600 h 1747736"/>
                <a:gd name="connsiteX174" fmla="*/ 4273827 w 4345388"/>
                <a:gd name="connsiteY174" fmla="*/ 1383527 h 1747736"/>
                <a:gd name="connsiteX175" fmla="*/ 4313583 w 4345388"/>
                <a:gd name="connsiteY175" fmla="*/ 1419308 h 1747736"/>
                <a:gd name="connsiteX176" fmla="*/ 4325510 w 4345388"/>
                <a:gd name="connsiteY176" fmla="*/ 1439187 h 1747736"/>
                <a:gd name="connsiteX177" fmla="*/ 4337437 w 4345388"/>
                <a:gd name="connsiteY177" fmla="*/ 1467016 h 1747736"/>
                <a:gd name="connsiteX178" fmla="*/ 4345388 w 4345388"/>
                <a:gd name="connsiteY178" fmla="*/ 1486894 h 1747736"/>
                <a:gd name="connsiteX0" fmla="*/ 0 w 4345388"/>
                <a:gd name="connsiteY0" fmla="*/ 1741336 h 1742918"/>
                <a:gd name="connsiteX1" fmla="*/ 1661823 w 4345388"/>
                <a:gd name="connsiteY1" fmla="*/ 1733385 h 1742918"/>
                <a:gd name="connsiteX2" fmla="*/ 2039511 w 4345388"/>
                <a:gd name="connsiteY2" fmla="*/ 1637969 h 1742918"/>
                <a:gd name="connsiteX3" fmla="*/ 1721458 w 4345388"/>
                <a:gd name="connsiteY3" fmla="*/ 1542554 h 1742918"/>
                <a:gd name="connsiteX4" fmla="*/ 1725434 w 4345388"/>
                <a:gd name="connsiteY4" fmla="*/ 1510748 h 1742918"/>
                <a:gd name="connsiteX5" fmla="*/ 1733385 w 4345388"/>
                <a:gd name="connsiteY5" fmla="*/ 1439187 h 1742918"/>
                <a:gd name="connsiteX6" fmla="*/ 1741336 w 4345388"/>
                <a:gd name="connsiteY6" fmla="*/ 1407381 h 1742918"/>
                <a:gd name="connsiteX7" fmla="*/ 1745312 w 4345388"/>
                <a:gd name="connsiteY7" fmla="*/ 1284136 h 1742918"/>
                <a:gd name="connsiteX8" fmla="*/ 1749287 w 4345388"/>
                <a:gd name="connsiteY8" fmla="*/ 1264258 h 1742918"/>
                <a:gd name="connsiteX9" fmla="*/ 1765190 w 4345388"/>
                <a:gd name="connsiteY9" fmla="*/ 1204623 h 1742918"/>
                <a:gd name="connsiteX10" fmla="*/ 1777117 w 4345388"/>
                <a:gd name="connsiteY10" fmla="*/ 1164867 h 1742918"/>
                <a:gd name="connsiteX11" fmla="*/ 1789044 w 4345388"/>
                <a:gd name="connsiteY11" fmla="*/ 1109207 h 1742918"/>
                <a:gd name="connsiteX12" fmla="*/ 1804947 w 4345388"/>
                <a:gd name="connsiteY12" fmla="*/ 1041621 h 1742918"/>
                <a:gd name="connsiteX13" fmla="*/ 1816874 w 4345388"/>
                <a:gd name="connsiteY13" fmla="*/ 1009816 h 1742918"/>
                <a:gd name="connsiteX14" fmla="*/ 1828801 w 4345388"/>
                <a:gd name="connsiteY14" fmla="*/ 978011 h 1742918"/>
                <a:gd name="connsiteX15" fmla="*/ 1844703 w 4345388"/>
                <a:gd name="connsiteY15" fmla="*/ 950181 h 1742918"/>
                <a:gd name="connsiteX16" fmla="*/ 1848679 w 4345388"/>
                <a:gd name="connsiteY16" fmla="*/ 934279 h 1742918"/>
                <a:gd name="connsiteX17" fmla="*/ 1856630 w 4345388"/>
                <a:gd name="connsiteY17" fmla="*/ 918376 h 1742918"/>
                <a:gd name="connsiteX18" fmla="*/ 1864581 w 4345388"/>
                <a:gd name="connsiteY18" fmla="*/ 894522 h 1742918"/>
                <a:gd name="connsiteX19" fmla="*/ 1876508 w 4345388"/>
                <a:gd name="connsiteY19" fmla="*/ 870668 h 1742918"/>
                <a:gd name="connsiteX20" fmla="*/ 1884460 w 4345388"/>
                <a:gd name="connsiteY20" fmla="*/ 826936 h 1742918"/>
                <a:gd name="connsiteX21" fmla="*/ 1900362 w 4345388"/>
                <a:gd name="connsiteY21" fmla="*/ 775253 h 1742918"/>
                <a:gd name="connsiteX22" fmla="*/ 1904338 w 4345388"/>
                <a:gd name="connsiteY22" fmla="*/ 739472 h 1742918"/>
                <a:gd name="connsiteX23" fmla="*/ 1916265 w 4345388"/>
                <a:gd name="connsiteY23" fmla="*/ 608275 h 1742918"/>
                <a:gd name="connsiteX24" fmla="*/ 1924216 w 4345388"/>
                <a:gd name="connsiteY24" fmla="*/ 548640 h 1742918"/>
                <a:gd name="connsiteX25" fmla="*/ 1940119 w 4345388"/>
                <a:gd name="connsiteY25" fmla="*/ 492981 h 1742918"/>
                <a:gd name="connsiteX26" fmla="*/ 1956021 w 4345388"/>
                <a:gd name="connsiteY26" fmla="*/ 441298 h 1742918"/>
                <a:gd name="connsiteX27" fmla="*/ 1959997 w 4345388"/>
                <a:gd name="connsiteY27" fmla="*/ 417444 h 1742918"/>
                <a:gd name="connsiteX28" fmla="*/ 1963973 w 4345388"/>
                <a:gd name="connsiteY28" fmla="*/ 405517 h 1742918"/>
                <a:gd name="connsiteX29" fmla="*/ 1967948 w 4345388"/>
                <a:gd name="connsiteY29" fmla="*/ 357809 h 1742918"/>
                <a:gd name="connsiteX30" fmla="*/ 1979875 w 4345388"/>
                <a:gd name="connsiteY30" fmla="*/ 294199 h 1742918"/>
                <a:gd name="connsiteX31" fmla="*/ 1987827 w 4345388"/>
                <a:gd name="connsiteY31" fmla="*/ 214686 h 1742918"/>
                <a:gd name="connsiteX32" fmla="*/ 1995778 w 4345388"/>
                <a:gd name="connsiteY32" fmla="*/ 182880 h 1742918"/>
                <a:gd name="connsiteX33" fmla="*/ 1999754 w 4345388"/>
                <a:gd name="connsiteY33" fmla="*/ 163002 h 1742918"/>
                <a:gd name="connsiteX34" fmla="*/ 2003729 w 4345388"/>
                <a:gd name="connsiteY34" fmla="*/ 123246 h 1742918"/>
                <a:gd name="connsiteX35" fmla="*/ 2015656 w 4345388"/>
                <a:gd name="connsiteY35" fmla="*/ 79514 h 1742918"/>
                <a:gd name="connsiteX36" fmla="*/ 2023607 w 4345388"/>
                <a:gd name="connsiteY36" fmla="*/ 59635 h 1742918"/>
                <a:gd name="connsiteX37" fmla="*/ 2055413 w 4345388"/>
                <a:gd name="connsiteY37" fmla="*/ 3976 h 1742918"/>
                <a:gd name="connsiteX38" fmla="*/ 2075291 w 4345388"/>
                <a:gd name="connsiteY38" fmla="*/ 0 h 1742918"/>
                <a:gd name="connsiteX39" fmla="*/ 2083242 w 4345388"/>
                <a:gd name="connsiteY39" fmla="*/ 15903 h 1742918"/>
                <a:gd name="connsiteX40" fmla="*/ 2087218 w 4345388"/>
                <a:gd name="connsiteY40" fmla="*/ 31806 h 1742918"/>
                <a:gd name="connsiteX41" fmla="*/ 2099145 w 4345388"/>
                <a:gd name="connsiteY41" fmla="*/ 79514 h 1742918"/>
                <a:gd name="connsiteX42" fmla="*/ 2103121 w 4345388"/>
                <a:gd name="connsiteY42" fmla="*/ 123246 h 1742918"/>
                <a:gd name="connsiteX43" fmla="*/ 2115047 w 4345388"/>
                <a:gd name="connsiteY43" fmla="*/ 186856 h 1742918"/>
                <a:gd name="connsiteX44" fmla="*/ 2119023 w 4345388"/>
                <a:gd name="connsiteY44" fmla="*/ 198783 h 1742918"/>
                <a:gd name="connsiteX45" fmla="*/ 2134926 w 4345388"/>
                <a:gd name="connsiteY45" fmla="*/ 250467 h 1742918"/>
                <a:gd name="connsiteX46" fmla="*/ 2138901 w 4345388"/>
                <a:gd name="connsiteY46" fmla="*/ 262394 h 1742918"/>
                <a:gd name="connsiteX47" fmla="*/ 2142877 w 4345388"/>
                <a:gd name="connsiteY47" fmla="*/ 286247 h 1742918"/>
                <a:gd name="connsiteX48" fmla="*/ 2146853 w 4345388"/>
                <a:gd name="connsiteY48" fmla="*/ 318053 h 1742918"/>
                <a:gd name="connsiteX49" fmla="*/ 2158780 w 4345388"/>
                <a:gd name="connsiteY49" fmla="*/ 353834 h 1742918"/>
                <a:gd name="connsiteX50" fmla="*/ 2170707 w 4345388"/>
                <a:gd name="connsiteY50" fmla="*/ 377687 h 1742918"/>
                <a:gd name="connsiteX51" fmla="*/ 2182634 w 4345388"/>
                <a:gd name="connsiteY51" fmla="*/ 381663 h 1742918"/>
                <a:gd name="connsiteX52" fmla="*/ 2274074 w 4345388"/>
                <a:gd name="connsiteY52" fmla="*/ 377687 h 1742918"/>
                <a:gd name="connsiteX53" fmla="*/ 2289976 w 4345388"/>
                <a:gd name="connsiteY53" fmla="*/ 365760 h 1742918"/>
                <a:gd name="connsiteX54" fmla="*/ 2313830 w 4345388"/>
                <a:gd name="connsiteY54" fmla="*/ 345882 h 1742918"/>
                <a:gd name="connsiteX55" fmla="*/ 2337684 w 4345388"/>
                <a:gd name="connsiteY55" fmla="*/ 314077 h 1742918"/>
                <a:gd name="connsiteX56" fmla="*/ 2345635 w 4345388"/>
                <a:gd name="connsiteY56" fmla="*/ 290223 h 1742918"/>
                <a:gd name="connsiteX57" fmla="*/ 2361538 w 4345388"/>
                <a:gd name="connsiteY57" fmla="*/ 258418 h 1742918"/>
                <a:gd name="connsiteX58" fmla="*/ 2365514 w 4345388"/>
                <a:gd name="connsiteY58" fmla="*/ 242515 h 1742918"/>
                <a:gd name="connsiteX59" fmla="*/ 2373465 w 4345388"/>
                <a:gd name="connsiteY59" fmla="*/ 222637 h 1742918"/>
                <a:gd name="connsiteX60" fmla="*/ 2377441 w 4345388"/>
                <a:gd name="connsiteY60" fmla="*/ 210710 h 1742918"/>
                <a:gd name="connsiteX61" fmla="*/ 2381416 w 4345388"/>
                <a:gd name="connsiteY61" fmla="*/ 421420 h 1742918"/>
                <a:gd name="connsiteX62" fmla="*/ 2385392 w 4345388"/>
                <a:gd name="connsiteY62" fmla="*/ 441298 h 1742918"/>
                <a:gd name="connsiteX63" fmla="*/ 2393343 w 4345388"/>
                <a:gd name="connsiteY63" fmla="*/ 453225 h 1742918"/>
                <a:gd name="connsiteX64" fmla="*/ 2413221 w 4345388"/>
                <a:gd name="connsiteY64" fmla="*/ 489006 h 1742918"/>
                <a:gd name="connsiteX65" fmla="*/ 2449002 w 4345388"/>
                <a:gd name="connsiteY65" fmla="*/ 477079 h 1742918"/>
                <a:gd name="connsiteX66" fmla="*/ 2468881 w 4345388"/>
                <a:gd name="connsiteY66" fmla="*/ 457200 h 1742918"/>
                <a:gd name="connsiteX67" fmla="*/ 2500686 w 4345388"/>
                <a:gd name="connsiteY67" fmla="*/ 417444 h 1742918"/>
                <a:gd name="connsiteX68" fmla="*/ 2512613 w 4345388"/>
                <a:gd name="connsiteY68" fmla="*/ 405517 h 1742918"/>
                <a:gd name="connsiteX69" fmla="*/ 2524540 w 4345388"/>
                <a:gd name="connsiteY69" fmla="*/ 413468 h 1742918"/>
                <a:gd name="connsiteX70" fmla="*/ 2532491 w 4345388"/>
                <a:gd name="connsiteY70" fmla="*/ 437322 h 1742918"/>
                <a:gd name="connsiteX71" fmla="*/ 2540442 w 4345388"/>
                <a:gd name="connsiteY71" fmla="*/ 457200 h 1742918"/>
                <a:gd name="connsiteX72" fmla="*/ 2544418 w 4345388"/>
                <a:gd name="connsiteY72" fmla="*/ 477079 h 1742918"/>
                <a:gd name="connsiteX73" fmla="*/ 2552369 w 4345388"/>
                <a:gd name="connsiteY73" fmla="*/ 492981 h 1742918"/>
                <a:gd name="connsiteX74" fmla="*/ 2560321 w 4345388"/>
                <a:gd name="connsiteY74" fmla="*/ 512860 h 1742918"/>
                <a:gd name="connsiteX75" fmla="*/ 2564296 w 4345388"/>
                <a:gd name="connsiteY75" fmla="*/ 528762 h 1742918"/>
                <a:gd name="connsiteX76" fmla="*/ 2576223 w 4345388"/>
                <a:gd name="connsiteY76" fmla="*/ 544665 h 1742918"/>
                <a:gd name="connsiteX77" fmla="*/ 2592126 w 4345388"/>
                <a:gd name="connsiteY77" fmla="*/ 568519 h 1742918"/>
                <a:gd name="connsiteX78" fmla="*/ 2604053 w 4345388"/>
                <a:gd name="connsiteY78" fmla="*/ 588397 h 1742918"/>
                <a:gd name="connsiteX79" fmla="*/ 2623931 w 4345388"/>
                <a:gd name="connsiteY79" fmla="*/ 580446 h 1742918"/>
                <a:gd name="connsiteX80" fmla="*/ 2643809 w 4345388"/>
                <a:gd name="connsiteY80" fmla="*/ 552616 h 1742918"/>
                <a:gd name="connsiteX81" fmla="*/ 2663687 w 4345388"/>
                <a:gd name="connsiteY81" fmla="*/ 516835 h 1742918"/>
                <a:gd name="connsiteX82" fmla="*/ 2679590 w 4345388"/>
                <a:gd name="connsiteY82" fmla="*/ 481054 h 1742918"/>
                <a:gd name="connsiteX83" fmla="*/ 2683566 w 4345388"/>
                <a:gd name="connsiteY83" fmla="*/ 469127 h 1742918"/>
                <a:gd name="connsiteX84" fmla="*/ 2691517 w 4345388"/>
                <a:gd name="connsiteY84" fmla="*/ 457200 h 1742918"/>
                <a:gd name="connsiteX85" fmla="*/ 2703444 w 4345388"/>
                <a:gd name="connsiteY85" fmla="*/ 425395 h 1742918"/>
                <a:gd name="connsiteX86" fmla="*/ 2711395 w 4345388"/>
                <a:gd name="connsiteY86" fmla="*/ 409493 h 1742918"/>
                <a:gd name="connsiteX87" fmla="*/ 2735249 w 4345388"/>
                <a:gd name="connsiteY87" fmla="*/ 461176 h 1742918"/>
                <a:gd name="connsiteX88" fmla="*/ 2755127 w 4345388"/>
                <a:gd name="connsiteY88" fmla="*/ 504908 h 1742918"/>
                <a:gd name="connsiteX89" fmla="*/ 2771030 w 4345388"/>
                <a:gd name="connsiteY89" fmla="*/ 556592 h 1742918"/>
                <a:gd name="connsiteX90" fmla="*/ 2775006 w 4345388"/>
                <a:gd name="connsiteY90" fmla="*/ 572494 h 1742918"/>
                <a:gd name="connsiteX91" fmla="*/ 2782957 w 4345388"/>
                <a:gd name="connsiteY91" fmla="*/ 588397 h 1742918"/>
                <a:gd name="connsiteX92" fmla="*/ 2802835 w 4345388"/>
                <a:gd name="connsiteY92" fmla="*/ 624178 h 1742918"/>
                <a:gd name="connsiteX93" fmla="*/ 2818738 w 4345388"/>
                <a:gd name="connsiteY93" fmla="*/ 640080 h 1742918"/>
                <a:gd name="connsiteX94" fmla="*/ 2830665 w 4345388"/>
                <a:gd name="connsiteY94" fmla="*/ 663934 h 1742918"/>
                <a:gd name="connsiteX95" fmla="*/ 2834641 w 4345388"/>
                <a:gd name="connsiteY95" fmla="*/ 679837 h 1742918"/>
                <a:gd name="connsiteX96" fmla="*/ 2846567 w 4345388"/>
                <a:gd name="connsiteY96" fmla="*/ 695740 h 1742918"/>
                <a:gd name="connsiteX97" fmla="*/ 2862470 w 4345388"/>
                <a:gd name="connsiteY97" fmla="*/ 743447 h 1742918"/>
                <a:gd name="connsiteX98" fmla="*/ 2866446 w 4345388"/>
                <a:gd name="connsiteY98" fmla="*/ 759350 h 1742918"/>
                <a:gd name="connsiteX99" fmla="*/ 2882348 w 4345388"/>
                <a:gd name="connsiteY99" fmla="*/ 795131 h 1742918"/>
                <a:gd name="connsiteX100" fmla="*/ 2886324 w 4345388"/>
                <a:gd name="connsiteY100" fmla="*/ 811034 h 1742918"/>
                <a:gd name="connsiteX101" fmla="*/ 2898251 w 4345388"/>
                <a:gd name="connsiteY101" fmla="*/ 834887 h 1742918"/>
                <a:gd name="connsiteX102" fmla="*/ 2910178 w 4345388"/>
                <a:gd name="connsiteY102" fmla="*/ 826936 h 1742918"/>
                <a:gd name="connsiteX103" fmla="*/ 2949934 w 4345388"/>
                <a:gd name="connsiteY103" fmla="*/ 751399 h 1742918"/>
                <a:gd name="connsiteX104" fmla="*/ 2957886 w 4345388"/>
                <a:gd name="connsiteY104" fmla="*/ 703691 h 1742918"/>
                <a:gd name="connsiteX105" fmla="*/ 2977764 w 4345388"/>
                <a:gd name="connsiteY105" fmla="*/ 663934 h 1742918"/>
                <a:gd name="connsiteX106" fmla="*/ 2981740 w 4345388"/>
                <a:gd name="connsiteY106" fmla="*/ 620202 h 1742918"/>
                <a:gd name="connsiteX107" fmla="*/ 3005594 w 4345388"/>
                <a:gd name="connsiteY107" fmla="*/ 576470 h 1742918"/>
                <a:gd name="connsiteX108" fmla="*/ 3025472 w 4345388"/>
                <a:gd name="connsiteY108" fmla="*/ 500933 h 1742918"/>
                <a:gd name="connsiteX109" fmla="*/ 3041374 w 4345388"/>
                <a:gd name="connsiteY109" fmla="*/ 421420 h 1742918"/>
                <a:gd name="connsiteX110" fmla="*/ 3049326 w 4345388"/>
                <a:gd name="connsiteY110" fmla="*/ 405517 h 1742918"/>
                <a:gd name="connsiteX111" fmla="*/ 3061253 w 4345388"/>
                <a:gd name="connsiteY111" fmla="*/ 365760 h 1742918"/>
                <a:gd name="connsiteX112" fmla="*/ 3085107 w 4345388"/>
                <a:gd name="connsiteY112" fmla="*/ 310101 h 1742918"/>
                <a:gd name="connsiteX113" fmla="*/ 3101009 w 4345388"/>
                <a:gd name="connsiteY113" fmla="*/ 349858 h 1742918"/>
                <a:gd name="connsiteX114" fmla="*/ 3104985 w 4345388"/>
                <a:gd name="connsiteY114" fmla="*/ 373712 h 1742918"/>
                <a:gd name="connsiteX115" fmla="*/ 3116912 w 4345388"/>
                <a:gd name="connsiteY115" fmla="*/ 429371 h 1742918"/>
                <a:gd name="connsiteX116" fmla="*/ 3136790 w 4345388"/>
                <a:gd name="connsiteY116" fmla="*/ 489006 h 1742918"/>
                <a:gd name="connsiteX117" fmla="*/ 3180522 w 4345388"/>
                <a:gd name="connsiteY117" fmla="*/ 652007 h 1742918"/>
                <a:gd name="connsiteX118" fmla="*/ 3196425 w 4345388"/>
                <a:gd name="connsiteY118" fmla="*/ 703691 h 1742918"/>
                <a:gd name="connsiteX119" fmla="*/ 3220279 w 4345388"/>
                <a:gd name="connsiteY119" fmla="*/ 807058 h 1742918"/>
                <a:gd name="connsiteX120" fmla="*/ 3248108 w 4345388"/>
                <a:gd name="connsiteY120" fmla="*/ 898498 h 1742918"/>
                <a:gd name="connsiteX121" fmla="*/ 3252084 w 4345388"/>
                <a:gd name="connsiteY121" fmla="*/ 926327 h 1742918"/>
                <a:gd name="connsiteX122" fmla="*/ 3267987 w 4345388"/>
                <a:gd name="connsiteY122" fmla="*/ 966084 h 1742918"/>
                <a:gd name="connsiteX123" fmla="*/ 3271962 w 4345388"/>
                <a:gd name="connsiteY123" fmla="*/ 978011 h 1742918"/>
                <a:gd name="connsiteX124" fmla="*/ 3283889 w 4345388"/>
                <a:gd name="connsiteY124" fmla="*/ 981987 h 1742918"/>
                <a:gd name="connsiteX125" fmla="*/ 3291841 w 4345388"/>
                <a:gd name="connsiteY125" fmla="*/ 974035 h 1742918"/>
                <a:gd name="connsiteX126" fmla="*/ 3307743 w 4345388"/>
                <a:gd name="connsiteY126" fmla="*/ 942230 h 1742918"/>
                <a:gd name="connsiteX127" fmla="*/ 3315694 w 4345388"/>
                <a:gd name="connsiteY127" fmla="*/ 918376 h 1742918"/>
                <a:gd name="connsiteX128" fmla="*/ 3335573 w 4345388"/>
                <a:gd name="connsiteY128" fmla="*/ 950181 h 1742918"/>
                <a:gd name="connsiteX129" fmla="*/ 3367378 w 4345388"/>
                <a:gd name="connsiteY129" fmla="*/ 1021743 h 1742918"/>
                <a:gd name="connsiteX130" fmla="*/ 3399183 w 4345388"/>
                <a:gd name="connsiteY130" fmla="*/ 1077402 h 1742918"/>
                <a:gd name="connsiteX131" fmla="*/ 3415086 w 4345388"/>
                <a:gd name="connsiteY131" fmla="*/ 1073427 h 1742918"/>
                <a:gd name="connsiteX132" fmla="*/ 3430988 w 4345388"/>
                <a:gd name="connsiteY132" fmla="*/ 1045597 h 1742918"/>
                <a:gd name="connsiteX133" fmla="*/ 3454842 w 4345388"/>
                <a:gd name="connsiteY133" fmla="*/ 993914 h 1742918"/>
                <a:gd name="connsiteX134" fmla="*/ 3478696 w 4345388"/>
                <a:gd name="connsiteY134" fmla="*/ 942230 h 1742918"/>
                <a:gd name="connsiteX135" fmla="*/ 3490623 w 4345388"/>
                <a:gd name="connsiteY135" fmla="*/ 938254 h 1742918"/>
                <a:gd name="connsiteX136" fmla="*/ 3522428 w 4345388"/>
                <a:gd name="connsiteY136" fmla="*/ 981987 h 1742918"/>
                <a:gd name="connsiteX137" fmla="*/ 3538331 w 4345388"/>
                <a:gd name="connsiteY137" fmla="*/ 1001865 h 1742918"/>
                <a:gd name="connsiteX138" fmla="*/ 3582063 w 4345388"/>
                <a:gd name="connsiteY138" fmla="*/ 1085354 h 1742918"/>
                <a:gd name="connsiteX139" fmla="*/ 3609893 w 4345388"/>
                <a:gd name="connsiteY139" fmla="*/ 1137037 h 1742918"/>
                <a:gd name="connsiteX140" fmla="*/ 3629771 w 4345388"/>
                <a:gd name="connsiteY140" fmla="*/ 1184745 h 1742918"/>
                <a:gd name="connsiteX141" fmla="*/ 3641698 w 4345388"/>
                <a:gd name="connsiteY141" fmla="*/ 1200647 h 1742918"/>
                <a:gd name="connsiteX142" fmla="*/ 3653625 w 4345388"/>
                <a:gd name="connsiteY142" fmla="*/ 1228477 h 1742918"/>
                <a:gd name="connsiteX143" fmla="*/ 3665552 w 4345388"/>
                <a:gd name="connsiteY143" fmla="*/ 1216550 h 1742918"/>
                <a:gd name="connsiteX144" fmla="*/ 3721211 w 4345388"/>
                <a:gd name="connsiteY144" fmla="*/ 1045597 h 1742918"/>
                <a:gd name="connsiteX145" fmla="*/ 3768919 w 4345388"/>
                <a:gd name="connsiteY145" fmla="*/ 882595 h 1742918"/>
                <a:gd name="connsiteX146" fmla="*/ 3776870 w 4345388"/>
                <a:gd name="connsiteY146" fmla="*/ 830912 h 1742918"/>
                <a:gd name="connsiteX147" fmla="*/ 3792773 w 4345388"/>
                <a:gd name="connsiteY147" fmla="*/ 795131 h 1742918"/>
                <a:gd name="connsiteX148" fmla="*/ 3800724 w 4345388"/>
                <a:gd name="connsiteY148" fmla="*/ 771277 h 1742918"/>
                <a:gd name="connsiteX149" fmla="*/ 3808675 w 4345388"/>
                <a:gd name="connsiteY149" fmla="*/ 735496 h 1742918"/>
                <a:gd name="connsiteX150" fmla="*/ 3824578 w 4345388"/>
                <a:gd name="connsiteY150" fmla="*/ 711642 h 1742918"/>
                <a:gd name="connsiteX151" fmla="*/ 3828554 w 4345388"/>
                <a:gd name="connsiteY151" fmla="*/ 723569 h 1742918"/>
                <a:gd name="connsiteX152" fmla="*/ 3836505 w 4345388"/>
                <a:gd name="connsiteY152" fmla="*/ 735496 h 1742918"/>
                <a:gd name="connsiteX153" fmla="*/ 3840481 w 4345388"/>
                <a:gd name="connsiteY153" fmla="*/ 763326 h 1742918"/>
                <a:gd name="connsiteX154" fmla="*/ 3884213 w 4345388"/>
                <a:gd name="connsiteY154" fmla="*/ 926327 h 1742918"/>
                <a:gd name="connsiteX155" fmla="*/ 3896140 w 4345388"/>
                <a:gd name="connsiteY155" fmla="*/ 958133 h 1742918"/>
                <a:gd name="connsiteX156" fmla="*/ 3904091 w 4345388"/>
                <a:gd name="connsiteY156" fmla="*/ 997889 h 1742918"/>
                <a:gd name="connsiteX157" fmla="*/ 3916018 w 4345388"/>
                <a:gd name="connsiteY157" fmla="*/ 1049573 h 1742918"/>
                <a:gd name="connsiteX158" fmla="*/ 3947823 w 4345388"/>
                <a:gd name="connsiteY158" fmla="*/ 1152940 h 1742918"/>
                <a:gd name="connsiteX159" fmla="*/ 3959750 w 4345388"/>
                <a:gd name="connsiteY159" fmla="*/ 1172818 h 1742918"/>
                <a:gd name="connsiteX160" fmla="*/ 3971677 w 4345388"/>
                <a:gd name="connsiteY160" fmla="*/ 1220526 h 1742918"/>
                <a:gd name="connsiteX161" fmla="*/ 3995531 w 4345388"/>
                <a:gd name="connsiteY161" fmla="*/ 1327868 h 1742918"/>
                <a:gd name="connsiteX162" fmla="*/ 4023361 w 4345388"/>
                <a:gd name="connsiteY162" fmla="*/ 1363649 h 1742918"/>
                <a:gd name="connsiteX163" fmla="*/ 4031312 w 4345388"/>
                <a:gd name="connsiteY163" fmla="*/ 1375576 h 1742918"/>
                <a:gd name="connsiteX164" fmla="*/ 4043239 w 4345388"/>
                <a:gd name="connsiteY164" fmla="*/ 1399430 h 1742918"/>
                <a:gd name="connsiteX165" fmla="*/ 4055166 w 4345388"/>
                <a:gd name="connsiteY165" fmla="*/ 1403406 h 1742918"/>
                <a:gd name="connsiteX166" fmla="*/ 4082995 w 4345388"/>
                <a:gd name="connsiteY166" fmla="*/ 1411357 h 1742918"/>
                <a:gd name="connsiteX167" fmla="*/ 4114801 w 4345388"/>
                <a:gd name="connsiteY167" fmla="*/ 1415333 h 1742918"/>
                <a:gd name="connsiteX168" fmla="*/ 4130703 w 4345388"/>
                <a:gd name="connsiteY168" fmla="*/ 1419308 h 1742918"/>
                <a:gd name="connsiteX169" fmla="*/ 4154557 w 4345388"/>
                <a:gd name="connsiteY169" fmla="*/ 1411357 h 1742918"/>
                <a:gd name="connsiteX170" fmla="*/ 4166484 w 4345388"/>
                <a:gd name="connsiteY170" fmla="*/ 1399430 h 1742918"/>
                <a:gd name="connsiteX171" fmla="*/ 4198289 w 4345388"/>
                <a:gd name="connsiteY171" fmla="*/ 1347747 h 1742918"/>
                <a:gd name="connsiteX172" fmla="*/ 4234070 w 4345388"/>
                <a:gd name="connsiteY172" fmla="*/ 1351722 h 1742918"/>
                <a:gd name="connsiteX173" fmla="*/ 4257924 w 4345388"/>
                <a:gd name="connsiteY173" fmla="*/ 1371600 h 1742918"/>
                <a:gd name="connsiteX174" fmla="*/ 4273827 w 4345388"/>
                <a:gd name="connsiteY174" fmla="*/ 1383527 h 1742918"/>
                <a:gd name="connsiteX175" fmla="*/ 4313583 w 4345388"/>
                <a:gd name="connsiteY175" fmla="*/ 1419308 h 1742918"/>
                <a:gd name="connsiteX176" fmla="*/ 4325510 w 4345388"/>
                <a:gd name="connsiteY176" fmla="*/ 1439187 h 1742918"/>
                <a:gd name="connsiteX177" fmla="*/ 4337437 w 4345388"/>
                <a:gd name="connsiteY177" fmla="*/ 1467016 h 1742918"/>
                <a:gd name="connsiteX178" fmla="*/ 4345388 w 4345388"/>
                <a:gd name="connsiteY178" fmla="*/ 1486894 h 1742918"/>
                <a:gd name="connsiteX0" fmla="*/ 0 w 4345388"/>
                <a:gd name="connsiteY0" fmla="*/ 1741336 h 1741336"/>
                <a:gd name="connsiteX1" fmla="*/ 1431235 w 4345388"/>
                <a:gd name="connsiteY1" fmla="*/ 1729409 h 1741336"/>
                <a:gd name="connsiteX2" fmla="*/ 2039511 w 4345388"/>
                <a:gd name="connsiteY2" fmla="*/ 1637969 h 1741336"/>
                <a:gd name="connsiteX3" fmla="*/ 1721458 w 4345388"/>
                <a:gd name="connsiteY3" fmla="*/ 1542554 h 1741336"/>
                <a:gd name="connsiteX4" fmla="*/ 1725434 w 4345388"/>
                <a:gd name="connsiteY4" fmla="*/ 1510748 h 1741336"/>
                <a:gd name="connsiteX5" fmla="*/ 1733385 w 4345388"/>
                <a:gd name="connsiteY5" fmla="*/ 1439187 h 1741336"/>
                <a:gd name="connsiteX6" fmla="*/ 1741336 w 4345388"/>
                <a:gd name="connsiteY6" fmla="*/ 1407381 h 1741336"/>
                <a:gd name="connsiteX7" fmla="*/ 1745312 w 4345388"/>
                <a:gd name="connsiteY7" fmla="*/ 1284136 h 1741336"/>
                <a:gd name="connsiteX8" fmla="*/ 1749287 w 4345388"/>
                <a:gd name="connsiteY8" fmla="*/ 1264258 h 1741336"/>
                <a:gd name="connsiteX9" fmla="*/ 1765190 w 4345388"/>
                <a:gd name="connsiteY9" fmla="*/ 1204623 h 1741336"/>
                <a:gd name="connsiteX10" fmla="*/ 1777117 w 4345388"/>
                <a:gd name="connsiteY10" fmla="*/ 1164867 h 1741336"/>
                <a:gd name="connsiteX11" fmla="*/ 1789044 w 4345388"/>
                <a:gd name="connsiteY11" fmla="*/ 1109207 h 1741336"/>
                <a:gd name="connsiteX12" fmla="*/ 1804947 w 4345388"/>
                <a:gd name="connsiteY12" fmla="*/ 1041621 h 1741336"/>
                <a:gd name="connsiteX13" fmla="*/ 1816874 w 4345388"/>
                <a:gd name="connsiteY13" fmla="*/ 1009816 h 1741336"/>
                <a:gd name="connsiteX14" fmla="*/ 1828801 w 4345388"/>
                <a:gd name="connsiteY14" fmla="*/ 978011 h 1741336"/>
                <a:gd name="connsiteX15" fmla="*/ 1844703 w 4345388"/>
                <a:gd name="connsiteY15" fmla="*/ 950181 h 1741336"/>
                <a:gd name="connsiteX16" fmla="*/ 1848679 w 4345388"/>
                <a:gd name="connsiteY16" fmla="*/ 934279 h 1741336"/>
                <a:gd name="connsiteX17" fmla="*/ 1856630 w 4345388"/>
                <a:gd name="connsiteY17" fmla="*/ 918376 h 1741336"/>
                <a:gd name="connsiteX18" fmla="*/ 1864581 w 4345388"/>
                <a:gd name="connsiteY18" fmla="*/ 894522 h 1741336"/>
                <a:gd name="connsiteX19" fmla="*/ 1876508 w 4345388"/>
                <a:gd name="connsiteY19" fmla="*/ 870668 h 1741336"/>
                <a:gd name="connsiteX20" fmla="*/ 1884460 w 4345388"/>
                <a:gd name="connsiteY20" fmla="*/ 826936 h 1741336"/>
                <a:gd name="connsiteX21" fmla="*/ 1900362 w 4345388"/>
                <a:gd name="connsiteY21" fmla="*/ 775253 h 1741336"/>
                <a:gd name="connsiteX22" fmla="*/ 1904338 w 4345388"/>
                <a:gd name="connsiteY22" fmla="*/ 739472 h 1741336"/>
                <a:gd name="connsiteX23" fmla="*/ 1916265 w 4345388"/>
                <a:gd name="connsiteY23" fmla="*/ 608275 h 1741336"/>
                <a:gd name="connsiteX24" fmla="*/ 1924216 w 4345388"/>
                <a:gd name="connsiteY24" fmla="*/ 548640 h 1741336"/>
                <a:gd name="connsiteX25" fmla="*/ 1940119 w 4345388"/>
                <a:gd name="connsiteY25" fmla="*/ 492981 h 1741336"/>
                <a:gd name="connsiteX26" fmla="*/ 1956021 w 4345388"/>
                <a:gd name="connsiteY26" fmla="*/ 441298 h 1741336"/>
                <a:gd name="connsiteX27" fmla="*/ 1959997 w 4345388"/>
                <a:gd name="connsiteY27" fmla="*/ 417444 h 1741336"/>
                <a:gd name="connsiteX28" fmla="*/ 1963973 w 4345388"/>
                <a:gd name="connsiteY28" fmla="*/ 405517 h 1741336"/>
                <a:gd name="connsiteX29" fmla="*/ 1967948 w 4345388"/>
                <a:gd name="connsiteY29" fmla="*/ 357809 h 1741336"/>
                <a:gd name="connsiteX30" fmla="*/ 1979875 w 4345388"/>
                <a:gd name="connsiteY30" fmla="*/ 294199 h 1741336"/>
                <a:gd name="connsiteX31" fmla="*/ 1987827 w 4345388"/>
                <a:gd name="connsiteY31" fmla="*/ 214686 h 1741336"/>
                <a:gd name="connsiteX32" fmla="*/ 1995778 w 4345388"/>
                <a:gd name="connsiteY32" fmla="*/ 182880 h 1741336"/>
                <a:gd name="connsiteX33" fmla="*/ 1999754 w 4345388"/>
                <a:gd name="connsiteY33" fmla="*/ 163002 h 1741336"/>
                <a:gd name="connsiteX34" fmla="*/ 2003729 w 4345388"/>
                <a:gd name="connsiteY34" fmla="*/ 123246 h 1741336"/>
                <a:gd name="connsiteX35" fmla="*/ 2015656 w 4345388"/>
                <a:gd name="connsiteY35" fmla="*/ 79514 h 1741336"/>
                <a:gd name="connsiteX36" fmla="*/ 2023607 w 4345388"/>
                <a:gd name="connsiteY36" fmla="*/ 59635 h 1741336"/>
                <a:gd name="connsiteX37" fmla="*/ 2055413 w 4345388"/>
                <a:gd name="connsiteY37" fmla="*/ 3976 h 1741336"/>
                <a:gd name="connsiteX38" fmla="*/ 2075291 w 4345388"/>
                <a:gd name="connsiteY38" fmla="*/ 0 h 1741336"/>
                <a:gd name="connsiteX39" fmla="*/ 2083242 w 4345388"/>
                <a:gd name="connsiteY39" fmla="*/ 15903 h 1741336"/>
                <a:gd name="connsiteX40" fmla="*/ 2087218 w 4345388"/>
                <a:gd name="connsiteY40" fmla="*/ 31806 h 1741336"/>
                <a:gd name="connsiteX41" fmla="*/ 2099145 w 4345388"/>
                <a:gd name="connsiteY41" fmla="*/ 79514 h 1741336"/>
                <a:gd name="connsiteX42" fmla="*/ 2103121 w 4345388"/>
                <a:gd name="connsiteY42" fmla="*/ 123246 h 1741336"/>
                <a:gd name="connsiteX43" fmla="*/ 2115047 w 4345388"/>
                <a:gd name="connsiteY43" fmla="*/ 186856 h 1741336"/>
                <a:gd name="connsiteX44" fmla="*/ 2119023 w 4345388"/>
                <a:gd name="connsiteY44" fmla="*/ 198783 h 1741336"/>
                <a:gd name="connsiteX45" fmla="*/ 2134926 w 4345388"/>
                <a:gd name="connsiteY45" fmla="*/ 250467 h 1741336"/>
                <a:gd name="connsiteX46" fmla="*/ 2138901 w 4345388"/>
                <a:gd name="connsiteY46" fmla="*/ 262394 h 1741336"/>
                <a:gd name="connsiteX47" fmla="*/ 2142877 w 4345388"/>
                <a:gd name="connsiteY47" fmla="*/ 286247 h 1741336"/>
                <a:gd name="connsiteX48" fmla="*/ 2146853 w 4345388"/>
                <a:gd name="connsiteY48" fmla="*/ 318053 h 1741336"/>
                <a:gd name="connsiteX49" fmla="*/ 2158780 w 4345388"/>
                <a:gd name="connsiteY49" fmla="*/ 353834 h 1741336"/>
                <a:gd name="connsiteX50" fmla="*/ 2170707 w 4345388"/>
                <a:gd name="connsiteY50" fmla="*/ 377687 h 1741336"/>
                <a:gd name="connsiteX51" fmla="*/ 2182634 w 4345388"/>
                <a:gd name="connsiteY51" fmla="*/ 381663 h 1741336"/>
                <a:gd name="connsiteX52" fmla="*/ 2274074 w 4345388"/>
                <a:gd name="connsiteY52" fmla="*/ 377687 h 1741336"/>
                <a:gd name="connsiteX53" fmla="*/ 2289976 w 4345388"/>
                <a:gd name="connsiteY53" fmla="*/ 365760 h 1741336"/>
                <a:gd name="connsiteX54" fmla="*/ 2313830 w 4345388"/>
                <a:gd name="connsiteY54" fmla="*/ 345882 h 1741336"/>
                <a:gd name="connsiteX55" fmla="*/ 2337684 w 4345388"/>
                <a:gd name="connsiteY55" fmla="*/ 314077 h 1741336"/>
                <a:gd name="connsiteX56" fmla="*/ 2345635 w 4345388"/>
                <a:gd name="connsiteY56" fmla="*/ 290223 h 1741336"/>
                <a:gd name="connsiteX57" fmla="*/ 2361538 w 4345388"/>
                <a:gd name="connsiteY57" fmla="*/ 258418 h 1741336"/>
                <a:gd name="connsiteX58" fmla="*/ 2365514 w 4345388"/>
                <a:gd name="connsiteY58" fmla="*/ 242515 h 1741336"/>
                <a:gd name="connsiteX59" fmla="*/ 2373465 w 4345388"/>
                <a:gd name="connsiteY59" fmla="*/ 222637 h 1741336"/>
                <a:gd name="connsiteX60" fmla="*/ 2377441 w 4345388"/>
                <a:gd name="connsiteY60" fmla="*/ 210710 h 1741336"/>
                <a:gd name="connsiteX61" fmla="*/ 2381416 w 4345388"/>
                <a:gd name="connsiteY61" fmla="*/ 421420 h 1741336"/>
                <a:gd name="connsiteX62" fmla="*/ 2385392 w 4345388"/>
                <a:gd name="connsiteY62" fmla="*/ 441298 h 1741336"/>
                <a:gd name="connsiteX63" fmla="*/ 2393343 w 4345388"/>
                <a:gd name="connsiteY63" fmla="*/ 453225 h 1741336"/>
                <a:gd name="connsiteX64" fmla="*/ 2413221 w 4345388"/>
                <a:gd name="connsiteY64" fmla="*/ 489006 h 1741336"/>
                <a:gd name="connsiteX65" fmla="*/ 2449002 w 4345388"/>
                <a:gd name="connsiteY65" fmla="*/ 477079 h 1741336"/>
                <a:gd name="connsiteX66" fmla="*/ 2468881 w 4345388"/>
                <a:gd name="connsiteY66" fmla="*/ 457200 h 1741336"/>
                <a:gd name="connsiteX67" fmla="*/ 2500686 w 4345388"/>
                <a:gd name="connsiteY67" fmla="*/ 417444 h 1741336"/>
                <a:gd name="connsiteX68" fmla="*/ 2512613 w 4345388"/>
                <a:gd name="connsiteY68" fmla="*/ 405517 h 1741336"/>
                <a:gd name="connsiteX69" fmla="*/ 2524540 w 4345388"/>
                <a:gd name="connsiteY69" fmla="*/ 413468 h 1741336"/>
                <a:gd name="connsiteX70" fmla="*/ 2532491 w 4345388"/>
                <a:gd name="connsiteY70" fmla="*/ 437322 h 1741336"/>
                <a:gd name="connsiteX71" fmla="*/ 2540442 w 4345388"/>
                <a:gd name="connsiteY71" fmla="*/ 457200 h 1741336"/>
                <a:gd name="connsiteX72" fmla="*/ 2544418 w 4345388"/>
                <a:gd name="connsiteY72" fmla="*/ 477079 h 1741336"/>
                <a:gd name="connsiteX73" fmla="*/ 2552369 w 4345388"/>
                <a:gd name="connsiteY73" fmla="*/ 492981 h 1741336"/>
                <a:gd name="connsiteX74" fmla="*/ 2560321 w 4345388"/>
                <a:gd name="connsiteY74" fmla="*/ 512860 h 1741336"/>
                <a:gd name="connsiteX75" fmla="*/ 2564296 w 4345388"/>
                <a:gd name="connsiteY75" fmla="*/ 528762 h 1741336"/>
                <a:gd name="connsiteX76" fmla="*/ 2576223 w 4345388"/>
                <a:gd name="connsiteY76" fmla="*/ 544665 h 1741336"/>
                <a:gd name="connsiteX77" fmla="*/ 2592126 w 4345388"/>
                <a:gd name="connsiteY77" fmla="*/ 568519 h 1741336"/>
                <a:gd name="connsiteX78" fmla="*/ 2604053 w 4345388"/>
                <a:gd name="connsiteY78" fmla="*/ 588397 h 1741336"/>
                <a:gd name="connsiteX79" fmla="*/ 2623931 w 4345388"/>
                <a:gd name="connsiteY79" fmla="*/ 580446 h 1741336"/>
                <a:gd name="connsiteX80" fmla="*/ 2643809 w 4345388"/>
                <a:gd name="connsiteY80" fmla="*/ 552616 h 1741336"/>
                <a:gd name="connsiteX81" fmla="*/ 2663687 w 4345388"/>
                <a:gd name="connsiteY81" fmla="*/ 516835 h 1741336"/>
                <a:gd name="connsiteX82" fmla="*/ 2679590 w 4345388"/>
                <a:gd name="connsiteY82" fmla="*/ 481054 h 1741336"/>
                <a:gd name="connsiteX83" fmla="*/ 2683566 w 4345388"/>
                <a:gd name="connsiteY83" fmla="*/ 469127 h 1741336"/>
                <a:gd name="connsiteX84" fmla="*/ 2691517 w 4345388"/>
                <a:gd name="connsiteY84" fmla="*/ 457200 h 1741336"/>
                <a:gd name="connsiteX85" fmla="*/ 2703444 w 4345388"/>
                <a:gd name="connsiteY85" fmla="*/ 425395 h 1741336"/>
                <a:gd name="connsiteX86" fmla="*/ 2711395 w 4345388"/>
                <a:gd name="connsiteY86" fmla="*/ 409493 h 1741336"/>
                <a:gd name="connsiteX87" fmla="*/ 2735249 w 4345388"/>
                <a:gd name="connsiteY87" fmla="*/ 461176 h 1741336"/>
                <a:gd name="connsiteX88" fmla="*/ 2755127 w 4345388"/>
                <a:gd name="connsiteY88" fmla="*/ 504908 h 1741336"/>
                <a:gd name="connsiteX89" fmla="*/ 2771030 w 4345388"/>
                <a:gd name="connsiteY89" fmla="*/ 556592 h 1741336"/>
                <a:gd name="connsiteX90" fmla="*/ 2775006 w 4345388"/>
                <a:gd name="connsiteY90" fmla="*/ 572494 h 1741336"/>
                <a:gd name="connsiteX91" fmla="*/ 2782957 w 4345388"/>
                <a:gd name="connsiteY91" fmla="*/ 588397 h 1741336"/>
                <a:gd name="connsiteX92" fmla="*/ 2802835 w 4345388"/>
                <a:gd name="connsiteY92" fmla="*/ 624178 h 1741336"/>
                <a:gd name="connsiteX93" fmla="*/ 2818738 w 4345388"/>
                <a:gd name="connsiteY93" fmla="*/ 640080 h 1741336"/>
                <a:gd name="connsiteX94" fmla="*/ 2830665 w 4345388"/>
                <a:gd name="connsiteY94" fmla="*/ 663934 h 1741336"/>
                <a:gd name="connsiteX95" fmla="*/ 2834641 w 4345388"/>
                <a:gd name="connsiteY95" fmla="*/ 679837 h 1741336"/>
                <a:gd name="connsiteX96" fmla="*/ 2846567 w 4345388"/>
                <a:gd name="connsiteY96" fmla="*/ 695740 h 1741336"/>
                <a:gd name="connsiteX97" fmla="*/ 2862470 w 4345388"/>
                <a:gd name="connsiteY97" fmla="*/ 743447 h 1741336"/>
                <a:gd name="connsiteX98" fmla="*/ 2866446 w 4345388"/>
                <a:gd name="connsiteY98" fmla="*/ 759350 h 1741336"/>
                <a:gd name="connsiteX99" fmla="*/ 2882348 w 4345388"/>
                <a:gd name="connsiteY99" fmla="*/ 795131 h 1741336"/>
                <a:gd name="connsiteX100" fmla="*/ 2886324 w 4345388"/>
                <a:gd name="connsiteY100" fmla="*/ 811034 h 1741336"/>
                <a:gd name="connsiteX101" fmla="*/ 2898251 w 4345388"/>
                <a:gd name="connsiteY101" fmla="*/ 834887 h 1741336"/>
                <a:gd name="connsiteX102" fmla="*/ 2910178 w 4345388"/>
                <a:gd name="connsiteY102" fmla="*/ 826936 h 1741336"/>
                <a:gd name="connsiteX103" fmla="*/ 2949934 w 4345388"/>
                <a:gd name="connsiteY103" fmla="*/ 751399 h 1741336"/>
                <a:gd name="connsiteX104" fmla="*/ 2957886 w 4345388"/>
                <a:gd name="connsiteY104" fmla="*/ 703691 h 1741336"/>
                <a:gd name="connsiteX105" fmla="*/ 2977764 w 4345388"/>
                <a:gd name="connsiteY105" fmla="*/ 663934 h 1741336"/>
                <a:gd name="connsiteX106" fmla="*/ 2981740 w 4345388"/>
                <a:gd name="connsiteY106" fmla="*/ 620202 h 1741336"/>
                <a:gd name="connsiteX107" fmla="*/ 3005594 w 4345388"/>
                <a:gd name="connsiteY107" fmla="*/ 576470 h 1741336"/>
                <a:gd name="connsiteX108" fmla="*/ 3025472 w 4345388"/>
                <a:gd name="connsiteY108" fmla="*/ 500933 h 1741336"/>
                <a:gd name="connsiteX109" fmla="*/ 3041374 w 4345388"/>
                <a:gd name="connsiteY109" fmla="*/ 421420 h 1741336"/>
                <a:gd name="connsiteX110" fmla="*/ 3049326 w 4345388"/>
                <a:gd name="connsiteY110" fmla="*/ 405517 h 1741336"/>
                <a:gd name="connsiteX111" fmla="*/ 3061253 w 4345388"/>
                <a:gd name="connsiteY111" fmla="*/ 365760 h 1741336"/>
                <a:gd name="connsiteX112" fmla="*/ 3085107 w 4345388"/>
                <a:gd name="connsiteY112" fmla="*/ 310101 h 1741336"/>
                <a:gd name="connsiteX113" fmla="*/ 3101009 w 4345388"/>
                <a:gd name="connsiteY113" fmla="*/ 349858 h 1741336"/>
                <a:gd name="connsiteX114" fmla="*/ 3104985 w 4345388"/>
                <a:gd name="connsiteY114" fmla="*/ 373712 h 1741336"/>
                <a:gd name="connsiteX115" fmla="*/ 3116912 w 4345388"/>
                <a:gd name="connsiteY115" fmla="*/ 429371 h 1741336"/>
                <a:gd name="connsiteX116" fmla="*/ 3136790 w 4345388"/>
                <a:gd name="connsiteY116" fmla="*/ 489006 h 1741336"/>
                <a:gd name="connsiteX117" fmla="*/ 3180522 w 4345388"/>
                <a:gd name="connsiteY117" fmla="*/ 652007 h 1741336"/>
                <a:gd name="connsiteX118" fmla="*/ 3196425 w 4345388"/>
                <a:gd name="connsiteY118" fmla="*/ 703691 h 1741336"/>
                <a:gd name="connsiteX119" fmla="*/ 3220279 w 4345388"/>
                <a:gd name="connsiteY119" fmla="*/ 807058 h 1741336"/>
                <a:gd name="connsiteX120" fmla="*/ 3248108 w 4345388"/>
                <a:gd name="connsiteY120" fmla="*/ 898498 h 1741336"/>
                <a:gd name="connsiteX121" fmla="*/ 3252084 w 4345388"/>
                <a:gd name="connsiteY121" fmla="*/ 926327 h 1741336"/>
                <a:gd name="connsiteX122" fmla="*/ 3267987 w 4345388"/>
                <a:gd name="connsiteY122" fmla="*/ 966084 h 1741336"/>
                <a:gd name="connsiteX123" fmla="*/ 3271962 w 4345388"/>
                <a:gd name="connsiteY123" fmla="*/ 978011 h 1741336"/>
                <a:gd name="connsiteX124" fmla="*/ 3283889 w 4345388"/>
                <a:gd name="connsiteY124" fmla="*/ 981987 h 1741336"/>
                <a:gd name="connsiteX125" fmla="*/ 3291841 w 4345388"/>
                <a:gd name="connsiteY125" fmla="*/ 974035 h 1741336"/>
                <a:gd name="connsiteX126" fmla="*/ 3307743 w 4345388"/>
                <a:gd name="connsiteY126" fmla="*/ 942230 h 1741336"/>
                <a:gd name="connsiteX127" fmla="*/ 3315694 w 4345388"/>
                <a:gd name="connsiteY127" fmla="*/ 918376 h 1741336"/>
                <a:gd name="connsiteX128" fmla="*/ 3335573 w 4345388"/>
                <a:gd name="connsiteY128" fmla="*/ 950181 h 1741336"/>
                <a:gd name="connsiteX129" fmla="*/ 3367378 w 4345388"/>
                <a:gd name="connsiteY129" fmla="*/ 1021743 h 1741336"/>
                <a:gd name="connsiteX130" fmla="*/ 3399183 w 4345388"/>
                <a:gd name="connsiteY130" fmla="*/ 1077402 h 1741336"/>
                <a:gd name="connsiteX131" fmla="*/ 3415086 w 4345388"/>
                <a:gd name="connsiteY131" fmla="*/ 1073427 h 1741336"/>
                <a:gd name="connsiteX132" fmla="*/ 3430988 w 4345388"/>
                <a:gd name="connsiteY132" fmla="*/ 1045597 h 1741336"/>
                <a:gd name="connsiteX133" fmla="*/ 3454842 w 4345388"/>
                <a:gd name="connsiteY133" fmla="*/ 993914 h 1741336"/>
                <a:gd name="connsiteX134" fmla="*/ 3478696 w 4345388"/>
                <a:gd name="connsiteY134" fmla="*/ 942230 h 1741336"/>
                <a:gd name="connsiteX135" fmla="*/ 3490623 w 4345388"/>
                <a:gd name="connsiteY135" fmla="*/ 938254 h 1741336"/>
                <a:gd name="connsiteX136" fmla="*/ 3522428 w 4345388"/>
                <a:gd name="connsiteY136" fmla="*/ 981987 h 1741336"/>
                <a:gd name="connsiteX137" fmla="*/ 3538331 w 4345388"/>
                <a:gd name="connsiteY137" fmla="*/ 1001865 h 1741336"/>
                <a:gd name="connsiteX138" fmla="*/ 3582063 w 4345388"/>
                <a:gd name="connsiteY138" fmla="*/ 1085354 h 1741336"/>
                <a:gd name="connsiteX139" fmla="*/ 3609893 w 4345388"/>
                <a:gd name="connsiteY139" fmla="*/ 1137037 h 1741336"/>
                <a:gd name="connsiteX140" fmla="*/ 3629771 w 4345388"/>
                <a:gd name="connsiteY140" fmla="*/ 1184745 h 1741336"/>
                <a:gd name="connsiteX141" fmla="*/ 3641698 w 4345388"/>
                <a:gd name="connsiteY141" fmla="*/ 1200647 h 1741336"/>
                <a:gd name="connsiteX142" fmla="*/ 3653625 w 4345388"/>
                <a:gd name="connsiteY142" fmla="*/ 1228477 h 1741336"/>
                <a:gd name="connsiteX143" fmla="*/ 3665552 w 4345388"/>
                <a:gd name="connsiteY143" fmla="*/ 1216550 h 1741336"/>
                <a:gd name="connsiteX144" fmla="*/ 3721211 w 4345388"/>
                <a:gd name="connsiteY144" fmla="*/ 1045597 h 1741336"/>
                <a:gd name="connsiteX145" fmla="*/ 3768919 w 4345388"/>
                <a:gd name="connsiteY145" fmla="*/ 882595 h 1741336"/>
                <a:gd name="connsiteX146" fmla="*/ 3776870 w 4345388"/>
                <a:gd name="connsiteY146" fmla="*/ 830912 h 1741336"/>
                <a:gd name="connsiteX147" fmla="*/ 3792773 w 4345388"/>
                <a:gd name="connsiteY147" fmla="*/ 795131 h 1741336"/>
                <a:gd name="connsiteX148" fmla="*/ 3800724 w 4345388"/>
                <a:gd name="connsiteY148" fmla="*/ 771277 h 1741336"/>
                <a:gd name="connsiteX149" fmla="*/ 3808675 w 4345388"/>
                <a:gd name="connsiteY149" fmla="*/ 735496 h 1741336"/>
                <a:gd name="connsiteX150" fmla="*/ 3824578 w 4345388"/>
                <a:gd name="connsiteY150" fmla="*/ 711642 h 1741336"/>
                <a:gd name="connsiteX151" fmla="*/ 3828554 w 4345388"/>
                <a:gd name="connsiteY151" fmla="*/ 723569 h 1741336"/>
                <a:gd name="connsiteX152" fmla="*/ 3836505 w 4345388"/>
                <a:gd name="connsiteY152" fmla="*/ 735496 h 1741336"/>
                <a:gd name="connsiteX153" fmla="*/ 3840481 w 4345388"/>
                <a:gd name="connsiteY153" fmla="*/ 763326 h 1741336"/>
                <a:gd name="connsiteX154" fmla="*/ 3884213 w 4345388"/>
                <a:gd name="connsiteY154" fmla="*/ 926327 h 1741336"/>
                <a:gd name="connsiteX155" fmla="*/ 3896140 w 4345388"/>
                <a:gd name="connsiteY155" fmla="*/ 958133 h 1741336"/>
                <a:gd name="connsiteX156" fmla="*/ 3904091 w 4345388"/>
                <a:gd name="connsiteY156" fmla="*/ 997889 h 1741336"/>
                <a:gd name="connsiteX157" fmla="*/ 3916018 w 4345388"/>
                <a:gd name="connsiteY157" fmla="*/ 1049573 h 1741336"/>
                <a:gd name="connsiteX158" fmla="*/ 3947823 w 4345388"/>
                <a:gd name="connsiteY158" fmla="*/ 1152940 h 1741336"/>
                <a:gd name="connsiteX159" fmla="*/ 3959750 w 4345388"/>
                <a:gd name="connsiteY159" fmla="*/ 1172818 h 1741336"/>
                <a:gd name="connsiteX160" fmla="*/ 3971677 w 4345388"/>
                <a:gd name="connsiteY160" fmla="*/ 1220526 h 1741336"/>
                <a:gd name="connsiteX161" fmla="*/ 3995531 w 4345388"/>
                <a:gd name="connsiteY161" fmla="*/ 1327868 h 1741336"/>
                <a:gd name="connsiteX162" fmla="*/ 4023361 w 4345388"/>
                <a:gd name="connsiteY162" fmla="*/ 1363649 h 1741336"/>
                <a:gd name="connsiteX163" fmla="*/ 4031312 w 4345388"/>
                <a:gd name="connsiteY163" fmla="*/ 1375576 h 1741336"/>
                <a:gd name="connsiteX164" fmla="*/ 4043239 w 4345388"/>
                <a:gd name="connsiteY164" fmla="*/ 1399430 h 1741336"/>
                <a:gd name="connsiteX165" fmla="*/ 4055166 w 4345388"/>
                <a:gd name="connsiteY165" fmla="*/ 1403406 h 1741336"/>
                <a:gd name="connsiteX166" fmla="*/ 4082995 w 4345388"/>
                <a:gd name="connsiteY166" fmla="*/ 1411357 h 1741336"/>
                <a:gd name="connsiteX167" fmla="*/ 4114801 w 4345388"/>
                <a:gd name="connsiteY167" fmla="*/ 1415333 h 1741336"/>
                <a:gd name="connsiteX168" fmla="*/ 4130703 w 4345388"/>
                <a:gd name="connsiteY168" fmla="*/ 1419308 h 1741336"/>
                <a:gd name="connsiteX169" fmla="*/ 4154557 w 4345388"/>
                <a:gd name="connsiteY169" fmla="*/ 1411357 h 1741336"/>
                <a:gd name="connsiteX170" fmla="*/ 4166484 w 4345388"/>
                <a:gd name="connsiteY170" fmla="*/ 1399430 h 1741336"/>
                <a:gd name="connsiteX171" fmla="*/ 4198289 w 4345388"/>
                <a:gd name="connsiteY171" fmla="*/ 1347747 h 1741336"/>
                <a:gd name="connsiteX172" fmla="*/ 4234070 w 4345388"/>
                <a:gd name="connsiteY172" fmla="*/ 1351722 h 1741336"/>
                <a:gd name="connsiteX173" fmla="*/ 4257924 w 4345388"/>
                <a:gd name="connsiteY173" fmla="*/ 1371600 h 1741336"/>
                <a:gd name="connsiteX174" fmla="*/ 4273827 w 4345388"/>
                <a:gd name="connsiteY174" fmla="*/ 1383527 h 1741336"/>
                <a:gd name="connsiteX175" fmla="*/ 4313583 w 4345388"/>
                <a:gd name="connsiteY175" fmla="*/ 1419308 h 1741336"/>
                <a:gd name="connsiteX176" fmla="*/ 4325510 w 4345388"/>
                <a:gd name="connsiteY176" fmla="*/ 1439187 h 1741336"/>
                <a:gd name="connsiteX177" fmla="*/ 4337437 w 4345388"/>
                <a:gd name="connsiteY177" fmla="*/ 1467016 h 1741336"/>
                <a:gd name="connsiteX178" fmla="*/ 4345388 w 4345388"/>
                <a:gd name="connsiteY178" fmla="*/ 1486894 h 1741336"/>
                <a:gd name="connsiteX0" fmla="*/ 0 w 4345388"/>
                <a:gd name="connsiteY0" fmla="*/ 1741336 h 1741336"/>
                <a:gd name="connsiteX1" fmla="*/ 1431235 w 4345388"/>
                <a:gd name="connsiteY1" fmla="*/ 1729409 h 1741336"/>
                <a:gd name="connsiteX2" fmla="*/ 2039511 w 4345388"/>
                <a:gd name="connsiteY2" fmla="*/ 1637969 h 1741336"/>
                <a:gd name="connsiteX3" fmla="*/ 1721458 w 4345388"/>
                <a:gd name="connsiteY3" fmla="*/ 1542554 h 1741336"/>
                <a:gd name="connsiteX4" fmla="*/ 1725434 w 4345388"/>
                <a:gd name="connsiteY4" fmla="*/ 1510748 h 1741336"/>
                <a:gd name="connsiteX5" fmla="*/ 1733385 w 4345388"/>
                <a:gd name="connsiteY5" fmla="*/ 1439187 h 1741336"/>
                <a:gd name="connsiteX6" fmla="*/ 1741336 w 4345388"/>
                <a:gd name="connsiteY6" fmla="*/ 1407381 h 1741336"/>
                <a:gd name="connsiteX7" fmla="*/ 1745312 w 4345388"/>
                <a:gd name="connsiteY7" fmla="*/ 1284136 h 1741336"/>
                <a:gd name="connsiteX8" fmla="*/ 1749287 w 4345388"/>
                <a:gd name="connsiteY8" fmla="*/ 1264258 h 1741336"/>
                <a:gd name="connsiteX9" fmla="*/ 1765190 w 4345388"/>
                <a:gd name="connsiteY9" fmla="*/ 1204623 h 1741336"/>
                <a:gd name="connsiteX10" fmla="*/ 1777117 w 4345388"/>
                <a:gd name="connsiteY10" fmla="*/ 1164867 h 1741336"/>
                <a:gd name="connsiteX11" fmla="*/ 1789044 w 4345388"/>
                <a:gd name="connsiteY11" fmla="*/ 1109207 h 1741336"/>
                <a:gd name="connsiteX12" fmla="*/ 1804947 w 4345388"/>
                <a:gd name="connsiteY12" fmla="*/ 1041621 h 1741336"/>
                <a:gd name="connsiteX13" fmla="*/ 1816874 w 4345388"/>
                <a:gd name="connsiteY13" fmla="*/ 1009816 h 1741336"/>
                <a:gd name="connsiteX14" fmla="*/ 1828801 w 4345388"/>
                <a:gd name="connsiteY14" fmla="*/ 978011 h 1741336"/>
                <a:gd name="connsiteX15" fmla="*/ 1844703 w 4345388"/>
                <a:gd name="connsiteY15" fmla="*/ 950181 h 1741336"/>
                <a:gd name="connsiteX16" fmla="*/ 1848679 w 4345388"/>
                <a:gd name="connsiteY16" fmla="*/ 934279 h 1741336"/>
                <a:gd name="connsiteX17" fmla="*/ 1856630 w 4345388"/>
                <a:gd name="connsiteY17" fmla="*/ 918376 h 1741336"/>
                <a:gd name="connsiteX18" fmla="*/ 1864581 w 4345388"/>
                <a:gd name="connsiteY18" fmla="*/ 894522 h 1741336"/>
                <a:gd name="connsiteX19" fmla="*/ 1876508 w 4345388"/>
                <a:gd name="connsiteY19" fmla="*/ 870668 h 1741336"/>
                <a:gd name="connsiteX20" fmla="*/ 1884460 w 4345388"/>
                <a:gd name="connsiteY20" fmla="*/ 826936 h 1741336"/>
                <a:gd name="connsiteX21" fmla="*/ 1900362 w 4345388"/>
                <a:gd name="connsiteY21" fmla="*/ 775253 h 1741336"/>
                <a:gd name="connsiteX22" fmla="*/ 1904338 w 4345388"/>
                <a:gd name="connsiteY22" fmla="*/ 739472 h 1741336"/>
                <a:gd name="connsiteX23" fmla="*/ 1916265 w 4345388"/>
                <a:gd name="connsiteY23" fmla="*/ 608275 h 1741336"/>
                <a:gd name="connsiteX24" fmla="*/ 1924216 w 4345388"/>
                <a:gd name="connsiteY24" fmla="*/ 548640 h 1741336"/>
                <a:gd name="connsiteX25" fmla="*/ 1940119 w 4345388"/>
                <a:gd name="connsiteY25" fmla="*/ 492981 h 1741336"/>
                <a:gd name="connsiteX26" fmla="*/ 1956021 w 4345388"/>
                <a:gd name="connsiteY26" fmla="*/ 441298 h 1741336"/>
                <a:gd name="connsiteX27" fmla="*/ 1959997 w 4345388"/>
                <a:gd name="connsiteY27" fmla="*/ 417444 h 1741336"/>
                <a:gd name="connsiteX28" fmla="*/ 1963973 w 4345388"/>
                <a:gd name="connsiteY28" fmla="*/ 405517 h 1741336"/>
                <a:gd name="connsiteX29" fmla="*/ 1967948 w 4345388"/>
                <a:gd name="connsiteY29" fmla="*/ 357809 h 1741336"/>
                <a:gd name="connsiteX30" fmla="*/ 1979875 w 4345388"/>
                <a:gd name="connsiteY30" fmla="*/ 294199 h 1741336"/>
                <a:gd name="connsiteX31" fmla="*/ 1987827 w 4345388"/>
                <a:gd name="connsiteY31" fmla="*/ 214686 h 1741336"/>
                <a:gd name="connsiteX32" fmla="*/ 1995778 w 4345388"/>
                <a:gd name="connsiteY32" fmla="*/ 182880 h 1741336"/>
                <a:gd name="connsiteX33" fmla="*/ 1999754 w 4345388"/>
                <a:gd name="connsiteY33" fmla="*/ 163002 h 1741336"/>
                <a:gd name="connsiteX34" fmla="*/ 2003729 w 4345388"/>
                <a:gd name="connsiteY34" fmla="*/ 123246 h 1741336"/>
                <a:gd name="connsiteX35" fmla="*/ 2015656 w 4345388"/>
                <a:gd name="connsiteY35" fmla="*/ 79514 h 1741336"/>
                <a:gd name="connsiteX36" fmla="*/ 2023607 w 4345388"/>
                <a:gd name="connsiteY36" fmla="*/ 59635 h 1741336"/>
                <a:gd name="connsiteX37" fmla="*/ 2055413 w 4345388"/>
                <a:gd name="connsiteY37" fmla="*/ 3976 h 1741336"/>
                <a:gd name="connsiteX38" fmla="*/ 2075291 w 4345388"/>
                <a:gd name="connsiteY38" fmla="*/ 0 h 1741336"/>
                <a:gd name="connsiteX39" fmla="*/ 2083242 w 4345388"/>
                <a:gd name="connsiteY39" fmla="*/ 15903 h 1741336"/>
                <a:gd name="connsiteX40" fmla="*/ 2087218 w 4345388"/>
                <a:gd name="connsiteY40" fmla="*/ 31806 h 1741336"/>
                <a:gd name="connsiteX41" fmla="*/ 2099145 w 4345388"/>
                <a:gd name="connsiteY41" fmla="*/ 79514 h 1741336"/>
                <a:gd name="connsiteX42" fmla="*/ 2103121 w 4345388"/>
                <a:gd name="connsiteY42" fmla="*/ 123246 h 1741336"/>
                <a:gd name="connsiteX43" fmla="*/ 2115047 w 4345388"/>
                <a:gd name="connsiteY43" fmla="*/ 186856 h 1741336"/>
                <a:gd name="connsiteX44" fmla="*/ 2119023 w 4345388"/>
                <a:gd name="connsiteY44" fmla="*/ 198783 h 1741336"/>
                <a:gd name="connsiteX45" fmla="*/ 2134926 w 4345388"/>
                <a:gd name="connsiteY45" fmla="*/ 250467 h 1741336"/>
                <a:gd name="connsiteX46" fmla="*/ 2138901 w 4345388"/>
                <a:gd name="connsiteY46" fmla="*/ 262394 h 1741336"/>
                <a:gd name="connsiteX47" fmla="*/ 2142877 w 4345388"/>
                <a:gd name="connsiteY47" fmla="*/ 286247 h 1741336"/>
                <a:gd name="connsiteX48" fmla="*/ 2146853 w 4345388"/>
                <a:gd name="connsiteY48" fmla="*/ 318053 h 1741336"/>
                <a:gd name="connsiteX49" fmla="*/ 2158780 w 4345388"/>
                <a:gd name="connsiteY49" fmla="*/ 353834 h 1741336"/>
                <a:gd name="connsiteX50" fmla="*/ 2170707 w 4345388"/>
                <a:gd name="connsiteY50" fmla="*/ 377687 h 1741336"/>
                <a:gd name="connsiteX51" fmla="*/ 2182634 w 4345388"/>
                <a:gd name="connsiteY51" fmla="*/ 381663 h 1741336"/>
                <a:gd name="connsiteX52" fmla="*/ 2274074 w 4345388"/>
                <a:gd name="connsiteY52" fmla="*/ 377687 h 1741336"/>
                <a:gd name="connsiteX53" fmla="*/ 2289976 w 4345388"/>
                <a:gd name="connsiteY53" fmla="*/ 365760 h 1741336"/>
                <a:gd name="connsiteX54" fmla="*/ 2313830 w 4345388"/>
                <a:gd name="connsiteY54" fmla="*/ 345882 h 1741336"/>
                <a:gd name="connsiteX55" fmla="*/ 2337684 w 4345388"/>
                <a:gd name="connsiteY55" fmla="*/ 314077 h 1741336"/>
                <a:gd name="connsiteX56" fmla="*/ 2345635 w 4345388"/>
                <a:gd name="connsiteY56" fmla="*/ 290223 h 1741336"/>
                <a:gd name="connsiteX57" fmla="*/ 2361538 w 4345388"/>
                <a:gd name="connsiteY57" fmla="*/ 258418 h 1741336"/>
                <a:gd name="connsiteX58" fmla="*/ 2365514 w 4345388"/>
                <a:gd name="connsiteY58" fmla="*/ 242515 h 1741336"/>
                <a:gd name="connsiteX59" fmla="*/ 2373465 w 4345388"/>
                <a:gd name="connsiteY59" fmla="*/ 222637 h 1741336"/>
                <a:gd name="connsiteX60" fmla="*/ 2377441 w 4345388"/>
                <a:gd name="connsiteY60" fmla="*/ 210710 h 1741336"/>
                <a:gd name="connsiteX61" fmla="*/ 2381416 w 4345388"/>
                <a:gd name="connsiteY61" fmla="*/ 421420 h 1741336"/>
                <a:gd name="connsiteX62" fmla="*/ 2385392 w 4345388"/>
                <a:gd name="connsiteY62" fmla="*/ 441298 h 1741336"/>
                <a:gd name="connsiteX63" fmla="*/ 2393343 w 4345388"/>
                <a:gd name="connsiteY63" fmla="*/ 453225 h 1741336"/>
                <a:gd name="connsiteX64" fmla="*/ 2413221 w 4345388"/>
                <a:gd name="connsiteY64" fmla="*/ 489006 h 1741336"/>
                <a:gd name="connsiteX65" fmla="*/ 2449002 w 4345388"/>
                <a:gd name="connsiteY65" fmla="*/ 477079 h 1741336"/>
                <a:gd name="connsiteX66" fmla="*/ 2468881 w 4345388"/>
                <a:gd name="connsiteY66" fmla="*/ 457200 h 1741336"/>
                <a:gd name="connsiteX67" fmla="*/ 2500686 w 4345388"/>
                <a:gd name="connsiteY67" fmla="*/ 417444 h 1741336"/>
                <a:gd name="connsiteX68" fmla="*/ 2512613 w 4345388"/>
                <a:gd name="connsiteY68" fmla="*/ 405517 h 1741336"/>
                <a:gd name="connsiteX69" fmla="*/ 2524540 w 4345388"/>
                <a:gd name="connsiteY69" fmla="*/ 413468 h 1741336"/>
                <a:gd name="connsiteX70" fmla="*/ 2532491 w 4345388"/>
                <a:gd name="connsiteY70" fmla="*/ 437322 h 1741336"/>
                <a:gd name="connsiteX71" fmla="*/ 2540442 w 4345388"/>
                <a:gd name="connsiteY71" fmla="*/ 457200 h 1741336"/>
                <a:gd name="connsiteX72" fmla="*/ 2544418 w 4345388"/>
                <a:gd name="connsiteY72" fmla="*/ 477079 h 1741336"/>
                <a:gd name="connsiteX73" fmla="*/ 2552369 w 4345388"/>
                <a:gd name="connsiteY73" fmla="*/ 492981 h 1741336"/>
                <a:gd name="connsiteX74" fmla="*/ 2560321 w 4345388"/>
                <a:gd name="connsiteY74" fmla="*/ 512860 h 1741336"/>
                <a:gd name="connsiteX75" fmla="*/ 2564296 w 4345388"/>
                <a:gd name="connsiteY75" fmla="*/ 528762 h 1741336"/>
                <a:gd name="connsiteX76" fmla="*/ 2576223 w 4345388"/>
                <a:gd name="connsiteY76" fmla="*/ 544665 h 1741336"/>
                <a:gd name="connsiteX77" fmla="*/ 2592126 w 4345388"/>
                <a:gd name="connsiteY77" fmla="*/ 568519 h 1741336"/>
                <a:gd name="connsiteX78" fmla="*/ 2604053 w 4345388"/>
                <a:gd name="connsiteY78" fmla="*/ 588397 h 1741336"/>
                <a:gd name="connsiteX79" fmla="*/ 2623931 w 4345388"/>
                <a:gd name="connsiteY79" fmla="*/ 580446 h 1741336"/>
                <a:gd name="connsiteX80" fmla="*/ 2643809 w 4345388"/>
                <a:gd name="connsiteY80" fmla="*/ 552616 h 1741336"/>
                <a:gd name="connsiteX81" fmla="*/ 2663687 w 4345388"/>
                <a:gd name="connsiteY81" fmla="*/ 516835 h 1741336"/>
                <a:gd name="connsiteX82" fmla="*/ 2679590 w 4345388"/>
                <a:gd name="connsiteY82" fmla="*/ 481054 h 1741336"/>
                <a:gd name="connsiteX83" fmla="*/ 2683566 w 4345388"/>
                <a:gd name="connsiteY83" fmla="*/ 469127 h 1741336"/>
                <a:gd name="connsiteX84" fmla="*/ 2691517 w 4345388"/>
                <a:gd name="connsiteY84" fmla="*/ 457200 h 1741336"/>
                <a:gd name="connsiteX85" fmla="*/ 2703444 w 4345388"/>
                <a:gd name="connsiteY85" fmla="*/ 425395 h 1741336"/>
                <a:gd name="connsiteX86" fmla="*/ 2711395 w 4345388"/>
                <a:gd name="connsiteY86" fmla="*/ 409493 h 1741336"/>
                <a:gd name="connsiteX87" fmla="*/ 2735249 w 4345388"/>
                <a:gd name="connsiteY87" fmla="*/ 461176 h 1741336"/>
                <a:gd name="connsiteX88" fmla="*/ 2755127 w 4345388"/>
                <a:gd name="connsiteY88" fmla="*/ 504908 h 1741336"/>
                <a:gd name="connsiteX89" fmla="*/ 2771030 w 4345388"/>
                <a:gd name="connsiteY89" fmla="*/ 556592 h 1741336"/>
                <a:gd name="connsiteX90" fmla="*/ 2775006 w 4345388"/>
                <a:gd name="connsiteY90" fmla="*/ 572494 h 1741336"/>
                <a:gd name="connsiteX91" fmla="*/ 2782957 w 4345388"/>
                <a:gd name="connsiteY91" fmla="*/ 588397 h 1741336"/>
                <a:gd name="connsiteX92" fmla="*/ 2802835 w 4345388"/>
                <a:gd name="connsiteY92" fmla="*/ 624178 h 1741336"/>
                <a:gd name="connsiteX93" fmla="*/ 2818738 w 4345388"/>
                <a:gd name="connsiteY93" fmla="*/ 640080 h 1741336"/>
                <a:gd name="connsiteX94" fmla="*/ 2830665 w 4345388"/>
                <a:gd name="connsiteY94" fmla="*/ 663934 h 1741336"/>
                <a:gd name="connsiteX95" fmla="*/ 2834641 w 4345388"/>
                <a:gd name="connsiteY95" fmla="*/ 679837 h 1741336"/>
                <a:gd name="connsiteX96" fmla="*/ 2846567 w 4345388"/>
                <a:gd name="connsiteY96" fmla="*/ 695740 h 1741336"/>
                <a:gd name="connsiteX97" fmla="*/ 2862470 w 4345388"/>
                <a:gd name="connsiteY97" fmla="*/ 743447 h 1741336"/>
                <a:gd name="connsiteX98" fmla="*/ 2866446 w 4345388"/>
                <a:gd name="connsiteY98" fmla="*/ 759350 h 1741336"/>
                <a:gd name="connsiteX99" fmla="*/ 2882348 w 4345388"/>
                <a:gd name="connsiteY99" fmla="*/ 795131 h 1741336"/>
                <a:gd name="connsiteX100" fmla="*/ 2886324 w 4345388"/>
                <a:gd name="connsiteY100" fmla="*/ 811034 h 1741336"/>
                <a:gd name="connsiteX101" fmla="*/ 2898251 w 4345388"/>
                <a:gd name="connsiteY101" fmla="*/ 834887 h 1741336"/>
                <a:gd name="connsiteX102" fmla="*/ 2910178 w 4345388"/>
                <a:gd name="connsiteY102" fmla="*/ 826936 h 1741336"/>
                <a:gd name="connsiteX103" fmla="*/ 2949934 w 4345388"/>
                <a:gd name="connsiteY103" fmla="*/ 751399 h 1741336"/>
                <a:gd name="connsiteX104" fmla="*/ 2957886 w 4345388"/>
                <a:gd name="connsiteY104" fmla="*/ 703691 h 1741336"/>
                <a:gd name="connsiteX105" fmla="*/ 2977764 w 4345388"/>
                <a:gd name="connsiteY105" fmla="*/ 663934 h 1741336"/>
                <a:gd name="connsiteX106" fmla="*/ 2981740 w 4345388"/>
                <a:gd name="connsiteY106" fmla="*/ 620202 h 1741336"/>
                <a:gd name="connsiteX107" fmla="*/ 3005594 w 4345388"/>
                <a:gd name="connsiteY107" fmla="*/ 576470 h 1741336"/>
                <a:gd name="connsiteX108" fmla="*/ 3025472 w 4345388"/>
                <a:gd name="connsiteY108" fmla="*/ 500933 h 1741336"/>
                <a:gd name="connsiteX109" fmla="*/ 3041374 w 4345388"/>
                <a:gd name="connsiteY109" fmla="*/ 421420 h 1741336"/>
                <a:gd name="connsiteX110" fmla="*/ 3049326 w 4345388"/>
                <a:gd name="connsiteY110" fmla="*/ 405517 h 1741336"/>
                <a:gd name="connsiteX111" fmla="*/ 3061253 w 4345388"/>
                <a:gd name="connsiteY111" fmla="*/ 365760 h 1741336"/>
                <a:gd name="connsiteX112" fmla="*/ 3085107 w 4345388"/>
                <a:gd name="connsiteY112" fmla="*/ 310101 h 1741336"/>
                <a:gd name="connsiteX113" fmla="*/ 3101009 w 4345388"/>
                <a:gd name="connsiteY113" fmla="*/ 349858 h 1741336"/>
                <a:gd name="connsiteX114" fmla="*/ 3104985 w 4345388"/>
                <a:gd name="connsiteY114" fmla="*/ 373712 h 1741336"/>
                <a:gd name="connsiteX115" fmla="*/ 3116912 w 4345388"/>
                <a:gd name="connsiteY115" fmla="*/ 429371 h 1741336"/>
                <a:gd name="connsiteX116" fmla="*/ 3136790 w 4345388"/>
                <a:gd name="connsiteY116" fmla="*/ 489006 h 1741336"/>
                <a:gd name="connsiteX117" fmla="*/ 3180522 w 4345388"/>
                <a:gd name="connsiteY117" fmla="*/ 652007 h 1741336"/>
                <a:gd name="connsiteX118" fmla="*/ 3196425 w 4345388"/>
                <a:gd name="connsiteY118" fmla="*/ 703691 h 1741336"/>
                <a:gd name="connsiteX119" fmla="*/ 3220279 w 4345388"/>
                <a:gd name="connsiteY119" fmla="*/ 807058 h 1741336"/>
                <a:gd name="connsiteX120" fmla="*/ 3248108 w 4345388"/>
                <a:gd name="connsiteY120" fmla="*/ 898498 h 1741336"/>
                <a:gd name="connsiteX121" fmla="*/ 3252084 w 4345388"/>
                <a:gd name="connsiteY121" fmla="*/ 926327 h 1741336"/>
                <a:gd name="connsiteX122" fmla="*/ 3267987 w 4345388"/>
                <a:gd name="connsiteY122" fmla="*/ 966084 h 1741336"/>
                <a:gd name="connsiteX123" fmla="*/ 3271962 w 4345388"/>
                <a:gd name="connsiteY123" fmla="*/ 978011 h 1741336"/>
                <a:gd name="connsiteX124" fmla="*/ 3283889 w 4345388"/>
                <a:gd name="connsiteY124" fmla="*/ 981987 h 1741336"/>
                <a:gd name="connsiteX125" fmla="*/ 3291841 w 4345388"/>
                <a:gd name="connsiteY125" fmla="*/ 974035 h 1741336"/>
                <a:gd name="connsiteX126" fmla="*/ 3307743 w 4345388"/>
                <a:gd name="connsiteY126" fmla="*/ 942230 h 1741336"/>
                <a:gd name="connsiteX127" fmla="*/ 3315694 w 4345388"/>
                <a:gd name="connsiteY127" fmla="*/ 918376 h 1741336"/>
                <a:gd name="connsiteX128" fmla="*/ 3335573 w 4345388"/>
                <a:gd name="connsiteY128" fmla="*/ 950181 h 1741336"/>
                <a:gd name="connsiteX129" fmla="*/ 3367378 w 4345388"/>
                <a:gd name="connsiteY129" fmla="*/ 1021743 h 1741336"/>
                <a:gd name="connsiteX130" fmla="*/ 3399183 w 4345388"/>
                <a:gd name="connsiteY130" fmla="*/ 1077402 h 1741336"/>
                <a:gd name="connsiteX131" fmla="*/ 3415086 w 4345388"/>
                <a:gd name="connsiteY131" fmla="*/ 1073427 h 1741336"/>
                <a:gd name="connsiteX132" fmla="*/ 3430988 w 4345388"/>
                <a:gd name="connsiteY132" fmla="*/ 1045597 h 1741336"/>
                <a:gd name="connsiteX133" fmla="*/ 3454842 w 4345388"/>
                <a:gd name="connsiteY133" fmla="*/ 993914 h 1741336"/>
                <a:gd name="connsiteX134" fmla="*/ 3478696 w 4345388"/>
                <a:gd name="connsiteY134" fmla="*/ 942230 h 1741336"/>
                <a:gd name="connsiteX135" fmla="*/ 3490623 w 4345388"/>
                <a:gd name="connsiteY135" fmla="*/ 938254 h 1741336"/>
                <a:gd name="connsiteX136" fmla="*/ 3522428 w 4345388"/>
                <a:gd name="connsiteY136" fmla="*/ 981987 h 1741336"/>
                <a:gd name="connsiteX137" fmla="*/ 3538331 w 4345388"/>
                <a:gd name="connsiteY137" fmla="*/ 1001865 h 1741336"/>
                <a:gd name="connsiteX138" fmla="*/ 3582063 w 4345388"/>
                <a:gd name="connsiteY138" fmla="*/ 1085354 h 1741336"/>
                <a:gd name="connsiteX139" fmla="*/ 3609893 w 4345388"/>
                <a:gd name="connsiteY139" fmla="*/ 1137037 h 1741336"/>
                <a:gd name="connsiteX140" fmla="*/ 3629771 w 4345388"/>
                <a:gd name="connsiteY140" fmla="*/ 1184745 h 1741336"/>
                <a:gd name="connsiteX141" fmla="*/ 3641698 w 4345388"/>
                <a:gd name="connsiteY141" fmla="*/ 1200647 h 1741336"/>
                <a:gd name="connsiteX142" fmla="*/ 3653625 w 4345388"/>
                <a:gd name="connsiteY142" fmla="*/ 1228477 h 1741336"/>
                <a:gd name="connsiteX143" fmla="*/ 3665552 w 4345388"/>
                <a:gd name="connsiteY143" fmla="*/ 1216550 h 1741336"/>
                <a:gd name="connsiteX144" fmla="*/ 3721211 w 4345388"/>
                <a:gd name="connsiteY144" fmla="*/ 1045597 h 1741336"/>
                <a:gd name="connsiteX145" fmla="*/ 3768919 w 4345388"/>
                <a:gd name="connsiteY145" fmla="*/ 882595 h 1741336"/>
                <a:gd name="connsiteX146" fmla="*/ 3776870 w 4345388"/>
                <a:gd name="connsiteY146" fmla="*/ 830912 h 1741336"/>
                <a:gd name="connsiteX147" fmla="*/ 3792773 w 4345388"/>
                <a:gd name="connsiteY147" fmla="*/ 795131 h 1741336"/>
                <a:gd name="connsiteX148" fmla="*/ 3800724 w 4345388"/>
                <a:gd name="connsiteY148" fmla="*/ 771277 h 1741336"/>
                <a:gd name="connsiteX149" fmla="*/ 3808675 w 4345388"/>
                <a:gd name="connsiteY149" fmla="*/ 735496 h 1741336"/>
                <a:gd name="connsiteX150" fmla="*/ 3824578 w 4345388"/>
                <a:gd name="connsiteY150" fmla="*/ 711642 h 1741336"/>
                <a:gd name="connsiteX151" fmla="*/ 3828554 w 4345388"/>
                <a:gd name="connsiteY151" fmla="*/ 723569 h 1741336"/>
                <a:gd name="connsiteX152" fmla="*/ 3836505 w 4345388"/>
                <a:gd name="connsiteY152" fmla="*/ 735496 h 1741336"/>
                <a:gd name="connsiteX153" fmla="*/ 3840481 w 4345388"/>
                <a:gd name="connsiteY153" fmla="*/ 763326 h 1741336"/>
                <a:gd name="connsiteX154" fmla="*/ 3884213 w 4345388"/>
                <a:gd name="connsiteY154" fmla="*/ 926327 h 1741336"/>
                <a:gd name="connsiteX155" fmla="*/ 3896140 w 4345388"/>
                <a:gd name="connsiteY155" fmla="*/ 958133 h 1741336"/>
                <a:gd name="connsiteX156" fmla="*/ 3904091 w 4345388"/>
                <a:gd name="connsiteY156" fmla="*/ 997889 h 1741336"/>
                <a:gd name="connsiteX157" fmla="*/ 3916018 w 4345388"/>
                <a:gd name="connsiteY157" fmla="*/ 1049573 h 1741336"/>
                <a:gd name="connsiteX158" fmla="*/ 3947823 w 4345388"/>
                <a:gd name="connsiteY158" fmla="*/ 1152940 h 1741336"/>
                <a:gd name="connsiteX159" fmla="*/ 3959750 w 4345388"/>
                <a:gd name="connsiteY159" fmla="*/ 1172818 h 1741336"/>
                <a:gd name="connsiteX160" fmla="*/ 3971677 w 4345388"/>
                <a:gd name="connsiteY160" fmla="*/ 1220526 h 1741336"/>
                <a:gd name="connsiteX161" fmla="*/ 3995531 w 4345388"/>
                <a:gd name="connsiteY161" fmla="*/ 1327868 h 1741336"/>
                <a:gd name="connsiteX162" fmla="*/ 4023361 w 4345388"/>
                <a:gd name="connsiteY162" fmla="*/ 1363649 h 1741336"/>
                <a:gd name="connsiteX163" fmla="*/ 4031312 w 4345388"/>
                <a:gd name="connsiteY163" fmla="*/ 1375576 h 1741336"/>
                <a:gd name="connsiteX164" fmla="*/ 4043239 w 4345388"/>
                <a:gd name="connsiteY164" fmla="*/ 1399430 h 1741336"/>
                <a:gd name="connsiteX165" fmla="*/ 4055166 w 4345388"/>
                <a:gd name="connsiteY165" fmla="*/ 1403406 h 1741336"/>
                <a:gd name="connsiteX166" fmla="*/ 4082995 w 4345388"/>
                <a:gd name="connsiteY166" fmla="*/ 1411357 h 1741336"/>
                <a:gd name="connsiteX167" fmla="*/ 4114801 w 4345388"/>
                <a:gd name="connsiteY167" fmla="*/ 1415333 h 1741336"/>
                <a:gd name="connsiteX168" fmla="*/ 4130703 w 4345388"/>
                <a:gd name="connsiteY168" fmla="*/ 1419308 h 1741336"/>
                <a:gd name="connsiteX169" fmla="*/ 4154557 w 4345388"/>
                <a:gd name="connsiteY169" fmla="*/ 1411357 h 1741336"/>
                <a:gd name="connsiteX170" fmla="*/ 4166484 w 4345388"/>
                <a:gd name="connsiteY170" fmla="*/ 1399430 h 1741336"/>
                <a:gd name="connsiteX171" fmla="*/ 4198289 w 4345388"/>
                <a:gd name="connsiteY171" fmla="*/ 1347747 h 1741336"/>
                <a:gd name="connsiteX172" fmla="*/ 4234070 w 4345388"/>
                <a:gd name="connsiteY172" fmla="*/ 1351722 h 1741336"/>
                <a:gd name="connsiteX173" fmla="*/ 4257924 w 4345388"/>
                <a:gd name="connsiteY173" fmla="*/ 1371600 h 1741336"/>
                <a:gd name="connsiteX174" fmla="*/ 4273827 w 4345388"/>
                <a:gd name="connsiteY174" fmla="*/ 1383527 h 1741336"/>
                <a:gd name="connsiteX175" fmla="*/ 4313583 w 4345388"/>
                <a:gd name="connsiteY175" fmla="*/ 1419308 h 1741336"/>
                <a:gd name="connsiteX176" fmla="*/ 4325510 w 4345388"/>
                <a:gd name="connsiteY176" fmla="*/ 1439187 h 1741336"/>
                <a:gd name="connsiteX177" fmla="*/ 4337437 w 4345388"/>
                <a:gd name="connsiteY177" fmla="*/ 1467016 h 1741336"/>
                <a:gd name="connsiteX178" fmla="*/ 4345388 w 4345388"/>
                <a:gd name="connsiteY178" fmla="*/ 1486894 h 1741336"/>
                <a:gd name="connsiteX0" fmla="*/ 0 w 4345388"/>
                <a:gd name="connsiteY0" fmla="*/ 1741336 h 1748296"/>
                <a:gd name="connsiteX1" fmla="*/ 1423284 w 4345388"/>
                <a:gd name="connsiteY1" fmla="*/ 1745311 h 1748296"/>
                <a:gd name="connsiteX2" fmla="*/ 2039511 w 4345388"/>
                <a:gd name="connsiteY2" fmla="*/ 1637969 h 1748296"/>
                <a:gd name="connsiteX3" fmla="*/ 1721458 w 4345388"/>
                <a:gd name="connsiteY3" fmla="*/ 1542554 h 1748296"/>
                <a:gd name="connsiteX4" fmla="*/ 1725434 w 4345388"/>
                <a:gd name="connsiteY4" fmla="*/ 1510748 h 1748296"/>
                <a:gd name="connsiteX5" fmla="*/ 1733385 w 4345388"/>
                <a:gd name="connsiteY5" fmla="*/ 1439187 h 1748296"/>
                <a:gd name="connsiteX6" fmla="*/ 1741336 w 4345388"/>
                <a:gd name="connsiteY6" fmla="*/ 1407381 h 1748296"/>
                <a:gd name="connsiteX7" fmla="*/ 1745312 w 4345388"/>
                <a:gd name="connsiteY7" fmla="*/ 1284136 h 1748296"/>
                <a:gd name="connsiteX8" fmla="*/ 1749287 w 4345388"/>
                <a:gd name="connsiteY8" fmla="*/ 1264258 h 1748296"/>
                <a:gd name="connsiteX9" fmla="*/ 1765190 w 4345388"/>
                <a:gd name="connsiteY9" fmla="*/ 1204623 h 1748296"/>
                <a:gd name="connsiteX10" fmla="*/ 1777117 w 4345388"/>
                <a:gd name="connsiteY10" fmla="*/ 1164867 h 1748296"/>
                <a:gd name="connsiteX11" fmla="*/ 1789044 w 4345388"/>
                <a:gd name="connsiteY11" fmla="*/ 1109207 h 1748296"/>
                <a:gd name="connsiteX12" fmla="*/ 1804947 w 4345388"/>
                <a:gd name="connsiteY12" fmla="*/ 1041621 h 1748296"/>
                <a:gd name="connsiteX13" fmla="*/ 1816874 w 4345388"/>
                <a:gd name="connsiteY13" fmla="*/ 1009816 h 1748296"/>
                <a:gd name="connsiteX14" fmla="*/ 1828801 w 4345388"/>
                <a:gd name="connsiteY14" fmla="*/ 978011 h 1748296"/>
                <a:gd name="connsiteX15" fmla="*/ 1844703 w 4345388"/>
                <a:gd name="connsiteY15" fmla="*/ 950181 h 1748296"/>
                <a:gd name="connsiteX16" fmla="*/ 1848679 w 4345388"/>
                <a:gd name="connsiteY16" fmla="*/ 934279 h 1748296"/>
                <a:gd name="connsiteX17" fmla="*/ 1856630 w 4345388"/>
                <a:gd name="connsiteY17" fmla="*/ 918376 h 1748296"/>
                <a:gd name="connsiteX18" fmla="*/ 1864581 w 4345388"/>
                <a:gd name="connsiteY18" fmla="*/ 894522 h 1748296"/>
                <a:gd name="connsiteX19" fmla="*/ 1876508 w 4345388"/>
                <a:gd name="connsiteY19" fmla="*/ 870668 h 1748296"/>
                <a:gd name="connsiteX20" fmla="*/ 1884460 w 4345388"/>
                <a:gd name="connsiteY20" fmla="*/ 826936 h 1748296"/>
                <a:gd name="connsiteX21" fmla="*/ 1900362 w 4345388"/>
                <a:gd name="connsiteY21" fmla="*/ 775253 h 1748296"/>
                <a:gd name="connsiteX22" fmla="*/ 1904338 w 4345388"/>
                <a:gd name="connsiteY22" fmla="*/ 739472 h 1748296"/>
                <a:gd name="connsiteX23" fmla="*/ 1916265 w 4345388"/>
                <a:gd name="connsiteY23" fmla="*/ 608275 h 1748296"/>
                <a:gd name="connsiteX24" fmla="*/ 1924216 w 4345388"/>
                <a:gd name="connsiteY24" fmla="*/ 548640 h 1748296"/>
                <a:gd name="connsiteX25" fmla="*/ 1940119 w 4345388"/>
                <a:gd name="connsiteY25" fmla="*/ 492981 h 1748296"/>
                <a:gd name="connsiteX26" fmla="*/ 1956021 w 4345388"/>
                <a:gd name="connsiteY26" fmla="*/ 441298 h 1748296"/>
                <a:gd name="connsiteX27" fmla="*/ 1959997 w 4345388"/>
                <a:gd name="connsiteY27" fmla="*/ 417444 h 1748296"/>
                <a:gd name="connsiteX28" fmla="*/ 1963973 w 4345388"/>
                <a:gd name="connsiteY28" fmla="*/ 405517 h 1748296"/>
                <a:gd name="connsiteX29" fmla="*/ 1967948 w 4345388"/>
                <a:gd name="connsiteY29" fmla="*/ 357809 h 1748296"/>
                <a:gd name="connsiteX30" fmla="*/ 1979875 w 4345388"/>
                <a:gd name="connsiteY30" fmla="*/ 294199 h 1748296"/>
                <a:gd name="connsiteX31" fmla="*/ 1987827 w 4345388"/>
                <a:gd name="connsiteY31" fmla="*/ 214686 h 1748296"/>
                <a:gd name="connsiteX32" fmla="*/ 1995778 w 4345388"/>
                <a:gd name="connsiteY32" fmla="*/ 182880 h 1748296"/>
                <a:gd name="connsiteX33" fmla="*/ 1999754 w 4345388"/>
                <a:gd name="connsiteY33" fmla="*/ 163002 h 1748296"/>
                <a:gd name="connsiteX34" fmla="*/ 2003729 w 4345388"/>
                <a:gd name="connsiteY34" fmla="*/ 123246 h 1748296"/>
                <a:gd name="connsiteX35" fmla="*/ 2015656 w 4345388"/>
                <a:gd name="connsiteY35" fmla="*/ 79514 h 1748296"/>
                <a:gd name="connsiteX36" fmla="*/ 2023607 w 4345388"/>
                <a:gd name="connsiteY36" fmla="*/ 59635 h 1748296"/>
                <a:gd name="connsiteX37" fmla="*/ 2055413 w 4345388"/>
                <a:gd name="connsiteY37" fmla="*/ 3976 h 1748296"/>
                <a:gd name="connsiteX38" fmla="*/ 2075291 w 4345388"/>
                <a:gd name="connsiteY38" fmla="*/ 0 h 1748296"/>
                <a:gd name="connsiteX39" fmla="*/ 2083242 w 4345388"/>
                <a:gd name="connsiteY39" fmla="*/ 15903 h 1748296"/>
                <a:gd name="connsiteX40" fmla="*/ 2087218 w 4345388"/>
                <a:gd name="connsiteY40" fmla="*/ 31806 h 1748296"/>
                <a:gd name="connsiteX41" fmla="*/ 2099145 w 4345388"/>
                <a:gd name="connsiteY41" fmla="*/ 79514 h 1748296"/>
                <a:gd name="connsiteX42" fmla="*/ 2103121 w 4345388"/>
                <a:gd name="connsiteY42" fmla="*/ 123246 h 1748296"/>
                <a:gd name="connsiteX43" fmla="*/ 2115047 w 4345388"/>
                <a:gd name="connsiteY43" fmla="*/ 186856 h 1748296"/>
                <a:gd name="connsiteX44" fmla="*/ 2119023 w 4345388"/>
                <a:gd name="connsiteY44" fmla="*/ 198783 h 1748296"/>
                <a:gd name="connsiteX45" fmla="*/ 2134926 w 4345388"/>
                <a:gd name="connsiteY45" fmla="*/ 250467 h 1748296"/>
                <a:gd name="connsiteX46" fmla="*/ 2138901 w 4345388"/>
                <a:gd name="connsiteY46" fmla="*/ 262394 h 1748296"/>
                <a:gd name="connsiteX47" fmla="*/ 2142877 w 4345388"/>
                <a:gd name="connsiteY47" fmla="*/ 286247 h 1748296"/>
                <a:gd name="connsiteX48" fmla="*/ 2146853 w 4345388"/>
                <a:gd name="connsiteY48" fmla="*/ 318053 h 1748296"/>
                <a:gd name="connsiteX49" fmla="*/ 2158780 w 4345388"/>
                <a:gd name="connsiteY49" fmla="*/ 353834 h 1748296"/>
                <a:gd name="connsiteX50" fmla="*/ 2170707 w 4345388"/>
                <a:gd name="connsiteY50" fmla="*/ 377687 h 1748296"/>
                <a:gd name="connsiteX51" fmla="*/ 2182634 w 4345388"/>
                <a:gd name="connsiteY51" fmla="*/ 381663 h 1748296"/>
                <a:gd name="connsiteX52" fmla="*/ 2274074 w 4345388"/>
                <a:gd name="connsiteY52" fmla="*/ 377687 h 1748296"/>
                <a:gd name="connsiteX53" fmla="*/ 2289976 w 4345388"/>
                <a:gd name="connsiteY53" fmla="*/ 365760 h 1748296"/>
                <a:gd name="connsiteX54" fmla="*/ 2313830 w 4345388"/>
                <a:gd name="connsiteY54" fmla="*/ 345882 h 1748296"/>
                <a:gd name="connsiteX55" fmla="*/ 2337684 w 4345388"/>
                <a:gd name="connsiteY55" fmla="*/ 314077 h 1748296"/>
                <a:gd name="connsiteX56" fmla="*/ 2345635 w 4345388"/>
                <a:gd name="connsiteY56" fmla="*/ 290223 h 1748296"/>
                <a:gd name="connsiteX57" fmla="*/ 2361538 w 4345388"/>
                <a:gd name="connsiteY57" fmla="*/ 258418 h 1748296"/>
                <a:gd name="connsiteX58" fmla="*/ 2365514 w 4345388"/>
                <a:gd name="connsiteY58" fmla="*/ 242515 h 1748296"/>
                <a:gd name="connsiteX59" fmla="*/ 2373465 w 4345388"/>
                <a:gd name="connsiteY59" fmla="*/ 222637 h 1748296"/>
                <a:gd name="connsiteX60" fmla="*/ 2377441 w 4345388"/>
                <a:gd name="connsiteY60" fmla="*/ 210710 h 1748296"/>
                <a:gd name="connsiteX61" fmla="*/ 2381416 w 4345388"/>
                <a:gd name="connsiteY61" fmla="*/ 421420 h 1748296"/>
                <a:gd name="connsiteX62" fmla="*/ 2385392 w 4345388"/>
                <a:gd name="connsiteY62" fmla="*/ 441298 h 1748296"/>
                <a:gd name="connsiteX63" fmla="*/ 2393343 w 4345388"/>
                <a:gd name="connsiteY63" fmla="*/ 453225 h 1748296"/>
                <a:gd name="connsiteX64" fmla="*/ 2413221 w 4345388"/>
                <a:gd name="connsiteY64" fmla="*/ 489006 h 1748296"/>
                <a:gd name="connsiteX65" fmla="*/ 2449002 w 4345388"/>
                <a:gd name="connsiteY65" fmla="*/ 477079 h 1748296"/>
                <a:gd name="connsiteX66" fmla="*/ 2468881 w 4345388"/>
                <a:gd name="connsiteY66" fmla="*/ 457200 h 1748296"/>
                <a:gd name="connsiteX67" fmla="*/ 2500686 w 4345388"/>
                <a:gd name="connsiteY67" fmla="*/ 417444 h 1748296"/>
                <a:gd name="connsiteX68" fmla="*/ 2512613 w 4345388"/>
                <a:gd name="connsiteY68" fmla="*/ 405517 h 1748296"/>
                <a:gd name="connsiteX69" fmla="*/ 2524540 w 4345388"/>
                <a:gd name="connsiteY69" fmla="*/ 413468 h 1748296"/>
                <a:gd name="connsiteX70" fmla="*/ 2532491 w 4345388"/>
                <a:gd name="connsiteY70" fmla="*/ 437322 h 1748296"/>
                <a:gd name="connsiteX71" fmla="*/ 2540442 w 4345388"/>
                <a:gd name="connsiteY71" fmla="*/ 457200 h 1748296"/>
                <a:gd name="connsiteX72" fmla="*/ 2544418 w 4345388"/>
                <a:gd name="connsiteY72" fmla="*/ 477079 h 1748296"/>
                <a:gd name="connsiteX73" fmla="*/ 2552369 w 4345388"/>
                <a:gd name="connsiteY73" fmla="*/ 492981 h 1748296"/>
                <a:gd name="connsiteX74" fmla="*/ 2560321 w 4345388"/>
                <a:gd name="connsiteY74" fmla="*/ 512860 h 1748296"/>
                <a:gd name="connsiteX75" fmla="*/ 2564296 w 4345388"/>
                <a:gd name="connsiteY75" fmla="*/ 528762 h 1748296"/>
                <a:gd name="connsiteX76" fmla="*/ 2576223 w 4345388"/>
                <a:gd name="connsiteY76" fmla="*/ 544665 h 1748296"/>
                <a:gd name="connsiteX77" fmla="*/ 2592126 w 4345388"/>
                <a:gd name="connsiteY77" fmla="*/ 568519 h 1748296"/>
                <a:gd name="connsiteX78" fmla="*/ 2604053 w 4345388"/>
                <a:gd name="connsiteY78" fmla="*/ 588397 h 1748296"/>
                <a:gd name="connsiteX79" fmla="*/ 2623931 w 4345388"/>
                <a:gd name="connsiteY79" fmla="*/ 580446 h 1748296"/>
                <a:gd name="connsiteX80" fmla="*/ 2643809 w 4345388"/>
                <a:gd name="connsiteY80" fmla="*/ 552616 h 1748296"/>
                <a:gd name="connsiteX81" fmla="*/ 2663687 w 4345388"/>
                <a:gd name="connsiteY81" fmla="*/ 516835 h 1748296"/>
                <a:gd name="connsiteX82" fmla="*/ 2679590 w 4345388"/>
                <a:gd name="connsiteY82" fmla="*/ 481054 h 1748296"/>
                <a:gd name="connsiteX83" fmla="*/ 2683566 w 4345388"/>
                <a:gd name="connsiteY83" fmla="*/ 469127 h 1748296"/>
                <a:gd name="connsiteX84" fmla="*/ 2691517 w 4345388"/>
                <a:gd name="connsiteY84" fmla="*/ 457200 h 1748296"/>
                <a:gd name="connsiteX85" fmla="*/ 2703444 w 4345388"/>
                <a:gd name="connsiteY85" fmla="*/ 425395 h 1748296"/>
                <a:gd name="connsiteX86" fmla="*/ 2711395 w 4345388"/>
                <a:gd name="connsiteY86" fmla="*/ 409493 h 1748296"/>
                <a:gd name="connsiteX87" fmla="*/ 2735249 w 4345388"/>
                <a:gd name="connsiteY87" fmla="*/ 461176 h 1748296"/>
                <a:gd name="connsiteX88" fmla="*/ 2755127 w 4345388"/>
                <a:gd name="connsiteY88" fmla="*/ 504908 h 1748296"/>
                <a:gd name="connsiteX89" fmla="*/ 2771030 w 4345388"/>
                <a:gd name="connsiteY89" fmla="*/ 556592 h 1748296"/>
                <a:gd name="connsiteX90" fmla="*/ 2775006 w 4345388"/>
                <a:gd name="connsiteY90" fmla="*/ 572494 h 1748296"/>
                <a:gd name="connsiteX91" fmla="*/ 2782957 w 4345388"/>
                <a:gd name="connsiteY91" fmla="*/ 588397 h 1748296"/>
                <a:gd name="connsiteX92" fmla="*/ 2802835 w 4345388"/>
                <a:gd name="connsiteY92" fmla="*/ 624178 h 1748296"/>
                <a:gd name="connsiteX93" fmla="*/ 2818738 w 4345388"/>
                <a:gd name="connsiteY93" fmla="*/ 640080 h 1748296"/>
                <a:gd name="connsiteX94" fmla="*/ 2830665 w 4345388"/>
                <a:gd name="connsiteY94" fmla="*/ 663934 h 1748296"/>
                <a:gd name="connsiteX95" fmla="*/ 2834641 w 4345388"/>
                <a:gd name="connsiteY95" fmla="*/ 679837 h 1748296"/>
                <a:gd name="connsiteX96" fmla="*/ 2846567 w 4345388"/>
                <a:gd name="connsiteY96" fmla="*/ 695740 h 1748296"/>
                <a:gd name="connsiteX97" fmla="*/ 2862470 w 4345388"/>
                <a:gd name="connsiteY97" fmla="*/ 743447 h 1748296"/>
                <a:gd name="connsiteX98" fmla="*/ 2866446 w 4345388"/>
                <a:gd name="connsiteY98" fmla="*/ 759350 h 1748296"/>
                <a:gd name="connsiteX99" fmla="*/ 2882348 w 4345388"/>
                <a:gd name="connsiteY99" fmla="*/ 795131 h 1748296"/>
                <a:gd name="connsiteX100" fmla="*/ 2886324 w 4345388"/>
                <a:gd name="connsiteY100" fmla="*/ 811034 h 1748296"/>
                <a:gd name="connsiteX101" fmla="*/ 2898251 w 4345388"/>
                <a:gd name="connsiteY101" fmla="*/ 834887 h 1748296"/>
                <a:gd name="connsiteX102" fmla="*/ 2910178 w 4345388"/>
                <a:gd name="connsiteY102" fmla="*/ 826936 h 1748296"/>
                <a:gd name="connsiteX103" fmla="*/ 2949934 w 4345388"/>
                <a:gd name="connsiteY103" fmla="*/ 751399 h 1748296"/>
                <a:gd name="connsiteX104" fmla="*/ 2957886 w 4345388"/>
                <a:gd name="connsiteY104" fmla="*/ 703691 h 1748296"/>
                <a:gd name="connsiteX105" fmla="*/ 2977764 w 4345388"/>
                <a:gd name="connsiteY105" fmla="*/ 663934 h 1748296"/>
                <a:gd name="connsiteX106" fmla="*/ 2981740 w 4345388"/>
                <a:gd name="connsiteY106" fmla="*/ 620202 h 1748296"/>
                <a:gd name="connsiteX107" fmla="*/ 3005594 w 4345388"/>
                <a:gd name="connsiteY107" fmla="*/ 576470 h 1748296"/>
                <a:gd name="connsiteX108" fmla="*/ 3025472 w 4345388"/>
                <a:gd name="connsiteY108" fmla="*/ 500933 h 1748296"/>
                <a:gd name="connsiteX109" fmla="*/ 3041374 w 4345388"/>
                <a:gd name="connsiteY109" fmla="*/ 421420 h 1748296"/>
                <a:gd name="connsiteX110" fmla="*/ 3049326 w 4345388"/>
                <a:gd name="connsiteY110" fmla="*/ 405517 h 1748296"/>
                <a:gd name="connsiteX111" fmla="*/ 3061253 w 4345388"/>
                <a:gd name="connsiteY111" fmla="*/ 365760 h 1748296"/>
                <a:gd name="connsiteX112" fmla="*/ 3085107 w 4345388"/>
                <a:gd name="connsiteY112" fmla="*/ 310101 h 1748296"/>
                <a:gd name="connsiteX113" fmla="*/ 3101009 w 4345388"/>
                <a:gd name="connsiteY113" fmla="*/ 349858 h 1748296"/>
                <a:gd name="connsiteX114" fmla="*/ 3104985 w 4345388"/>
                <a:gd name="connsiteY114" fmla="*/ 373712 h 1748296"/>
                <a:gd name="connsiteX115" fmla="*/ 3116912 w 4345388"/>
                <a:gd name="connsiteY115" fmla="*/ 429371 h 1748296"/>
                <a:gd name="connsiteX116" fmla="*/ 3136790 w 4345388"/>
                <a:gd name="connsiteY116" fmla="*/ 489006 h 1748296"/>
                <a:gd name="connsiteX117" fmla="*/ 3180522 w 4345388"/>
                <a:gd name="connsiteY117" fmla="*/ 652007 h 1748296"/>
                <a:gd name="connsiteX118" fmla="*/ 3196425 w 4345388"/>
                <a:gd name="connsiteY118" fmla="*/ 703691 h 1748296"/>
                <a:gd name="connsiteX119" fmla="*/ 3220279 w 4345388"/>
                <a:gd name="connsiteY119" fmla="*/ 807058 h 1748296"/>
                <a:gd name="connsiteX120" fmla="*/ 3248108 w 4345388"/>
                <a:gd name="connsiteY120" fmla="*/ 898498 h 1748296"/>
                <a:gd name="connsiteX121" fmla="*/ 3252084 w 4345388"/>
                <a:gd name="connsiteY121" fmla="*/ 926327 h 1748296"/>
                <a:gd name="connsiteX122" fmla="*/ 3267987 w 4345388"/>
                <a:gd name="connsiteY122" fmla="*/ 966084 h 1748296"/>
                <a:gd name="connsiteX123" fmla="*/ 3271962 w 4345388"/>
                <a:gd name="connsiteY123" fmla="*/ 978011 h 1748296"/>
                <a:gd name="connsiteX124" fmla="*/ 3283889 w 4345388"/>
                <a:gd name="connsiteY124" fmla="*/ 981987 h 1748296"/>
                <a:gd name="connsiteX125" fmla="*/ 3291841 w 4345388"/>
                <a:gd name="connsiteY125" fmla="*/ 974035 h 1748296"/>
                <a:gd name="connsiteX126" fmla="*/ 3307743 w 4345388"/>
                <a:gd name="connsiteY126" fmla="*/ 942230 h 1748296"/>
                <a:gd name="connsiteX127" fmla="*/ 3315694 w 4345388"/>
                <a:gd name="connsiteY127" fmla="*/ 918376 h 1748296"/>
                <a:gd name="connsiteX128" fmla="*/ 3335573 w 4345388"/>
                <a:gd name="connsiteY128" fmla="*/ 950181 h 1748296"/>
                <a:gd name="connsiteX129" fmla="*/ 3367378 w 4345388"/>
                <a:gd name="connsiteY129" fmla="*/ 1021743 h 1748296"/>
                <a:gd name="connsiteX130" fmla="*/ 3399183 w 4345388"/>
                <a:gd name="connsiteY130" fmla="*/ 1077402 h 1748296"/>
                <a:gd name="connsiteX131" fmla="*/ 3415086 w 4345388"/>
                <a:gd name="connsiteY131" fmla="*/ 1073427 h 1748296"/>
                <a:gd name="connsiteX132" fmla="*/ 3430988 w 4345388"/>
                <a:gd name="connsiteY132" fmla="*/ 1045597 h 1748296"/>
                <a:gd name="connsiteX133" fmla="*/ 3454842 w 4345388"/>
                <a:gd name="connsiteY133" fmla="*/ 993914 h 1748296"/>
                <a:gd name="connsiteX134" fmla="*/ 3478696 w 4345388"/>
                <a:gd name="connsiteY134" fmla="*/ 942230 h 1748296"/>
                <a:gd name="connsiteX135" fmla="*/ 3490623 w 4345388"/>
                <a:gd name="connsiteY135" fmla="*/ 938254 h 1748296"/>
                <a:gd name="connsiteX136" fmla="*/ 3522428 w 4345388"/>
                <a:gd name="connsiteY136" fmla="*/ 981987 h 1748296"/>
                <a:gd name="connsiteX137" fmla="*/ 3538331 w 4345388"/>
                <a:gd name="connsiteY137" fmla="*/ 1001865 h 1748296"/>
                <a:gd name="connsiteX138" fmla="*/ 3582063 w 4345388"/>
                <a:gd name="connsiteY138" fmla="*/ 1085354 h 1748296"/>
                <a:gd name="connsiteX139" fmla="*/ 3609893 w 4345388"/>
                <a:gd name="connsiteY139" fmla="*/ 1137037 h 1748296"/>
                <a:gd name="connsiteX140" fmla="*/ 3629771 w 4345388"/>
                <a:gd name="connsiteY140" fmla="*/ 1184745 h 1748296"/>
                <a:gd name="connsiteX141" fmla="*/ 3641698 w 4345388"/>
                <a:gd name="connsiteY141" fmla="*/ 1200647 h 1748296"/>
                <a:gd name="connsiteX142" fmla="*/ 3653625 w 4345388"/>
                <a:gd name="connsiteY142" fmla="*/ 1228477 h 1748296"/>
                <a:gd name="connsiteX143" fmla="*/ 3665552 w 4345388"/>
                <a:gd name="connsiteY143" fmla="*/ 1216550 h 1748296"/>
                <a:gd name="connsiteX144" fmla="*/ 3721211 w 4345388"/>
                <a:gd name="connsiteY144" fmla="*/ 1045597 h 1748296"/>
                <a:gd name="connsiteX145" fmla="*/ 3768919 w 4345388"/>
                <a:gd name="connsiteY145" fmla="*/ 882595 h 1748296"/>
                <a:gd name="connsiteX146" fmla="*/ 3776870 w 4345388"/>
                <a:gd name="connsiteY146" fmla="*/ 830912 h 1748296"/>
                <a:gd name="connsiteX147" fmla="*/ 3792773 w 4345388"/>
                <a:gd name="connsiteY147" fmla="*/ 795131 h 1748296"/>
                <a:gd name="connsiteX148" fmla="*/ 3800724 w 4345388"/>
                <a:gd name="connsiteY148" fmla="*/ 771277 h 1748296"/>
                <a:gd name="connsiteX149" fmla="*/ 3808675 w 4345388"/>
                <a:gd name="connsiteY149" fmla="*/ 735496 h 1748296"/>
                <a:gd name="connsiteX150" fmla="*/ 3824578 w 4345388"/>
                <a:gd name="connsiteY150" fmla="*/ 711642 h 1748296"/>
                <a:gd name="connsiteX151" fmla="*/ 3828554 w 4345388"/>
                <a:gd name="connsiteY151" fmla="*/ 723569 h 1748296"/>
                <a:gd name="connsiteX152" fmla="*/ 3836505 w 4345388"/>
                <a:gd name="connsiteY152" fmla="*/ 735496 h 1748296"/>
                <a:gd name="connsiteX153" fmla="*/ 3840481 w 4345388"/>
                <a:gd name="connsiteY153" fmla="*/ 763326 h 1748296"/>
                <a:gd name="connsiteX154" fmla="*/ 3884213 w 4345388"/>
                <a:gd name="connsiteY154" fmla="*/ 926327 h 1748296"/>
                <a:gd name="connsiteX155" fmla="*/ 3896140 w 4345388"/>
                <a:gd name="connsiteY155" fmla="*/ 958133 h 1748296"/>
                <a:gd name="connsiteX156" fmla="*/ 3904091 w 4345388"/>
                <a:gd name="connsiteY156" fmla="*/ 997889 h 1748296"/>
                <a:gd name="connsiteX157" fmla="*/ 3916018 w 4345388"/>
                <a:gd name="connsiteY157" fmla="*/ 1049573 h 1748296"/>
                <a:gd name="connsiteX158" fmla="*/ 3947823 w 4345388"/>
                <a:gd name="connsiteY158" fmla="*/ 1152940 h 1748296"/>
                <a:gd name="connsiteX159" fmla="*/ 3959750 w 4345388"/>
                <a:gd name="connsiteY159" fmla="*/ 1172818 h 1748296"/>
                <a:gd name="connsiteX160" fmla="*/ 3971677 w 4345388"/>
                <a:gd name="connsiteY160" fmla="*/ 1220526 h 1748296"/>
                <a:gd name="connsiteX161" fmla="*/ 3995531 w 4345388"/>
                <a:gd name="connsiteY161" fmla="*/ 1327868 h 1748296"/>
                <a:gd name="connsiteX162" fmla="*/ 4023361 w 4345388"/>
                <a:gd name="connsiteY162" fmla="*/ 1363649 h 1748296"/>
                <a:gd name="connsiteX163" fmla="*/ 4031312 w 4345388"/>
                <a:gd name="connsiteY163" fmla="*/ 1375576 h 1748296"/>
                <a:gd name="connsiteX164" fmla="*/ 4043239 w 4345388"/>
                <a:gd name="connsiteY164" fmla="*/ 1399430 h 1748296"/>
                <a:gd name="connsiteX165" fmla="*/ 4055166 w 4345388"/>
                <a:gd name="connsiteY165" fmla="*/ 1403406 h 1748296"/>
                <a:gd name="connsiteX166" fmla="*/ 4082995 w 4345388"/>
                <a:gd name="connsiteY166" fmla="*/ 1411357 h 1748296"/>
                <a:gd name="connsiteX167" fmla="*/ 4114801 w 4345388"/>
                <a:gd name="connsiteY167" fmla="*/ 1415333 h 1748296"/>
                <a:gd name="connsiteX168" fmla="*/ 4130703 w 4345388"/>
                <a:gd name="connsiteY168" fmla="*/ 1419308 h 1748296"/>
                <a:gd name="connsiteX169" fmla="*/ 4154557 w 4345388"/>
                <a:gd name="connsiteY169" fmla="*/ 1411357 h 1748296"/>
                <a:gd name="connsiteX170" fmla="*/ 4166484 w 4345388"/>
                <a:gd name="connsiteY170" fmla="*/ 1399430 h 1748296"/>
                <a:gd name="connsiteX171" fmla="*/ 4198289 w 4345388"/>
                <a:gd name="connsiteY171" fmla="*/ 1347747 h 1748296"/>
                <a:gd name="connsiteX172" fmla="*/ 4234070 w 4345388"/>
                <a:gd name="connsiteY172" fmla="*/ 1351722 h 1748296"/>
                <a:gd name="connsiteX173" fmla="*/ 4257924 w 4345388"/>
                <a:gd name="connsiteY173" fmla="*/ 1371600 h 1748296"/>
                <a:gd name="connsiteX174" fmla="*/ 4273827 w 4345388"/>
                <a:gd name="connsiteY174" fmla="*/ 1383527 h 1748296"/>
                <a:gd name="connsiteX175" fmla="*/ 4313583 w 4345388"/>
                <a:gd name="connsiteY175" fmla="*/ 1419308 h 1748296"/>
                <a:gd name="connsiteX176" fmla="*/ 4325510 w 4345388"/>
                <a:gd name="connsiteY176" fmla="*/ 1439187 h 1748296"/>
                <a:gd name="connsiteX177" fmla="*/ 4337437 w 4345388"/>
                <a:gd name="connsiteY177" fmla="*/ 1467016 h 1748296"/>
                <a:gd name="connsiteX178" fmla="*/ 4345388 w 4345388"/>
                <a:gd name="connsiteY178" fmla="*/ 1486894 h 1748296"/>
                <a:gd name="connsiteX0" fmla="*/ 0 w 4345388"/>
                <a:gd name="connsiteY0" fmla="*/ 1741336 h 1745607"/>
                <a:gd name="connsiteX1" fmla="*/ 1423284 w 4345388"/>
                <a:gd name="connsiteY1" fmla="*/ 1745311 h 1745607"/>
                <a:gd name="connsiteX2" fmla="*/ 2039511 w 4345388"/>
                <a:gd name="connsiteY2" fmla="*/ 1637969 h 1745607"/>
                <a:gd name="connsiteX3" fmla="*/ 1721458 w 4345388"/>
                <a:gd name="connsiteY3" fmla="*/ 1542554 h 1745607"/>
                <a:gd name="connsiteX4" fmla="*/ 1725434 w 4345388"/>
                <a:gd name="connsiteY4" fmla="*/ 1510748 h 1745607"/>
                <a:gd name="connsiteX5" fmla="*/ 1733385 w 4345388"/>
                <a:gd name="connsiteY5" fmla="*/ 1439187 h 1745607"/>
                <a:gd name="connsiteX6" fmla="*/ 1741336 w 4345388"/>
                <a:gd name="connsiteY6" fmla="*/ 1407381 h 1745607"/>
                <a:gd name="connsiteX7" fmla="*/ 1745312 w 4345388"/>
                <a:gd name="connsiteY7" fmla="*/ 1284136 h 1745607"/>
                <a:gd name="connsiteX8" fmla="*/ 1749287 w 4345388"/>
                <a:gd name="connsiteY8" fmla="*/ 1264258 h 1745607"/>
                <a:gd name="connsiteX9" fmla="*/ 1765190 w 4345388"/>
                <a:gd name="connsiteY9" fmla="*/ 1204623 h 1745607"/>
                <a:gd name="connsiteX10" fmla="*/ 1777117 w 4345388"/>
                <a:gd name="connsiteY10" fmla="*/ 1164867 h 1745607"/>
                <a:gd name="connsiteX11" fmla="*/ 1789044 w 4345388"/>
                <a:gd name="connsiteY11" fmla="*/ 1109207 h 1745607"/>
                <a:gd name="connsiteX12" fmla="*/ 1804947 w 4345388"/>
                <a:gd name="connsiteY12" fmla="*/ 1041621 h 1745607"/>
                <a:gd name="connsiteX13" fmla="*/ 1816874 w 4345388"/>
                <a:gd name="connsiteY13" fmla="*/ 1009816 h 1745607"/>
                <a:gd name="connsiteX14" fmla="*/ 1828801 w 4345388"/>
                <a:gd name="connsiteY14" fmla="*/ 978011 h 1745607"/>
                <a:gd name="connsiteX15" fmla="*/ 1844703 w 4345388"/>
                <a:gd name="connsiteY15" fmla="*/ 950181 h 1745607"/>
                <a:gd name="connsiteX16" fmla="*/ 1848679 w 4345388"/>
                <a:gd name="connsiteY16" fmla="*/ 934279 h 1745607"/>
                <a:gd name="connsiteX17" fmla="*/ 1856630 w 4345388"/>
                <a:gd name="connsiteY17" fmla="*/ 918376 h 1745607"/>
                <a:gd name="connsiteX18" fmla="*/ 1864581 w 4345388"/>
                <a:gd name="connsiteY18" fmla="*/ 894522 h 1745607"/>
                <a:gd name="connsiteX19" fmla="*/ 1876508 w 4345388"/>
                <a:gd name="connsiteY19" fmla="*/ 870668 h 1745607"/>
                <a:gd name="connsiteX20" fmla="*/ 1884460 w 4345388"/>
                <a:gd name="connsiteY20" fmla="*/ 826936 h 1745607"/>
                <a:gd name="connsiteX21" fmla="*/ 1900362 w 4345388"/>
                <a:gd name="connsiteY21" fmla="*/ 775253 h 1745607"/>
                <a:gd name="connsiteX22" fmla="*/ 1904338 w 4345388"/>
                <a:gd name="connsiteY22" fmla="*/ 739472 h 1745607"/>
                <a:gd name="connsiteX23" fmla="*/ 1916265 w 4345388"/>
                <a:gd name="connsiteY23" fmla="*/ 608275 h 1745607"/>
                <a:gd name="connsiteX24" fmla="*/ 1924216 w 4345388"/>
                <a:gd name="connsiteY24" fmla="*/ 548640 h 1745607"/>
                <a:gd name="connsiteX25" fmla="*/ 1940119 w 4345388"/>
                <a:gd name="connsiteY25" fmla="*/ 492981 h 1745607"/>
                <a:gd name="connsiteX26" fmla="*/ 1956021 w 4345388"/>
                <a:gd name="connsiteY26" fmla="*/ 441298 h 1745607"/>
                <a:gd name="connsiteX27" fmla="*/ 1959997 w 4345388"/>
                <a:gd name="connsiteY27" fmla="*/ 417444 h 1745607"/>
                <a:gd name="connsiteX28" fmla="*/ 1963973 w 4345388"/>
                <a:gd name="connsiteY28" fmla="*/ 405517 h 1745607"/>
                <a:gd name="connsiteX29" fmla="*/ 1967948 w 4345388"/>
                <a:gd name="connsiteY29" fmla="*/ 357809 h 1745607"/>
                <a:gd name="connsiteX30" fmla="*/ 1979875 w 4345388"/>
                <a:gd name="connsiteY30" fmla="*/ 294199 h 1745607"/>
                <a:gd name="connsiteX31" fmla="*/ 1987827 w 4345388"/>
                <a:gd name="connsiteY31" fmla="*/ 214686 h 1745607"/>
                <a:gd name="connsiteX32" fmla="*/ 1995778 w 4345388"/>
                <a:gd name="connsiteY32" fmla="*/ 182880 h 1745607"/>
                <a:gd name="connsiteX33" fmla="*/ 1999754 w 4345388"/>
                <a:gd name="connsiteY33" fmla="*/ 163002 h 1745607"/>
                <a:gd name="connsiteX34" fmla="*/ 2003729 w 4345388"/>
                <a:gd name="connsiteY34" fmla="*/ 123246 h 1745607"/>
                <a:gd name="connsiteX35" fmla="*/ 2015656 w 4345388"/>
                <a:gd name="connsiteY35" fmla="*/ 79514 h 1745607"/>
                <a:gd name="connsiteX36" fmla="*/ 2023607 w 4345388"/>
                <a:gd name="connsiteY36" fmla="*/ 59635 h 1745607"/>
                <a:gd name="connsiteX37" fmla="*/ 2055413 w 4345388"/>
                <a:gd name="connsiteY37" fmla="*/ 3976 h 1745607"/>
                <a:gd name="connsiteX38" fmla="*/ 2075291 w 4345388"/>
                <a:gd name="connsiteY38" fmla="*/ 0 h 1745607"/>
                <a:gd name="connsiteX39" fmla="*/ 2083242 w 4345388"/>
                <a:gd name="connsiteY39" fmla="*/ 15903 h 1745607"/>
                <a:gd name="connsiteX40" fmla="*/ 2087218 w 4345388"/>
                <a:gd name="connsiteY40" fmla="*/ 31806 h 1745607"/>
                <a:gd name="connsiteX41" fmla="*/ 2099145 w 4345388"/>
                <a:gd name="connsiteY41" fmla="*/ 79514 h 1745607"/>
                <a:gd name="connsiteX42" fmla="*/ 2103121 w 4345388"/>
                <a:gd name="connsiteY42" fmla="*/ 123246 h 1745607"/>
                <a:gd name="connsiteX43" fmla="*/ 2115047 w 4345388"/>
                <a:gd name="connsiteY43" fmla="*/ 186856 h 1745607"/>
                <a:gd name="connsiteX44" fmla="*/ 2119023 w 4345388"/>
                <a:gd name="connsiteY44" fmla="*/ 198783 h 1745607"/>
                <a:gd name="connsiteX45" fmla="*/ 2134926 w 4345388"/>
                <a:gd name="connsiteY45" fmla="*/ 250467 h 1745607"/>
                <a:gd name="connsiteX46" fmla="*/ 2138901 w 4345388"/>
                <a:gd name="connsiteY46" fmla="*/ 262394 h 1745607"/>
                <a:gd name="connsiteX47" fmla="*/ 2142877 w 4345388"/>
                <a:gd name="connsiteY47" fmla="*/ 286247 h 1745607"/>
                <a:gd name="connsiteX48" fmla="*/ 2146853 w 4345388"/>
                <a:gd name="connsiteY48" fmla="*/ 318053 h 1745607"/>
                <a:gd name="connsiteX49" fmla="*/ 2158780 w 4345388"/>
                <a:gd name="connsiteY49" fmla="*/ 353834 h 1745607"/>
                <a:gd name="connsiteX50" fmla="*/ 2170707 w 4345388"/>
                <a:gd name="connsiteY50" fmla="*/ 377687 h 1745607"/>
                <a:gd name="connsiteX51" fmla="*/ 2182634 w 4345388"/>
                <a:gd name="connsiteY51" fmla="*/ 381663 h 1745607"/>
                <a:gd name="connsiteX52" fmla="*/ 2274074 w 4345388"/>
                <a:gd name="connsiteY52" fmla="*/ 377687 h 1745607"/>
                <a:gd name="connsiteX53" fmla="*/ 2289976 w 4345388"/>
                <a:gd name="connsiteY53" fmla="*/ 365760 h 1745607"/>
                <a:gd name="connsiteX54" fmla="*/ 2313830 w 4345388"/>
                <a:gd name="connsiteY54" fmla="*/ 345882 h 1745607"/>
                <a:gd name="connsiteX55" fmla="*/ 2337684 w 4345388"/>
                <a:gd name="connsiteY55" fmla="*/ 314077 h 1745607"/>
                <a:gd name="connsiteX56" fmla="*/ 2345635 w 4345388"/>
                <a:gd name="connsiteY56" fmla="*/ 290223 h 1745607"/>
                <a:gd name="connsiteX57" fmla="*/ 2361538 w 4345388"/>
                <a:gd name="connsiteY57" fmla="*/ 258418 h 1745607"/>
                <a:gd name="connsiteX58" fmla="*/ 2365514 w 4345388"/>
                <a:gd name="connsiteY58" fmla="*/ 242515 h 1745607"/>
                <a:gd name="connsiteX59" fmla="*/ 2373465 w 4345388"/>
                <a:gd name="connsiteY59" fmla="*/ 222637 h 1745607"/>
                <a:gd name="connsiteX60" fmla="*/ 2377441 w 4345388"/>
                <a:gd name="connsiteY60" fmla="*/ 210710 h 1745607"/>
                <a:gd name="connsiteX61" fmla="*/ 2381416 w 4345388"/>
                <a:gd name="connsiteY61" fmla="*/ 421420 h 1745607"/>
                <a:gd name="connsiteX62" fmla="*/ 2385392 w 4345388"/>
                <a:gd name="connsiteY62" fmla="*/ 441298 h 1745607"/>
                <a:gd name="connsiteX63" fmla="*/ 2393343 w 4345388"/>
                <a:gd name="connsiteY63" fmla="*/ 453225 h 1745607"/>
                <a:gd name="connsiteX64" fmla="*/ 2413221 w 4345388"/>
                <a:gd name="connsiteY64" fmla="*/ 489006 h 1745607"/>
                <a:gd name="connsiteX65" fmla="*/ 2449002 w 4345388"/>
                <a:gd name="connsiteY65" fmla="*/ 477079 h 1745607"/>
                <a:gd name="connsiteX66" fmla="*/ 2468881 w 4345388"/>
                <a:gd name="connsiteY66" fmla="*/ 457200 h 1745607"/>
                <a:gd name="connsiteX67" fmla="*/ 2500686 w 4345388"/>
                <a:gd name="connsiteY67" fmla="*/ 417444 h 1745607"/>
                <a:gd name="connsiteX68" fmla="*/ 2512613 w 4345388"/>
                <a:gd name="connsiteY68" fmla="*/ 405517 h 1745607"/>
                <a:gd name="connsiteX69" fmla="*/ 2524540 w 4345388"/>
                <a:gd name="connsiteY69" fmla="*/ 413468 h 1745607"/>
                <a:gd name="connsiteX70" fmla="*/ 2532491 w 4345388"/>
                <a:gd name="connsiteY70" fmla="*/ 437322 h 1745607"/>
                <a:gd name="connsiteX71" fmla="*/ 2540442 w 4345388"/>
                <a:gd name="connsiteY71" fmla="*/ 457200 h 1745607"/>
                <a:gd name="connsiteX72" fmla="*/ 2544418 w 4345388"/>
                <a:gd name="connsiteY72" fmla="*/ 477079 h 1745607"/>
                <a:gd name="connsiteX73" fmla="*/ 2552369 w 4345388"/>
                <a:gd name="connsiteY73" fmla="*/ 492981 h 1745607"/>
                <a:gd name="connsiteX74" fmla="*/ 2560321 w 4345388"/>
                <a:gd name="connsiteY74" fmla="*/ 512860 h 1745607"/>
                <a:gd name="connsiteX75" fmla="*/ 2564296 w 4345388"/>
                <a:gd name="connsiteY75" fmla="*/ 528762 h 1745607"/>
                <a:gd name="connsiteX76" fmla="*/ 2576223 w 4345388"/>
                <a:gd name="connsiteY76" fmla="*/ 544665 h 1745607"/>
                <a:gd name="connsiteX77" fmla="*/ 2592126 w 4345388"/>
                <a:gd name="connsiteY77" fmla="*/ 568519 h 1745607"/>
                <a:gd name="connsiteX78" fmla="*/ 2604053 w 4345388"/>
                <a:gd name="connsiteY78" fmla="*/ 588397 h 1745607"/>
                <a:gd name="connsiteX79" fmla="*/ 2623931 w 4345388"/>
                <a:gd name="connsiteY79" fmla="*/ 580446 h 1745607"/>
                <a:gd name="connsiteX80" fmla="*/ 2643809 w 4345388"/>
                <a:gd name="connsiteY80" fmla="*/ 552616 h 1745607"/>
                <a:gd name="connsiteX81" fmla="*/ 2663687 w 4345388"/>
                <a:gd name="connsiteY81" fmla="*/ 516835 h 1745607"/>
                <a:gd name="connsiteX82" fmla="*/ 2679590 w 4345388"/>
                <a:gd name="connsiteY82" fmla="*/ 481054 h 1745607"/>
                <a:gd name="connsiteX83" fmla="*/ 2683566 w 4345388"/>
                <a:gd name="connsiteY83" fmla="*/ 469127 h 1745607"/>
                <a:gd name="connsiteX84" fmla="*/ 2691517 w 4345388"/>
                <a:gd name="connsiteY84" fmla="*/ 457200 h 1745607"/>
                <a:gd name="connsiteX85" fmla="*/ 2703444 w 4345388"/>
                <a:gd name="connsiteY85" fmla="*/ 425395 h 1745607"/>
                <a:gd name="connsiteX86" fmla="*/ 2711395 w 4345388"/>
                <a:gd name="connsiteY86" fmla="*/ 409493 h 1745607"/>
                <a:gd name="connsiteX87" fmla="*/ 2735249 w 4345388"/>
                <a:gd name="connsiteY87" fmla="*/ 461176 h 1745607"/>
                <a:gd name="connsiteX88" fmla="*/ 2755127 w 4345388"/>
                <a:gd name="connsiteY88" fmla="*/ 504908 h 1745607"/>
                <a:gd name="connsiteX89" fmla="*/ 2771030 w 4345388"/>
                <a:gd name="connsiteY89" fmla="*/ 556592 h 1745607"/>
                <a:gd name="connsiteX90" fmla="*/ 2775006 w 4345388"/>
                <a:gd name="connsiteY90" fmla="*/ 572494 h 1745607"/>
                <a:gd name="connsiteX91" fmla="*/ 2782957 w 4345388"/>
                <a:gd name="connsiteY91" fmla="*/ 588397 h 1745607"/>
                <a:gd name="connsiteX92" fmla="*/ 2802835 w 4345388"/>
                <a:gd name="connsiteY92" fmla="*/ 624178 h 1745607"/>
                <a:gd name="connsiteX93" fmla="*/ 2818738 w 4345388"/>
                <a:gd name="connsiteY93" fmla="*/ 640080 h 1745607"/>
                <a:gd name="connsiteX94" fmla="*/ 2830665 w 4345388"/>
                <a:gd name="connsiteY94" fmla="*/ 663934 h 1745607"/>
                <a:gd name="connsiteX95" fmla="*/ 2834641 w 4345388"/>
                <a:gd name="connsiteY95" fmla="*/ 679837 h 1745607"/>
                <a:gd name="connsiteX96" fmla="*/ 2846567 w 4345388"/>
                <a:gd name="connsiteY96" fmla="*/ 695740 h 1745607"/>
                <a:gd name="connsiteX97" fmla="*/ 2862470 w 4345388"/>
                <a:gd name="connsiteY97" fmla="*/ 743447 h 1745607"/>
                <a:gd name="connsiteX98" fmla="*/ 2866446 w 4345388"/>
                <a:gd name="connsiteY98" fmla="*/ 759350 h 1745607"/>
                <a:gd name="connsiteX99" fmla="*/ 2882348 w 4345388"/>
                <a:gd name="connsiteY99" fmla="*/ 795131 h 1745607"/>
                <a:gd name="connsiteX100" fmla="*/ 2886324 w 4345388"/>
                <a:gd name="connsiteY100" fmla="*/ 811034 h 1745607"/>
                <a:gd name="connsiteX101" fmla="*/ 2898251 w 4345388"/>
                <a:gd name="connsiteY101" fmla="*/ 834887 h 1745607"/>
                <a:gd name="connsiteX102" fmla="*/ 2910178 w 4345388"/>
                <a:gd name="connsiteY102" fmla="*/ 826936 h 1745607"/>
                <a:gd name="connsiteX103" fmla="*/ 2949934 w 4345388"/>
                <a:gd name="connsiteY103" fmla="*/ 751399 h 1745607"/>
                <a:gd name="connsiteX104" fmla="*/ 2957886 w 4345388"/>
                <a:gd name="connsiteY104" fmla="*/ 703691 h 1745607"/>
                <a:gd name="connsiteX105" fmla="*/ 2977764 w 4345388"/>
                <a:gd name="connsiteY105" fmla="*/ 663934 h 1745607"/>
                <a:gd name="connsiteX106" fmla="*/ 2981740 w 4345388"/>
                <a:gd name="connsiteY106" fmla="*/ 620202 h 1745607"/>
                <a:gd name="connsiteX107" fmla="*/ 3005594 w 4345388"/>
                <a:gd name="connsiteY107" fmla="*/ 576470 h 1745607"/>
                <a:gd name="connsiteX108" fmla="*/ 3025472 w 4345388"/>
                <a:gd name="connsiteY108" fmla="*/ 500933 h 1745607"/>
                <a:gd name="connsiteX109" fmla="*/ 3041374 w 4345388"/>
                <a:gd name="connsiteY109" fmla="*/ 421420 h 1745607"/>
                <a:gd name="connsiteX110" fmla="*/ 3049326 w 4345388"/>
                <a:gd name="connsiteY110" fmla="*/ 405517 h 1745607"/>
                <a:gd name="connsiteX111" fmla="*/ 3061253 w 4345388"/>
                <a:gd name="connsiteY111" fmla="*/ 365760 h 1745607"/>
                <a:gd name="connsiteX112" fmla="*/ 3085107 w 4345388"/>
                <a:gd name="connsiteY112" fmla="*/ 310101 h 1745607"/>
                <a:gd name="connsiteX113" fmla="*/ 3101009 w 4345388"/>
                <a:gd name="connsiteY113" fmla="*/ 349858 h 1745607"/>
                <a:gd name="connsiteX114" fmla="*/ 3104985 w 4345388"/>
                <a:gd name="connsiteY114" fmla="*/ 373712 h 1745607"/>
                <a:gd name="connsiteX115" fmla="*/ 3116912 w 4345388"/>
                <a:gd name="connsiteY115" fmla="*/ 429371 h 1745607"/>
                <a:gd name="connsiteX116" fmla="*/ 3136790 w 4345388"/>
                <a:gd name="connsiteY116" fmla="*/ 489006 h 1745607"/>
                <a:gd name="connsiteX117" fmla="*/ 3180522 w 4345388"/>
                <a:gd name="connsiteY117" fmla="*/ 652007 h 1745607"/>
                <a:gd name="connsiteX118" fmla="*/ 3196425 w 4345388"/>
                <a:gd name="connsiteY118" fmla="*/ 703691 h 1745607"/>
                <a:gd name="connsiteX119" fmla="*/ 3220279 w 4345388"/>
                <a:gd name="connsiteY119" fmla="*/ 807058 h 1745607"/>
                <a:gd name="connsiteX120" fmla="*/ 3248108 w 4345388"/>
                <a:gd name="connsiteY120" fmla="*/ 898498 h 1745607"/>
                <a:gd name="connsiteX121" fmla="*/ 3252084 w 4345388"/>
                <a:gd name="connsiteY121" fmla="*/ 926327 h 1745607"/>
                <a:gd name="connsiteX122" fmla="*/ 3267987 w 4345388"/>
                <a:gd name="connsiteY122" fmla="*/ 966084 h 1745607"/>
                <a:gd name="connsiteX123" fmla="*/ 3271962 w 4345388"/>
                <a:gd name="connsiteY123" fmla="*/ 978011 h 1745607"/>
                <a:gd name="connsiteX124" fmla="*/ 3283889 w 4345388"/>
                <a:gd name="connsiteY124" fmla="*/ 981987 h 1745607"/>
                <a:gd name="connsiteX125" fmla="*/ 3291841 w 4345388"/>
                <a:gd name="connsiteY125" fmla="*/ 974035 h 1745607"/>
                <a:gd name="connsiteX126" fmla="*/ 3307743 w 4345388"/>
                <a:gd name="connsiteY126" fmla="*/ 942230 h 1745607"/>
                <a:gd name="connsiteX127" fmla="*/ 3315694 w 4345388"/>
                <a:gd name="connsiteY127" fmla="*/ 918376 h 1745607"/>
                <a:gd name="connsiteX128" fmla="*/ 3335573 w 4345388"/>
                <a:gd name="connsiteY128" fmla="*/ 950181 h 1745607"/>
                <a:gd name="connsiteX129" fmla="*/ 3367378 w 4345388"/>
                <a:gd name="connsiteY129" fmla="*/ 1021743 h 1745607"/>
                <a:gd name="connsiteX130" fmla="*/ 3399183 w 4345388"/>
                <a:gd name="connsiteY130" fmla="*/ 1077402 h 1745607"/>
                <a:gd name="connsiteX131" fmla="*/ 3415086 w 4345388"/>
                <a:gd name="connsiteY131" fmla="*/ 1073427 h 1745607"/>
                <a:gd name="connsiteX132" fmla="*/ 3430988 w 4345388"/>
                <a:gd name="connsiteY132" fmla="*/ 1045597 h 1745607"/>
                <a:gd name="connsiteX133" fmla="*/ 3454842 w 4345388"/>
                <a:gd name="connsiteY133" fmla="*/ 993914 h 1745607"/>
                <a:gd name="connsiteX134" fmla="*/ 3478696 w 4345388"/>
                <a:gd name="connsiteY134" fmla="*/ 942230 h 1745607"/>
                <a:gd name="connsiteX135" fmla="*/ 3490623 w 4345388"/>
                <a:gd name="connsiteY135" fmla="*/ 938254 h 1745607"/>
                <a:gd name="connsiteX136" fmla="*/ 3522428 w 4345388"/>
                <a:gd name="connsiteY136" fmla="*/ 981987 h 1745607"/>
                <a:gd name="connsiteX137" fmla="*/ 3538331 w 4345388"/>
                <a:gd name="connsiteY137" fmla="*/ 1001865 h 1745607"/>
                <a:gd name="connsiteX138" fmla="*/ 3582063 w 4345388"/>
                <a:gd name="connsiteY138" fmla="*/ 1085354 h 1745607"/>
                <a:gd name="connsiteX139" fmla="*/ 3609893 w 4345388"/>
                <a:gd name="connsiteY139" fmla="*/ 1137037 h 1745607"/>
                <a:gd name="connsiteX140" fmla="*/ 3629771 w 4345388"/>
                <a:gd name="connsiteY140" fmla="*/ 1184745 h 1745607"/>
                <a:gd name="connsiteX141" fmla="*/ 3641698 w 4345388"/>
                <a:gd name="connsiteY141" fmla="*/ 1200647 h 1745607"/>
                <a:gd name="connsiteX142" fmla="*/ 3653625 w 4345388"/>
                <a:gd name="connsiteY142" fmla="*/ 1228477 h 1745607"/>
                <a:gd name="connsiteX143" fmla="*/ 3665552 w 4345388"/>
                <a:gd name="connsiteY143" fmla="*/ 1216550 h 1745607"/>
                <a:gd name="connsiteX144" fmla="*/ 3721211 w 4345388"/>
                <a:gd name="connsiteY144" fmla="*/ 1045597 h 1745607"/>
                <a:gd name="connsiteX145" fmla="*/ 3768919 w 4345388"/>
                <a:gd name="connsiteY145" fmla="*/ 882595 h 1745607"/>
                <a:gd name="connsiteX146" fmla="*/ 3776870 w 4345388"/>
                <a:gd name="connsiteY146" fmla="*/ 830912 h 1745607"/>
                <a:gd name="connsiteX147" fmla="*/ 3792773 w 4345388"/>
                <a:gd name="connsiteY147" fmla="*/ 795131 h 1745607"/>
                <a:gd name="connsiteX148" fmla="*/ 3800724 w 4345388"/>
                <a:gd name="connsiteY148" fmla="*/ 771277 h 1745607"/>
                <a:gd name="connsiteX149" fmla="*/ 3808675 w 4345388"/>
                <a:gd name="connsiteY149" fmla="*/ 735496 h 1745607"/>
                <a:gd name="connsiteX150" fmla="*/ 3824578 w 4345388"/>
                <a:gd name="connsiteY150" fmla="*/ 711642 h 1745607"/>
                <a:gd name="connsiteX151" fmla="*/ 3828554 w 4345388"/>
                <a:gd name="connsiteY151" fmla="*/ 723569 h 1745607"/>
                <a:gd name="connsiteX152" fmla="*/ 3836505 w 4345388"/>
                <a:gd name="connsiteY152" fmla="*/ 735496 h 1745607"/>
                <a:gd name="connsiteX153" fmla="*/ 3840481 w 4345388"/>
                <a:gd name="connsiteY153" fmla="*/ 763326 h 1745607"/>
                <a:gd name="connsiteX154" fmla="*/ 3884213 w 4345388"/>
                <a:gd name="connsiteY154" fmla="*/ 926327 h 1745607"/>
                <a:gd name="connsiteX155" fmla="*/ 3896140 w 4345388"/>
                <a:gd name="connsiteY155" fmla="*/ 958133 h 1745607"/>
                <a:gd name="connsiteX156" fmla="*/ 3904091 w 4345388"/>
                <a:gd name="connsiteY156" fmla="*/ 997889 h 1745607"/>
                <a:gd name="connsiteX157" fmla="*/ 3916018 w 4345388"/>
                <a:gd name="connsiteY157" fmla="*/ 1049573 h 1745607"/>
                <a:gd name="connsiteX158" fmla="*/ 3947823 w 4345388"/>
                <a:gd name="connsiteY158" fmla="*/ 1152940 h 1745607"/>
                <a:gd name="connsiteX159" fmla="*/ 3959750 w 4345388"/>
                <a:gd name="connsiteY159" fmla="*/ 1172818 h 1745607"/>
                <a:gd name="connsiteX160" fmla="*/ 3971677 w 4345388"/>
                <a:gd name="connsiteY160" fmla="*/ 1220526 h 1745607"/>
                <a:gd name="connsiteX161" fmla="*/ 3995531 w 4345388"/>
                <a:gd name="connsiteY161" fmla="*/ 1327868 h 1745607"/>
                <a:gd name="connsiteX162" fmla="*/ 4023361 w 4345388"/>
                <a:gd name="connsiteY162" fmla="*/ 1363649 h 1745607"/>
                <a:gd name="connsiteX163" fmla="*/ 4031312 w 4345388"/>
                <a:gd name="connsiteY163" fmla="*/ 1375576 h 1745607"/>
                <a:gd name="connsiteX164" fmla="*/ 4043239 w 4345388"/>
                <a:gd name="connsiteY164" fmla="*/ 1399430 h 1745607"/>
                <a:gd name="connsiteX165" fmla="*/ 4055166 w 4345388"/>
                <a:gd name="connsiteY165" fmla="*/ 1403406 h 1745607"/>
                <a:gd name="connsiteX166" fmla="*/ 4082995 w 4345388"/>
                <a:gd name="connsiteY166" fmla="*/ 1411357 h 1745607"/>
                <a:gd name="connsiteX167" fmla="*/ 4114801 w 4345388"/>
                <a:gd name="connsiteY167" fmla="*/ 1415333 h 1745607"/>
                <a:gd name="connsiteX168" fmla="*/ 4130703 w 4345388"/>
                <a:gd name="connsiteY168" fmla="*/ 1419308 h 1745607"/>
                <a:gd name="connsiteX169" fmla="*/ 4154557 w 4345388"/>
                <a:gd name="connsiteY169" fmla="*/ 1411357 h 1745607"/>
                <a:gd name="connsiteX170" fmla="*/ 4166484 w 4345388"/>
                <a:gd name="connsiteY170" fmla="*/ 1399430 h 1745607"/>
                <a:gd name="connsiteX171" fmla="*/ 4198289 w 4345388"/>
                <a:gd name="connsiteY171" fmla="*/ 1347747 h 1745607"/>
                <a:gd name="connsiteX172" fmla="*/ 4234070 w 4345388"/>
                <a:gd name="connsiteY172" fmla="*/ 1351722 h 1745607"/>
                <a:gd name="connsiteX173" fmla="*/ 4257924 w 4345388"/>
                <a:gd name="connsiteY173" fmla="*/ 1371600 h 1745607"/>
                <a:gd name="connsiteX174" fmla="*/ 4273827 w 4345388"/>
                <a:gd name="connsiteY174" fmla="*/ 1383527 h 1745607"/>
                <a:gd name="connsiteX175" fmla="*/ 4313583 w 4345388"/>
                <a:gd name="connsiteY175" fmla="*/ 1419308 h 1745607"/>
                <a:gd name="connsiteX176" fmla="*/ 4325510 w 4345388"/>
                <a:gd name="connsiteY176" fmla="*/ 1439187 h 1745607"/>
                <a:gd name="connsiteX177" fmla="*/ 4337437 w 4345388"/>
                <a:gd name="connsiteY177" fmla="*/ 1467016 h 1745607"/>
                <a:gd name="connsiteX178" fmla="*/ 4345388 w 4345388"/>
                <a:gd name="connsiteY178" fmla="*/ 1486894 h 1745607"/>
                <a:gd name="connsiteX0" fmla="*/ 0 w 4345388"/>
                <a:gd name="connsiteY0" fmla="*/ 1741336 h 1749037"/>
                <a:gd name="connsiteX1" fmla="*/ 1423284 w 4345388"/>
                <a:gd name="connsiteY1" fmla="*/ 1745311 h 1749037"/>
                <a:gd name="connsiteX2" fmla="*/ 1724878 w 4345388"/>
                <a:gd name="connsiteY2" fmla="*/ 1728918 h 1749037"/>
                <a:gd name="connsiteX3" fmla="*/ 1721458 w 4345388"/>
                <a:gd name="connsiteY3" fmla="*/ 1542554 h 1749037"/>
                <a:gd name="connsiteX4" fmla="*/ 1725434 w 4345388"/>
                <a:gd name="connsiteY4" fmla="*/ 1510748 h 1749037"/>
                <a:gd name="connsiteX5" fmla="*/ 1733385 w 4345388"/>
                <a:gd name="connsiteY5" fmla="*/ 1439187 h 1749037"/>
                <a:gd name="connsiteX6" fmla="*/ 1741336 w 4345388"/>
                <a:gd name="connsiteY6" fmla="*/ 1407381 h 1749037"/>
                <a:gd name="connsiteX7" fmla="*/ 1745312 w 4345388"/>
                <a:gd name="connsiteY7" fmla="*/ 1284136 h 1749037"/>
                <a:gd name="connsiteX8" fmla="*/ 1749287 w 4345388"/>
                <a:gd name="connsiteY8" fmla="*/ 1264258 h 1749037"/>
                <a:gd name="connsiteX9" fmla="*/ 1765190 w 4345388"/>
                <a:gd name="connsiteY9" fmla="*/ 1204623 h 1749037"/>
                <a:gd name="connsiteX10" fmla="*/ 1777117 w 4345388"/>
                <a:gd name="connsiteY10" fmla="*/ 1164867 h 1749037"/>
                <a:gd name="connsiteX11" fmla="*/ 1789044 w 4345388"/>
                <a:gd name="connsiteY11" fmla="*/ 1109207 h 1749037"/>
                <a:gd name="connsiteX12" fmla="*/ 1804947 w 4345388"/>
                <a:gd name="connsiteY12" fmla="*/ 1041621 h 1749037"/>
                <a:gd name="connsiteX13" fmla="*/ 1816874 w 4345388"/>
                <a:gd name="connsiteY13" fmla="*/ 1009816 h 1749037"/>
                <a:gd name="connsiteX14" fmla="*/ 1828801 w 4345388"/>
                <a:gd name="connsiteY14" fmla="*/ 978011 h 1749037"/>
                <a:gd name="connsiteX15" fmla="*/ 1844703 w 4345388"/>
                <a:gd name="connsiteY15" fmla="*/ 950181 h 1749037"/>
                <a:gd name="connsiteX16" fmla="*/ 1848679 w 4345388"/>
                <a:gd name="connsiteY16" fmla="*/ 934279 h 1749037"/>
                <a:gd name="connsiteX17" fmla="*/ 1856630 w 4345388"/>
                <a:gd name="connsiteY17" fmla="*/ 918376 h 1749037"/>
                <a:gd name="connsiteX18" fmla="*/ 1864581 w 4345388"/>
                <a:gd name="connsiteY18" fmla="*/ 894522 h 1749037"/>
                <a:gd name="connsiteX19" fmla="*/ 1876508 w 4345388"/>
                <a:gd name="connsiteY19" fmla="*/ 870668 h 1749037"/>
                <a:gd name="connsiteX20" fmla="*/ 1884460 w 4345388"/>
                <a:gd name="connsiteY20" fmla="*/ 826936 h 1749037"/>
                <a:gd name="connsiteX21" fmla="*/ 1900362 w 4345388"/>
                <a:gd name="connsiteY21" fmla="*/ 775253 h 1749037"/>
                <a:gd name="connsiteX22" fmla="*/ 1904338 w 4345388"/>
                <a:gd name="connsiteY22" fmla="*/ 739472 h 1749037"/>
                <a:gd name="connsiteX23" fmla="*/ 1916265 w 4345388"/>
                <a:gd name="connsiteY23" fmla="*/ 608275 h 1749037"/>
                <a:gd name="connsiteX24" fmla="*/ 1924216 w 4345388"/>
                <a:gd name="connsiteY24" fmla="*/ 548640 h 1749037"/>
                <a:gd name="connsiteX25" fmla="*/ 1940119 w 4345388"/>
                <a:gd name="connsiteY25" fmla="*/ 492981 h 1749037"/>
                <a:gd name="connsiteX26" fmla="*/ 1956021 w 4345388"/>
                <a:gd name="connsiteY26" fmla="*/ 441298 h 1749037"/>
                <a:gd name="connsiteX27" fmla="*/ 1959997 w 4345388"/>
                <a:gd name="connsiteY27" fmla="*/ 417444 h 1749037"/>
                <a:gd name="connsiteX28" fmla="*/ 1963973 w 4345388"/>
                <a:gd name="connsiteY28" fmla="*/ 405517 h 1749037"/>
                <a:gd name="connsiteX29" fmla="*/ 1967948 w 4345388"/>
                <a:gd name="connsiteY29" fmla="*/ 357809 h 1749037"/>
                <a:gd name="connsiteX30" fmla="*/ 1979875 w 4345388"/>
                <a:gd name="connsiteY30" fmla="*/ 294199 h 1749037"/>
                <a:gd name="connsiteX31" fmla="*/ 1987827 w 4345388"/>
                <a:gd name="connsiteY31" fmla="*/ 214686 h 1749037"/>
                <a:gd name="connsiteX32" fmla="*/ 1995778 w 4345388"/>
                <a:gd name="connsiteY32" fmla="*/ 182880 h 1749037"/>
                <a:gd name="connsiteX33" fmla="*/ 1999754 w 4345388"/>
                <a:gd name="connsiteY33" fmla="*/ 163002 h 1749037"/>
                <a:gd name="connsiteX34" fmla="*/ 2003729 w 4345388"/>
                <a:gd name="connsiteY34" fmla="*/ 123246 h 1749037"/>
                <a:gd name="connsiteX35" fmla="*/ 2015656 w 4345388"/>
                <a:gd name="connsiteY35" fmla="*/ 79514 h 1749037"/>
                <a:gd name="connsiteX36" fmla="*/ 2023607 w 4345388"/>
                <a:gd name="connsiteY36" fmla="*/ 59635 h 1749037"/>
                <a:gd name="connsiteX37" fmla="*/ 2055413 w 4345388"/>
                <a:gd name="connsiteY37" fmla="*/ 3976 h 1749037"/>
                <a:gd name="connsiteX38" fmla="*/ 2075291 w 4345388"/>
                <a:gd name="connsiteY38" fmla="*/ 0 h 1749037"/>
                <a:gd name="connsiteX39" fmla="*/ 2083242 w 4345388"/>
                <a:gd name="connsiteY39" fmla="*/ 15903 h 1749037"/>
                <a:gd name="connsiteX40" fmla="*/ 2087218 w 4345388"/>
                <a:gd name="connsiteY40" fmla="*/ 31806 h 1749037"/>
                <a:gd name="connsiteX41" fmla="*/ 2099145 w 4345388"/>
                <a:gd name="connsiteY41" fmla="*/ 79514 h 1749037"/>
                <a:gd name="connsiteX42" fmla="*/ 2103121 w 4345388"/>
                <a:gd name="connsiteY42" fmla="*/ 123246 h 1749037"/>
                <a:gd name="connsiteX43" fmla="*/ 2115047 w 4345388"/>
                <a:gd name="connsiteY43" fmla="*/ 186856 h 1749037"/>
                <a:gd name="connsiteX44" fmla="*/ 2119023 w 4345388"/>
                <a:gd name="connsiteY44" fmla="*/ 198783 h 1749037"/>
                <a:gd name="connsiteX45" fmla="*/ 2134926 w 4345388"/>
                <a:gd name="connsiteY45" fmla="*/ 250467 h 1749037"/>
                <a:gd name="connsiteX46" fmla="*/ 2138901 w 4345388"/>
                <a:gd name="connsiteY46" fmla="*/ 262394 h 1749037"/>
                <a:gd name="connsiteX47" fmla="*/ 2142877 w 4345388"/>
                <a:gd name="connsiteY47" fmla="*/ 286247 h 1749037"/>
                <a:gd name="connsiteX48" fmla="*/ 2146853 w 4345388"/>
                <a:gd name="connsiteY48" fmla="*/ 318053 h 1749037"/>
                <a:gd name="connsiteX49" fmla="*/ 2158780 w 4345388"/>
                <a:gd name="connsiteY49" fmla="*/ 353834 h 1749037"/>
                <a:gd name="connsiteX50" fmla="*/ 2170707 w 4345388"/>
                <a:gd name="connsiteY50" fmla="*/ 377687 h 1749037"/>
                <a:gd name="connsiteX51" fmla="*/ 2182634 w 4345388"/>
                <a:gd name="connsiteY51" fmla="*/ 381663 h 1749037"/>
                <a:gd name="connsiteX52" fmla="*/ 2274074 w 4345388"/>
                <a:gd name="connsiteY52" fmla="*/ 377687 h 1749037"/>
                <a:gd name="connsiteX53" fmla="*/ 2289976 w 4345388"/>
                <a:gd name="connsiteY53" fmla="*/ 365760 h 1749037"/>
                <a:gd name="connsiteX54" fmla="*/ 2313830 w 4345388"/>
                <a:gd name="connsiteY54" fmla="*/ 345882 h 1749037"/>
                <a:gd name="connsiteX55" fmla="*/ 2337684 w 4345388"/>
                <a:gd name="connsiteY55" fmla="*/ 314077 h 1749037"/>
                <a:gd name="connsiteX56" fmla="*/ 2345635 w 4345388"/>
                <a:gd name="connsiteY56" fmla="*/ 290223 h 1749037"/>
                <a:gd name="connsiteX57" fmla="*/ 2361538 w 4345388"/>
                <a:gd name="connsiteY57" fmla="*/ 258418 h 1749037"/>
                <a:gd name="connsiteX58" fmla="*/ 2365514 w 4345388"/>
                <a:gd name="connsiteY58" fmla="*/ 242515 h 1749037"/>
                <a:gd name="connsiteX59" fmla="*/ 2373465 w 4345388"/>
                <a:gd name="connsiteY59" fmla="*/ 222637 h 1749037"/>
                <a:gd name="connsiteX60" fmla="*/ 2377441 w 4345388"/>
                <a:gd name="connsiteY60" fmla="*/ 210710 h 1749037"/>
                <a:gd name="connsiteX61" fmla="*/ 2381416 w 4345388"/>
                <a:gd name="connsiteY61" fmla="*/ 421420 h 1749037"/>
                <a:gd name="connsiteX62" fmla="*/ 2385392 w 4345388"/>
                <a:gd name="connsiteY62" fmla="*/ 441298 h 1749037"/>
                <a:gd name="connsiteX63" fmla="*/ 2393343 w 4345388"/>
                <a:gd name="connsiteY63" fmla="*/ 453225 h 1749037"/>
                <a:gd name="connsiteX64" fmla="*/ 2413221 w 4345388"/>
                <a:gd name="connsiteY64" fmla="*/ 489006 h 1749037"/>
                <a:gd name="connsiteX65" fmla="*/ 2449002 w 4345388"/>
                <a:gd name="connsiteY65" fmla="*/ 477079 h 1749037"/>
                <a:gd name="connsiteX66" fmla="*/ 2468881 w 4345388"/>
                <a:gd name="connsiteY66" fmla="*/ 457200 h 1749037"/>
                <a:gd name="connsiteX67" fmla="*/ 2500686 w 4345388"/>
                <a:gd name="connsiteY67" fmla="*/ 417444 h 1749037"/>
                <a:gd name="connsiteX68" fmla="*/ 2512613 w 4345388"/>
                <a:gd name="connsiteY68" fmla="*/ 405517 h 1749037"/>
                <a:gd name="connsiteX69" fmla="*/ 2524540 w 4345388"/>
                <a:gd name="connsiteY69" fmla="*/ 413468 h 1749037"/>
                <a:gd name="connsiteX70" fmla="*/ 2532491 w 4345388"/>
                <a:gd name="connsiteY70" fmla="*/ 437322 h 1749037"/>
                <a:gd name="connsiteX71" fmla="*/ 2540442 w 4345388"/>
                <a:gd name="connsiteY71" fmla="*/ 457200 h 1749037"/>
                <a:gd name="connsiteX72" fmla="*/ 2544418 w 4345388"/>
                <a:gd name="connsiteY72" fmla="*/ 477079 h 1749037"/>
                <a:gd name="connsiteX73" fmla="*/ 2552369 w 4345388"/>
                <a:gd name="connsiteY73" fmla="*/ 492981 h 1749037"/>
                <a:gd name="connsiteX74" fmla="*/ 2560321 w 4345388"/>
                <a:gd name="connsiteY74" fmla="*/ 512860 h 1749037"/>
                <a:gd name="connsiteX75" fmla="*/ 2564296 w 4345388"/>
                <a:gd name="connsiteY75" fmla="*/ 528762 h 1749037"/>
                <a:gd name="connsiteX76" fmla="*/ 2576223 w 4345388"/>
                <a:gd name="connsiteY76" fmla="*/ 544665 h 1749037"/>
                <a:gd name="connsiteX77" fmla="*/ 2592126 w 4345388"/>
                <a:gd name="connsiteY77" fmla="*/ 568519 h 1749037"/>
                <a:gd name="connsiteX78" fmla="*/ 2604053 w 4345388"/>
                <a:gd name="connsiteY78" fmla="*/ 588397 h 1749037"/>
                <a:gd name="connsiteX79" fmla="*/ 2623931 w 4345388"/>
                <a:gd name="connsiteY79" fmla="*/ 580446 h 1749037"/>
                <a:gd name="connsiteX80" fmla="*/ 2643809 w 4345388"/>
                <a:gd name="connsiteY80" fmla="*/ 552616 h 1749037"/>
                <a:gd name="connsiteX81" fmla="*/ 2663687 w 4345388"/>
                <a:gd name="connsiteY81" fmla="*/ 516835 h 1749037"/>
                <a:gd name="connsiteX82" fmla="*/ 2679590 w 4345388"/>
                <a:gd name="connsiteY82" fmla="*/ 481054 h 1749037"/>
                <a:gd name="connsiteX83" fmla="*/ 2683566 w 4345388"/>
                <a:gd name="connsiteY83" fmla="*/ 469127 h 1749037"/>
                <a:gd name="connsiteX84" fmla="*/ 2691517 w 4345388"/>
                <a:gd name="connsiteY84" fmla="*/ 457200 h 1749037"/>
                <a:gd name="connsiteX85" fmla="*/ 2703444 w 4345388"/>
                <a:gd name="connsiteY85" fmla="*/ 425395 h 1749037"/>
                <a:gd name="connsiteX86" fmla="*/ 2711395 w 4345388"/>
                <a:gd name="connsiteY86" fmla="*/ 409493 h 1749037"/>
                <a:gd name="connsiteX87" fmla="*/ 2735249 w 4345388"/>
                <a:gd name="connsiteY87" fmla="*/ 461176 h 1749037"/>
                <a:gd name="connsiteX88" fmla="*/ 2755127 w 4345388"/>
                <a:gd name="connsiteY88" fmla="*/ 504908 h 1749037"/>
                <a:gd name="connsiteX89" fmla="*/ 2771030 w 4345388"/>
                <a:gd name="connsiteY89" fmla="*/ 556592 h 1749037"/>
                <a:gd name="connsiteX90" fmla="*/ 2775006 w 4345388"/>
                <a:gd name="connsiteY90" fmla="*/ 572494 h 1749037"/>
                <a:gd name="connsiteX91" fmla="*/ 2782957 w 4345388"/>
                <a:gd name="connsiteY91" fmla="*/ 588397 h 1749037"/>
                <a:gd name="connsiteX92" fmla="*/ 2802835 w 4345388"/>
                <a:gd name="connsiteY92" fmla="*/ 624178 h 1749037"/>
                <a:gd name="connsiteX93" fmla="*/ 2818738 w 4345388"/>
                <a:gd name="connsiteY93" fmla="*/ 640080 h 1749037"/>
                <a:gd name="connsiteX94" fmla="*/ 2830665 w 4345388"/>
                <a:gd name="connsiteY94" fmla="*/ 663934 h 1749037"/>
                <a:gd name="connsiteX95" fmla="*/ 2834641 w 4345388"/>
                <a:gd name="connsiteY95" fmla="*/ 679837 h 1749037"/>
                <a:gd name="connsiteX96" fmla="*/ 2846567 w 4345388"/>
                <a:gd name="connsiteY96" fmla="*/ 695740 h 1749037"/>
                <a:gd name="connsiteX97" fmla="*/ 2862470 w 4345388"/>
                <a:gd name="connsiteY97" fmla="*/ 743447 h 1749037"/>
                <a:gd name="connsiteX98" fmla="*/ 2866446 w 4345388"/>
                <a:gd name="connsiteY98" fmla="*/ 759350 h 1749037"/>
                <a:gd name="connsiteX99" fmla="*/ 2882348 w 4345388"/>
                <a:gd name="connsiteY99" fmla="*/ 795131 h 1749037"/>
                <a:gd name="connsiteX100" fmla="*/ 2886324 w 4345388"/>
                <a:gd name="connsiteY100" fmla="*/ 811034 h 1749037"/>
                <a:gd name="connsiteX101" fmla="*/ 2898251 w 4345388"/>
                <a:gd name="connsiteY101" fmla="*/ 834887 h 1749037"/>
                <a:gd name="connsiteX102" fmla="*/ 2910178 w 4345388"/>
                <a:gd name="connsiteY102" fmla="*/ 826936 h 1749037"/>
                <a:gd name="connsiteX103" fmla="*/ 2949934 w 4345388"/>
                <a:gd name="connsiteY103" fmla="*/ 751399 h 1749037"/>
                <a:gd name="connsiteX104" fmla="*/ 2957886 w 4345388"/>
                <a:gd name="connsiteY104" fmla="*/ 703691 h 1749037"/>
                <a:gd name="connsiteX105" fmla="*/ 2977764 w 4345388"/>
                <a:gd name="connsiteY105" fmla="*/ 663934 h 1749037"/>
                <a:gd name="connsiteX106" fmla="*/ 2981740 w 4345388"/>
                <a:gd name="connsiteY106" fmla="*/ 620202 h 1749037"/>
                <a:gd name="connsiteX107" fmla="*/ 3005594 w 4345388"/>
                <a:gd name="connsiteY107" fmla="*/ 576470 h 1749037"/>
                <a:gd name="connsiteX108" fmla="*/ 3025472 w 4345388"/>
                <a:gd name="connsiteY108" fmla="*/ 500933 h 1749037"/>
                <a:gd name="connsiteX109" fmla="*/ 3041374 w 4345388"/>
                <a:gd name="connsiteY109" fmla="*/ 421420 h 1749037"/>
                <a:gd name="connsiteX110" fmla="*/ 3049326 w 4345388"/>
                <a:gd name="connsiteY110" fmla="*/ 405517 h 1749037"/>
                <a:gd name="connsiteX111" fmla="*/ 3061253 w 4345388"/>
                <a:gd name="connsiteY111" fmla="*/ 365760 h 1749037"/>
                <a:gd name="connsiteX112" fmla="*/ 3085107 w 4345388"/>
                <a:gd name="connsiteY112" fmla="*/ 310101 h 1749037"/>
                <a:gd name="connsiteX113" fmla="*/ 3101009 w 4345388"/>
                <a:gd name="connsiteY113" fmla="*/ 349858 h 1749037"/>
                <a:gd name="connsiteX114" fmla="*/ 3104985 w 4345388"/>
                <a:gd name="connsiteY114" fmla="*/ 373712 h 1749037"/>
                <a:gd name="connsiteX115" fmla="*/ 3116912 w 4345388"/>
                <a:gd name="connsiteY115" fmla="*/ 429371 h 1749037"/>
                <a:gd name="connsiteX116" fmla="*/ 3136790 w 4345388"/>
                <a:gd name="connsiteY116" fmla="*/ 489006 h 1749037"/>
                <a:gd name="connsiteX117" fmla="*/ 3180522 w 4345388"/>
                <a:gd name="connsiteY117" fmla="*/ 652007 h 1749037"/>
                <a:gd name="connsiteX118" fmla="*/ 3196425 w 4345388"/>
                <a:gd name="connsiteY118" fmla="*/ 703691 h 1749037"/>
                <a:gd name="connsiteX119" fmla="*/ 3220279 w 4345388"/>
                <a:gd name="connsiteY119" fmla="*/ 807058 h 1749037"/>
                <a:gd name="connsiteX120" fmla="*/ 3248108 w 4345388"/>
                <a:gd name="connsiteY120" fmla="*/ 898498 h 1749037"/>
                <a:gd name="connsiteX121" fmla="*/ 3252084 w 4345388"/>
                <a:gd name="connsiteY121" fmla="*/ 926327 h 1749037"/>
                <a:gd name="connsiteX122" fmla="*/ 3267987 w 4345388"/>
                <a:gd name="connsiteY122" fmla="*/ 966084 h 1749037"/>
                <a:gd name="connsiteX123" fmla="*/ 3271962 w 4345388"/>
                <a:gd name="connsiteY123" fmla="*/ 978011 h 1749037"/>
                <a:gd name="connsiteX124" fmla="*/ 3283889 w 4345388"/>
                <a:gd name="connsiteY124" fmla="*/ 981987 h 1749037"/>
                <a:gd name="connsiteX125" fmla="*/ 3291841 w 4345388"/>
                <a:gd name="connsiteY125" fmla="*/ 974035 h 1749037"/>
                <a:gd name="connsiteX126" fmla="*/ 3307743 w 4345388"/>
                <a:gd name="connsiteY126" fmla="*/ 942230 h 1749037"/>
                <a:gd name="connsiteX127" fmla="*/ 3315694 w 4345388"/>
                <a:gd name="connsiteY127" fmla="*/ 918376 h 1749037"/>
                <a:gd name="connsiteX128" fmla="*/ 3335573 w 4345388"/>
                <a:gd name="connsiteY128" fmla="*/ 950181 h 1749037"/>
                <a:gd name="connsiteX129" fmla="*/ 3367378 w 4345388"/>
                <a:gd name="connsiteY129" fmla="*/ 1021743 h 1749037"/>
                <a:gd name="connsiteX130" fmla="*/ 3399183 w 4345388"/>
                <a:gd name="connsiteY130" fmla="*/ 1077402 h 1749037"/>
                <a:gd name="connsiteX131" fmla="*/ 3415086 w 4345388"/>
                <a:gd name="connsiteY131" fmla="*/ 1073427 h 1749037"/>
                <a:gd name="connsiteX132" fmla="*/ 3430988 w 4345388"/>
                <a:gd name="connsiteY132" fmla="*/ 1045597 h 1749037"/>
                <a:gd name="connsiteX133" fmla="*/ 3454842 w 4345388"/>
                <a:gd name="connsiteY133" fmla="*/ 993914 h 1749037"/>
                <a:gd name="connsiteX134" fmla="*/ 3478696 w 4345388"/>
                <a:gd name="connsiteY134" fmla="*/ 942230 h 1749037"/>
                <a:gd name="connsiteX135" fmla="*/ 3490623 w 4345388"/>
                <a:gd name="connsiteY135" fmla="*/ 938254 h 1749037"/>
                <a:gd name="connsiteX136" fmla="*/ 3522428 w 4345388"/>
                <a:gd name="connsiteY136" fmla="*/ 981987 h 1749037"/>
                <a:gd name="connsiteX137" fmla="*/ 3538331 w 4345388"/>
                <a:gd name="connsiteY137" fmla="*/ 1001865 h 1749037"/>
                <a:gd name="connsiteX138" fmla="*/ 3582063 w 4345388"/>
                <a:gd name="connsiteY138" fmla="*/ 1085354 h 1749037"/>
                <a:gd name="connsiteX139" fmla="*/ 3609893 w 4345388"/>
                <a:gd name="connsiteY139" fmla="*/ 1137037 h 1749037"/>
                <a:gd name="connsiteX140" fmla="*/ 3629771 w 4345388"/>
                <a:gd name="connsiteY140" fmla="*/ 1184745 h 1749037"/>
                <a:gd name="connsiteX141" fmla="*/ 3641698 w 4345388"/>
                <a:gd name="connsiteY141" fmla="*/ 1200647 h 1749037"/>
                <a:gd name="connsiteX142" fmla="*/ 3653625 w 4345388"/>
                <a:gd name="connsiteY142" fmla="*/ 1228477 h 1749037"/>
                <a:gd name="connsiteX143" fmla="*/ 3665552 w 4345388"/>
                <a:gd name="connsiteY143" fmla="*/ 1216550 h 1749037"/>
                <a:gd name="connsiteX144" fmla="*/ 3721211 w 4345388"/>
                <a:gd name="connsiteY144" fmla="*/ 1045597 h 1749037"/>
                <a:gd name="connsiteX145" fmla="*/ 3768919 w 4345388"/>
                <a:gd name="connsiteY145" fmla="*/ 882595 h 1749037"/>
                <a:gd name="connsiteX146" fmla="*/ 3776870 w 4345388"/>
                <a:gd name="connsiteY146" fmla="*/ 830912 h 1749037"/>
                <a:gd name="connsiteX147" fmla="*/ 3792773 w 4345388"/>
                <a:gd name="connsiteY147" fmla="*/ 795131 h 1749037"/>
                <a:gd name="connsiteX148" fmla="*/ 3800724 w 4345388"/>
                <a:gd name="connsiteY148" fmla="*/ 771277 h 1749037"/>
                <a:gd name="connsiteX149" fmla="*/ 3808675 w 4345388"/>
                <a:gd name="connsiteY149" fmla="*/ 735496 h 1749037"/>
                <a:gd name="connsiteX150" fmla="*/ 3824578 w 4345388"/>
                <a:gd name="connsiteY150" fmla="*/ 711642 h 1749037"/>
                <a:gd name="connsiteX151" fmla="*/ 3828554 w 4345388"/>
                <a:gd name="connsiteY151" fmla="*/ 723569 h 1749037"/>
                <a:gd name="connsiteX152" fmla="*/ 3836505 w 4345388"/>
                <a:gd name="connsiteY152" fmla="*/ 735496 h 1749037"/>
                <a:gd name="connsiteX153" fmla="*/ 3840481 w 4345388"/>
                <a:gd name="connsiteY153" fmla="*/ 763326 h 1749037"/>
                <a:gd name="connsiteX154" fmla="*/ 3884213 w 4345388"/>
                <a:gd name="connsiteY154" fmla="*/ 926327 h 1749037"/>
                <a:gd name="connsiteX155" fmla="*/ 3896140 w 4345388"/>
                <a:gd name="connsiteY155" fmla="*/ 958133 h 1749037"/>
                <a:gd name="connsiteX156" fmla="*/ 3904091 w 4345388"/>
                <a:gd name="connsiteY156" fmla="*/ 997889 h 1749037"/>
                <a:gd name="connsiteX157" fmla="*/ 3916018 w 4345388"/>
                <a:gd name="connsiteY157" fmla="*/ 1049573 h 1749037"/>
                <a:gd name="connsiteX158" fmla="*/ 3947823 w 4345388"/>
                <a:gd name="connsiteY158" fmla="*/ 1152940 h 1749037"/>
                <a:gd name="connsiteX159" fmla="*/ 3959750 w 4345388"/>
                <a:gd name="connsiteY159" fmla="*/ 1172818 h 1749037"/>
                <a:gd name="connsiteX160" fmla="*/ 3971677 w 4345388"/>
                <a:gd name="connsiteY160" fmla="*/ 1220526 h 1749037"/>
                <a:gd name="connsiteX161" fmla="*/ 3995531 w 4345388"/>
                <a:gd name="connsiteY161" fmla="*/ 1327868 h 1749037"/>
                <a:gd name="connsiteX162" fmla="*/ 4023361 w 4345388"/>
                <a:gd name="connsiteY162" fmla="*/ 1363649 h 1749037"/>
                <a:gd name="connsiteX163" fmla="*/ 4031312 w 4345388"/>
                <a:gd name="connsiteY163" fmla="*/ 1375576 h 1749037"/>
                <a:gd name="connsiteX164" fmla="*/ 4043239 w 4345388"/>
                <a:gd name="connsiteY164" fmla="*/ 1399430 h 1749037"/>
                <a:gd name="connsiteX165" fmla="*/ 4055166 w 4345388"/>
                <a:gd name="connsiteY165" fmla="*/ 1403406 h 1749037"/>
                <a:gd name="connsiteX166" fmla="*/ 4082995 w 4345388"/>
                <a:gd name="connsiteY166" fmla="*/ 1411357 h 1749037"/>
                <a:gd name="connsiteX167" fmla="*/ 4114801 w 4345388"/>
                <a:gd name="connsiteY167" fmla="*/ 1415333 h 1749037"/>
                <a:gd name="connsiteX168" fmla="*/ 4130703 w 4345388"/>
                <a:gd name="connsiteY168" fmla="*/ 1419308 h 1749037"/>
                <a:gd name="connsiteX169" fmla="*/ 4154557 w 4345388"/>
                <a:gd name="connsiteY169" fmla="*/ 1411357 h 1749037"/>
                <a:gd name="connsiteX170" fmla="*/ 4166484 w 4345388"/>
                <a:gd name="connsiteY170" fmla="*/ 1399430 h 1749037"/>
                <a:gd name="connsiteX171" fmla="*/ 4198289 w 4345388"/>
                <a:gd name="connsiteY171" fmla="*/ 1347747 h 1749037"/>
                <a:gd name="connsiteX172" fmla="*/ 4234070 w 4345388"/>
                <a:gd name="connsiteY172" fmla="*/ 1351722 h 1749037"/>
                <a:gd name="connsiteX173" fmla="*/ 4257924 w 4345388"/>
                <a:gd name="connsiteY173" fmla="*/ 1371600 h 1749037"/>
                <a:gd name="connsiteX174" fmla="*/ 4273827 w 4345388"/>
                <a:gd name="connsiteY174" fmla="*/ 1383527 h 1749037"/>
                <a:gd name="connsiteX175" fmla="*/ 4313583 w 4345388"/>
                <a:gd name="connsiteY175" fmla="*/ 1419308 h 1749037"/>
                <a:gd name="connsiteX176" fmla="*/ 4325510 w 4345388"/>
                <a:gd name="connsiteY176" fmla="*/ 1439187 h 1749037"/>
                <a:gd name="connsiteX177" fmla="*/ 4337437 w 4345388"/>
                <a:gd name="connsiteY177" fmla="*/ 1467016 h 1749037"/>
                <a:gd name="connsiteX178" fmla="*/ 4345388 w 4345388"/>
                <a:gd name="connsiteY178" fmla="*/ 1486894 h 1749037"/>
                <a:gd name="connsiteX0" fmla="*/ 0 w 4345388"/>
                <a:gd name="connsiteY0" fmla="*/ 1741336 h 1745632"/>
                <a:gd name="connsiteX1" fmla="*/ 1423284 w 4345388"/>
                <a:gd name="connsiteY1" fmla="*/ 1745311 h 1745632"/>
                <a:gd name="connsiteX2" fmla="*/ 1724878 w 4345388"/>
                <a:gd name="connsiteY2" fmla="*/ 1728918 h 1745632"/>
                <a:gd name="connsiteX3" fmla="*/ 1721458 w 4345388"/>
                <a:gd name="connsiteY3" fmla="*/ 1542554 h 1745632"/>
                <a:gd name="connsiteX4" fmla="*/ 1725434 w 4345388"/>
                <a:gd name="connsiteY4" fmla="*/ 1510748 h 1745632"/>
                <a:gd name="connsiteX5" fmla="*/ 1733385 w 4345388"/>
                <a:gd name="connsiteY5" fmla="*/ 1439187 h 1745632"/>
                <a:gd name="connsiteX6" fmla="*/ 1741336 w 4345388"/>
                <a:gd name="connsiteY6" fmla="*/ 1407381 h 1745632"/>
                <a:gd name="connsiteX7" fmla="*/ 1745312 w 4345388"/>
                <a:gd name="connsiteY7" fmla="*/ 1284136 h 1745632"/>
                <a:gd name="connsiteX8" fmla="*/ 1749287 w 4345388"/>
                <a:gd name="connsiteY8" fmla="*/ 1264258 h 1745632"/>
                <a:gd name="connsiteX9" fmla="*/ 1765190 w 4345388"/>
                <a:gd name="connsiteY9" fmla="*/ 1204623 h 1745632"/>
                <a:gd name="connsiteX10" fmla="*/ 1777117 w 4345388"/>
                <a:gd name="connsiteY10" fmla="*/ 1164867 h 1745632"/>
                <a:gd name="connsiteX11" fmla="*/ 1789044 w 4345388"/>
                <a:gd name="connsiteY11" fmla="*/ 1109207 h 1745632"/>
                <a:gd name="connsiteX12" fmla="*/ 1804947 w 4345388"/>
                <a:gd name="connsiteY12" fmla="*/ 1041621 h 1745632"/>
                <a:gd name="connsiteX13" fmla="*/ 1816874 w 4345388"/>
                <a:gd name="connsiteY13" fmla="*/ 1009816 h 1745632"/>
                <a:gd name="connsiteX14" fmla="*/ 1828801 w 4345388"/>
                <a:gd name="connsiteY14" fmla="*/ 978011 h 1745632"/>
                <a:gd name="connsiteX15" fmla="*/ 1844703 w 4345388"/>
                <a:gd name="connsiteY15" fmla="*/ 950181 h 1745632"/>
                <a:gd name="connsiteX16" fmla="*/ 1848679 w 4345388"/>
                <a:gd name="connsiteY16" fmla="*/ 934279 h 1745632"/>
                <a:gd name="connsiteX17" fmla="*/ 1856630 w 4345388"/>
                <a:gd name="connsiteY17" fmla="*/ 918376 h 1745632"/>
                <a:gd name="connsiteX18" fmla="*/ 1864581 w 4345388"/>
                <a:gd name="connsiteY18" fmla="*/ 894522 h 1745632"/>
                <a:gd name="connsiteX19" fmla="*/ 1876508 w 4345388"/>
                <a:gd name="connsiteY19" fmla="*/ 870668 h 1745632"/>
                <a:gd name="connsiteX20" fmla="*/ 1884460 w 4345388"/>
                <a:gd name="connsiteY20" fmla="*/ 826936 h 1745632"/>
                <a:gd name="connsiteX21" fmla="*/ 1900362 w 4345388"/>
                <a:gd name="connsiteY21" fmla="*/ 775253 h 1745632"/>
                <a:gd name="connsiteX22" fmla="*/ 1904338 w 4345388"/>
                <a:gd name="connsiteY22" fmla="*/ 739472 h 1745632"/>
                <a:gd name="connsiteX23" fmla="*/ 1916265 w 4345388"/>
                <a:gd name="connsiteY23" fmla="*/ 608275 h 1745632"/>
                <a:gd name="connsiteX24" fmla="*/ 1924216 w 4345388"/>
                <a:gd name="connsiteY24" fmla="*/ 548640 h 1745632"/>
                <a:gd name="connsiteX25" fmla="*/ 1940119 w 4345388"/>
                <a:gd name="connsiteY25" fmla="*/ 492981 h 1745632"/>
                <a:gd name="connsiteX26" fmla="*/ 1956021 w 4345388"/>
                <a:gd name="connsiteY26" fmla="*/ 441298 h 1745632"/>
                <a:gd name="connsiteX27" fmla="*/ 1959997 w 4345388"/>
                <a:gd name="connsiteY27" fmla="*/ 417444 h 1745632"/>
                <a:gd name="connsiteX28" fmla="*/ 1963973 w 4345388"/>
                <a:gd name="connsiteY28" fmla="*/ 405517 h 1745632"/>
                <a:gd name="connsiteX29" fmla="*/ 1967948 w 4345388"/>
                <a:gd name="connsiteY29" fmla="*/ 357809 h 1745632"/>
                <a:gd name="connsiteX30" fmla="*/ 1979875 w 4345388"/>
                <a:gd name="connsiteY30" fmla="*/ 294199 h 1745632"/>
                <a:gd name="connsiteX31" fmla="*/ 1987827 w 4345388"/>
                <a:gd name="connsiteY31" fmla="*/ 214686 h 1745632"/>
                <a:gd name="connsiteX32" fmla="*/ 1995778 w 4345388"/>
                <a:gd name="connsiteY32" fmla="*/ 182880 h 1745632"/>
                <a:gd name="connsiteX33" fmla="*/ 1999754 w 4345388"/>
                <a:gd name="connsiteY33" fmla="*/ 163002 h 1745632"/>
                <a:gd name="connsiteX34" fmla="*/ 2003729 w 4345388"/>
                <a:gd name="connsiteY34" fmla="*/ 123246 h 1745632"/>
                <a:gd name="connsiteX35" fmla="*/ 2015656 w 4345388"/>
                <a:gd name="connsiteY35" fmla="*/ 79514 h 1745632"/>
                <a:gd name="connsiteX36" fmla="*/ 2023607 w 4345388"/>
                <a:gd name="connsiteY36" fmla="*/ 59635 h 1745632"/>
                <a:gd name="connsiteX37" fmla="*/ 2055413 w 4345388"/>
                <a:gd name="connsiteY37" fmla="*/ 3976 h 1745632"/>
                <a:gd name="connsiteX38" fmla="*/ 2075291 w 4345388"/>
                <a:gd name="connsiteY38" fmla="*/ 0 h 1745632"/>
                <a:gd name="connsiteX39" fmla="*/ 2083242 w 4345388"/>
                <a:gd name="connsiteY39" fmla="*/ 15903 h 1745632"/>
                <a:gd name="connsiteX40" fmla="*/ 2087218 w 4345388"/>
                <a:gd name="connsiteY40" fmla="*/ 31806 h 1745632"/>
                <a:gd name="connsiteX41" fmla="*/ 2099145 w 4345388"/>
                <a:gd name="connsiteY41" fmla="*/ 79514 h 1745632"/>
                <a:gd name="connsiteX42" fmla="*/ 2103121 w 4345388"/>
                <a:gd name="connsiteY42" fmla="*/ 123246 h 1745632"/>
                <a:gd name="connsiteX43" fmla="*/ 2115047 w 4345388"/>
                <a:gd name="connsiteY43" fmla="*/ 186856 h 1745632"/>
                <a:gd name="connsiteX44" fmla="*/ 2119023 w 4345388"/>
                <a:gd name="connsiteY44" fmla="*/ 198783 h 1745632"/>
                <a:gd name="connsiteX45" fmla="*/ 2134926 w 4345388"/>
                <a:gd name="connsiteY45" fmla="*/ 250467 h 1745632"/>
                <a:gd name="connsiteX46" fmla="*/ 2138901 w 4345388"/>
                <a:gd name="connsiteY46" fmla="*/ 262394 h 1745632"/>
                <a:gd name="connsiteX47" fmla="*/ 2142877 w 4345388"/>
                <a:gd name="connsiteY47" fmla="*/ 286247 h 1745632"/>
                <a:gd name="connsiteX48" fmla="*/ 2146853 w 4345388"/>
                <a:gd name="connsiteY48" fmla="*/ 318053 h 1745632"/>
                <a:gd name="connsiteX49" fmla="*/ 2158780 w 4345388"/>
                <a:gd name="connsiteY49" fmla="*/ 353834 h 1745632"/>
                <a:gd name="connsiteX50" fmla="*/ 2170707 w 4345388"/>
                <a:gd name="connsiteY50" fmla="*/ 377687 h 1745632"/>
                <a:gd name="connsiteX51" fmla="*/ 2182634 w 4345388"/>
                <a:gd name="connsiteY51" fmla="*/ 381663 h 1745632"/>
                <a:gd name="connsiteX52" fmla="*/ 2274074 w 4345388"/>
                <a:gd name="connsiteY52" fmla="*/ 377687 h 1745632"/>
                <a:gd name="connsiteX53" fmla="*/ 2289976 w 4345388"/>
                <a:gd name="connsiteY53" fmla="*/ 365760 h 1745632"/>
                <a:gd name="connsiteX54" fmla="*/ 2313830 w 4345388"/>
                <a:gd name="connsiteY54" fmla="*/ 345882 h 1745632"/>
                <a:gd name="connsiteX55" fmla="*/ 2337684 w 4345388"/>
                <a:gd name="connsiteY55" fmla="*/ 314077 h 1745632"/>
                <a:gd name="connsiteX56" fmla="*/ 2345635 w 4345388"/>
                <a:gd name="connsiteY56" fmla="*/ 290223 h 1745632"/>
                <a:gd name="connsiteX57" fmla="*/ 2361538 w 4345388"/>
                <a:gd name="connsiteY57" fmla="*/ 258418 h 1745632"/>
                <a:gd name="connsiteX58" fmla="*/ 2365514 w 4345388"/>
                <a:gd name="connsiteY58" fmla="*/ 242515 h 1745632"/>
                <a:gd name="connsiteX59" fmla="*/ 2373465 w 4345388"/>
                <a:gd name="connsiteY59" fmla="*/ 222637 h 1745632"/>
                <a:gd name="connsiteX60" fmla="*/ 2377441 w 4345388"/>
                <a:gd name="connsiteY60" fmla="*/ 210710 h 1745632"/>
                <a:gd name="connsiteX61" fmla="*/ 2381416 w 4345388"/>
                <a:gd name="connsiteY61" fmla="*/ 421420 h 1745632"/>
                <a:gd name="connsiteX62" fmla="*/ 2385392 w 4345388"/>
                <a:gd name="connsiteY62" fmla="*/ 441298 h 1745632"/>
                <a:gd name="connsiteX63" fmla="*/ 2393343 w 4345388"/>
                <a:gd name="connsiteY63" fmla="*/ 453225 h 1745632"/>
                <a:gd name="connsiteX64" fmla="*/ 2413221 w 4345388"/>
                <a:gd name="connsiteY64" fmla="*/ 489006 h 1745632"/>
                <a:gd name="connsiteX65" fmla="*/ 2449002 w 4345388"/>
                <a:gd name="connsiteY65" fmla="*/ 477079 h 1745632"/>
                <a:gd name="connsiteX66" fmla="*/ 2468881 w 4345388"/>
                <a:gd name="connsiteY66" fmla="*/ 457200 h 1745632"/>
                <a:gd name="connsiteX67" fmla="*/ 2500686 w 4345388"/>
                <a:gd name="connsiteY67" fmla="*/ 417444 h 1745632"/>
                <a:gd name="connsiteX68" fmla="*/ 2512613 w 4345388"/>
                <a:gd name="connsiteY68" fmla="*/ 405517 h 1745632"/>
                <a:gd name="connsiteX69" fmla="*/ 2524540 w 4345388"/>
                <a:gd name="connsiteY69" fmla="*/ 413468 h 1745632"/>
                <a:gd name="connsiteX70" fmla="*/ 2532491 w 4345388"/>
                <a:gd name="connsiteY70" fmla="*/ 437322 h 1745632"/>
                <a:gd name="connsiteX71" fmla="*/ 2540442 w 4345388"/>
                <a:gd name="connsiteY71" fmla="*/ 457200 h 1745632"/>
                <a:gd name="connsiteX72" fmla="*/ 2544418 w 4345388"/>
                <a:gd name="connsiteY72" fmla="*/ 477079 h 1745632"/>
                <a:gd name="connsiteX73" fmla="*/ 2552369 w 4345388"/>
                <a:gd name="connsiteY73" fmla="*/ 492981 h 1745632"/>
                <a:gd name="connsiteX74" fmla="*/ 2560321 w 4345388"/>
                <a:gd name="connsiteY74" fmla="*/ 512860 h 1745632"/>
                <a:gd name="connsiteX75" fmla="*/ 2564296 w 4345388"/>
                <a:gd name="connsiteY75" fmla="*/ 528762 h 1745632"/>
                <a:gd name="connsiteX76" fmla="*/ 2576223 w 4345388"/>
                <a:gd name="connsiteY76" fmla="*/ 544665 h 1745632"/>
                <a:gd name="connsiteX77" fmla="*/ 2592126 w 4345388"/>
                <a:gd name="connsiteY77" fmla="*/ 568519 h 1745632"/>
                <a:gd name="connsiteX78" fmla="*/ 2604053 w 4345388"/>
                <a:gd name="connsiteY78" fmla="*/ 588397 h 1745632"/>
                <a:gd name="connsiteX79" fmla="*/ 2623931 w 4345388"/>
                <a:gd name="connsiteY79" fmla="*/ 580446 h 1745632"/>
                <a:gd name="connsiteX80" fmla="*/ 2643809 w 4345388"/>
                <a:gd name="connsiteY80" fmla="*/ 552616 h 1745632"/>
                <a:gd name="connsiteX81" fmla="*/ 2663687 w 4345388"/>
                <a:gd name="connsiteY81" fmla="*/ 516835 h 1745632"/>
                <a:gd name="connsiteX82" fmla="*/ 2679590 w 4345388"/>
                <a:gd name="connsiteY82" fmla="*/ 481054 h 1745632"/>
                <a:gd name="connsiteX83" fmla="*/ 2683566 w 4345388"/>
                <a:gd name="connsiteY83" fmla="*/ 469127 h 1745632"/>
                <a:gd name="connsiteX84" fmla="*/ 2691517 w 4345388"/>
                <a:gd name="connsiteY84" fmla="*/ 457200 h 1745632"/>
                <a:gd name="connsiteX85" fmla="*/ 2703444 w 4345388"/>
                <a:gd name="connsiteY85" fmla="*/ 425395 h 1745632"/>
                <a:gd name="connsiteX86" fmla="*/ 2711395 w 4345388"/>
                <a:gd name="connsiteY86" fmla="*/ 409493 h 1745632"/>
                <a:gd name="connsiteX87" fmla="*/ 2735249 w 4345388"/>
                <a:gd name="connsiteY87" fmla="*/ 461176 h 1745632"/>
                <a:gd name="connsiteX88" fmla="*/ 2755127 w 4345388"/>
                <a:gd name="connsiteY88" fmla="*/ 504908 h 1745632"/>
                <a:gd name="connsiteX89" fmla="*/ 2771030 w 4345388"/>
                <a:gd name="connsiteY89" fmla="*/ 556592 h 1745632"/>
                <a:gd name="connsiteX90" fmla="*/ 2775006 w 4345388"/>
                <a:gd name="connsiteY90" fmla="*/ 572494 h 1745632"/>
                <a:gd name="connsiteX91" fmla="*/ 2782957 w 4345388"/>
                <a:gd name="connsiteY91" fmla="*/ 588397 h 1745632"/>
                <a:gd name="connsiteX92" fmla="*/ 2802835 w 4345388"/>
                <a:gd name="connsiteY92" fmla="*/ 624178 h 1745632"/>
                <a:gd name="connsiteX93" fmla="*/ 2818738 w 4345388"/>
                <a:gd name="connsiteY93" fmla="*/ 640080 h 1745632"/>
                <a:gd name="connsiteX94" fmla="*/ 2830665 w 4345388"/>
                <a:gd name="connsiteY94" fmla="*/ 663934 h 1745632"/>
                <a:gd name="connsiteX95" fmla="*/ 2834641 w 4345388"/>
                <a:gd name="connsiteY95" fmla="*/ 679837 h 1745632"/>
                <a:gd name="connsiteX96" fmla="*/ 2846567 w 4345388"/>
                <a:gd name="connsiteY96" fmla="*/ 695740 h 1745632"/>
                <a:gd name="connsiteX97" fmla="*/ 2862470 w 4345388"/>
                <a:gd name="connsiteY97" fmla="*/ 743447 h 1745632"/>
                <a:gd name="connsiteX98" fmla="*/ 2866446 w 4345388"/>
                <a:gd name="connsiteY98" fmla="*/ 759350 h 1745632"/>
                <a:gd name="connsiteX99" fmla="*/ 2882348 w 4345388"/>
                <a:gd name="connsiteY99" fmla="*/ 795131 h 1745632"/>
                <a:gd name="connsiteX100" fmla="*/ 2886324 w 4345388"/>
                <a:gd name="connsiteY100" fmla="*/ 811034 h 1745632"/>
                <a:gd name="connsiteX101" fmla="*/ 2898251 w 4345388"/>
                <a:gd name="connsiteY101" fmla="*/ 834887 h 1745632"/>
                <a:gd name="connsiteX102" fmla="*/ 2910178 w 4345388"/>
                <a:gd name="connsiteY102" fmla="*/ 826936 h 1745632"/>
                <a:gd name="connsiteX103" fmla="*/ 2949934 w 4345388"/>
                <a:gd name="connsiteY103" fmla="*/ 751399 h 1745632"/>
                <a:gd name="connsiteX104" fmla="*/ 2957886 w 4345388"/>
                <a:gd name="connsiteY104" fmla="*/ 703691 h 1745632"/>
                <a:gd name="connsiteX105" fmla="*/ 2977764 w 4345388"/>
                <a:gd name="connsiteY105" fmla="*/ 663934 h 1745632"/>
                <a:gd name="connsiteX106" fmla="*/ 2981740 w 4345388"/>
                <a:gd name="connsiteY106" fmla="*/ 620202 h 1745632"/>
                <a:gd name="connsiteX107" fmla="*/ 3005594 w 4345388"/>
                <a:gd name="connsiteY107" fmla="*/ 576470 h 1745632"/>
                <a:gd name="connsiteX108" fmla="*/ 3025472 w 4345388"/>
                <a:gd name="connsiteY108" fmla="*/ 500933 h 1745632"/>
                <a:gd name="connsiteX109" fmla="*/ 3041374 w 4345388"/>
                <a:gd name="connsiteY109" fmla="*/ 421420 h 1745632"/>
                <a:gd name="connsiteX110" fmla="*/ 3049326 w 4345388"/>
                <a:gd name="connsiteY110" fmla="*/ 405517 h 1745632"/>
                <a:gd name="connsiteX111" fmla="*/ 3061253 w 4345388"/>
                <a:gd name="connsiteY111" fmla="*/ 365760 h 1745632"/>
                <a:gd name="connsiteX112" fmla="*/ 3085107 w 4345388"/>
                <a:gd name="connsiteY112" fmla="*/ 310101 h 1745632"/>
                <a:gd name="connsiteX113" fmla="*/ 3101009 w 4345388"/>
                <a:gd name="connsiteY113" fmla="*/ 349858 h 1745632"/>
                <a:gd name="connsiteX114" fmla="*/ 3104985 w 4345388"/>
                <a:gd name="connsiteY114" fmla="*/ 373712 h 1745632"/>
                <a:gd name="connsiteX115" fmla="*/ 3116912 w 4345388"/>
                <a:gd name="connsiteY115" fmla="*/ 429371 h 1745632"/>
                <a:gd name="connsiteX116" fmla="*/ 3136790 w 4345388"/>
                <a:gd name="connsiteY116" fmla="*/ 489006 h 1745632"/>
                <a:gd name="connsiteX117" fmla="*/ 3180522 w 4345388"/>
                <a:gd name="connsiteY117" fmla="*/ 652007 h 1745632"/>
                <a:gd name="connsiteX118" fmla="*/ 3196425 w 4345388"/>
                <a:gd name="connsiteY118" fmla="*/ 703691 h 1745632"/>
                <a:gd name="connsiteX119" fmla="*/ 3220279 w 4345388"/>
                <a:gd name="connsiteY119" fmla="*/ 807058 h 1745632"/>
                <a:gd name="connsiteX120" fmla="*/ 3248108 w 4345388"/>
                <a:gd name="connsiteY120" fmla="*/ 898498 h 1745632"/>
                <a:gd name="connsiteX121" fmla="*/ 3252084 w 4345388"/>
                <a:gd name="connsiteY121" fmla="*/ 926327 h 1745632"/>
                <a:gd name="connsiteX122" fmla="*/ 3267987 w 4345388"/>
                <a:gd name="connsiteY122" fmla="*/ 966084 h 1745632"/>
                <a:gd name="connsiteX123" fmla="*/ 3271962 w 4345388"/>
                <a:gd name="connsiteY123" fmla="*/ 978011 h 1745632"/>
                <a:gd name="connsiteX124" fmla="*/ 3283889 w 4345388"/>
                <a:gd name="connsiteY124" fmla="*/ 981987 h 1745632"/>
                <a:gd name="connsiteX125" fmla="*/ 3291841 w 4345388"/>
                <a:gd name="connsiteY125" fmla="*/ 974035 h 1745632"/>
                <a:gd name="connsiteX126" fmla="*/ 3307743 w 4345388"/>
                <a:gd name="connsiteY126" fmla="*/ 942230 h 1745632"/>
                <a:gd name="connsiteX127" fmla="*/ 3315694 w 4345388"/>
                <a:gd name="connsiteY127" fmla="*/ 918376 h 1745632"/>
                <a:gd name="connsiteX128" fmla="*/ 3335573 w 4345388"/>
                <a:gd name="connsiteY128" fmla="*/ 950181 h 1745632"/>
                <a:gd name="connsiteX129" fmla="*/ 3367378 w 4345388"/>
                <a:gd name="connsiteY129" fmla="*/ 1021743 h 1745632"/>
                <a:gd name="connsiteX130" fmla="*/ 3399183 w 4345388"/>
                <a:gd name="connsiteY130" fmla="*/ 1077402 h 1745632"/>
                <a:gd name="connsiteX131" fmla="*/ 3415086 w 4345388"/>
                <a:gd name="connsiteY131" fmla="*/ 1073427 h 1745632"/>
                <a:gd name="connsiteX132" fmla="*/ 3430988 w 4345388"/>
                <a:gd name="connsiteY132" fmla="*/ 1045597 h 1745632"/>
                <a:gd name="connsiteX133" fmla="*/ 3454842 w 4345388"/>
                <a:gd name="connsiteY133" fmla="*/ 993914 h 1745632"/>
                <a:gd name="connsiteX134" fmla="*/ 3478696 w 4345388"/>
                <a:gd name="connsiteY134" fmla="*/ 942230 h 1745632"/>
                <a:gd name="connsiteX135" fmla="*/ 3490623 w 4345388"/>
                <a:gd name="connsiteY135" fmla="*/ 938254 h 1745632"/>
                <a:gd name="connsiteX136" fmla="*/ 3522428 w 4345388"/>
                <a:gd name="connsiteY136" fmla="*/ 981987 h 1745632"/>
                <a:gd name="connsiteX137" fmla="*/ 3538331 w 4345388"/>
                <a:gd name="connsiteY137" fmla="*/ 1001865 h 1745632"/>
                <a:gd name="connsiteX138" fmla="*/ 3582063 w 4345388"/>
                <a:gd name="connsiteY138" fmla="*/ 1085354 h 1745632"/>
                <a:gd name="connsiteX139" fmla="*/ 3609893 w 4345388"/>
                <a:gd name="connsiteY139" fmla="*/ 1137037 h 1745632"/>
                <a:gd name="connsiteX140" fmla="*/ 3629771 w 4345388"/>
                <a:gd name="connsiteY140" fmla="*/ 1184745 h 1745632"/>
                <a:gd name="connsiteX141" fmla="*/ 3641698 w 4345388"/>
                <a:gd name="connsiteY141" fmla="*/ 1200647 h 1745632"/>
                <a:gd name="connsiteX142" fmla="*/ 3653625 w 4345388"/>
                <a:gd name="connsiteY142" fmla="*/ 1228477 h 1745632"/>
                <a:gd name="connsiteX143" fmla="*/ 3665552 w 4345388"/>
                <a:gd name="connsiteY143" fmla="*/ 1216550 h 1745632"/>
                <a:gd name="connsiteX144" fmla="*/ 3721211 w 4345388"/>
                <a:gd name="connsiteY144" fmla="*/ 1045597 h 1745632"/>
                <a:gd name="connsiteX145" fmla="*/ 3768919 w 4345388"/>
                <a:gd name="connsiteY145" fmla="*/ 882595 h 1745632"/>
                <a:gd name="connsiteX146" fmla="*/ 3776870 w 4345388"/>
                <a:gd name="connsiteY146" fmla="*/ 830912 h 1745632"/>
                <a:gd name="connsiteX147" fmla="*/ 3792773 w 4345388"/>
                <a:gd name="connsiteY147" fmla="*/ 795131 h 1745632"/>
                <a:gd name="connsiteX148" fmla="*/ 3800724 w 4345388"/>
                <a:gd name="connsiteY148" fmla="*/ 771277 h 1745632"/>
                <a:gd name="connsiteX149" fmla="*/ 3808675 w 4345388"/>
                <a:gd name="connsiteY149" fmla="*/ 735496 h 1745632"/>
                <a:gd name="connsiteX150" fmla="*/ 3824578 w 4345388"/>
                <a:gd name="connsiteY150" fmla="*/ 711642 h 1745632"/>
                <a:gd name="connsiteX151" fmla="*/ 3828554 w 4345388"/>
                <a:gd name="connsiteY151" fmla="*/ 723569 h 1745632"/>
                <a:gd name="connsiteX152" fmla="*/ 3836505 w 4345388"/>
                <a:gd name="connsiteY152" fmla="*/ 735496 h 1745632"/>
                <a:gd name="connsiteX153" fmla="*/ 3840481 w 4345388"/>
                <a:gd name="connsiteY153" fmla="*/ 763326 h 1745632"/>
                <a:gd name="connsiteX154" fmla="*/ 3884213 w 4345388"/>
                <a:gd name="connsiteY154" fmla="*/ 926327 h 1745632"/>
                <a:gd name="connsiteX155" fmla="*/ 3896140 w 4345388"/>
                <a:gd name="connsiteY155" fmla="*/ 958133 h 1745632"/>
                <a:gd name="connsiteX156" fmla="*/ 3904091 w 4345388"/>
                <a:gd name="connsiteY156" fmla="*/ 997889 h 1745632"/>
                <a:gd name="connsiteX157" fmla="*/ 3916018 w 4345388"/>
                <a:gd name="connsiteY157" fmla="*/ 1049573 h 1745632"/>
                <a:gd name="connsiteX158" fmla="*/ 3947823 w 4345388"/>
                <a:gd name="connsiteY158" fmla="*/ 1152940 h 1745632"/>
                <a:gd name="connsiteX159" fmla="*/ 3959750 w 4345388"/>
                <a:gd name="connsiteY159" fmla="*/ 1172818 h 1745632"/>
                <a:gd name="connsiteX160" fmla="*/ 3971677 w 4345388"/>
                <a:gd name="connsiteY160" fmla="*/ 1220526 h 1745632"/>
                <a:gd name="connsiteX161" fmla="*/ 3995531 w 4345388"/>
                <a:gd name="connsiteY161" fmla="*/ 1327868 h 1745632"/>
                <a:gd name="connsiteX162" fmla="*/ 4023361 w 4345388"/>
                <a:gd name="connsiteY162" fmla="*/ 1363649 h 1745632"/>
                <a:gd name="connsiteX163" fmla="*/ 4031312 w 4345388"/>
                <a:gd name="connsiteY163" fmla="*/ 1375576 h 1745632"/>
                <a:gd name="connsiteX164" fmla="*/ 4043239 w 4345388"/>
                <a:gd name="connsiteY164" fmla="*/ 1399430 h 1745632"/>
                <a:gd name="connsiteX165" fmla="*/ 4055166 w 4345388"/>
                <a:gd name="connsiteY165" fmla="*/ 1403406 h 1745632"/>
                <a:gd name="connsiteX166" fmla="*/ 4082995 w 4345388"/>
                <a:gd name="connsiteY166" fmla="*/ 1411357 h 1745632"/>
                <a:gd name="connsiteX167" fmla="*/ 4114801 w 4345388"/>
                <a:gd name="connsiteY167" fmla="*/ 1415333 h 1745632"/>
                <a:gd name="connsiteX168" fmla="*/ 4130703 w 4345388"/>
                <a:gd name="connsiteY168" fmla="*/ 1419308 h 1745632"/>
                <a:gd name="connsiteX169" fmla="*/ 4154557 w 4345388"/>
                <a:gd name="connsiteY169" fmla="*/ 1411357 h 1745632"/>
                <a:gd name="connsiteX170" fmla="*/ 4166484 w 4345388"/>
                <a:gd name="connsiteY170" fmla="*/ 1399430 h 1745632"/>
                <a:gd name="connsiteX171" fmla="*/ 4198289 w 4345388"/>
                <a:gd name="connsiteY171" fmla="*/ 1347747 h 1745632"/>
                <a:gd name="connsiteX172" fmla="*/ 4234070 w 4345388"/>
                <a:gd name="connsiteY172" fmla="*/ 1351722 h 1745632"/>
                <a:gd name="connsiteX173" fmla="*/ 4257924 w 4345388"/>
                <a:gd name="connsiteY173" fmla="*/ 1371600 h 1745632"/>
                <a:gd name="connsiteX174" fmla="*/ 4273827 w 4345388"/>
                <a:gd name="connsiteY174" fmla="*/ 1383527 h 1745632"/>
                <a:gd name="connsiteX175" fmla="*/ 4313583 w 4345388"/>
                <a:gd name="connsiteY175" fmla="*/ 1419308 h 1745632"/>
                <a:gd name="connsiteX176" fmla="*/ 4325510 w 4345388"/>
                <a:gd name="connsiteY176" fmla="*/ 1439187 h 1745632"/>
                <a:gd name="connsiteX177" fmla="*/ 4337437 w 4345388"/>
                <a:gd name="connsiteY177" fmla="*/ 1467016 h 1745632"/>
                <a:gd name="connsiteX178" fmla="*/ 4345388 w 4345388"/>
                <a:gd name="connsiteY178" fmla="*/ 1486894 h 1745632"/>
                <a:gd name="connsiteX0" fmla="*/ 0 w 4345388"/>
                <a:gd name="connsiteY0" fmla="*/ 1741336 h 1750233"/>
                <a:gd name="connsiteX1" fmla="*/ 1423284 w 4345388"/>
                <a:gd name="connsiteY1" fmla="*/ 1745311 h 1750233"/>
                <a:gd name="connsiteX2" fmla="*/ 1665885 w 4345388"/>
                <a:gd name="connsiteY2" fmla="*/ 1738750 h 1750233"/>
                <a:gd name="connsiteX3" fmla="*/ 1721458 w 4345388"/>
                <a:gd name="connsiteY3" fmla="*/ 1542554 h 1750233"/>
                <a:gd name="connsiteX4" fmla="*/ 1725434 w 4345388"/>
                <a:gd name="connsiteY4" fmla="*/ 1510748 h 1750233"/>
                <a:gd name="connsiteX5" fmla="*/ 1733385 w 4345388"/>
                <a:gd name="connsiteY5" fmla="*/ 1439187 h 1750233"/>
                <a:gd name="connsiteX6" fmla="*/ 1741336 w 4345388"/>
                <a:gd name="connsiteY6" fmla="*/ 1407381 h 1750233"/>
                <a:gd name="connsiteX7" fmla="*/ 1745312 w 4345388"/>
                <a:gd name="connsiteY7" fmla="*/ 1284136 h 1750233"/>
                <a:gd name="connsiteX8" fmla="*/ 1749287 w 4345388"/>
                <a:gd name="connsiteY8" fmla="*/ 1264258 h 1750233"/>
                <a:gd name="connsiteX9" fmla="*/ 1765190 w 4345388"/>
                <a:gd name="connsiteY9" fmla="*/ 1204623 h 1750233"/>
                <a:gd name="connsiteX10" fmla="*/ 1777117 w 4345388"/>
                <a:gd name="connsiteY10" fmla="*/ 1164867 h 1750233"/>
                <a:gd name="connsiteX11" fmla="*/ 1789044 w 4345388"/>
                <a:gd name="connsiteY11" fmla="*/ 1109207 h 1750233"/>
                <a:gd name="connsiteX12" fmla="*/ 1804947 w 4345388"/>
                <a:gd name="connsiteY12" fmla="*/ 1041621 h 1750233"/>
                <a:gd name="connsiteX13" fmla="*/ 1816874 w 4345388"/>
                <a:gd name="connsiteY13" fmla="*/ 1009816 h 1750233"/>
                <a:gd name="connsiteX14" fmla="*/ 1828801 w 4345388"/>
                <a:gd name="connsiteY14" fmla="*/ 978011 h 1750233"/>
                <a:gd name="connsiteX15" fmla="*/ 1844703 w 4345388"/>
                <a:gd name="connsiteY15" fmla="*/ 950181 h 1750233"/>
                <a:gd name="connsiteX16" fmla="*/ 1848679 w 4345388"/>
                <a:gd name="connsiteY16" fmla="*/ 934279 h 1750233"/>
                <a:gd name="connsiteX17" fmla="*/ 1856630 w 4345388"/>
                <a:gd name="connsiteY17" fmla="*/ 918376 h 1750233"/>
                <a:gd name="connsiteX18" fmla="*/ 1864581 w 4345388"/>
                <a:gd name="connsiteY18" fmla="*/ 894522 h 1750233"/>
                <a:gd name="connsiteX19" fmla="*/ 1876508 w 4345388"/>
                <a:gd name="connsiteY19" fmla="*/ 870668 h 1750233"/>
                <a:gd name="connsiteX20" fmla="*/ 1884460 w 4345388"/>
                <a:gd name="connsiteY20" fmla="*/ 826936 h 1750233"/>
                <a:gd name="connsiteX21" fmla="*/ 1900362 w 4345388"/>
                <a:gd name="connsiteY21" fmla="*/ 775253 h 1750233"/>
                <a:gd name="connsiteX22" fmla="*/ 1904338 w 4345388"/>
                <a:gd name="connsiteY22" fmla="*/ 739472 h 1750233"/>
                <a:gd name="connsiteX23" fmla="*/ 1916265 w 4345388"/>
                <a:gd name="connsiteY23" fmla="*/ 608275 h 1750233"/>
                <a:gd name="connsiteX24" fmla="*/ 1924216 w 4345388"/>
                <a:gd name="connsiteY24" fmla="*/ 548640 h 1750233"/>
                <a:gd name="connsiteX25" fmla="*/ 1940119 w 4345388"/>
                <a:gd name="connsiteY25" fmla="*/ 492981 h 1750233"/>
                <a:gd name="connsiteX26" fmla="*/ 1956021 w 4345388"/>
                <a:gd name="connsiteY26" fmla="*/ 441298 h 1750233"/>
                <a:gd name="connsiteX27" fmla="*/ 1959997 w 4345388"/>
                <a:gd name="connsiteY27" fmla="*/ 417444 h 1750233"/>
                <a:gd name="connsiteX28" fmla="*/ 1963973 w 4345388"/>
                <a:gd name="connsiteY28" fmla="*/ 405517 h 1750233"/>
                <a:gd name="connsiteX29" fmla="*/ 1967948 w 4345388"/>
                <a:gd name="connsiteY29" fmla="*/ 357809 h 1750233"/>
                <a:gd name="connsiteX30" fmla="*/ 1979875 w 4345388"/>
                <a:gd name="connsiteY30" fmla="*/ 294199 h 1750233"/>
                <a:gd name="connsiteX31" fmla="*/ 1987827 w 4345388"/>
                <a:gd name="connsiteY31" fmla="*/ 214686 h 1750233"/>
                <a:gd name="connsiteX32" fmla="*/ 1995778 w 4345388"/>
                <a:gd name="connsiteY32" fmla="*/ 182880 h 1750233"/>
                <a:gd name="connsiteX33" fmla="*/ 1999754 w 4345388"/>
                <a:gd name="connsiteY33" fmla="*/ 163002 h 1750233"/>
                <a:gd name="connsiteX34" fmla="*/ 2003729 w 4345388"/>
                <a:gd name="connsiteY34" fmla="*/ 123246 h 1750233"/>
                <a:gd name="connsiteX35" fmla="*/ 2015656 w 4345388"/>
                <a:gd name="connsiteY35" fmla="*/ 79514 h 1750233"/>
                <a:gd name="connsiteX36" fmla="*/ 2023607 w 4345388"/>
                <a:gd name="connsiteY36" fmla="*/ 59635 h 1750233"/>
                <a:gd name="connsiteX37" fmla="*/ 2055413 w 4345388"/>
                <a:gd name="connsiteY37" fmla="*/ 3976 h 1750233"/>
                <a:gd name="connsiteX38" fmla="*/ 2075291 w 4345388"/>
                <a:gd name="connsiteY38" fmla="*/ 0 h 1750233"/>
                <a:gd name="connsiteX39" fmla="*/ 2083242 w 4345388"/>
                <a:gd name="connsiteY39" fmla="*/ 15903 h 1750233"/>
                <a:gd name="connsiteX40" fmla="*/ 2087218 w 4345388"/>
                <a:gd name="connsiteY40" fmla="*/ 31806 h 1750233"/>
                <a:gd name="connsiteX41" fmla="*/ 2099145 w 4345388"/>
                <a:gd name="connsiteY41" fmla="*/ 79514 h 1750233"/>
                <a:gd name="connsiteX42" fmla="*/ 2103121 w 4345388"/>
                <a:gd name="connsiteY42" fmla="*/ 123246 h 1750233"/>
                <a:gd name="connsiteX43" fmla="*/ 2115047 w 4345388"/>
                <a:gd name="connsiteY43" fmla="*/ 186856 h 1750233"/>
                <a:gd name="connsiteX44" fmla="*/ 2119023 w 4345388"/>
                <a:gd name="connsiteY44" fmla="*/ 198783 h 1750233"/>
                <a:gd name="connsiteX45" fmla="*/ 2134926 w 4345388"/>
                <a:gd name="connsiteY45" fmla="*/ 250467 h 1750233"/>
                <a:gd name="connsiteX46" fmla="*/ 2138901 w 4345388"/>
                <a:gd name="connsiteY46" fmla="*/ 262394 h 1750233"/>
                <a:gd name="connsiteX47" fmla="*/ 2142877 w 4345388"/>
                <a:gd name="connsiteY47" fmla="*/ 286247 h 1750233"/>
                <a:gd name="connsiteX48" fmla="*/ 2146853 w 4345388"/>
                <a:gd name="connsiteY48" fmla="*/ 318053 h 1750233"/>
                <a:gd name="connsiteX49" fmla="*/ 2158780 w 4345388"/>
                <a:gd name="connsiteY49" fmla="*/ 353834 h 1750233"/>
                <a:gd name="connsiteX50" fmla="*/ 2170707 w 4345388"/>
                <a:gd name="connsiteY50" fmla="*/ 377687 h 1750233"/>
                <a:gd name="connsiteX51" fmla="*/ 2182634 w 4345388"/>
                <a:gd name="connsiteY51" fmla="*/ 381663 h 1750233"/>
                <a:gd name="connsiteX52" fmla="*/ 2274074 w 4345388"/>
                <a:gd name="connsiteY52" fmla="*/ 377687 h 1750233"/>
                <a:gd name="connsiteX53" fmla="*/ 2289976 w 4345388"/>
                <a:gd name="connsiteY53" fmla="*/ 365760 h 1750233"/>
                <a:gd name="connsiteX54" fmla="*/ 2313830 w 4345388"/>
                <a:gd name="connsiteY54" fmla="*/ 345882 h 1750233"/>
                <a:gd name="connsiteX55" fmla="*/ 2337684 w 4345388"/>
                <a:gd name="connsiteY55" fmla="*/ 314077 h 1750233"/>
                <a:gd name="connsiteX56" fmla="*/ 2345635 w 4345388"/>
                <a:gd name="connsiteY56" fmla="*/ 290223 h 1750233"/>
                <a:gd name="connsiteX57" fmla="*/ 2361538 w 4345388"/>
                <a:gd name="connsiteY57" fmla="*/ 258418 h 1750233"/>
                <a:gd name="connsiteX58" fmla="*/ 2365514 w 4345388"/>
                <a:gd name="connsiteY58" fmla="*/ 242515 h 1750233"/>
                <a:gd name="connsiteX59" fmla="*/ 2373465 w 4345388"/>
                <a:gd name="connsiteY59" fmla="*/ 222637 h 1750233"/>
                <a:gd name="connsiteX60" fmla="*/ 2377441 w 4345388"/>
                <a:gd name="connsiteY60" fmla="*/ 210710 h 1750233"/>
                <a:gd name="connsiteX61" fmla="*/ 2381416 w 4345388"/>
                <a:gd name="connsiteY61" fmla="*/ 421420 h 1750233"/>
                <a:gd name="connsiteX62" fmla="*/ 2385392 w 4345388"/>
                <a:gd name="connsiteY62" fmla="*/ 441298 h 1750233"/>
                <a:gd name="connsiteX63" fmla="*/ 2393343 w 4345388"/>
                <a:gd name="connsiteY63" fmla="*/ 453225 h 1750233"/>
                <a:gd name="connsiteX64" fmla="*/ 2413221 w 4345388"/>
                <a:gd name="connsiteY64" fmla="*/ 489006 h 1750233"/>
                <a:gd name="connsiteX65" fmla="*/ 2449002 w 4345388"/>
                <a:gd name="connsiteY65" fmla="*/ 477079 h 1750233"/>
                <a:gd name="connsiteX66" fmla="*/ 2468881 w 4345388"/>
                <a:gd name="connsiteY66" fmla="*/ 457200 h 1750233"/>
                <a:gd name="connsiteX67" fmla="*/ 2500686 w 4345388"/>
                <a:gd name="connsiteY67" fmla="*/ 417444 h 1750233"/>
                <a:gd name="connsiteX68" fmla="*/ 2512613 w 4345388"/>
                <a:gd name="connsiteY68" fmla="*/ 405517 h 1750233"/>
                <a:gd name="connsiteX69" fmla="*/ 2524540 w 4345388"/>
                <a:gd name="connsiteY69" fmla="*/ 413468 h 1750233"/>
                <a:gd name="connsiteX70" fmla="*/ 2532491 w 4345388"/>
                <a:gd name="connsiteY70" fmla="*/ 437322 h 1750233"/>
                <a:gd name="connsiteX71" fmla="*/ 2540442 w 4345388"/>
                <a:gd name="connsiteY71" fmla="*/ 457200 h 1750233"/>
                <a:gd name="connsiteX72" fmla="*/ 2544418 w 4345388"/>
                <a:gd name="connsiteY72" fmla="*/ 477079 h 1750233"/>
                <a:gd name="connsiteX73" fmla="*/ 2552369 w 4345388"/>
                <a:gd name="connsiteY73" fmla="*/ 492981 h 1750233"/>
                <a:gd name="connsiteX74" fmla="*/ 2560321 w 4345388"/>
                <a:gd name="connsiteY74" fmla="*/ 512860 h 1750233"/>
                <a:gd name="connsiteX75" fmla="*/ 2564296 w 4345388"/>
                <a:gd name="connsiteY75" fmla="*/ 528762 h 1750233"/>
                <a:gd name="connsiteX76" fmla="*/ 2576223 w 4345388"/>
                <a:gd name="connsiteY76" fmla="*/ 544665 h 1750233"/>
                <a:gd name="connsiteX77" fmla="*/ 2592126 w 4345388"/>
                <a:gd name="connsiteY77" fmla="*/ 568519 h 1750233"/>
                <a:gd name="connsiteX78" fmla="*/ 2604053 w 4345388"/>
                <a:gd name="connsiteY78" fmla="*/ 588397 h 1750233"/>
                <a:gd name="connsiteX79" fmla="*/ 2623931 w 4345388"/>
                <a:gd name="connsiteY79" fmla="*/ 580446 h 1750233"/>
                <a:gd name="connsiteX80" fmla="*/ 2643809 w 4345388"/>
                <a:gd name="connsiteY80" fmla="*/ 552616 h 1750233"/>
                <a:gd name="connsiteX81" fmla="*/ 2663687 w 4345388"/>
                <a:gd name="connsiteY81" fmla="*/ 516835 h 1750233"/>
                <a:gd name="connsiteX82" fmla="*/ 2679590 w 4345388"/>
                <a:gd name="connsiteY82" fmla="*/ 481054 h 1750233"/>
                <a:gd name="connsiteX83" fmla="*/ 2683566 w 4345388"/>
                <a:gd name="connsiteY83" fmla="*/ 469127 h 1750233"/>
                <a:gd name="connsiteX84" fmla="*/ 2691517 w 4345388"/>
                <a:gd name="connsiteY84" fmla="*/ 457200 h 1750233"/>
                <a:gd name="connsiteX85" fmla="*/ 2703444 w 4345388"/>
                <a:gd name="connsiteY85" fmla="*/ 425395 h 1750233"/>
                <a:gd name="connsiteX86" fmla="*/ 2711395 w 4345388"/>
                <a:gd name="connsiteY86" fmla="*/ 409493 h 1750233"/>
                <a:gd name="connsiteX87" fmla="*/ 2735249 w 4345388"/>
                <a:gd name="connsiteY87" fmla="*/ 461176 h 1750233"/>
                <a:gd name="connsiteX88" fmla="*/ 2755127 w 4345388"/>
                <a:gd name="connsiteY88" fmla="*/ 504908 h 1750233"/>
                <a:gd name="connsiteX89" fmla="*/ 2771030 w 4345388"/>
                <a:gd name="connsiteY89" fmla="*/ 556592 h 1750233"/>
                <a:gd name="connsiteX90" fmla="*/ 2775006 w 4345388"/>
                <a:gd name="connsiteY90" fmla="*/ 572494 h 1750233"/>
                <a:gd name="connsiteX91" fmla="*/ 2782957 w 4345388"/>
                <a:gd name="connsiteY91" fmla="*/ 588397 h 1750233"/>
                <a:gd name="connsiteX92" fmla="*/ 2802835 w 4345388"/>
                <a:gd name="connsiteY92" fmla="*/ 624178 h 1750233"/>
                <a:gd name="connsiteX93" fmla="*/ 2818738 w 4345388"/>
                <a:gd name="connsiteY93" fmla="*/ 640080 h 1750233"/>
                <a:gd name="connsiteX94" fmla="*/ 2830665 w 4345388"/>
                <a:gd name="connsiteY94" fmla="*/ 663934 h 1750233"/>
                <a:gd name="connsiteX95" fmla="*/ 2834641 w 4345388"/>
                <a:gd name="connsiteY95" fmla="*/ 679837 h 1750233"/>
                <a:gd name="connsiteX96" fmla="*/ 2846567 w 4345388"/>
                <a:gd name="connsiteY96" fmla="*/ 695740 h 1750233"/>
                <a:gd name="connsiteX97" fmla="*/ 2862470 w 4345388"/>
                <a:gd name="connsiteY97" fmla="*/ 743447 h 1750233"/>
                <a:gd name="connsiteX98" fmla="*/ 2866446 w 4345388"/>
                <a:gd name="connsiteY98" fmla="*/ 759350 h 1750233"/>
                <a:gd name="connsiteX99" fmla="*/ 2882348 w 4345388"/>
                <a:gd name="connsiteY99" fmla="*/ 795131 h 1750233"/>
                <a:gd name="connsiteX100" fmla="*/ 2886324 w 4345388"/>
                <a:gd name="connsiteY100" fmla="*/ 811034 h 1750233"/>
                <a:gd name="connsiteX101" fmla="*/ 2898251 w 4345388"/>
                <a:gd name="connsiteY101" fmla="*/ 834887 h 1750233"/>
                <a:gd name="connsiteX102" fmla="*/ 2910178 w 4345388"/>
                <a:gd name="connsiteY102" fmla="*/ 826936 h 1750233"/>
                <a:gd name="connsiteX103" fmla="*/ 2949934 w 4345388"/>
                <a:gd name="connsiteY103" fmla="*/ 751399 h 1750233"/>
                <a:gd name="connsiteX104" fmla="*/ 2957886 w 4345388"/>
                <a:gd name="connsiteY104" fmla="*/ 703691 h 1750233"/>
                <a:gd name="connsiteX105" fmla="*/ 2977764 w 4345388"/>
                <a:gd name="connsiteY105" fmla="*/ 663934 h 1750233"/>
                <a:gd name="connsiteX106" fmla="*/ 2981740 w 4345388"/>
                <a:gd name="connsiteY106" fmla="*/ 620202 h 1750233"/>
                <a:gd name="connsiteX107" fmla="*/ 3005594 w 4345388"/>
                <a:gd name="connsiteY107" fmla="*/ 576470 h 1750233"/>
                <a:gd name="connsiteX108" fmla="*/ 3025472 w 4345388"/>
                <a:gd name="connsiteY108" fmla="*/ 500933 h 1750233"/>
                <a:gd name="connsiteX109" fmla="*/ 3041374 w 4345388"/>
                <a:gd name="connsiteY109" fmla="*/ 421420 h 1750233"/>
                <a:gd name="connsiteX110" fmla="*/ 3049326 w 4345388"/>
                <a:gd name="connsiteY110" fmla="*/ 405517 h 1750233"/>
                <a:gd name="connsiteX111" fmla="*/ 3061253 w 4345388"/>
                <a:gd name="connsiteY111" fmla="*/ 365760 h 1750233"/>
                <a:gd name="connsiteX112" fmla="*/ 3085107 w 4345388"/>
                <a:gd name="connsiteY112" fmla="*/ 310101 h 1750233"/>
                <a:gd name="connsiteX113" fmla="*/ 3101009 w 4345388"/>
                <a:gd name="connsiteY113" fmla="*/ 349858 h 1750233"/>
                <a:gd name="connsiteX114" fmla="*/ 3104985 w 4345388"/>
                <a:gd name="connsiteY114" fmla="*/ 373712 h 1750233"/>
                <a:gd name="connsiteX115" fmla="*/ 3116912 w 4345388"/>
                <a:gd name="connsiteY115" fmla="*/ 429371 h 1750233"/>
                <a:gd name="connsiteX116" fmla="*/ 3136790 w 4345388"/>
                <a:gd name="connsiteY116" fmla="*/ 489006 h 1750233"/>
                <a:gd name="connsiteX117" fmla="*/ 3180522 w 4345388"/>
                <a:gd name="connsiteY117" fmla="*/ 652007 h 1750233"/>
                <a:gd name="connsiteX118" fmla="*/ 3196425 w 4345388"/>
                <a:gd name="connsiteY118" fmla="*/ 703691 h 1750233"/>
                <a:gd name="connsiteX119" fmla="*/ 3220279 w 4345388"/>
                <a:gd name="connsiteY119" fmla="*/ 807058 h 1750233"/>
                <a:gd name="connsiteX120" fmla="*/ 3248108 w 4345388"/>
                <a:gd name="connsiteY120" fmla="*/ 898498 h 1750233"/>
                <a:gd name="connsiteX121" fmla="*/ 3252084 w 4345388"/>
                <a:gd name="connsiteY121" fmla="*/ 926327 h 1750233"/>
                <a:gd name="connsiteX122" fmla="*/ 3267987 w 4345388"/>
                <a:gd name="connsiteY122" fmla="*/ 966084 h 1750233"/>
                <a:gd name="connsiteX123" fmla="*/ 3271962 w 4345388"/>
                <a:gd name="connsiteY123" fmla="*/ 978011 h 1750233"/>
                <a:gd name="connsiteX124" fmla="*/ 3283889 w 4345388"/>
                <a:gd name="connsiteY124" fmla="*/ 981987 h 1750233"/>
                <a:gd name="connsiteX125" fmla="*/ 3291841 w 4345388"/>
                <a:gd name="connsiteY125" fmla="*/ 974035 h 1750233"/>
                <a:gd name="connsiteX126" fmla="*/ 3307743 w 4345388"/>
                <a:gd name="connsiteY126" fmla="*/ 942230 h 1750233"/>
                <a:gd name="connsiteX127" fmla="*/ 3315694 w 4345388"/>
                <a:gd name="connsiteY127" fmla="*/ 918376 h 1750233"/>
                <a:gd name="connsiteX128" fmla="*/ 3335573 w 4345388"/>
                <a:gd name="connsiteY128" fmla="*/ 950181 h 1750233"/>
                <a:gd name="connsiteX129" fmla="*/ 3367378 w 4345388"/>
                <a:gd name="connsiteY129" fmla="*/ 1021743 h 1750233"/>
                <a:gd name="connsiteX130" fmla="*/ 3399183 w 4345388"/>
                <a:gd name="connsiteY130" fmla="*/ 1077402 h 1750233"/>
                <a:gd name="connsiteX131" fmla="*/ 3415086 w 4345388"/>
                <a:gd name="connsiteY131" fmla="*/ 1073427 h 1750233"/>
                <a:gd name="connsiteX132" fmla="*/ 3430988 w 4345388"/>
                <a:gd name="connsiteY132" fmla="*/ 1045597 h 1750233"/>
                <a:gd name="connsiteX133" fmla="*/ 3454842 w 4345388"/>
                <a:gd name="connsiteY133" fmla="*/ 993914 h 1750233"/>
                <a:gd name="connsiteX134" fmla="*/ 3478696 w 4345388"/>
                <a:gd name="connsiteY134" fmla="*/ 942230 h 1750233"/>
                <a:gd name="connsiteX135" fmla="*/ 3490623 w 4345388"/>
                <a:gd name="connsiteY135" fmla="*/ 938254 h 1750233"/>
                <a:gd name="connsiteX136" fmla="*/ 3522428 w 4345388"/>
                <a:gd name="connsiteY136" fmla="*/ 981987 h 1750233"/>
                <a:gd name="connsiteX137" fmla="*/ 3538331 w 4345388"/>
                <a:gd name="connsiteY137" fmla="*/ 1001865 h 1750233"/>
                <a:gd name="connsiteX138" fmla="*/ 3582063 w 4345388"/>
                <a:gd name="connsiteY138" fmla="*/ 1085354 h 1750233"/>
                <a:gd name="connsiteX139" fmla="*/ 3609893 w 4345388"/>
                <a:gd name="connsiteY139" fmla="*/ 1137037 h 1750233"/>
                <a:gd name="connsiteX140" fmla="*/ 3629771 w 4345388"/>
                <a:gd name="connsiteY140" fmla="*/ 1184745 h 1750233"/>
                <a:gd name="connsiteX141" fmla="*/ 3641698 w 4345388"/>
                <a:gd name="connsiteY141" fmla="*/ 1200647 h 1750233"/>
                <a:gd name="connsiteX142" fmla="*/ 3653625 w 4345388"/>
                <a:gd name="connsiteY142" fmla="*/ 1228477 h 1750233"/>
                <a:gd name="connsiteX143" fmla="*/ 3665552 w 4345388"/>
                <a:gd name="connsiteY143" fmla="*/ 1216550 h 1750233"/>
                <a:gd name="connsiteX144" fmla="*/ 3721211 w 4345388"/>
                <a:gd name="connsiteY144" fmla="*/ 1045597 h 1750233"/>
                <a:gd name="connsiteX145" fmla="*/ 3768919 w 4345388"/>
                <a:gd name="connsiteY145" fmla="*/ 882595 h 1750233"/>
                <a:gd name="connsiteX146" fmla="*/ 3776870 w 4345388"/>
                <a:gd name="connsiteY146" fmla="*/ 830912 h 1750233"/>
                <a:gd name="connsiteX147" fmla="*/ 3792773 w 4345388"/>
                <a:gd name="connsiteY147" fmla="*/ 795131 h 1750233"/>
                <a:gd name="connsiteX148" fmla="*/ 3800724 w 4345388"/>
                <a:gd name="connsiteY148" fmla="*/ 771277 h 1750233"/>
                <a:gd name="connsiteX149" fmla="*/ 3808675 w 4345388"/>
                <a:gd name="connsiteY149" fmla="*/ 735496 h 1750233"/>
                <a:gd name="connsiteX150" fmla="*/ 3824578 w 4345388"/>
                <a:gd name="connsiteY150" fmla="*/ 711642 h 1750233"/>
                <a:gd name="connsiteX151" fmla="*/ 3828554 w 4345388"/>
                <a:gd name="connsiteY151" fmla="*/ 723569 h 1750233"/>
                <a:gd name="connsiteX152" fmla="*/ 3836505 w 4345388"/>
                <a:gd name="connsiteY152" fmla="*/ 735496 h 1750233"/>
                <a:gd name="connsiteX153" fmla="*/ 3840481 w 4345388"/>
                <a:gd name="connsiteY153" fmla="*/ 763326 h 1750233"/>
                <a:gd name="connsiteX154" fmla="*/ 3884213 w 4345388"/>
                <a:gd name="connsiteY154" fmla="*/ 926327 h 1750233"/>
                <a:gd name="connsiteX155" fmla="*/ 3896140 w 4345388"/>
                <a:gd name="connsiteY155" fmla="*/ 958133 h 1750233"/>
                <a:gd name="connsiteX156" fmla="*/ 3904091 w 4345388"/>
                <a:gd name="connsiteY156" fmla="*/ 997889 h 1750233"/>
                <a:gd name="connsiteX157" fmla="*/ 3916018 w 4345388"/>
                <a:gd name="connsiteY157" fmla="*/ 1049573 h 1750233"/>
                <a:gd name="connsiteX158" fmla="*/ 3947823 w 4345388"/>
                <a:gd name="connsiteY158" fmla="*/ 1152940 h 1750233"/>
                <a:gd name="connsiteX159" fmla="*/ 3959750 w 4345388"/>
                <a:gd name="connsiteY159" fmla="*/ 1172818 h 1750233"/>
                <a:gd name="connsiteX160" fmla="*/ 3971677 w 4345388"/>
                <a:gd name="connsiteY160" fmla="*/ 1220526 h 1750233"/>
                <a:gd name="connsiteX161" fmla="*/ 3995531 w 4345388"/>
                <a:gd name="connsiteY161" fmla="*/ 1327868 h 1750233"/>
                <a:gd name="connsiteX162" fmla="*/ 4023361 w 4345388"/>
                <a:gd name="connsiteY162" fmla="*/ 1363649 h 1750233"/>
                <a:gd name="connsiteX163" fmla="*/ 4031312 w 4345388"/>
                <a:gd name="connsiteY163" fmla="*/ 1375576 h 1750233"/>
                <a:gd name="connsiteX164" fmla="*/ 4043239 w 4345388"/>
                <a:gd name="connsiteY164" fmla="*/ 1399430 h 1750233"/>
                <a:gd name="connsiteX165" fmla="*/ 4055166 w 4345388"/>
                <a:gd name="connsiteY165" fmla="*/ 1403406 h 1750233"/>
                <a:gd name="connsiteX166" fmla="*/ 4082995 w 4345388"/>
                <a:gd name="connsiteY166" fmla="*/ 1411357 h 1750233"/>
                <a:gd name="connsiteX167" fmla="*/ 4114801 w 4345388"/>
                <a:gd name="connsiteY167" fmla="*/ 1415333 h 1750233"/>
                <a:gd name="connsiteX168" fmla="*/ 4130703 w 4345388"/>
                <a:gd name="connsiteY168" fmla="*/ 1419308 h 1750233"/>
                <a:gd name="connsiteX169" fmla="*/ 4154557 w 4345388"/>
                <a:gd name="connsiteY169" fmla="*/ 1411357 h 1750233"/>
                <a:gd name="connsiteX170" fmla="*/ 4166484 w 4345388"/>
                <a:gd name="connsiteY170" fmla="*/ 1399430 h 1750233"/>
                <a:gd name="connsiteX171" fmla="*/ 4198289 w 4345388"/>
                <a:gd name="connsiteY171" fmla="*/ 1347747 h 1750233"/>
                <a:gd name="connsiteX172" fmla="*/ 4234070 w 4345388"/>
                <a:gd name="connsiteY172" fmla="*/ 1351722 h 1750233"/>
                <a:gd name="connsiteX173" fmla="*/ 4257924 w 4345388"/>
                <a:gd name="connsiteY173" fmla="*/ 1371600 h 1750233"/>
                <a:gd name="connsiteX174" fmla="*/ 4273827 w 4345388"/>
                <a:gd name="connsiteY174" fmla="*/ 1383527 h 1750233"/>
                <a:gd name="connsiteX175" fmla="*/ 4313583 w 4345388"/>
                <a:gd name="connsiteY175" fmla="*/ 1419308 h 1750233"/>
                <a:gd name="connsiteX176" fmla="*/ 4325510 w 4345388"/>
                <a:gd name="connsiteY176" fmla="*/ 1439187 h 1750233"/>
                <a:gd name="connsiteX177" fmla="*/ 4337437 w 4345388"/>
                <a:gd name="connsiteY177" fmla="*/ 1467016 h 1750233"/>
                <a:gd name="connsiteX178" fmla="*/ 4345388 w 4345388"/>
                <a:gd name="connsiteY178" fmla="*/ 1486894 h 1750233"/>
                <a:gd name="connsiteX0" fmla="*/ 0 w 4345388"/>
                <a:gd name="connsiteY0" fmla="*/ 1741336 h 1746253"/>
                <a:gd name="connsiteX1" fmla="*/ 1423284 w 4345388"/>
                <a:gd name="connsiteY1" fmla="*/ 1745311 h 1746253"/>
                <a:gd name="connsiteX2" fmla="*/ 1665885 w 4345388"/>
                <a:gd name="connsiteY2" fmla="*/ 1738750 h 1746253"/>
                <a:gd name="connsiteX3" fmla="*/ 1721458 w 4345388"/>
                <a:gd name="connsiteY3" fmla="*/ 1542554 h 1746253"/>
                <a:gd name="connsiteX4" fmla="*/ 1725434 w 4345388"/>
                <a:gd name="connsiteY4" fmla="*/ 1510748 h 1746253"/>
                <a:gd name="connsiteX5" fmla="*/ 1733385 w 4345388"/>
                <a:gd name="connsiteY5" fmla="*/ 1439187 h 1746253"/>
                <a:gd name="connsiteX6" fmla="*/ 1741336 w 4345388"/>
                <a:gd name="connsiteY6" fmla="*/ 1407381 h 1746253"/>
                <a:gd name="connsiteX7" fmla="*/ 1745312 w 4345388"/>
                <a:gd name="connsiteY7" fmla="*/ 1284136 h 1746253"/>
                <a:gd name="connsiteX8" fmla="*/ 1749287 w 4345388"/>
                <a:gd name="connsiteY8" fmla="*/ 1264258 h 1746253"/>
                <a:gd name="connsiteX9" fmla="*/ 1765190 w 4345388"/>
                <a:gd name="connsiteY9" fmla="*/ 1204623 h 1746253"/>
                <a:gd name="connsiteX10" fmla="*/ 1777117 w 4345388"/>
                <a:gd name="connsiteY10" fmla="*/ 1164867 h 1746253"/>
                <a:gd name="connsiteX11" fmla="*/ 1789044 w 4345388"/>
                <a:gd name="connsiteY11" fmla="*/ 1109207 h 1746253"/>
                <a:gd name="connsiteX12" fmla="*/ 1804947 w 4345388"/>
                <a:gd name="connsiteY12" fmla="*/ 1041621 h 1746253"/>
                <a:gd name="connsiteX13" fmla="*/ 1816874 w 4345388"/>
                <a:gd name="connsiteY13" fmla="*/ 1009816 h 1746253"/>
                <a:gd name="connsiteX14" fmla="*/ 1828801 w 4345388"/>
                <a:gd name="connsiteY14" fmla="*/ 978011 h 1746253"/>
                <a:gd name="connsiteX15" fmla="*/ 1844703 w 4345388"/>
                <a:gd name="connsiteY15" fmla="*/ 950181 h 1746253"/>
                <a:gd name="connsiteX16" fmla="*/ 1848679 w 4345388"/>
                <a:gd name="connsiteY16" fmla="*/ 934279 h 1746253"/>
                <a:gd name="connsiteX17" fmla="*/ 1856630 w 4345388"/>
                <a:gd name="connsiteY17" fmla="*/ 918376 h 1746253"/>
                <a:gd name="connsiteX18" fmla="*/ 1864581 w 4345388"/>
                <a:gd name="connsiteY18" fmla="*/ 894522 h 1746253"/>
                <a:gd name="connsiteX19" fmla="*/ 1876508 w 4345388"/>
                <a:gd name="connsiteY19" fmla="*/ 870668 h 1746253"/>
                <a:gd name="connsiteX20" fmla="*/ 1884460 w 4345388"/>
                <a:gd name="connsiteY20" fmla="*/ 826936 h 1746253"/>
                <a:gd name="connsiteX21" fmla="*/ 1900362 w 4345388"/>
                <a:gd name="connsiteY21" fmla="*/ 775253 h 1746253"/>
                <a:gd name="connsiteX22" fmla="*/ 1904338 w 4345388"/>
                <a:gd name="connsiteY22" fmla="*/ 739472 h 1746253"/>
                <a:gd name="connsiteX23" fmla="*/ 1916265 w 4345388"/>
                <a:gd name="connsiteY23" fmla="*/ 608275 h 1746253"/>
                <a:gd name="connsiteX24" fmla="*/ 1924216 w 4345388"/>
                <a:gd name="connsiteY24" fmla="*/ 548640 h 1746253"/>
                <a:gd name="connsiteX25" fmla="*/ 1940119 w 4345388"/>
                <a:gd name="connsiteY25" fmla="*/ 492981 h 1746253"/>
                <a:gd name="connsiteX26" fmla="*/ 1956021 w 4345388"/>
                <a:gd name="connsiteY26" fmla="*/ 441298 h 1746253"/>
                <a:gd name="connsiteX27" fmla="*/ 1959997 w 4345388"/>
                <a:gd name="connsiteY27" fmla="*/ 417444 h 1746253"/>
                <a:gd name="connsiteX28" fmla="*/ 1963973 w 4345388"/>
                <a:gd name="connsiteY28" fmla="*/ 405517 h 1746253"/>
                <a:gd name="connsiteX29" fmla="*/ 1967948 w 4345388"/>
                <a:gd name="connsiteY29" fmla="*/ 357809 h 1746253"/>
                <a:gd name="connsiteX30" fmla="*/ 1979875 w 4345388"/>
                <a:gd name="connsiteY30" fmla="*/ 294199 h 1746253"/>
                <a:gd name="connsiteX31" fmla="*/ 1987827 w 4345388"/>
                <a:gd name="connsiteY31" fmla="*/ 214686 h 1746253"/>
                <a:gd name="connsiteX32" fmla="*/ 1995778 w 4345388"/>
                <a:gd name="connsiteY32" fmla="*/ 182880 h 1746253"/>
                <a:gd name="connsiteX33" fmla="*/ 1999754 w 4345388"/>
                <a:gd name="connsiteY33" fmla="*/ 163002 h 1746253"/>
                <a:gd name="connsiteX34" fmla="*/ 2003729 w 4345388"/>
                <a:gd name="connsiteY34" fmla="*/ 123246 h 1746253"/>
                <a:gd name="connsiteX35" fmla="*/ 2015656 w 4345388"/>
                <a:gd name="connsiteY35" fmla="*/ 79514 h 1746253"/>
                <a:gd name="connsiteX36" fmla="*/ 2023607 w 4345388"/>
                <a:gd name="connsiteY36" fmla="*/ 59635 h 1746253"/>
                <a:gd name="connsiteX37" fmla="*/ 2055413 w 4345388"/>
                <a:gd name="connsiteY37" fmla="*/ 3976 h 1746253"/>
                <a:gd name="connsiteX38" fmla="*/ 2075291 w 4345388"/>
                <a:gd name="connsiteY38" fmla="*/ 0 h 1746253"/>
                <a:gd name="connsiteX39" fmla="*/ 2083242 w 4345388"/>
                <a:gd name="connsiteY39" fmla="*/ 15903 h 1746253"/>
                <a:gd name="connsiteX40" fmla="*/ 2087218 w 4345388"/>
                <a:gd name="connsiteY40" fmla="*/ 31806 h 1746253"/>
                <a:gd name="connsiteX41" fmla="*/ 2099145 w 4345388"/>
                <a:gd name="connsiteY41" fmla="*/ 79514 h 1746253"/>
                <a:gd name="connsiteX42" fmla="*/ 2103121 w 4345388"/>
                <a:gd name="connsiteY42" fmla="*/ 123246 h 1746253"/>
                <a:gd name="connsiteX43" fmla="*/ 2115047 w 4345388"/>
                <a:gd name="connsiteY43" fmla="*/ 186856 h 1746253"/>
                <a:gd name="connsiteX44" fmla="*/ 2119023 w 4345388"/>
                <a:gd name="connsiteY44" fmla="*/ 198783 h 1746253"/>
                <a:gd name="connsiteX45" fmla="*/ 2134926 w 4345388"/>
                <a:gd name="connsiteY45" fmla="*/ 250467 h 1746253"/>
                <a:gd name="connsiteX46" fmla="*/ 2138901 w 4345388"/>
                <a:gd name="connsiteY46" fmla="*/ 262394 h 1746253"/>
                <a:gd name="connsiteX47" fmla="*/ 2142877 w 4345388"/>
                <a:gd name="connsiteY47" fmla="*/ 286247 h 1746253"/>
                <a:gd name="connsiteX48" fmla="*/ 2146853 w 4345388"/>
                <a:gd name="connsiteY48" fmla="*/ 318053 h 1746253"/>
                <a:gd name="connsiteX49" fmla="*/ 2158780 w 4345388"/>
                <a:gd name="connsiteY49" fmla="*/ 353834 h 1746253"/>
                <a:gd name="connsiteX50" fmla="*/ 2170707 w 4345388"/>
                <a:gd name="connsiteY50" fmla="*/ 377687 h 1746253"/>
                <a:gd name="connsiteX51" fmla="*/ 2182634 w 4345388"/>
                <a:gd name="connsiteY51" fmla="*/ 381663 h 1746253"/>
                <a:gd name="connsiteX52" fmla="*/ 2274074 w 4345388"/>
                <a:gd name="connsiteY52" fmla="*/ 377687 h 1746253"/>
                <a:gd name="connsiteX53" fmla="*/ 2289976 w 4345388"/>
                <a:gd name="connsiteY53" fmla="*/ 365760 h 1746253"/>
                <a:gd name="connsiteX54" fmla="*/ 2313830 w 4345388"/>
                <a:gd name="connsiteY54" fmla="*/ 345882 h 1746253"/>
                <a:gd name="connsiteX55" fmla="*/ 2337684 w 4345388"/>
                <a:gd name="connsiteY55" fmla="*/ 314077 h 1746253"/>
                <a:gd name="connsiteX56" fmla="*/ 2345635 w 4345388"/>
                <a:gd name="connsiteY56" fmla="*/ 290223 h 1746253"/>
                <a:gd name="connsiteX57" fmla="*/ 2361538 w 4345388"/>
                <a:gd name="connsiteY57" fmla="*/ 258418 h 1746253"/>
                <a:gd name="connsiteX58" fmla="*/ 2365514 w 4345388"/>
                <a:gd name="connsiteY58" fmla="*/ 242515 h 1746253"/>
                <a:gd name="connsiteX59" fmla="*/ 2373465 w 4345388"/>
                <a:gd name="connsiteY59" fmla="*/ 222637 h 1746253"/>
                <a:gd name="connsiteX60" fmla="*/ 2377441 w 4345388"/>
                <a:gd name="connsiteY60" fmla="*/ 210710 h 1746253"/>
                <a:gd name="connsiteX61" fmla="*/ 2381416 w 4345388"/>
                <a:gd name="connsiteY61" fmla="*/ 421420 h 1746253"/>
                <a:gd name="connsiteX62" fmla="*/ 2385392 w 4345388"/>
                <a:gd name="connsiteY62" fmla="*/ 441298 h 1746253"/>
                <a:gd name="connsiteX63" fmla="*/ 2393343 w 4345388"/>
                <a:gd name="connsiteY63" fmla="*/ 453225 h 1746253"/>
                <a:gd name="connsiteX64" fmla="*/ 2413221 w 4345388"/>
                <a:gd name="connsiteY64" fmla="*/ 489006 h 1746253"/>
                <a:gd name="connsiteX65" fmla="*/ 2449002 w 4345388"/>
                <a:gd name="connsiteY65" fmla="*/ 477079 h 1746253"/>
                <a:gd name="connsiteX66" fmla="*/ 2468881 w 4345388"/>
                <a:gd name="connsiteY66" fmla="*/ 457200 h 1746253"/>
                <a:gd name="connsiteX67" fmla="*/ 2500686 w 4345388"/>
                <a:gd name="connsiteY67" fmla="*/ 417444 h 1746253"/>
                <a:gd name="connsiteX68" fmla="*/ 2512613 w 4345388"/>
                <a:gd name="connsiteY68" fmla="*/ 405517 h 1746253"/>
                <a:gd name="connsiteX69" fmla="*/ 2524540 w 4345388"/>
                <a:gd name="connsiteY69" fmla="*/ 413468 h 1746253"/>
                <a:gd name="connsiteX70" fmla="*/ 2532491 w 4345388"/>
                <a:gd name="connsiteY70" fmla="*/ 437322 h 1746253"/>
                <a:gd name="connsiteX71" fmla="*/ 2540442 w 4345388"/>
                <a:gd name="connsiteY71" fmla="*/ 457200 h 1746253"/>
                <a:gd name="connsiteX72" fmla="*/ 2544418 w 4345388"/>
                <a:gd name="connsiteY72" fmla="*/ 477079 h 1746253"/>
                <a:gd name="connsiteX73" fmla="*/ 2552369 w 4345388"/>
                <a:gd name="connsiteY73" fmla="*/ 492981 h 1746253"/>
                <a:gd name="connsiteX74" fmla="*/ 2560321 w 4345388"/>
                <a:gd name="connsiteY74" fmla="*/ 512860 h 1746253"/>
                <a:gd name="connsiteX75" fmla="*/ 2564296 w 4345388"/>
                <a:gd name="connsiteY75" fmla="*/ 528762 h 1746253"/>
                <a:gd name="connsiteX76" fmla="*/ 2576223 w 4345388"/>
                <a:gd name="connsiteY76" fmla="*/ 544665 h 1746253"/>
                <a:gd name="connsiteX77" fmla="*/ 2592126 w 4345388"/>
                <a:gd name="connsiteY77" fmla="*/ 568519 h 1746253"/>
                <a:gd name="connsiteX78" fmla="*/ 2604053 w 4345388"/>
                <a:gd name="connsiteY78" fmla="*/ 588397 h 1746253"/>
                <a:gd name="connsiteX79" fmla="*/ 2623931 w 4345388"/>
                <a:gd name="connsiteY79" fmla="*/ 580446 h 1746253"/>
                <a:gd name="connsiteX80" fmla="*/ 2643809 w 4345388"/>
                <a:gd name="connsiteY80" fmla="*/ 552616 h 1746253"/>
                <a:gd name="connsiteX81" fmla="*/ 2663687 w 4345388"/>
                <a:gd name="connsiteY81" fmla="*/ 516835 h 1746253"/>
                <a:gd name="connsiteX82" fmla="*/ 2679590 w 4345388"/>
                <a:gd name="connsiteY82" fmla="*/ 481054 h 1746253"/>
                <a:gd name="connsiteX83" fmla="*/ 2683566 w 4345388"/>
                <a:gd name="connsiteY83" fmla="*/ 469127 h 1746253"/>
                <a:gd name="connsiteX84" fmla="*/ 2691517 w 4345388"/>
                <a:gd name="connsiteY84" fmla="*/ 457200 h 1746253"/>
                <a:gd name="connsiteX85" fmla="*/ 2703444 w 4345388"/>
                <a:gd name="connsiteY85" fmla="*/ 425395 h 1746253"/>
                <a:gd name="connsiteX86" fmla="*/ 2711395 w 4345388"/>
                <a:gd name="connsiteY86" fmla="*/ 409493 h 1746253"/>
                <a:gd name="connsiteX87" fmla="*/ 2735249 w 4345388"/>
                <a:gd name="connsiteY87" fmla="*/ 461176 h 1746253"/>
                <a:gd name="connsiteX88" fmla="*/ 2755127 w 4345388"/>
                <a:gd name="connsiteY88" fmla="*/ 504908 h 1746253"/>
                <a:gd name="connsiteX89" fmla="*/ 2771030 w 4345388"/>
                <a:gd name="connsiteY89" fmla="*/ 556592 h 1746253"/>
                <a:gd name="connsiteX90" fmla="*/ 2775006 w 4345388"/>
                <a:gd name="connsiteY90" fmla="*/ 572494 h 1746253"/>
                <a:gd name="connsiteX91" fmla="*/ 2782957 w 4345388"/>
                <a:gd name="connsiteY91" fmla="*/ 588397 h 1746253"/>
                <a:gd name="connsiteX92" fmla="*/ 2802835 w 4345388"/>
                <a:gd name="connsiteY92" fmla="*/ 624178 h 1746253"/>
                <a:gd name="connsiteX93" fmla="*/ 2818738 w 4345388"/>
                <a:gd name="connsiteY93" fmla="*/ 640080 h 1746253"/>
                <a:gd name="connsiteX94" fmla="*/ 2830665 w 4345388"/>
                <a:gd name="connsiteY94" fmla="*/ 663934 h 1746253"/>
                <a:gd name="connsiteX95" fmla="*/ 2834641 w 4345388"/>
                <a:gd name="connsiteY95" fmla="*/ 679837 h 1746253"/>
                <a:gd name="connsiteX96" fmla="*/ 2846567 w 4345388"/>
                <a:gd name="connsiteY96" fmla="*/ 695740 h 1746253"/>
                <a:gd name="connsiteX97" fmla="*/ 2862470 w 4345388"/>
                <a:gd name="connsiteY97" fmla="*/ 743447 h 1746253"/>
                <a:gd name="connsiteX98" fmla="*/ 2866446 w 4345388"/>
                <a:gd name="connsiteY98" fmla="*/ 759350 h 1746253"/>
                <a:gd name="connsiteX99" fmla="*/ 2882348 w 4345388"/>
                <a:gd name="connsiteY99" fmla="*/ 795131 h 1746253"/>
                <a:gd name="connsiteX100" fmla="*/ 2886324 w 4345388"/>
                <a:gd name="connsiteY100" fmla="*/ 811034 h 1746253"/>
                <a:gd name="connsiteX101" fmla="*/ 2898251 w 4345388"/>
                <a:gd name="connsiteY101" fmla="*/ 834887 h 1746253"/>
                <a:gd name="connsiteX102" fmla="*/ 2910178 w 4345388"/>
                <a:gd name="connsiteY102" fmla="*/ 826936 h 1746253"/>
                <a:gd name="connsiteX103" fmla="*/ 2949934 w 4345388"/>
                <a:gd name="connsiteY103" fmla="*/ 751399 h 1746253"/>
                <a:gd name="connsiteX104" fmla="*/ 2957886 w 4345388"/>
                <a:gd name="connsiteY104" fmla="*/ 703691 h 1746253"/>
                <a:gd name="connsiteX105" fmla="*/ 2977764 w 4345388"/>
                <a:gd name="connsiteY105" fmla="*/ 663934 h 1746253"/>
                <a:gd name="connsiteX106" fmla="*/ 2981740 w 4345388"/>
                <a:gd name="connsiteY106" fmla="*/ 620202 h 1746253"/>
                <a:gd name="connsiteX107" fmla="*/ 3005594 w 4345388"/>
                <a:gd name="connsiteY107" fmla="*/ 576470 h 1746253"/>
                <a:gd name="connsiteX108" fmla="*/ 3025472 w 4345388"/>
                <a:gd name="connsiteY108" fmla="*/ 500933 h 1746253"/>
                <a:gd name="connsiteX109" fmla="*/ 3041374 w 4345388"/>
                <a:gd name="connsiteY109" fmla="*/ 421420 h 1746253"/>
                <a:gd name="connsiteX110" fmla="*/ 3049326 w 4345388"/>
                <a:gd name="connsiteY110" fmla="*/ 405517 h 1746253"/>
                <a:gd name="connsiteX111" fmla="*/ 3061253 w 4345388"/>
                <a:gd name="connsiteY111" fmla="*/ 365760 h 1746253"/>
                <a:gd name="connsiteX112" fmla="*/ 3085107 w 4345388"/>
                <a:gd name="connsiteY112" fmla="*/ 310101 h 1746253"/>
                <a:gd name="connsiteX113" fmla="*/ 3101009 w 4345388"/>
                <a:gd name="connsiteY113" fmla="*/ 349858 h 1746253"/>
                <a:gd name="connsiteX114" fmla="*/ 3104985 w 4345388"/>
                <a:gd name="connsiteY114" fmla="*/ 373712 h 1746253"/>
                <a:gd name="connsiteX115" fmla="*/ 3116912 w 4345388"/>
                <a:gd name="connsiteY115" fmla="*/ 429371 h 1746253"/>
                <a:gd name="connsiteX116" fmla="*/ 3136790 w 4345388"/>
                <a:gd name="connsiteY116" fmla="*/ 489006 h 1746253"/>
                <a:gd name="connsiteX117" fmla="*/ 3180522 w 4345388"/>
                <a:gd name="connsiteY117" fmla="*/ 652007 h 1746253"/>
                <a:gd name="connsiteX118" fmla="*/ 3196425 w 4345388"/>
                <a:gd name="connsiteY118" fmla="*/ 703691 h 1746253"/>
                <a:gd name="connsiteX119" fmla="*/ 3220279 w 4345388"/>
                <a:gd name="connsiteY119" fmla="*/ 807058 h 1746253"/>
                <a:gd name="connsiteX120" fmla="*/ 3248108 w 4345388"/>
                <a:gd name="connsiteY120" fmla="*/ 898498 h 1746253"/>
                <a:gd name="connsiteX121" fmla="*/ 3252084 w 4345388"/>
                <a:gd name="connsiteY121" fmla="*/ 926327 h 1746253"/>
                <a:gd name="connsiteX122" fmla="*/ 3267987 w 4345388"/>
                <a:gd name="connsiteY122" fmla="*/ 966084 h 1746253"/>
                <a:gd name="connsiteX123" fmla="*/ 3271962 w 4345388"/>
                <a:gd name="connsiteY123" fmla="*/ 978011 h 1746253"/>
                <a:gd name="connsiteX124" fmla="*/ 3283889 w 4345388"/>
                <a:gd name="connsiteY124" fmla="*/ 981987 h 1746253"/>
                <a:gd name="connsiteX125" fmla="*/ 3291841 w 4345388"/>
                <a:gd name="connsiteY125" fmla="*/ 974035 h 1746253"/>
                <a:gd name="connsiteX126" fmla="*/ 3307743 w 4345388"/>
                <a:gd name="connsiteY126" fmla="*/ 942230 h 1746253"/>
                <a:gd name="connsiteX127" fmla="*/ 3315694 w 4345388"/>
                <a:gd name="connsiteY127" fmla="*/ 918376 h 1746253"/>
                <a:gd name="connsiteX128" fmla="*/ 3335573 w 4345388"/>
                <a:gd name="connsiteY128" fmla="*/ 950181 h 1746253"/>
                <a:gd name="connsiteX129" fmla="*/ 3367378 w 4345388"/>
                <a:gd name="connsiteY129" fmla="*/ 1021743 h 1746253"/>
                <a:gd name="connsiteX130" fmla="*/ 3399183 w 4345388"/>
                <a:gd name="connsiteY130" fmla="*/ 1077402 h 1746253"/>
                <a:gd name="connsiteX131" fmla="*/ 3415086 w 4345388"/>
                <a:gd name="connsiteY131" fmla="*/ 1073427 h 1746253"/>
                <a:gd name="connsiteX132" fmla="*/ 3430988 w 4345388"/>
                <a:gd name="connsiteY132" fmla="*/ 1045597 h 1746253"/>
                <a:gd name="connsiteX133" fmla="*/ 3454842 w 4345388"/>
                <a:gd name="connsiteY133" fmla="*/ 993914 h 1746253"/>
                <a:gd name="connsiteX134" fmla="*/ 3478696 w 4345388"/>
                <a:gd name="connsiteY134" fmla="*/ 942230 h 1746253"/>
                <a:gd name="connsiteX135" fmla="*/ 3490623 w 4345388"/>
                <a:gd name="connsiteY135" fmla="*/ 938254 h 1746253"/>
                <a:gd name="connsiteX136" fmla="*/ 3522428 w 4345388"/>
                <a:gd name="connsiteY136" fmla="*/ 981987 h 1746253"/>
                <a:gd name="connsiteX137" fmla="*/ 3538331 w 4345388"/>
                <a:gd name="connsiteY137" fmla="*/ 1001865 h 1746253"/>
                <a:gd name="connsiteX138" fmla="*/ 3582063 w 4345388"/>
                <a:gd name="connsiteY138" fmla="*/ 1085354 h 1746253"/>
                <a:gd name="connsiteX139" fmla="*/ 3609893 w 4345388"/>
                <a:gd name="connsiteY139" fmla="*/ 1137037 h 1746253"/>
                <a:gd name="connsiteX140" fmla="*/ 3629771 w 4345388"/>
                <a:gd name="connsiteY140" fmla="*/ 1184745 h 1746253"/>
                <a:gd name="connsiteX141" fmla="*/ 3641698 w 4345388"/>
                <a:gd name="connsiteY141" fmla="*/ 1200647 h 1746253"/>
                <a:gd name="connsiteX142" fmla="*/ 3653625 w 4345388"/>
                <a:gd name="connsiteY142" fmla="*/ 1228477 h 1746253"/>
                <a:gd name="connsiteX143" fmla="*/ 3665552 w 4345388"/>
                <a:gd name="connsiteY143" fmla="*/ 1216550 h 1746253"/>
                <a:gd name="connsiteX144" fmla="*/ 3721211 w 4345388"/>
                <a:gd name="connsiteY144" fmla="*/ 1045597 h 1746253"/>
                <a:gd name="connsiteX145" fmla="*/ 3768919 w 4345388"/>
                <a:gd name="connsiteY145" fmla="*/ 882595 h 1746253"/>
                <a:gd name="connsiteX146" fmla="*/ 3776870 w 4345388"/>
                <a:gd name="connsiteY146" fmla="*/ 830912 h 1746253"/>
                <a:gd name="connsiteX147" fmla="*/ 3792773 w 4345388"/>
                <a:gd name="connsiteY147" fmla="*/ 795131 h 1746253"/>
                <a:gd name="connsiteX148" fmla="*/ 3800724 w 4345388"/>
                <a:gd name="connsiteY148" fmla="*/ 771277 h 1746253"/>
                <a:gd name="connsiteX149" fmla="*/ 3808675 w 4345388"/>
                <a:gd name="connsiteY149" fmla="*/ 735496 h 1746253"/>
                <a:gd name="connsiteX150" fmla="*/ 3824578 w 4345388"/>
                <a:gd name="connsiteY150" fmla="*/ 711642 h 1746253"/>
                <a:gd name="connsiteX151" fmla="*/ 3828554 w 4345388"/>
                <a:gd name="connsiteY151" fmla="*/ 723569 h 1746253"/>
                <a:gd name="connsiteX152" fmla="*/ 3836505 w 4345388"/>
                <a:gd name="connsiteY152" fmla="*/ 735496 h 1746253"/>
                <a:gd name="connsiteX153" fmla="*/ 3840481 w 4345388"/>
                <a:gd name="connsiteY153" fmla="*/ 763326 h 1746253"/>
                <a:gd name="connsiteX154" fmla="*/ 3884213 w 4345388"/>
                <a:gd name="connsiteY154" fmla="*/ 926327 h 1746253"/>
                <a:gd name="connsiteX155" fmla="*/ 3896140 w 4345388"/>
                <a:gd name="connsiteY155" fmla="*/ 958133 h 1746253"/>
                <a:gd name="connsiteX156" fmla="*/ 3904091 w 4345388"/>
                <a:gd name="connsiteY156" fmla="*/ 997889 h 1746253"/>
                <a:gd name="connsiteX157" fmla="*/ 3916018 w 4345388"/>
                <a:gd name="connsiteY157" fmla="*/ 1049573 h 1746253"/>
                <a:gd name="connsiteX158" fmla="*/ 3947823 w 4345388"/>
                <a:gd name="connsiteY158" fmla="*/ 1152940 h 1746253"/>
                <a:gd name="connsiteX159" fmla="*/ 3959750 w 4345388"/>
                <a:gd name="connsiteY159" fmla="*/ 1172818 h 1746253"/>
                <a:gd name="connsiteX160" fmla="*/ 3971677 w 4345388"/>
                <a:gd name="connsiteY160" fmla="*/ 1220526 h 1746253"/>
                <a:gd name="connsiteX161" fmla="*/ 3995531 w 4345388"/>
                <a:gd name="connsiteY161" fmla="*/ 1327868 h 1746253"/>
                <a:gd name="connsiteX162" fmla="*/ 4023361 w 4345388"/>
                <a:gd name="connsiteY162" fmla="*/ 1363649 h 1746253"/>
                <a:gd name="connsiteX163" fmla="*/ 4031312 w 4345388"/>
                <a:gd name="connsiteY163" fmla="*/ 1375576 h 1746253"/>
                <a:gd name="connsiteX164" fmla="*/ 4043239 w 4345388"/>
                <a:gd name="connsiteY164" fmla="*/ 1399430 h 1746253"/>
                <a:gd name="connsiteX165" fmla="*/ 4055166 w 4345388"/>
                <a:gd name="connsiteY165" fmla="*/ 1403406 h 1746253"/>
                <a:gd name="connsiteX166" fmla="*/ 4082995 w 4345388"/>
                <a:gd name="connsiteY166" fmla="*/ 1411357 h 1746253"/>
                <a:gd name="connsiteX167" fmla="*/ 4114801 w 4345388"/>
                <a:gd name="connsiteY167" fmla="*/ 1415333 h 1746253"/>
                <a:gd name="connsiteX168" fmla="*/ 4130703 w 4345388"/>
                <a:gd name="connsiteY168" fmla="*/ 1419308 h 1746253"/>
                <a:gd name="connsiteX169" fmla="*/ 4154557 w 4345388"/>
                <a:gd name="connsiteY169" fmla="*/ 1411357 h 1746253"/>
                <a:gd name="connsiteX170" fmla="*/ 4166484 w 4345388"/>
                <a:gd name="connsiteY170" fmla="*/ 1399430 h 1746253"/>
                <a:gd name="connsiteX171" fmla="*/ 4198289 w 4345388"/>
                <a:gd name="connsiteY171" fmla="*/ 1347747 h 1746253"/>
                <a:gd name="connsiteX172" fmla="*/ 4234070 w 4345388"/>
                <a:gd name="connsiteY172" fmla="*/ 1351722 h 1746253"/>
                <a:gd name="connsiteX173" fmla="*/ 4257924 w 4345388"/>
                <a:gd name="connsiteY173" fmla="*/ 1371600 h 1746253"/>
                <a:gd name="connsiteX174" fmla="*/ 4273827 w 4345388"/>
                <a:gd name="connsiteY174" fmla="*/ 1383527 h 1746253"/>
                <a:gd name="connsiteX175" fmla="*/ 4313583 w 4345388"/>
                <a:gd name="connsiteY175" fmla="*/ 1419308 h 1746253"/>
                <a:gd name="connsiteX176" fmla="*/ 4325510 w 4345388"/>
                <a:gd name="connsiteY176" fmla="*/ 1439187 h 1746253"/>
                <a:gd name="connsiteX177" fmla="*/ 4337437 w 4345388"/>
                <a:gd name="connsiteY177" fmla="*/ 1467016 h 1746253"/>
                <a:gd name="connsiteX178" fmla="*/ 4345388 w 4345388"/>
                <a:gd name="connsiteY178" fmla="*/ 1486894 h 1746253"/>
                <a:gd name="connsiteX0" fmla="*/ 0 w 4345388"/>
                <a:gd name="connsiteY0" fmla="*/ 1741336 h 1747716"/>
                <a:gd name="connsiteX1" fmla="*/ 1423284 w 4345388"/>
                <a:gd name="connsiteY1" fmla="*/ 1745311 h 1747716"/>
                <a:gd name="connsiteX2" fmla="*/ 1619181 w 4345388"/>
                <a:gd name="connsiteY2" fmla="*/ 1741208 h 1747716"/>
                <a:gd name="connsiteX3" fmla="*/ 1721458 w 4345388"/>
                <a:gd name="connsiteY3" fmla="*/ 1542554 h 1747716"/>
                <a:gd name="connsiteX4" fmla="*/ 1725434 w 4345388"/>
                <a:gd name="connsiteY4" fmla="*/ 1510748 h 1747716"/>
                <a:gd name="connsiteX5" fmla="*/ 1733385 w 4345388"/>
                <a:gd name="connsiteY5" fmla="*/ 1439187 h 1747716"/>
                <a:gd name="connsiteX6" fmla="*/ 1741336 w 4345388"/>
                <a:gd name="connsiteY6" fmla="*/ 1407381 h 1747716"/>
                <a:gd name="connsiteX7" fmla="*/ 1745312 w 4345388"/>
                <a:gd name="connsiteY7" fmla="*/ 1284136 h 1747716"/>
                <a:gd name="connsiteX8" fmla="*/ 1749287 w 4345388"/>
                <a:gd name="connsiteY8" fmla="*/ 1264258 h 1747716"/>
                <a:gd name="connsiteX9" fmla="*/ 1765190 w 4345388"/>
                <a:gd name="connsiteY9" fmla="*/ 1204623 h 1747716"/>
                <a:gd name="connsiteX10" fmla="*/ 1777117 w 4345388"/>
                <a:gd name="connsiteY10" fmla="*/ 1164867 h 1747716"/>
                <a:gd name="connsiteX11" fmla="*/ 1789044 w 4345388"/>
                <a:gd name="connsiteY11" fmla="*/ 1109207 h 1747716"/>
                <a:gd name="connsiteX12" fmla="*/ 1804947 w 4345388"/>
                <a:gd name="connsiteY12" fmla="*/ 1041621 h 1747716"/>
                <a:gd name="connsiteX13" fmla="*/ 1816874 w 4345388"/>
                <a:gd name="connsiteY13" fmla="*/ 1009816 h 1747716"/>
                <a:gd name="connsiteX14" fmla="*/ 1828801 w 4345388"/>
                <a:gd name="connsiteY14" fmla="*/ 978011 h 1747716"/>
                <a:gd name="connsiteX15" fmla="*/ 1844703 w 4345388"/>
                <a:gd name="connsiteY15" fmla="*/ 950181 h 1747716"/>
                <a:gd name="connsiteX16" fmla="*/ 1848679 w 4345388"/>
                <a:gd name="connsiteY16" fmla="*/ 934279 h 1747716"/>
                <a:gd name="connsiteX17" fmla="*/ 1856630 w 4345388"/>
                <a:gd name="connsiteY17" fmla="*/ 918376 h 1747716"/>
                <a:gd name="connsiteX18" fmla="*/ 1864581 w 4345388"/>
                <a:gd name="connsiteY18" fmla="*/ 894522 h 1747716"/>
                <a:gd name="connsiteX19" fmla="*/ 1876508 w 4345388"/>
                <a:gd name="connsiteY19" fmla="*/ 870668 h 1747716"/>
                <a:gd name="connsiteX20" fmla="*/ 1884460 w 4345388"/>
                <a:gd name="connsiteY20" fmla="*/ 826936 h 1747716"/>
                <a:gd name="connsiteX21" fmla="*/ 1900362 w 4345388"/>
                <a:gd name="connsiteY21" fmla="*/ 775253 h 1747716"/>
                <a:gd name="connsiteX22" fmla="*/ 1904338 w 4345388"/>
                <a:gd name="connsiteY22" fmla="*/ 739472 h 1747716"/>
                <a:gd name="connsiteX23" fmla="*/ 1916265 w 4345388"/>
                <a:gd name="connsiteY23" fmla="*/ 608275 h 1747716"/>
                <a:gd name="connsiteX24" fmla="*/ 1924216 w 4345388"/>
                <a:gd name="connsiteY24" fmla="*/ 548640 h 1747716"/>
                <a:gd name="connsiteX25" fmla="*/ 1940119 w 4345388"/>
                <a:gd name="connsiteY25" fmla="*/ 492981 h 1747716"/>
                <a:gd name="connsiteX26" fmla="*/ 1956021 w 4345388"/>
                <a:gd name="connsiteY26" fmla="*/ 441298 h 1747716"/>
                <a:gd name="connsiteX27" fmla="*/ 1959997 w 4345388"/>
                <a:gd name="connsiteY27" fmla="*/ 417444 h 1747716"/>
                <a:gd name="connsiteX28" fmla="*/ 1963973 w 4345388"/>
                <a:gd name="connsiteY28" fmla="*/ 405517 h 1747716"/>
                <a:gd name="connsiteX29" fmla="*/ 1967948 w 4345388"/>
                <a:gd name="connsiteY29" fmla="*/ 357809 h 1747716"/>
                <a:gd name="connsiteX30" fmla="*/ 1979875 w 4345388"/>
                <a:gd name="connsiteY30" fmla="*/ 294199 h 1747716"/>
                <a:gd name="connsiteX31" fmla="*/ 1987827 w 4345388"/>
                <a:gd name="connsiteY31" fmla="*/ 214686 h 1747716"/>
                <a:gd name="connsiteX32" fmla="*/ 1995778 w 4345388"/>
                <a:gd name="connsiteY32" fmla="*/ 182880 h 1747716"/>
                <a:gd name="connsiteX33" fmla="*/ 1999754 w 4345388"/>
                <a:gd name="connsiteY33" fmla="*/ 163002 h 1747716"/>
                <a:gd name="connsiteX34" fmla="*/ 2003729 w 4345388"/>
                <a:gd name="connsiteY34" fmla="*/ 123246 h 1747716"/>
                <a:gd name="connsiteX35" fmla="*/ 2015656 w 4345388"/>
                <a:gd name="connsiteY35" fmla="*/ 79514 h 1747716"/>
                <a:gd name="connsiteX36" fmla="*/ 2023607 w 4345388"/>
                <a:gd name="connsiteY36" fmla="*/ 59635 h 1747716"/>
                <a:gd name="connsiteX37" fmla="*/ 2055413 w 4345388"/>
                <a:gd name="connsiteY37" fmla="*/ 3976 h 1747716"/>
                <a:gd name="connsiteX38" fmla="*/ 2075291 w 4345388"/>
                <a:gd name="connsiteY38" fmla="*/ 0 h 1747716"/>
                <a:gd name="connsiteX39" fmla="*/ 2083242 w 4345388"/>
                <a:gd name="connsiteY39" fmla="*/ 15903 h 1747716"/>
                <a:gd name="connsiteX40" fmla="*/ 2087218 w 4345388"/>
                <a:gd name="connsiteY40" fmla="*/ 31806 h 1747716"/>
                <a:gd name="connsiteX41" fmla="*/ 2099145 w 4345388"/>
                <a:gd name="connsiteY41" fmla="*/ 79514 h 1747716"/>
                <a:gd name="connsiteX42" fmla="*/ 2103121 w 4345388"/>
                <a:gd name="connsiteY42" fmla="*/ 123246 h 1747716"/>
                <a:gd name="connsiteX43" fmla="*/ 2115047 w 4345388"/>
                <a:gd name="connsiteY43" fmla="*/ 186856 h 1747716"/>
                <a:gd name="connsiteX44" fmla="*/ 2119023 w 4345388"/>
                <a:gd name="connsiteY44" fmla="*/ 198783 h 1747716"/>
                <a:gd name="connsiteX45" fmla="*/ 2134926 w 4345388"/>
                <a:gd name="connsiteY45" fmla="*/ 250467 h 1747716"/>
                <a:gd name="connsiteX46" fmla="*/ 2138901 w 4345388"/>
                <a:gd name="connsiteY46" fmla="*/ 262394 h 1747716"/>
                <a:gd name="connsiteX47" fmla="*/ 2142877 w 4345388"/>
                <a:gd name="connsiteY47" fmla="*/ 286247 h 1747716"/>
                <a:gd name="connsiteX48" fmla="*/ 2146853 w 4345388"/>
                <a:gd name="connsiteY48" fmla="*/ 318053 h 1747716"/>
                <a:gd name="connsiteX49" fmla="*/ 2158780 w 4345388"/>
                <a:gd name="connsiteY49" fmla="*/ 353834 h 1747716"/>
                <a:gd name="connsiteX50" fmla="*/ 2170707 w 4345388"/>
                <a:gd name="connsiteY50" fmla="*/ 377687 h 1747716"/>
                <a:gd name="connsiteX51" fmla="*/ 2182634 w 4345388"/>
                <a:gd name="connsiteY51" fmla="*/ 381663 h 1747716"/>
                <a:gd name="connsiteX52" fmla="*/ 2274074 w 4345388"/>
                <a:gd name="connsiteY52" fmla="*/ 377687 h 1747716"/>
                <a:gd name="connsiteX53" fmla="*/ 2289976 w 4345388"/>
                <a:gd name="connsiteY53" fmla="*/ 365760 h 1747716"/>
                <a:gd name="connsiteX54" fmla="*/ 2313830 w 4345388"/>
                <a:gd name="connsiteY54" fmla="*/ 345882 h 1747716"/>
                <a:gd name="connsiteX55" fmla="*/ 2337684 w 4345388"/>
                <a:gd name="connsiteY55" fmla="*/ 314077 h 1747716"/>
                <a:gd name="connsiteX56" fmla="*/ 2345635 w 4345388"/>
                <a:gd name="connsiteY56" fmla="*/ 290223 h 1747716"/>
                <a:gd name="connsiteX57" fmla="*/ 2361538 w 4345388"/>
                <a:gd name="connsiteY57" fmla="*/ 258418 h 1747716"/>
                <a:gd name="connsiteX58" fmla="*/ 2365514 w 4345388"/>
                <a:gd name="connsiteY58" fmla="*/ 242515 h 1747716"/>
                <a:gd name="connsiteX59" fmla="*/ 2373465 w 4345388"/>
                <a:gd name="connsiteY59" fmla="*/ 222637 h 1747716"/>
                <a:gd name="connsiteX60" fmla="*/ 2377441 w 4345388"/>
                <a:gd name="connsiteY60" fmla="*/ 210710 h 1747716"/>
                <a:gd name="connsiteX61" fmla="*/ 2381416 w 4345388"/>
                <a:gd name="connsiteY61" fmla="*/ 421420 h 1747716"/>
                <a:gd name="connsiteX62" fmla="*/ 2385392 w 4345388"/>
                <a:gd name="connsiteY62" fmla="*/ 441298 h 1747716"/>
                <a:gd name="connsiteX63" fmla="*/ 2393343 w 4345388"/>
                <a:gd name="connsiteY63" fmla="*/ 453225 h 1747716"/>
                <a:gd name="connsiteX64" fmla="*/ 2413221 w 4345388"/>
                <a:gd name="connsiteY64" fmla="*/ 489006 h 1747716"/>
                <a:gd name="connsiteX65" fmla="*/ 2449002 w 4345388"/>
                <a:gd name="connsiteY65" fmla="*/ 477079 h 1747716"/>
                <a:gd name="connsiteX66" fmla="*/ 2468881 w 4345388"/>
                <a:gd name="connsiteY66" fmla="*/ 457200 h 1747716"/>
                <a:gd name="connsiteX67" fmla="*/ 2500686 w 4345388"/>
                <a:gd name="connsiteY67" fmla="*/ 417444 h 1747716"/>
                <a:gd name="connsiteX68" fmla="*/ 2512613 w 4345388"/>
                <a:gd name="connsiteY68" fmla="*/ 405517 h 1747716"/>
                <a:gd name="connsiteX69" fmla="*/ 2524540 w 4345388"/>
                <a:gd name="connsiteY69" fmla="*/ 413468 h 1747716"/>
                <a:gd name="connsiteX70" fmla="*/ 2532491 w 4345388"/>
                <a:gd name="connsiteY70" fmla="*/ 437322 h 1747716"/>
                <a:gd name="connsiteX71" fmla="*/ 2540442 w 4345388"/>
                <a:gd name="connsiteY71" fmla="*/ 457200 h 1747716"/>
                <a:gd name="connsiteX72" fmla="*/ 2544418 w 4345388"/>
                <a:gd name="connsiteY72" fmla="*/ 477079 h 1747716"/>
                <a:gd name="connsiteX73" fmla="*/ 2552369 w 4345388"/>
                <a:gd name="connsiteY73" fmla="*/ 492981 h 1747716"/>
                <a:gd name="connsiteX74" fmla="*/ 2560321 w 4345388"/>
                <a:gd name="connsiteY74" fmla="*/ 512860 h 1747716"/>
                <a:gd name="connsiteX75" fmla="*/ 2564296 w 4345388"/>
                <a:gd name="connsiteY75" fmla="*/ 528762 h 1747716"/>
                <a:gd name="connsiteX76" fmla="*/ 2576223 w 4345388"/>
                <a:gd name="connsiteY76" fmla="*/ 544665 h 1747716"/>
                <a:gd name="connsiteX77" fmla="*/ 2592126 w 4345388"/>
                <a:gd name="connsiteY77" fmla="*/ 568519 h 1747716"/>
                <a:gd name="connsiteX78" fmla="*/ 2604053 w 4345388"/>
                <a:gd name="connsiteY78" fmla="*/ 588397 h 1747716"/>
                <a:gd name="connsiteX79" fmla="*/ 2623931 w 4345388"/>
                <a:gd name="connsiteY79" fmla="*/ 580446 h 1747716"/>
                <a:gd name="connsiteX80" fmla="*/ 2643809 w 4345388"/>
                <a:gd name="connsiteY80" fmla="*/ 552616 h 1747716"/>
                <a:gd name="connsiteX81" fmla="*/ 2663687 w 4345388"/>
                <a:gd name="connsiteY81" fmla="*/ 516835 h 1747716"/>
                <a:gd name="connsiteX82" fmla="*/ 2679590 w 4345388"/>
                <a:gd name="connsiteY82" fmla="*/ 481054 h 1747716"/>
                <a:gd name="connsiteX83" fmla="*/ 2683566 w 4345388"/>
                <a:gd name="connsiteY83" fmla="*/ 469127 h 1747716"/>
                <a:gd name="connsiteX84" fmla="*/ 2691517 w 4345388"/>
                <a:gd name="connsiteY84" fmla="*/ 457200 h 1747716"/>
                <a:gd name="connsiteX85" fmla="*/ 2703444 w 4345388"/>
                <a:gd name="connsiteY85" fmla="*/ 425395 h 1747716"/>
                <a:gd name="connsiteX86" fmla="*/ 2711395 w 4345388"/>
                <a:gd name="connsiteY86" fmla="*/ 409493 h 1747716"/>
                <a:gd name="connsiteX87" fmla="*/ 2735249 w 4345388"/>
                <a:gd name="connsiteY87" fmla="*/ 461176 h 1747716"/>
                <a:gd name="connsiteX88" fmla="*/ 2755127 w 4345388"/>
                <a:gd name="connsiteY88" fmla="*/ 504908 h 1747716"/>
                <a:gd name="connsiteX89" fmla="*/ 2771030 w 4345388"/>
                <a:gd name="connsiteY89" fmla="*/ 556592 h 1747716"/>
                <a:gd name="connsiteX90" fmla="*/ 2775006 w 4345388"/>
                <a:gd name="connsiteY90" fmla="*/ 572494 h 1747716"/>
                <a:gd name="connsiteX91" fmla="*/ 2782957 w 4345388"/>
                <a:gd name="connsiteY91" fmla="*/ 588397 h 1747716"/>
                <a:gd name="connsiteX92" fmla="*/ 2802835 w 4345388"/>
                <a:gd name="connsiteY92" fmla="*/ 624178 h 1747716"/>
                <a:gd name="connsiteX93" fmla="*/ 2818738 w 4345388"/>
                <a:gd name="connsiteY93" fmla="*/ 640080 h 1747716"/>
                <a:gd name="connsiteX94" fmla="*/ 2830665 w 4345388"/>
                <a:gd name="connsiteY94" fmla="*/ 663934 h 1747716"/>
                <a:gd name="connsiteX95" fmla="*/ 2834641 w 4345388"/>
                <a:gd name="connsiteY95" fmla="*/ 679837 h 1747716"/>
                <a:gd name="connsiteX96" fmla="*/ 2846567 w 4345388"/>
                <a:gd name="connsiteY96" fmla="*/ 695740 h 1747716"/>
                <a:gd name="connsiteX97" fmla="*/ 2862470 w 4345388"/>
                <a:gd name="connsiteY97" fmla="*/ 743447 h 1747716"/>
                <a:gd name="connsiteX98" fmla="*/ 2866446 w 4345388"/>
                <a:gd name="connsiteY98" fmla="*/ 759350 h 1747716"/>
                <a:gd name="connsiteX99" fmla="*/ 2882348 w 4345388"/>
                <a:gd name="connsiteY99" fmla="*/ 795131 h 1747716"/>
                <a:gd name="connsiteX100" fmla="*/ 2886324 w 4345388"/>
                <a:gd name="connsiteY100" fmla="*/ 811034 h 1747716"/>
                <a:gd name="connsiteX101" fmla="*/ 2898251 w 4345388"/>
                <a:gd name="connsiteY101" fmla="*/ 834887 h 1747716"/>
                <a:gd name="connsiteX102" fmla="*/ 2910178 w 4345388"/>
                <a:gd name="connsiteY102" fmla="*/ 826936 h 1747716"/>
                <a:gd name="connsiteX103" fmla="*/ 2949934 w 4345388"/>
                <a:gd name="connsiteY103" fmla="*/ 751399 h 1747716"/>
                <a:gd name="connsiteX104" fmla="*/ 2957886 w 4345388"/>
                <a:gd name="connsiteY104" fmla="*/ 703691 h 1747716"/>
                <a:gd name="connsiteX105" fmla="*/ 2977764 w 4345388"/>
                <a:gd name="connsiteY105" fmla="*/ 663934 h 1747716"/>
                <a:gd name="connsiteX106" fmla="*/ 2981740 w 4345388"/>
                <a:gd name="connsiteY106" fmla="*/ 620202 h 1747716"/>
                <a:gd name="connsiteX107" fmla="*/ 3005594 w 4345388"/>
                <a:gd name="connsiteY107" fmla="*/ 576470 h 1747716"/>
                <a:gd name="connsiteX108" fmla="*/ 3025472 w 4345388"/>
                <a:gd name="connsiteY108" fmla="*/ 500933 h 1747716"/>
                <a:gd name="connsiteX109" fmla="*/ 3041374 w 4345388"/>
                <a:gd name="connsiteY109" fmla="*/ 421420 h 1747716"/>
                <a:gd name="connsiteX110" fmla="*/ 3049326 w 4345388"/>
                <a:gd name="connsiteY110" fmla="*/ 405517 h 1747716"/>
                <a:gd name="connsiteX111" fmla="*/ 3061253 w 4345388"/>
                <a:gd name="connsiteY111" fmla="*/ 365760 h 1747716"/>
                <a:gd name="connsiteX112" fmla="*/ 3085107 w 4345388"/>
                <a:gd name="connsiteY112" fmla="*/ 310101 h 1747716"/>
                <a:gd name="connsiteX113" fmla="*/ 3101009 w 4345388"/>
                <a:gd name="connsiteY113" fmla="*/ 349858 h 1747716"/>
                <a:gd name="connsiteX114" fmla="*/ 3104985 w 4345388"/>
                <a:gd name="connsiteY114" fmla="*/ 373712 h 1747716"/>
                <a:gd name="connsiteX115" fmla="*/ 3116912 w 4345388"/>
                <a:gd name="connsiteY115" fmla="*/ 429371 h 1747716"/>
                <a:gd name="connsiteX116" fmla="*/ 3136790 w 4345388"/>
                <a:gd name="connsiteY116" fmla="*/ 489006 h 1747716"/>
                <a:gd name="connsiteX117" fmla="*/ 3180522 w 4345388"/>
                <a:gd name="connsiteY117" fmla="*/ 652007 h 1747716"/>
                <a:gd name="connsiteX118" fmla="*/ 3196425 w 4345388"/>
                <a:gd name="connsiteY118" fmla="*/ 703691 h 1747716"/>
                <a:gd name="connsiteX119" fmla="*/ 3220279 w 4345388"/>
                <a:gd name="connsiteY119" fmla="*/ 807058 h 1747716"/>
                <a:gd name="connsiteX120" fmla="*/ 3248108 w 4345388"/>
                <a:gd name="connsiteY120" fmla="*/ 898498 h 1747716"/>
                <a:gd name="connsiteX121" fmla="*/ 3252084 w 4345388"/>
                <a:gd name="connsiteY121" fmla="*/ 926327 h 1747716"/>
                <a:gd name="connsiteX122" fmla="*/ 3267987 w 4345388"/>
                <a:gd name="connsiteY122" fmla="*/ 966084 h 1747716"/>
                <a:gd name="connsiteX123" fmla="*/ 3271962 w 4345388"/>
                <a:gd name="connsiteY123" fmla="*/ 978011 h 1747716"/>
                <a:gd name="connsiteX124" fmla="*/ 3283889 w 4345388"/>
                <a:gd name="connsiteY124" fmla="*/ 981987 h 1747716"/>
                <a:gd name="connsiteX125" fmla="*/ 3291841 w 4345388"/>
                <a:gd name="connsiteY125" fmla="*/ 974035 h 1747716"/>
                <a:gd name="connsiteX126" fmla="*/ 3307743 w 4345388"/>
                <a:gd name="connsiteY126" fmla="*/ 942230 h 1747716"/>
                <a:gd name="connsiteX127" fmla="*/ 3315694 w 4345388"/>
                <a:gd name="connsiteY127" fmla="*/ 918376 h 1747716"/>
                <a:gd name="connsiteX128" fmla="*/ 3335573 w 4345388"/>
                <a:gd name="connsiteY128" fmla="*/ 950181 h 1747716"/>
                <a:gd name="connsiteX129" fmla="*/ 3367378 w 4345388"/>
                <a:gd name="connsiteY129" fmla="*/ 1021743 h 1747716"/>
                <a:gd name="connsiteX130" fmla="*/ 3399183 w 4345388"/>
                <a:gd name="connsiteY130" fmla="*/ 1077402 h 1747716"/>
                <a:gd name="connsiteX131" fmla="*/ 3415086 w 4345388"/>
                <a:gd name="connsiteY131" fmla="*/ 1073427 h 1747716"/>
                <a:gd name="connsiteX132" fmla="*/ 3430988 w 4345388"/>
                <a:gd name="connsiteY132" fmla="*/ 1045597 h 1747716"/>
                <a:gd name="connsiteX133" fmla="*/ 3454842 w 4345388"/>
                <a:gd name="connsiteY133" fmla="*/ 993914 h 1747716"/>
                <a:gd name="connsiteX134" fmla="*/ 3478696 w 4345388"/>
                <a:gd name="connsiteY134" fmla="*/ 942230 h 1747716"/>
                <a:gd name="connsiteX135" fmla="*/ 3490623 w 4345388"/>
                <a:gd name="connsiteY135" fmla="*/ 938254 h 1747716"/>
                <a:gd name="connsiteX136" fmla="*/ 3522428 w 4345388"/>
                <a:gd name="connsiteY136" fmla="*/ 981987 h 1747716"/>
                <a:gd name="connsiteX137" fmla="*/ 3538331 w 4345388"/>
                <a:gd name="connsiteY137" fmla="*/ 1001865 h 1747716"/>
                <a:gd name="connsiteX138" fmla="*/ 3582063 w 4345388"/>
                <a:gd name="connsiteY138" fmla="*/ 1085354 h 1747716"/>
                <a:gd name="connsiteX139" fmla="*/ 3609893 w 4345388"/>
                <a:gd name="connsiteY139" fmla="*/ 1137037 h 1747716"/>
                <a:gd name="connsiteX140" fmla="*/ 3629771 w 4345388"/>
                <a:gd name="connsiteY140" fmla="*/ 1184745 h 1747716"/>
                <a:gd name="connsiteX141" fmla="*/ 3641698 w 4345388"/>
                <a:gd name="connsiteY141" fmla="*/ 1200647 h 1747716"/>
                <a:gd name="connsiteX142" fmla="*/ 3653625 w 4345388"/>
                <a:gd name="connsiteY142" fmla="*/ 1228477 h 1747716"/>
                <a:gd name="connsiteX143" fmla="*/ 3665552 w 4345388"/>
                <a:gd name="connsiteY143" fmla="*/ 1216550 h 1747716"/>
                <a:gd name="connsiteX144" fmla="*/ 3721211 w 4345388"/>
                <a:gd name="connsiteY144" fmla="*/ 1045597 h 1747716"/>
                <a:gd name="connsiteX145" fmla="*/ 3768919 w 4345388"/>
                <a:gd name="connsiteY145" fmla="*/ 882595 h 1747716"/>
                <a:gd name="connsiteX146" fmla="*/ 3776870 w 4345388"/>
                <a:gd name="connsiteY146" fmla="*/ 830912 h 1747716"/>
                <a:gd name="connsiteX147" fmla="*/ 3792773 w 4345388"/>
                <a:gd name="connsiteY147" fmla="*/ 795131 h 1747716"/>
                <a:gd name="connsiteX148" fmla="*/ 3800724 w 4345388"/>
                <a:gd name="connsiteY148" fmla="*/ 771277 h 1747716"/>
                <a:gd name="connsiteX149" fmla="*/ 3808675 w 4345388"/>
                <a:gd name="connsiteY149" fmla="*/ 735496 h 1747716"/>
                <a:gd name="connsiteX150" fmla="*/ 3824578 w 4345388"/>
                <a:gd name="connsiteY150" fmla="*/ 711642 h 1747716"/>
                <a:gd name="connsiteX151" fmla="*/ 3828554 w 4345388"/>
                <a:gd name="connsiteY151" fmla="*/ 723569 h 1747716"/>
                <a:gd name="connsiteX152" fmla="*/ 3836505 w 4345388"/>
                <a:gd name="connsiteY152" fmla="*/ 735496 h 1747716"/>
                <a:gd name="connsiteX153" fmla="*/ 3840481 w 4345388"/>
                <a:gd name="connsiteY153" fmla="*/ 763326 h 1747716"/>
                <a:gd name="connsiteX154" fmla="*/ 3884213 w 4345388"/>
                <a:gd name="connsiteY154" fmla="*/ 926327 h 1747716"/>
                <a:gd name="connsiteX155" fmla="*/ 3896140 w 4345388"/>
                <a:gd name="connsiteY155" fmla="*/ 958133 h 1747716"/>
                <a:gd name="connsiteX156" fmla="*/ 3904091 w 4345388"/>
                <a:gd name="connsiteY156" fmla="*/ 997889 h 1747716"/>
                <a:gd name="connsiteX157" fmla="*/ 3916018 w 4345388"/>
                <a:gd name="connsiteY157" fmla="*/ 1049573 h 1747716"/>
                <a:gd name="connsiteX158" fmla="*/ 3947823 w 4345388"/>
                <a:gd name="connsiteY158" fmla="*/ 1152940 h 1747716"/>
                <a:gd name="connsiteX159" fmla="*/ 3959750 w 4345388"/>
                <a:gd name="connsiteY159" fmla="*/ 1172818 h 1747716"/>
                <a:gd name="connsiteX160" fmla="*/ 3971677 w 4345388"/>
                <a:gd name="connsiteY160" fmla="*/ 1220526 h 1747716"/>
                <a:gd name="connsiteX161" fmla="*/ 3995531 w 4345388"/>
                <a:gd name="connsiteY161" fmla="*/ 1327868 h 1747716"/>
                <a:gd name="connsiteX162" fmla="*/ 4023361 w 4345388"/>
                <a:gd name="connsiteY162" fmla="*/ 1363649 h 1747716"/>
                <a:gd name="connsiteX163" fmla="*/ 4031312 w 4345388"/>
                <a:gd name="connsiteY163" fmla="*/ 1375576 h 1747716"/>
                <a:gd name="connsiteX164" fmla="*/ 4043239 w 4345388"/>
                <a:gd name="connsiteY164" fmla="*/ 1399430 h 1747716"/>
                <a:gd name="connsiteX165" fmla="*/ 4055166 w 4345388"/>
                <a:gd name="connsiteY165" fmla="*/ 1403406 h 1747716"/>
                <a:gd name="connsiteX166" fmla="*/ 4082995 w 4345388"/>
                <a:gd name="connsiteY166" fmla="*/ 1411357 h 1747716"/>
                <a:gd name="connsiteX167" fmla="*/ 4114801 w 4345388"/>
                <a:gd name="connsiteY167" fmla="*/ 1415333 h 1747716"/>
                <a:gd name="connsiteX168" fmla="*/ 4130703 w 4345388"/>
                <a:gd name="connsiteY168" fmla="*/ 1419308 h 1747716"/>
                <a:gd name="connsiteX169" fmla="*/ 4154557 w 4345388"/>
                <a:gd name="connsiteY169" fmla="*/ 1411357 h 1747716"/>
                <a:gd name="connsiteX170" fmla="*/ 4166484 w 4345388"/>
                <a:gd name="connsiteY170" fmla="*/ 1399430 h 1747716"/>
                <a:gd name="connsiteX171" fmla="*/ 4198289 w 4345388"/>
                <a:gd name="connsiteY171" fmla="*/ 1347747 h 1747716"/>
                <a:gd name="connsiteX172" fmla="*/ 4234070 w 4345388"/>
                <a:gd name="connsiteY172" fmla="*/ 1351722 h 1747716"/>
                <a:gd name="connsiteX173" fmla="*/ 4257924 w 4345388"/>
                <a:gd name="connsiteY173" fmla="*/ 1371600 h 1747716"/>
                <a:gd name="connsiteX174" fmla="*/ 4273827 w 4345388"/>
                <a:gd name="connsiteY174" fmla="*/ 1383527 h 1747716"/>
                <a:gd name="connsiteX175" fmla="*/ 4313583 w 4345388"/>
                <a:gd name="connsiteY175" fmla="*/ 1419308 h 1747716"/>
                <a:gd name="connsiteX176" fmla="*/ 4325510 w 4345388"/>
                <a:gd name="connsiteY176" fmla="*/ 1439187 h 1747716"/>
                <a:gd name="connsiteX177" fmla="*/ 4337437 w 4345388"/>
                <a:gd name="connsiteY177" fmla="*/ 1467016 h 1747716"/>
                <a:gd name="connsiteX178" fmla="*/ 4345388 w 4345388"/>
                <a:gd name="connsiteY178" fmla="*/ 1486894 h 1747716"/>
                <a:gd name="connsiteX0" fmla="*/ 0 w 4345388"/>
                <a:gd name="connsiteY0" fmla="*/ 1741336 h 1748754"/>
                <a:gd name="connsiteX1" fmla="*/ 1423284 w 4345388"/>
                <a:gd name="connsiteY1" fmla="*/ 1745311 h 1748754"/>
                <a:gd name="connsiteX2" fmla="*/ 1619181 w 4345388"/>
                <a:gd name="connsiteY2" fmla="*/ 1741208 h 1748754"/>
                <a:gd name="connsiteX3" fmla="*/ 1721458 w 4345388"/>
                <a:gd name="connsiteY3" fmla="*/ 1542554 h 1748754"/>
                <a:gd name="connsiteX4" fmla="*/ 1725434 w 4345388"/>
                <a:gd name="connsiteY4" fmla="*/ 1510748 h 1748754"/>
                <a:gd name="connsiteX5" fmla="*/ 1733385 w 4345388"/>
                <a:gd name="connsiteY5" fmla="*/ 1439187 h 1748754"/>
                <a:gd name="connsiteX6" fmla="*/ 1741336 w 4345388"/>
                <a:gd name="connsiteY6" fmla="*/ 1407381 h 1748754"/>
                <a:gd name="connsiteX7" fmla="*/ 1745312 w 4345388"/>
                <a:gd name="connsiteY7" fmla="*/ 1284136 h 1748754"/>
                <a:gd name="connsiteX8" fmla="*/ 1749287 w 4345388"/>
                <a:gd name="connsiteY8" fmla="*/ 1264258 h 1748754"/>
                <a:gd name="connsiteX9" fmla="*/ 1765190 w 4345388"/>
                <a:gd name="connsiteY9" fmla="*/ 1204623 h 1748754"/>
                <a:gd name="connsiteX10" fmla="*/ 1777117 w 4345388"/>
                <a:gd name="connsiteY10" fmla="*/ 1164867 h 1748754"/>
                <a:gd name="connsiteX11" fmla="*/ 1789044 w 4345388"/>
                <a:gd name="connsiteY11" fmla="*/ 1109207 h 1748754"/>
                <a:gd name="connsiteX12" fmla="*/ 1804947 w 4345388"/>
                <a:gd name="connsiteY12" fmla="*/ 1041621 h 1748754"/>
                <a:gd name="connsiteX13" fmla="*/ 1816874 w 4345388"/>
                <a:gd name="connsiteY13" fmla="*/ 1009816 h 1748754"/>
                <a:gd name="connsiteX14" fmla="*/ 1828801 w 4345388"/>
                <a:gd name="connsiteY14" fmla="*/ 978011 h 1748754"/>
                <a:gd name="connsiteX15" fmla="*/ 1844703 w 4345388"/>
                <a:gd name="connsiteY15" fmla="*/ 950181 h 1748754"/>
                <a:gd name="connsiteX16" fmla="*/ 1848679 w 4345388"/>
                <a:gd name="connsiteY16" fmla="*/ 934279 h 1748754"/>
                <a:gd name="connsiteX17" fmla="*/ 1856630 w 4345388"/>
                <a:gd name="connsiteY17" fmla="*/ 918376 h 1748754"/>
                <a:gd name="connsiteX18" fmla="*/ 1864581 w 4345388"/>
                <a:gd name="connsiteY18" fmla="*/ 894522 h 1748754"/>
                <a:gd name="connsiteX19" fmla="*/ 1876508 w 4345388"/>
                <a:gd name="connsiteY19" fmla="*/ 870668 h 1748754"/>
                <a:gd name="connsiteX20" fmla="*/ 1884460 w 4345388"/>
                <a:gd name="connsiteY20" fmla="*/ 826936 h 1748754"/>
                <a:gd name="connsiteX21" fmla="*/ 1900362 w 4345388"/>
                <a:gd name="connsiteY21" fmla="*/ 775253 h 1748754"/>
                <a:gd name="connsiteX22" fmla="*/ 1904338 w 4345388"/>
                <a:gd name="connsiteY22" fmla="*/ 739472 h 1748754"/>
                <a:gd name="connsiteX23" fmla="*/ 1916265 w 4345388"/>
                <a:gd name="connsiteY23" fmla="*/ 608275 h 1748754"/>
                <a:gd name="connsiteX24" fmla="*/ 1924216 w 4345388"/>
                <a:gd name="connsiteY24" fmla="*/ 548640 h 1748754"/>
                <a:gd name="connsiteX25" fmla="*/ 1940119 w 4345388"/>
                <a:gd name="connsiteY25" fmla="*/ 492981 h 1748754"/>
                <a:gd name="connsiteX26" fmla="*/ 1956021 w 4345388"/>
                <a:gd name="connsiteY26" fmla="*/ 441298 h 1748754"/>
                <a:gd name="connsiteX27" fmla="*/ 1959997 w 4345388"/>
                <a:gd name="connsiteY27" fmla="*/ 417444 h 1748754"/>
                <a:gd name="connsiteX28" fmla="*/ 1963973 w 4345388"/>
                <a:gd name="connsiteY28" fmla="*/ 405517 h 1748754"/>
                <a:gd name="connsiteX29" fmla="*/ 1967948 w 4345388"/>
                <a:gd name="connsiteY29" fmla="*/ 357809 h 1748754"/>
                <a:gd name="connsiteX30" fmla="*/ 1979875 w 4345388"/>
                <a:gd name="connsiteY30" fmla="*/ 294199 h 1748754"/>
                <a:gd name="connsiteX31" fmla="*/ 1987827 w 4345388"/>
                <a:gd name="connsiteY31" fmla="*/ 214686 h 1748754"/>
                <a:gd name="connsiteX32" fmla="*/ 1995778 w 4345388"/>
                <a:gd name="connsiteY32" fmla="*/ 182880 h 1748754"/>
                <a:gd name="connsiteX33" fmla="*/ 1999754 w 4345388"/>
                <a:gd name="connsiteY33" fmla="*/ 163002 h 1748754"/>
                <a:gd name="connsiteX34" fmla="*/ 2003729 w 4345388"/>
                <a:gd name="connsiteY34" fmla="*/ 123246 h 1748754"/>
                <a:gd name="connsiteX35" fmla="*/ 2015656 w 4345388"/>
                <a:gd name="connsiteY35" fmla="*/ 79514 h 1748754"/>
                <a:gd name="connsiteX36" fmla="*/ 2023607 w 4345388"/>
                <a:gd name="connsiteY36" fmla="*/ 59635 h 1748754"/>
                <a:gd name="connsiteX37" fmla="*/ 2055413 w 4345388"/>
                <a:gd name="connsiteY37" fmla="*/ 3976 h 1748754"/>
                <a:gd name="connsiteX38" fmla="*/ 2075291 w 4345388"/>
                <a:gd name="connsiteY38" fmla="*/ 0 h 1748754"/>
                <a:gd name="connsiteX39" fmla="*/ 2083242 w 4345388"/>
                <a:gd name="connsiteY39" fmla="*/ 15903 h 1748754"/>
                <a:gd name="connsiteX40" fmla="*/ 2087218 w 4345388"/>
                <a:gd name="connsiteY40" fmla="*/ 31806 h 1748754"/>
                <a:gd name="connsiteX41" fmla="*/ 2099145 w 4345388"/>
                <a:gd name="connsiteY41" fmla="*/ 79514 h 1748754"/>
                <a:gd name="connsiteX42" fmla="*/ 2103121 w 4345388"/>
                <a:gd name="connsiteY42" fmla="*/ 123246 h 1748754"/>
                <a:gd name="connsiteX43" fmla="*/ 2115047 w 4345388"/>
                <a:gd name="connsiteY43" fmla="*/ 186856 h 1748754"/>
                <a:gd name="connsiteX44" fmla="*/ 2119023 w 4345388"/>
                <a:gd name="connsiteY44" fmla="*/ 198783 h 1748754"/>
                <a:gd name="connsiteX45" fmla="*/ 2134926 w 4345388"/>
                <a:gd name="connsiteY45" fmla="*/ 250467 h 1748754"/>
                <a:gd name="connsiteX46" fmla="*/ 2138901 w 4345388"/>
                <a:gd name="connsiteY46" fmla="*/ 262394 h 1748754"/>
                <a:gd name="connsiteX47" fmla="*/ 2142877 w 4345388"/>
                <a:gd name="connsiteY47" fmla="*/ 286247 h 1748754"/>
                <a:gd name="connsiteX48" fmla="*/ 2146853 w 4345388"/>
                <a:gd name="connsiteY48" fmla="*/ 318053 h 1748754"/>
                <a:gd name="connsiteX49" fmla="*/ 2158780 w 4345388"/>
                <a:gd name="connsiteY49" fmla="*/ 353834 h 1748754"/>
                <a:gd name="connsiteX50" fmla="*/ 2170707 w 4345388"/>
                <a:gd name="connsiteY50" fmla="*/ 377687 h 1748754"/>
                <a:gd name="connsiteX51" fmla="*/ 2182634 w 4345388"/>
                <a:gd name="connsiteY51" fmla="*/ 381663 h 1748754"/>
                <a:gd name="connsiteX52" fmla="*/ 2274074 w 4345388"/>
                <a:gd name="connsiteY52" fmla="*/ 377687 h 1748754"/>
                <a:gd name="connsiteX53" fmla="*/ 2289976 w 4345388"/>
                <a:gd name="connsiteY53" fmla="*/ 365760 h 1748754"/>
                <a:gd name="connsiteX54" fmla="*/ 2313830 w 4345388"/>
                <a:gd name="connsiteY54" fmla="*/ 345882 h 1748754"/>
                <a:gd name="connsiteX55" fmla="*/ 2337684 w 4345388"/>
                <a:gd name="connsiteY55" fmla="*/ 314077 h 1748754"/>
                <a:gd name="connsiteX56" fmla="*/ 2345635 w 4345388"/>
                <a:gd name="connsiteY56" fmla="*/ 290223 h 1748754"/>
                <a:gd name="connsiteX57" fmla="*/ 2361538 w 4345388"/>
                <a:gd name="connsiteY57" fmla="*/ 258418 h 1748754"/>
                <a:gd name="connsiteX58" fmla="*/ 2365514 w 4345388"/>
                <a:gd name="connsiteY58" fmla="*/ 242515 h 1748754"/>
                <a:gd name="connsiteX59" fmla="*/ 2373465 w 4345388"/>
                <a:gd name="connsiteY59" fmla="*/ 222637 h 1748754"/>
                <a:gd name="connsiteX60" fmla="*/ 2377441 w 4345388"/>
                <a:gd name="connsiteY60" fmla="*/ 210710 h 1748754"/>
                <a:gd name="connsiteX61" fmla="*/ 2381416 w 4345388"/>
                <a:gd name="connsiteY61" fmla="*/ 421420 h 1748754"/>
                <a:gd name="connsiteX62" fmla="*/ 2385392 w 4345388"/>
                <a:gd name="connsiteY62" fmla="*/ 441298 h 1748754"/>
                <a:gd name="connsiteX63" fmla="*/ 2393343 w 4345388"/>
                <a:gd name="connsiteY63" fmla="*/ 453225 h 1748754"/>
                <a:gd name="connsiteX64" fmla="*/ 2413221 w 4345388"/>
                <a:gd name="connsiteY64" fmla="*/ 489006 h 1748754"/>
                <a:gd name="connsiteX65" fmla="*/ 2449002 w 4345388"/>
                <a:gd name="connsiteY65" fmla="*/ 477079 h 1748754"/>
                <a:gd name="connsiteX66" fmla="*/ 2468881 w 4345388"/>
                <a:gd name="connsiteY66" fmla="*/ 457200 h 1748754"/>
                <a:gd name="connsiteX67" fmla="*/ 2500686 w 4345388"/>
                <a:gd name="connsiteY67" fmla="*/ 417444 h 1748754"/>
                <a:gd name="connsiteX68" fmla="*/ 2512613 w 4345388"/>
                <a:gd name="connsiteY68" fmla="*/ 405517 h 1748754"/>
                <a:gd name="connsiteX69" fmla="*/ 2524540 w 4345388"/>
                <a:gd name="connsiteY69" fmla="*/ 413468 h 1748754"/>
                <a:gd name="connsiteX70" fmla="*/ 2532491 w 4345388"/>
                <a:gd name="connsiteY70" fmla="*/ 437322 h 1748754"/>
                <a:gd name="connsiteX71" fmla="*/ 2540442 w 4345388"/>
                <a:gd name="connsiteY71" fmla="*/ 457200 h 1748754"/>
                <a:gd name="connsiteX72" fmla="*/ 2544418 w 4345388"/>
                <a:gd name="connsiteY72" fmla="*/ 477079 h 1748754"/>
                <a:gd name="connsiteX73" fmla="*/ 2552369 w 4345388"/>
                <a:gd name="connsiteY73" fmla="*/ 492981 h 1748754"/>
                <a:gd name="connsiteX74" fmla="*/ 2560321 w 4345388"/>
                <a:gd name="connsiteY74" fmla="*/ 512860 h 1748754"/>
                <a:gd name="connsiteX75" fmla="*/ 2564296 w 4345388"/>
                <a:gd name="connsiteY75" fmla="*/ 528762 h 1748754"/>
                <a:gd name="connsiteX76" fmla="*/ 2576223 w 4345388"/>
                <a:gd name="connsiteY76" fmla="*/ 544665 h 1748754"/>
                <a:gd name="connsiteX77" fmla="*/ 2592126 w 4345388"/>
                <a:gd name="connsiteY77" fmla="*/ 568519 h 1748754"/>
                <a:gd name="connsiteX78" fmla="*/ 2604053 w 4345388"/>
                <a:gd name="connsiteY78" fmla="*/ 588397 h 1748754"/>
                <a:gd name="connsiteX79" fmla="*/ 2623931 w 4345388"/>
                <a:gd name="connsiteY79" fmla="*/ 580446 h 1748754"/>
                <a:gd name="connsiteX80" fmla="*/ 2643809 w 4345388"/>
                <a:gd name="connsiteY80" fmla="*/ 552616 h 1748754"/>
                <a:gd name="connsiteX81" fmla="*/ 2663687 w 4345388"/>
                <a:gd name="connsiteY81" fmla="*/ 516835 h 1748754"/>
                <a:gd name="connsiteX82" fmla="*/ 2679590 w 4345388"/>
                <a:gd name="connsiteY82" fmla="*/ 481054 h 1748754"/>
                <a:gd name="connsiteX83" fmla="*/ 2683566 w 4345388"/>
                <a:gd name="connsiteY83" fmla="*/ 469127 h 1748754"/>
                <a:gd name="connsiteX84" fmla="*/ 2691517 w 4345388"/>
                <a:gd name="connsiteY84" fmla="*/ 457200 h 1748754"/>
                <a:gd name="connsiteX85" fmla="*/ 2703444 w 4345388"/>
                <a:gd name="connsiteY85" fmla="*/ 425395 h 1748754"/>
                <a:gd name="connsiteX86" fmla="*/ 2711395 w 4345388"/>
                <a:gd name="connsiteY86" fmla="*/ 409493 h 1748754"/>
                <a:gd name="connsiteX87" fmla="*/ 2735249 w 4345388"/>
                <a:gd name="connsiteY87" fmla="*/ 461176 h 1748754"/>
                <a:gd name="connsiteX88" fmla="*/ 2755127 w 4345388"/>
                <a:gd name="connsiteY88" fmla="*/ 504908 h 1748754"/>
                <a:gd name="connsiteX89" fmla="*/ 2771030 w 4345388"/>
                <a:gd name="connsiteY89" fmla="*/ 556592 h 1748754"/>
                <a:gd name="connsiteX90" fmla="*/ 2775006 w 4345388"/>
                <a:gd name="connsiteY90" fmla="*/ 572494 h 1748754"/>
                <a:gd name="connsiteX91" fmla="*/ 2782957 w 4345388"/>
                <a:gd name="connsiteY91" fmla="*/ 588397 h 1748754"/>
                <a:gd name="connsiteX92" fmla="*/ 2802835 w 4345388"/>
                <a:gd name="connsiteY92" fmla="*/ 624178 h 1748754"/>
                <a:gd name="connsiteX93" fmla="*/ 2818738 w 4345388"/>
                <a:gd name="connsiteY93" fmla="*/ 640080 h 1748754"/>
                <a:gd name="connsiteX94" fmla="*/ 2830665 w 4345388"/>
                <a:gd name="connsiteY94" fmla="*/ 663934 h 1748754"/>
                <a:gd name="connsiteX95" fmla="*/ 2834641 w 4345388"/>
                <a:gd name="connsiteY95" fmla="*/ 679837 h 1748754"/>
                <a:gd name="connsiteX96" fmla="*/ 2846567 w 4345388"/>
                <a:gd name="connsiteY96" fmla="*/ 695740 h 1748754"/>
                <a:gd name="connsiteX97" fmla="*/ 2862470 w 4345388"/>
                <a:gd name="connsiteY97" fmla="*/ 743447 h 1748754"/>
                <a:gd name="connsiteX98" fmla="*/ 2866446 w 4345388"/>
                <a:gd name="connsiteY98" fmla="*/ 759350 h 1748754"/>
                <a:gd name="connsiteX99" fmla="*/ 2882348 w 4345388"/>
                <a:gd name="connsiteY99" fmla="*/ 795131 h 1748754"/>
                <a:gd name="connsiteX100" fmla="*/ 2886324 w 4345388"/>
                <a:gd name="connsiteY100" fmla="*/ 811034 h 1748754"/>
                <a:gd name="connsiteX101" fmla="*/ 2898251 w 4345388"/>
                <a:gd name="connsiteY101" fmla="*/ 834887 h 1748754"/>
                <a:gd name="connsiteX102" fmla="*/ 2910178 w 4345388"/>
                <a:gd name="connsiteY102" fmla="*/ 826936 h 1748754"/>
                <a:gd name="connsiteX103" fmla="*/ 2949934 w 4345388"/>
                <a:gd name="connsiteY103" fmla="*/ 751399 h 1748754"/>
                <a:gd name="connsiteX104" fmla="*/ 2957886 w 4345388"/>
                <a:gd name="connsiteY104" fmla="*/ 703691 h 1748754"/>
                <a:gd name="connsiteX105" fmla="*/ 2977764 w 4345388"/>
                <a:gd name="connsiteY105" fmla="*/ 663934 h 1748754"/>
                <a:gd name="connsiteX106" fmla="*/ 2981740 w 4345388"/>
                <a:gd name="connsiteY106" fmla="*/ 620202 h 1748754"/>
                <a:gd name="connsiteX107" fmla="*/ 3005594 w 4345388"/>
                <a:gd name="connsiteY107" fmla="*/ 576470 h 1748754"/>
                <a:gd name="connsiteX108" fmla="*/ 3025472 w 4345388"/>
                <a:gd name="connsiteY108" fmla="*/ 500933 h 1748754"/>
                <a:gd name="connsiteX109" fmla="*/ 3041374 w 4345388"/>
                <a:gd name="connsiteY109" fmla="*/ 421420 h 1748754"/>
                <a:gd name="connsiteX110" fmla="*/ 3049326 w 4345388"/>
                <a:gd name="connsiteY110" fmla="*/ 405517 h 1748754"/>
                <a:gd name="connsiteX111" fmla="*/ 3061253 w 4345388"/>
                <a:gd name="connsiteY111" fmla="*/ 365760 h 1748754"/>
                <a:gd name="connsiteX112" fmla="*/ 3085107 w 4345388"/>
                <a:gd name="connsiteY112" fmla="*/ 310101 h 1748754"/>
                <a:gd name="connsiteX113" fmla="*/ 3101009 w 4345388"/>
                <a:gd name="connsiteY113" fmla="*/ 349858 h 1748754"/>
                <a:gd name="connsiteX114" fmla="*/ 3104985 w 4345388"/>
                <a:gd name="connsiteY114" fmla="*/ 373712 h 1748754"/>
                <a:gd name="connsiteX115" fmla="*/ 3116912 w 4345388"/>
                <a:gd name="connsiteY115" fmla="*/ 429371 h 1748754"/>
                <a:gd name="connsiteX116" fmla="*/ 3136790 w 4345388"/>
                <a:gd name="connsiteY116" fmla="*/ 489006 h 1748754"/>
                <a:gd name="connsiteX117" fmla="*/ 3180522 w 4345388"/>
                <a:gd name="connsiteY117" fmla="*/ 652007 h 1748754"/>
                <a:gd name="connsiteX118" fmla="*/ 3196425 w 4345388"/>
                <a:gd name="connsiteY118" fmla="*/ 703691 h 1748754"/>
                <a:gd name="connsiteX119" fmla="*/ 3220279 w 4345388"/>
                <a:gd name="connsiteY119" fmla="*/ 807058 h 1748754"/>
                <a:gd name="connsiteX120" fmla="*/ 3248108 w 4345388"/>
                <a:gd name="connsiteY120" fmla="*/ 898498 h 1748754"/>
                <a:gd name="connsiteX121" fmla="*/ 3252084 w 4345388"/>
                <a:gd name="connsiteY121" fmla="*/ 926327 h 1748754"/>
                <a:gd name="connsiteX122" fmla="*/ 3267987 w 4345388"/>
                <a:gd name="connsiteY122" fmla="*/ 966084 h 1748754"/>
                <a:gd name="connsiteX123" fmla="*/ 3271962 w 4345388"/>
                <a:gd name="connsiteY123" fmla="*/ 978011 h 1748754"/>
                <a:gd name="connsiteX124" fmla="*/ 3283889 w 4345388"/>
                <a:gd name="connsiteY124" fmla="*/ 981987 h 1748754"/>
                <a:gd name="connsiteX125" fmla="*/ 3291841 w 4345388"/>
                <a:gd name="connsiteY125" fmla="*/ 974035 h 1748754"/>
                <a:gd name="connsiteX126" fmla="*/ 3307743 w 4345388"/>
                <a:gd name="connsiteY126" fmla="*/ 942230 h 1748754"/>
                <a:gd name="connsiteX127" fmla="*/ 3315694 w 4345388"/>
                <a:gd name="connsiteY127" fmla="*/ 918376 h 1748754"/>
                <a:gd name="connsiteX128" fmla="*/ 3335573 w 4345388"/>
                <a:gd name="connsiteY128" fmla="*/ 950181 h 1748754"/>
                <a:gd name="connsiteX129" fmla="*/ 3367378 w 4345388"/>
                <a:gd name="connsiteY129" fmla="*/ 1021743 h 1748754"/>
                <a:gd name="connsiteX130" fmla="*/ 3399183 w 4345388"/>
                <a:gd name="connsiteY130" fmla="*/ 1077402 h 1748754"/>
                <a:gd name="connsiteX131" fmla="*/ 3415086 w 4345388"/>
                <a:gd name="connsiteY131" fmla="*/ 1073427 h 1748754"/>
                <a:gd name="connsiteX132" fmla="*/ 3430988 w 4345388"/>
                <a:gd name="connsiteY132" fmla="*/ 1045597 h 1748754"/>
                <a:gd name="connsiteX133" fmla="*/ 3454842 w 4345388"/>
                <a:gd name="connsiteY133" fmla="*/ 993914 h 1748754"/>
                <a:gd name="connsiteX134" fmla="*/ 3478696 w 4345388"/>
                <a:gd name="connsiteY134" fmla="*/ 942230 h 1748754"/>
                <a:gd name="connsiteX135" fmla="*/ 3490623 w 4345388"/>
                <a:gd name="connsiteY135" fmla="*/ 938254 h 1748754"/>
                <a:gd name="connsiteX136" fmla="*/ 3522428 w 4345388"/>
                <a:gd name="connsiteY136" fmla="*/ 981987 h 1748754"/>
                <a:gd name="connsiteX137" fmla="*/ 3538331 w 4345388"/>
                <a:gd name="connsiteY137" fmla="*/ 1001865 h 1748754"/>
                <a:gd name="connsiteX138" fmla="*/ 3582063 w 4345388"/>
                <a:gd name="connsiteY138" fmla="*/ 1085354 h 1748754"/>
                <a:gd name="connsiteX139" fmla="*/ 3609893 w 4345388"/>
                <a:gd name="connsiteY139" fmla="*/ 1137037 h 1748754"/>
                <a:gd name="connsiteX140" fmla="*/ 3629771 w 4345388"/>
                <a:gd name="connsiteY140" fmla="*/ 1184745 h 1748754"/>
                <a:gd name="connsiteX141" fmla="*/ 3641698 w 4345388"/>
                <a:gd name="connsiteY141" fmla="*/ 1200647 h 1748754"/>
                <a:gd name="connsiteX142" fmla="*/ 3653625 w 4345388"/>
                <a:gd name="connsiteY142" fmla="*/ 1228477 h 1748754"/>
                <a:gd name="connsiteX143" fmla="*/ 3665552 w 4345388"/>
                <a:gd name="connsiteY143" fmla="*/ 1216550 h 1748754"/>
                <a:gd name="connsiteX144" fmla="*/ 3721211 w 4345388"/>
                <a:gd name="connsiteY144" fmla="*/ 1045597 h 1748754"/>
                <a:gd name="connsiteX145" fmla="*/ 3768919 w 4345388"/>
                <a:gd name="connsiteY145" fmla="*/ 882595 h 1748754"/>
                <a:gd name="connsiteX146" fmla="*/ 3776870 w 4345388"/>
                <a:gd name="connsiteY146" fmla="*/ 830912 h 1748754"/>
                <a:gd name="connsiteX147" fmla="*/ 3792773 w 4345388"/>
                <a:gd name="connsiteY147" fmla="*/ 795131 h 1748754"/>
                <a:gd name="connsiteX148" fmla="*/ 3800724 w 4345388"/>
                <a:gd name="connsiteY148" fmla="*/ 771277 h 1748754"/>
                <a:gd name="connsiteX149" fmla="*/ 3808675 w 4345388"/>
                <a:gd name="connsiteY149" fmla="*/ 735496 h 1748754"/>
                <a:gd name="connsiteX150" fmla="*/ 3824578 w 4345388"/>
                <a:gd name="connsiteY150" fmla="*/ 711642 h 1748754"/>
                <a:gd name="connsiteX151" fmla="*/ 3828554 w 4345388"/>
                <a:gd name="connsiteY151" fmla="*/ 723569 h 1748754"/>
                <a:gd name="connsiteX152" fmla="*/ 3836505 w 4345388"/>
                <a:gd name="connsiteY152" fmla="*/ 735496 h 1748754"/>
                <a:gd name="connsiteX153" fmla="*/ 3840481 w 4345388"/>
                <a:gd name="connsiteY153" fmla="*/ 763326 h 1748754"/>
                <a:gd name="connsiteX154" fmla="*/ 3884213 w 4345388"/>
                <a:gd name="connsiteY154" fmla="*/ 926327 h 1748754"/>
                <a:gd name="connsiteX155" fmla="*/ 3896140 w 4345388"/>
                <a:gd name="connsiteY155" fmla="*/ 958133 h 1748754"/>
                <a:gd name="connsiteX156" fmla="*/ 3904091 w 4345388"/>
                <a:gd name="connsiteY156" fmla="*/ 997889 h 1748754"/>
                <a:gd name="connsiteX157" fmla="*/ 3916018 w 4345388"/>
                <a:gd name="connsiteY157" fmla="*/ 1049573 h 1748754"/>
                <a:gd name="connsiteX158" fmla="*/ 3947823 w 4345388"/>
                <a:gd name="connsiteY158" fmla="*/ 1152940 h 1748754"/>
                <a:gd name="connsiteX159" fmla="*/ 3959750 w 4345388"/>
                <a:gd name="connsiteY159" fmla="*/ 1172818 h 1748754"/>
                <a:gd name="connsiteX160" fmla="*/ 3971677 w 4345388"/>
                <a:gd name="connsiteY160" fmla="*/ 1220526 h 1748754"/>
                <a:gd name="connsiteX161" fmla="*/ 3995531 w 4345388"/>
                <a:gd name="connsiteY161" fmla="*/ 1327868 h 1748754"/>
                <a:gd name="connsiteX162" fmla="*/ 4023361 w 4345388"/>
                <a:gd name="connsiteY162" fmla="*/ 1363649 h 1748754"/>
                <a:gd name="connsiteX163" fmla="*/ 4031312 w 4345388"/>
                <a:gd name="connsiteY163" fmla="*/ 1375576 h 1748754"/>
                <a:gd name="connsiteX164" fmla="*/ 4043239 w 4345388"/>
                <a:gd name="connsiteY164" fmla="*/ 1399430 h 1748754"/>
                <a:gd name="connsiteX165" fmla="*/ 4055166 w 4345388"/>
                <a:gd name="connsiteY165" fmla="*/ 1403406 h 1748754"/>
                <a:gd name="connsiteX166" fmla="*/ 4082995 w 4345388"/>
                <a:gd name="connsiteY166" fmla="*/ 1411357 h 1748754"/>
                <a:gd name="connsiteX167" fmla="*/ 4114801 w 4345388"/>
                <a:gd name="connsiteY167" fmla="*/ 1415333 h 1748754"/>
                <a:gd name="connsiteX168" fmla="*/ 4130703 w 4345388"/>
                <a:gd name="connsiteY168" fmla="*/ 1419308 h 1748754"/>
                <a:gd name="connsiteX169" fmla="*/ 4154557 w 4345388"/>
                <a:gd name="connsiteY169" fmla="*/ 1411357 h 1748754"/>
                <a:gd name="connsiteX170" fmla="*/ 4166484 w 4345388"/>
                <a:gd name="connsiteY170" fmla="*/ 1399430 h 1748754"/>
                <a:gd name="connsiteX171" fmla="*/ 4198289 w 4345388"/>
                <a:gd name="connsiteY171" fmla="*/ 1347747 h 1748754"/>
                <a:gd name="connsiteX172" fmla="*/ 4234070 w 4345388"/>
                <a:gd name="connsiteY172" fmla="*/ 1351722 h 1748754"/>
                <a:gd name="connsiteX173" fmla="*/ 4257924 w 4345388"/>
                <a:gd name="connsiteY173" fmla="*/ 1371600 h 1748754"/>
                <a:gd name="connsiteX174" fmla="*/ 4273827 w 4345388"/>
                <a:gd name="connsiteY174" fmla="*/ 1383527 h 1748754"/>
                <a:gd name="connsiteX175" fmla="*/ 4313583 w 4345388"/>
                <a:gd name="connsiteY175" fmla="*/ 1419308 h 1748754"/>
                <a:gd name="connsiteX176" fmla="*/ 4325510 w 4345388"/>
                <a:gd name="connsiteY176" fmla="*/ 1439187 h 1748754"/>
                <a:gd name="connsiteX177" fmla="*/ 4337437 w 4345388"/>
                <a:gd name="connsiteY177" fmla="*/ 1467016 h 1748754"/>
                <a:gd name="connsiteX178" fmla="*/ 4345388 w 4345388"/>
                <a:gd name="connsiteY178" fmla="*/ 1486894 h 1748754"/>
                <a:gd name="connsiteX0" fmla="*/ 0 w 4345388"/>
                <a:gd name="connsiteY0" fmla="*/ 1741336 h 1746652"/>
                <a:gd name="connsiteX1" fmla="*/ 1423284 w 4345388"/>
                <a:gd name="connsiteY1" fmla="*/ 1745311 h 1746652"/>
                <a:gd name="connsiteX2" fmla="*/ 1619181 w 4345388"/>
                <a:gd name="connsiteY2" fmla="*/ 1741208 h 1746652"/>
                <a:gd name="connsiteX3" fmla="*/ 1721458 w 4345388"/>
                <a:gd name="connsiteY3" fmla="*/ 1542554 h 1746652"/>
                <a:gd name="connsiteX4" fmla="*/ 1725434 w 4345388"/>
                <a:gd name="connsiteY4" fmla="*/ 1510748 h 1746652"/>
                <a:gd name="connsiteX5" fmla="*/ 1733385 w 4345388"/>
                <a:gd name="connsiteY5" fmla="*/ 1439187 h 1746652"/>
                <a:gd name="connsiteX6" fmla="*/ 1741336 w 4345388"/>
                <a:gd name="connsiteY6" fmla="*/ 1407381 h 1746652"/>
                <a:gd name="connsiteX7" fmla="*/ 1745312 w 4345388"/>
                <a:gd name="connsiteY7" fmla="*/ 1284136 h 1746652"/>
                <a:gd name="connsiteX8" fmla="*/ 1749287 w 4345388"/>
                <a:gd name="connsiteY8" fmla="*/ 1264258 h 1746652"/>
                <a:gd name="connsiteX9" fmla="*/ 1765190 w 4345388"/>
                <a:gd name="connsiteY9" fmla="*/ 1204623 h 1746652"/>
                <a:gd name="connsiteX10" fmla="*/ 1777117 w 4345388"/>
                <a:gd name="connsiteY10" fmla="*/ 1164867 h 1746652"/>
                <a:gd name="connsiteX11" fmla="*/ 1789044 w 4345388"/>
                <a:gd name="connsiteY11" fmla="*/ 1109207 h 1746652"/>
                <a:gd name="connsiteX12" fmla="*/ 1804947 w 4345388"/>
                <a:gd name="connsiteY12" fmla="*/ 1041621 h 1746652"/>
                <a:gd name="connsiteX13" fmla="*/ 1816874 w 4345388"/>
                <a:gd name="connsiteY13" fmla="*/ 1009816 h 1746652"/>
                <a:gd name="connsiteX14" fmla="*/ 1828801 w 4345388"/>
                <a:gd name="connsiteY14" fmla="*/ 978011 h 1746652"/>
                <a:gd name="connsiteX15" fmla="*/ 1844703 w 4345388"/>
                <a:gd name="connsiteY15" fmla="*/ 950181 h 1746652"/>
                <a:gd name="connsiteX16" fmla="*/ 1848679 w 4345388"/>
                <a:gd name="connsiteY16" fmla="*/ 934279 h 1746652"/>
                <a:gd name="connsiteX17" fmla="*/ 1856630 w 4345388"/>
                <a:gd name="connsiteY17" fmla="*/ 918376 h 1746652"/>
                <a:gd name="connsiteX18" fmla="*/ 1864581 w 4345388"/>
                <a:gd name="connsiteY18" fmla="*/ 894522 h 1746652"/>
                <a:gd name="connsiteX19" fmla="*/ 1876508 w 4345388"/>
                <a:gd name="connsiteY19" fmla="*/ 870668 h 1746652"/>
                <a:gd name="connsiteX20" fmla="*/ 1884460 w 4345388"/>
                <a:gd name="connsiteY20" fmla="*/ 826936 h 1746652"/>
                <a:gd name="connsiteX21" fmla="*/ 1900362 w 4345388"/>
                <a:gd name="connsiteY21" fmla="*/ 775253 h 1746652"/>
                <a:gd name="connsiteX22" fmla="*/ 1904338 w 4345388"/>
                <a:gd name="connsiteY22" fmla="*/ 739472 h 1746652"/>
                <a:gd name="connsiteX23" fmla="*/ 1916265 w 4345388"/>
                <a:gd name="connsiteY23" fmla="*/ 608275 h 1746652"/>
                <a:gd name="connsiteX24" fmla="*/ 1924216 w 4345388"/>
                <a:gd name="connsiteY24" fmla="*/ 548640 h 1746652"/>
                <a:gd name="connsiteX25" fmla="*/ 1940119 w 4345388"/>
                <a:gd name="connsiteY25" fmla="*/ 492981 h 1746652"/>
                <a:gd name="connsiteX26" fmla="*/ 1956021 w 4345388"/>
                <a:gd name="connsiteY26" fmla="*/ 441298 h 1746652"/>
                <a:gd name="connsiteX27" fmla="*/ 1959997 w 4345388"/>
                <a:gd name="connsiteY27" fmla="*/ 417444 h 1746652"/>
                <a:gd name="connsiteX28" fmla="*/ 1963973 w 4345388"/>
                <a:gd name="connsiteY28" fmla="*/ 405517 h 1746652"/>
                <a:gd name="connsiteX29" fmla="*/ 1967948 w 4345388"/>
                <a:gd name="connsiteY29" fmla="*/ 357809 h 1746652"/>
                <a:gd name="connsiteX30" fmla="*/ 1979875 w 4345388"/>
                <a:gd name="connsiteY30" fmla="*/ 294199 h 1746652"/>
                <a:gd name="connsiteX31" fmla="*/ 1987827 w 4345388"/>
                <a:gd name="connsiteY31" fmla="*/ 214686 h 1746652"/>
                <a:gd name="connsiteX32" fmla="*/ 1995778 w 4345388"/>
                <a:gd name="connsiteY32" fmla="*/ 182880 h 1746652"/>
                <a:gd name="connsiteX33" fmla="*/ 1999754 w 4345388"/>
                <a:gd name="connsiteY33" fmla="*/ 163002 h 1746652"/>
                <a:gd name="connsiteX34" fmla="*/ 2003729 w 4345388"/>
                <a:gd name="connsiteY34" fmla="*/ 123246 h 1746652"/>
                <a:gd name="connsiteX35" fmla="*/ 2015656 w 4345388"/>
                <a:gd name="connsiteY35" fmla="*/ 79514 h 1746652"/>
                <a:gd name="connsiteX36" fmla="*/ 2023607 w 4345388"/>
                <a:gd name="connsiteY36" fmla="*/ 59635 h 1746652"/>
                <a:gd name="connsiteX37" fmla="*/ 2055413 w 4345388"/>
                <a:gd name="connsiteY37" fmla="*/ 3976 h 1746652"/>
                <a:gd name="connsiteX38" fmla="*/ 2075291 w 4345388"/>
                <a:gd name="connsiteY38" fmla="*/ 0 h 1746652"/>
                <a:gd name="connsiteX39" fmla="*/ 2083242 w 4345388"/>
                <a:gd name="connsiteY39" fmla="*/ 15903 h 1746652"/>
                <a:gd name="connsiteX40" fmla="*/ 2087218 w 4345388"/>
                <a:gd name="connsiteY40" fmla="*/ 31806 h 1746652"/>
                <a:gd name="connsiteX41" fmla="*/ 2099145 w 4345388"/>
                <a:gd name="connsiteY41" fmla="*/ 79514 h 1746652"/>
                <a:gd name="connsiteX42" fmla="*/ 2103121 w 4345388"/>
                <a:gd name="connsiteY42" fmla="*/ 123246 h 1746652"/>
                <a:gd name="connsiteX43" fmla="*/ 2115047 w 4345388"/>
                <a:gd name="connsiteY43" fmla="*/ 186856 h 1746652"/>
                <a:gd name="connsiteX44" fmla="*/ 2119023 w 4345388"/>
                <a:gd name="connsiteY44" fmla="*/ 198783 h 1746652"/>
                <a:gd name="connsiteX45" fmla="*/ 2134926 w 4345388"/>
                <a:gd name="connsiteY45" fmla="*/ 250467 h 1746652"/>
                <a:gd name="connsiteX46" fmla="*/ 2138901 w 4345388"/>
                <a:gd name="connsiteY46" fmla="*/ 262394 h 1746652"/>
                <a:gd name="connsiteX47" fmla="*/ 2142877 w 4345388"/>
                <a:gd name="connsiteY47" fmla="*/ 286247 h 1746652"/>
                <a:gd name="connsiteX48" fmla="*/ 2146853 w 4345388"/>
                <a:gd name="connsiteY48" fmla="*/ 318053 h 1746652"/>
                <a:gd name="connsiteX49" fmla="*/ 2158780 w 4345388"/>
                <a:gd name="connsiteY49" fmla="*/ 353834 h 1746652"/>
                <a:gd name="connsiteX50" fmla="*/ 2170707 w 4345388"/>
                <a:gd name="connsiteY50" fmla="*/ 377687 h 1746652"/>
                <a:gd name="connsiteX51" fmla="*/ 2182634 w 4345388"/>
                <a:gd name="connsiteY51" fmla="*/ 381663 h 1746652"/>
                <a:gd name="connsiteX52" fmla="*/ 2274074 w 4345388"/>
                <a:gd name="connsiteY52" fmla="*/ 377687 h 1746652"/>
                <a:gd name="connsiteX53" fmla="*/ 2289976 w 4345388"/>
                <a:gd name="connsiteY53" fmla="*/ 365760 h 1746652"/>
                <a:gd name="connsiteX54" fmla="*/ 2313830 w 4345388"/>
                <a:gd name="connsiteY54" fmla="*/ 345882 h 1746652"/>
                <a:gd name="connsiteX55" fmla="*/ 2337684 w 4345388"/>
                <a:gd name="connsiteY55" fmla="*/ 314077 h 1746652"/>
                <a:gd name="connsiteX56" fmla="*/ 2345635 w 4345388"/>
                <a:gd name="connsiteY56" fmla="*/ 290223 h 1746652"/>
                <a:gd name="connsiteX57" fmla="*/ 2361538 w 4345388"/>
                <a:gd name="connsiteY57" fmla="*/ 258418 h 1746652"/>
                <a:gd name="connsiteX58" fmla="*/ 2365514 w 4345388"/>
                <a:gd name="connsiteY58" fmla="*/ 242515 h 1746652"/>
                <a:gd name="connsiteX59" fmla="*/ 2373465 w 4345388"/>
                <a:gd name="connsiteY59" fmla="*/ 222637 h 1746652"/>
                <a:gd name="connsiteX60" fmla="*/ 2377441 w 4345388"/>
                <a:gd name="connsiteY60" fmla="*/ 210710 h 1746652"/>
                <a:gd name="connsiteX61" fmla="*/ 2381416 w 4345388"/>
                <a:gd name="connsiteY61" fmla="*/ 421420 h 1746652"/>
                <a:gd name="connsiteX62" fmla="*/ 2385392 w 4345388"/>
                <a:gd name="connsiteY62" fmla="*/ 441298 h 1746652"/>
                <a:gd name="connsiteX63" fmla="*/ 2393343 w 4345388"/>
                <a:gd name="connsiteY63" fmla="*/ 453225 h 1746652"/>
                <a:gd name="connsiteX64" fmla="*/ 2413221 w 4345388"/>
                <a:gd name="connsiteY64" fmla="*/ 489006 h 1746652"/>
                <a:gd name="connsiteX65" fmla="*/ 2449002 w 4345388"/>
                <a:gd name="connsiteY65" fmla="*/ 477079 h 1746652"/>
                <a:gd name="connsiteX66" fmla="*/ 2468881 w 4345388"/>
                <a:gd name="connsiteY66" fmla="*/ 457200 h 1746652"/>
                <a:gd name="connsiteX67" fmla="*/ 2500686 w 4345388"/>
                <a:gd name="connsiteY67" fmla="*/ 417444 h 1746652"/>
                <a:gd name="connsiteX68" fmla="*/ 2512613 w 4345388"/>
                <a:gd name="connsiteY68" fmla="*/ 405517 h 1746652"/>
                <a:gd name="connsiteX69" fmla="*/ 2524540 w 4345388"/>
                <a:gd name="connsiteY69" fmla="*/ 413468 h 1746652"/>
                <a:gd name="connsiteX70" fmla="*/ 2532491 w 4345388"/>
                <a:gd name="connsiteY70" fmla="*/ 437322 h 1746652"/>
                <a:gd name="connsiteX71" fmla="*/ 2540442 w 4345388"/>
                <a:gd name="connsiteY71" fmla="*/ 457200 h 1746652"/>
                <a:gd name="connsiteX72" fmla="*/ 2544418 w 4345388"/>
                <a:gd name="connsiteY72" fmla="*/ 477079 h 1746652"/>
                <a:gd name="connsiteX73" fmla="*/ 2552369 w 4345388"/>
                <a:gd name="connsiteY73" fmla="*/ 492981 h 1746652"/>
                <a:gd name="connsiteX74" fmla="*/ 2560321 w 4345388"/>
                <a:gd name="connsiteY74" fmla="*/ 512860 h 1746652"/>
                <a:gd name="connsiteX75" fmla="*/ 2564296 w 4345388"/>
                <a:gd name="connsiteY75" fmla="*/ 528762 h 1746652"/>
                <a:gd name="connsiteX76" fmla="*/ 2576223 w 4345388"/>
                <a:gd name="connsiteY76" fmla="*/ 544665 h 1746652"/>
                <a:gd name="connsiteX77" fmla="*/ 2592126 w 4345388"/>
                <a:gd name="connsiteY77" fmla="*/ 568519 h 1746652"/>
                <a:gd name="connsiteX78" fmla="*/ 2604053 w 4345388"/>
                <a:gd name="connsiteY78" fmla="*/ 588397 h 1746652"/>
                <a:gd name="connsiteX79" fmla="*/ 2623931 w 4345388"/>
                <a:gd name="connsiteY79" fmla="*/ 580446 h 1746652"/>
                <a:gd name="connsiteX80" fmla="*/ 2643809 w 4345388"/>
                <a:gd name="connsiteY80" fmla="*/ 552616 h 1746652"/>
                <a:gd name="connsiteX81" fmla="*/ 2663687 w 4345388"/>
                <a:gd name="connsiteY81" fmla="*/ 516835 h 1746652"/>
                <a:gd name="connsiteX82" fmla="*/ 2679590 w 4345388"/>
                <a:gd name="connsiteY82" fmla="*/ 481054 h 1746652"/>
                <a:gd name="connsiteX83" fmla="*/ 2683566 w 4345388"/>
                <a:gd name="connsiteY83" fmla="*/ 469127 h 1746652"/>
                <a:gd name="connsiteX84" fmla="*/ 2691517 w 4345388"/>
                <a:gd name="connsiteY84" fmla="*/ 457200 h 1746652"/>
                <a:gd name="connsiteX85" fmla="*/ 2703444 w 4345388"/>
                <a:gd name="connsiteY85" fmla="*/ 425395 h 1746652"/>
                <a:gd name="connsiteX86" fmla="*/ 2711395 w 4345388"/>
                <a:gd name="connsiteY86" fmla="*/ 409493 h 1746652"/>
                <a:gd name="connsiteX87" fmla="*/ 2735249 w 4345388"/>
                <a:gd name="connsiteY87" fmla="*/ 461176 h 1746652"/>
                <a:gd name="connsiteX88" fmla="*/ 2755127 w 4345388"/>
                <a:gd name="connsiteY88" fmla="*/ 504908 h 1746652"/>
                <a:gd name="connsiteX89" fmla="*/ 2771030 w 4345388"/>
                <a:gd name="connsiteY89" fmla="*/ 556592 h 1746652"/>
                <a:gd name="connsiteX90" fmla="*/ 2775006 w 4345388"/>
                <a:gd name="connsiteY90" fmla="*/ 572494 h 1746652"/>
                <a:gd name="connsiteX91" fmla="*/ 2782957 w 4345388"/>
                <a:gd name="connsiteY91" fmla="*/ 588397 h 1746652"/>
                <a:gd name="connsiteX92" fmla="*/ 2802835 w 4345388"/>
                <a:gd name="connsiteY92" fmla="*/ 624178 h 1746652"/>
                <a:gd name="connsiteX93" fmla="*/ 2818738 w 4345388"/>
                <a:gd name="connsiteY93" fmla="*/ 640080 h 1746652"/>
                <a:gd name="connsiteX94" fmla="*/ 2830665 w 4345388"/>
                <a:gd name="connsiteY94" fmla="*/ 663934 h 1746652"/>
                <a:gd name="connsiteX95" fmla="*/ 2834641 w 4345388"/>
                <a:gd name="connsiteY95" fmla="*/ 679837 h 1746652"/>
                <a:gd name="connsiteX96" fmla="*/ 2846567 w 4345388"/>
                <a:gd name="connsiteY96" fmla="*/ 695740 h 1746652"/>
                <a:gd name="connsiteX97" fmla="*/ 2862470 w 4345388"/>
                <a:gd name="connsiteY97" fmla="*/ 743447 h 1746652"/>
                <a:gd name="connsiteX98" fmla="*/ 2866446 w 4345388"/>
                <a:gd name="connsiteY98" fmla="*/ 759350 h 1746652"/>
                <a:gd name="connsiteX99" fmla="*/ 2882348 w 4345388"/>
                <a:gd name="connsiteY99" fmla="*/ 795131 h 1746652"/>
                <a:gd name="connsiteX100" fmla="*/ 2886324 w 4345388"/>
                <a:gd name="connsiteY100" fmla="*/ 811034 h 1746652"/>
                <a:gd name="connsiteX101" fmla="*/ 2898251 w 4345388"/>
                <a:gd name="connsiteY101" fmla="*/ 834887 h 1746652"/>
                <a:gd name="connsiteX102" fmla="*/ 2910178 w 4345388"/>
                <a:gd name="connsiteY102" fmla="*/ 826936 h 1746652"/>
                <a:gd name="connsiteX103" fmla="*/ 2949934 w 4345388"/>
                <a:gd name="connsiteY103" fmla="*/ 751399 h 1746652"/>
                <a:gd name="connsiteX104" fmla="*/ 2957886 w 4345388"/>
                <a:gd name="connsiteY104" fmla="*/ 703691 h 1746652"/>
                <a:gd name="connsiteX105" fmla="*/ 2977764 w 4345388"/>
                <a:gd name="connsiteY105" fmla="*/ 663934 h 1746652"/>
                <a:gd name="connsiteX106" fmla="*/ 2981740 w 4345388"/>
                <a:gd name="connsiteY106" fmla="*/ 620202 h 1746652"/>
                <a:gd name="connsiteX107" fmla="*/ 3005594 w 4345388"/>
                <a:gd name="connsiteY107" fmla="*/ 576470 h 1746652"/>
                <a:gd name="connsiteX108" fmla="*/ 3025472 w 4345388"/>
                <a:gd name="connsiteY108" fmla="*/ 500933 h 1746652"/>
                <a:gd name="connsiteX109" fmla="*/ 3041374 w 4345388"/>
                <a:gd name="connsiteY109" fmla="*/ 421420 h 1746652"/>
                <a:gd name="connsiteX110" fmla="*/ 3049326 w 4345388"/>
                <a:gd name="connsiteY110" fmla="*/ 405517 h 1746652"/>
                <a:gd name="connsiteX111" fmla="*/ 3061253 w 4345388"/>
                <a:gd name="connsiteY111" fmla="*/ 365760 h 1746652"/>
                <a:gd name="connsiteX112" fmla="*/ 3085107 w 4345388"/>
                <a:gd name="connsiteY112" fmla="*/ 310101 h 1746652"/>
                <a:gd name="connsiteX113" fmla="*/ 3101009 w 4345388"/>
                <a:gd name="connsiteY113" fmla="*/ 349858 h 1746652"/>
                <a:gd name="connsiteX114" fmla="*/ 3104985 w 4345388"/>
                <a:gd name="connsiteY114" fmla="*/ 373712 h 1746652"/>
                <a:gd name="connsiteX115" fmla="*/ 3116912 w 4345388"/>
                <a:gd name="connsiteY115" fmla="*/ 429371 h 1746652"/>
                <a:gd name="connsiteX116" fmla="*/ 3136790 w 4345388"/>
                <a:gd name="connsiteY116" fmla="*/ 489006 h 1746652"/>
                <a:gd name="connsiteX117" fmla="*/ 3180522 w 4345388"/>
                <a:gd name="connsiteY117" fmla="*/ 652007 h 1746652"/>
                <a:gd name="connsiteX118" fmla="*/ 3196425 w 4345388"/>
                <a:gd name="connsiteY118" fmla="*/ 703691 h 1746652"/>
                <a:gd name="connsiteX119" fmla="*/ 3220279 w 4345388"/>
                <a:gd name="connsiteY119" fmla="*/ 807058 h 1746652"/>
                <a:gd name="connsiteX120" fmla="*/ 3248108 w 4345388"/>
                <a:gd name="connsiteY120" fmla="*/ 898498 h 1746652"/>
                <a:gd name="connsiteX121" fmla="*/ 3252084 w 4345388"/>
                <a:gd name="connsiteY121" fmla="*/ 926327 h 1746652"/>
                <a:gd name="connsiteX122" fmla="*/ 3267987 w 4345388"/>
                <a:gd name="connsiteY122" fmla="*/ 966084 h 1746652"/>
                <a:gd name="connsiteX123" fmla="*/ 3271962 w 4345388"/>
                <a:gd name="connsiteY123" fmla="*/ 978011 h 1746652"/>
                <a:gd name="connsiteX124" fmla="*/ 3283889 w 4345388"/>
                <a:gd name="connsiteY124" fmla="*/ 981987 h 1746652"/>
                <a:gd name="connsiteX125" fmla="*/ 3291841 w 4345388"/>
                <a:gd name="connsiteY125" fmla="*/ 974035 h 1746652"/>
                <a:gd name="connsiteX126" fmla="*/ 3307743 w 4345388"/>
                <a:gd name="connsiteY126" fmla="*/ 942230 h 1746652"/>
                <a:gd name="connsiteX127" fmla="*/ 3315694 w 4345388"/>
                <a:gd name="connsiteY127" fmla="*/ 918376 h 1746652"/>
                <a:gd name="connsiteX128" fmla="*/ 3335573 w 4345388"/>
                <a:gd name="connsiteY128" fmla="*/ 950181 h 1746652"/>
                <a:gd name="connsiteX129" fmla="*/ 3367378 w 4345388"/>
                <a:gd name="connsiteY129" fmla="*/ 1021743 h 1746652"/>
                <a:gd name="connsiteX130" fmla="*/ 3399183 w 4345388"/>
                <a:gd name="connsiteY130" fmla="*/ 1077402 h 1746652"/>
                <a:gd name="connsiteX131" fmla="*/ 3415086 w 4345388"/>
                <a:gd name="connsiteY131" fmla="*/ 1073427 h 1746652"/>
                <a:gd name="connsiteX132" fmla="*/ 3430988 w 4345388"/>
                <a:gd name="connsiteY132" fmla="*/ 1045597 h 1746652"/>
                <a:gd name="connsiteX133" fmla="*/ 3454842 w 4345388"/>
                <a:gd name="connsiteY133" fmla="*/ 993914 h 1746652"/>
                <a:gd name="connsiteX134" fmla="*/ 3478696 w 4345388"/>
                <a:gd name="connsiteY134" fmla="*/ 942230 h 1746652"/>
                <a:gd name="connsiteX135" fmla="*/ 3490623 w 4345388"/>
                <a:gd name="connsiteY135" fmla="*/ 938254 h 1746652"/>
                <a:gd name="connsiteX136" fmla="*/ 3522428 w 4345388"/>
                <a:gd name="connsiteY136" fmla="*/ 981987 h 1746652"/>
                <a:gd name="connsiteX137" fmla="*/ 3538331 w 4345388"/>
                <a:gd name="connsiteY137" fmla="*/ 1001865 h 1746652"/>
                <a:gd name="connsiteX138" fmla="*/ 3582063 w 4345388"/>
                <a:gd name="connsiteY138" fmla="*/ 1085354 h 1746652"/>
                <a:gd name="connsiteX139" fmla="*/ 3609893 w 4345388"/>
                <a:gd name="connsiteY139" fmla="*/ 1137037 h 1746652"/>
                <a:gd name="connsiteX140" fmla="*/ 3629771 w 4345388"/>
                <a:gd name="connsiteY140" fmla="*/ 1184745 h 1746652"/>
                <a:gd name="connsiteX141" fmla="*/ 3641698 w 4345388"/>
                <a:gd name="connsiteY141" fmla="*/ 1200647 h 1746652"/>
                <a:gd name="connsiteX142" fmla="*/ 3653625 w 4345388"/>
                <a:gd name="connsiteY142" fmla="*/ 1228477 h 1746652"/>
                <a:gd name="connsiteX143" fmla="*/ 3665552 w 4345388"/>
                <a:gd name="connsiteY143" fmla="*/ 1216550 h 1746652"/>
                <a:gd name="connsiteX144" fmla="*/ 3721211 w 4345388"/>
                <a:gd name="connsiteY144" fmla="*/ 1045597 h 1746652"/>
                <a:gd name="connsiteX145" fmla="*/ 3768919 w 4345388"/>
                <a:gd name="connsiteY145" fmla="*/ 882595 h 1746652"/>
                <a:gd name="connsiteX146" fmla="*/ 3776870 w 4345388"/>
                <a:gd name="connsiteY146" fmla="*/ 830912 h 1746652"/>
                <a:gd name="connsiteX147" fmla="*/ 3792773 w 4345388"/>
                <a:gd name="connsiteY147" fmla="*/ 795131 h 1746652"/>
                <a:gd name="connsiteX148" fmla="*/ 3800724 w 4345388"/>
                <a:gd name="connsiteY148" fmla="*/ 771277 h 1746652"/>
                <a:gd name="connsiteX149" fmla="*/ 3808675 w 4345388"/>
                <a:gd name="connsiteY149" fmla="*/ 735496 h 1746652"/>
                <a:gd name="connsiteX150" fmla="*/ 3824578 w 4345388"/>
                <a:gd name="connsiteY150" fmla="*/ 711642 h 1746652"/>
                <a:gd name="connsiteX151" fmla="*/ 3828554 w 4345388"/>
                <a:gd name="connsiteY151" fmla="*/ 723569 h 1746652"/>
                <a:gd name="connsiteX152" fmla="*/ 3836505 w 4345388"/>
                <a:gd name="connsiteY152" fmla="*/ 735496 h 1746652"/>
                <a:gd name="connsiteX153" fmla="*/ 3840481 w 4345388"/>
                <a:gd name="connsiteY153" fmla="*/ 763326 h 1746652"/>
                <a:gd name="connsiteX154" fmla="*/ 3884213 w 4345388"/>
                <a:gd name="connsiteY154" fmla="*/ 926327 h 1746652"/>
                <a:gd name="connsiteX155" fmla="*/ 3896140 w 4345388"/>
                <a:gd name="connsiteY155" fmla="*/ 958133 h 1746652"/>
                <a:gd name="connsiteX156" fmla="*/ 3904091 w 4345388"/>
                <a:gd name="connsiteY156" fmla="*/ 997889 h 1746652"/>
                <a:gd name="connsiteX157" fmla="*/ 3916018 w 4345388"/>
                <a:gd name="connsiteY157" fmla="*/ 1049573 h 1746652"/>
                <a:gd name="connsiteX158" fmla="*/ 3947823 w 4345388"/>
                <a:gd name="connsiteY158" fmla="*/ 1152940 h 1746652"/>
                <a:gd name="connsiteX159" fmla="*/ 3959750 w 4345388"/>
                <a:gd name="connsiteY159" fmla="*/ 1172818 h 1746652"/>
                <a:gd name="connsiteX160" fmla="*/ 3971677 w 4345388"/>
                <a:gd name="connsiteY160" fmla="*/ 1220526 h 1746652"/>
                <a:gd name="connsiteX161" fmla="*/ 3995531 w 4345388"/>
                <a:gd name="connsiteY161" fmla="*/ 1327868 h 1746652"/>
                <a:gd name="connsiteX162" fmla="*/ 4023361 w 4345388"/>
                <a:gd name="connsiteY162" fmla="*/ 1363649 h 1746652"/>
                <a:gd name="connsiteX163" fmla="*/ 4031312 w 4345388"/>
                <a:gd name="connsiteY163" fmla="*/ 1375576 h 1746652"/>
                <a:gd name="connsiteX164" fmla="*/ 4043239 w 4345388"/>
                <a:gd name="connsiteY164" fmla="*/ 1399430 h 1746652"/>
                <a:gd name="connsiteX165" fmla="*/ 4055166 w 4345388"/>
                <a:gd name="connsiteY165" fmla="*/ 1403406 h 1746652"/>
                <a:gd name="connsiteX166" fmla="*/ 4082995 w 4345388"/>
                <a:gd name="connsiteY166" fmla="*/ 1411357 h 1746652"/>
                <a:gd name="connsiteX167" fmla="*/ 4114801 w 4345388"/>
                <a:gd name="connsiteY167" fmla="*/ 1415333 h 1746652"/>
                <a:gd name="connsiteX168" fmla="*/ 4130703 w 4345388"/>
                <a:gd name="connsiteY168" fmla="*/ 1419308 h 1746652"/>
                <a:gd name="connsiteX169" fmla="*/ 4154557 w 4345388"/>
                <a:gd name="connsiteY169" fmla="*/ 1411357 h 1746652"/>
                <a:gd name="connsiteX170" fmla="*/ 4166484 w 4345388"/>
                <a:gd name="connsiteY170" fmla="*/ 1399430 h 1746652"/>
                <a:gd name="connsiteX171" fmla="*/ 4198289 w 4345388"/>
                <a:gd name="connsiteY171" fmla="*/ 1347747 h 1746652"/>
                <a:gd name="connsiteX172" fmla="*/ 4234070 w 4345388"/>
                <a:gd name="connsiteY172" fmla="*/ 1351722 h 1746652"/>
                <a:gd name="connsiteX173" fmla="*/ 4257924 w 4345388"/>
                <a:gd name="connsiteY173" fmla="*/ 1371600 h 1746652"/>
                <a:gd name="connsiteX174" fmla="*/ 4273827 w 4345388"/>
                <a:gd name="connsiteY174" fmla="*/ 1383527 h 1746652"/>
                <a:gd name="connsiteX175" fmla="*/ 4313583 w 4345388"/>
                <a:gd name="connsiteY175" fmla="*/ 1419308 h 1746652"/>
                <a:gd name="connsiteX176" fmla="*/ 4325510 w 4345388"/>
                <a:gd name="connsiteY176" fmla="*/ 1439187 h 1746652"/>
                <a:gd name="connsiteX177" fmla="*/ 4337437 w 4345388"/>
                <a:gd name="connsiteY177" fmla="*/ 1467016 h 1746652"/>
                <a:gd name="connsiteX178" fmla="*/ 4345388 w 4345388"/>
                <a:gd name="connsiteY178" fmla="*/ 1486894 h 1746652"/>
                <a:gd name="connsiteX0" fmla="*/ 0 w 4345388"/>
                <a:gd name="connsiteY0" fmla="*/ 1741336 h 1746652"/>
                <a:gd name="connsiteX1" fmla="*/ 1423284 w 4345388"/>
                <a:gd name="connsiteY1" fmla="*/ 1745311 h 1746652"/>
                <a:gd name="connsiteX2" fmla="*/ 1619181 w 4345388"/>
                <a:gd name="connsiteY2" fmla="*/ 1741208 h 1746652"/>
                <a:gd name="connsiteX3" fmla="*/ 1721458 w 4345388"/>
                <a:gd name="connsiteY3" fmla="*/ 1542554 h 1746652"/>
                <a:gd name="connsiteX4" fmla="*/ 1725434 w 4345388"/>
                <a:gd name="connsiteY4" fmla="*/ 1510748 h 1746652"/>
                <a:gd name="connsiteX5" fmla="*/ 1733385 w 4345388"/>
                <a:gd name="connsiteY5" fmla="*/ 1439187 h 1746652"/>
                <a:gd name="connsiteX6" fmla="*/ 1741336 w 4345388"/>
                <a:gd name="connsiteY6" fmla="*/ 1407381 h 1746652"/>
                <a:gd name="connsiteX7" fmla="*/ 1745312 w 4345388"/>
                <a:gd name="connsiteY7" fmla="*/ 1284136 h 1746652"/>
                <a:gd name="connsiteX8" fmla="*/ 1749287 w 4345388"/>
                <a:gd name="connsiteY8" fmla="*/ 1264258 h 1746652"/>
                <a:gd name="connsiteX9" fmla="*/ 1765190 w 4345388"/>
                <a:gd name="connsiteY9" fmla="*/ 1204623 h 1746652"/>
                <a:gd name="connsiteX10" fmla="*/ 1777117 w 4345388"/>
                <a:gd name="connsiteY10" fmla="*/ 1164867 h 1746652"/>
                <a:gd name="connsiteX11" fmla="*/ 1789044 w 4345388"/>
                <a:gd name="connsiteY11" fmla="*/ 1109207 h 1746652"/>
                <a:gd name="connsiteX12" fmla="*/ 1804947 w 4345388"/>
                <a:gd name="connsiteY12" fmla="*/ 1041621 h 1746652"/>
                <a:gd name="connsiteX13" fmla="*/ 1816874 w 4345388"/>
                <a:gd name="connsiteY13" fmla="*/ 1009816 h 1746652"/>
                <a:gd name="connsiteX14" fmla="*/ 1828801 w 4345388"/>
                <a:gd name="connsiteY14" fmla="*/ 978011 h 1746652"/>
                <a:gd name="connsiteX15" fmla="*/ 1844703 w 4345388"/>
                <a:gd name="connsiteY15" fmla="*/ 950181 h 1746652"/>
                <a:gd name="connsiteX16" fmla="*/ 1848679 w 4345388"/>
                <a:gd name="connsiteY16" fmla="*/ 934279 h 1746652"/>
                <a:gd name="connsiteX17" fmla="*/ 1856630 w 4345388"/>
                <a:gd name="connsiteY17" fmla="*/ 918376 h 1746652"/>
                <a:gd name="connsiteX18" fmla="*/ 1864581 w 4345388"/>
                <a:gd name="connsiteY18" fmla="*/ 894522 h 1746652"/>
                <a:gd name="connsiteX19" fmla="*/ 1876508 w 4345388"/>
                <a:gd name="connsiteY19" fmla="*/ 870668 h 1746652"/>
                <a:gd name="connsiteX20" fmla="*/ 1884460 w 4345388"/>
                <a:gd name="connsiteY20" fmla="*/ 826936 h 1746652"/>
                <a:gd name="connsiteX21" fmla="*/ 1900362 w 4345388"/>
                <a:gd name="connsiteY21" fmla="*/ 775253 h 1746652"/>
                <a:gd name="connsiteX22" fmla="*/ 1904338 w 4345388"/>
                <a:gd name="connsiteY22" fmla="*/ 739472 h 1746652"/>
                <a:gd name="connsiteX23" fmla="*/ 1916265 w 4345388"/>
                <a:gd name="connsiteY23" fmla="*/ 608275 h 1746652"/>
                <a:gd name="connsiteX24" fmla="*/ 1924216 w 4345388"/>
                <a:gd name="connsiteY24" fmla="*/ 548640 h 1746652"/>
                <a:gd name="connsiteX25" fmla="*/ 1940119 w 4345388"/>
                <a:gd name="connsiteY25" fmla="*/ 492981 h 1746652"/>
                <a:gd name="connsiteX26" fmla="*/ 1956021 w 4345388"/>
                <a:gd name="connsiteY26" fmla="*/ 441298 h 1746652"/>
                <a:gd name="connsiteX27" fmla="*/ 1959997 w 4345388"/>
                <a:gd name="connsiteY27" fmla="*/ 417444 h 1746652"/>
                <a:gd name="connsiteX28" fmla="*/ 1963973 w 4345388"/>
                <a:gd name="connsiteY28" fmla="*/ 405517 h 1746652"/>
                <a:gd name="connsiteX29" fmla="*/ 1967948 w 4345388"/>
                <a:gd name="connsiteY29" fmla="*/ 357809 h 1746652"/>
                <a:gd name="connsiteX30" fmla="*/ 1979875 w 4345388"/>
                <a:gd name="connsiteY30" fmla="*/ 294199 h 1746652"/>
                <a:gd name="connsiteX31" fmla="*/ 1987827 w 4345388"/>
                <a:gd name="connsiteY31" fmla="*/ 214686 h 1746652"/>
                <a:gd name="connsiteX32" fmla="*/ 1995778 w 4345388"/>
                <a:gd name="connsiteY32" fmla="*/ 182880 h 1746652"/>
                <a:gd name="connsiteX33" fmla="*/ 1999754 w 4345388"/>
                <a:gd name="connsiteY33" fmla="*/ 163002 h 1746652"/>
                <a:gd name="connsiteX34" fmla="*/ 2003729 w 4345388"/>
                <a:gd name="connsiteY34" fmla="*/ 123246 h 1746652"/>
                <a:gd name="connsiteX35" fmla="*/ 2015656 w 4345388"/>
                <a:gd name="connsiteY35" fmla="*/ 79514 h 1746652"/>
                <a:gd name="connsiteX36" fmla="*/ 2023607 w 4345388"/>
                <a:gd name="connsiteY36" fmla="*/ 59635 h 1746652"/>
                <a:gd name="connsiteX37" fmla="*/ 2055413 w 4345388"/>
                <a:gd name="connsiteY37" fmla="*/ 3976 h 1746652"/>
                <a:gd name="connsiteX38" fmla="*/ 2075291 w 4345388"/>
                <a:gd name="connsiteY38" fmla="*/ 0 h 1746652"/>
                <a:gd name="connsiteX39" fmla="*/ 2083242 w 4345388"/>
                <a:gd name="connsiteY39" fmla="*/ 15903 h 1746652"/>
                <a:gd name="connsiteX40" fmla="*/ 2087218 w 4345388"/>
                <a:gd name="connsiteY40" fmla="*/ 31806 h 1746652"/>
                <a:gd name="connsiteX41" fmla="*/ 2099145 w 4345388"/>
                <a:gd name="connsiteY41" fmla="*/ 79514 h 1746652"/>
                <a:gd name="connsiteX42" fmla="*/ 2103121 w 4345388"/>
                <a:gd name="connsiteY42" fmla="*/ 123246 h 1746652"/>
                <a:gd name="connsiteX43" fmla="*/ 2115047 w 4345388"/>
                <a:gd name="connsiteY43" fmla="*/ 186856 h 1746652"/>
                <a:gd name="connsiteX44" fmla="*/ 2119023 w 4345388"/>
                <a:gd name="connsiteY44" fmla="*/ 198783 h 1746652"/>
                <a:gd name="connsiteX45" fmla="*/ 2134926 w 4345388"/>
                <a:gd name="connsiteY45" fmla="*/ 250467 h 1746652"/>
                <a:gd name="connsiteX46" fmla="*/ 2138901 w 4345388"/>
                <a:gd name="connsiteY46" fmla="*/ 262394 h 1746652"/>
                <a:gd name="connsiteX47" fmla="*/ 2142877 w 4345388"/>
                <a:gd name="connsiteY47" fmla="*/ 286247 h 1746652"/>
                <a:gd name="connsiteX48" fmla="*/ 2146853 w 4345388"/>
                <a:gd name="connsiteY48" fmla="*/ 318053 h 1746652"/>
                <a:gd name="connsiteX49" fmla="*/ 2158780 w 4345388"/>
                <a:gd name="connsiteY49" fmla="*/ 353834 h 1746652"/>
                <a:gd name="connsiteX50" fmla="*/ 2170707 w 4345388"/>
                <a:gd name="connsiteY50" fmla="*/ 377687 h 1746652"/>
                <a:gd name="connsiteX51" fmla="*/ 2182634 w 4345388"/>
                <a:gd name="connsiteY51" fmla="*/ 381663 h 1746652"/>
                <a:gd name="connsiteX52" fmla="*/ 2274074 w 4345388"/>
                <a:gd name="connsiteY52" fmla="*/ 377687 h 1746652"/>
                <a:gd name="connsiteX53" fmla="*/ 2289976 w 4345388"/>
                <a:gd name="connsiteY53" fmla="*/ 365760 h 1746652"/>
                <a:gd name="connsiteX54" fmla="*/ 2313830 w 4345388"/>
                <a:gd name="connsiteY54" fmla="*/ 345882 h 1746652"/>
                <a:gd name="connsiteX55" fmla="*/ 2337684 w 4345388"/>
                <a:gd name="connsiteY55" fmla="*/ 314077 h 1746652"/>
                <a:gd name="connsiteX56" fmla="*/ 2345635 w 4345388"/>
                <a:gd name="connsiteY56" fmla="*/ 290223 h 1746652"/>
                <a:gd name="connsiteX57" fmla="*/ 2361538 w 4345388"/>
                <a:gd name="connsiteY57" fmla="*/ 258418 h 1746652"/>
                <a:gd name="connsiteX58" fmla="*/ 2365514 w 4345388"/>
                <a:gd name="connsiteY58" fmla="*/ 242515 h 1746652"/>
                <a:gd name="connsiteX59" fmla="*/ 2373465 w 4345388"/>
                <a:gd name="connsiteY59" fmla="*/ 222637 h 1746652"/>
                <a:gd name="connsiteX60" fmla="*/ 2377441 w 4345388"/>
                <a:gd name="connsiteY60" fmla="*/ 210710 h 1746652"/>
                <a:gd name="connsiteX61" fmla="*/ 2381416 w 4345388"/>
                <a:gd name="connsiteY61" fmla="*/ 421420 h 1746652"/>
                <a:gd name="connsiteX62" fmla="*/ 2385392 w 4345388"/>
                <a:gd name="connsiteY62" fmla="*/ 441298 h 1746652"/>
                <a:gd name="connsiteX63" fmla="*/ 2393343 w 4345388"/>
                <a:gd name="connsiteY63" fmla="*/ 453225 h 1746652"/>
                <a:gd name="connsiteX64" fmla="*/ 2413221 w 4345388"/>
                <a:gd name="connsiteY64" fmla="*/ 489006 h 1746652"/>
                <a:gd name="connsiteX65" fmla="*/ 2449002 w 4345388"/>
                <a:gd name="connsiteY65" fmla="*/ 477079 h 1746652"/>
                <a:gd name="connsiteX66" fmla="*/ 2468881 w 4345388"/>
                <a:gd name="connsiteY66" fmla="*/ 457200 h 1746652"/>
                <a:gd name="connsiteX67" fmla="*/ 2500686 w 4345388"/>
                <a:gd name="connsiteY67" fmla="*/ 417444 h 1746652"/>
                <a:gd name="connsiteX68" fmla="*/ 2512613 w 4345388"/>
                <a:gd name="connsiteY68" fmla="*/ 405517 h 1746652"/>
                <a:gd name="connsiteX69" fmla="*/ 2524540 w 4345388"/>
                <a:gd name="connsiteY69" fmla="*/ 413468 h 1746652"/>
                <a:gd name="connsiteX70" fmla="*/ 2532491 w 4345388"/>
                <a:gd name="connsiteY70" fmla="*/ 437322 h 1746652"/>
                <a:gd name="connsiteX71" fmla="*/ 2540442 w 4345388"/>
                <a:gd name="connsiteY71" fmla="*/ 457200 h 1746652"/>
                <a:gd name="connsiteX72" fmla="*/ 2544418 w 4345388"/>
                <a:gd name="connsiteY72" fmla="*/ 477079 h 1746652"/>
                <a:gd name="connsiteX73" fmla="*/ 2552369 w 4345388"/>
                <a:gd name="connsiteY73" fmla="*/ 492981 h 1746652"/>
                <a:gd name="connsiteX74" fmla="*/ 2560321 w 4345388"/>
                <a:gd name="connsiteY74" fmla="*/ 512860 h 1746652"/>
                <a:gd name="connsiteX75" fmla="*/ 2564296 w 4345388"/>
                <a:gd name="connsiteY75" fmla="*/ 528762 h 1746652"/>
                <a:gd name="connsiteX76" fmla="*/ 2576223 w 4345388"/>
                <a:gd name="connsiteY76" fmla="*/ 544665 h 1746652"/>
                <a:gd name="connsiteX77" fmla="*/ 2592126 w 4345388"/>
                <a:gd name="connsiteY77" fmla="*/ 568519 h 1746652"/>
                <a:gd name="connsiteX78" fmla="*/ 2604053 w 4345388"/>
                <a:gd name="connsiteY78" fmla="*/ 588397 h 1746652"/>
                <a:gd name="connsiteX79" fmla="*/ 2623931 w 4345388"/>
                <a:gd name="connsiteY79" fmla="*/ 580446 h 1746652"/>
                <a:gd name="connsiteX80" fmla="*/ 2643809 w 4345388"/>
                <a:gd name="connsiteY80" fmla="*/ 552616 h 1746652"/>
                <a:gd name="connsiteX81" fmla="*/ 2663687 w 4345388"/>
                <a:gd name="connsiteY81" fmla="*/ 516835 h 1746652"/>
                <a:gd name="connsiteX82" fmla="*/ 2679590 w 4345388"/>
                <a:gd name="connsiteY82" fmla="*/ 481054 h 1746652"/>
                <a:gd name="connsiteX83" fmla="*/ 2683566 w 4345388"/>
                <a:gd name="connsiteY83" fmla="*/ 469127 h 1746652"/>
                <a:gd name="connsiteX84" fmla="*/ 2691517 w 4345388"/>
                <a:gd name="connsiteY84" fmla="*/ 457200 h 1746652"/>
                <a:gd name="connsiteX85" fmla="*/ 2703444 w 4345388"/>
                <a:gd name="connsiteY85" fmla="*/ 425395 h 1746652"/>
                <a:gd name="connsiteX86" fmla="*/ 2711395 w 4345388"/>
                <a:gd name="connsiteY86" fmla="*/ 409493 h 1746652"/>
                <a:gd name="connsiteX87" fmla="*/ 2735249 w 4345388"/>
                <a:gd name="connsiteY87" fmla="*/ 461176 h 1746652"/>
                <a:gd name="connsiteX88" fmla="*/ 2755127 w 4345388"/>
                <a:gd name="connsiteY88" fmla="*/ 504908 h 1746652"/>
                <a:gd name="connsiteX89" fmla="*/ 2771030 w 4345388"/>
                <a:gd name="connsiteY89" fmla="*/ 556592 h 1746652"/>
                <a:gd name="connsiteX90" fmla="*/ 2775006 w 4345388"/>
                <a:gd name="connsiteY90" fmla="*/ 572494 h 1746652"/>
                <a:gd name="connsiteX91" fmla="*/ 2782957 w 4345388"/>
                <a:gd name="connsiteY91" fmla="*/ 588397 h 1746652"/>
                <a:gd name="connsiteX92" fmla="*/ 2802835 w 4345388"/>
                <a:gd name="connsiteY92" fmla="*/ 624178 h 1746652"/>
                <a:gd name="connsiteX93" fmla="*/ 2818738 w 4345388"/>
                <a:gd name="connsiteY93" fmla="*/ 640080 h 1746652"/>
                <a:gd name="connsiteX94" fmla="*/ 2830665 w 4345388"/>
                <a:gd name="connsiteY94" fmla="*/ 663934 h 1746652"/>
                <a:gd name="connsiteX95" fmla="*/ 2834641 w 4345388"/>
                <a:gd name="connsiteY95" fmla="*/ 679837 h 1746652"/>
                <a:gd name="connsiteX96" fmla="*/ 2846567 w 4345388"/>
                <a:gd name="connsiteY96" fmla="*/ 695740 h 1746652"/>
                <a:gd name="connsiteX97" fmla="*/ 2862470 w 4345388"/>
                <a:gd name="connsiteY97" fmla="*/ 743447 h 1746652"/>
                <a:gd name="connsiteX98" fmla="*/ 2866446 w 4345388"/>
                <a:gd name="connsiteY98" fmla="*/ 759350 h 1746652"/>
                <a:gd name="connsiteX99" fmla="*/ 2882348 w 4345388"/>
                <a:gd name="connsiteY99" fmla="*/ 795131 h 1746652"/>
                <a:gd name="connsiteX100" fmla="*/ 2886324 w 4345388"/>
                <a:gd name="connsiteY100" fmla="*/ 811034 h 1746652"/>
                <a:gd name="connsiteX101" fmla="*/ 2898251 w 4345388"/>
                <a:gd name="connsiteY101" fmla="*/ 834887 h 1746652"/>
                <a:gd name="connsiteX102" fmla="*/ 2910178 w 4345388"/>
                <a:gd name="connsiteY102" fmla="*/ 826936 h 1746652"/>
                <a:gd name="connsiteX103" fmla="*/ 2949934 w 4345388"/>
                <a:gd name="connsiteY103" fmla="*/ 751399 h 1746652"/>
                <a:gd name="connsiteX104" fmla="*/ 2957886 w 4345388"/>
                <a:gd name="connsiteY104" fmla="*/ 703691 h 1746652"/>
                <a:gd name="connsiteX105" fmla="*/ 2977764 w 4345388"/>
                <a:gd name="connsiteY105" fmla="*/ 663934 h 1746652"/>
                <a:gd name="connsiteX106" fmla="*/ 2981740 w 4345388"/>
                <a:gd name="connsiteY106" fmla="*/ 620202 h 1746652"/>
                <a:gd name="connsiteX107" fmla="*/ 3005594 w 4345388"/>
                <a:gd name="connsiteY107" fmla="*/ 576470 h 1746652"/>
                <a:gd name="connsiteX108" fmla="*/ 3025472 w 4345388"/>
                <a:gd name="connsiteY108" fmla="*/ 500933 h 1746652"/>
                <a:gd name="connsiteX109" fmla="*/ 3041374 w 4345388"/>
                <a:gd name="connsiteY109" fmla="*/ 421420 h 1746652"/>
                <a:gd name="connsiteX110" fmla="*/ 3049326 w 4345388"/>
                <a:gd name="connsiteY110" fmla="*/ 405517 h 1746652"/>
                <a:gd name="connsiteX111" fmla="*/ 3061253 w 4345388"/>
                <a:gd name="connsiteY111" fmla="*/ 365760 h 1746652"/>
                <a:gd name="connsiteX112" fmla="*/ 3085107 w 4345388"/>
                <a:gd name="connsiteY112" fmla="*/ 310101 h 1746652"/>
                <a:gd name="connsiteX113" fmla="*/ 3101009 w 4345388"/>
                <a:gd name="connsiteY113" fmla="*/ 349858 h 1746652"/>
                <a:gd name="connsiteX114" fmla="*/ 3104985 w 4345388"/>
                <a:gd name="connsiteY114" fmla="*/ 373712 h 1746652"/>
                <a:gd name="connsiteX115" fmla="*/ 3116912 w 4345388"/>
                <a:gd name="connsiteY115" fmla="*/ 429371 h 1746652"/>
                <a:gd name="connsiteX116" fmla="*/ 3136790 w 4345388"/>
                <a:gd name="connsiteY116" fmla="*/ 489006 h 1746652"/>
                <a:gd name="connsiteX117" fmla="*/ 3180522 w 4345388"/>
                <a:gd name="connsiteY117" fmla="*/ 652007 h 1746652"/>
                <a:gd name="connsiteX118" fmla="*/ 3196425 w 4345388"/>
                <a:gd name="connsiteY118" fmla="*/ 703691 h 1746652"/>
                <a:gd name="connsiteX119" fmla="*/ 3220279 w 4345388"/>
                <a:gd name="connsiteY119" fmla="*/ 807058 h 1746652"/>
                <a:gd name="connsiteX120" fmla="*/ 3248108 w 4345388"/>
                <a:gd name="connsiteY120" fmla="*/ 898498 h 1746652"/>
                <a:gd name="connsiteX121" fmla="*/ 3252084 w 4345388"/>
                <a:gd name="connsiteY121" fmla="*/ 926327 h 1746652"/>
                <a:gd name="connsiteX122" fmla="*/ 3267987 w 4345388"/>
                <a:gd name="connsiteY122" fmla="*/ 966084 h 1746652"/>
                <a:gd name="connsiteX123" fmla="*/ 3271962 w 4345388"/>
                <a:gd name="connsiteY123" fmla="*/ 978011 h 1746652"/>
                <a:gd name="connsiteX124" fmla="*/ 3283889 w 4345388"/>
                <a:gd name="connsiteY124" fmla="*/ 981987 h 1746652"/>
                <a:gd name="connsiteX125" fmla="*/ 3291841 w 4345388"/>
                <a:gd name="connsiteY125" fmla="*/ 974035 h 1746652"/>
                <a:gd name="connsiteX126" fmla="*/ 3307743 w 4345388"/>
                <a:gd name="connsiteY126" fmla="*/ 942230 h 1746652"/>
                <a:gd name="connsiteX127" fmla="*/ 3315694 w 4345388"/>
                <a:gd name="connsiteY127" fmla="*/ 918376 h 1746652"/>
                <a:gd name="connsiteX128" fmla="*/ 3335573 w 4345388"/>
                <a:gd name="connsiteY128" fmla="*/ 950181 h 1746652"/>
                <a:gd name="connsiteX129" fmla="*/ 3367378 w 4345388"/>
                <a:gd name="connsiteY129" fmla="*/ 1021743 h 1746652"/>
                <a:gd name="connsiteX130" fmla="*/ 3399183 w 4345388"/>
                <a:gd name="connsiteY130" fmla="*/ 1077402 h 1746652"/>
                <a:gd name="connsiteX131" fmla="*/ 3415086 w 4345388"/>
                <a:gd name="connsiteY131" fmla="*/ 1073427 h 1746652"/>
                <a:gd name="connsiteX132" fmla="*/ 3430988 w 4345388"/>
                <a:gd name="connsiteY132" fmla="*/ 1045597 h 1746652"/>
                <a:gd name="connsiteX133" fmla="*/ 3454842 w 4345388"/>
                <a:gd name="connsiteY133" fmla="*/ 993914 h 1746652"/>
                <a:gd name="connsiteX134" fmla="*/ 3478696 w 4345388"/>
                <a:gd name="connsiteY134" fmla="*/ 942230 h 1746652"/>
                <a:gd name="connsiteX135" fmla="*/ 3490623 w 4345388"/>
                <a:gd name="connsiteY135" fmla="*/ 938254 h 1746652"/>
                <a:gd name="connsiteX136" fmla="*/ 3522428 w 4345388"/>
                <a:gd name="connsiteY136" fmla="*/ 981987 h 1746652"/>
                <a:gd name="connsiteX137" fmla="*/ 3538331 w 4345388"/>
                <a:gd name="connsiteY137" fmla="*/ 1001865 h 1746652"/>
                <a:gd name="connsiteX138" fmla="*/ 3582063 w 4345388"/>
                <a:gd name="connsiteY138" fmla="*/ 1085354 h 1746652"/>
                <a:gd name="connsiteX139" fmla="*/ 3609893 w 4345388"/>
                <a:gd name="connsiteY139" fmla="*/ 1137037 h 1746652"/>
                <a:gd name="connsiteX140" fmla="*/ 3629771 w 4345388"/>
                <a:gd name="connsiteY140" fmla="*/ 1184745 h 1746652"/>
                <a:gd name="connsiteX141" fmla="*/ 3641698 w 4345388"/>
                <a:gd name="connsiteY141" fmla="*/ 1200647 h 1746652"/>
                <a:gd name="connsiteX142" fmla="*/ 3653625 w 4345388"/>
                <a:gd name="connsiteY142" fmla="*/ 1228477 h 1746652"/>
                <a:gd name="connsiteX143" fmla="*/ 3665552 w 4345388"/>
                <a:gd name="connsiteY143" fmla="*/ 1216550 h 1746652"/>
                <a:gd name="connsiteX144" fmla="*/ 3721211 w 4345388"/>
                <a:gd name="connsiteY144" fmla="*/ 1045597 h 1746652"/>
                <a:gd name="connsiteX145" fmla="*/ 3768919 w 4345388"/>
                <a:gd name="connsiteY145" fmla="*/ 882595 h 1746652"/>
                <a:gd name="connsiteX146" fmla="*/ 3776870 w 4345388"/>
                <a:gd name="connsiteY146" fmla="*/ 830912 h 1746652"/>
                <a:gd name="connsiteX147" fmla="*/ 3792773 w 4345388"/>
                <a:gd name="connsiteY147" fmla="*/ 795131 h 1746652"/>
                <a:gd name="connsiteX148" fmla="*/ 3800724 w 4345388"/>
                <a:gd name="connsiteY148" fmla="*/ 771277 h 1746652"/>
                <a:gd name="connsiteX149" fmla="*/ 3808675 w 4345388"/>
                <a:gd name="connsiteY149" fmla="*/ 735496 h 1746652"/>
                <a:gd name="connsiteX150" fmla="*/ 3824578 w 4345388"/>
                <a:gd name="connsiteY150" fmla="*/ 711642 h 1746652"/>
                <a:gd name="connsiteX151" fmla="*/ 3828554 w 4345388"/>
                <a:gd name="connsiteY151" fmla="*/ 723569 h 1746652"/>
                <a:gd name="connsiteX152" fmla="*/ 3836505 w 4345388"/>
                <a:gd name="connsiteY152" fmla="*/ 735496 h 1746652"/>
                <a:gd name="connsiteX153" fmla="*/ 3840481 w 4345388"/>
                <a:gd name="connsiteY153" fmla="*/ 763326 h 1746652"/>
                <a:gd name="connsiteX154" fmla="*/ 3884213 w 4345388"/>
                <a:gd name="connsiteY154" fmla="*/ 926327 h 1746652"/>
                <a:gd name="connsiteX155" fmla="*/ 3896140 w 4345388"/>
                <a:gd name="connsiteY155" fmla="*/ 958133 h 1746652"/>
                <a:gd name="connsiteX156" fmla="*/ 3904091 w 4345388"/>
                <a:gd name="connsiteY156" fmla="*/ 997889 h 1746652"/>
                <a:gd name="connsiteX157" fmla="*/ 3916018 w 4345388"/>
                <a:gd name="connsiteY157" fmla="*/ 1049573 h 1746652"/>
                <a:gd name="connsiteX158" fmla="*/ 3947823 w 4345388"/>
                <a:gd name="connsiteY158" fmla="*/ 1152940 h 1746652"/>
                <a:gd name="connsiteX159" fmla="*/ 3959750 w 4345388"/>
                <a:gd name="connsiteY159" fmla="*/ 1172818 h 1746652"/>
                <a:gd name="connsiteX160" fmla="*/ 3971677 w 4345388"/>
                <a:gd name="connsiteY160" fmla="*/ 1220526 h 1746652"/>
                <a:gd name="connsiteX161" fmla="*/ 3995531 w 4345388"/>
                <a:gd name="connsiteY161" fmla="*/ 1327868 h 1746652"/>
                <a:gd name="connsiteX162" fmla="*/ 4023361 w 4345388"/>
                <a:gd name="connsiteY162" fmla="*/ 1363649 h 1746652"/>
                <a:gd name="connsiteX163" fmla="*/ 4031312 w 4345388"/>
                <a:gd name="connsiteY163" fmla="*/ 1375576 h 1746652"/>
                <a:gd name="connsiteX164" fmla="*/ 4043239 w 4345388"/>
                <a:gd name="connsiteY164" fmla="*/ 1399430 h 1746652"/>
                <a:gd name="connsiteX165" fmla="*/ 4055166 w 4345388"/>
                <a:gd name="connsiteY165" fmla="*/ 1403406 h 1746652"/>
                <a:gd name="connsiteX166" fmla="*/ 4082995 w 4345388"/>
                <a:gd name="connsiteY166" fmla="*/ 1411357 h 1746652"/>
                <a:gd name="connsiteX167" fmla="*/ 4114801 w 4345388"/>
                <a:gd name="connsiteY167" fmla="*/ 1415333 h 1746652"/>
                <a:gd name="connsiteX168" fmla="*/ 4130703 w 4345388"/>
                <a:gd name="connsiteY168" fmla="*/ 1419308 h 1746652"/>
                <a:gd name="connsiteX169" fmla="*/ 4154557 w 4345388"/>
                <a:gd name="connsiteY169" fmla="*/ 1411357 h 1746652"/>
                <a:gd name="connsiteX170" fmla="*/ 4166484 w 4345388"/>
                <a:gd name="connsiteY170" fmla="*/ 1399430 h 1746652"/>
                <a:gd name="connsiteX171" fmla="*/ 4198289 w 4345388"/>
                <a:gd name="connsiteY171" fmla="*/ 1347747 h 1746652"/>
                <a:gd name="connsiteX172" fmla="*/ 4234070 w 4345388"/>
                <a:gd name="connsiteY172" fmla="*/ 1351722 h 1746652"/>
                <a:gd name="connsiteX173" fmla="*/ 4257924 w 4345388"/>
                <a:gd name="connsiteY173" fmla="*/ 1371600 h 1746652"/>
                <a:gd name="connsiteX174" fmla="*/ 4273827 w 4345388"/>
                <a:gd name="connsiteY174" fmla="*/ 1383527 h 1746652"/>
                <a:gd name="connsiteX175" fmla="*/ 4313583 w 4345388"/>
                <a:gd name="connsiteY175" fmla="*/ 1419308 h 1746652"/>
                <a:gd name="connsiteX176" fmla="*/ 4325510 w 4345388"/>
                <a:gd name="connsiteY176" fmla="*/ 1439187 h 1746652"/>
                <a:gd name="connsiteX177" fmla="*/ 4337437 w 4345388"/>
                <a:gd name="connsiteY177" fmla="*/ 1467016 h 1746652"/>
                <a:gd name="connsiteX178" fmla="*/ 4345388 w 4345388"/>
                <a:gd name="connsiteY178" fmla="*/ 1486894 h 1746652"/>
                <a:gd name="connsiteX0" fmla="*/ 0 w 4345388"/>
                <a:gd name="connsiteY0" fmla="*/ 1741336 h 1746556"/>
                <a:gd name="connsiteX1" fmla="*/ 1423284 w 4345388"/>
                <a:gd name="connsiteY1" fmla="*/ 1745311 h 1746556"/>
                <a:gd name="connsiteX2" fmla="*/ 1619181 w 4345388"/>
                <a:gd name="connsiteY2" fmla="*/ 1741208 h 1746556"/>
                <a:gd name="connsiteX3" fmla="*/ 1719000 w 4345388"/>
                <a:gd name="connsiteY3" fmla="*/ 1692496 h 1746556"/>
                <a:gd name="connsiteX4" fmla="*/ 1725434 w 4345388"/>
                <a:gd name="connsiteY4" fmla="*/ 1510748 h 1746556"/>
                <a:gd name="connsiteX5" fmla="*/ 1733385 w 4345388"/>
                <a:gd name="connsiteY5" fmla="*/ 1439187 h 1746556"/>
                <a:gd name="connsiteX6" fmla="*/ 1741336 w 4345388"/>
                <a:gd name="connsiteY6" fmla="*/ 1407381 h 1746556"/>
                <a:gd name="connsiteX7" fmla="*/ 1745312 w 4345388"/>
                <a:gd name="connsiteY7" fmla="*/ 1284136 h 1746556"/>
                <a:gd name="connsiteX8" fmla="*/ 1749287 w 4345388"/>
                <a:gd name="connsiteY8" fmla="*/ 1264258 h 1746556"/>
                <a:gd name="connsiteX9" fmla="*/ 1765190 w 4345388"/>
                <a:gd name="connsiteY9" fmla="*/ 1204623 h 1746556"/>
                <a:gd name="connsiteX10" fmla="*/ 1777117 w 4345388"/>
                <a:gd name="connsiteY10" fmla="*/ 1164867 h 1746556"/>
                <a:gd name="connsiteX11" fmla="*/ 1789044 w 4345388"/>
                <a:gd name="connsiteY11" fmla="*/ 1109207 h 1746556"/>
                <a:gd name="connsiteX12" fmla="*/ 1804947 w 4345388"/>
                <a:gd name="connsiteY12" fmla="*/ 1041621 h 1746556"/>
                <a:gd name="connsiteX13" fmla="*/ 1816874 w 4345388"/>
                <a:gd name="connsiteY13" fmla="*/ 1009816 h 1746556"/>
                <a:gd name="connsiteX14" fmla="*/ 1828801 w 4345388"/>
                <a:gd name="connsiteY14" fmla="*/ 978011 h 1746556"/>
                <a:gd name="connsiteX15" fmla="*/ 1844703 w 4345388"/>
                <a:gd name="connsiteY15" fmla="*/ 950181 h 1746556"/>
                <a:gd name="connsiteX16" fmla="*/ 1848679 w 4345388"/>
                <a:gd name="connsiteY16" fmla="*/ 934279 h 1746556"/>
                <a:gd name="connsiteX17" fmla="*/ 1856630 w 4345388"/>
                <a:gd name="connsiteY17" fmla="*/ 918376 h 1746556"/>
                <a:gd name="connsiteX18" fmla="*/ 1864581 w 4345388"/>
                <a:gd name="connsiteY18" fmla="*/ 894522 h 1746556"/>
                <a:gd name="connsiteX19" fmla="*/ 1876508 w 4345388"/>
                <a:gd name="connsiteY19" fmla="*/ 870668 h 1746556"/>
                <a:gd name="connsiteX20" fmla="*/ 1884460 w 4345388"/>
                <a:gd name="connsiteY20" fmla="*/ 826936 h 1746556"/>
                <a:gd name="connsiteX21" fmla="*/ 1900362 w 4345388"/>
                <a:gd name="connsiteY21" fmla="*/ 775253 h 1746556"/>
                <a:gd name="connsiteX22" fmla="*/ 1904338 w 4345388"/>
                <a:gd name="connsiteY22" fmla="*/ 739472 h 1746556"/>
                <a:gd name="connsiteX23" fmla="*/ 1916265 w 4345388"/>
                <a:gd name="connsiteY23" fmla="*/ 608275 h 1746556"/>
                <a:gd name="connsiteX24" fmla="*/ 1924216 w 4345388"/>
                <a:gd name="connsiteY24" fmla="*/ 548640 h 1746556"/>
                <a:gd name="connsiteX25" fmla="*/ 1940119 w 4345388"/>
                <a:gd name="connsiteY25" fmla="*/ 492981 h 1746556"/>
                <a:gd name="connsiteX26" fmla="*/ 1956021 w 4345388"/>
                <a:gd name="connsiteY26" fmla="*/ 441298 h 1746556"/>
                <a:gd name="connsiteX27" fmla="*/ 1959997 w 4345388"/>
                <a:gd name="connsiteY27" fmla="*/ 417444 h 1746556"/>
                <a:gd name="connsiteX28" fmla="*/ 1963973 w 4345388"/>
                <a:gd name="connsiteY28" fmla="*/ 405517 h 1746556"/>
                <a:gd name="connsiteX29" fmla="*/ 1967948 w 4345388"/>
                <a:gd name="connsiteY29" fmla="*/ 357809 h 1746556"/>
                <a:gd name="connsiteX30" fmla="*/ 1979875 w 4345388"/>
                <a:gd name="connsiteY30" fmla="*/ 294199 h 1746556"/>
                <a:gd name="connsiteX31" fmla="*/ 1987827 w 4345388"/>
                <a:gd name="connsiteY31" fmla="*/ 214686 h 1746556"/>
                <a:gd name="connsiteX32" fmla="*/ 1995778 w 4345388"/>
                <a:gd name="connsiteY32" fmla="*/ 182880 h 1746556"/>
                <a:gd name="connsiteX33" fmla="*/ 1999754 w 4345388"/>
                <a:gd name="connsiteY33" fmla="*/ 163002 h 1746556"/>
                <a:gd name="connsiteX34" fmla="*/ 2003729 w 4345388"/>
                <a:gd name="connsiteY34" fmla="*/ 123246 h 1746556"/>
                <a:gd name="connsiteX35" fmla="*/ 2015656 w 4345388"/>
                <a:gd name="connsiteY35" fmla="*/ 79514 h 1746556"/>
                <a:gd name="connsiteX36" fmla="*/ 2023607 w 4345388"/>
                <a:gd name="connsiteY36" fmla="*/ 59635 h 1746556"/>
                <a:gd name="connsiteX37" fmla="*/ 2055413 w 4345388"/>
                <a:gd name="connsiteY37" fmla="*/ 3976 h 1746556"/>
                <a:gd name="connsiteX38" fmla="*/ 2075291 w 4345388"/>
                <a:gd name="connsiteY38" fmla="*/ 0 h 1746556"/>
                <a:gd name="connsiteX39" fmla="*/ 2083242 w 4345388"/>
                <a:gd name="connsiteY39" fmla="*/ 15903 h 1746556"/>
                <a:gd name="connsiteX40" fmla="*/ 2087218 w 4345388"/>
                <a:gd name="connsiteY40" fmla="*/ 31806 h 1746556"/>
                <a:gd name="connsiteX41" fmla="*/ 2099145 w 4345388"/>
                <a:gd name="connsiteY41" fmla="*/ 79514 h 1746556"/>
                <a:gd name="connsiteX42" fmla="*/ 2103121 w 4345388"/>
                <a:gd name="connsiteY42" fmla="*/ 123246 h 1746556"/>
                <a:gd name="connsiteX43" fmla="*/ 2115047 w 4345388"/>
                <a:gd name="connsiteY43" fmla="*/ 186856 h 1746556"/>
                <a:gd name="connsiteX44" fmla="*/ 2119023 w 4345388"/>
                <a:gd name="connsiteY44" fmla="*/ 198783 h 1746556"/>
                <a:gd name="connsiteX45" fmla="*/ 2134926 w 4345388"/>
                <a:gd name="connsiteY45" fmla="*/ 250467 h 1746556"/>
                <a:gd name="connsiteX46" fmla="*/ 2138901 w 4345388"/>
                <a:gd name="connsiteY46" fmla="*/ 262394 h 1746556"/>
                <a:gd name="connsiteX47" fmla="*/ 2142877 w 4345388"/>
                <a:gd name="connsiteY47" fmla="*/ 286247 h 1746556"/>
                <a:gd name="connsiteX48" fmla="*/ 2146853 w 4345388"/>
                <a:gd name="connsiteY48" fmla="*/ 318053 h 1746556"/>
                <a:gd name="connsiteX49" fmla="*/ 2158780 w 4345388"/>
                <a:gd name="connsiteY49" fmla="*/ 353834 h 1746556"/>
                <a:gd name="connsiteX50" fmla="*/ 2170707 w 4345388"/>
                <a:gd name="connsiteY50" fmla="*/ 377687 h 1746556"/>
                <a:gd name="connsiteX51" fmla="*/ 2182634 w 4345388"/>
                <a:gd name="connsiteY51" fmla="*/ 381663 h 1746556"/>
                <a:gd name="connsiteX52" fmla="*/ 2274074 w 4345388"/>
                <a:gd name="connsiteY52" fmla="*/ 377687 h 1746556"/>
                <a:gd name="connsiteX53" fmla="*/ 2289976 w 4345388"/>
                <a:gd name="connsiteY53" fmla="*/ 365760 h 1746556"/>
                <a:gd name="connsiteX54" fmla="*/ 2313830 w 4345388"/>
                <a:gd name="connsiteY54" fmla="*/ 345882 h 1746556"/>
                <a:gd name="connsiteX55" fmla="*/ 2337684 w 4345388"/>
                <a:gd name="connsiteY55" fmla="*/ 314077 h 1746556"/>
                <a:gd name="connsiteX56" fmla="*/ 2345635 w 4345388"/>
                <a:gd name="connsiteY56" fmla="*/ 290223 h 1746556"/>
                <a:gd name="connsiteX57" fmla="*/ 2361538 w 4345388"/>
                <a:gd name="connsiteY57" fmla="*/ 258418 h 1746556"/>
                <a:gd name="connsiteX58" fmla="*/ 2365514 w 4345388"/>
                <a:gd name="connsiteY58" fmla="*/ 242515 h 1746556"/>
                <a:gd name="connsiteX59" fmla="*/ 2373465 w 4345388"/>
                <a:gd name="connsiteY59" fmla="*/ 222637 h 1746556"/>
                <a:gd name="connsiteX60" fmla="*/ 2377441 w 4345388"/>
                <a:gd name="connsiteY60" fmla="*/ 210710 h 1746556"/>
                <a:gd name="connsiteX61" fmla="*/ 2381416 w 4345388"/>
                <a:gd name="connsiteY61" fmla="*/ 421420 h 1746556"/>
                <a:gd name="connsiteX62" fmla="*/ 2385392 w 4345388"/>
                <a:gd name="connsiteY62" fmla="*/ 441298 h 1746556"/>
                <a:gd name="connsiteX63" fmla="*/ 2393343 w 4345388"/>
                <a:gd name="connsiteY63" fmla="*/ 453225 h 1746556"/>
                <a:gd name="connsiteX64" fmla="*/ 2413221 w 4345388"/>
                <a:gd name="connsiteY64" fmla="*/ 489006 h 1746556"/>
                <a:gd name="connsiteX65" fmla="*/ 2449002 w 4345388"/>
                <a:gd name="connsiteY65" fmla="*/ 477079 h 1746556"/>
                <a:gd name="connsiteX66" fmla="*/ 2468881 w 4345388"/>
                <a:gd name="connsiteY66" fmla="*/ 457200 h 1746556"/>
                <a:gd name="connsiteX67" fmla="*/ 2500686 w 4345388"/>
                <a:gd name="connsiteY67" fmla="*/ 417444 h 1746556"/>
                <a:gd name="connsiteX68" fmla="*/ 2512613 w 4345388"/>
                <a:gd name="connsiteY68" fmla="*/ 405517 h 1746556"/>
                <a:gd name="connsiteX69" fmla="*/ 2524540 w 4345388"/>
                <a:gd name="connsiteY69" fmla="*/ 413468 h 1746556"/>
                <a:gd name="connsiteX70" fmla="*/ 2532491 w 4345388"/>
                <a:gd name="connsiteY70" fmla="*/ 437322 h 1746556"/>
                <a:gd name="connsiteX71" fmla="*/ 2540442 w 4345388"/>
                <a:gd name="connsiteY71" fmla="*/ 457200 h 1746556"/>
                <a:gd name="connsiteX72" fmla="*/ 2544418 w 4345388"/>
                <a:gd name="connsiteY72" fmla="*/ 477079 h 1746556"/>
                <a:gd name="connsiteX73" fmla="*/ 2552369 w 4345388"/>
                <a:gd name="connsiteY73" fmla="*/ 492981 h 1746556"/>
                <a:gd name="connsiteX74" fmla="*/ 2560321 w 4345388"/>
                <a:gd name="connsiteY74" fmla="*/ 512860 h 1746556"/>
                <a:gd name="connsiteX75" fmla="*/ 2564296 w 4345388"/>
                <a:gd name="connsiteY75" fmla="*/ 528762 h 1746556"/>
                <a:gd name="connsiteX76" fmla="*/ 2576223 w 4345388"/>
                <a:gd name="connsiteY76" fmla="*/ 544665 h 1746556"/>
                <a:gd name="connsiteX77" fmla="*/ 2592126 w 4345388"/>
                <a:gd name="connsiteY77" fmla="*/ 568519 h 1746556"/>
                <a:gd name="connsiteX78" fmla="*/ 2604053 w 4345388"/>
                <a:gd name="connsiteY78" fmla="*/ 588397 h 1746556"/>
                <a:gd name="connsiteX79" fmla="*/ 2623931 w 4345388"/>
                <a:gd name="connsiteY79" fmla="*/ 580446 h 1746556"/>
                <a:gd name="connsiteX80" fmla="*/ 2643809 w 4345388"/>
                <a:gd name="connsiteY80" fmla="*/ 552616 h 1746556"/>
                <a:gd name="connsiteX81" fmla="*/ 2663687 w 4345388"/>
                <a:gd name="connsiteY81" fmla="*/ 516835 h 1746556"/>
                <a:gd name="connsiteX82" fmla="*/ 2679590 w 4345388"/>
                <a:gd name="connsiteY82" fmla="*/ 481054 h 1746556"/>
                <a:gd name="connsiteX83" fmla="*/ 2683566 w 4345388"/>
                <a:gd name="connsiteY83" fmla="*/ 469127 h 1746556"/>
                <a:gd name="connsiteX84" fmla="*/ 2691517 w 4345388"/>
                <a:gd name="connsiteY84" fmla="*/ 457200 h 1746556"/>
                <a:gd name="connsiteX85" fmla="*/ 2703444 w 4345388"/>
                <a:gd name="connsiteY85" fmla="*/ 425395 h 1746556"/>
                <a:gd name="connsiteX86" fmla="*/ 2711395 w 4345388"/>
                <a:gd name="connsiteY86" fmla="*/ 409493 h 1746556"/>
                <a:gd name="connsiteX87" fmla="*/ 2735249 w 4345388"/>
                <a:gd name="connsiteY87" fmla="*/ 461176 h 1746556"/>
                <a:gd name="connsiteX88" fmla="*/ 2755127 w 4345388"/>
                <a:gd name="connsiteY88" fmla="*/ 504908 h 1746556"/>
                <a:gd name="connsiteX89" fmla="*/ 2771030 w 4345388"/>
                <a:gd name="connsiteY89" fmla="*/ 556592 h 1746556"/>
                <a:gd name="connsiteX90" fmla="*/ 2775006 w 4345388"/>
                <a:gd name="connsiteY90" fmla="*/ 572494 h 1746556"/>
                <a:gd name="connsiteX91" fmla="*/ 2782957 w 4345388"/>
                <a:gd name="connsiteY91" fmla="*/ 588397 h 1746556"/>
                <a:gd name="connsiteX92" fmla="*/ 2802835 w 4345388"/>
                <a:gd name="connsiteY92" fmla="*/ 624178 h 1746556"/>
                <a:gd name="connsiteX93" fmla="*/ 2818738 w 4345388"/>
                <a:gd name="connsiteY93" fmla="*/ 640080 h 1746556"/>
                <a:gd name="connsiteX94" fmla="*/ 2830665 w 4345388"/>
                <a:gd name="connsiteY94" fmla="*/ 663934 h 1746556"/>
                <a:gd name="connsiteX95" fmla="*/ 2834641 w 4345388"/>
                <a:gd name="connsiteY95" fmla="*/ 679837 h 1746556"/>
                <a:gd name="connsiteX96" fmla="*/ 2846567 w 4345388"/>
                <a:gd name="connsiteY96" fmla="*/ 695740 h 1746556"/>
                <a:gd name="connsiteX97" fmla="*/ 2862470 w 4345388"/>
                <a:gd name="connsiteY97" fmla="*/ 743447 h 1746556"/>
                <a:gd name="connsiteX98" fmla="*/ 2866446 w 4345388"/>
                <a:gd name="connsiteY98" fmla="*/ 759350 h 1746556"/>
                <a:gd name="connsiteX99" fmla="*/ 2882348 w 4345388"/>
                <a:gd name="connsiteY99" fmla="*/ 795131 h 1746556"/>
                <a:gd name="connsiteX100" fmla="*/ 2886324 w 4345388"/>
                <a:gd name="connsiteY100" fmla="*/ 811034 h 1746556"/>
                <a:gd name="connsiteX101" fmla="*/ 2898251 w 4345388"/>
                <a:gd name="connsiteY101" fmla="*/ 834887 h 1746556"/>
                <a:gd name="connsiteX102" fmla="*/ 2910178 w 4345388"/>
                <a:gd name="connsiteY102" fmla="*/ 826936 h 1746556"/>
                <a:gd name="connsiteX103" fmla="*/ 2949934 w 4345388"/>
                <a:gd name="connsiteY103" fmla="*/ 751399 h 1746556"/>
                <a:gd name="connsiteX104" fmla="*/ 2957886 w 4345388"/>
                <a:gd name="connsiteY104" fmla="*/ 703691 h 1746556"/>
                <a:gd name="connsiteX105" fmla="*/ 2977764 w 4345388"/>
                <a:gd name="connsiteY105" fmla="*/ 663934 h 1746556"/>
                <a:gd name="connsiteX106" fmla="*/ 2981740 w 4345388"/>
                <a:gd name="connsiteY106" fmla="*/ 620202 h 1746556"/>
                <a:gd name="connsiteX107" fmla="*/ 3005594 w 4345388"/>
                <a:gd name="connsiteY107" fmla="*/ 576470 h 1746556"/>
                <a:gd name="connsiteX108" fmla="*/ 3025472 w 4345388"/>
                <a:gd name="connsiteY108" fmla="*/ 500933 h 1746556"/>
                <a:gd name="connsiteX109" fmla="*/ 3041374 w 4345388"/>
                <a:gd name="connsiteY109" fmla="*/ 421420 h 1746556"/>
                <a:gd name="connsiteX110" fmla="*/ 3049326 w 4345388"/>
                <a:gd name="connsiteY110" fmla="*/ 405517 h 1746556"/>
                <a:gd name="connsiteX111" fmla="*/ 3061253 w 4345388"/>
                <a:gd name="connsiteY111" fmla="*/ 365760 h 1746556"/>
                <a:gd name="connsiteX112" fmla="*/ 3085107 w 4345388"/>
                <a:gd name="connsiteY112" fmla="*/ 310101 h 1746556"/>
                <a:gd name="connsiteX113" fmla="*/ 3101009 w 4345388"/>
                <a:gd name="connsiteY113" fmla="*/ 349858 h 1746556"/>
                <a:gd name="connsiteX114" fmla="*/ 3104985 w 4345388"/>
                <a:gd name="connsiteY114" fmla="*/ 373712 h 1746556"/>
                <a:gd name="connsiteX115" fmla="*/ 3116912 w 4345388"/>
                <a:gd name="connsiteY115" fmla="*/ 429371 h 1746556"/>
                <a:gd name="connsiteX116" fmla="*/ 3136790 w 4345388"/>
                <a:gd name="connsiteY116" fmla="*/ 489006 h 1746556"/>
                <a:gd name="connsiteX117" fmla="*/ 3180522 w 4345388"/>
                <a:gd name="connsiteY117" fmla="*/ 652007 h 1746556"/>
                <a:gd name="connsiteX118" fmla="*/ 3196425 w 4345388"/>
                <a:gd name="connsiteY118" fmla="*/ 703691 h 1746556"/>
                <a:gd name="connsiteX119" fmla="*/ 3220279 w 4345388"/>
                <a:gd name="connsiteY119" fmla="*/ 807058 h 1746556"/>
                <a:gd name="connsiteX120" fmla="*/ 3248108 w 4345388"/>
                <a:gd name="connsiteY120" fmla="*/ 898498 h 1746556"/>
                <a:gd name="connsiteX121" fmla="*/ 3252084 w 4345388"/>
                <a:gd name="connsiteY121" fmla="*/ 926327 h 1746556"/>
                <a:gd name="connsiteX122" fmla="*/ 3267987 w 4345388"/>
                <a:gd name="connsiteY122" fmla="*/ 966084 h 1746556"/>
                <a:gd name="connsiteX123" fmla="*/ 3271962 w 4345388"/>
                <a:gd name="connsiteY123" fmla="*/ 978011 h 1746556"/>
                <a:gd name="connsiteX124" fmla="*/ 3283889 w 4345388"/>
                <a:gd name="connsiteY124" fmla="*/ 981987 h 1746556"/>
                <a:gd name="connsiteX125" fmla="*/ 3291841 w 4345388"/>
                <a:gd name="connsiteY125" fmla="*/ 974035 h 1746556"/>
                <a:gd name="connsiteX126" fmla="*/ 3307743 w 4345388"/>
                <a:gd name="connsiteY126" fmla="*/ 942230 h 1746556"/>
                <a:gd name="connsiteX127" fmla="*/ 3315694 w 4345388"/>
                <a:gd name="connsiteY127" fmla="*/ 918376 h 1746556"/>
                <a:gd name="connsiteX128" fmla="*/ 3335573 w 4345388"/>
                <a:gd name="connsiteY128" fmla="*/ 950181 h 1746556"/>
                <a:gd name="connsiteX129" fmla="*/ 3367378 w 4345388"/>
                <a:gd name="connsiteY129" fmla="*/ 1021743 h 1746556"/>
                <a:gd name="connsiteX130" fmla="*/ 3399183 w 4345388"/>
                <a:gd name="connsiteY130" fmla="*/ 1077402 h 1746556"/>
                <a:gd name="connsiteX131" fmla="*/ 3415086 w 4345388"/>
                <a:gd name="connsiteY131" fmla="*/ 1073427 h 1746556"/>
                <a:gd name="connsiteX132" fmla="*/ 3430988 w 4345388"/>
                <a:gd name="connsiteY132" fmla="*/ 1045597 h 1746556"/>
                <a:gd name="connsiteX133" fmla="*/ 3454842 w 4345388"/>
                <a:gd name="connsiteY133" fmla="*/ 993914 h 1746556"/>
                <a:gd name="connsiteX134" fmla="*/ 3478696 w 4345388"/>
                <a:gd name="connsiteY134" fmla="*/ 942230 h 1746556"/>
                <a:gd name="connsiteX135" fmla="*/ 3490623 w 4345388"/>
                <a:gd name="connsiteY135" fmla="*/ 938254 h 1746556"/>
                <a:gd name="connsiteX136" fmla="*/ 3522428 w 4345388"/>
                <a:gd name="connsiteY136" fmla="*/ 981987 h 1746556"/>
                <a:gd name="connsiteX137" fmla="*/ 3538331 w 4345388"/>
                <a:gd name="connsiteY137" fmla="*/ 1001865 h 1746556"/>
                <a:gd name="connsiteX138" fmla="*/ 3582063 w 4345388"/>
                <a:gd name="connsiteY138" fmla="*/ 1085354 h 1746556"/>
                <a:gd name="connsiteX139" fmla="*/ 3609893 w 4345388"/>
                <a:gd name="connsiteY139" fmla="*/ 1137037 h 1746556"/>
                <a:gd name="connsiteX140" fmla="*/ 3629771 w 4345388"/>
                <a:gd name="connsiteY140" fmla="*/ 1184745 h 1746556"/>
                <a:gd name="connsiteX141" fmla="*/ 3641698 w 4345388"/>
                <a:gd name="connsiteY141" fmla="*/ 1200647 h 1746556"/>
                <a:gd name="connsiteX142" fmla="*/ 3653625 w 4345388"/>
                <a:gd name="connsiteY142" fmla="*/ 1228477 h 1746556"/>
                <a:gd name="connsiteX143" fmla="*/ 3665552 w 4345388"/>
                <a:gd name="connsiteY143" fmla="*/ 1216550 h 1746556"/>
                <a:gd name="connsiteX144" fmla="*/ 3721211 w 4345388"/>
                <a:gd name="connsiteY144" fmla="*/ 1045597 h 1746556"/>
                <a:gd name="connsiteX145" fmla="*/ 3768919 w 4345388"/>
                <a:gd name="connsiteY145" fmla="*/ 882595 h 1746556"/>
                <a:gd name="connsiteX146" fmla="*/ 3776870 w 4345388"/>
                <a:gd name="connsiteY146" fmla="*/ 830912 h 1746556"/>
                <a:gd name="connsiteX147" fmla="*/ 3792773 w 4345388"/>
                <a:gd name="connsiteY147" fmla="*/ 795131 h 1746556"/>
                <a:gd name="connsiteX148" fmla="*/ 3800724 w 4345388"/>
                <a:gd name="connsiteY148" fmla="*/ 771277 h 1746556"/>
                <a:gd name="connsiteX149" fmla="*/ 3808675 w 4345388"/>
                <a:gd name="connsiteY149" fmla="*/ 735496 h 1746556"/>
                <a:gd name="connsiteX150" fmla="*/ 3824578 w 4345388"/>
                <a:gd name="connsiteY150" fmla="*/ 711642 h 1746556"/>
                <a:gd name="connsiteX151" fmla="*/ 3828554 w 4345388"/>
                <a:gd name="connsiteY151" fmla="*/ 723569 h 1746556"/>
                <a:gd name="connsiteX152" fmla="*/ 3836505 w 4345388"/>
                <a:gd name="connsiteY152" fmla="*/ 735496 h 1746556"/>
                <a:gd name="connsiteX153" fmla="*/ 3840481 w 4345388"/>
                <a:gd name="connsiteY153" fmla="*/ 763326 h 1746556"/>
                <a:gd name="connsiteX154" fmla="*/ 3884213 w 4345388"/>
                <a:gd name="connsiteY154" fmla="*/ 926327 h 1746556"/>
                <a:gd name="connsiteX155" fmla="*/ 3896140 w 4345388"/>
                <a:gd name="connsiteY155" fmla="*/ 958133 h 1746556"/>
                <a:gd name="connsiteX156" fmla="*/ 3904091 w 4345388"/>
                <a:gd name="connsiteY156" fmla="*/ 997889 h 1746556"/>
                <a:gd name="connsiteX157" fmla="*/ 3916018 w 4345388"/>
                <a:gd name="connsiteY157" fmla="*/ 1049573 h 1746556"/>
                <a:gd name="connsiteX158" fmla="*/ 3947823 w 4345388"/>
                <a:gd name="connsiteY158" fmla="*/ 1152940 h 1746556"/>
                <a:gd name="connsiteX159" fmla="*/ 3959750 w 4345388"/>
                <a:gd name="connsiteY159" fmla="*/ 1172818 h 1746556"/>
                <a:gd name="connsiteX160" fmla="*/ 3971677 w 4345388"/>
                <a:gd name="connsiteY160" fmla="*/ 1220526 h 1746556"/>
                <a:gd name="connsiteX161" fmla="*/ 3995531 w 4345388"/>
                <a:gd name="connsiteY161" fmla="*/ 1327868 h 1746556"/>
                <a:gd name="connsiteX162" fmla="*/ 4023361 w 4345388"/>
                <a:gd name="connsiteY162" fmla="*/ 1363649 h 1746556"/>
                <a:gd name="connsiteX163" fmla="*/ 4031312 w 4345388"/>
                <a:gd name="connsiteY163" fmla="*/ 1375576 h 1746556"/>
                <a:gd name="connsiteX164" fmla="*/ 4043239 w 4345388"/>
                <a:gd name="connsiteY164" fmla="*/ 1399430 h 1746556"/>
                <a:gd name="connsiteX165" fmla="*/ 4055166 w 4345388"/>
                <a:gd name="connsiteY165" fmla="*/ 1403406 h 1746556"/>
                <a:gd name="connsiteX166" fmla="*/ 4082995 w 4345388"/>
                <a:gd name="connsiteY166" fmla="*/ 1411357 h 1746556"/>
                <a:gd name="connsiteX167" fmla="*/ 4114801 w 4345388"/>
                <a:gd name="connsiteY167" fmla="*/ 1415333 h 1746556"/>
                <a:gd name="connsiteX168" fmla="*/ 4130703 w 4345388"/>
                <a:gd name="connsiteY168" fmla="*/ 1419308 h 1746556"/>
                <a:gd name="connsiteX169" fmla="*/ 4154557 w 4345388"/>
                <a:gd name="connsiteY169" fmla="*/ 1411357 h 1746556"/>
                <a:gd name="connsiteX170" fmla="*/ 4166484 w 4345388"/>
                <a:gd name="connsiteY170" fmla="*/ 1399430 h 1746556"/>
                <a:gd name="connsiteX171" fmla="*/ 4198289 w 4345388"/>
                <a:gd name="connsiteY171" fmla="*/ 1347747 h 1746556"/>
                <a:gd name="connsiteX172" fmla="*/ 4234070 w 4345388"/>
                <a:gd name="connsiteY172" fmla="*/ 1351722 h 1746556"/>
                <a:gd name="connsiteX173" fmla="*/ 4257924 w 4345388"/>
                <a:gd name="connsiteY173" fmla="*/ 1371600 h 1746556"/>
                <a:gd name="connsiteX174" fmla="*/ 4273827 w 4345388"/>
                <a:gd name="connsiteY174" fmla="*/ 1383527 h 1746556"/>
                <a:gd name="connsiteX175" fmla="*/ 4313583 w 4345388"/>
                <a:gd name="connsiteY175" fmla="*/ 1419308 h 1746556"/>
                <a:gd name="connsiteX176" fmla="*/ 4325510 w 4345388"/>
                <a:gd name="connsiteY176" fmla="*/ 1439187 h 1746556"/>
                <a:gd name="connsiteX177" fmla="*/ 4337437 w 4345388"/>
                <a:gd name="connsiteY177" fmla="*/ 1467016 h 1746556"/>
                <a:gd name="connsiteX178" fmla="*/ 4345388 w 4345388"/>
                <a:gd name="connsiteY178" fmla="*/ 1486894 h 1746556"/>
                <a:gd name="connsiteX0" fmla="*/ 0 w 4345388"/>
                <a:gd name="connsiteY0" fmla="*/ 1741336 h 1746556"/>
                <a:gd name="connsiteX1" fmla="*/ 1423284 w 4345388"/>
                <a:gd name="connsiteY1" fmla="*/ 1745311 h 1746556"/>
                <a:gd name="connsiteX2" fmla="*/ 1619181 w 4345388"/>
                <a:gd name="connsiteY2" fmla="*/ 1741208 h 1746556"/>
                <a:gd name="connsiteX3" fmla="*/ 1719000 w 4345388"/>
                <a:gd name="connsiteY3" fmla="*/ 1692496 h 1746556"/>
                <a:gd name="connsiteX4" fmla="*/ 1725434 w 4345388"/>
                <a:gd name="connsiteY4" fmla="*/ 1510748 h 1746556"/>
                <a:gd name="connsiteX5" fmla="*/ 1733385 w 4345388"/>
                <a:gd name="connsiteY5" fmla="*/ 1439187 h 1746556"/>
                <a:gd name="connsiteX6" fmla="*/ 1741336 w 4345388"/>
                <a:gd name="connsiteY6" fmla="*/ 1407381 h 1746556"/>
                <a:gd name="connsiteX7" fmla="*/ 1745312 w 4345388"/>
                <a:gd name="connsiteY7" fmla="*/ 1284136 h 1746556"/>
                <a:gd name="connsiteX8" fmla="*/ 1749287 w 4345388"/>
                <a:gd name="connsiteY8" fmla="*/ 1264258 h 1746556"/>
                <a:gd name="connsiteX9" fmla="*/ 1765190 w 4345388"/>
                <a:gd name="connsiteY9" fmla="*/ 1204623 h 1746556"/>
                <a:gd name="connsiteX10" fmla="*/ 1777117 w 4345388"/>
                <a:gd name="connsiteY10" fmla="*/ 1164867 h 1746556"/>
                <a:gd name="connsiteX11" fmla="*/ 1789044 w 4345388"/>
                <a:gd name="connsiteY11" fmla="*/ 1109207 h 1746556"/>
                <a:gd name="connsiteX12" fmla="*/ 1804947 w 4345388"/>
                <a:gd name="connsiteY12" fmla="*/ 1041621 h 1746556"/>
                <a:gd name="connsiteX13" fmla="*/ 1816874 w 4345388"/>
                <a:gd name="connsiteY13" fmla="*/ 1009816 h 1746556"/>
                <a:gd name="connsiteX14" fmla="*/ 1828801 w 4345388"/>
                <a:gd name="connsiteY14" fmla="*/ 978011 h 1746556"/>
                <a:gd name="connsiteX15" fmla="*/ 1844703 w 4345388"/>
                <a:gd name="connsiteY15" fmla="*/ 950181 h 1746556"/>
                <a:gd name="connsiteX16" fmla="*/ 1848679 w 4345388"/>
                <a:gd name="connsiteY16" fmla="*/ 934279 h 1746556"/>
                <a:gd name="connsiteX17" fmla="*/ 1856630 w 4345388"/>
                <a:gd name="connsiteY17" fmla="*/ 918376 h 1746556"/>
                <a:gd name="connsiteX18" fmla="*/ 1864581 w 4345388"/>
                <a:gd name="connsiteY18" fmla="*/ 894522 h 1746556"/>
                <a:gd name="connsiteX19" fmla="*/ 1876508 w 4345388"/>
                <a:gd name="connsiteY19" fmla="*/ 870668 h 1746556"/>
                <a:gd name="connsiteX20" fmla="*/ 1884460 w 4345388"/>
                <a:gd name="connsiteY20" fmla="*/ 826936 h 1746556"/>
                <a:gd name="connsiteX21" fmla="*/ 1900362 w 4345388"/>
                <a:gd name="connsiteY21" fmla="*/ 775253 h 1746556"/>
                <a:gd name="connsiteX22" fmla="*/ 1904338 w 4345388"/>
                <a:gd name="connsiteY22" fmla="*/ 739472 h 1746556"/>
                <a:gd name="connsiteX23" fmla="*/ 1916265 w 4345388"/>
                <a:gd name="connsiteY23" fmla="*/ 608275 h 1746556"/>
                <a:gd name="connsiteX24" fmla="*/ 1924216 w 4345388"/>
                <a:gd name="connsiteY24" fmla="*/ 548640 h 1746556"/>
                <a:gd name="connsiteX25" fmla="*/ 1940119 w 4345388"/>
                <a:gd name="connsiteY25" fmla="*/ 492981 h 1746556"/>
                <a:gd name="connsiteX26" fmla="*/ 1956021 w 4345388"/>
                <a:gd name="connsiteY26" fmla="*/ 441298 h 1746556"/>
                <a:gd name="connsiteX27" fmla="*/ 1959997 w 4345388"/>
                <a:gd name="connsiteY27" fmla="*/ 417444 h 1746556"/>
                <a:gd name="connsiteX28" fmla="*/ 1963973 w 4345388"/>
                <a:gd name="connsiteY28" fmla="*/ 405517 h 1746556"/>
                <a:gd name="connsiteX29" fmla="*/ 1967948 w 4345388"/>
                <a:gd name="connsiteY29" fmla="*/ 357809 h 1746556"/>
                <a:gd name="connsiteX30" fmla="*/ 1979875 w 4345388"/>
                <a:gd name="connsiteY30" fmla="*/ 294199 h 1746556"/>
                <a:gd name="connsiteX31" fmla="*/ 1987827 w 4345388"/>
                <a:gd name="connsiteY31" fmla="*/ 214686 h 1746556"/>
                <a:gd name="connsiteX32" fmla="*/ 1995778 w 4345388"/>
                <a:gd name="connsiteY32" fmla="*/ 182880 h 1746556"/>
                <a:gd name="connsiteX33" fmla="*/ 1999754 w 4345388"/>
                <a:gd name="connsiteY33" fmla="*/ 163002 h 1746556"/>
                <a:gd name="connsiteX34" fmla="*/ 2003729 w 4345388"/>
                <a:gd name="connsiteY34" fmla="*/ 123246 h 1746556"/>
                <a:gd name="connsiteX35" fmla="*/ 2015656 w 4345388"/>
                <a:gd name="connsiteY35" fmla="*/ 79514 h 1746556"/>
                <a:gd name="connsiteX36" fmla="*/ 2023607 w 4345388"/>
                <a:gd name="connsiteY36" fmla="*/ 59635 h 1746556"/>
                <a:gd name="connsiteX37" fmla="*/ 2055413 w 4345388"/>
                <a:gd name="connsiteY37" fmla="*/ 3976 h 1746556"/>
                <a:gd name="connsiteX38" fmla="*/ 2075291 w 4345388"/>
                <a:gd name="connsiteY38" fmla="*/ 0 h 1746556"/>
                <a:gd name="connsiteX39" fmla="*/ 2083242 w 4345388"/>
                <a:gd name="connsiteY39" fmla="*/ 15903 h 1746556"/>
                <a:gd name="connsiteX40" fmla="*/ 2087218 w 4345388"/>
                <a:gd name="connsiteY40" fmla="*/ 31806 h 1746556"/>
                <a:gd name="connsiteX41" fmla="*/ 2099145 w 4345388"/>
                <a:gd name="connsiteY41" fmla="*/ 79514 h 1746556"/>
                <a:gd name="connsiteX42" fmla="*/ 2103121 w 4345388"/>
                <a:gd name="connsiteY42" fmla="*/ 123246 h 1746556"/>
                <a:gd name="connsiteX43" fmla="*/ 2115047 w 4345388"/>
                <a:gd name="connsiteY43" fmla="*/ 186856 h 1746556"/>
                <a:gd name="connsiteX44" fmla="*/ 2119023 w 4345388"/>
                <a:gd name="connsiteY44" fmla="*/ 198783 h 1746556"/>
                <a:gd name="connsiteX45" fmla="*/ 2134926 w 4345388"/>
                <a:gd name="connsiteY45" fmla="*/ 250467 h 1746556"/>
                <a:gd name="connsiteX46" fmla="*/ 2138901 w 4345388"/>
                <a:gd name="connsiteY46" fmla="*/ 262394 h 1746556"/>
                <a:gd name="connsiteX47" fmla="*/ 2142877 w 4345388"/>
                <a:gd name="connsiteY47" fmla="*/ 286247 h 1746556"/>
                <a:gd name="connsiteX48" fmla="*/ 2146853 w 4345388"/>
                <a:gd name="connsiteY48" fmla="*/ 318053 h 1746556"/>
                <a:gd name="connsiteX49" fmla="*/ 2158780 w 4345388"/>
                <a:gd name="connsiteY49" fmla="*/ 353834 h 1746556"/>
                <a:gd name="connsiteX50" fmla="*/ 2170707 w 4345388"/>
                <a:gd name="connsiteY50" fmla="*/ 377687 h 1746556"/>
                <a:gd name="connsiteX51" fmla="*/ 2182634 w 4345388"/>
                <a:gd name="connsiteY51" fmla="*/ 381663 h 1746556"/>
                <a:gd name="connsiteX52" fmla="*/ 2274074 w 4345388"/>
                <a:gd name="connsiteY52" fmla="*/ 377687 h 1746556"/>
                <a:gd name="connsiteX53" fmla="*/ 2289976 w 4345388"/>
                <a:gd name="connsiteY53" fmla="*/ 365760 h 1746556"/>
                <a:gd name="connsiteX54" fmla="*/ 2313830 w 4345388"/>
                <a:gd name="connsiteY54" fmla="*/ 345882 h 1746556"/>
                <a:gd name="connsiteX55" fmla="*/ 2337684 w 4345388"/>
                <a:gd name="connsiteY55" fmla="*/ 314077 h 1746556"/>
                <a:gd name="connsiteX56" fmla="*/ 2345635 w 4345388"/>
                <a:gd name="connsiteY56" fmla="*/ 290223 h 1746556"/>
                <a:gd name="connsiteX57" fmla="*/ 2361538 w 4345388"/>
                <a:gd name="connsiteY57" fmla="*/ 258418 h 1746556"/>
                <a:gd name="connsiteX58" fmla="*/ 2365514 w 4345388"/>
                <a:gd name="connsiteY58" fmla="*/ 242515 h 1746556"/>
                <a:gd name="connsiteX59" fmla="*/ 2373465 w 4345388"/>
                <a:gd name="connsiteY59" fmla="*/ 222637 h 1746556"/>
                <a:gd name="connsiteX60" fmla="*/ 2377441 w 4345388"/>
                <a:gd name="connsiteY60" fmla="*/ 210710 h 1746556"/>
                <a:gd name="connsiteX61" fmla="*/ 2381416 w 4345388"/>
                <a:gd name="connsiteY61" fmla="*/ 421420 h 1746556"/>
                <a:gd name="connsiteX62" fmla="*/ 2385392 w 4345388"/>
                <a:gd name="connsiteY62" fmla="*/ 441298 h 1746556"/>
                <a:gd name="connsiteX63" fmla="*/ 2393343 w 4345388"/>
                <a:gd name="connsiteY63" fmla="*/ 453225 h 1746556"/>
                <a:gd name="connsiteX64" fmla="*/ 2413221 w 4345388"/>
                <a:gd name="connsiteY64" fmla="*/ 489006 h 1746556"/>
                <a:gd name="connsiteX65" fmla="*/ 2449002 w 4345388"/>
                <a:gd name="connsiteY65" fmla="*/ 477079 h 1746556"/>
                <a:gd name="connsiteX66" fmla="*/ 2468881 w 4345388"/>
                <a:gd name="connsiteY66" fmla="*/ 457200 h 1746556"/>
                <a:gd name="connsiteX67" fmla="*/ 2500686 w 4345388"/>
                <a:gd name="connsiteY67" fmla="*/ 417444 h 1746556"/>
                <a:gd name="connsiteX68" fmla="*/ 2512613 w 4345388"/>
                <a:gd name="connsiteY68" fmla="*/ 405517 h 1746556"/>
                <a:gd name="connsiteX69" fmla="*/ 2524540 w 4345388"/>
                <a:gd name="connsiteY69" fmla="*/ 413468 h 1746556"/>
                <a:gd name="connsiteX70" fmla="*/ 2532491 w 4345388"/>
                <a:gd name="connsiteY70" fmla="*/ 437322 h 1746556"/>
                <a:gd name="connsiteX71" fmla="*/ 2540442 w 4345388"/>
                <a:gd name="connsiteY71" fmla="*/ 457200 h 1746556"/>
                <a:gd name="connsiteX72" fmla="*/ 2544418 w 4345388"/>
                <a:gd name="connsiteY72" fmla="*/ 477079 h 1746556"/>
                <a:gd name="connsiteX73" fmla="*/ 2552369 w 4345388"/>
                <a:gd name="connsiteY73" fmla="*/ 492981 h 1746556"/>
                <a:gd name="connsiteX74" fmla="*/ 2560321 w 4345388"/>
                <a:gd name="connsiteY74" fmla="*/ 512860 h 1746556"/>
                <a:gd name="connsiteX75" fmla="*/ 2564296 w 4345388"/>
                <a:gd name="connsiteY75" fmla="*/ 528762 h 1746556"/>
                <a:gd name="connsiteX76" fmla="*/ 2576223 w 4345388"/>
                <a:gd name="connsiteY76" fmla="*/ 544665 h 1746556"/>
                <a:gd name="connsiteX77" fmla="*/ 2592126 w 4345388"/>
                <a:gd name="connsiteY77" fmla="*/ 568519 h 1746556"/>
                <a:gd name="connsiteX78" fmla="*/ 2604053 w 4345388"/>
                <a:gd name="connsiteY78" fmla="*/ 588397 h 1746556"/>
                <a:gd name="connsiteX79" fmla="*/ 2623931 w 4345388"/>
                <a:gd name="connsiteY79" fmla="*/ 580446 h 1746556"/>
                <a:gd name="connsiteX80" fmla="*/ 2643809 w 4345388"/>
                <a:gd name="connsiteY80" fmla="*/ 552616 h 1746556"/>
                <a:gd name="connsiteX81" fmla="*/ 2663687 w 4345388"/>
                <a:gd name="connsiteY81" fmla="*/ 516835 h 1746556"/>
                <a:gd name="connsiteX82" fmla="*/ 2679590 w 4345388"/>
                <a:gd name="connsiteY82" fmla="*/ 481054 h 1746556"/>
                <a:gd name="connsiteX83" fmla="*/ 2683566 w 4345388"/>
                <a:gd name="connsiteY83" fmla="*/ 469127 h 1746556"/>
                <a:gd name="connsiteX84" fmla="*/ 2691517 w 4345388"/>
                <a:gd name="connsiteY84" fmla="*/ 457200 h 1746556"/>
                <a:gd name="connsiteX85" fmla="*/ 2703444 w 4345388"/>
                <a:gd name="connsiteY85" fmla="*/ 425395 h 1746556"/>
                <a:gd name="connsiteX86" fmla="*/ 2711395 w 4345388"/>
                <a:gd name="connsiteY86" fmla="*/ 409493 h 1746556"/>
                <a:gd name="connsiteX87" fmla="*/ 2735249 w 4345388"/>
                <a:gd name="connsiteY87" fmla="*/ 461176 h 1746556"/>
                <a:gd name="connsiteX88" fmla="*/ 2755127 w 4345388"/>
                <a:gd name="connsiteY88" fmla="*/ 504908 h 1746556"/>
                <a:gd name="connsiteX89" fmla="*/ 2771030 w 4345388"/>
                <a:gd name="connsiteY89" fmla="*/ 556592 h 1746556"/>
                <a:gd name="connsiteX90" fmla="*/ 2775006 w 4345388"/>
                <a:gd name="connsiteY90" fmla="*/ 572494 h 1746556"/>
                <a:gd name="connsiteX91" fmla="*/ 2782957 w 4345388"/>
                <a:gd name="connsiteY91" fmla="*/ 588397 h 1746556"/>
                <a:gd name="connsiteX92" fmla="*/ 2802835 w 4345388"/>
                <a:gd name="connsiteY92" fmla="*/ 624178 h 1746556"/>
                <a:gd name="connsiteX93" fmla="*/ 2818738 w 4345388"/>
                <a:gd name="connsiteY93" fmla="*/ 640080 h 1746556"/>
                <a:gd name="connsiteX94" fmla="*/ 2830665 w 4345388"/>
                <a:gd name="connsiteY94" fmla="*/ 663934 h 1746556"/>
                <a:gd name="connsiteX95" fmla="*/ 2834641 w 4345388"/>
                <a:gd name="connsiteY95" fmla="*/ 679837 h 1746556"/>
                <a:gd name="connsiteX96" fmla="*/ 2846567 w 4345388"/>
                <a:gd name="connsiteY96" fmla="*/ 695740 h 1746556"/>
                <a:gd name="connsiteX97" fmla="*/ 2862470 w 4345388"/>
                <a:gd name="connsiteY97" fmla="*/ 743447 h 1746556"/>
                <a:gd name="connsiteX98" fmla="*/ 2866446 w 4345388"/>
                <a:gd name="connsiteY98" fmla="*/ 759350 h 1746556"/>
                <a:gd name="connsiteX99" fmla="*/ 2882348 w 4345388"/>
                <a:gd name="connsiteY99" fmla="*/ 795131 h 1746556"/>
                <a:gd name="connsiteX100" fmla="*/ 2886324 w 4345388"/>
                <a:gd name="connsiteY100" fmla="*/ 811034 h 1746556"/>
                <a:gd name="connsiteX101" fmla="*/ 2898251 w 4345388"/>
                <a:gd name="connsiteY101" fmla="*/ 834887 h 1746556"/>
                <a:gd name="connsiteX102" fmla="*/ 2910178 w 4345388"/>
                <a:gd name="connsiteY102" fmla="*/ 826936 h 1746556"/>
                <a:gd name="connsiteX103" fmla="*/ 2949934 w 4345388"/>
                <a:gd name="connsiteY103" fmla="*/ 751399 h 1746556"/>
                <a:gd name="connsiteX104" fmla="*/ 2957886 w 4345388"/>
                <a:gd name="connsiteY104" fmla="*/ 703691 h 1746556"/>
                <a:gd name="connsiteX105" fmla="*/ 2977764 w 4345388"/>
                <a:gd name="connsiteY105" fmla="*/ 663934 h 1746556"/>
                <a:gd name="connsiteX106" fmla="*/ 2981740 w 4345388"/>
                <a:gd name="connsiteY106" fmla="*/ 620202 h 1746556"/>
                <a:gd name="connsiteX107" fmla="*/ 3005594 w 4345388"/>
                <a:gd name="connsiteY107" fmla="*/ 576470 h 1746556"/>
                <a:gd name="connsiteX108" fmla="*/ 3025472 w 4345388"/>
                <a:gd name="connsiteY108" fmla="*/ 500933 h 1746556"/>
                <a:gd name="connsiteX109" fmla="*/ 3041374 w 4345388"/>
                <a:gd name="connsiteY109" fmla="*/ 421420 h 1746556"/>
                <a:gd name="connsiteX110" fmla="*/ 3049326 w 4345388"/>
                <a:gd name="connsiteY110" fmla="*/ 405517 h 1746556"/>
                <a:gd name="connsiteX111" fmla="*/ 3061253 w 4345388"/>
                <a:gd name="connsiteY111" fmla="*/ 365760 h 1746556"/>
                <a:gd name="connsiteX112" fmla="*/ 3085107 w 4345388"/>
                <a:gd name="connsiteY112" fmla="*/ 310101 h 1746556"/>
                <a:gd name="connsiteX113" fmla="*/ 3101009 w 4345388"/>
                <a:gd name="connsiteY113" fmla="*/ 349858 h 1746556"/>
                <a:gd name="connsiteX114" fmla="*/ 3104985 w 4345388"/>
                <a:gd name="connsiteY114" fmla="*/ 373712 h 1746556"/>
                <a:gd name="connsiteX115" fmla="*/ 3116912 w 4345388"/>
                <a:gd name="connsiteY115" fmla="*/ 429371 h 1746556"/>
                <a:gd name="connsiteX116" fmla="*/ 3136790 w 4345388"/>
                <a:gd name="connsiteY116" fmla="*/ 489006 h 1746556"/>
                <a:gd name="connsiteX117" fmla="*/ 3180522 w 4345388"/>
                <a:gd name="connsiteY117" fmla="*/ 652007 h 1746556"/>
                <a:gd name="connsiteX118" fmla="*/ 3196425 w 4345388"/>
                <a:gd name="connsiteY118" fmla="*/ 703691 h 1746556"/>
                <a:gd name="connsiteX119" fmla="*/ 3220279 w 4345388"/>
                <a:gd name="connsiteY119" fmla="*/ 807058 h 1746556"/>
                <a:gd name="connsiteX120" fmla="*/ 3248108 w 4345388"/>
                <a:gd name="connsiteY120" fmla="*/ 898498 h 1746556"/>
                <a:gd name="connsiteX121" fmla="*/ 3252084 w 4345388"/>
                <a:gd name="connsiteY121" fmla="*/ 926327 h 1746556"/>
                <a:gd name="connsiteX122" fmla="*/ 3267987 w 4345388"/>
                <a:gd name="connsiteY122" fmla="*/ 966084 h 1746556"/>
                <a:gd name="connsiteX123" fmla="*/ 3271962 w 4345388"/>
                <a:gd name="connsiteY123" fmla="*/ 978011 h 1746556"/>
                <a:gd name="connsiteX124" fmla="*/ 3283889 w 4345388"/>
                <a:gd name="connsiteY124" fmla="*/ 981987 h 1746556"/>
                <a:gd name="connsiteX125" fmla="*/ 3291841 w 4345388"/>
                <a:gd name="connsiteY125" fmla="*/ 974035 h 1746556"/>
                <a:gd name="connsiteX126" fmla="*/ 3307743 w 4345388"/>
                <a:gd name="connsiteY126" fmla="*/ 942230 h 1746556"/>
                <a:gd name="connsiteX127" fmla="*/ 3315694 w 4345388"/>
                <a:gd name="connsiteY127" fmla="*/ 918376 h 1746556"/>
                <a:gd name="connsiteX128" fmla="*/ 3335573 w 4345388"/>
                <a:gd name="connsiteY128" fmla="*/ 950181 h 1746556"/>
                <a:gd name="connsiteX129" fmla="*/ 3367378 w 4345388"/>
                <a:gd name="connsiteY129" fmla="*/ 1021743 h 1746556"/>
                <a:gd name="connsiteX130" fmla="*/ 3399183 w 4345388"/>
                <a:gd name="connsiteY130" fmla="*/ 1077402 h 1746556"/>
                <a:gd name="connsiteX131" fmla="*/ 3415086 w 4345388"/>
                <a:gd name="connsiteY131" fmla="*/ 1073427 h 1746556"/>
                <a:gd name="connsiteX132" fmla="*/ 3430988 w 4345388"/>
                <a:gd name="connsiteY132" fmla="*/ 1045597 h 1746556"/>
                <a:gd name="connsiteX133" fmla="*/ 3454842 w 4345388"/>
                <a:gd name="connsiteY133" fmla="*/ 993914 h 1746556"/>
                <a:gd name="connsiteX134" fmla="*/ 3478696 w 4345388"/>
                <a:gd name="connsiteY134" fmla="*/ 942230 h 1746556"/>
                <a:gd name="connsiteX135" fmla="*/ 3490623 w 4345388"/>
                <a:gd name="connsiteY135" fmla="*/ 938254 h 1746556"/>
                <a:gd name="connsiteX136" fmla="*/ 3522428 w 4345388"/>
                <a:gd name="connsiteY136" fmla="*/ 981987 h 1746556"/>
                <a:gd name="connsiteX137" fmla="*/ 3538331 w 4345388"/>
                <a:gd name="connsiteY137" fmla="*/ 1001865 h 1746556"/>
                <a:gd name="connsiteX138" fmla="*/ 3582063 w 4345388"/>
                <a:gd name="connsiteY138" fmla="*/ 1085354 h 1746556"/>
                <a:gd name="connsiteX139" fmla="*/ 3609893 w 4345388"/>
                <a:gd name="connsiteY139" fmla="*/ 1137037 h 1746556"/>
                <a:gd name="connsiteX140" fmla="*/ 3629771 w 4345388"/>
                <a:gd name="connsiteY140" fmla="*/ 1184745 h 1746556"/>
                <a:gd name="connsiteX141" fmla="*/ 3641698 w 4345388"/>
                <a:gd name="connsiteY141" fmla="*/ 1200647 h 1746556"/>
                <a:gd name="connsiteX142" fmla="*/ 3653625 w 4345388"/>
                <a:gd name="connsiteY142" fmla="*/ 1228477 h 1746556"/>
                <a:gd name="connsiteX143" fmla="*/ 3665552 w 4345388"/>
                <a:gd name="connsiteY143" fmla="*/ 1216550 h 1746556"/>
                <a:gd name="connsiteX144" fmla="*/ 3721211 w 4345388"/>
                <a:gd name="connsiteY144" fmla="*/ 1045597 h 1746556"/>
                <a:gd name="connsiteX145" fmla="*/ 3768919 w 4345388"/>
                <a:gd name="connsiteY145" fmla="*/ 882595 h 1746556"/>
                <a:gd name="connsiteX146" fmla="*/ 3776870 w 4345388"/>
                <a:gd name="connsiteY146" fmla="*/ 830912 h 1746556"/>
                <a:gd name="connsiteX147" fmla="*/ 3792773 w 4345388"/>
                <a:gd name="connsiteY147" fmla="*/ 795131 h 1746556"/>
                <a:gd name="connsiteX148" fmla="*/ 3800724 w 4345388"/>
                <a:gd name="connsiteY148" fmla="*/ 771277 h 1746556"/>
                <a:gd name="connsiteX149" fmla="*/ 3808675 w 4345388"/>
                <a:gd name="connsiteY149" fmla="*/ 735496 h 1746556"/>
                <a:gd name="connsiteX150" fmla="*/ 3824578 w 4345388"/>
                <a:gd name="connsiteY150" fmla="*/ 711642 h 1746556"/>
                <a:gd name="connsiteX151" fmla="*/ 3828554 w 4345388"/>
                <a:gd name="connsiteY151" fmla="*/ 723569 h 1746556"/>
                <a:gd name="connsiteX152" fmla="*/ 3836505 w 4345388"/>
                <a:gd name="connsiteY152" fmla="*/ 735496 h 1746556"/>
                <a:gd name="connsiteX153" fmla="*/ 3840481 w 4345388"/>
                <a:gd name="connsiteY153" fmla="*/ 763326 h 1746556"/>
                <a:gd name="connsiteX154" fmla="*/ 3884213 w 4345388"/>
                <a:gd name="connsiteY154" fmla="*/ 926327 h 1746556"/>
                <a:gd name="connsiteX155" fmla="*/ 3896140 w 4345388"/>
                <a:gd name="connsiteY155" fmla="*/ 958133 h 1746556"/>
                <a:gd name="connsiteX156" fmla="*/ 3904091 w 4345388"/>
                <a:gd name="connsiteY156" fmla="*/ 997889 h 1746556"/>
                <a:gd name="connsiteX157" fmla="*/ 3916018 w 4345388"/>
                <a:gd name="connsiteY157" fmla="*/ 1049573 h 1746556"/>
                <a:gd name="connsiteX158" fmla="*/ 3947823 w 4345388"/>
                <a:gd name="connsiteY158" fmla="*/ 1152940 h 1746556"/>
                <a:gd name="connsiteX159" fmla="*/ 3959750 w 4345388"/>
                <a:gd name="connsiteY159" fmla="*/ 1172818 h 1746556"/>
                <a:gd name="connsiteX160" fmla="*/ 3971677 w 4345388"/>
                <a:gd name="connsiteY160" fmla="*/ 1220526 h 1746556"/>
                <a:gd name="connsiteX161" fmla="*/ 3995531 w 4345388"/>
                <a:gd name="connsiteY161" fmla="*/ 1327868 h 1746556"/>
                <a:gd name="connsiteX162" fmla="*/ 4023361 w 4345388"/>
                <a:gd name="connsiteY162" fmla="*/ 1363649 h 1746556"/>
                <a:gd name="connsiteX163" fmla="*/ 4031312 w 4345388"/>
                <a:gd name="connsiteY163" fmla="*/ 1375576 h 1746556"/>
                <a:gd name="connsiteX164" fmla="*/ 4043239 w 4345388"/>
                <a:gd name="connsiteY164" fmla="*/ 1399430 h 1746556"/>
                <a:gd name="connsiteX165" fmla="*/ 4055166 w 4345388"/>
                <a:gd name="connsiteY165" fmla="*/ 1403406 h 1746556"/>
                <a:gd name="connsiteX166" fmla="*/ 4082995 w 4345388"/>
                <a:gd name="connsiteY166" fmla="*/ 1411357 h 1746556"/>
                <a:gd name="connsiteX167" fmla="*/ 4114801 w 4345388"/>
                <a:gd name="connsiteY167" fmla="*/ 1415333 h 1746556"/>
                <a:gd name="connsiteX168" fmla="*/ 4130703 w 4345388"/>
                <a:gd name="connsiteY168" fmla="*/ 1419308 h 1746556"/>
                <a:gd name="connsiteX169" fmla="*/ 4154557 w 4345388"/>
                <a:gd name="connsiteY169" fmla="*/ 1411357 h 1746556"/>
                <a:gd name="connsiteX170" fmla="*/ 4166484 w 4345388"/>
                <a:gd name="connsiteY170" fmla="*/ 1399430 h 1746556"/>
                <a:gd name="connsiteX171" fmla="*/ 4198289 w 4345388"/>
                <a:gd name="connsiteY171" fmla="*/ 1347747 h 1746556"/>
                <a:gd name="connsiteX172" fmla="*/ 4234070 w 4345388"/>
                <a:gd name="connsiteY172" fmla="*/ 1351722 h 1746556"/>
                <a:gd name="connsiteX173" fmla="*/ 4257924 w 4345388"/>
                <a:gd name="connsiteY173" fmla="*/ 1371600 h 1746556"/>
                <a:gd name="connsiteX174" fmla="*/ 4273827 w 4345388"/>
                <a:gd name="connsiteY174" fmla="*/ 1383527 h 1746556"/>
                <a:gd name="connsiteX175" fmla="*/ 4313583 w 4345388"/>
                <a:gd name="connsiteY175" fmla="*/ 1419308 h 1746556"/>
                <a:gd name="connsiteX176" fmla="*/ 4325510 w 4345388"/>
                <a:gd name="connsiteY176" fmla="*/ 1439187 h 1746556"/>
                <a:gd name="connsiteX177" fmla="*/ 4337437 w 4345388"/>
                <a:gd name="connsiteY177" fmla="*/ 1467016 h 1746556"/>
                <a:gd name="connsiteX178" fmla="*/ 4345388 w 4345388"/>
                <a:gd name="connsiteY178" fmla="*/ 1486894 h 1746556"/>
                <a:gd name="connsiteX0" fmla="*/ 0 w 4345388"/>
                <a:gd name="connsiteY0" fmla="*/ 1741336 h 1746556"/>
                <a:gd name="connsiteX1" fmla="*/ 1423284 w 4345388"/>
                <a:gd name="connsiteY1" fmla="*/ 1745311 h 1746556"/>
                <a:gd name="connsiteX2" fmla="*/ 1619181 w 4345388"/>
                <a:gd name="connsiteY2" fmla="*/ 1741208 h 1746556"/>
                <a:gd name="connsiteX3" fmla="*/ 1719000 w 4345388"/>
                <a:gd name="connsiteY3" fmla="*/ 1692496 h 1746556"/>
                <a:gd name="connsiteX4" fmla="*/ 1725434 w 4345388"/>
                <a:gd name="connsiteY4" fmla="*/ 1510748 h 1746556"/>
                <a:gd name="connsiteX5" fmla="*/ 1733385 w 4345388"/>
                <a:gd name="connsiteY5" fmla="*/ 1439187 h 1746556"/>
                <a:gd name="connsiteX6" fmla="*/ 1741336 w 4345388"/>
                <a:gd name="connsiteY6" fmla="*/ 1407381 h 1746556"/>
                <a:gd name="connsiteX7" fmla="*/ 1745312 w 4345388"/>
                <a:gd name="connsiteY7" fmla="*/ 1284136 h 1746556"/>
                <a:gd name="connsiteX8" fmla="*/ 1749287 w 4345388"/>
                <a:gd name="connsiteY8" fmla="*/ 1264258 h 1746556"/>
                <a:gd name="connsiteX9" fmla="*/ 1765190 w 4345388"/>
                <a:gd name="connsiteY9" fmla="*/ 1204623 h 1746556"/>
                <a:gd name="connsiteX10" fmla="*/ 1777117 w 4345388"/>
                <a:gd name="connsiteY10" fmla="*/ 1164867 h 1746556"/>
                <a:gd name="connsiteX11" fmla="*/ 1789044 w 4345388"/>
                <a:gd name="connsiteY11" fmla="*/ 1109207 h 1746556"/>
                <a:gd name="connsiteX12" fmla="*/ 1804947 w 4345388"/>
                <a:gd name="connsiteY12" fmla="*/ 1041621 h 1746556"/>
                <a:gd name="connsiteX13" fmla="*/ 1816874 w 4345388"/>
                <a:gd name="connsiteY13" fmla="*/ 1009816 h 1746556"/>
                <a:gd name="connsiteX14" fmla="*/ 1828801 w 4345388"/>
                <a:gd name="connsiteY14" fmla="*/ 978011 h 1746556"/>
                <a:gd name="connsiteX15" fmla="*/ 1844703 w 4345388"/>
                <a:gd name="connsiteY15" fmla="*/ 950181 h 1746556"/>
                <a:gd name="connsiteX16" fmla="*/ 1848679 w 4345388"/>
                <a:gd name="connsiteY16" fmla="*/ 934279 h 1746556"/>
                <a:gd name="connsiteX17" fmla="*/ 1856630 w 4345388"/>
                <a:gd name="connsiteY17" fmla="*/ 918376 h 1746556"/>
                <a:gd name="connsiteX18" fmla="*/ 1864581 w 4345388"/>
                <a:gd name="connsiteY18" fmla="*/ 894522 h 1746556"/>
                <a:gd name="connsiteX19" fmla="*/ 1876508 w 4345388"/>
                <a:gd name="connsiteY19" fmla="*/ 870668 h 1746556"/>
                <a:gd name="connsiteX20" fmla="*/ 1884460 w 4345388"/>
                <a:gd name="connsiteY20" fmla="*/ 826936 h 1746556"/>
                <a:gd name="connsiteX21" fmla="*/ 1900362 w 4345388"/>
                <a:gd name="connsiteY21" fmla="*/ 775253 h 1746556"/>
                <a:gd name="connsiteX22" fmla="*/ 1904338 w 4345388"/>
                <a:gd name="connsiteY22" fmla="*/ 739472 h 1746556"/>
                <a:gd name="connsiteX23" fmla="*/ 1916265 w 4345388"/>
                <a:gd name="connsiteY23" fmla="*/ 608275 h 1746556"/>
                <a:gd name="connsiteX24" fmla="*/ 1924216 w 4345388"/>
                <a:gd name="connsiteY24" fmla="*/ 548640 h 1746556"/>
                <a:gd name="connsiteX25" fmla="*/ 1940119 w 4345388"/>
                <a:gd name="connsiteY25" fmla="*/ 492981 h 1746556"/>
                <a:gd name="connsiteX26" fmla="*/ 1956021 w 4345388"/>
                <a:gd name="connsiteY26" fmla="*/ 441298 h 1746556"/>
                <a:gd name="connsiteX27" fmla="*/ 1959997 w 4345388"/>
                <a:gd name="connsiteY27" fmla="*/ 417444 h 1746556"/>
                <a:gd name="connsiteX28" fmla="*/ 1963973 w 4345388"/>
                <a:gd name="connsiteY28" fmla="*/ 405517 h 1746556"/>
                <a:gd name="connsiteX29" fmla="*/ 1967948 w 4345388"/>
                <a:gd name="connsiteY29" fmla="*/ 357809 h 1746556"/>
                <a:gd name="connsiteX30" fmla="*/ 1979875 w 4345388"/>
                <a:gd name="connsiteY30" fmla="*/ 294199 h 1746556"/>
                <a:gd name="connsiteX31" fmla="*/ 1987827 w 4345388"/>
                <a:gd name="connsiteY31" fmla="*/ 214686 h 1746556"/>
                <a:gd name="connsiteX32" fmla="*/ 1995778 w 4345388"/>
                <a:gd name="connsiteY32" fmla="*/ 182880 h 1746556"/>
                <a:gd name="connsiteX33" fmla="*/ 1999754 w 4345388"/>
                <a:gd name="connsiteY33" fmla="*/ 163002 h 1746556"/>
                <a:gd name="connsiteX34" fmla="*/ 2003729 w 4345388"/>
                <a:gd name="connsiteY34" fmla="*/ 123246 h 1746556"/>
                <a:gd name="connsiteX35" fmla="*/ 2015656 w 4345388"/>
                <a:gd name="connsiteY35" fmla="*/ 79514 h 1746556"/>
                <a:gd name="connsiteX36" fmla="*/ 2023607 w 4345388"/>
                <a:gd name="connsiteY36" fmla="*/ 59635 h 1746556"/>
                <a:gd name="connsiteX37" fmla="*/ 2055413 w 4345388"/>
                <a:gd name="connsiteY37" fmla="*/ 3976 h 1746556"/>
                <a:gd name="connsiteX38" fmla="*/ 2075291 w 4345388"/>
                <a:gd name="connsiteY38" fmla="*/ 0 h 1746556"/>
                <a:gd name="connsiteX39" fmla="*/ 2083242 w 4345388"/>
                <a:gd name="connsiteY39" fmla="*/ 15903 h 1746556"/>
                <a:gd name="connsiteX40" fmla="*/ 2087218 w 4345388"/>
                <a:gd name="connsiteY40" fmla="*/ 31806 h 1746556"/>
                <a:gd name="connsiteX41" fmla="*/ 2099145 w 4345388"/>
                <a:gd name="connsiteY41" fmla="*/ 79514 h 1746556"/>
                <a:gd name="connsiteX42" fmla="*/ 2103121 w 4345388"/>
                <a:gd name="connsiteY42" fmla="*/ 123246 h 1746556"/>
                <a:gd name="connsiteX43" fmla="*/ 2115047 w 4345388"/>
                <a:gd name="connsiteY43" fmla="*/ 186856 h 1746556"/>
                <a:gd name="connsiteX44" fmla="*/ 2119023 w 4345388"/>
                <a:gd name="connsiteY44" fmla="*/ 198783 h 1746556"/>
                <a:gd name="connsiteX45" fmla="*/ 2134926 w 4345388"/>
                <a:gd name="connsiteY45" fmla="*/ 250467 h 1746556"/>
                <a:gd name="connsiteX46" fmla="*/ 2138901 w 4345388"/>
                <a:gd name="connsiteY46" fmla="*/ 262394 h 1746556"/>
                <a:gd name="connsiteX47" fmla="*/ 2142877 w 4345388"/>
                <a:gd name="connsiteY47" fmla="*/ 286247 h 1746556"/>
                <a:gd name="connsiteX48" fmla="*/ 2146853 w 4345388"/>
                <a:gd name="connsiteY48" fmla="*/ 318053 h 1746556"/>
                <a:gd name="connsiteX49" fmla="*/ 2158780 w 4345388"/>
                <a:gd name="connsiteY49" fmla="*/ 353834 h 1746556"/>
                <a:gd name="connsiteX50" fmla="*/ 2170707 w 4345388"/>
                <a:gd name="connsiteY50" fmla="*/ 377687 h 1746556"/>
                <a:gd name="connsiteX51" fmla="*/ 2182634 w 4345388"/>
                <a:gd name="connsiteY51" fmla="*/ 381663 h 1746556"/>
                <a:gd name="connsiteX52" fmla="*/ 2274074 w 4345388"/>
                <a:gd name="connsiteY52" fmla="*/ 377687 h 1746556"/>
                <a:gd name="connsiteX53" fmla="*/ 2289976 w 4345388"/>
                <a:gd name="connsiteY53" fmla="*/ 365760 h 1746556"/>
                <a:gd name="connsiteX54" fmla="*/ 2313830 w 4345388"/>
                <a:gd name="connsiteY54" fmla="*/ 345882 h 1746556"/>
                <a:gd name="connsiteX55" fmla="*/ 2337684 w 4345388"/>
                <a:gd name="connsiteY55" fmla="*/ 314077 h 1746556"/>
                <a:gd name="connsiteX56" fmla="*/ 2345635 w 4345388"/>
                <a:gd name="connsiteY56" fmla="*/ 290223 h 1746556"/>
                <a:gd name="connsiteX57" fmla="*/ 2361538 w 4345388"/>
                <a:gd name="connsiteY57" fmla="*/ 258418 h 1746556"/>
                <a:gd name="connsiteX58" fmla="*/ 2365514 w 4345388"/>
                <a:gd name="connsiteY58" fmla="*/ 242515 h 1746556"/>
                <a:gd name="connsiteX59" fmla="*/ 2373465 w 4345388"/>
                <a:gd name="connsiteY59" fmla="*/ 222637 h 1746556"/>
                <a:gd name="connsiteX60" fmla="*/ 2377441 w 4345388"/>
                <a:gd name="connsiteY60" fmla="*/ 210710 h 1746556"/>
                <a:gd name="connsiteX61" fmla="*/ 2381416 w 4345388"/>
                <a:gd name="connsiteY61" fmla="*/ 421420 h 1746556"/>
                <a:gd name="connsiteX62" fmla="*/ 2385392 w 4345388"/>
                <a:gd name="connsiteY62" fmla="*/ 441298 h 1746556"/>
                <a:gd name="connsiteX63" fmla="*/ 2393343 w 4345388"/>
                <a:gd name="connsiteY63" fmla="*/ 453225 h 1746556"/>
                <a:gd name="connsiteX64" fmla="*/ 2413221 w 4345388"/>
                <a:gd name="connsiteY64" fmla="*/ 489006 h 1746556"/>
                <a:gd name="connsiteX65" fmla="*/ 2449002 w 4345388"/>
                <a:gd name="connsiteY65" fmla="*/ 477079 h 1746556"/>
                <a:gd name="connsiteX66" fmla="*/ 2468881 w 4345388"/>
                <a:gd name="connsiteY66" fmla="*/ 457200 h 1746556"/>
                <a:gd name="connsiteX67" fmla="*/ 2500686 w 4345388"/>
                <a:gd name="connsiteY67" fmla="*/ 417444 h 1746556"/>
                <a:gd name="connsiteX68" fmla="*/ 2512613 w 4345388"/>
                <a:gd name="connsiteY68" fmla="*/ 405517 h 1746556"/>
                <a:gd name="connsiteX69" fmla="*/ 2524540 w 4345388"/>
                <a:gd name="connsiteY69" fmla="*/ 413468 h 1746556"/>
                <a:gd name="connsiteX70" fmla="*/ 2532491 w 4345388"/>
                <a:gd name="connsiteY70" fmla="*/ 437322 h 1746556"/>
                <a:gd name="connsiteX71" fmla="*/ 2540442 w 4345388"/>
                <a:gd name="connsiteY71" fmla="*/ 457200 h 1746556"/>
                <a:gd name="connsiteX72" fmla="*/ 2544418 w 4345388"/>
                <a:gd name="connsiteY72" fmla="*/ 477079 h 1746556"/>
                <a:gd name="connsiteX73" fmla="*/ 2552369 w 4345388"/>
                <a:gd name="connsiteY73" fmla="*/ 492981 h 1746556"/>
                <a:gd name="connsiteX74" fmla="*/ 2560321 w 4345388"/>
                <a:gd name="connsiteY74" fmla="*/ 512860 h 1746556"/>
                <a:gd name="connsiteX75" fmla="*/ 2564296 w 4345388"/>
                <a:gd name="connsiteY75" fmla="*/ 528762 h 1746556"/>
                <a:gd name="connsiteX76" fmla="*/ 2576223 w 4345388"/>
                <a:gd name="connsiteY76" fmla="*/ 544665 h 1746556"/>
                <a:gd name="connsiteX77" fmla="*/ 2592126 w 4345388"/>
                <a:gd name="connsiteY77" fmla="*/ 568519 h 1746556"/>
                <a:gd name="connsiteX78" fmla="*/ 2604053 w 4345388"/>
                <a:gd name="connsiteY78" fmla="*/ 588397 h 1746556"/>
                <a:gd name="connsiteX79" fmla="*/ 2623931 w 4345388"/>
                <a:gd name="connsiteY79" fmla="*/ 580446 h 1746556"/>
                <a:gd name="connsiteX80" fmla="*/ 2643809 w 4345388"/>
                <a:gd name="connsiteY80" fmla="*/ 552616 h 1746556"/>
                <a:gd name="connsiteX81" fmla="*/ 2663687 w 4345388"/>
                <a:gd name="connsiteY81" fmla="*/ 516835 h 1746556"/>
                <a:gd name="connsiteX82" fmla="*/ 2679590 w 4345388"/>
                <a:gd name="connsiteY82" fmla="*/ 481054 h 1746556"/>
                <a:gd name="connsiteX83" fmla="*/ 2683566 w 4345388"/>
                <a:gd name="connsiteY83" fmla="*/ 469127 h 1746556"/>
                <a:gd name="connsiteX84" fmla="*/ 2691517 w 4345388"/>
                <a:gd name="connsiteY84" fmla="*/ 457200 h 1746556"/>
                <a:gd name="connsiteX85" fmla="*/ 2703444 w 4345388"/>
                <a:gd name="connsiteY85" fmla="*/ 425395 h 1746556"/>
                <a:gd name="connsiteX86" fmla="*/ 2711395 w 4345388"/>
                <a:gd name="connsiteY86" fmla="*/ 409493 h 1746556"/>
                <a:gd name="connsiteX87" fmla="*/ 2735249 w 4345388"/>
                <a:gd name="connsiteY87" fmla="*/ 461176 h 1746556"/>
                <a:gd name="connsiteX88" fmla="*/ 2755127 w 4345388"/>
                <a:gd name="connsiteY88" fmla="*/ 504908 h 1746556"/>
                <a:gd name="connsiteX89" fmla="*/ 2771030 w 4345388"/>
                <a:gd name="connsiteY89" fmla="*/ 556592 h 1746556"/>
                <a:gd name="connsiteX90" fmla="*/ 2775006 w 4345388"/>
                <a:gd name="connsiteY90" fmla="*/ 572494 h 1746556"/>
                <a:gd name="connsiteX91" fmla="*/ 2782957 w 4345388"/>
                <a:gd name="connsiteY91" fmla="*/ 588397 h 1746556"/>
                <a:gd name="connsiteX92" fmla="*/ 2802835 w 4345388"/>
                <a:gd name="connsiteY92" fmla="*/ 624178 h 1746556"/>
                <a:gd name="connsiteX93" fmla="*/ 2818738 w 4345388"/>
                <a:gd name="connsiteY93" fmla="*/ 640080 h 1746556"/>
                <a:gd name="connsiteX94" fmla="*/ 2830665 w 4345388"/>
                <a:gd name="connsiteY94" fmla="*/ 663934 h 1746556"/>
                <a:gd name="connsiteX95" fmla="*/ 2834641 w 4345388"/>
                <a:gd name="connsiteY95" fmla="*/ 679837 h 1746556"/>
                <a:gd name="connsiteX96" fmla="*/ 2846567 w 4345388"/>
                <a:gd name="connsiteY96" fmla="*/ 695740 h 1746556"/>
                <a:gd name="connsiteX97" fmla="*/ 2862470 w 4345388"/>
                <a:gd name="connsiteY97" fmla="*/ 743447 h 1746556"/>
                <a:gd name="connsiteX98" fmla="*/ 2866446 w 4345388"/>
                <a:gd name="connsiteY98" fmla="*/ 759350 h 1746556"/>
                <a:gd name="connsiteX99" fmla="*/ 2882348 w 4345388"/>
                <a:gd name="connsiteY99" fmla="*/ 795131 h 1746556"/>
                <a:gd name="connsiteX100" fmla="*/ 2886324 w 4345388"/>
                <a:gd name="connsiteY100" fmla="*/ 811034 h 1746556"/>
                <a:gd name="connsiteX101" fmla="*/ 2898251 w 4345388"/>
                <a:gd name="connsiteY101" fmla="*/ 834887 h 1746556"/>
                <a:gd name="connsiteX102" fmla="*/ 2910178 w 4345388"/>
                <a:gd name="connsiteY102" fmla="*/ 826936 h 1746556"/>
                <a:gd name="connsiteX103" fmla="*/ 2949934 w 4345388"/>
                <a:gd name="connsiteY103" fmla="*/ 751399 h 1746556"/>
                <a:gd name="connsiteX104" fmla="*/ 2957886 w 4345388"/>
                <a:gd name="connsiteY104" fmla="*/ 703691 h 1746556"/>
                <a:gd name="connsiteX105" fmla="*/ 2977764 w 4345388"/>
                <a:gd name="connsiteY105" fmla="*/ 663934 h 1746556"/>
                <a:gd name="connsiteX106" fmla="*/ 2981740 w 4345388"/>
                <a:gd name="connsiteY106" fmla="*/ 620202 h 1746556"/>
                <a:gd name="connsiteX107" fmla="*/ 3005594 w 4345388"/>
                <a:gd name="connsiteY107" fmla="*/ 576470 h 1746556"/>
                <a:gd name="connsiteX108" fmla="*/ 3025472 w 4345388"/>
                <a:gd name="connsiteY108" fmla="*/ 500933 h 1746556"/>
                <a:gd name="connsiteX109" fmla="*/ 3041374 w 4345388"/>
                <a:gd name="connsiteY109" fmla="*/ 421420 h 1746556"/>
                <a:gd name="connsiteX110" fmla="*/ 3049326 w 4345388"/>
                <a:gd name="connsiteY110" fmla="*/ 405517 h 1746556"/>
                <a:gd name="connsiteX111" fmla="*/ 3061253 w 4345388"/>
                <a:gd name="connsiteY111" fmla="*/ 365760 h 1746556"/>
                <a:gd name="connsiteX112" fmla="*/ 3085107 w 4345388"/>
                <a:gd name="connsiteY112" fmla="*/ 310101 h 1746556"/>
                <a:gd name="connsiteX113" fmla="*/ 3101009 w 4345388"/>
                <a:gd name="connsiteY113" fmla="*/ 349858 h 1746556"/>
                <a:gd name="connsiteX114" fmla="*/ 3104985 w 4345388"/>
                <a:gd name="connsiteY114" fmla="*/ 373712 h 1746556"/>
                <a:gd name="connsiteX115" fmla="*/ 3116912 w 4345388"/>
                <a:gd name="connsiteY115" fmla="*/ 429371 h 1746556"/>
                <a:gd name="connsiteX116" fmla="*/ 3136790 w 4345388"/>
                <a:gd name="connsiteY116" fmla="*/ 489006 h 1746556"/>
                <a:gd name="connsiteX117" fmla="*/ 3180522 w 4345388"/>
                <a:gd name="connsiteY117" fmla="*/ 652007 h 1746556"/>
                <a:gd name="connsiteX118" fmla="*/ 3196425 w 4345388"/>
                <a:gd name="connsiteY118" fmla="*/ 703691 h 1746556"/>
                <a:gd name="connsiteX119" fmla="*/ 3220279 w 4345388"/>
                <a:gd name="connsiteY119" fmla="*/ 807058 h 1746556"/>
                <a:gd name="connsiteX120" fmla="*/ 3248108 w 4345388"/>
                <a:gd name="connsiteY120" fmla="*/ 898498 h 1746556"/>
                <a:gd name="connsiteX121" fmla="*/ 3252084 w 4345388"/>
                <a:gd name="connsiteY121" fmla="*/ 926327 h 1746556"/>
                <a:gd name="connsiteX122" fmla="*/ 3267987 w 4345388"/>
                <a:gd name="connsiteY122" fmla="*/ 966084 h 1746556"/>
                <a:gd name="connsiteX123" fmla="*/ 3271962 w 4345388"/>
                <a:gd name="connsiteY123" fmla="*/ 978011 h 1746556"/>
                <a:gd name="connsiteX124" fmla="*/ 3283889 w 4345388"/>
                <a:gd name="connsiteY124" fmla="*/ 981987 h 1746556"/>
                <a:gd name="connsiteX125" fmla="*/ 3291841 w 4345388"/>
                <a:gd name="connsiteY125" fmla="*/ 974035 h 1746556"/>
                <a:gd name="connsiteX126" fmla="*/ 3307743 w 4345388"/>
                <a:gd name="connsiteY126" fmla="*/ 942230 h 1746556"/>
                <a:gd name="connsiteX127" fmla="*/ 3315694 w 4345388"/>
                <a:gd name="connsiteY127" fmla="*/ 918376 h 1746556"/>
                <a:gd name="connsiteX128" fmla="*/ 3335573 w 4345388"/>
                <a:gd name="connsiteY128" fmla="*/ 950181 h 1746556"/>
                <a:gd name="connsiteX129" fmla="*/ 3367378 w 4345388"/>
                <a:gd name="connsiteY129" fmla="*/ 1021743 h 1746556"/>
                <a:gd name="connsiteX130" fmla="*/ 3399183 w 4345388"/>
                <a:gd name="connsiteY130" fmla="*/ 1077402 h 1746556"/>
                <a:gd name="connsiteX131" fmla="*/ 3415086 w 4345388"/>
                <a:gd name="connsiteY131" fmla="*/ 1073427 h 1746556"/>
                <a:gd name="connsiteX132" fmla="*/ 3430988 w 4345388"/>
                <a:gd name="connsiteY132" fmla="*/ 1045597 h 1746556"/>
                <a:gd name="connsiteX133" fmla="*/ 3454842 w 4345388"/>
                <a:gd name="connsiteY133" fmla="*/ 993914 h 1746556"/>
                <a:gd name="connsiteX134" fmla="*/ 3478696 w 4345388"/>
                <a:gd name="connsiteY134" fmla="*/ 942230 h 1746556"/>
                <a:gd name="connsiteX135" fmla="*/ 3490623 w 4345388"/>
                <a:gd name="connsiteY135" fmla="*/ 938254 h 1746556"/>
                <a:gd name="connsiteX136" fmla="*/ 3522428 w 4345388"/>
                <a:gd name="connsiteY136" fmla="*/ 981987 h 1746556"/>
                <a:gd name="connsiteX137" fmla="*/ 3538331 w 4345388"/>
                <a:gd name="connsiteY137" fmla="*/ 1001865 h 1746556"/>
                <a:gd name="connsiteX138" fmla="*/ 3582063 w 4345388"/>
                <a:gd name="connsiteY138" fmla="*/ 1085354 h 1746556"/>
                <a:gd name="connsiteX139" fmla="*/ 3609893 w 4345388"/>
                <a:gd name="connsiteY139" fmla="*/ 1137037 h 1746556"/>
                <a:gd name="connsiteX140" fmla="*/ 3629771 w 4345388"/>
                <a:gd name="connsiteY140" fmla="*/ 1184745 h 1746556"/>
                <a:gd name="connsiteX141" fmla="*/ 3641698 w 4345388"/>
                <a:gd name="connsiteY141" fmla="*/ 1200647 h 1746556"/>
                <a:gd name="connsiteX142" fmla="*/ 3653625 w 4345388"/>
                <a:gd name="connsiteY142" fmla="*/ 1228477 h 1746556"/>
                <a:gd name="connsiteX143" fmla="*/ 3665552 w 4345388"/>
                <a:gd name="connsiteY143" fmla="*/ 1216550 h 1746556"/>
                <a:gd name="connsiteX144" fmla="*/ 3721211 w 4345388"/>
                <a:gd name="connsiteY144" fmla="*/ 1045597 h 1746556"/>
                <a:gd name="connsiteX145" fmla="*/ 3768919 w 4345388"/>
                <a:gd name="connsiteY145" fmla="*/ 882595 h 1746556"/>
                <a:gd name="connsiteX146" fmla="*/ 3776870 w 4345388"/>
                <a:gd name="connsiteY146" fmla="*/ 830912 h 1746556"/>
                <a:gd name="connsiteX147" fmla="*/ 3792773 w 4345388"/>
                <a:gd name="connsiteY147" fmla="*/ 795131 h 1746556"/>
                <a:gd name="connsiteX148" fmla="*/ 3800724 w 4345388"/>
                <a:gd name="connsiteY148" fmla="*/ 771277 h 1746556"/>
                <a:gd name="connsiteX149" fmla="*/ 3808675 w 4345388"/>
                <a:gd name="connsiteY149" fmla="*/ 735496 h 1746556"/>
                <a:gd name="connsiteX150" fmla="*/ 3824578 w 4345388"/>
                <a:gd name="connsiteY150" fmla="*/ 711642 h 1746556"/>
                <a:gd name="connsiteX151" fmla="*/ 3828554 w 4345388"/>
                <a:gd name="connsiteY151" fmla="*/ 723569 h 1746556"/>
                <a:gd name="connsiteX152" fmla="*/ 3836505 w 4345388"/>
                <a:gd name="connsiteY152" fmla="*/ 735496 h 1746556"/>
                <a:gd name="connsiteX153" fmla="*/ 3840481 w 4345388"/>
                <a:gd name="connsiteY153" fmla="*/ 763326 h 1746556"/>
                <a:gd name="connsiteX154" fmla="*/ 3884213 w 4345388"/>
                <a:gd name="connsiteY154" fmla="*/ 926327 h 1746556"/>
                <a:gd name="connsiteX155" fmla="*/ 3896140 w 4345388"/>
                <a:gd name="connsiteY155" fmla="*/ 958133 h 1746556"/>
                <a:gd name="connsiteX156" fmla="*/ 3904091 w 4345388"/>
                <a:gd name="connsiteY156" fmla="*/ 997889 h 1746556"/>
                <a:gd name="connsiteX157" fmla="*/ 3916018 w 4345388"/>
                <a:gd name="connsiteY157" fmla="*/ 1049573 h 1746556"/>
                <a:gd name="connsiteX158" fmla="*/ 3947823 w 4345388"/>
                <a:gd name="connsiteY158" fmla="*/ 1152940 h 1746556"/>
                <a:gd name="connsiteX159" fmla="*/ 3959750 w 4345388"/>
                <a:gd name="connsiteY159" fmla="*/ 1172818 h 1746556"/>
                <a:gd name="connsiteX160" fmla="*/ 3971677 w 4345388"/>
                <a:gd name="connsiteY160" fmla="*/ 1220526 h 1746556"/>
                <a:gd name="connsiteX161" fmla="*/ 3995531 w 4345388"/>
                <a:gd name="connsiteY161" fmla="*/ 1327868 h 1746556"/>
                <a:gd name="connsiteX162" fmla="*/ 4023361 w 4345388"/>
                <a:gd name="connsiteY162" fmla="*/ 1363649 h 1746556"/>
                <a:gd name="connsiteX163" fmla="*/ 4031312 w 4345388"/>
                <a:gd name="connsiteY163" fmla="*/ 1375576 h 1746556"/>
                <a:gd name="connsiteX164" fmla="*/ 4043239 w 4345388"/>
                <a:gd name="connsiteY164" fmla="*/ 1399430 h 1746556"/>
                <a:gd name="connsiteX165" fmla="*/ 4055166 w 4345388"/>
                <a:gd name="connsiteY165" fmla="*/ 1403406 h 1746556"/>
                <a:gd name="connsiteX166" fmla="*/ 4082995 w 4345388"/>
                <a:gd name="connsiteY166" fmla="*/ 1411357 h 1746556"/>
                <a:gd name="connsiteX167" fmla="*/ 4114801 w 4345388"/>
                <a:gd name="connsiteY167" fmla="*/ 1415333 h 1746556"/>
                <a:gd name="connsiteX168" fmla="*/ 4130703 w 4345388"/>
                <a:gd name="connsiteY168" fmla="*/ 1419308 h 1746556"/>
                <a:gd name="connsiteX169" fmla="*/ 4154557 w 4345388"/>
                <a:gd name="connsiteY169" fmla="*/ 1411357 h 1746556"/>
                <a:gd name="connsiteX170" fmla="*/ 4166484 w 4345388"/>
                <a:gd name="connsiteY170" fmla="*/ 1399430 h 1746556"/>
                <a:gd name="connsiteX171" fmla="*/ 4198289 w 4345388"/>
                <a:gd name="connsiteY171" fmla="*/ 1347747 h 1746556"/>
                <a:gd name="connsiteX172" fmla="*/ 4234070 w 4345388"/>
                <a:gd name="connsiteY172" fmla="*/ 1351722 h 1746556"/>
                <a:gd name="connsiteX173" fmla="*/ 4257924 w 4345388"/>
                <a:gd name="connsiteY173" fmla="*/ 1371600 h 1746556"/>
                <a:gd name="connsiteX174" fmla="*/ 4273827 w 4345388"/>
                <a:gd name="connsiteY174" fmla="*/ 1383527 h 1746556"/>
                <a:gd name="connsiteX175" fmla="*/ 4313583 w 4345388"/>
                <a:gd name="connsiteY175" fmla="*/ 1419308 h 1746556"/>
                <a:gd name="connsiteX176" fmla="*/ 4325510 w 4345388"/>
                <a:gd name="connsiteY176" fmla="*/ 1439187 h 1746556"/>
                <a:gd name="connsiteX177" fmla="*/ 4337437 w 4345388"/>
                <a:gd name="connsiteY177" fmla="*/ 1467016 h 1746556"/>
                <a:gd name="connsiteX178" fmla="*/ 4345388 w 4345388"/>
                <a:gd name="connsiteY178" fmla="*/ 1486894 h 1746556"/>
                <a:gd name="connsiteX0" fmla="*/ 0 w 4345388"/>
                <a:gd name="connsiteY0" fmla="*/ 1741336 h 1746556"/>
                <a:gd name="connsiteX1" fmla="*/ 1423284 w 4345388"/>
                <a:gd name="connsiteY1" fmla="*/ 1745311 h 1746556"/>
                <a:gd name="connsiteX2" fmla="*/ 1619181 w 4345388"/>
                <a:gd name="connsiteY2" fmla="*/ 1741208 h 1746556"/>
                <a:gd name="connsiteX3" fmla="*/ 1719000 w 4345388"/>
                <a:gd name="connsiteY3" fmla="*/ 1692496 h 1746556"/>
                <a:gd name="connsiteX4" fmla="*/ 1725434 w 4345388"/>
                <a:gd name="connsiteY4" fmla="*/ 1510748 h 1746556"/>
                <a:gd name="connsiteX5" fmla="*/ 1733385 w 4345388"/>
                <a:gd name="connsiteY5" fmla="*/ 1439187 h 1746556"/>
                <a:gd name="connsiteX6" fmla="*/ 1741336 w 4345388"/>
                <a:gd name="connsiteY6" fmla="*/ 1407381 h 1746556"/>
                <a:gd name="connsiteX7" fmla="*/ 1745312 w 4345388"/>
                <a:gd name="connsiteY7" fmla="*/ 1284136 h 1746556"/>
                <a:gd name="connsiteX8" fmla="*/ 1749287 w 4345388"/>
                <a:gd name="connsiteY8" fmla="*/ 1264258 h 1746556"/>
                <a:gd name="connsiteX9" fmla="*/ 1765190 w 4345388"/>
                <a:gd name="connsiteY9" fmla="*/ 1204623 h 1746556"/>
                <a:gd name="connsiteX10" fmla="*/ 1777117 w 4345388"/>
                <a:gd name="connsiteY10" fmla="*/ 1164867 h 1746556"/>
                <a:gd name="connsiteX11" fmla="*/ 1789044 w 4345388"/>
                <a:gd name="connsiteY11" fmla="*/ 1109207 h 1746556"/>
                <a:gd name="connsiteX12" fmla="*/ 1804947 w 4345388"/>
                <a:gd name="connsiteY12" fmla="*/ 1041621 h 1746556"/>
                <a:gd name="connsiteX13" fmla="*/ 1816874 w 4345388"/>
                <a:gd name="connsiteY13" fmla="*/ 1009816 h 1746556"/>
                <a:gd name="connsiteX14" fmla="*/ 1828801 w 4345388"/>
                <a:gd name="connsiteY14" fmla="*/ 978011 h 1746556"/>
                <a:gd name="connsiteX15" fmla="*/ 1844703 w 4345388"/>
                <a:gd name="connsiteY15" fmla="*/ 950181 h 1746556"/>
                <a:gd name="connsiteX16" fmla="*/ 1848679 w 4345388"/>
                <a:gd name="connsiteY16" fmla="*/ 934279 h 1746556"/>
                <a:gd name="connsiteX17" fmla="*/ 1856630 w 4345388"/>
                <a:gd name="connsiteY17" fmla="*/ 918376 h 1746556"/>
                <a:gd name="connsiteX18" fmla="*/ 1864581 w 4345388"/>
                <a:gd name="connsiteY18" fmla="*/ 894522 h 1746556"/>
                <a:gd name="connsiteX19" fmla="*/ 1876508 w 4345388"/>
                <a:gd name="connsiteY19" fmla="*/ 870668 h 1746556"/>
                <a:gd name="connsiteX20" fmla="*/ 1884460 w 4345388"/>
                <a:gd name="connsiteY20" fmla="*/ 826936 h 1746556"/>
                <a:gd name="connsiteX21" fmla="*/ 1900362 w 4345388"/>
                <a:gd name="connsiteY21" fmla="*/ 775253 h 1746556"/>
                <a:gd name="connsiteX22" fmla="*/ 1904338 w 4345388"/>
                <a:gd name="connsiteY22" fmla="*/ 739472 h 1746556"/>
                <a:gd name="connsiteX23" fmla="*/ 1916265 w 4345388"/>
                <a:gd name="connsiteY23" fmla="*/ 608275 h 1746556"/>
                <a:gd name="connsiteX24" fmla="*/ 1924216 w 4345388"/>
                <a:gd name="connsiteY24" fmla="*/ 548640 h 1746556"/>
                <a:gd name="connsiteX25" fmla="*/ 1940119 w 4345388"/>
                <a:gd name="connsiteY25" fmla="*/ 492981 h 1746556"/>
                <a:gd name="connsiteX26" fmla="*/ 1956021 w 4345388"/>
                <a:gd name="connsiteY26" fmla="*/ 441298 h 1746556"/>
                <a:gd name="connsiteX27" fmla="*/ 1959997 w 4345388"/>
                <a:gd name="connsiteY27" fmla="*/ 417444 h 1746556"/>
                <a:gd name="connsiteX28" fmla="*/ 1963973 w 4345388"/>
                <a:gd name="connsiteY28" fmla="*/ 405517 h 1746556"/>
                <a:gd name="connsiteX29" fmla="*/ 1967948 w 4345388"/>
                <a:gd name="connsiteY29" fmla="*/ 357809 h 1746556"/>
                <a:gd name="connsiteX30" fmla="*/ 1979875 w 4345388"/>
                <a:gd name="connsiteY30" fmla="*/ 294199 h 1746556"/>
                <a:gd name="connsiteX31" fmla="*/ 1987827 w 4345388"/>
                <a:gd name="connsiteY31" fmla="*/ 214686 h 1746556"/>
                <a:gd name="connsiteX32" fmla="*/ 1995778 w 4345388"/>
                <a:gd name="connsiteY32" fmla="*/ 182880 h 1746556"/>
                <a:gd name="connsiteX33" fmla="*/ 1999754 w 4345388"/>
                <a:gd name="connsiteY33" fmla="*/ 163002 h 1746556"/>
                <a:gd name="connsiteX34" fmla="*/ 2003729 w 4345388"/>
                <a:gd name="connsiteY34" fmla="*/ 123246 h 1746556"/>
                <a:gd name="connsiteX35" fmla="*/ 2015656 w 4345388"/>
                <a:gd name="connsiteY35" fmla="*/ 79514 h 1746556"/>
                <a:gd name="connsiteX36" fmla="*/ 2023607 w 4345388"/>
                <a:gd name="connsiteY36" fmla="*/ 59635 h 1746556"/>
                <a:gd name="connsiteX37" fmla="*/ 2055413 w 4345388"/>
                <a:gd name="connsiteY37" fmla="*/ 3976 h 1746556"/>
                <a:gd name="connsiteX38" fmla="*/ 2075291 w 4345388"/>
                <a:gd name="connsiteY38" fmla="*/ 0 h 1746556"/>
                <a:gd name="connsiteX39" fmla="*/ 2083242 w 4345388"/>
                <a:gd name="connsiteY39" fmla="*/ 15903 h 1746556"/>
                <a:gd name="connsiteX40" fmla="*/ 2087218 w 4345388"/>
                <a:gd name="connsiteY40" fmla="*/ 31806 h 1746556"/>
                <a:gd name="connsiteX41" fmla="*/ 2099145 w 4345388"/>
                <a:gd name="connsiteY41" fmla="*/ 79514 h 1746556"/>
                <a:gd name="connsiteX42" fmla="*/ 2103121 w 4345388"/>
                <a:gd name="connsiteY42" fmla="*/ 123246 h 1746556"/>
                <a:gd name="connsiteX43" fmla="*/ 2115047 w 4345388"/>
                <a:gd name="connsiteY43" fmla="*/ 186856 h 1746556"/>
                <a:gd name="connsiteX44" fmla="*/ 2119023 w 4345388"/>
                <a:gd name="connsiteY44" fmla="*/ 198783 h 1746556"/>
                <a:gd name="connsiteX45" fmla="*/ 2134926 w 4345388"/>
                <a:gd name="connsiteY45" fmla="*/ 250467 h 1746556"/>
                <a:gd name="connsiteX46" fmla="*/ 2138901 w 4345388"/>
                <a:gd name="connsiteY46" fmla="*/ 262394 h 1746556"/>
                <a:gd name="connsiteX47" fmla="*/ 2142877 w 4345388"/>
                <a:gd name="connsiteY47" fmla="*/ 286247 h 1746556"/>
                <a:gd name="connsiteX48" fmla="*/ 2146853 w 4345388"/>
                <a:gd name="connsiteY48" fmla="*/ 318053 h 1746556"/>
                <a:gd name="connsiteX49" fmla="*/ 2158780 w 4345388"/>
                <a:gd name="connsiteY49" fmla="*/ 353834 h 1746556"/>
                <a:gd name="connsiteX50" fmla="*/ 2170707 w 4345388"/>
                <a:gd name="connsiteY50" fmla="*/ 377687 h 1746556"/>
                <a:gd name="connsiteX51" fmla="*/ 2182634 w 4345388"/>
                <a:gd name="connsiteY51" fmla="*/ 381663 h 1746556"/>
                <a:gd name="connsiteX52" fmla="*/ 2274074 w 4345388"/>
                <a:gd name="connsiteY52" fmla="*/ 377687 h 1746556"/>
                <a:gd name="connsiteX53" fmla="*/ 2289976 w 4345388"/>
                <a:gd name="connsiteY53" fmla="*/ 365760 h 1746556"/>
                <a:gd name="connsiteX54" fmla="*/ 2313830 w 4345388"/>
                <a:gd name="connsiteY54" fmla="*/ 345882 h 1746556"/>
                <a:gd name="connsiteX55" fmla="*/ 2337684 w 4345388"/>
                <a:gd name="connsiteY55" fmla="*/ 314077 h 1746556"/>
                <a:gd name="connsiteX56" fmla="*/ 2345635 w 4345388"/>
                <a:gd name="connsiteY56" fmla="*/ 290223 h 1746556"/>
                <a:gd name="connsiteX57" fmla="*/ 2361538 w 4345388"/>
                <a:gd name="connsiteY57" fmla="*/ 258418 h 1746556"/>
                <a:gd name="connsiteX58" fmla="*/ 2365514 w 4345388"/>
                <a:gd name="connsiteY58" fmla="*/ 242515 h 1746556"/>
                <a:gd name="connsiteX59" fmla="*/ 2373465 w 4345388"/>
                <a:gd name="connsiteY59" fmla="*/ 222637 h 1746556"/>
                <a:gd name="connsiteX60" fmla="*/ 2377441 w 4345388"/>
                <a:gd name="connsiteY60" fmla="*/ 210710 h 1746556"/>
                <a:gd name="connsiteX61" fmla="*/ 2381416 w 4345388"/>
                <a:gd name="connsiteY61" fmla="*/ 421420 h 1746556"/>
                <a:gd name="connsiteX62" fmla="*/ 2385392 w 4345388"/>
                <a:gd name="connsiteY62" fmla="*/ 441298 h 1746556"/>
                <a:gd name="connsiteX63" fmla="*/ 2393343 w 4345388"/>
                <a:gd name="connsiteY63" fmla="*/ 453225 h 1746556"/>
                <a:gd name="connsiteX64" fmla="*/ 2413221 w 4345388"/>
                <a:gd name="connsiteY64" fmla="*/ 489006 h 1746556"/>
                <a:gd name="connsiteX65" fmla="*/ 2449002 w 4345388"/>
                <a:gd name="connsiteY65" fmla="*/ 477079 h 1746556"/>
                <a:gd name="connsiteX66" fmla="*/ 2468881 w 4345388"/>
                <a:gd name="connsiteY66" fmla="*/ 457200 h 1746556"/>
                <a:gd name="connsiteX67" fmla="*/ 2500686 w 4345388"/>
                <a:gd name="connsiteY67" fmla="*/ 417444 h 1746556"/>
                <a:gd name="connsiteX68" fmla="*/ 2512613 w 4345388"/>
                <a:gd name="connsiteY68" fmla="*/ 405517 h 1746556"/>
                <a:gd name="connsiteX69" fmla="*/ 2524540 w 4345388"/>
                <a:gd name="connsiteY69" fmla="*/ 413468 h 1746556"/>
                <a:gd name="connsiteX70" fmla="*/ 2532491 w 4345388"/>
                <a:gd name="connsiteY70" fmla="*/ 437322 h 1746556"/>
                <a:gd name="connsiteX71" fmla="*/ 2540442 w 4345388"/>
                <a:gd name="connsiteY71" fmla="*/ 457200 h 1746556"/>
                <a:gd name="connsiteX72" fmla="*/ 2544418 w 4345388"/>
                <a:gd name="connsiteY72" fmla="*/ 477079 h 1746556"/>
                <a:gd name="connsiteX73" fmla="*/ 2552369 w 4345388"/>
                <a:gd name="connsiteY73" fmla="*/ 492981 h 1746556"/>
                <a:gd name="connsiteX74" fmla="*/ 2560321 w 4345388"/>
                <a:gd name="connsiteY74" fmla="*/ 512860 h 1746556"/>
                <a:gd name="connsiteX75" fmla="*/ 2564296 w 4345388"/>
                <a:gd name="connsiteY75" fmla="*/ 528762 h 1746556"/>
                <a:gd name="connsiteX76" fmla="*/ 2576223 w 4345388"/>
                <a:gd name="connsiteY76" fmla="*/ 544665 h 1746556"/>
                <a:gd name="connsiteX77" fmla="*/ 2592126 w 4345388"/>
                <a:gd name="connsiteY77" fmla="*/ 568519 h 1746556"/>
                <a:gd name="connsiteX78" fmla="*/ 2604053 w 4345388"/>
                <a:gd name="connsiteY78" fmla="*/ 588397 h 1746556"/>
                <a:gd name="connsiteX79" fmla="*/ 2623931 w 4345388"/>
                <a:gd name="connsiteY79" fmla="*/ 580446 h 1746556"/>
                <a:gd name="connsiteX80" fmla="*/ 2643809 w 4345388"/>
                <a:gd name="connsiteY80" fmla="*/ 552616 h 1746556"/>
                <a:gd name="connsiteX81" fmla="*/ 2663687 w 4345388"/>
                <a:gd name="connsiteY81" fmla="*/ 516835 h 1746556"/>
                <a:gd name="connsiteX82" fmla="*/ 2679590 w 4345388"/>
                <a:gd name="connsiteY82" fmla="*/ 481054 h 1746556"/>
                <a:gd name="connsiteX83" fmla="*/ 2683566 w 4345388"/>
                <a:gd name="connsiteY83" fmla="*/ 469127 h 1746556"/>
                <a:gd name="connsiteX84" fmla="*/ 2691517 w 4345388"/>
                <a:gd name="connsiteY84" fmla="*/ 457200 h 1746556"/>
                <a:gd name="connsiteX85" fmla="*/ 2703444 w 4345388"/>
                <a:gd name="connsiteY85" fmla="*/ 425395 h 1746556"/>
                <a:gd name="connsiteX86" fmla="*/ 2711395 w 4345388"/>
                <a:gd name="connsiteY86" fmla="*/ 409493 h 1746556"/>
                <a:gd name="connsiteX87" fmla="*/ 2735249 w 4345388"/>
                <a:gd name="connsiteY87" fmla="*/ 461176 h 1746556"/>
                <a:gd name="connsiteX88" fmla="*/ 2755127 w 4345388"/>
                <a:gd name="connsiteY88" fmla="*/ 504908 h 1746556"/>
                <a:gd name="connsiteX89" fmla="*/ 2771030 w 4345388"/>
                <a:gd name="connsiteY89" fmla="*/ 556592 h 1746556"/>
                <a:gd name="connsiteX90" fmla="*/ 2775006 w 4345388"/>
                <a:gd name="connsiteY90" fmla="*/ 572494 h 1746556"/>
                <a:gd name="connsiteX91" fmla="*/ 2782957 w 4345388"/>
                <a:gd name="connsiteY91" fmla="*/ 588397 h 1746556"/>
                <a:gd name="connsiteX92" fmla="*/ 2802835 w 4345388"/>
                <a:gd name="connsiteY92" fmla="*/ 624178 h 1746556"/>
                <a:gd name="connsiteX93" fmla="*/ 2818738 w 4345388"/>
                <a:gd name="connsiteY93" fmla="*/ 640080 h 1746556"/>
                <a:gd name="connsiteX94" fmla="*/ 2830665 w 4345388"/>
                <a:gd name="connsiteY94" fmla="*/ 663934 h 1746556"/>
                <a:gd name="connsiteX95" fmla="*/ 2834641 w 4345388"/>
                <a:gd name="connsiteY95" fmla="*/ 679837 h 1746556"/>
                <a:gd name="connsiteX96" fmla="*/ 2846567 w 4345388"/>
                <a:gd name="connsiteY96" fmla="*/ 695740 h 1746556"/>
                <a:gd name="connsiteX97" fmla="*/ 2862470 w 4345388"/>
                <a:gd name="connsiteY97" fmla="*/ 743447 h 1746556"/>
                <a:gd name="connsiteX98" fmla="*/ 2866446 w 4345388"/>
                <a:gd name="connsiteY98" fmla="*/ 759350 h 1746556"/>
                <a:gd name="connsiteX99" fmla="*/ 2882348 w 4345388"/>
                <a:gd name="connsiteY99" fmla="*/ 795131 h 1746556"/>
                <a:gd name="connsiteX100" fmla="*/ 2886324 w 4345388"/>
                <a:gd name="connsiteY100" fmla="*/ 811034 h 1746556"/>
                <a:gd name="connsiteX101" fmla="*/ 2898251 w 4345388"/>
                <a:gd name="connsiteY101" fmla="*/ 834887 h 1746556"/>
                <a:gd name="connsiteX102" fmla="*/ 2910178 w 4345388"/>
                <a:gd name="connsiteY102" fmla="*/ 826936 h 1746556"/>
                <a:gd name="connsiteX103" fmla="*/ 2949934 w 4345388"/>
                <a:gd name="connsiteY103" fmla="*/ 751399 h 1746556"/>
                <a:gd name="connsiteX104" fmla="*/ 2957886 w 4345388"/>
                <a:gd name="connsiteY104" fmla="*/ 703691 h 1746556"/>
                <a:gd name="connsiteX105" fmla="*/ 2977764 w 4345388"/>
                <a:gd name="connsiteY105" fmla="*/ 663934 h 1746556"/>
                <a:gd name="connsiteX106" fmla="*/ 2981740 w 4345388"/>
                <a:gd name="connsiteY106" fmla="*/ 620202 h 1746556"/>
                <a:gd name="connsiteX107" fmla="*/ 3005594 w 4345388"/>
                <a:gd name="connsiteY107" fmla="*/ 576470 h 1746556"/>
                <a:gd name="connsiteX108" fmla="*/ 3025472 w 4345388"/>
                <a:gd name="connsiteY108" fmla="*/ 500933 h 1746556"/>
                <a:gd name="connsiteX109" fmla="*/ 3041374 w 4345388"/>
                <a:gd name="connsiteY109" fmla="*/ 421420 h 1746556"/>
                <a:gd name="connsiteX110" fmla="*/ 3049326 w 4345388"/>
                <a:gd name="connsiteY110" fmla="*/ 405517 h 1746556"/>
                <a:gd name="connsiteX111" fmla="*/ 3061253 w 4345388"/>
                <a:gd name="connsiteY111" fmla="*/ 365760 h 1746556"/>
                <a:gd name="connsiteX112" fmla="*/ 3085107 w 4345388"/>
                <a:gd name="connsiteY112" fmla="*/ 310101 h 1746556"/>
                <a:gd name="connsiteX113" fmla="*/ 3101009 w 4345388"/>
                <a:gd name="connsiteY113" fmla="*/ 349858 h 1746556"/>
                <a:gd name="connsiteX114" fmla="*/ 3104985 w 4345388"/>
                <a:gd name="connsiteY114" fmla="*/ 373712 h 1746556"/>
                <a:gd name="connsiteX115" fmla="*/ 3116912 w 4345388"/>
                <a:gd name="connsiteY115" fmla="*/ 429371 h 1746556"/>
                <a:gd name="connsiteX116" fmla="*/ 3136790 w 4345388"/>
                <a:gd name="connsiteY116" fmla="*/ 489006 h 1746556"/>
                <a:gd name="connsiteX117" fmla="*/ 3180522 w 4345388"/>
                <a:gd name="connsiteY117" fmla="*/ 652007 h 1746556"/>
                <a:gd name="connsiteX118" fmla="*/ 3196425 w 4345388"/>
                <a:gd name="connsiteY118" fmla="*/ 703691 h 1746556"/>
                <a:gd name="connsiteX119" fmla="*/ 3220279 w 4345388"/>
                <a:gd name="connsiteY119" fmla="*/ 807058 h 1746556"/>
                <a:gd name="connsiteX120" fmla="*/ 3248108 w 4345388"/>
                <a:gd name="connsiteY120" fmla="*/ 898498 h 1746556"/>
                <a:gd name="connsiteX121" fmla="*/ 3252084 w 4345388"/>
                <a:gd name="connsiteY121" fmla="*/ 926327 h 1746556"/>
                <a:gd name="connsiteX122" fmla="*/ 3267987 w 4345388"/>
                <a:gd name="connsiteY122" fmla="*/ 966084 h 1746556"/>
                <a:gd name="connsiteX123" fmla="*/ 3271962 w 4345388"/>
                <a:gd name="connsiteY123" fmla="*/ 978011 h 1746556"/>
                <a:gd name="connsiteX124" fmla="*/ 3283889 w 4345388"/>
                <a:gd name="connsiteY124" fmla="*/ 981987 h 1746556"/>
                <a:gd name="connsiteX125" fmla="*/ 3291841 w 4345388"/>
                <a:gd name="connsiteY125" fmla="*/ 974035 h 1746556"/>
                <a:gd name="connsiteX126" fmla="*/ 3307743 w 4345388"/>
                <a:gd name="connsiteY126" fmla="*/ 942230 h 1746556"/>
                <a:gd name="connsiteX127" fmla="*/ 3315694 w 4345388"/>
                <a:gd name="connsiteY127" fmla="*/ 918376 h 1746556"/>
                <a:gd name="connsiteX128" fmla="*/ 3335573 w 4345388"/>
                <a:gd name="connsiteY128" fmla="*/ 950181 h 1746556"/>
                <a:gd name="connsiteX129" fmla="*/ 3367378 w 4345388"/>
                <a:gd name="connsiteY129" fmla="*/ 1021743 h 1746556"/>
                <a:gd name="connsiteX130" fmla="*/ 3399183 w 4345388"/>
                <a:gd name="connsiteY130" fmla="*/ 1077402 h 1746556"/>
                <a:gd name="connsiteX131" fmla="*/ 3415086 w 4345388"/>
                <a:gd name="connsiteY131" fmla="*/ 1073427 h 1746556"/>
                <a:gd name="connsiteX132" fmla="*/ 3430988 w 4345388"/>
                <a:gd name="connsiteY132" fmla="*/ 1045597 h 1746556"/>
                <a:gd name="connsiteX133" fmla="*/ 3454842 w 4345388"/>
                <a:gd name="connsiteY133" fmla="*/ 993914 h 1746556"/>
                <a:gd name="connsiteX134" fmla="*/ 3478696 w 4345388"/>
                <a:gd name="connsiteY134" fmla="*/ 942230 h 1746556"/>
                <a:gd name="connsiteX135" fmla="*/ 3490623 w 4345388"/>
                <a:gd name="connsiteY135" fmla="*/ 938254 h 1746556"/>
                <a:gd name="connsiteX136" fmla="*/ 3522428 w 4345388"/>
                <a:gd name="connsiteY136" fmla="*/ 981987 h 1746556"/>
                <a:gd name="connsiteX137" fmla="*/ 3538331 w 4345388"/>
                <a:gd name="connsiteY137" fmla="*/ 1001865 h 1746556"/>
                <a:gd name="connsiteX138" fmla="*/ 3582063 w 4345388"/>
                <a:gd name="connsiteY138" fmla="*/ 1085354 h 1746556"/>
                <a:gd name="connsiteX139" fmla="*/ 3609893 w 4345388"/>
                <a:gd name="connsiteY139" fmla="*/ 1137037 h 1746556"/>
                <a:gd name="connsiteX140" fmla="*/ 3629771 w 4345388"/>
                <a:gd name="connsiteY140" fmla="*/ 1184745 h 1746556"/>
                <a:gd name="connsiteX141" fmla="*/ 3641698 w 4345388"/>
                <a:gd name="connsiteY141" fmla="*/ 1200647 h 1746556"/>
                <a:gd name="connsiteX142" fmla="*/ 3653625 w 4345388"/>
                <a:gd name="connsiteY142" fmla="*/ 1228477 h 1746556"/>
                <a:gd name="connsiteX143" fmla="*/ 3665552 w 4345388"/>
                <a:gd name="connsiteY143" fmla="*/ 1216550 h 1746556"/>
                <a:gd name="connsiteX144" fmla="*/ 3721211 w 4345388"/>
                <a:gd name="connsiteY144" fmla="*/ 1045597 h 1746556"/>
                <a:gd name="connsiteX145" fmla="*/ 3768919 w 4345388"/>
                <a:gd name="connsiteY145" fmla="*/ 882595 h 1746556"/>
                <a:gd name="connsiteX146" fmla="*/ 3776870 w 4345388"/>
                <a:gd name="connsiteY146" fmla="*/ 830912 h 1746556"/>
                <a:gd name="connsiteX147" fmla="*/ 3792773 w 4345388"/>
                <a:gd name="connsiteY147" fmla="*/ 795131 h 1746556"/>
                <a:gd name="connsiteX148" fmla="*/ 3800724 w 4345388"/>
                <a:gd name="connsiteY148" fmla="*/ 771277 h 1746556"/>
                <a:gd name="connsiteX149" fmla="*/ 3808675 w 4345388"/>
                <a:gd name="connsiteY149" fmla="*/ 735496 h 1746556"/>
                <a:gd name="connsiteX150" fmla="*/ 3824578 w 4345388"/>
                <a:gd name="connsiteY150" fmla="*/ 711642 h 1746556"/>
                <a:gd name="connsiteX151" fmla="*/ 3828554 w 4345388"/>
                <a:gd name="connsiteY151" fmla="*/ 723569 h 1746556"/>
                <a:gd name="connsiteX152" fmla="*/ 3836505 w 4345388"/>
                <a:gd name="connsiteY152" fmla="*/ 735496 h 1746556"/>
                <a:gd name="connsiteX153" fmla="*/ 3840481 w 4345388"/>
                <a:gd name="connsiteY153" fmla="*/ 763326 h 1746556"/>
                <a:gd name="connsiteX154" fmla="*/ 3884213 w 4345388"/>
                <a:gd name="connsiteY154" fmla="*/ 926327 h 1746556"/>
                <a:gd name="connsiteX155" fmla="*/ 3896140 w 4345388"/>
                <a:gd name="connsiteY155" fmla="*/ 958133 h 1746556"/>
                <a:gd name="connsiteX156" fmla="*/ 3904091 w 4345388"/>
                <a:gd name="connsiteY156" fmla="*/ 997889 h 1746556"/>
                <a:gd name="connsiteX157" fmla="*/ 3916018 w 4345388"/>
                <a:gd name="connsiteY157" fmla="*/ 1049573 h 1746556"/>
                <a:gd name="connsiteX158" fmla="*/ 3947823 w 4345388"/>
                <a:gd name="connsiteY158" fmla="*/ 1152940 h 1746556"/>
                <a:gd name="connsiteX159" fmla="*/ 3959750 w 4345388"/>
                <a:gd name="connsiteY159" fmla="*/ 1172818 h 1746556"/>
                <a:gd name="connsiteX160" fmla="*/ 3971677 w 4345388"/>
                <a:gd name="connsiteY160" fmla="*/ 1220526 h 1746556"/>
                <a:gd name="connsiteX161" fmla="*/ 3995531 w 4345388"/>
                <a:gd name="connsiteY161" fmla="*/ 1327868 h 1746556"/>
                <a:gd name="connsiteX162" fmla="*/ 4023361 w 4345388"/>
                <a:gd name="connsiteY162" fmla="*/ 1363649 h 1746556"/>
                <a:gd name="connsiteX163" fmla="*/ 4031312 w 4345388"/>
                <a:gd name="connsiteY163" fmla="*/ 1375576 h 1746556"/>
                <a:gd name="connsiteX164" fmla="*/ 4043239 w 4345388"/>
                <a:gd name="connsiteY164" fmla="*/ 1399430 h 1746556"/>
                <a:gd name="connsiteX165" fmla="*/ 4055166 w 4345388"/>
                <a:gd name="connsiteY165" fmla="*/ 1403406 h 1746556"/>
                <a:gd name="connsiteX166" fmla="*/ 4082995 w 4345388"/>
                <a:gd name="connsiteY166" fmla="*/ 1411357 h 1746556"/>
                <a:gd name="connsiteX167" fmla="*/ 4114801 w 4345388"/>
                <a:gd name="connsiteY167" fmla="*/ 1415333 h 1746556"/>
                <a:gd name="connsiteX168" fmla="*/ 4130703 w 4345388"/>
                <a:gd name="connsiteY168" fmla="*/ 1419308 h 1746556"/>
                <a:gd name="connsiteX169" fmla="*/ 4154557 w 4345388"/>
                <a:gd name="connsiteY169" fmla="*/ 1411357 h 1746556"/>
                <a:gd name="connsiteX170" fmla="*/ 4166484 w 4345388"/>
                <a:gd name="connsiteY170" fmla="*/ 1399430 h 1746556"/>
                <a:gd name="connsiteX171" fmla="*/ 4198289 w 4345388"/>
                <a:gd name="connsiteY171" fmla="*/ 1347747 h 1746556"/>
                <a:gd name="connsiteX172" fmla="*/ 4234070 w 4345388"/>
                <a:gd name="connsiteY172" fmla="*/ 1351722 h 1746556"/>
                <a:gd name="connsiteX173" fmla="*/ 4257924 w 4345388"/>
                <a:gd name="connsiteY173" fmla="*/ 1371600 h 1746556"/>
                <a:gd name="connsiteX174" fmla="*/ 4273827 w 4345388"/>
                <a:gd name="connsiteY174" fmla="*/ 1383527 h 1746556"/>
                <a:gd name="connsiteX175" fmla="*/ 4313583 w 4345388"/>
                <a:gd name="connsiteY175" fmla="*/ 1419308 h 1746556"/>
                <a:gd name="connsiteX176" fmla="*/ 4325510 w 4345388"/>
                <a:gd name="connsiteY176" fmla="*/ 1439187 h 1746556"/>
                <a:gd name="connsiteX177" fmla="*/ 4337437 w 4345388"/>
                <a:gd name="connsiteY177" fmla="*/ 1467016 h 1746556"/>
                <a:gd name="connsiteX178" fmla="*/ 4345388 w 4345388"/>
                <a:gd name="connsiteY178" fmla="*/ 1486894 h 1746556"/>
                <a:gd name="connsiteX0" fmla="*/ 0 w 4345388"/>
                <a:gd name="connsiteY0" fmla="*/ 1741336 h 1746556"/>
                <a:gd name="connsiteX1" fmla="*/ 1423284 w 4345388"/>
                <a:gd name="connsiteY1" fmla="*/ 1745311 h 1746556"/>
                <a:gd name="connsiteX2" fmla="*/ 1619181 w 4345388"/>
                <a:gd name="connsiteY2" fmla="*/ 1741208 h 1746556"/>
                <a:gd name="connsiteX3" fmla="*/ 1721458 w 4345388"/>
                <a:gd name="connsiteY3" fmla="*/ 1692496 h 1746556"/>
                <a:gd name="connsiteX4" fmla="*/ 1725434 w 4345388"/>
                <a:gd name="connsiteY4" fmla="*/ 1510748 h 1746556"/>
                <a:gd name="connsiteX5" fmla="*/ 1733385 w 4345388"/>
                <a:gd name="connsiteY5" fmla="*/ 1439187 h 1746556"/>
                <a:gd name="connsiteX6" fmla="*/ 1741336 w 4345388"/>
                <a:gd name="connsiteY6" fmla="*/ 1407381 h 1746556"/>
                <a:gd name="connsiteX7" fmla="*/ 1745312 w 4345388"/>
                <a:gd name="connsiteY7" fmla="*/ 1284136 h 1746556"/>
                <a:gd name="connsiteX8" fmla="*/ 1749287 w 4345388"/>
                <a:gd name="connsiteY8" fmla="*/ 1264258 h 1746556"/>
                <a:gd name="connsiteX9" fmla="*/ 1765190 w 4345388"/>
                <a:gd name="connsiteY9" fmla="*/ 1204623 h 1746556"/>
                <a:gd name="connsiteX10" fmla="*/ 1777117 w 4345388"/>
                <a:gd name="connsiteY10" fmla="*/ 1164867 h 1746556"/>
                <a:gd name="connsiteX11" fmla="*/ 1789044 w 4345388"/>
                <a:gd name="connsiteY11" fmla="*/ 1109207 h 1746556"/>
                <a:gd name="connsiteX12" fmla="*/ 1804947 w 4345388"/>
                <a:gd name="connsiteY12" fmla="*/ 1041621 h 1746556"/>
                <a:gd name="connsiteX13" fmla="*/ 1816874 w 4345388"/>
                <a:gd name="connsiteY13" fmla="*/ 1009816 h 1746556"/>
                <a:gd name="connsiteX14" fmla="*/ 1828801 w 4345388"/>
                <a:gd name="connsiteY14" fmla="*/ 978011 h 1746556"/>
                <a:gd name="connsiteX15" fmla="*/ 1844703 w 4345388"/>
                <a:gd name="connsiteY15" fmla="*/ 950181 h 1746556"/>
                <a:gd name="connsiteX16" fmla="*/ 1848679 w 4345388"/>
                <a:gd name="connsiteY16" fmla="*/ 934279 h 1746556"/>
                <a:gd name="connsiteX17" fmla="*/ 1856630 w 4345388"/>
                <a:gd name="connsiteY17" fmla="*/ 918376 h 1746556"/>
                <a:gd name="connsiteX18" fmla="*/ 1864581 w 4345388"/>
                <a:gd name="connsiteY18" fmla="*/ 894522 h 1746556"/>
                <a:gd name="connsiteX19" fmla="*/ 1876508 w 4345388"/>
                <a:gd name="connsiteY19" fmla="*/ 870668 h 1746556"/>
                <a:gd name="connsiteX20" fmla="*/ 1884460 w 4345388"/>
                <a:gd name="connsiteY20" fmla="*/ 826936 h 1746556"/>
                <a:gd name="connsiteX21" fmla="*/ 1900362 w 4345388"/>
                <a:gd name="connsiteY21" fmla="*/ 775253 h 1746556"/>
                <a:gd name="connsiteX22" fmla="*/ 1904338 w 4345388"/>
                <a:gd name="connsiteY22" fmla="*/ 739472 h 1746556"/>
                <a:gd name="connsiteX23" fmla="*/ 1916265 w 4345388"/>
                <a:gd name="connsiteY23" fmla="*/ 608275 h 1746556"/>
                <a:gd name="connsiteX24" fmla="*/ 1924216 w 4345388"/>
                <a:gd name="connsiteY24" fmla="*/ 548640 h 1746556"/>
                <a:gd name="connsiteX25" fmla="*/ 1940119 w 4345388"/>
                <a:gd name="connsiteY25" fmla="*/ 492981 h 1746556"/>
                <a:gd name="connsiteX26" fmla="*/ 1956021 w 4345388"/>
                <a:gd name="connsiteY26" fmla="*/ 441298 h 1746556"/>
                <a:gd name="connsiteX27" fmla="*/ 1959997 w 4345388"/>
                <a:gd name="connsiteY27" fmla="*/ 417444 h 1746556"/>
                <a:gd name="connsiteX28" fmla="*/ 1963973 w 4345388"/>
                <a:gd name="connsiteY28" fmla="*/ 405517 h 1746556"/>
                <a:gd name="connsiteX29" fmla="*/ 1967948 w 4345388"/>
                <a:gd name="connsiteY29" fmla="*/ 357809 h 1746556"/>
                <a:gd name="connsiteX30" fmla="*/ 1979875 w 4345388"/>
                <a:gd name="connsiteY30" fmla="*/ 294199 h 1746556"/>
                <a:gd name="connsiteX31" fmla="*/ 1987827 w 4345388"/>
                <a:gd name="connsiteY31" fmla="*/ 214686 h 1746556"/>
                <a:gd name="connsiteX32" fmla="*/ 1995778 w 4345388"/>
                <a:gd name="connsiteY32" fmla="*/ 182880 h 1746556"/>
                <a:gd name="connsiteX33" fmla="*/ 1999754 w 4345388"/>
                <a:gd name="connsiteY33" fmla="*/ 163002 h 1746556"/>
                <a:gd name="connsiteX34" fmla="*/ 2003729 w 4345388"/>
                <a:gd name="connsiteY34" fmla="*/ 123246 h 1746556"/>
                <a:gd name="connsiteX35" fmla="*/ 2015656 w 4345388"/>
                <a:gd name="connsiteY35" fmla="*/ 79514 h 1746556"/>
                <a:gd name="connsiteX36" fmla="*/ 2023607 w 4345388"/>
                <a:gd name="connsiteY36" fmla="*/ 59635 h 1746556"/>
                <a:gd name="connsiteX37" fmla="*/ 2055413 w 4345388"/>
                <a:gd name="connsiteY37" fmla="*/ 3976 h 1746556"/>
                <a:gd name="connsiteX38" fmla="*/ 2075291 w 4345388"/>
                <a:gd name="connsiteY38" fmla="*/ 0 h 1746556"/>
                <a:gd name="connsiteX39" fmla="*/ 2083242 w 4345388"/>
                <a:gd name="connsiteY39" fmla="*/ 15903 h 1746556"/>
                <a:gd name="connsiteX40" fmla="*/ 2087218 w 4345388"/>
                <a:gd name="connsiteY40" fmla="*/ 31806 h 1746556"/>
                <a:gd name="connsiteX41" fmla="*/ 2099145 w 4345388"/>
                <a:gd name="connsiteY41" fmla="*/ 79514 h 1746556"/>
                <a:gd name="connsiteX42" fmla="*/ 2103121 w 4345388"/>
                <a:gd name="connsiteY42" fmla="*/ 123246 h 1746556"/>
                <a:gd name="connsiteX43" fmla="*/ 2115047 w 4345388"/>
                <a:gd name="connsiteY43" fmla="*/ 186856 h 1746556"/>
                <a:gd name="connsiteX44" fmla="*/ 2119023 w 4345388"/>
                <a:gd name="connsiteY44" fmla="*/ 198783 h 1746556"/>
                <a:gd name="connsiteX45" fmla="*/ 2134926 w 4345388"/>
                <a:gd name="connsiteY45" fmla="*/ 250467 h 1746556"/>
                <a:gd name="connsiteX46" fmla="*/ 2138901 w 4345388"/>
                <a:gd name="connsiteY46" fmla="*/ 262394 h 1746556"/>
                <a:gd name="connsiteX47" fmla="*/ 2142877 w 4345388"/>
                <a:gd name="connsiteY47" fmla="*/ 286247 h 1746556"/>
                <a:gd name="connsiteX48" fmla="*/ 2146853 w 4345388"/>
                <a:gd name="connsiteY48" fmla="*/ 318053 h 1746556"/>
                <a:gd name="connsiteX49" fmla="*/ 2158780 w 4345388"/>
                <a:gd name="connsiteY49" fmla="*/ 353834 h 1746556"/>
                <a:gd name="connsiteX50" fmla="*/ 2170707 w 4345388"/>
                <a:gd name="connsiteY50" fmla="*/ 377687 h 1746556"/>
                <a:gd name="connsiteX51" fmla="*/ 2182634 w 4345388"/>
                <a:gd name="connsiteY51" fmla="*/ 381663 h 1746556"/>
                <a:gd name="connsiteX52" fmla="*/ 2274074 w 4345388"/>
                <a:gd name="connsiteY52" fmla="*/ 377687 h 1746556"/>
                <a:gd name="connsiteX53" fmla="*/ 2289976 w 4345388"/>
                <a:gd name="connsiteY53" fmla="*/ 365760 h 1746556"/>
                <a:gd name="connsiteX54" fmla="*/ 2313830 w 4345388"/>
                <a:gd name="connsiteY54" fmla="*/ 345882 h 1746556"/>
                <a:gd name="connsiteX55" fmla="*/ 2337684 w 4345388"/>
                <a:gd name="connsiteY55" fmla="*/ 314077 h 1746556"/>
                <a:gd name="connsiteX56" fmla="*/ 2345635 w 4345388"/>
                <a:gd name="connsiteY56" fmla="*/ 290223 h 1746556"/>
                <a:gd name="connsiteX57" fmla="*/ 2361538 w 4345388"/>
                <a:gd name="connsiteY57" fmla="*/ 258418 h 1746556"/>
                <a:gd name="connsiteX58" fmla="*/ 2365514 w 4345388"/>
                <a:gd name="connsiteY58" fmla="*/ 242515 h 1746556"/>
                <a:gd name="connsiteX59" fmla="*/ 2373465 w 4345388"/>
                <a:gd name="connsiteY59" fmla="*/ 222637 h 1746556"/>
                <a:gd name="connsiteX60" fmla="*/ 2377441 w 4345388"/>
                <a:gd name="connsiteY60" fmla="*/ 210710 h 1746556"/>
                <a:gd name="connsiteX61" fmla="*/ 2381416 w 4345388"/>
                <a:gd name="connsiteY61" fmla="*/ 421420 h 1746556"/>
                <a:gd name="connsiteX62" fmla="*/ 2385392 w 4345388"/>
                <a:gd name="connsiteY62" fmla="*/ 441298 h 1746556"/>
                <a:gd name="connsiteX63" fmla="*/ 2393343 w 4345388"/>
                <a:gd name="connsiteY63" fmla="*/ 453225 h 1746556"/>
                <a:gd name="connsiteX64" fmla="*/ 2413221 w 4345388"/>
                <a:gd name="connsiteY64" fmla="*/ 489006 h 1746556"/>
                <a:gd name="connsiteX65" fmla="*/ 2449002 w 4345388"/>
                <a:gd name="connsiteY65" fmla="*/ 477079 h 1746556"/>
                <a:gd name="connsiteX66" fmla="*/ 2468881 w 4345388"/>
                <a:gd name="connsiteY66" fmla="*/ 457200 h 1746556"/>
                <a:gd name="connsiteX67" fmla="*/ 2500686 w 4345388"/>
                <a:gd name="connsiteY67" fmla="*/ 417444 h 1746556"/>
                <a:gd name="connsiteX68" fmla="*/ 2512613 w 4345388"/>
                <a:gd name="connsiteY68" fmla="*/ 405517 h 1746556"/>
                <a:gd name="connsiteX69" fmla="*/ 2524540 w 4345388"/>
                <a:gd name="connsiteY69" fmla="*/ 413468 h 1746556"/>
                <a:gd name="connsiteX70" fmla="*/ 2532491 w 4345388"/>
                <a:gd name="connsiteY70" fmla="*/ 437322 h 1746556"/>
                <a:gd name="connsiteX71" fmla="*/ 2540442 w 4345388"/>
                <a:gd name="connsiteY71" fmla="*/ 457200 h 1746556"/>
                <a:gd name="connsiteX72" fmla="*/ 2544418 w 4345388"/>
                <a:gd name="connsiteY72" fmla="*/ 477079 h 1746556"/>
                <a:gd name="connsiteX73" fmla="*/ 2552369 w 4345388"/>
                <a:gd name="connsiteY73" fmla="*/ 492981 h 1746556"/>
                <a:gd name="connsiteX74" fmla="*/ 2560321 w 4345388"/>
                <a:gd name="connsiteY74" fmla="*/ 512860 h 1746556"/>
                <a:gd name="connsiteX75" fmla="*/ 2564296 w 4345388"/>
                <a:gd name="connsiteY75" fmla="*/ 528762 h 1746556"/>
                <a:gd name="connsiteX76" fmla="*/ 2576223 w 4345388"/>
                <a:gd name="connsiteY76" fmla="*/ 544665 h 1746556"/>
                <a:gd name="connsiteX77" fmla="*/ 2592126 w 4345388"/>
                <a:gd name="connsiteY77" fmla="*/ 568519 h 1746556"/>
                <a:gd name="connsiteX78" fmla="*/ 2604053 w 4345388"/>
                <a:gd name="connsiteY78" fmla="*/ 588397 h 1746556"/>
                <a:gd name="connsiteX79" fmla="*/ 2623931 w 4345388"/>
                <a:gd name="connsiteY79" fmla="*/ 580446 h 1746556"/>
                <a:gd name="connsiteX80" fmla="*/ 2643809 w 4345388"/>
                <a:gd name="connsiteY80" fmla="*/ 552616 h 1746556"/>
                <a:gd name="connsiteX81" fmla="*/ 2663687 w 4345388"/>
                <a:gd name="connsiteY81" fmla="*/ 516835 h 1746556"/>
                <a:gd name="connsiteX82" fmla="*/ 2679590 w 4345388"/>
                <a:gd name="connsiteY82" fmla="*/ 481054 h 1746556"/>
                <a:gd name="connsiteX83" fmla="*/ 2683566 w 4345388"/>
                <a:gd name="connsiteY83" fmla="*/ 469127 h 1746556"/>
                <a:gd name="connsiteX84" fmla="*/ 2691517 w 4345388"/>
                <a:gd name="connsiteY84" fmla="*/ 457200 h 1746556"/>
                <a:gd name="connsiteX85" fmla="*/ 2703444 w 4345388"/>
                <a:gd name="connsiteY85" fmla="*/ 425395 h 1746556"/>
                <a:gd name="connsiteX86" fmla="*/ 2711395 w 4345388"/>
                <a:gd name="connsiteY86" fmla="*/ 409493 h 1746556"/>
                <a:gd name="connsiteX87" fmla="*/ 2735249 w 4345388"/>
                <a:gd name="connsiteY87" fmla="*/ 461176 h 1746556"/>
                <a:gd name="connsiteX88" fmla="*/ 2755127 w 4345388"/>
                <a:gd name="connsiteY88" fmla="*/ 504908 h 1746556"/>
                <a:gd name="connsiteX89" fmla="*/ 2771030 w 4345388"/>
                <a:gd name="connsiteY89" fmla="*/ 556592 h 1746556"/>
                <a:gd name="connsiteX90" fmla="*/ 2775006 w 4345388"/>
                <a:gd name="connsiteY90" fmla="*/ 572494 h 1746556"/>
                <a:gd name="connsiteX91" fmla="*/ 2782957 w 4345388"/>
                <a:gd name="connsiteY91" fmla="*/ 588397 h 1746556"/>
                <a:gd name="connsiteX92" fmla="*/ 2802835 w 4345388"/>
                <a:gd name="connsiteY92" fmla="*/ 624178 h 1746556"/>
                <a:gd name="connsiteX93" fmla="*/ 2818738 w 4345388"/>
                <a:gd name="connsiteY93" fmla="*/ 640080 h 1746556"/>
                <a:gd name="connsiteX94" fmla="*/ 2830665 w 4345388"/>
                <a:gd name="connsiteY94" fmla="*/ 663934 h 1746556"/>
                <a:gd name="connsiteX95" fmla="*/ 2834641 w 4345388"/>
                <a:gd name="connsiteY95" fmla="*/ 679837 h 1746556"/>
                <a:gd name="connsiteX96" fmla="*/ 2846567 w 4345388"/>
                <a:gd name="connsiteY96" fmla="*/ 695740 h 1746556"/>
                <a:gd name="connsiteX97" fmla="*/ 2862470 w 4345388"/>
                <a:gd name="connsiteY97" fmla="*/ 743447 h 1746556"/>
                <a:gd name="connsiteX98" fmla="*/ 2866446 w 4345388"/>
                <a:gd name="connsiteY98" fmla="*/ 759350 h 1746556"/>
                <a:gd name="connsiteX99" fmla="*/ 2882348 w 4345388"/>
                <a:gd name="connsiteY99" fmla="*/ 795131 h 1746556"/>
                <a:gd name="connsiteX100" fmla="*/ 2886324 w 4345388"/>
                <a:gd name="connsiteY100" fmla="*/ 811034 h 1746556"/>
                <a:gd name="connsiteX101" fmla="*/ 2898251 w 4345388"/>
                <a:gd name="connsiteY101" fmla="*/ 834887 h 1746556"/>
                <a:gd name="connsiteX102" fmla="*/ 2910178 w 4345388"/>
                <a:gd name="connsiteY102" fmla="*/ 826936 h 1746556"/>
                <a:gd name="connsiteX103" fmla="*/ 2949934 w 4345388"/>
                <a:gd name="connsiteY103" fmla="*/ 751399 h 1746556"/>
                <a:gd name="connsiteX104" fmla="*/ 2957886 w 4345388"/>
                <a:gd name="connsiteY104" fmla="*/ 703691 h 1746556"/>
                <a:gd name="connsiteX105" fmla="*/ 2977764 w 4345388"/>
                <a:gd name="connsiteY105" fmla="*/ 663934 h 1746556"/>
                <a:gd name="connsiteX106" fmla="*/ 2981740 w 4345388"/>
                <a:gd name="connsiteY106" fmla="*/ 620202 h 1746556"/>
                <a:gd name="connsiteX107" fmla="*/ 3005594 w 4345388"/>
                <a:gd name="connsiteY107" fmla="*/ 576470 h 1746556"/>
                <a:gd name="connsiteX108" fmla="*/ 3025472 w 4345388"/>
                <a:gd name="connsiteY108" fmla="*/ 500933 h 1746556"/>
                <a:gd name="connsiteX109" fmla="*/ 3041374 w 4345388"/>
                <a:gd name="connsiteY109" fmla="*/ 421420 h 1746556"/>
                <a:gd name="connsiteX110" fmla="*/ 3049326 w 4345388"/>
                <a:gd name="connsiteY110" fmla="*/ 405517 h 1746556"/>
                <a:gd name="connsiteX111" fmla="*/ 3061253 w 4345388"/>
                <a:gd name="connsiteY111" fmla="*/ 365760 h 1746556"/>
                <a:gd name="connsiteX112" fmla="*/ 3085107 w 4345388"/>
                <a:gd name="connsiteY112" fmla="*/ 310101 h 1746556"/>
                <a:gd name="connsiteX113" fmla="*/ 3101009 w 4345388"/>
                <a:gd name="connsiteY113" fmla="*/ 349858 h 1746556"/>
                <a:gd name="connsiteX114" fmla="*/ 3104985 w 4345388"/>
                <a:gd name="connsiteY114" fmla="*/ 373712 h 1746556"/>
                <a:gd name="connsiteX115" fmla="*/ 3116912 w 4345388"/>
                <a:gd name="connsiteY115" fmla="*/ 429371 h 1746556"/>
                <a:gd name="connsiteX116" fmla="*/ 3136790 w 4345388"/>
                <a:gd name="connsiteY116" fmla="*/ 489006 h 1746556"/>
                <a:gd name="connsiteX117" fmla="*/ 3180522 w 4345388"/>
                <a:gd name="connsiteY117" fmla="*/ 652007 h 1746556"/>
                <a:gd name="connsiteX118" fmla="*/ 3196425 w 4345388"/>
                <a:gd name="connsiteY118" fmla="*/ 703691 h 1746556"/>
                <a:gd name="connsiteX119" fmla="*/ 3220279 w 4345388"/>
                <a:gd name="connsiteY119" fmla="*/ 807058 h 1746556"/>
                <a:gd name="connsiteX120" fmla="*/ 3248108 w 4345388"/>
                <a:gd name="connsiteY120" fmla="*/ 898498 h 1746556"/>
                <a:gd name="connsiteX121" fmla="*/ 3252084 w 4345388"/>
                <a:gd name="connsiteY121" fmla="*/ 926327 h 1746556"/>
                <a:gd name="connsiteX122" fmla="*/ 3267987 w 4345388"/>
                <a:gd name="connsiteY122" fmla="*/ 966084 h 1746556"/>
                <a:gd name="connsiteX123" fmla="*/ 3271962 w 4345388"/>
                <a:gd name="connsiteY123" fmla="*/ 978011 h 1746556"/>
                <a:gd name="connsiteX124" fmla="*/ 3283889 w 4345388"/>
                <a:gd name="connsiteY124" fmla="*/ 981987 h 1746556"/>
                <a:gd name="connsiteX125" fmla="*/ 3291841 w 4345388"/>
                <a:gd name="connsiteY125" fmla="*/ 974035 h 1746556"/>
                <a:gd name="connsiteX126" fmla="*/ 3307743 w 4345388"/>
                <a:gd name="connsiteY126" fmla="*/ 942230 h 1746556"/>
                <a:gd name="connsiteX127" fmla="*/ 3315694 w 4345388"/>
                <a:gd name="connsiteY127" fmla="*/ 918376 h 1746556"/>
                <a:gd name="connsiteX128" fmla="*/ 3335573 w 4345388"/>
                <a:gd name="connsiteY128" fmla="*/ 950181 h 1746556"/>
                <a:gd name="connsiteX129" fmla="*/ 3367378 w 4345388"/>
                <a:gd name="connsiteY129" fmla="*/ 1021743 h 1746556"/>
                <a:gd name="connsiteX130" fmla="*/ 3399183 w 4345388"/>
                <a:gd name="connsiteY130" fmla="*/ 1077402 h 1746556"/>
                <a:gd name="connsiteX131" fmla="*/ 3415086 w 4345388"/>
                <a:gd name="connsiteY131" fmla="*/ 1073427 h 1746556"/>
                <a:gd name="connsiteX132" fmla="*/ 3430988 w 4345388"/>
                <a:gd name="connsiteY132" fmla="*/ 1045597 h 1746556"/>
                <a:gd name="connsiteX133" fmla="*/ 3454842 w 4345388"/>
                <a:gd name="connsiteY133" fmla="*/ 993914 h 1746556"/>
                <a:gd name="connsiteX134" fmla="*/ 3478696 w 4345388"/>
                <a:gd name="connsiteY134" fmla="*/ 942230 h 1746556"/>
                <a:gd name="connsiteX135" fmla="*/ 3490623 w 4345388"/>
                <a:gd name="connsiteY135" fmla="*/ 938254 h 1746556"/>
                <a:gd name="connsiteX136" fmla="*/ 3522428 w 4345388"/>
                <a:gd name="connsiteY136" fmla="*/ 981987 h 1746556"/>
                <a:gd name="connsiteX137" fmla="*/ 3538331 w 4345388"/>
                <a:gd name="connsiteY137" fmla="*/ 1001865 h 1746556"/>
                <a:gd name="connsiteX138" fmla="*/ 3582063 w 4345388"/>
                <a:gd name="connsiteY138" fmla="*/ 1085354 h 1746556"/>
                <a:gd name="connsiteX139" fmla="*/ 3609893 w 4345388"/>
                <a:gd name="connsiteY139" fmla="*/ 1137037 h 1746556"/>
                <a:gd name="connsiteX140" fmla="*/ 3629771 w 4345388"/>
                <a:gd name="connsiteY140" fmla="*/ 1184745 h 1746556"/>
                <a:gd name="connsiteX141" fmla="*/ 3641698 w 4345388"/>
                <a:gd name="connsiteY141" fmla="*/ 1200647 h 1746556"/>
                <a:gd name="connsiteX142" fmla="*/ 3653625 w 4345388"/>
                <a:gd name="connsiteY142" fmla="*/ 1228477 h 1746556"/>
                <a:gd name="connsiteX143" fmla="*/ 3665552 w 4345388"/>
                <a:gd name="connsiteY143" fmla="*/ 1216550 h 1746556"/>
                <a:gd name="connsiteX144" fmla="*/ 3721211 w 4345388"/>
                <a:gd name="connsiteY144" fmla="*/ 1045597 h 1746556"/>
                <a:gd name="connsiteX145" fmla="*/ 3768919 w 4345388"/>
                <a:gd name="connsiteY145" fmla="*/ 882595 h 1746556"/>
                <a:gd name="connsiteX146" fmla="*/ 3776870 w 4345388"/>
                <a:gd name="connsiteY146" fmla="*/ 830912 h 1746556"/>
                <a:gd name="connsiteX147" fmla="*/ 3792773 w 4345388"/>
                <a:gd name="connsiteY147" fmla="*/ 795131 h 1746556"/>
                <a:gd name="connsiteX148" fmla="*/ 3800724 w 4345388"/>
                <a:gd name="connsiteY148" fmla="*/ 771277 h 1746556"/>
                <a:gd name="connsiteX149" fmla="*/ 3808675 w 4345388"/>
                <a:gd name="connsiteY149" fmla="*/ 735496 h 1746556"/>
                <a:gd name="connsiteX150" fmla="*/ 3824578 w 4345388"/>
                <a:gd name="connsiteY150" fmla="*/ 711642 h 1746556"/>
                <a:gd name="connsiteX151" fmla="*/ 3828554 w 4345388"/>
                <a:gd name="connsiteY151" fmla="*/ 723569 h 1746556"/>
                <a:gd name="connsiteX152" fmla="*/ 3836505 w 4345388"/>
                <a:gd name="connsiteY152" fmla="*/ 735496 h 1746556"/>
                <a:gd name="connsiteX153" fmla="*/ 3840481 w 4345388"/>
                <a:gd name="connsiteY153" fmla="*/ 763326 h 1746556"/>
                <a:gd name="connsiteX154" fmla="*/ 3884213 w 4345388"/>
                <a:gd name="connsiteY154" fmla="*/ 926327 h 1746556"/>
                <a:gd name="connsiteX155" fmla="*/ 3896140 w 4345388"/>
                <a:gd name="connsiteY155" fmla="*/ 958133 h 1746556"/>
                <a:gd name="connsiteX156" fmla="*/ 3904091 w 4345388"/>
                <a:gd name="connsiteY156" fmla="*/ 997889 h 1746556"/>
                <a:gd name="connsiteX157" fmla="*/ 3916018 w 4345388"/>
                <a:gd name="connsiteY157" fmla="*/ 1049573 h 1746556"/>
                <a:gd name="connsiteX158" fmla="*/ 3947823 w 4345388"/>
                <a:gd name="connsiteY158" fmla="*/ 1152940 h 1746556"/>
                <a:gd name="connsiteX159" fmla="*/ 3959750 w 4345388"/>
                <a:gd name="connsiteY159" fmla="*/ 1172818 h 1746556"/>
                <a:gd name="connsiteX160" fmla="*/ 3971677 w 4345388"/>
                <a:gd name="connsiteY160" fmla="*/ 1220526 h 1746556"/>
                <a:gd name="connsiteX161" fmla="*/ 3995531 w 4345388"/>
                <a:gd name="connsiteY161" fmla="*/ 1327868 h 1746556"/>
                <a:gd name="connsiteX162" fmla="*/ 4023361 w 4345388"/>
                <a:gd name="connsiteY162" fmla="*/ 1363649 h 1746556"/>
                <a:gd name="connsiteX163" fmla="*/ 4031312 w 4345388"/>
                <a:gd name="connsiteY163" fmla="*/ 1375576 h 1746556"/>
                <a:gd name="connsiteX164" fmla="*/ 4043239 w 4345388"/>
                <a:gd name="connsiteY164" fmla="*/ 1399430 h 1746556"/>
                <a:gd name="connsiteX165" fmla="*/ 4055166 w 4345388"/>
                <a:gd name="connsiteY165" fmla="*/ 1403406 h 1746556"/>
                <a:gd name="connsiteX166" fmla="*/ 4082995 w 4345388"/>
                <a:gd name="connsiteY166" fmla="*/ 1411357 h 1746556"/>
                <a:gd name="connsiteX167" fmla="*/ 4114801 w 4345388"/>
                <a:gd name="connsiteY167" fmla="*/ 1415333 h 1746556"/>
                <a:gd name="connsiteX168" fmla="*/ 4130703 w 4345388"/>
                <a:gd name="connsiteY168" fmla="*/ 1419308 h 1746556"/>
                <a:gd name="connsiteX169" fmla="*/ 4154557 w 4345388"/>
                <a:gd name="connsiteY169" fmla="*/ 1411357 h 1746556"/>
                <a:gd name="connsiteX170" fmla="*/ 4166484 w 4345388"/>
                <a:gd name="connsiteY170" fmla="*/ 1399430 h 1746556"/>
                <a:gd name="connsiteX171" fmla="*/ 4198289 w 4345388"/>
                <a:gd name="connsiteY171" fmla="*/ 1347747 h 1746556"/>
                <a:gd name="connsiteX172" fmla="*/ 4234070 w 4345388"/>
                <a:gd name="connsiteY172" fmla="*/ 1351722 h 1746556"/>
                <a:gd name="connsiteX173" fmla="*/ 4257924 w 4345388"/>
                <a:gd name="connsiteY173" fmla="*/ 1371600 h 1746556"/>
                <a:gd name="connsiteX174" fmla="*/ 4273827 w 4345388"/>
                <a:gd name="connsiteY174" fmla="*/ 1383527 h 1746556"/>
                <a:gd name="connsiteX175" fmla="*/ 4313583 w 4345388"/>
                <a:gd name="connsiteY175" fmla="*/ 1419308 h 1746556"/>
                <a:gd name="connsiteX176" fmla="*/ 4325510 w 4345388"/>
                <a:gd name="connsiteY176" fmla="*/ 1439187 h 1746556"/>
                <a:gd name="connsiteX177" fmla="*/ 4337437 w 4345388"/>
                <a:gd name="connsiteY177" fmla="*/ 1467016 h 1746556"/>
                <a:gd name="connsiteX178" fmla="*/ 4345388 w 4345388"/>
                <a:gd name="connsiteY178" fmla="*/ 1486894 h 1746556"/>
                <a:gd name="connsiteX0" fmla="*/ 0 w 4345388"/>
                <a:gd name="connsiteY0" fmla="*/ 1741336 h 1750154"/>
                <a:gd name="connsiteX1" fmla="*/ 1423284 w 4345388"/>
                <a:gd name="connsiteY1" fmla="*/ 1745311 h 1750154"/>
                <a:gd name="connsiteX2" fmla="*/ 1619181 w 4345388"/>
                <a:gd name="connsiteY2" fmla="*/ 1741208 h 1750154"/>
                <a:gd name="connsiteX3" fmla="*/ 1721458 w 4345388"/>
                <a:gd name="connsiteY3" fmla="*/ 1692496 h 1750154"/>
                <a:gd name="connsiteX4" fmla="*/ 1725434 w 4345388"/>
                <a:gd name="connsiteY4" fmla="*/ 1510748 h 1750154"/>
                <a:gd name="connsiteX5" fmla="*/ 1733385 w 4345388"/>
                <a:gd name="connsiteY5" fmla="*/ 1439187 h 1750154"/>
                <a:gd name="connsiteX6" fmla="*/ 1741336 w 4345388"/>
                <a:gd name="connsiteY6" fmla="*/ 1407381 h 1750154"/>
                <a:gd name="connsiteX7" fmla="*/ 1745312 w 4345388"/>
                <a:gd name="connsiteY7" fmla="*/ 1284136 h 1750154"/>
                <a:gd name="connsiteX8" fmla="*/ 1749287 w 4345388"/>
                <a:gd name="connsiteY8" fmla="*/ 1264258 h 1750154"/>
                <a:gd name="connsiteX9" fmla="*/ 1765190 w 4345388"/>
                <a:gd name="connsiteY9" fmla="*/ 1204623 h 1750154"/>
                <a:gd name="connsiteX10" fmla="*/ 1777117 w 4345388"/>
                <a:gd name="connsiteY10" fmla="*/ 1164867 h 1750154"/>
                <a:gd name="connsiteX11" fmla="*/ 1789044 w 4345388"/>
                <a:gd name="connsiteY11" fmla="*/ 1109207 h 1750154"/>
                <a:gd name="connsiteX12" fmla="*/ 1804947 w 4345388"/>
                <a:gd name="connsiteY12" fmla="*/ 1041621 h 1750154"/>
                <a:gd name="connsiteX13" fmla="*/ 1816874 w 4345388"/>
                <a:gd name="connsiteY13" fmla="*/ 1009816 h 1750154"/>
                <a:gd name="connsiteX14" fmla="*/ 1828801 w 4345388"/>
                <a:gd name="connsiteY14" fmla="*/ 978011 h 1750154"/>
                <a:gd name="connsiteX15" fmla="*/ 1844703 w 4345388"/>
                <a:gd name="connsiteY15" fmla="*/ 950181 h 1750154"/>
                <a:gd name="connsiteX16" fmla="*/ 1848679 w 4345388"/>
                <a:gd name="connsiteY16" fmla="*/ 934279 h 1750154"/>
                <a:gd name="connsiteX17" fmla="*/ 1856630 w 4345388"/>
                <a:gd name="connsiteY17" fmla="*/ 918376 h 1750154"/>
                <a:gd name="connsiteX18" fmla="*/ 1864581 w 4345388"/>
                <a:gd name="connsiteY18" fmla="*/ 894522 h 1750154"/>
                <a:gd name="connsiteX19" fmla="*/ 1876508 w 4345388"/>
                <a:gd name="connsiteY19" fmla="*/ 870668 h 1750154"/>
                <a:gd name="connsiteX20" fmla="*/ 1884460 w 4345388"/>
                <a:gd name="connsiteY20" fmla="*/ 826936 h 1750154"/>
                <a:gd name="connsiteX21" fmla="*/ 1900362 w 4345388"/>
                <a:gd name="connsiteY21" fmla="*/ 775253 h 1750154"/>
                <a:gd name="connsiteX22" fmla="*/ 1904338 w 4345388"/>
                <a:gd name="connsiteY22" fmla="*/ 739472 h 1750154"/>
                <a:gd name="connsiteX23" fmla="*/ 1916265 w 4345388"/>
                <a:gd name="connsiteY23" fmla="*/ 608275 h 1750154"/>
                <a:gd name="connsiteX24" fmla="*/ 1924216 w 4345388"/>
                <a:gd name="connsiteY24" fmla="*/ 548640 h 1750154"/>
                <a:gd name="connsiteX25" fmla="*/ 1940119 w 4345388"/>
                <a:gd name="connsiteY25" fmla="*/ 492981 h 1750154"/>
                <a:gd name="connsiteX26" fmla="*/ 1956021 w 4345388"/>
                <a:gd name="connsiteY26" fmla="*/ 441298 h 1750154"/>
                <a:gd name="connsiteX27" fmla="*/ 1959997 w 4345388"/>
                <a:gd name="connsiteY27" fmla="*/ 417444 h 1750154"/>
                <a:gd name="connsiteX28" fmla="*/ 1963973 w 4345388"/>
                <a:gd name="connsiteY28" fmla="*/ 405517 h 1750154"/>
                <a:gd name="connsiteX29" fmla="*/ 1967948 w 4345388"/>
                <a:gd name="connsiteY29" fmla="*/ 357809 h 1750154"/>
                <a:gd name="connsiteX30" fmla="*/ 1979875 w 4345388"/>
                <a:gd name="connsiteY30" fmla="*/ 294199 h 1750154"/>
                <a:gd name="connsiteX31" fmla="*/ 1987827 w 4345388"/>
                <a:gd name="connsiteY31" fmla="*/ 214686 h 1750154"/>
                <a:gd name="connsiteX32" fmla="*/ 1995778 w 4345388"/>
                <a:gd name="connsiteY32" fmla="*/ 182880 h 1750154"/>
                <a:gd name="connsiteX33" fmla="*/ 1999754 w 4345388"/>
                <a:gd name="connsiteY33" fmla="*/ 163002 h 1750154"/>
                <a:gd name="connsiteX34" fmla="*/ 2003729 w 4345388"/>
                <a:gd name="connsiteY34" fmla="*/ 123246 h 1750154"/>
                <a:gd name="connsiteX35" fmla="*/ 2015656 w 4345388"/>
                <a:gd name="connsiteY35" fmla="*/ 79514 h 1750154"/>
                <a:gd name="connsiteX36" fmla="*/ 2023607 w 4345388"/>
                <a:gd name="connsiteY36" fmla="*/ 59635 h 1750154"/>
                <a:gd name="connsiteX37" fmla="*/ 2055413 w 4345388"/>
                <a:gd name="connsiteY37" fmla="*/ 3976 h 1750154"/>
                <a:gd name="connsiteX38" fmla="*/ 2075291 w 4345388"/>
                <a:gd name="connsiteY38" fmla="*/ 0 h 1750154"/>
                <a:gd name="connsiteX39" fmla="*/ 2083242 w 4345388"/>
                <a:gd name="connsiteY39" fmla="*/ 15903 h 1750154"/>
                <a:gd name="connsiteX40" fmla="*/ 2087218 w 4345388"/>
                <a:gd name="connsiteY40" fmla="*/ 31806 h 1750154"/>
                <a:gd name="connsiteX41" fmla="*/ 2099145 w 4345388"/>
                <a:gd name="connsiteY41" fmla="*/ 79514 h 1750154"/>
                <a:gd name="connsiteX42" fmla="*/ 2103121 w 4345388"/>
                <a:gd name="connsiteY42" fmla="*/ 123246 h 1750154"/>
                <a:gd name="connsiteX43" fmla="*/ 2115047 w 4345388"/>
                <a:gd name="connsiteY43" fmla="*/ 186856 h 1750154"/>
                <a:gd name="connsiteX44" fmla="*/ 2119023 w 4345388"/>
                <a:gd name="connsiteY44" fmla="*/ 198783 h 1750154"/>
                <a:gd name="connsiteX45" fmla="*/ 2134926 w 4345388"/>
                <a:gd name="connsiteY45" fmla="*/ 250467 h 1750154"/>
                <a:gd name="connsiteX46" fmla="*/ 2138901 w 4345388"/>
                <a:gd name="connsiteY46" fmla="*/ 262394 h 1750154"/>
                <a:gd name="connsiteX47" fmla="*/ 2142877 w 4345388"/>
                <a:gd name="connsiteY47" fmla="*/ 286247 h 1750154"/>
                <a:gd name="connsiteX48" fmla="*/ 2146853 w 4345388"/>
                <a:gd name="connsiteY48" fmla="*/ 318053 h 1750154"/>
                <a:gd name="connsiteX49" fmla="*/ 2158780 w 4345388"/>
                <a:gd name="connsiteY49" fmla="*/ 353834 h 1750154"/>
                <a:gd name="connsiteX50" fmla="*/ 2170707 w 4345388"/>
                <a:gd name="connsiteY50" fmla="*/ 377687 h 1750154"/>
                <a:gd name="connsiteX51" fmla="*/ 2182634 w 4345388"/>
                <a:gd name="connsiteY51" fmla="*/ 381663 h 1750154"/>
                <a:gd name="connsiteX52" fmla="*/ 2274074 w 4345388"/>
                <a:gd name="connsiteY52" fmla="*/ 377687 h 1750154"/>
                <a:gd name="connsiteX53" fmla="*/ 2289976 w 4345388"/>
                <a:gd name="connsiteY53" fmla="*/ 365760 h 1750154"/>
                <a:gd name="connsiteX54" fmla="*/ 2313830 w 4345388"/>
                <a:gd name="connsiteY54" fmla="*/ 345882 h 1750154"/>
                <a:gd name="connsiteX55" fmla="*/ 2337684 w 4345388"/>
                <a:gd name="connsiteY55" fmla="*/ 314077 h 1750154"/>
                <a:gd name="connsiteX56" fmla="*/ 2345635 w 4345388"/>
                <a:gd name="connsiteY56" fmla="*/ 290223 h 1750154"/>
                <a:gd name="connsiteX57" fmla="*/ 2361538 w 4345388"/>
                <a:gd name="connsiteY57" fmla="*/ 258418 h 1750154"/>
                <a:gd name="connsiteX58" fmla="*/ 2365514 w 4345388"/>
                <a:gd name="connsiteY58" fmla="*/ 242515 h 1750154"/>
                <a:gd name="connsiteX59" fmla="*/ 2373465 w 4345388"/>
                <a:gd name="connsiteY59" fmla="*/ 222637 h 1750154"/>
                <a:gd name="connsiteX60" fmla="*/ 2377441 w 4345388"/>
                <a:gd name="connsiteY60" fmla="*/ 210710 h 1750154"/>
                <a:gd name="connsiteX61" fmla="*/ 2381416 w 4345388"/>
                <a:gd name="connsiteY61" fmla="*/ 421420 h 1750154"/>
                <a:gd name="connsiteX62" fmla="*/ 2385392 w 4345388"/>
                <a:gd name="connsiteY62" fmla="*/ 441298 h 1750154"/>
                <a:gd name="connsiteX63" fmla="*/ 2393343 w 4345388"/>
                <a:gd name="connsiteY63" fmla="*/ 453225 h 1750154"/>
                <a:gd name="connsiteX64" fmla="*/ 2413221 w 4345388"/>
                <a:gd name="connsiteY64" fmla="*/ 489006 h 1750154"/>
                <a:gd name="connsiteX65" fmla="*/ 2449002 w 4345388"/>
                <a:gd name="connsiteY65" fmla="*/ 477079 h 1750154"/>
                <a:gd name="connsiteX66" fmla="*/ 2468881 w 4345388"/>
                <a:gd name="connsiteY66" fmla="*/ 457200 h 1750154"/>
                <a:gd name="connsiteX67" fmla="*/ 2500686 w 4345388"/>
                <a:gd name="connsiteY67" fmla="*/ 417444 h 1750154"/>
                <a:gd name="connsiteX68" fmla="*/ 2512613 w 4345388"/>
                <a:gd name="connsiteY68" fmla="*/ 405517 h 1750154"/>
                <a:gd name="connsiteX69" fmla="*/ 2524540 w 4345388"/>
                <a:gd name="connsiteY69" fmla="*/ 413468 h 1750154"/>
                <a:gd name="connsiteX70" fmla="*/ 2532491 w 4345388"/>
                <a:gd name="connsiteY70" fmla="*/ 437322 h 1750154"/>
                <a:gd name="connsiteX71" fmla="*/ 2540442 w 4345388"/>
                <a:gd name="connsiteY71" fmla="*/ 457200 h 1750154"/>
                <a:gd name="connsiteX72" fmla="*/ 2544418 w 4345388"/>
                <a:gd name="connsiteY72" fmla="*/ 477079 h 1750154"/>
                <a:gd name="connsiteX73" fmla="*/ 2552369 w 4345388"/>
                <a:gd name="connsiteY73" fmla="*/ 492981 h 1750154"/>
                <a:gd name="connsiteX74" fmla="*/ 2560321 w 4345388"/>
                <a:gd name="connsiteY74" fmla="*/ 512860 h 1750154"/>
                <a:gd name="connsiteX75" fmla="*/ 2564296 w 4345388"/>
                <a:gd name="connsiteY75" fmla="*/ 528762 h 1750154"/>
                <a:gd name="connsiteX76" fmla="*/ 2576223 w 4345388"/>
                <a:gd name="connsiteY76" fmla="*/ 544665 h 1750154"/>
                <a:gd name="connsiteX77" fmla="*/ 2592126 w 4345388"/>
                <a:gd name="connsiteY77" fmla="*/ 568519 h 1750154"/>
                <a:gd name="connsiteX78" fmla="*/ 2604053 w 4345388"/>
                <a:gd name="connsiteY78" fmla="*/ 588397 h 1750154"/>
                <a:gd name="connsiteX79" fmla="*/ 2623931 w 4345388"/>
                <a:gd name="connsiteY79" fmla="*/ 580446 h 1750154"/>
                <a:gd name="connsiteX80" fmla="*/ 2643809 w 4345388"/>
                <a:gd name="connsiteY80" fmla="*/ 552616 h 1750154"/>
                <a:gd name="connsiteX81" fmla="*/ 2663687 w 4345388"/>
                <a:gd name="connsiteY81" fmla="*/ 516835 h 1750154"/>
                <a:gd name="connsiteX82" fmla="*/ 2679590 w 4345388"/>
                <a:gd name="connsiteY82" fmla="*/ 481054 h 1750154"/>
                <a:gd name="connsiteX83" fmla="*/ 2683566 w 4345388"/>
                <a:gd name="connsiteY83" fmla="*/ 469127 h 1750154"/>
                <a:gd name="connsiteX84" fmla="*/ 2691517 w 4345388"/>
                <a:gd name="connsiteY84" fmla="*/ 457200 h 1750154"/>
                <a:gd name="connsiteX85" fmla="*/ 2703444 w 4345388"/>
                <a:gd name="connsiteY85" fmla="*/ 425395 h 1750154"/>
                <a:gd name="connsiteX86" fmla="*/ 2711395 w 4345388"/>
                <a:gd name="connsiteY86" fmla="*/ 409493 h 1750154"/>
                <a:gd name="connsiteX87" fmla="*/ 2735249 w 4345388"/>
                <a:gd name="connsiteY87" fmla="*/ 461176 h 1750154"/>
                <a:gd name="connsiteX88" fmla="*/ 2755127 w 4345388"/>
                <a:gd name="connsiteY88" fmla="*/ 504908 h 1750154"/>
                <a:gd name="connsiteX89" fmla="*/ 2771030 w 4345388"/>
                <a:gd name="connsiteY89" fmla="*/ 556592 h 1750154"/>
                <a:gd name="connsiteX90" fmla="*/ 2775006 w 4345388"/>
                <a:gd name="connsiteY90" fmla="*/ 572494 h 1750154"/>
                <a:gd name="connsiteX91" fmla="*/ 2782957 w 4345388"/>
                <a:gd name="connsiteY91" fmla="*/ 588397 h 1750154"/>
                <a:gd name="connsiteX92" fmla="*/ 2802835 w 4345388"/>
                <a:gd name="connsiteY92" fmla="*/ 624178 h 1750154"/>
                <a:gd name="connsiteX93" fmla="*/ 2818738 w 4345388"/>
                <a:gd name="connsiteY93" fmla="*/ 640080 h 1750154"/>
                <a:gd name="connsiteX94" fmla="*/ 2830665 w 4345388"/>
                <a:gd name="connsiteY94" fmla="*/ 663934 h 1750154"/>
                <a:gd name="connsiteX95" fmla="*/ 2834641 w 4345388"/>
                <a:gd name="connsiteY95" fmla="*/ 679837 h 1750154"/>
                <a:gd name="connsiteX96" fmla="*/ 2846567 w 4345388"/>
                <a:gd name="connsiteY96" fmla="*/ 695740 h 1750154"/>
                <a:gd name="connsiteX97" fmla="*/ 2862470 w 4345388"/>
                <a:gd name="connsiteY97" fmla="*/ 743447 h 1750154"/>
                <a:gd name="connsiteX98" fmla="*/ 2866446 w 4345388"/>
                <a:gd name="connsiteY98" fmla="*/ 759350 h 1750154"/>
                <a:gd name="connsiteX99" fmla="*/ 2882348 w 4345388"/>
                <a:gd name="connsiteY99" fmla="*/ 795131 h 1750154"/>
                <a:gd name="connsiteX100" fmla="*/ 2886324 w 4345388"/>
                <a:gd name="connsiteY100" fmla="*/ 811034 h 1750154"/>
                <a:gd name="connsiteX101" fmla="*/ 2898251 w 4345388"/>
                <a:gd name="connsiteY101" fmla="*/ 834887 h 1750154"/>
                <a:gd name="connsiteX102" fmla="*/ 2910178 w 4345388"/>
                <a:gd name="connsiteY102" fmla="*/ 826936 h 1750154"/>
                <a:gd name="connsiteX103" fmla="*/ 2949934 w 4345388"/>
                <a:gd name="connsiteY103" fmla="*/ 751399 h 1750154"/>
                <a:gd name="connsiteX104" fmla="*/ 2957886 w 4345388"/>
                <a:gd name="connsiteY104" fmla="*/ 703691 h 1750154"/>
                <a:gd name="connsiteX105" fmla="*/ 2977764 w 4345388"/>
                <a:gd name="connsiteY105" fmla="*/ 663934 h 1750154"/>
                <a:gd name="connsiteX106" fmla="*/ 2981740 w 4345388"/>
                <a:gd name="connsiteY106" fmla="*/ 620202 h 1750154"/>
                <a:gd name="connsiteX107" fmla="*/ 3005594 w 4345388"/>
                <a:gd name="connsiteY107" fmla="*/ 576470 h 1750154"/>
                <a:gd name="connsiteX108" fmla="*/ 3025472 w 4345388"/>
                <a:gd name="connsiteY108" fmla="*/ 500933 h 1750154"/>
                <a:gd name="connsiteX109" fmla="*/ 3041374 w 4345388"/>
                <a:gd name="connsiteY109" fmla="*/ 421420 h 1750154"/>
                <a:gd name="connsiteX110" fmla="*/ 3049326 w 4345388"/>
                <a:gd name="connsiteY110" fmla="*/ 405517 h 1750154"/>
                <a:gd name="connsiteX111" fmla="*/ 3061253 w 4345388"/>
                <a:gd name="connsiteY111" fmla="*/ 365760 h 1750154"/>
                <a:gd name="connsiteX112" fmla="*/ 3085107 w 4345388"/>
                <a:gd name="connsiteY112" fmla="*/ 310101 h 1750154"/>
                <a:gd name="connsiteX113" fmla="*/ 3101009 w 4345388"/>
                <a:gd name="connsiteY113" fmla="*/ 349858 h 1750154"/>
                <a:gd name="connsiteX114" fmla="*/ 3104985 w 4345388"/>
                <a:gd name="connsiteY114" fmla="*/ 373712 h 1750154"/>
                <a:gd name="connsiteX115" fmla="*/ 3116912 w 4345388"/>
                <a:gd name="connsiteY115" fmla="*/ 429371 h 1750154"/>
                <a:gd name="connsiteX116" fmla="*/ 3136790 w 4345388"/>
                <a:gd name="connsiteY116" fmla="*/ 489006 h 1750154"/>
                <a:gd name="connsiteX117" fmla="*/ 3180522 w 4345388"/>
                <a:gd name="connsiteY117" fmla="*/ 652007 h 1750154"/>
                <a:gd name="connsiteX118" fmla="*/ 3196425 w 4345388"/>
                <a:gd name="connsiteY118" fmla="*/ 703691 h 1750154"/>
                <a:gd name="connsiteX119" fmla="*/ 3220279 w 4345388"/>
                <a:gd name="connsiteY119" fmla="*/ 807058 h 1750154"/>
                <a:gd name="connsiteX120" fmla="*/ 3248108 w 4345388"/>
                <a:gd name="connsiteY120" fmla="*/ 898498 h 1750154"/>
                <a:gd name="connsiteX121" fmla="*/ 3252084 w 4345388"/>
                <a:gd name="connsiteY121" fmla="*/ 926327 h 1750154"/>
                <a:gd name="connsiteX122" fmla="*/ 3267987 w 4345388"/>
                <a:gd name="connsiteY122" fmla="*/ 966084 h 1750154"/>
                <a:gd name="connsiteX123" fmla="*/ 3271962 w 4345388"/>
                <a:gd name="connsiteY123" fmla="*/ 978011 h 1750154"/>
                <a:gd name="connsiteX124" fmla="*/ 3283889 w 4345388"/>
                <a:gd name="connsiteY124" fmla="*/ 981987 h 1750154"/>
                <a:gd name="connsiteX125" fmla="*/ 3291841 w 4345388"/>
                <a:gd name="connsiteY125" fmla="*/ 974035 h 1750154"/>
                <a:gd name="connsiteX126" fmla="*/ 3307743 w 4345388"/>
                <a:gd name="connsiteY126" fmla="*/ 942230 h 1750154"/>
                <a:gd name="connsiteX127" fmla="*/ 3315694 w 4345388"/>
                <a:gd name="connsiteY127" fmla="*/ 918376 h 1750154"/>
                <a:gd name="connsiteX128" fmla="*/ 3335573 w 4345388"/>
                <a:gd name="connsiteY128" fmla="*/ 950181 h 1750154"/>
                <a:gd name="connsiteX129" fmla="*/ 3367378 w 4345388"/>
                <a:gd name="connsiteY129" fmla="*/ 1021743 h 1750154"/>
                <a:gd name="connsiteX130" fmla="*/ 3399183 w 4345388"/>
                <a:gd name="connsiteY130" fmla="*/ 1077402 h 1750154"/>
                <a:gd name="connsiteX131" fmla="*/ 3415086 w 4345388"/>
                <a:gd name="connsiteY131" fmla="*/ 1073427 h 1750154"/>
                <a:gd name="connsiteX132" fmla="*/ 3430988 w 4345388"/>
                <a:gd name="connsiteY132" fmla="*/ 1045597 h 1750154"/>
                <a:gd name="connsiteX133" fmla="*/ 3454842 w 4345388"/>
                <a:gd name="connsiteY133" fmla="*/ 993914 h 1750154"/>
                <a:gd name="connsiteX134" fmla="*/ 3478696 w 4345388"/>
                <a:gd name="connsiteY134" fmla="*/ 942230 h 1750154"/>
                <a:gd name="connsiteX135" fmla="*/ 3490623 w 4345388"/>
                <a:gd name="connsiteY135" fmla="*/ 938254 h 1750154"/>
                <a:gd name="connsiteX136" fmla="*/ 3522428 w 4345388"/>
                <a:gd name="connsiteY136" fmla="*/ 981987 h 1750154"/>
                <a:gd name="connsiteX137" fmla="*/ 3538331 w 4345388"/>
                <a:gd name="connsiteY137" fmla="*/ 1001865 h 1750154"/>
                <a:gd name="connsiteX138" fmla="*/ 3582063 w 4345388"/>
                <a:gd name="connsiteY138" fmla="*/ 1085354 h 1750154"/>
                <a:gd name="connsiteX139" fmla="*/ 3609893 w 4345388"/>
                <a:gd name="connsiteY139" fmla="*/ 1137037 h 1750154"/>
                <a:gd name="connsiteX140" fmla="*/ 3629771 w 4345388"/>
                <a:gd name="connsiteY140" fmla="*/ 1184745 h 1750154"/>
                <a:gd name="connsiteX141" fmla="*/ 3641698 w 4345388"/>
                <a:gd name="connsiteY141" fmla="*/ 1200647 h 1750154"/>
                <a:gd name="connsiteX142" fmla="*/ 3653625 w 4345388"/>
                <a:gd name="connsiteY142" fmla="*/ 1228477 h 1750154"/>
                <a:gd name="connsiteX143" fmla="*/ 3665552 w 4345388"/>
                <a:gd name="connsiteY143" fmla="*/ 1216550 h 1750154"/>
                <a:gd name="connsiteX144" fmla="*/ 3721211 w 4345388"/>
                <a:gd name="connsiteY144" fmla="*/ 1045597 h 1750154"/>
                <a:gd name="connsiteX145" fmla="*/ 3768919 w 4345388"/>
                <a:gd name="connsiteY145" fmla="*/ 882595 h 1750154"/>
                <a:gd name="connsiteX146" fmla="*/ 3776870 w 4345388"/>
                <a:gd name="connsiteY146" fmla="*/ 830912 h 1750154"/>
                <a:gd name="connsiteX147" fmla="*/ 3792773 w 4345388"/>
                <a:gd name="connsiteY147" fmla="*/ 795131 h 1750154"/>
                <a:gd name="connsiteX148" fmla="*/ 3800724 w 4345388"/>
                <a:gd name="connsiteY148" fmla="*/ 771277 h 1750154"/>
                <a:gd name="connsiteX149" fmla="*/ 3808675 w 4345388"/>
                <a:gd name="connsiteY149" fmla="*/ 735496 h 1750154"/>
                <a:gd name="connsiteX150" fmla="*/ 3824578 w 4345388"/>
                <a:gd name="connsiteY150" fmla="*/ 711642 h 1750154"/>
                <a:gd name="connsiteX151" fmla="*/ 3828554 w 4345388"/>
                <a:gd name="connsiteY151" fmla="*/ 723569 h 1750154"/>
                <a:gd name="connsiteX152" fmla="*/ 3836505 w 4345388"/>
                <a:gd name="connsiteY152" fmla="*/ 735496 h 1750154"/>
                <a:gd name="connsiteX153" fmla="*/ 3840481 w 4345388"/>
                <a:gd name="connsiteY153" fmla="*/ 763326 h 1750154"/>
                <a:gd name="connsiteX154" fmla="*/ 3884213 w 4345388"/>
                <a:gd name="connsiteY154" fmla="*/ 926327 h 1750154"/>
                <a:gd name="connsiteX155" fmla="*/ 3896140 w 4345388"/>
                <a:gd name="connsiteY155" fmla="*/ 958133 h 1750154"/>
                <a:gd name="connsiteX156" fmla="*/ 3904091 w 4345388"/>
                <a:gd name="connsiteY156" fmla="*/ 997889 h 1750154"/>
                <a:gd name="connsiteX157" fmla="*/ 3916018 w 4345388"/>
                <a:gd name="connsiteY157" fmla="*/ 1049573 h 1750154"/>
                <a:gd name="connsiteX158" fmla="*/ 3947823 w 4345388"/>
                <a:gd name="connsiteY158" fmla="*/ 1152940 h 1750154"/>
                <a:gd name="connsiteX159" fmla="*/ 3959750 w 4345388"/>
                <a:gd name="connsiteY159" fmla="*/ 1172818 h 1750154"/>
                <a:gd name="connsiteX160" fmla="*/ 3971677 w 4345388"/>
                <a:gd name="connsiteY160" fmla="*/ 1220526 h 1750154"/>
                <a:gd name="connsiteX161" fmla="*/ 3995531 w 4345388"/>
                <a:gd name="connsiteY161" fmla="*/ 1327868 h 1750154"/>
                <a:gd name="connsiteX162" fmla="*/ 4023361 w 4345388"/>
                <a:gd name="connsiteY162" fmla="*/ 1363649 h 1750154"/>
                <a:gd name="connsiteX163" fmla="*/ 4031312 w 4345388"/>
                <a:gd name="connsiteY163" fmla="*/ 1375576 h 1750154"/>
                <a:gd name="connsiteX164" fmla="*/ 4043239 w 4345388"/>
                <a:gd name="connsiteY164" fmla="*/ 1399430 h 1750154"/>
                <a:gd name="connsiteX165" fmla="*/ 4055166 w 4345388"/>
                <a:gd name="connsiteY165" fmla="*/ 1403406 h 1750154"/>
                <a:gd name="connsiteX166" fmla="*/ 4082995 w 4345388"/>
                <a:gd name="connsiteY166" fmla="*/ 1411357 h 1750154"/>
                <a:gd name="connsiteX167" fmla="*/ 4114801 w 4345388"/>
                <a:gd name="connsiteY167" fmla="*/ 1415333 h 1750154"/>
                <a:gd name="connsiteX168" fmla="*/ 4130703 w 4345388"/>
                <a:gd name="connsiteY168" fmla="*/ 1419308 h 1750154"/>
                <a:gd name="connsiteX169" fmla="*/ 4154557 w 4345388"/>
                <a:gd name="connsiteY169" fmla="*/ 1411357 h 1750154"/>
                <a:gd name="connsiteX170" fmla="*/ 4166484 w 4345388"/>
                <a:gd name="connsiteY170" fmla="*/ 1399430 h 1750154"/>
                <a:gd name="connsiteX171" fmla="*/ 4198289 w 4345388"/>
                <a:gd name="connsiteY171" fmla="*/ 1347747 h 1750154"/>
                <a:gd name="connsiteX172" fmla="*/ 4234070 w 4345388"/>
                <a:gd name="connsiteY172" fmla="*/ 1351722 h 1750154"/>
                <a:gd name="connsiteX173" fmla="*/ 4257924 w 4345388"/>
                <a:gd name="connsiteY173" fmla="*/ 1371600 h 1750154"/>
                <a:gd name="connsiteX174" fmla="*/ 4273827 w 4345388"/>
                <a:gd name="connsiteY174" fmla="*/ 1383527 h 1750154"/>
                <a:gd name="connsiteX175" fmla="*/ 4313583 w 4345388"/>
                <a:gd name="connsiteY175" fmla="*/ 1419308 h 1750154"/>
                <a:gd name="connsiteX176" fmla="*/ 4325510 w 4345388"/>
                <a:gd name="connsiteY176" fmla="*/ 1439187 h 1750154"/>
                <a:gd name="connsiteX177" fmla="*/ 4337437 w 4345388"/>
                <a:gd name="connsiteY177" fmla="*/ 1467016 h 1750154"/>
                <a:gd name="connsiteX178" fmla="*/ 4345388 w 4345388"/>
                <a:gd name="connsiteY178" fmla="*/ 1486894 h 1750154"/>
                <a:gd name="connsiteX0" fmla="*/ 0 w 4345388"/>
                <a:gd name="connsiteY0" fmla="*/ 1741336 h 1748048"/>
                <a:gd name="connsiteX1" fmla="*/ 1423284 w 4345388"/>
                <a:gd name="connsiteY1" fmla="*/ 1745311 h 1748048"/>
                <a:gd name="connsiteX2" fmla="*/ 1619181 w 4345388"/>
                <a:gd name="connsiteY2" fmla="*/ 1741208 h 1748048"/>
                <a:gd name="connsiteX3" fmla="*/ 1721458 w 4345388"/>
                <a:gd name="connsiteY3" fmla="*/ 1692496 h 1748048"/>
                <a:gd name="connsiteX4" fmla="*/ 1725434 w 4345388"/>
                <a:gd name="connsiteY4" fmla="*/ 1510748 h 1748048"/>
                <a:gd name="connsiteX5" fmla="*/ 1733385 w 4345388"/>
                <a:gd name="connsiteY5" fmla="*/ 1439187 h 1748048"/>
                <a:gd name="connsiteX6" fmla="*/ 1741336 w 4345388"/>
                <a:gd name="connsiteY6" fmla="*/ 1407381 h 1748048"/>
                <a:gd name="connsiteX7" fmla="*/ 1745312 w 4345388"/>
                <a:gd name="connsiteY7" fmla="*/ 1284136 h 1748048"/>
                <a:gd name="connsiteX8" fmla="*/ 1749287 w 4345388"/>
                <a:gd name="connsiteY8" fmla="*/ 1264258 h 1748048"/>
                <a:gd name="connsiteX9" fmla="*/ 1765190 w 4345388"/>
                <a:gd name="connsiteY9" fmla="*/ 1204623 h 1748048"/>
                <a:gd name="connsiteX10" fmla="*/ 1777117 w 4345388"/>
                <a:gd name="connsiteY10" fmla="*/ 1164867 h 1748048"/>
                <a:gd name="connsiteX11" fmla="*/ 1789044 w 4345388"/>
                <a:gd name="connsiteY11" fmla="*/ 1109207 h 1748048"/>
                <a:gd name="connsiteX12" fmla="*/ 1804947 w 4345388"/>
                <a:gd name="connsiteY12" fmla="*/ 1041621 h 1748048"/>
                <a:gd name="connsiteX13" fmla="*/ 1816874 w 4345388"/>
                <a:gd name="connsiteY13" fmla="*/ 1009816 h 1748048"/>
                <a:gd name="connsiteX14" fmla="*/ 1828801 w 4345388"/>
                <a:gd name="connsiteY14" fmla="*/ 978011 h 1748048"/>
                <a:gd name="connsiteX15" fmla="*/ 1844703 w 4345388"/>
                <a:gd name="connsiteY15" fmla="*/ 950181 h 1748048"/>
                <a:gd name="connsiteX16" fmla="*/ 1848679 w 4345388"/>
                <a:gd name="connsiteY16" fmla="*/ 934279 h 1748048"/>
                <a:gd name="connsiteX17" fmla="*/ 1856630 w 4345388"/>
                <a:gd name="connsiteY17" fmla="*/ 918376 h 1748048"/>
                <a:gd name="connsiteX18" fmla="*/ 1864581 w 4345388"/>
                <a:gd name="connsiteY18" fmla="*/ 894522 h 1748048"/>
                <a:gd name="connsiteX19" fmla="*/ 1876508 w 4345388"/>
                <a:gd name="connsiteY19" fmla="*/ 870668 h 1748048"/>
                <a:gd name="connsiteX20" fmla="*/ 1884460 w 4345388"/>
                <a:gd name="connsiteY20" fmla="*/ 826936 h 1748048"/>
                <a:gd name="connsiteX21" fmla="*/ 1900362 w 4345388"/>
                <a:gd name="connsiteY21" fmla="*/ 775253 h 1748048"/>
                <a:gd name="connsiteX22" fmla="*/ 1904338 w 4345388"/>
                <a:gd name="connsiteY22" fmla="*/ 739472 h 1748048"/>
                <a:gd name="connsiteX23" fmla="*/ 1916265 w 4345388"/>
                <a:gd name="connsiteY23" fmla="*/ 608275 h 1748048"/>
                <a:gd name="connsiteX24" fmla="*/ 1924216 w 4345388"/>
                <a:gd name="connsiteY24" fmla="*/ 548640 h 1748048"/>
                <a:gd name="connsiteX25" fmla="*/ 1940119 w 4345388"/>
                <a:gd name="connsiteY25" fmla="*/ 492981 h 1748048"/>
                <a:gd name="connsiteX26" fmla="*/ 1956021 w 4345388"/>
                <a:gd name="connsiteY26" fmla="*/ 441298 h 1748048"/>
                <a:gd name="connsiteX27" fmla="*/ 1959997 w 4345388"/>
                <a:gd name="connsiteY27" fmla="*/ 417444 h 1748048"/>
                <a:gd name="connsiteX28" fmla="*/ 1963973 w 4345388"/>
                <a:gd name="connsiteY28" fmla="*/ 405517 h 1748048"/>
                <a:gd name="connsiteX29" fmla="*/ 1967948 w 4345388"/>
                <a:gd name="connsiteY29" fmla="*/ 357809 h 1748048"/>
                <a:gd name="connsiteX30" fmla="*/ 1979875 w 4345388"/>
                <a:gd name="connsiteY30" fmla="*/ 294199 h 1748048"/>
                <a:gd name="connsiteX31" fmla="*/ 1987827 w 4345388"/>
                <a:gd name="connsiteY31" fmla="*/ 214686 h 1748048"/>
                <a:gd name="connsiteX32" fmla="*/ 1995778 w 4345388"/>
                <a:gd name="connsiteY32" fmla="*/ 182880 h 1748048"/>
                <a:gd name="connsiteX33" fmla="*/ 1999754 w 4345388"/>
                <a:gd name="connsiteY33" fmla="*/ 163002 h 1748048"/>
                <a:gd name="connsiteX34" fmla="*/ 2003729 w 4345388"/>
                <a:gd name="connsiteY34" fmla="*/ 123246 h 1748048"/>
                <a:gd name="connsiteX35" fmla="*/ 2015656 w 4345388"/>
                <a:gd name="connsiteY35" fmla="*/ 79514 h 1748048"/>
                <a:gd name="connsiteX36" fmla="*/ 2023607 w 4345388"/>
                <a:gd name="connsiteY36" fmla="*/ 59635 h 1748048"/>
                <a:gd name="connsiteX37" fmla="*/ 2055413 w 4345388"/>
                <a:gd name="connsiteY37" fmla="*/ 3976 h 1748048"/>
                <a:gd name="connsiteX38" fmla="*/ 2075291 w 4345388"/>
                <a:gd name="connsiteY38" fmla="*/ 0 h 1748048"/>
                <a:gd name="connsiteX39" fmla="*/ 2083242 w 4345388"/>
                <a:gd name="connsiteY39" fmla="*/ 15903 h 1748048"/>
                <a:gd name="connsiteX40" fmla="*/ 2087218 w 4345388"/>
                <a:gd name="connsiteY40" fmla="*/ 31806 h 1748048"/>
                <a:gd name="connsiteX41" fmla="*/ 2099145 w 4345388"/>
                <a:gd name="connsiteY41" fmla="*/ 79514 h 1748048"/>
                <a:gd name="connsiteX42" fmla="*/ 2103121 w 4345388"/>
                <a:gd name="connsiteY42" fmla="*/ 123246 h 1748048"/>
                <a:gd name="connsiteX43" fmla="*/ 2115047 w 4345388"/>
                <a:gd name="connsiteY43" fmla="*/ 186856 h 1748048"/>
                <a:gd name="connsiteX44" fmla="*/ 2119023 w 4345388"/>
                <a:gd name="connsiteY44" fmla="*/ 198783 h 1748048"/>
                <a:gd name="connsiteX45" fmla="*/ 2134926 w 4345388"/>
                <a:gd name="connsiteY45" fmla="*/ 250467 h 1748048"/>
                <a:gd name="connsiteX46" fmla="*/ 2138901 w 4345388"/>
                <a:gd name="connsiteY46" fmla="*/ 262394 h 1748048"/>
                <a:gd name="connsiteX47" fmla="*/ 2142877 w 4345388"/>
                <a:gd name="connsiteY47" fmla="*/ 286247 h 1748048"/>
                <a:gd name="connsiteX48" fmla="*/ 2146853 w 4345388"/>
                <a:gd name="connsiteY48" fmla="*/ 318053 h 1748048"/>
                <a:gd name="connsiteX49" fmla="*/ 2158780 w 4345388"/>
                <a:gd name="connsiteY49" fmla="*/ 353834 h 1748048"/>
                <a:gd name="connsiteX50" fmla="*/ 2170707 w 4345388"/>
                <a:gd name="connsiteY50" fmla="*/ 377687 h 1748048"/>
                <a:gd name="connsiteX51" fmla="*/ 2182634 w 4345388"/>
                <a:gd name="connsiteY51" fmla="*/ 381663 h 1748048"/>
                <a:gd name="connsiteX52" fmla="*/ 2274074 w 4345388"/>
                <a:gd name="connsiteY52" fmla="*/ 377687 h 1748048"/>
                <a:gd name="connsiteX53" fmla="*/ 2289976 w 4345388"/>
                <a:gd name="connsiteY53" fmla="*/ 365760 h 1748048"/>
                <a:gd name="connsiteX54" fmla="*/ 2313830 w 4345388"/>
                <a:gd name="connsiteY54" fmla="*/ 345882 h 1748048"/>
                <a:gd name="connsiteX55" fmla="*/ 2337684 w 4345388"/>
                <a:gd name="connsiteY55" fmla="*/ 314077 h 1748048"/>
                <a:gd name="connsiteX56" fmla="*/ 2345635 w 4345388"/>
                <a:gd name="connsiteY56" fmla="*/ 290223 h 1748048"/>
                <a:gd name="connsiteX57" fmla="*/ 2361538 w 4345388"/>
                <a:gd name="connsiteY57" fmla="*/ 258418 h 1748048"/>
                <a:gd name="connsiteX58" fmla="*/ 2365514 w 4345388"/>
                <a:gd name="connsiteY58" fmla="*/ 242515 h 1748048"/>
                <a:gd name="connsiteX59" fmla="*/ 2373465 w 4345388"/>
                <a:gd name="connsiteY59" fmla="*/ 222637 h 1748048"/>
                <a:gd name="connsiteX60" fmla="*/ 2377441 w 4345388"/>
                <a:gd name="connsiteY60" fmla="*/ 210710 h 1748048"/>
                <a:gd name="connsiteX61" fmla="*/ 2381416 w 4345388"/>
                <a:gd name="connsiteY61" fmla="*/ 421420 h 1748048"/>
                <a:gd name="connsiteX62" fmla="*/ 2385392 w 4345388"/>
                <a:gd name="connsiteY62" fmla="*/ 441298 h 1748048"/>
                <a:gd name="connsiteX63" fmla="*/ 2393343 w 4345388"/>
                <a:gd name="connsiteY63" fmla="*/ 453225 h 1748048"/>
                <a:gd name="connsiteX64" fmla="*/ 2413221 w 4345388"/>
                <a:gd name="connsiteY64" fmla="*/ 489006 h 1748048"/>
                <a:gd name="connsiteX65" fmla="*/ 2449002 w 4345388"/>
                <a:gd name="connsiteY65" fmla="*/ 477079 h 1748048"/>
                <a:gd name="connsiteX66" fmla="*/ 2468881 w 4345388"/>
                <a:gd name="connsiteY66" fmla="*/ 457200 h 1748048"/>
                <a:gd name="connsiteX67" fmla="*/ 2500686 w 4345388"/>
                <a:gd name="connsiteY67" fmla="*/ 417444 h 1748048"/>
                <a:gd name="connsiteX68" fmla="*/ 2512613 w 4345388"/>
                <a:gd name="connsiteY68" fmla="*/ 405517 h 1748048"/>
                <a:gd name="connsiteX69" fmla="*/ 2524540 w 4345388"/>
                <a:gd name="connsiteY69" fmla="*/ 413468 h 1748048"/>
                <a:gd name="connsiteX70" fmla="*/ 2532491 w 4345388"/>
                <a:gd name="connsiteY70" fmla="*/ 437322 h 1748048"/>
                <a:gd name="connsiteX71" fmla="*/ 2540442 w 4345388"/>
                <a:gd name="connsiteY71" fmla="*/ 457200 h 1748048"/>
                <a:gd name="connsiteX72" fmla="*/ 2544418 w 4345388"/>
                <a:gd name="connsiteY72" fmla="*/ 477079 h 1748048"/>
                <a:gd name="connsiteX73" fmla="*/ 2552369 w 4345388"/>
                <a:gd name="connsiteY73" fmla="*/ 492981 h 1748048"/>
                <a:gd name="connsiteX74" fmla="*/ 2560321 w 4345388"/>
                <a:gd name="connsiteY74" fmla="*/ 512860 h 1748048"/>
                <a:gd name="connsiteX75" fmla="*/ 2564296 w 4345388"/>
                <a:gd name="connsiteY75" fmla="*/ 528762 h 1748048"/>
                <a:gd name="connsiteX76" fmla="*/ 2576223 w 4345388"/>
                <a:gd name="connsiteY76" fmla="*/ 544665 h 1748048"/>
                <a:gd name="connsiteX77" fmla="*/ 2592126 w 4345388"/>
                <a:gd name="connsiteY77" fmla="*/ 568519 h 1748048"/>
                <a:gd name="connsiteX78" fmla="*/ 2604053 w 4345388"/>
                <a:gd name="connsiteY78" fmla="*/ 588397 h 1748048"/>
                <a:gd name="connsiteX79" fmla="*/ 2623931 w 4345388"/>
                <a:gd name="connsiteY79" fmla="*/ 580446 h 1748048"/>
                <a:gd name="connsiteX80" fmla="*/ 2643809 w 4345388"/>
                <a:gd name="connsiteY80" fmla="*/ 552616 h 1748048"/>
                <a:gd name="connsiteX81" fmla="*/ 2663687 w 4345388"/>
                <a:gd name="connsiteY81" fmla="*/ 516835 h 1748048"/>
                <a:gd name="connsiteX82" fmla="*/ 2679590 w 4345388"/>
                <a:gd name="connsiteY82" fmla="*/ 481054 h 1748048"/>
                <a:gd name="connsiteX83" fmla="*/ 2683566 w 4345388"/>
                <a:gd name="connsiteY83" fmla="*/ 469127 h 1748048"/>
                <a:gd name="connsiteX84" fmla="*/ 2691517 w 4345388"/>
                <a:gd name="connsiteY84" fmla="*/ 457200 h 1748048"/>
                <a:gd name="connsiteX85" fmla="*/ 2703444 w 4345388"/>
                <a:gd name="connsiteY85" fmla="*/ 425395 h 1748048"/>
                <a:gd name="connsiteX86" fmla="*/ 2711395 w 4345388"/>
                <a:gd name="connsiteY86" fmla="*/ 409493 h 1748048"/>
                <a:gd name="connsiteX87" fmla="*/ 2735249 w 4345388"/>
                <a:gd name="connsiteY87" fmla="*/ 461176 h 1748048"/>
                <a:gd name="connsiteX88" fmla="*/ 2755127 w 4345388"/>
                <a:gd name="connsiteY88" fmla="*/ 504908 h 1748048"/>
                <a:gd name="connsiteX89" fmla="*/ 2771030 w 4345388"/>
                <a:gd name="connsiteY89" fmla="*/ 556592 h 1748048"/>
                <a:gd name="connsiteX90" fmla="*/ 2775006 w 4345388"/>
                <a:gd name="connsiteY90" fmla="*/ 572494 h 1748048"/>
                <a:gd name="connsiteX91" fmla="*/ 2782957 w 4345388"/>
                <a:gd name="connsiteY91" fmla="*/ 588397 h 1748048"/>
                <a:gd name="connsiteX92" fmla="*/ 2802835 w 4345388"/>
                <a:gd name="connsiteY92" fmla="*/ 624178 h 1748048"/>
                <a:gd name="connsiteX93" fmla="*/ 2818738 w 4345388"/>
                <a:gd name="connsiteY93" fmla="*/ 640080 h 1748048"/>
                <a:gd name="connsiteX94" fmla="*/ 2830665 w 4345388"/>
                <a:gd name="connsiteY94" fmla="*/ 663934 h 1748048"/>
                <a:gd name="connsiteX95" fmla="*/ 2834641 w 4345388"/>
                <a:gd name="connsiteY95" fmla="*/ 679837 h 1748048"/>
                <a:gd name="connsiteX96" fmla="*/ 2846567 w 4345388"/>
                <a:gd name="connsiteY96" fmla="*/ 695740 h 1748048"/>
                <a:gd name="connsiteX97" fmla="*/ 2862470 w 4345388"/>
                <a:gd name="connsiteY97" fmla="*/ 743447 h 1748048"/>
                <a:gd name="connsiteX98" fmla="*/ 2866446 w 4345388"/>
                <a:gd name="connsiteY98" fmla="*/ 759350 h 1748048"/>
                <a:gd name="connsiteX99" fmla="*/ 2882348 w 4345388"/>
                <a:gd name="connsiteY99" fmla="*/ 795131 h 1748048"/>
                <a:gd name="connsiteX100" fmla="*/ 2886324 w 4345388"/>
                <a:gd name="connsiteY100" fmla="*/ 811034 h 1748048"/>
                <a:gd name="connsiteX101" fmla="*/ 2898251 w 4345388"/>
                <a:gd name="connsiteY101" fmla="*/ 834887 h 1748048"/>
                <a:gd name="connsiteX102" fmla="*/ 2910178 w 4345388"/>
                <a:gd name="connsiteY102" fmla="*/ 826936 h 1748048"/>
                <a:gd name="connsiteX103" fmla="*/ 2949934 w 4345388"/>
                <a:gd name="connsiteY103" fmla="*/ 751399 h 1748048"/>
                <a:gd name="connsiteX104" fmla="*/ 2957886 w 4345388"/>
                <a:gd name="connsiteY104" fmla="*/ 703691 h 1748048"/>
                <a:gd name="connsiteX105" fmla="*/ 2977764 w 4345388"/>
                <a:gd name="connsiteY105" fmla="*/ 663934 h 1748048"/>
                <a:gd name="connsiteX106" fmla="*/ 2981740 w 4345388"/>
                <a:gd name="connsiteY106" fmla="*/ 620202 h 1748048"/>
                <a:gd name="connsiteX107" fmla="*/ 3005594 w 4345388"/>
                <a:gd name="connsiteY107" fmla="*/ 576470 h 1748048"/>
                <a:gd name="connsiteX108" fmla="*/ 3025472 w 4345388"/>
                <a:gd name="connsiteY108" fmla="*/ 500933 h 1748048"/>
                <a:gd name="connsiteX109" fmla="*/ 3041374 w 4345388"/>
                <a:gd name="connsiteY109" fmla="*/ 421420 h 1748048"/>
                <a:gd name="connsiteX110" fmla="*/ 3049326 w 4345388"/>
                <a:gd name="connsiteY110" fmla="*/ 405517 h 1748048"/>
                <a:gd name="connsiteX111" fmla="*/ 3061253 w 4345388"/>
                <a:gd name="connsiteY111" fmla="*/ 365760 h 1748048"/>
                <a:gd name="connsiteX112" fmla="*/ 3085107 w 4345388"/>
                <a:gd name="connsiteY112" fmla="*/ 310101 h 1748048"/>
                <a:gd name="connsiteX113" fmla="*/ 3101009 w 4345388"/>
                <a:gd name="connsiteY113" fmla="*/ 349858 h 1748048"/>
                <a:gd name="connsiteX114" fmla="*/ 3104985 w 4345388"/>
                <a:gd name="connsiteY114" fmla="*/ 373712 h 1748048"/>
                <a:gd name="connsiteX115" fmla="*/ 3116912 w 4345388"/>
                <a:gd name="connsiteY115" fmla="*/ 429371 h 1748048"/>
                <a:gd name="connsiteX116" fmla="*/ 3136790 w 4345388"/>
                <a:gd name="connsiteY116" fmla="*/ 489006 h 1748048"/>
                <a:gd name="connsiteX117" fmla="*/ 3180522 w 4345388"/>
                <a:gd name="connsiteY117" fmla="*/ 652007 h 1748048"/>
                <a:gd name="connsiteX118" fmla="*/ 3196425 w 4345388"/>
                <a:gd name="connsiteY118" fmla="*/ 703691 h 1748048"/>
                <a:gd name="connsiteX119" fmla="*/ 3220279 w 4345388"/>
                <a:gd name="connsiteY119" fmla="*/ 807058 h 1748048"/>
                <a:gd name="connsiteX120" fmla="*/ 3248108 w 4345388"/>
                <a:gd name="connsiteY120" fmla="*/ 898498 h 1748048"/>
                <a:gd name="connsiteX121" fmla="*/ 3252084 w 4345388"/>
                <a:gd name="connsiteY121" fmla="*/ 926327 h 1748048"/>
                <a:gd name="connsiteX122" fmla="*/ 3267987 w 4345388"/>
                <a:gd name="connsiteY122" fmla="*/ 966084 h 1748048"/>
                <a:gd name="connsiteX123" fmla="*/ 3271962 w 4345388"/>
                <a:gd name="connsiteY123" fmla="*/ 978011 h 1748048"/>
                <a:gd name="connsiteX124" fmla="*/ 3283889 w 4345388"/>
                <a:gd name="connsiteY124" fmla="*/ 981987 h 1748048"/>
                <a:gd name="connsiteX125" fmla="*/ 3291841 w 4345388"/>
                <a:gd name="connsiteY125" fmla="*/ 974035 h 1748048"/>
                <a:gd name="connsiteX126" fmla="*/ 3307743 w 4345388"/>
                <a:gd name="connsiteY126" fmla="*/ 942230 h 1748048"/>
                <a:gd name="connsiteX127" fmla="*/ 3315694 w 4345388"/>
                <a:gd name="connsiteY127" fmla="*/ 918376 h 1748048"/>
                <a:gd name="connsiteX128" fmla="*/ 3335573 w 4345388"/>
                <a:gd name="connsiteY128" fmla="*/ 950181 h 1748048"/>
                <a:gd name="connsiteX129" fmla="*/ 3367378 w 4345388"/>
                <a:gd name="connsiteY129" fmla="*/ 1021743 h 1748048"/>
                <a:gd name="connsiteX130" fmla="*/ 3399183 w 4345388"/>
                <a:gd name="connsiteY130" fmla="*/ 1077402 h 1748048"/>
                <a:gd name="connsiteX131" fmla="*/ 3415086 w 4345388"/>
                <a:gd name="connsiteY131" fmla="*/ 1073427 h 1748048"/>
                <a:gd name="connsiteX132" fmla="*/ 3430988 w 4345388"/>
                <a:gd name="connsiteY132" fmla="*/ 1045597 h 1748048"/>
                <a:gd name="connsiteX133" fmla="*/ 3454842 w 4345388"/>
                <a:gd name="connsiteY133" fmla="*/ 993914 h 1748048"/>
                <a:gd name="connsiteX134" fmla="*/ 3478696 w 4345388"/>
                <a:gd name="connsiteY134" fmla="*/ 942230 h 1748048"/>
                <a:gd name="connsiteX135" fmla="*/ 3490623 w 4345388"/>
                <a:gd name="connsiteY135" fmla="*/ 938254 h 1748048"/>
                <a:gd name="connsiteX136" fmla="*/ 3522428 w 4345388"/>
                <a:gd name="connsiteY136" fmla="*/ 981987 h 1748048"/>
                <a:gd name="connsiteX137" fmla="*/ 3538331 w 4345388"/>
                <a:gd name="connsiteY137" fmla="*/ 1001865 h 1748048"/>
                <a:gd name="connsiteX138" fmla="*/ 3582063 w 4345388"/>
                <a:gd name="connsiteY138" fmla="*/ 1085354 h 1748048"/>
                <a:gd name="connsiteX139" fmla="*/ 3609893 w 4345388"/>
                <a:gd name="connsiteY139" fmla="*/ 1137037 h 1748048"/>
                <a:gd name="connsiteX140" fmla="*/ 3629771 w 4345388"/>
                <a:gd name="connsiteY140" fmla="*/ 1184745 h 1748048"/>
                <a:gd name="connsiteX141" fmla="*/ 3641698 w 4345388"/>
                <a:gd name="connsiteY141" fmla="*/ 1200647 h 1748048"/>
                <a:gd name="connsiteX142" fmla="*/ 3653625 w 4345388"/>
                <a:gd name="connsiteY142" fmla="*/ 1228477 h 1748048"/>
                <a:gd name="connsiteX143" fmla="*/ 3665552 w 4345388"/>
                <a:gd name="connsiteY143" fmla="*/ 1216550 h 1748048"/>
                <a:gd name="connsiteX144" fmla="*/ 3721211 w 4345388"/>
                <a:gd name="connsiteY144" fmla="*/ 1045597 h 1748048"/>
                <a:gd name="connsiteX145" fmla="*/ 3768919 w 4345388"/>
                <a:gd name="connsiteY145" fmla="*/ 882595 h 1748048"/>
                <a:gd name="connsiteX146" fmla="*/ 3776870 w 4345388"/>
                <a:gd name="connsiteY146" fmla="*/ 830912 h 1748048"/>
                <a:gd name="connsiteX147" fmla="*/ 3792773 w 4345388"/>
                <a:gd name="connsiteY147" fmla="*/ 795131 h 1748048"/>
                <a:gd name="connsiteX148" fmla="*/ 3800724 w 4345388"/>
                <a:gd name="connsiteY148" fmla="*/ 771277 h 1748048"/>
                <a:gd name="connsiteX149" fmla="*/ 3808675 w 4345388"/>
                <a:gd name="connsiteY149" fmla="*/ 735496 h 1748048"/>
                <a:gd name="connsiteX150" fmla="*/ 3824578 w 4345388"/>
                <a:gd name="connsiteY150" fmla="*/ 711642 h 1748048"/>
                <a:gd name="connsiteX151" fmla="*/ 3828554 w 4345388"/>
                <a:gd name="connsiteY151" fmla="*/ 723569 h 1748048"/>
                <a:gd name="connsiteX152" fmla="*/ 3836505 w 4345388"/>
                <a:gd name="connsiteY152" fmla="*/ 735496 h 1748048"/>
                <a:gd name="connsiteX153" fmla="*/ 3840481 w 4345388"/>
                <a:gd name="connsiteY153" fmla="*/ 763326 h 1748048"/>
                <a:gd name="connsiteX154" fmla="*/ 3884213 w 4345388"/>
                <a:gd name="connsiteY154" fmla="*/ 926327 h 1748048"/>
                <a:gd name="connsiteX155" fmla="*/ 3896140 w 4345388"/>
                <a:gd name="connsiteY155" fmla="*/ 958133 h 1748048"/>
                <a:gd name="connsiteX156" fmla="*/ 3904091 w 4345388"/>
                <a:gd name="connsiteY156" fmla="*/ 997889 h 1748048"/>
                <a:gd name="connsiteX157" fmla="*/ 3916018 w 4345388"/>
                <a:gd name="connsiteY157" fmla="*/ 1049573 h 1748048"/>
                <a:gd name="connsiteX158" fmla="*/ 3947823 w 4345388"/>
                <a:gd name="connsiteY158" fmla="*/ 1152940 h 1748048"/>
                <a:gd name="connsiteX159" fmla="*/ 3959750 w 4345388"/>
                <a:gd name="connsiteY159" fmla="*/ 1172818 h 1748048"/>
                <a:gd name="connsiteX160" fmla="*/ 3971677 w 4345388"/>
                <a:gd name="connsiteY160" fmla="*/ 1220526 h 1748048"/>
                <a:gd name="connsiteX161" fmla="*/ 3995531 w 4345388"/>
                <a:gd name="connsiteY161" fmla="*/ 1327868 h 1748048"/>
                <a:gd name="connsiteX162" fmla="*/ 4023361 w 4345388"/>
                <a:gd name="connsiteY162" fmla="*/ 1363649 h 1748048"/>
                <a:gd name="connsiteX163" fmla="*/ 4031312 w 4345388"/>
                <a:gd name="connsiteY163" fmla="*/ 1375576 h 1748048"/>
                <a:gd name="connsiteX164" fmla="*/ 4043239 w 4345388"/>
                <a:gd name="connsiteY164" fmla="*/ 1399430 h 1748048"/>
                <a:gd name="connsiteX165" fmla="*/ 4055166 w 4345388"/>
                <a:gd name="connsiteY165" fmla="*/ 1403406 h 1748048"/>
                <a:gd name="connsiteX166" fmla="*/ 4082995 w 4345388"/>
                <a:gd name="connsiteY166" fmla="*/ 1411357 h 1748048"/>
                <a:gd name="connsiteX167" fmla="*/ 4114801 w 4345388"/>
                <a:gd name="connsiteY167" fmla="*/ 1415333 h 1748048"/>
                <a:gd name="connsiteX168" fmla="*/ 4130703 w 4345388"/>
                <a:gd name="connsiteY168" fmla="*/ 1419308 h 1748048"/>
                <a:gd name="connsiteX169" fmla="*/ 4154557 w 4345388"/>
                <a:gd name="connsiteY169" fmla="*/ 1411357 h 1748048"/>
                <a:gd name="connsiteX170" fmla="*/ 4166484 w 4345388"/>
                <a:gd name="connsiteY170" fmla="*/ 1399430 h 1748048"/>
                <a:gd name="connsiteX171" fmla="*/ 4198289 w 4345388"/>
                <a:gd name="connsiteY171" fmla="*/ 1347747 h 1748048"/>
                <a:gd name="connsiteX172" fmla="*/ 4234070 w 4345388"/>
                <a:gd name="connsiteY172" fmla="*/ 1351722 h 1748048"/>
                <a:gd name="connsiteX173" fmla="*/ 4257924 w 4345388"/>
                <a:gd name="connsiteY173" fmla="*/ 1371600 h 1748048"/>
                <a:gd name="connsiteX174" fmla="*/ 4273827 w 4345388"/>
                <a:gd name="connsiteY174" fmla="*/ 1383527 h 1748048"/>
                <a:gd name="connsiteX175" fmla="*/ 4313583 w 4345388"/>
                <a:gd name="connsiteY175" fmla="*/ 1419308 h 1748048"/>
                <a:gd name="connsiteX176" fmla="*/ 4325510 w 4345388"/>
                <a:gd name="connsiteY176" fmla="*/ 1439187 h 1748048"/>
                <a:gd name="connsiteX177" fmla="*/ 4337437 w 4345388"/>
                <a:gd name="connsiteY177" fmla="*/ 1467016 h 1748048"/>
                <a:gd name="connsiteX178" fmla="*/ 4345388 w 4345388"/>
                <a:gd name="connsiteY178" fmla="*/ 1486894 h 1748048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25434 w 4345388"/>
                <a:gd name="connsiteY4" fmla="*/ 1510748 h 1745656"/>
                <a:gd name="connsiteX5" fmla="*/ 1733385 w 4345388"/>
                <a:gd name="connsiteY5" fmla="*/ 1439187 h 1745656"/>
                <a:gd name="connsiteX6" fmla="*/ 1741336 w 4345388"/>
                <a:gd name="connsiteY6" fmla="*/ 1407381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25434 w 4345388"/>
                <a:gd name="connsiteY4" fmla="*/ 1510748 h 1745656"/>
                <a:gd name="connsiteX5" fmla="*/ 1733385 w 4345388"/>
                <a:gd name="connsiteY5" fmla="*/ 1439187 h 1745656"/>
                <a:gd name="connsiteX6" fmla="*/ 1741336 w 4345388"/>
                <a:gd name="connsiteY6" fmla="*/ 1407381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25434 w 4345388"/>
                <a:gd name="connsiteY4" fmla="*/ 1510748 h 1745656"/>
                <a:gd name="connsiteX5" fmla="*/ 1733385 w 4345388"/>
                <a:gd name="connsiteY5" fmla="*/ 1439187 h 1745656"/>
                <a:gd name="connsiteX6" fmla="*/ 1741336 w 4345388"/>
                <a:gd name="connsiteY6" fmla="*/ 1407381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13206 h 1745656"/>
                <a:gd name="connsiteX5" fmla="*/ 1733385 w 4345388"/>
                <a:gd name="connsiteY5" fmla="*/ 1439187 h 1745656"/>
                <a:gd name="connsiteX6" fmla="*/ 1741336 w 4345388"/>
                <a:gd name="connsiteY6" fmla="*/ 1407381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13206 h 1745656"/>
                <a:gd name="connsiteX5" fmla="*/ 1733385 w 4345388"/>
                <a:gd name="connsiteY5" fmla="*/ 1439187 h 1745656"/>
                <a:gd name="connsiteX6" fmla="*/ 1765916 w 4345388"/>
                <a:gd name="connsiteY6" fmla="*/ 1365594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33385 w 4345388"/>
                <a:gd name="connsiteY5" fmla="*/ 1439187 h 1745656"/>
                <a:gd name="connsiteX6" fmla="*/ 1765916 w 4345388"/>
                <a:gd name="connsiteY6" fmla="*/ 1365594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5916 w 4345388"/>
                <a:gd name="connsiteY6" fmla="*/ 1365594 h 1745656"/>
                <a:gd name="connsiteX7" fmla="*/ 1745312 w 4345388"/>
                <a:gd name="connsiteY7" fmla="*/ 1284136 h 1745656"/>
                <a:gd name="connsiteX8" fmla="*/ 1749287 w 4345388"/>
                <a:gd name="connsiteY8" fmla="*/ 1264258 h 1745656"/>
                <a:gd name="connsiteX9" fmla="*/ 1765190 w 4345388"/>
                <a:gd name="connsiteY9" fmla="*/ 1204623 h 1745656"/>
                <a:gd name="connsiteX10" fmla="*/ 1777117 w 4345388"/>
                <a:gd name="connsiteY10" fmla="*/ 1164867 h 1745656"/>
                <a:gd name="connsiteX11" fmla="*/ 1789044 w 4345388"/>
                <a:gd name="connsiteY11" fmla="*/ 1109207 h 1745656"/>
                <a:gd name="connsiteX12" fmla="*/ 1804947 w 4345388"/>
                <a:gd name="connsiteY12" fmla="*/ 1041621 h 1745656"/>
                <a:gd name="connsiteX13" fmla="*/ 1816874 w 4345388"/>
                <a:gd name="connsiteY13" fmla="*/ 1009816 h 1745656"/>
                <a:gd name="connsiteX14" fmla="*/ 1828801 w 4345388"/>
                <a:gd name="connsiteY14" fmla="*/ 978011 h 1745656"/>
                <a:gd name="connsiteX15" fmla="*/ 1844703 w 4345388"/>
                <a:gd name="connsiteY15" fmla="*/ 950181 h 1745656"/>
                <a:gd name="connsiteX16" fmla="*/ 1848679 w 4345388"/>
                <a:gd name="connsiteY16" fmla="*/ 934279 h 1745656"/>
                <a:gd name="connsiteX17" fmla="*/ 1856630 w 4345388"/>
                <a:gd name="connsiteY17" fmla="*/ 918376 h 1745656"/>
                <a:gd name="connsiteX18" fmla="*/ 1864581 w 4345388"/>
                <a:gd name="connsiteY18" fmla="*/ 894522 h 1745656"/>
                <a:gd name="connsiteX19" fmla="*/ 1876508 w 4345388"/>
                <a:gd name="connsiteY19" fmla="*/ 870668 h 1745656"/>
                <a:gd name="connsiteX20" fmla="*/ 1884460 w 4345388"/>
                <a:gd name="connsiteY20" fmla="*/ 826936 h 1745656"/>
                <a:gd name="connsiteX21" fmla="*/ 1900362 w 4345388"/>
                <a:gd name="connsiteY21" fmla="*/ 775253 h 1745656"/>
                <a:gd name="connsiteX22" fmla="*/ 1904338 w 4345388"/>
                <a:gd name="connsiteY22" fmla="*/ 739472 h 1745656"/>
                <a:gd name="connsiteX23" fmla="*/ 1916265 w 4345388"/>
                <a:gd name="connsiteY23" fmla="*/ 608275 h 1745656"/>
                <a:gd name="connsiteX24" fmla="*/ 1924216 w 4345388"/>
                <a:gd name="connsiteY24" fmla="*/ 548640 h 1745656"/>
                <a:gd name="connsiteX25" fmla="*/ 1940119 w 4345388"/>
                <a:gd name="connsiteY25" fmla="*/ 492981 h 1745656"/>
                <a:gd name="connsiteX26" fmla="*/ 1956021 w 4345388"/>
                <a:gd name="connsiteY26" fmla="*/ 441298 h 1745656"/>
                <a:gd name="connsiteX27" fmla="*/ 1959997 w 4345388"/>
                <a:gd name="connsiteY27" fmla="*/ 417444 h 1745656"/>
                <a:gd name="connsiteX28" fmla="*/ 1963973 w 4345388"/>
                <a:gd name="connsiteY28" fmla="*/ 405517 h 1745656"/>
                <a:gd name="connsiteX29" fmla="*/ 1967948 w 4345388"/>
                <a:gd name="connsiteY29" fmla="*/ 357809 h 1745656"/>
                <a:gd name="connsiteX30" fmla="*/ 1979875 w 4345388"/>
                <a:gd name="connsiteY30" fmla="*/ 294199 h 1745656"/>
                <a:gd name="connsiteX31" fmla="*/ 1987827 w 4345388"/>
                <a:gd name="connsiteY31" fmla="*/ 214686 h 1745656"/>
                <a:gd name="connsiteX32" fmla="*/ 1995778 w 4345388"/>
                <a:gd name="connsiteY32" fmla="*/ 182880 h 1745656"/>
                <a:gd name="connsiteX33" fmla="*/ 1999754 w 4345388"/>
                <a:gd name="connsiteY33" fmla="*/ 163002 h 1745656"/>
                <a:gd name="connsiteX34" fmla="*/ 2003729 w 4345388"/>
                <a:gd name="connsiteY34" fmla="*/ 123246 h 1745656"/>
                <a:gd name="connsiteX35" fmla="*/ 2015656 w 4345388"/>
                <a:gd name="connsiteY35" fmla="*/ 79514 h 1745656"/>
                <a:gd name="connsiteX36" fmla="*/ 2023607 w 4345388"/>
                <a:gd name="connsiteY36" fmla="*/ 59635 h 1745656"/>
                <a:gd name="connsiteX37" fmla="*/ 2055413 w 4345388"/>
                <a:gd name="connsiteY37" fmla="*/ 3976 h 1745656"/>
                <a:gd name="connsiteX38" fmla="*/ 2075291 w 4345388"/>
                <a:gd name="connsiteY38" fmla="*/ 0 h 1745656"/>
                <a:gd name="connsiteX39" fmla="*/ 2083242 w 4345388"/>
                <a:gd name="connsiteY39" fmla="*/ 15903 h 1745656"/>
                <a:gd name="connsiteX40" fmla="*/ 2087218 w 4345388"/>
                <a:gd name="connsiteY40" fmla="*/ 31806 h 1745656"/>
                <a:gd name="connsiteX41" fmla="*/ 2099145 w 4345388"/>
                <a:gd name="connsiteY41" fmla="*/ 79514 h 1745656"/>
                <a:gd name="connsiteX42" fmla="*/ 2103121 w 4345388"/>
                <a:gd name="connsiteY42" fmla="*/ 123246 h 1745656"/>
                <a:gd name="connsiteX43" fmla="*/ 2115047 w 4345388"/>
                <a:gd name="connsiteY43" fmla="*/ 186856 h 1745656"/>
                <a:gd name="connsiteX44" fmla="*/ 2119023 w 4345388"/>
                <a:gd name="connsiteY44" fmla="*/ 198783 h 1745656"/>
                <a:gd name="connsiteX45" fmla="*/ 2134926 w 4345388"/>
                <a:gd name="connsiteY45" fmla="*/ 250467 h 1745656"/>
                <a:gd name="connsiteX46" fmla="*/ 2138901 w 4345388"/>
                <a:gd name="connsiteY46" fmla="*/ 262394 h 1745656"/>
                <a:gd name="connsiteX47" fmla="*/ 2142877 w 4345388"/>
                <a:gd name="connsiteY47" fmla="*/ 286247 h 1745656"/>
                <a:gd name="connsiteX48" fmla="*/ 2146853 w 4345388"/>
                <a:gd name="connsiteY48" fmla="*/ 318053 h 1745656"/>
                <a:gd name="connsiteX49" fmla="*/ 2158780 w 4345388"/>
                <a:gd name="connsiteY49" fmla="*/ 353834 h 1745656"/>
                <a:gd name="connsiteX50" fmla="*/ 2170707 w 4345388"/>
                <a:gd name="connsiteY50" fmla="*/ 377687 h 1745656"/>
                <a:gd name="connsiteX51" fmla="*/ 2182634 w 4345388"/>
                <a:gd name="connsiteY51" fmla="*/ 381663 h 1745656"/>
                <a:gd name="connsiteX52" fmla="*/ 2274074 w 4345388"/>
                <a:gd name="connsiteY52" fmla="*/ 377687 h 1745656"/>
                <a:gd name="connsiteX53" fmla="*/ 2289976 w 4345388"/>
                <a:gd name="connsiteY53" fmla="*/ 365760 h 1745656"/>
                <a:gd name="connsiteX54" fmla="*/ 2313830 w 4345388"/>
                <a:gd name="connsiteY54" fmla="*/ 345882 h 1745656"/>
                <a:gd name="connsiteX55" fmla="*/ 2337684 w 4345388"/>
                <a:gd name="connsiteY55" fmla="*/ 314077 h 1745656"/>
                <a:gd name="connsiteX56" fmla="*/ 2345635 w 4345388"/>
                <a:gd name="connsiteY56" fmla="*/ 290223 h 1745656"/>
                <a:gd name="connsiteX57" fmla="*/ 2361538 w 4345388"/>
                <a:gd name="connsiteY57" fmla="*/ 258418 h 1745656"/>
                <a:gd name="connsiteX58" fmla="*/ 2365514 w 4345388"/>
                <a:gd name="connsiteY58" fmla="*/ 242515 h 1745656"/>
                <a:gd name="connsiteX59" fmla="*/ 2373465 w 4345388"/>
                <a:gd name="connsiteY59" fmla="*/ 222637 h 1745656"/>
                <a:gd name="connsiteX60" fmla="*/ 2377441 w 4345388"/>
                <a:gd name="connsiteY60" fmla="*/ 210710 h 1745656"/>
                <a:gd name="connsiteX61" fmla="*/ 2381416 w 4345388"/>
                <a:gd name="connsiteY61" fmla="*/ 421420 h 1745656"/>
                <a:gd name="connsiteX62" fmla="*/ 2385392 w 4345388"/>
                <a:gd name="connsiteY62" fmla="*/ 441298 h 1745656"/>
                <a:gd name="connsiteX63" fmla="*/ 2393343 w 4345388"/>
                <a:gd name="connsiteY63" fmla="*/ 453225 h 1745656"/>
                <a:gd name="connsiteX64" fmla="*/ 2413221 w 4345388"/>
                <a:gd name="connsiteY64" fmla="*/ 489006 h 1745656"/>
                <a:gd name="connsiteX65" fmla="*/ 2449002 w 4345388"/>
                <a:gd name="connsiteY65" fmla="*/ 477079 h 1745656"/>
                <a:gd name="connsiteX66" fmla="*/ 2468881 w 4345388"/>
                <a:gd name="connsiteY66" fmla="*/ 457200 h 1745656"/>
                <a:gd name="connsiteX67" fmla="*/ 2500686 w 4345388"/>
                <a:gd name="connsiteY67" fmla="*/ 417444 h 1745656"/>
                <a:gd name="connsiteX68" fmla="*/ 2512613 w 4345388"/>
                <a:gd name="connsiteY68" fmla="*/ 405517 h 1745656"/>
                <a:gd name="connsiteX69" fmla="*/ 2524540 w 4345388"/>
                <a:gd name="connsiteY69" fmla="*/ 413468 h 1745656"/>
                <a:gd name="connsiteX70" fmla="*/ 2532491 w 4345388"/>
                <a:gd name="connsiteY70" fmla="*/ 437322 h 1745656"/>
                <a:gd name="connsiteX71" fmla="*/ 2540442 w 4345388"/>
                <a:gd name="connsiteY71" fmla="*/ 457200 h 1745656"/>
                <a:gd name="connsiteX72" fmla="*/ 2544418 w 4345388"/>
                <a:gd name="connsiteY72" fmla="*/ 477079 h 1745656"/>
                <a:gd name="connsiteX73" fmla="*/ 2552369 w 4345388"/>
                <a:gd name="connsiteY73" fmla="*/ 492981 h 1745656"/>
                <a:gd name="connsiteX74" fmla="*/ 2560321 w 4345388"/>
                <a:gd name="connsiteY74" fmla="*/ 512860 h 1745656"/>
                <a:gd name="connsiteX75" fmla="*/ 2564296 w 4345388"/>
                <a:gd name="connsiteY75" fmla="*/ 528762 h 1745656"/>
                <a:gd name="connsiteX76" fmla="*/ 2576223 w 4345388"/>
                <a:gd name="connsiteY76" fmla="*/ 544665 h 1745656"/>
                <a:gd name="connsiteX77" fmla="*/ 2592126 w 4345388"/>
                <a:gd name="connsiteY77" fmla="*/ 568519 h 1745656"/>
                <a:gd name="connsiteX78" fmla="*/ 2604053 w 4345388"/>
                <a:gd name="connsiteY78" fmla="*/ 588397 h 1745656"/>
                <a:gd name="connsiteX79" fmla="*/ 2623931 w 4345388"/>
                <a:gd name="connsiteY79" fmla="*/ 580446 h 1745656"/>
                <a:gd name="connsiteX80" fmla="*/ 2643809 w 4345388"/>
                <a:gd name="connsiteY80" fmla="*/ 552616 h 1745656"/>
                <a:gd name="connsiteX81" fmla="*/ 2663687 w 4345388"/>
                <a:gd name="connsiteY81" fmla="*/ 516835 h 1745656"/>
                <a:gd name="connsiteX82" fmla="*/ 2679590 w 4345388"/>
                <a:gd name="connsiteY82" fmla="*/ 481054 h 1745656"/>
                <a:gd name="connsiteX83" fmla="*/ 2683566 w 4345388"/>
                <a:gd name="connsiteY83" fmla="*/ 469127 h 1745656"/>
                <a:gd name="connsiteX84" fmla="*/ 2691517 w 4345388"/>
                <a:gd name="connsiteY84" fmla="*/ 457200 h 1745656"/>
                <a:gd name="connsiteX85" fmla="*/ 2703444 w 4345388"/>
                <a:gd name="connsiteY85" fmla="*/ 425395 h 1745656"/>
                <a:gd name="connsiteX86" fmla="*/ 2711395 w 4345388"/>
                <a:gd name="connsiteY86" fmla="*/ 409493 h 1745656"/>
                <a:gd name="connsiteX87" fmla="*/ 2735249 w 4345388"/>
                <a:gd name="connsiteY87" fmla="*/ 461176 h 1745656"/>
                <a:gd name="connsiteX88" fmla="*/ 2755127 w 4345388"/>
                <a:gd name="connsiteY88" fmla="*/ 504908 h 1745656"/>
                <a:gd name="connsiteX89" fmla="*/ 2771030 w 4345388"/>
                <a:gd name="connsiteY89" fmla="*/ 556592 h 1745656"/>
                <a:gd name="connsiteX90" fmla="*/ 2775006 w 4345388"/>
                <a:gd name="connsiteY90" fmla="*/ 572494 h 1745656"/>
                <a:gd name="connsiteX91" fmla="*/ 2782957 w 4345388"/>
                <a:gd name="connsiteY91" fmla="*/ 588397 h 1745656"/>
                <a:gd name="connsiteX92" fmla="*/ 2802835 w 4345388"/>
                <a:gd name="connsiteY92" fmla="*/ 624178 h 1745656"/>
                <a:gd name="connsiteX93" fmla="*/ 2818738 w 4345388"/>
                <a:gd name="connsiteY93" fmla="*/ 640080 h 1745656"/>
                <a:gd name="connsiteX94" fmla="*/ 2830665 w 4345388"/>
                <a:gd name="connsiteY94" fmla="*/ 663934 h 1745656"/>
                <a:gd name="connsiteX95" fmla="*/ 2834641 w 4345388"/>
                <a:gd name="connsiteY95" fmla="*/ 679837 h 1745656"/>
                <a:gd name="connsiteX96" fmla="*/ 2846567 w 4345388"/>
                <a:gd name="connsiteY96" fmla="*/ 695740 h 1745656"/>
                <a:gd name="connsiteX97" fmla="*/ 2862470 w 4345388"/>
                <a:gd name="connsiteY97" fmla="*/ 743447 h 1745656"/>
                <a:gd name="connsiteX98" fmla="*/ 2866446 w 4345388"/>
                <a:gd name="connsiteY98" fmla="*/ 759350 h 1745656"/>
                <a:gd name="connsiteX99" fmla="*/ 2882348 w 4345388"/>
                <a:gd name="connsiteY99" fmla="*/ 795131 h 1745656"/>
                <a:gd name="connsiteX100" fmla="*/ 2886324 w 4345388"/>
                <a:gd name="connsiteY100" fmla="*/ 811034 h 1745656"/>
                <a:gd name="connsiteX101" fmla="*/ 2898251 w 4345388"/>
                <a:gd name="connsiteY101" fmla="*/ 834887 h 1745656"/>
                <a:gd name="connsiteX102" fmla="*/ 2910178 w 4345388"/>
                <a:gd name="connsiteY102" fmla="*/ 826936 h 1745656"/>
                <a:gd name="connsiteX103" fmla="*/ 2949934 w 4345388"/>
                <a:gd name="connsiteY103" fmla="*/ 751399 h 1745656"/>
                <a:gd name="connsiteX104" fmla="*/ 2957886 w 4345388"/>
                <a:gd name="connsiteY104" fmla="*/ 703691 h 1745656"/>
                <a:gd name="connsiteX105" fmla="*/ 2977764 w 4345388"/>
                <a:gd name="connsiteY105" fmla="*/ 663934 h 1745656"/>
                <a:gd name="connsiteX106" fmla="*/ 2981740 w 4345388"/>
                <a:gd name="connsiteY106" fmla="*/ 620202 h 1745656"/>
                <a:gd name="connsiteX107" fmla="*/ 3005594 w 4345388"/>
                <a:gd name="connsiteY107" fmla="*/ 576470 h 1745656"/>
                <a:gd name="connsiteX108" fmla="*/ 3025472 w 4345388"/>
                <a:gd name="connsiteY108" fmla="*/ 500933 h 1745656"/>
                <a:gd name="connsiteX109" fmla="*/ 3041374 w 4345388"/>
                <a:gd name="connsiteY109" fmla="*/ 421420 h 1745656"/>
                <a:gd name="connsiteX110" fmla="*/ 3049326 w 4345388"/>
                <a:gd name="connsiteY110" fmla="*/ 405517 h 1745656"/>
                <a:gd name="connsiteX111" fmla="*/ 3061253 w 4345388"/>
                <a:gd name="connsiteY111" fmla="*/ 365760 h 1745656"/>
                <a:gd name="connsiteX112" fmla="*/ 3085107 w 4345388"/>
                <a:gd name="connsiteY112" fmla="*/ 310101 h 1745656"/>
                <a:gd name="connsiteX113" fmla="*/ 3101009 w 4345388"/>
                <a:gd name="connsiteY113" fmla="*/ 349858 h 1745656"/>
                <a:gd name="connsiteX114" fmla="*/ 3104985 w 4345388"/>
                <a:gd name="connsiteY114" fmla="*/ 373712 h 1745656"/>
                <a:gd name="connsiteX115" fmla="*/ 3116912 w 4345388"/>
                <a:gd name="connsiteY115" fmla="*/ 429371 h 1745656"/>
                <a:gd name="connsiteX116" fmla="*/ 3136790 w 4345388"/>
                <a:gd name="connsiteY116" fmla="*/ 489006 h 1745656"/>
                <a:gd name="connsiteX117" fmla="*/ 3180522 w 4345388"/>
                <a:gd name="connsiteY117" fmla="*/ 652007 h 1745656"/>
                <a:gd name="connsiteX118" fmla="*/ 3196425 w 4345388"/>
                <a:gd name="connsiteY118" fmla="*/ 703691 h 1745656"/>
                <a:gd name="connsiteX119" fmla="*/ 3220279 w 4345388"/>
                <a:gd name="connsiteY119" fmla="*/ 807058 h 1745656"/>
                <a:gd name="connsiteX120" fmla="*/ 3248108 w 4345388"/>
                <a:gd name="connsiteY120" fmla="*/ 898498 h 1745656"/>
                <a:gd name="connsiteX121" fmla="*/ 3252084 w 4345388"/>
                <a:gd name="connsiteY121" fmla="*/ 926327 h 1745656"/>
                <a:gd name="connsiteX122" fmla="*/ 3267987 w 4345388"/>
                <a:gd name="connsiteY122" fmla="*/ 966084 h 1745656"/>
                <a:gd name="connsiteX123" fmla="*/ 3271962 w 4345388"/>
                <a:gd name="connsiteY123" fmla="*/ 978011 h 1745656"/>
                <a:gd name="connsiteX124" fmla="*/ 3283889 w 4345388"/>
                <a:gd name="connsiteY124" fmla="*/ 981987 h 1745656"/>
                <a:gd name="connsiteX125" fmla="*/ 3291841 w 4345388"/>
                <a:gd name="connsiteY125" fmla="*/ 974035 h 1745656"/>
                <a:gd name="connsiteX126" fmla="*/ 3307743 w 4345388"/>
                <a:gd name="connsiteY126" fmla="*/ 942230 h 1745656"/>
                <a:gd name="connsiteX127" fmla="*/ 3315694 w 4345388"/>
                <a:gd name="connsiteY127" fmla="*/ 918376 h 1745656"/>
                <a:gd name="connsiteX128" fmla="*/ 3335573 w 4345388"/>
                <a:gd name="connsiteY128" fmla="*/ 950181 h 1745656"/>
                <a:gd name="connsiteX129" fmla="*/ 3367378 w 4345388"/>
                <a:gd name="connsiteY129" fmla="*/ 1021743 h 1745656"/>
                <a:gd name="connsiteX130" fmla="*/ 3399183 w 4345388"/>
                <a:gd name="connsiteY130" fmla="*/ 1077402 h 1745656"/>
                <a:gd name="connsiteX131" fmla="*/ 3415086 w 4345388"/>
                <a:gd name="connsiteY131" fmla="*/ 1073427 h 1745656"/>
                <a:gd name="connsiteX132" fmla="*/ 3430988 w 4345388"/>
                <a:gd name="connsiteY132" fmla="*/ 1045597 h 1745656"/>
                <a:gd name="connsiteX133" fmla="*/ 3454842 w 4345388"/>
                <a:gd name="connsiteY133" fmla="*/ 993914 h 1745656"/>
                <a:gd name="connsiteX134" fmla="*/ 3478696 w 4345388"/>
                <a:gd name="connsiteY134" fmla="*/ 942230 h 1745656"/>
                <a:gd name="connsiteX135" fmla="*/ 3490623 w 4345388"/>
                <a:gd name="connsiteY135" fmla="*/ 938254 h 1745656"/>
                <a:gd name="connsiteX136" fmla="*/ 3522428 w 4345388"/>
                <a:gd name="connsiteY136" fmla="*/ 981987 h 1745656"/>
                <a:gd name="connsiteX137" fmla="*/ 3538331 w 4345388"/>
                <a:gd name="connsiteY137" fmla="*/ 1001865 h 1745656"/>
                <a:gd name="connsiteX138" fmla="*/ 3582063 w 4345388"/>
                <a:gd name="connsiteY138" fmla="*/ 1085354 h 1745656"/>
                <a:gd name="connsiteX139" fmla="*/ 3609893 w 4345388"/>
                <a:gd name="connsiteY139" fmla="*/ 1137037 h 1745656"/>
                <a:gd name="connsiteX140" fmla="*/ 3629771 w 4345388"/>
                <a:gd name="connsiteY140" fmla="*/ 1184745 h 1745656"/>
                <a:gd name="connsiteX141" fmla="*/ 3641698 w 4345388"/>
                <a:gd name="connsiteY141" fmla="*/ 1200647 h 1745656"/>
                <a:gd name="connsiteX142" fmla="*/ 3653625 w 4345388"/>
                <a:gd name="connsiteY142" fmla="*/ 1228477 h 1745656"/>
                <a:gd name="connsiteX143" fmla="*/ 3665552 w 4345388"/>
                <a:gd name="connsiteY143" fmla="*/ 1216550 h 1745656"/>
                <a:gd name="connsiteX144" fmla="*/ 3721211 w 4345388"/>
                <a:gd name="connsiteY144" fmla="*/ 1045597 h 1745656"/>
                <a:gd name="connsiteX145" fmla="*/ 3768919 w 4345388"/>
                <a:gd name="connsiteY145" fmla="*/ 882595 h 1745656"/>
                <a:gd name="connsiteX146" fmla="*/ 3776870 w 4345388"/>
                <a:gd name="connsiteY146" fmla="*/ 830912 h 1745656"/>
                <a:gd name="connsiteX147" fmla="*/ 3792773 w 4345388"/>
                <a:gd name="connsiteY147" fmla="*/ 795131 h 1745656"/>
                <a:gd name="connsiteX148" fmla="*/ 3800724 w 4345388"/>
                <a:gd name="connsiteY148" fmla="*/ 771277 h 1745656"/>
                <a:gd name="connsiteX149" fmla="*/ 3808675 w 4345388"/>
                <a:gd name="connsiteY149" fmla="*/ 735496 h 1745656"/>
                <a:gd name="connsiteX150" fmla="*/ 3824578 w 4345388"/>
                <a:gd name="connsiteY150" fmla="*/ 711642 h 1745656"/>
                <a:gd name="connsiteX151" fmla="*/ 3828554 w 4345388"/>
                <a:gd name="connsiteY151" fmla="*/ 723569 h 1745656"/>
                <a:gd name="connsiteX152" fmla="*/ 3836505 w 4345388"/>
                <a:gd name="connsiteY152" fmla="*/ 735496 h 1745656"/>
                <a:gd name="connsiteX153" fmla="*/ 3840481 w 4345388"/>
                <a:gd name="connsiteY153" fmla="*/ 763326 h 1745656"/>
                <a:gd name="connsiteX154" fmla="*/ 3884213 w 4345388"/>
                <a:gd name="connsiteY154" fmla="*/ 926327 h 1745656"/>
                <a:gd name="connsiteX155" fmla="*/ 3896140 w 4345388"/>
                <a:gd name="connsiteY155" fmla="*/ 958133 h 1745656"/>
                <a:gd name="connsiteX156" fmla="*/ 3904091 w 4345388"/>
                <a:gd name="connsiteY156" fmla="*/ 997889 h 1745656"/>
                <a:gd name="connsiteX157" fmla="*/ 3916018 w 4345388"/>
                <a:gd name="connsiteY157" fmla="*/ 1049573 h 1745656"/>
                <a:gd name="connsiteX158" fmla="*/ 3947823 w 4345388"/>
                <a:gd name="connsiteY158" fmla="*/ 1152940 h 1745656"/>
                <a:gd name="connsiteX159" fmla="*/ 3959750 w 4345388"/>
                <a:gd name="connsiteY159" fmla="*/ 1172818 h 1745656"/>
                <a:gd name="connsiteX160" fmla="*/ 3971677 w 4345388"/>
                <a:gd name="connsiteY160" fmla="*/ 1220526 h 1745656"/>
                <a:gd name="connsiteX161" fmla="*/ 3995531 w 4345388"/>
                <a:gd name="connsiteY161" fmla="*/ 1327868 h 1745656"/>
                <a:gd name="connsiteX162" fmla="*/ 4023361 w 4345388"/>
                <a:gd name="connsiteY162" fmla="*/ 1363649 h 1745656"/>
                <a:gd name="connsiteX163" fmla="*/ 4031312 w 4345388"/>
                <a:gd name="connsiteY163" fmla="*/ 1375576 h 1745656"/>
                <a:gd name="connsiteX164" fmla="*/ 4043239 w 4345388"/>
                <a:gd name="connsiteY164" fmla="*/ 1399430 h 1745656"/>
                <a:gd name="connsiteX165" fmla="*/ 4055166 w 4345388"/>
                <a:gd name="connsiteY165" fmla="*/ 1403406 h 1745656"/>
                <a:gd name="connsiteX166" fmla="*/ 4082995 w 4345388"/>
                <a:gd name="connsiteY166" fmla="*/ 1411357 h 1745656"/>
                <a:gd name="connsiteX167" fmla="*/ 4114801 w 4345388"/>
                <a:gd name="connsiteY167" fmla="*/ 1415333 h 1745656"/>
                <a:gd name="connsiteX168" fmla="*/ 4130703 w 4345388"/>
                <a:gd name="connsiteY168" fmla="*/ 1419308 h 1745656"/>
                <a:gd name="connsiteX169" fmla="*/ 4154557 w 4345388"/>
                <a:gd name="connsiteY169" fmla="*/ 1411357 h 1745656"/>
                <a:gd name="connsiteX170" fmla="*/ 4166484 w 4345388"/>
                <a:gd name="connsiteY170" fmla="*/ 1399430 h 1745656"/>
                <a:gd name="connsiteX171" fmla="*/ 4198289 w 4345388"/>
                <a:gd name="connsiteY171" fmla="*/ 1347747 h 1745656"/>
                <a:gd name="connsiteX172" fmla="*/ 4234070 w 4345388"/>
                <a:gd name="connsiteY172" fmla="*/ 1351722 h 1745656"/>
                <a:gd name="connsiteX173" fmla="*/ 4257924 w 4345388"/>
                <a:gd name="connsiteY173" fmla="*/ 1371600 h 1745656"/>
                <a:gd name="connsiteX174" fmla="*/ 4273827 w 4345388"/>
                <a:gd name="connsiteY174" fmla="*/ 1383527 h 1745656"/>
                <a:gd name="connsiteX175" fmla="*/ 4313583 w 4345388"/>
                <a:gd name="connsiteY175" fmla="*/ 1419308 h 1745656"/>
                <a:gd name="connsiteX176" fmla="*/ 4325510 w 4345388"/>
                <a:gd name="connsiteY176" fmla="*/ 1439187 h 1745656"/>
                <a:gd name="connsiteX177" fmla="*/ 4337437 w 4345388"/>
                <a:gd name="connsiteY177" fmla="*/ 1467016 h 1745656"/>
                <a:gd name="connsiteX178" fmla="*/ 4345388 w 4345388"/>
                <a:gd name="connsiteY17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45312 w 4345388"/>
                <a:gd name="connsiteY6" fmla="*/ 1284136 h 1745656"/>
                <a:gd name="connsiteX7" fmla="*/ 1749287 w 4345388"/>
                <a:gd name="connsiteY7" fmla="*/ 1264258 h 1745656"/>
                <a:gd name="connsiteX8" fmla="*/ 1765190 w 4345388"/>
                <a:gd name="connsiteY8" fmla="*/ 1204623 h 1745656"/>
                <a:gd name="connsiteX9" fmla="*/ 1777117 w 4345388"/>
                <a:gd name="connsiteY9" fmla="*/ 1164867 h 1745656"/>
                <a:gd name="connsiteX10" fmla="*/ 1789044 w 4345388"/>
                <a:gd name="connsiteY10" fmla="*/ 1109207 h 1745656"/>
                <a:gd name="connsiteX11" fmla="*/ 1804947 w 4345388"/>
                <a:gd name="connsiteY11" fmla="*/ 1041621 h 1745656"/>
                <a:gd name="connsiteX12" fmla="*/ 1816874 w 4345388"/>
                <a:gd name="connsiteY12" fmla="*/ 1009816 h 1745656"/>
                <a:gd name="connsiteX13" fmla="*/ 1828801 w 4345388"/>
                <a:gd name="connsiteY13" fmla="*/ 978011 h 1745656"/>
                <a:gd name="connsiteX14" fmla="*/ 1844703 w 4345388"/>
                <a:gd name="connsiteY14" fmla="*/ 950181 h 1745656"/>
                <a:gd name="connsiteX15" fmla="*/ 1848679 w 4345388"/>
                <a:gd name="connsiteY15" fmla="*/ 934279 h 1745656"/>
                <a:gd name="connsiteX16" fmla="*/ 1856630 w 4345388"/>
                <a:gd name="connsiteY16" fmla="*/ 918376 h 1745656"/>
                <a:gd name="connsiteX17" fmla="*/ 1864581 w 4345388"/>
                <a:gd name="connsiteY17" fmla="*/ 894522 h 1745656"/>
                <a:gd name="connsiteX18" fmla="*/ 1876508 w 4345388"/>
                <a:gd name="connsiteY18" fmla="*/ 870668 h 1745656"/>
                <a:gd name="connsiteX19" fmla="*/ 1884460 w 4345388"/>
                <a:gd name="connsiteY19" fmla="*/ 826936 h 1745656"/>
                <a:gd name="connsiteX20" fmla="*/ 1900362 w 4345388"/>
                <a:gd name="connsiteY20" fmla="*/ 775253 h 1745656"/>
                <a:gd name="connsiteX21" fmla="*/ 1904338 w 4345388"/>
                <a:gd name="connsiteY21" fmla="*/ 739472 h 1745656"/>
                <a:gd name="connsiteX22" fmla="*/ 1916265 w 4345388"/>
                <a:gd name="connsiteY22" fmla="*/ 608275 h 1745656"/>
                <a:gd name="connsiteX23" fmla="*/ 1924216 w 4345388"/>
                <a:gd name="connsiteY23" fmla="*/ 548640 h 1745656"/>
                <a:gd name="connsiteX24" fmla="*/ 1940119 w 4345388"/>
                <a:gd name="connsiteY24" fmla="*/ 492981 h 1745656"/>
                <a:gd name="connsiteX25" fmla="*/ 1956021 w 4345388"/>
                <a:gd name="connsiteY25" fmla="*/ 441298 h 1745656"/>
                <a:gd name="connsiteX26" fmla="*/ 1959997 w 4345388"/>
                <a:gd name="connsiteY26" fmla="*/ 417444 h 1745656"/>
                <a:gd name="connsiteX27" fmla="*/ 1963973 w 4345388"/>
                <a:gd name="connsiteY27" fmla="*/ 405517 h 1745656"/>
                <a:gd name="connsiteX28" fmla="*/ 1967948 w 4345388"/>
                <a:gd name="connsiteY28" fmla="*/ 357809 h 1745656"/>
                <a:gd name="connsiteX29" fmla="*/ 1979875 w 4345388"/>
                <a:gd name="connsiteY29" fmla="*/ 294199 h 1745656"/>
                <a:gd name="connsiteX30" fmla="*/ 1987827 w 4345388"/>
                <a:gd name="connsiteY30" fmla="*/ 214686 h 1745656"/>
                <a:gd name="connsiteX31" fmla="*/ 1995778 w 4345388"/>
                <a:gd name="connsiteY31" fmla="*/ 182880 h 1745656"/>
                <a:gd name="connsiteX32" fmla="*/ 1999754 w 4345388"/>
                <a:gd name="connsiteY32" fmla="*/ 163002 h 1745656"/>
                <a:gd name="connsiteX33" fmla="*/ 2003729 w 4345388"/>
                <a:gd name="connsiteY33" fmla="*/ 123246 h 1745656"/>
                <a:gd name="connsiteX34" fmla="*/ 2015656 w 4345388"/>
                <a:gd name="connsiteY34" fmla="*/ 79514 h 1745656"/>
                <a:gd name="connsiteX35" fmla="*/ 2023607 w 4345388"/>
                <a:gd name="connsiteY35" fmla="*/ 59635 h 1745656"/>
                <a:gd name="connsiteX36" fmla="*/ 2055413 w 4345388"/>
                <a:gd name="connsiteY36" fmla="*/ 3976 h 1745656"/>
                <a:gd name="connsiteX37" fmla="*/ 2075291 w 4345388"/>
                <a:gd name="connsiteY37" fmla="*/ 0 h 1745656"/>
                <a:gd name="connsiteX38" fmla="*/ 2083242 w 4345388"/>
                <a:gd name="connsiteY38" fmla="*/ 15903 h 1745656"/>
                <a:gd name="connsiteX39" fmla="*/ 2087218 w 4345388"/>
                <a:gd name="connsiteY39" fmla="*/ 31806 h 1745656"/>
                <a:gd name="connsiteX40" fmla="*/ 2099145 w 4345388"/>
                <a:gd name="connsiteY40" fmla="*/ 79514 h 1745656"/>
                <a:gd name="connsiteX41" fmla="*/ 2103121 w 4345388"/>
                <a:gd name="connsiteY41" fmla="*/ 123246 h 1745656"/>
                <a:gd name="connsiteX42" fmla="*/ 2115047 w 4345388"/>
                <a:gd name="connsiteY42" fmla="*/ 186856 h 1745656"/>
                <a:gd name="connsiteX43" fmla="*/ 2119023 w 4345388"/>
                <a:gd name="connsiteY43" fmla="*/ 198783 h 1745656"/>
                <a:gd name="connsiteX44" fmla="*/ 2134926 w 4345388"/>
                <a:gd name="connsiteY44" fmla="*/ 250467 h 1745656"/>
                <a:gd name="connsiteX45" fmla="*/ 2138901 w 4345388"/>
                <a:gd name="connsiteY45" fmla="*/ 262394 h 1745656"/>
                <a:gd name="connsiteX46" fmla="*/ 2142877 w 4345388"/>
                <a:gd name="connsiteY46" fmla="*/ 286247 h 1745656"/>
                <a:gd name="connsiteX47" fmla="*/ 2146853 w 4345388"/>
                <a:gd name="connsiteY47" fmla="*/ 318053 h 1745656"/>
                <a:gd name="connsiteX48" fmla="*/ 2158780 w 4345388"/>
                <a:gd name="connsiteY48" fmla="*/ 353834 h 1745656"/>
                <a:gd name="connsiteX49" fmla="*/ 2170707 w 4345388"/>
                <a:gd name="connsiteY49" fmla="*/ 377687 h 1745656"/>
                <a:gd name="connsiteX50" fmla="*/ 2182634 w 4345388"/>
                <a:gd name="connsiteY50" fmla="*/ 381663 h 1745656"/>
                <a:gd name="connsiteX51" fmla="*/ 2274074 w 4345388"/>
                <a:gd name="connsiteY51" fmla="*/ 377687 h 1745656"/>
                <a:gd name="connsiteX52" fmla="*/ 2289976 w 4345388"/>
                <a:gd name="connsiteY52" fmla="*/ 365760 h 1745656"/>
                <a:gd name="connsiteX53" fmla="*/ 2313830 w 4345388"/>
                <a:gd name="connsiteY53" fmla="*/ 345882 h 1745656"/>
                <a:gd name="connsiteX54" fmla="*/ 2337684 w 4345388"/>
                <a:gd name="connsiteY54" fmla="*/ 314077 h 1745656"/>
                <a:gd name="connsiteX55" fmla="*/ 2345635 w 4345388"/>
                <a:gd name="connsiteY55" fmla="*/ 290223 h 1745656"/>
                <a:gd name="connsiteX56" fmla="*/ 2361538 w 4345388"/>
                <a:gd name="connsiteY56" fmla="*/ 258418 h 1745656"/>
                <a:gd name="connsiteX57" fmla="*/ 2365514 w 4345388"/>
                <a:gd name="connsiteY57" fmla="*/ 242515 h 1745656"/>
                <a:gd name="connsiteX58" fmla="*/ 2373465 w 4345388"/>
                <a:gd name="connsiteY58" fmla="*/ 222637 h 1745656"/>
                <a:gd name="connsiteX59" fmla="*/ 2377441 w 4345388"/>
                <a:gd name="connsiteY59" fmla="*/ 210710 h 1745656"/>
                <a:gd name="connsiteX60" fmla="*/ 2381416 w 4345388"/>
                <a:gd name="connsiteY60" fmla="*/ 421420 h 1745656"/>
                <a:gd name="connsiteX61" fmla="*/ 2385392 w 4345388"/>
                <a:gd name="connsiteY61" fmla="*/ 441298 h 1745656"/>
                <a:gd name="connsiteX62" fmla="*/ 2393343 w 4345388"/>
                <a:gd name="connsiteY62" fmla="*/ 453225 h 1745656"/>
                <a:gd name="connsiteX63" fmla="*/ 2413221 w 4345388"/>
                <a:gd name="connsiteY63" fmla="*/ 489006 h 1745656"/>
                <a:gd name="connsiteX64" fmla="*/ 2449002 w 4345388"/>
                <a:gd name="connsiteY64" fmla="*/ 477079 h 1745656"/>
                <a:gd name="connsiteX65" fmla="*/ 2468881 w 4345388"/>
                <a:gd name="connsiteY65" fmla="*/ 457200 h 1745656"/>
                <a:gd name="connsiteX66" fmla="*/ 2500686 w 4345388"/>
                <a:gd name="connsiteY66" fmla="*/ 417444 h 1745656"/>
                <a:gd name="connsiteX67" fmla="*/ 2512613 w 4345388"/>
                <a:gd name="connsiteY67" fmla="*/ 405517 h 1745656"/>
                <a:gd name="connsiteX68" fmla="*/ 2524540 w 4345388"/>
                <a:gd name="connsiteY68" fmla="*/ 413468 h 1745656"/>
                <a:gd name="connsiteX69" fmla="*/ 2532491 w 4345388"/>
                <a:gd name="connsiteY69" fmla="*/ 437322 h 1745656"/>
                <a:gd name="connsiteX70" fmla="*/ 2540442 w 4345388"/>
                <a:gd name="connsiteY70" fmla="*/ 457200 h 1745656"/>
                <a:gd name="connsiteX71" fmla="*/ 2544418 w 4345388"/>
                <a:gd name="connsiteY71" fmla="*/ 477079 h 1745656"/>
                <a:gd name="connsiteX72" fmla="*/ 2552369 w 4345388"/>
                <a:gd name="connsiteY72" fmla="*/ 492981 h 1745656"/>
                <a:gd name="connsiteX73" fmla="*/ 2560321 w 4345388"/>
                <a:gd name="connsiteY73" fmla="*/ 512860 h 1745656"/>
                <a:gd name="connsiteX74" fmla="*/ 2564296 w 4345388"/>
                <a:gd name="connsiteY74" fmla="*/ 528762 h 1745656"/>
                <a:gd name="connsiteX75" fmla="*/ 2576223 w 4345388"/>
                <a:gd name="connsiteY75" fmla="*/ 544665 h 1745656"/>
                <a:gd name="connsiteX76" fmla="*/ 2592126 w 4345388"/>
                <a:gd name="connsiteY76" fmla="*/ 568519 h 1745656"/>
                <a:gd name="connsiteX77" fmla="*/ 2604053 w 4345388"/>
                <a:gd name="connsiteY77" fmla="*/ 588397 h 1745656"/>
                <a:gd name="connsiteX78" fmla="*/ 2623931 w 4345388"/>
                <a:gd name="connsiteY78" fmla="*/ 580446 h 1745656"/>
                <a:gd name="connsiteX79" fmla="*/ 2643809 w 4345388"/>
                <a:gd name="connsiteY79" fmla="*/ 552616 h 1745656"/>
                <a:gd name="connsiteX80" fmla="*/ 2663687 w 4345388"/>
                <a:gd name="connsiteY80" fmla="*/ 516835 h 1745656"/>
                <a:gd name="connsiteX81" fmla="*/ 2679590 w 4345388"/>
                <a:gd name="connsiteY81" fmla="*/ 481054 h 1745656"/>
                <a:gd name="connsiteX82" fmla="*/ 2683566 w 4345388"/>
                <a:gd name="connsiteY82" fmla="*/ 469127 h 1745656"/>
                <a:gd name="connsiteX83" fmla="*/ 2691517 w 4345388"/>
                <a:gd name="connsiteY83" fmla="*/ 457200 h 1745656"/>
                <a:gd name="connsiteX84" fmla="*/ 2703444 w 4345388"/>
                <a:gd name="connsiteY84" fmla="*/ 425395 h 1745656"/>
                <a:gd name="connsiteX85" fmla="*/ 2711395 w 4345388"/>
                <a:gd name="connsiteY85" fmla="*/ 409493 h 1745656"/>
                <a:gd name="connsiteX86" fmla="*/ 2735249 w 4345388"/>
                <a:gd name="connsiteY86" fmla="*/ 461176 h 1745656"/>
                <a:gd name="connsiteX87" fmla="*/ 2755127 w 4345388"/>
                <a:gd name="connsiteY87" fmla="*/ 504908 h 1745656"/>
                <a:gd name="connsiteX88" fmla="*/ 2771030 w 4345388"/>
                <a:gd name="connsiteY88" fmla="*/ 556592 h 1745656"/>
                <a:gd name="connsiteX89" fmla="*/ 2775006 w 4345388"/>
                <a:gd name="connsiteY89" fmla="*/ 572494 h 1745656"/>
                <a:gd name="connsiteX90" fmla="*/ 2782957 w 4345388"/>
                <a:gd name="connsiteY90" fmla="*/ 588397 h 1745656"/>
                <a:gd name="connsiteX91" fmla="*/ 2802835 w 4345388"/>
                <a:gd name="connsiteY91" fmla="*/ 624178 h 1745656"/>
                <a:gd name="connsiteX92" fmla="*/ 2818738 w 4345388"/>
                <a:gd name="connsiteY92" fmla="*/ 640080 h 1745656"/>
                <a:gd name="connsiteX93" fmla="*/ 2830665 w 4345388"/>
                <a:gd name="connsiteY93" fmla="*/ 663934 h 1745656"/>
                <a:gd name="connsiteX94" fmla="*/ 2834641 w 4345388"/>
                <a:gd name="connsiteY94" fmla="*/ 679837 h 1745656"/>
                <a:gd name="connsiteX95" fmla="*/ 2846567 w 4345388"/>
                <a:gd name="connsiteY95" fmla="*/ 695740 h 1745656"/>
                <a:gd name="connsiteX96" fmla="*/ 2862470 w 4345388"/>
                <a:gd name="connsiteY96" fmla="*/ 743447 h 1745656"/>
                <a:gd name="connsiteX97" fmla="*/ 2866446 w 4345388"/>
                <a:gd name="connsiteY97" fmla="*/ 759350 h 1745656"/>
                <a:gd name="connsiteX98" fmla="*/ 2882348 w 4345388"/>
                <a:gd name="connsiteY98" fmla="*/ 795131 h 1745656"/>
                <a:gd name="connsiteX99" fmla="*/ 2886324 w 4345388"/>
                <a:gd name="connsiteY99" fmla="*/ 811034 h 1745656"/>
                <a:gd name="connsiteX100" fmla="*/ 2898251 w 4345388"/>
                <a:gd name="connsiteY100" fmla="*/ 834887 h 1745656"/>
                <a:gd name="connsiteX101" fmla="*/ 2910178 w 4345388"/>
                <a:gd name="connsiteY101" fmla="*/ 826936 h 1745656"/>
                <a:gd name="connsiteX102" fmla="*/ 2949934 w 4345388"/>
                <a:gd name="connsiteY102" fmla="*/ 751399 h 1745656"/>
                <a:gd name="connsiteX103" fmla="*/ 2957886 w 4345388"/>
                <a:gd name="connsiteY103" fmla="*/ 703691 h 1745656"/>
                <a:gd name="connsiteX104" fmla="*/ 2977764 w 4345388"/>
                <a:gd name="connsiteY104" fmla="*/ 663934 h 1745656"/>
                <a:gd name="connsiteX105" fmla="*/ 2981740 w 4345388"/>
                <a:gd name="connsiteY105" fmla="*/ 620202 h 1745656"/>
                <a:gd name="connsiteX106" fmla="*/ 3005594 w 4345388"/>
                <a:gd name="connsiteY106" fmla="*/ 576470 h 1745656"/>
                <a:gd name="connsiteX107" fmla="*/ 3025472 w 4345388"/>
                <a:gd name="connsiteY107" fmla="*/ 500933 h 1745656"/>
                <a:gd name="connsiteX108" fmla="*/ 3041374 w 4345388"/>
                <a:gd name="connsiteY108" fmla="*/ 421420 h 1745656"/>
                <a:gd name="connsiteX109" fmla="*/ 3049326 w 4345388"/>
                <a:gd name="connsiteY109" fmla="*/ 405517 h 1745656"/>
                <a:gd name="connsiteX110" fmla="*/ 3061253 w 4345388"/>
                <a:gd name="connsiteY110" fmla="*/ 365760 h 1745656"/>
                <a:gd name="connsiteX111" fmla="*/ 3085107 w 4345388"/>
                <a:gd name="connsiteY111" fmla="*/ 310101 h 1745656"/>
                <a:gd name="connsiteX112" fmla="*/ 3101009 w 4345388"/>
                <a:gd name="connsiteY112" fmla="*/ 349858 h 1745656"/>
                <a:gd name="connsiteX113" fmla="*/ 3104985 w 4345388"/>
                <a:gd name="connsiteY113" fmla="*/ 373712 h 1745656"/>
                <a:gd name="connsiteX114" fmla="*/ 3116912 w 4345388"/>
                <a:gd name="connsiteY114" fmla="*/ 429371 h 1745656"/>
                <a:gd name="connsiteX115" fmla="*/ 3136790 w 4345388"/>
                <a:gd name="connsiteY115" fmla="*/ 489006 h 1745656"/>
                <a:gd name="connsiteX116" fmla="*/ 3180522 w 4345388"/>
                <a:gd name="connsiteY116" fmla="*/ 652007 h 1745656"/>
                <a:gd name="connsiteX117" fmla="*/ 3196425 w 4345388"/>
                <a:gd name="connsiteY117" fmla="*/ 703691 h 1745656"/>
                <a:gd name="connsiteX118" fmla="*/ 3220279 w 4345388"/>
                <a:gd name="connsiteY118" fmla="*/ 807058 h 1745656"/>
                <a:gd name="connsiteX119" fmla="*/ 3248108 w 4345388"/>
                <a:gd name="connsiteY119" fmla="*/ 898498 h 1745656"/>
                <a:gd name="connsiteX120" fmla="*/ 3252084 w 4345388"/>
                <a:gd name="connsiteY120" fmla="*/ 926327 h 1745656"/>
                <a:gd name="connsiteX121" fmla="*/ 3267987 w 4345388"/>
                <a:gd name="connsiteY121" fmla="*/ 966084 h 1745656"/>
                <a:gd name="connsiteX122" fmla="*/ 3271962 w 4345388"/>
                <a:gd name="connsiteY122" fmla="*/ 978011 h 1745656"/>
                <a:gd name="connsiteX123" fmla="*/ 3283889 w 4345388"/>
                <a:gd name="connsiteY123" fmla="*/ 981987 h 1745656"/>
                <a:gd name="connsiteX124" fmla="*/ 3291841 w 4345388"/>
                <a:gd name="connsiteY124" fmla="*/ 974035 h 1745656"/>
                <a:gd name="connsiteX125" fmla="*/ 3307743 w 4345388"/>
                <a:gd name="connsiteY125" fmla="*/ 942230 h 1745656"/>
                <a:gd name="connsiteX126" fmla="*/ 3315694 w 4345388"/>
                <a:gd name="connsiteY126" fmla="*/ 918376 h 1745656"/>
                <a:gd name="connsiteX127" fmla="*/ 3335573 w 4345388"/>
                <a:gd name="connsiteY127" fmla="*/ 950181 h 1745656"/>
                <a:gd name="connsiteX128" fmla="*/ 3367378 w 4345388"/>
                <a:gd name="connsiteY128" fmla="*/ 1021743 h 1745656"/>
                <a:gd name="connsiteX129" fmla="*/ 3399183 w 4345388"/>
                <a:gd name="connsiteY129" fmla="*/ 1077402 h 1745656"/>
                <a:gd name="connsiteX130" fmla="*/ 3415086 w 4345388"/>
                <a:gd name="connsiteY130" fmla="*/ 1073427 h 1745656"/>
                <a:gd name="connsiteX131" fmla="*/ 3430988 w 4345388"/>
                <a:gd name="connsiteY131" fmla="*/ 1045597 h 1745656"/>
                <a:gd name="connsiteX132" fmla="*/ 3454842 w 4345388"/>
                <a:gd name="connsiteY132" fmla="*/ 993914 h 1745656"/>
                <a:gd name="connsiteX133" fmla="*/ 3478696 w 4345388"/>
                <a:gd name="connsiteY133" fmla="*/ 942230 h 1745656"/>
                <a:gd name="connsiteX134" fmla="*/ 3490623 w 4345388"/>
                <a:gd name="connsiteY134" fmla="*/ 938254 h 1745656"/>
                <a:gd name="connsiteX135" fmla="*/ 3522428 w 4345388"/>
                <a:gd name="connsiteY135" fmla="*/ 981987 h 1745656"/>
                <a:gd name="connsiteX136" fmla="*/ 3538331 w 4345388"/>
                <a:gd name="connsiteY136" fmla="*/ 1001865 h 1745656"/>
                <a:gd name="connsiteX137" fmla="*/ 3582063 w 4345388"/>
                <a:gd name="connsiteY137" fmla="*/ 1085354 h 1745656"/>
                <a:gd name="connsiteX138" fmla="*/ 3609893 w 4345388"/>
                <a:gd name="connsiteY138" fmla="*/ 1137037 h 1745656"/>
                <a:gd name="connsiteX139" fmla="*/ 3629771 w 4345388"/>
                <a:gd name="connsiteY139" fmla="*/ 1184745 h 1745656"/>
                <a:gd name="connsiteX140" fmla="*/ 3641698 w 4345388"/>
                <a:gd name="connsiteY140" fmla="*/ 1200647 h 1745656"/>
                <a:gd name="connsiteX141" fmla="*/ 3653625 w 4345388"/>
                <a:gd name="connsiteY141" fmla="*/ 1228477 h 1745656"/>
                <a:gd name="connsiteX142" fmla="*/ 3665552 w 4345388"/>
                <a:gd name="connsiteY142" fmla="*/ 1216550 h 1745656"/>
                <a:gd name="connsiteX143" fmla="*/ 3721211 w 4345388"/>
                <a:gd name="connsiteY143" fmla="*/ 1045597 h 1745656"/>
                <a:gd name="connsiteX144" fmla="*/ 3768919 w 4345388"/>
                <a:gd name="connsiteY144" fmla="*/ 882595 h 1745656"/>
                <a:gd name="connsiteX145" fmla="*/ 3776870 w 4345388"/>
                <a:gd name="connsiteY145" fmla="*/ 830912 h 1745656"/>
                <a:gd name="connsiteX146" fmla="*/ 3792773 w 4345388"/>
                <a:gd name="connsiteY146" fmla="*/ 795131 h 1745656"/>
                <a:gd name="connsiteX147" fmla="*/ 3800724 w 4345388"/>
                <a:gd name="connsiteY147" fmla="*/ 771277 h 1745656"/>
                <a:gd name="connsiteX148" fmla="*/ 3808675 w 4345388"/>
                <a:gd name="connsiteY148" fmla="*/ 735496 h 1745656"/>
                <a:gd name="connsiteX149" fmla="*/ 3824578 w 4345388"/>
                <a:gd name="connsiteY149" fmla="*/ 711642 h 1745656"/>
                <a:gd name="connsiteX150" fmla="*/ 3828554 w 4345388"/>
                <a:gd name="connsiteY150" fmla="*/ 723569 h 1745656"/>
                <a:gd name="connsiteX151" fmla="*/ 3836505 w 4345388"/>
                <a:gd name="connsiteY151" fmla="*/ 735496 h 1745656"/>
                <a:gd name="connsiteX152" fmla="*/ 3840481 w 4345388"/>
                <a:gd name="connsiteY152" fmla="*/ 763326 h 1745656"/>
                <a:gd name="connsiteX153" fmla="*/ 3884213 w 4345388"/>
                <a:gd name="connsiteY153" fmla="*/ 926327 h 1745656"/>
                <a:gd name="connsiteX154" fmla="*/ 3896140 w 4345388"/>
                <a:gd name="connsiteY154" fmla="*/ 958133 h 1745656"/>
                <a:gd name="connsiteX155" fmla="*/ 3904091 w 4345388"/>
                <a:gd name="connsiteY155" fmla="*/ 997889 h 1745656"/>
                <a:gd name="connsiteX156" fmla="*/ 3916018 w 4345388"/>
                <a:gd name="connsiteY156" fmla="*/ 1049573 h 1745656"/>
                <a:gd name="connsiteX157" fmla="*/ 3947823 w 4345388"/>
                <a:gd name="connsiteY157" fmla="*/ 1152940 h 1745656"/>
                <a:gd name="connsiteX158" fmla="*/ 3959750 w 4345388"/>
                <a:gd name="connsiteY158" fmla="*/ 1172818 h 1745656"/>
                <a:gd name="connsiteX159" fmla="*/ 3971677 w 4345388"/>
                <a:gd name="connsiteY159" fmla="*/ 1220526 h 1745656"/>
                <a:gd name="connsiteX160" fmla="*/ 3995531 w 4345388"/>
                <a:gd name="connsiteY160" fmla="*/ 1327868 h 1745656"/>
                <a:gd name="connsiteX161" fmla="*/ 4023361 w 4345388"/>
                <a:gd name="connsiteY161" fmla="*/ 1363649 h 1745656"/>
                <a:gd name="connsiteX162" fmla="*/ 4031312 w 4345388"/>
                <a:gd name="connsiteY162" fmla="*/ 1375576 h 1745656"/>
                <a:gd name="connsiteX163" fmla="*/ 4043239 w 4345388"/>
                <a:gd name="connsiteY163" fmla="*/ 1399430 h 1745656"/>
                <a:gd name="connsiteX164" fmla="*/ 4055166 w 4345388"/>
                <a:gd name="connsiteY164" fmla="*/ 1403406 h 1745656"/>
                <a:gd name="connsiteX165" fmla="*/ 4082995 w 4345388"/>
                <a:gd name="connsiteY165" fmla="*/ 1411357 h 1745656"/>
                <a:gd name="connsiteX166" fmla="*/ 4114801 w 4345388"/>
                <a:gd name="connsiteY166" fmla="*/ 1415333 h 1745656"/>
                <a:gd name="connsiteX167" fmla="*/ 4130703 w 4345388"/>
                <a:gd name="connsiteY167" fmla="*/ 1419308 h 1745656"/>
                <a:gd name="connsiteX168" fmla="*/ 4154557 w 4345388"/>
                <a:gd name="connsiteY168" fmla="*/ 1411357 h 1745656"/>
                <a:gd name="connsiteX169" fmla="*/ 4166484 w 4345388"/>
                <a:gd name="connsiteY169" fmla="*/ 1399430 h 1745656"/>
                <a:gd name="connsiteX170" fmla="*/ 4198289 w 4345388"/>
                <a:gd name="connsiteY170" fmla="*/ 1347747 h 1745656"/>
                <a:gd name="connsiteX171" fmla="*/ 4234070 w 4345388"/>
                <a:gd name="connsiteY171" fmla="*/ 1351722 h 1745656"/>
                <a:gd name="connsiteX172" fmla="*/ 4257924 w 4345388"/>
                <a:gd name="connsiteY172" fmla="*/ 1371600 h 1745656"/>
                <a:gd name="connsiteX173" fmla="*/ 4273827 w 4345388"/>
                <a:gd name="connsiteY173" fmla="*/ 1383527 h 1745656"/>
                <a:gd name="connsiteX174" fmla="*/ 4313583 w 4345388"/>
                <a:gd name="connsiteY174" fmla="*/ 1419308 h 1745656"/>
                <a:gd name="connsiteX175" fmla="*/ 4325510 w 4345388"/>
                <a:gd name="connsiteY175" fmla="*/ 1439187 h 1745656"/>
                <a:gd name="connsiteX176" fmla="*/ 4337437 w 4345388"/>
                <a:gd name="connsiteY176" fmla="*/ 1467016 h 1745656"/>
                <a:gd name="connsiteX177" fmla="*/ 4345388 w 4345388"/>
                <a:gd name="connsiteY17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49287 w 4345388"/>
                <a:gd name="connsiteY7" fmla="*/ 1264258 h 1745656"/>
                <a:gd name="connsiteX8" fmla="*/ 1765190 w 4345388"/>
                <a:gd name="connsiteY8" fmla="*/ 1204623 h 1745656"/>
                <a:gd name="connsiteX9" fmla="*/ 1777117 w 4345388"/>
                <a:gd name="connsiteY9" fmla="*/ 1164867 h 1745656"/>
                <a:gd name="connsiteX10" fmla="*/ 1789044 w 4345388"/>
                <a:gd name="connsiteY10" fmla="*/ 1109207 h 1745656"/>
                <a:gd name="connsiteX11" fmla="*/ 1804947 w 4345388"/>
                <a:gd name="connsiteY11" fmla="*/ 1041621 h 1745656"/>
                <a:gd name="connsiteX12" fmla="*/ 1816874 w 4345388"/>
                <a:gd name="connsiteY12" fmla="*/ 1009816 h 1745656"/>
                <a:gd name="connsiteX13" fmla="*/ 1828801 w 4345388"/>
                <a:gd name="connsiteY13" fmla="*/ 978011 h 1745656"/>
                <a:gd name="connsiteX14" fmla="*/ 1844703 w 4345388"/>
                <a:gd name="connsiteY14" fmla="*/ 950181 h 1745656"/>
                <a:gd name="connsiteX15" fmla="*/ 1848679 w 4345388"/>
                <a:gd name="connsiteY15" fmla="*/ 934279 h 1745656"/>
                <a:gd name="connsiteX16" fmla="*/ 1856630 w 4345388"/>
                <a:gd name="connsiteY16" fmla="*/ 918376 h 1745656"/>
                <a:gd name="connsiteX17" fmla="*/ 1864581 w 4345388"/>
                <a:gd name="connsiteY17" fmla="*/ 894522 h 1745656"/>
                <a:gd name="connsiteX18" fmla="*/ 1876508 w 4345388"/>
                <a:gd name="connsiteY18" fmla="*/ 870668 h 1745656"/>
                <a:gd name="connsiteX19" fmla="*/ 1884460 w 4345388"/>
                <a:gd name="connsiteY19" fmla="*/ 826936 h 1745656"/>
                <a:gd name="connsiteX20" fmla="*/ 1900362 w 4345388"/>
                <a:gd name="connsiteY20" fmla="*/ 775253 h 1745656"/>
                <a:gd name="connsiteX21" fmla="*/ 1904338 w 4345388"/>
                <a:gd name="connsiteY21" fmla="*/ 739472 h 1745656"/>
                <a:gd name="connsiteX22" fmla="*/ 1916265 w 4345388"/>
                <a:gd name="connsiteY22" fmla="*/ 608275 h 1745656"/>
                <a:gd name="connsiteX23" fmla="*/ 1924216 w 4345388"/>
                <a:gd name="connsiteY23" fmla="*/ 548640 h 1745656"/>
                <a:gd name="connsiteX24" fmla="*/ 1940119 w 4345388"/>
                <a:gd name="connsiteY24" fmla="*/ 492981 h 1745656"/>
                <a:gd name="connsiteX25" fmla="*/ 1956021 w 4345388"/>
                <a:gd name="connsiteY25" fmla="*/ 441298 h 1745656"/>
                <a:gd name="connsiteX26" fmla="*/ 1959997 w 4345388"/>
                <a:gd name="connsiteY26" fmla="*/ 417444 h 1745656"/>
                <a:gd name="connsiteX27" fmla="*/ 1963973 w 4345388"/>
                <a:gd name="connsiteY27" fmla="*/ 405517 h 1745656"/>
                <a:gd name="connsiteX28" fmla="*/ 1967948 w 4345388"/>
                <a:gd name="connsiteY28" fmla="*/ 357809 h 1745656"/>
                <a:gd name="connsiteX29" fmla="*/ 1979875 w 4345388"/>
                <a:gd name="connsiteY29" fmla="*/ 294199 h 1745656"/>
                <a:gd name="connsiteX30" fmla="*/ 1987827 w 4345388"/>
                <a:gd name="connsiteY30" fmla="*/ 214686 h 1745656"/>
                <a:gd name="connsiteX31" fmla="*/ 1995778 w 4345388"/>
                <a:gd name="connsiteY31" fmla="*/ 182880 h 1745656"/>
                <a:gd name="connsiteX32" fmla="*/ 1999754 w 4345388"/>
                <a:gd name="connsiteY32" fmla="*/ 163002 h 1745656"/>
                <a:gd name="connsiteX33" fmla="*/ 2003729 w 4345388"/>
                <a:gd name="connsiteY33" fmla="*/ 123246 h 1745656"/>
                <a:gd name="connsiteX34" fmla="*/ 2015656 w 4345388"/>
                <a:gd name="connsiteY34" fmla="*/ 79514 h 1745656"/>
                <a:gd name="connsiteX35" fmla="*/ 2023607 w 4345388"/>
                <a:gd name="connsiteY35" fmla="*/ 59635 h 1745656"/>
                <a:gd name="connsiteX36" fmla="*/ 2055413 w 4345388"/>
                <a:gd name="connsiteY36" fmla="*/ 3976 h 1745656"/>
                <a:gd name="connsiteX37" fmla="*/ 2075291 w 4345388"/>
                <a:gd name="connsiteY37" fmla="*/ 0 h 1745656"/>
                <a:gd name="connsiteX38" fmla="*/ 2083242 w 4345388"/>
                <a:gd name="connsiteY38" fmla="*/ 15903 h 1745656"/>
                <a:gd name="connsiteX39" fmla="*/ 2087218 w 4345388"/>
                <a:gd name="connsiteY39" fmla="*/ 31806 h 1745656"/>
                <a:gd name="connsiteX40" fmla="*/ 2099145 w 4345388"/>
                <a:gd name="connsiteY40" fmla="*/ 79514 h 1745656"/>
                <a:gd name="connsiteX41" fmla="*/ 2103121 w 4345388"/>
                <a:gd name="connsiteY41" fmla="*/ 123246 h 1745656"/>
                <a:gd name="connsiteX42" fmla="*/ 2115047 w 4345388"/>
                <a:gd name="connsiteY42" fmla="*/ 186856 h 1745656"/>
                <a:gd name="connsiteX43" fmla="*/ 2119023 w 4345388"/>
                <a:gd name="connsiteY43" fmla="*/ 198783 h 1745656"/>
                <a:gd name="connsiteX44" fmla="*/ 2134926 w 4345388"/>
                <a:gd name="connsiteY44" fmla="*/ 250467 h 1745656"/>
                <a:gd name="connsiteX45" fmla="*/ 2138901 w 4345388"/>
                <a:gd name="connsiteY45" fmla="*/ 262394 h 1745656"/>
                <a:gd name="connsiteX46" fmla="*/ 2142877 w 4345388"/>
                <a:gd name="connsiteY46" fmla="*/ 286247 h 1745656"/>
                <a:gd name="connsiteX47" fmla="*/ 2146853 w 4345388"/>
                <a:gd name="connsiteY47" fmla="*/ 318053 h 1745656"/>
                <a:gd name="connsiteX48" fmla="*/ 2158780 w 4345388"/>
                <a:gd name="connsiteY48" fmla="*/ 353834 h 1745656"/>
                <a:gd name="connsiteX49" fmla="*/ 2170707 w 4345388"/>
                <a:gd name="connsiteY49" fmla="*/ 377687 h 1745656"/>
                <a:gd name="connsiteX50" fmla="*/ 2182634 w 4345388"/>
                <a:gd name="connsiteY50" fmla="*/ 381663 h 1745656"/>
                <a:gd name="connsiteX51" fmla="*/ 2274074 w 4345388"/>
                <a:gd name="connsiteY51" fmla="*/ 377687 h 1745656"/>
                <a:gd name="connsiteX52" fmla="*/ 2289976 w 4345388"/>
                <a:gd name="connsiteY52" fmla="*/ 365760 h 1745656"/>
                <a:gd name="connsiteX53" fmla="*/ 2313830 w 4345388"/>
                <a:gd name="connsiteY53" fmla="*/ 345882 h 1745656"/>
                <a:gd name="connsiteX54" fmla="*/ 2337684 w 4345388"/>
                <a:gd name="connsiteY54" fmla="*/ 314077 h 1745656"/>
                <a:gd name="connsiteX55" fmla="*/ 2345635 w 4345388"/>
                <a:gd name="connsiteY55" fmla="*/ 290223 h 1745656"/>
                <a:gd name="connsiteX56" fmla="*/ 2361538 w 4345388"/>
                <a:gd name="connsiteY56" fmla="*/ 258418 h 1745656"/>
                <a:gd name="connsiteX57" fmla="*/ 2365514 w 4345388"/>
                <a:gd name="connsiteY57" fmla="*/ 242515 h 1745656"/>
                <a:gd name="connsiteX58" fmla="*/ 2373465 w 4345388"/>
                <a:gd name="connsiteY58" fmla="*/ 222637 h 1745656"/>
                <a:gd name="connsiteX59" fmla="*/ 2377441 w 4345388"/>
                <a:gd name="connsiteY59" fmla="*/ 210710 h 1745656"/>
                <a:gd name="connsiteX60" fmla="*/ 2381416 w 4345388"/>
                <a:gd name="connsiteY60" fmla="*/ 421420 h 1745656"/>
                <a:gd name="connsiteX61" fmla="*/ 2385392 w 4345388"/>
                <a:gd name="connsiteY61" fmla="*/ 441298 h 1745656"/>
                <a:gd name="connsiteX62" fmla="*/ 2393343 w 4345388"/>
                <a:gd name="connsiteY62" fmla="*/ 453225 h 1745656"/>
                <a:gd name="connsiteX63" fmla="*/ 2413221 w 4345388"/>
                <a:gd name="connsiteY63" fmla="*/ 489006 h 1745656"/>
                <a:gd name="connsiteX64" fmla="*/ 2449002 w 4345388"/>
                <a:gd name="connsiteY64" fmla="*/ 477079 h 1745656"/>
                <a:gd name="connsiteX65" fmla="*/ 2468881 w 4345388"/>
                <a:gd name="connsiteY65" fmla="*/ 457200 h 1745656"/>
                <a:gd name="connsiteX66" fmla="*/ 2500686 w 4345388"/>
                <a:gd name="connsiteY66" fmla="*/ 417444 h 1745656"/>
                <a:gd name="connsiteX67" fmla="*/ 2512613 w 4345388"/>
                <a:gd name="connsiteY67" fmla="*/ 405517 h 1745656"/>
                <a:gd name="connsiteX68" fmla="*/ 2524540 w 4345388"/>
                <a:gd name="connsiteY68" fmla="*/ 413468 h 1745656"/>
                <a:gd name="connsiteX69" fmla="*/ 2532491 w 4345388"/>
                <a:gd name="connsiteY69" fmla="*/ 437322 h 1745656"/>
                <a:gd name="connsiteX70" fmla="*/ 2540442 w 4345388"/>
                <a:gd name="connsiteY70" fmla="*/ 457200 h 1745656"/>
                <a:gd name="connsiteX71" fmla="*/ 2544418 w 4345388"/>
                <a:gd name="connsiteY71" fmla="*/ 477079 h 1745656"/>
                <a:gd name="connsiteX72" fmla="*/ 2552369 w 4345388"/>
                <a:gd name="connsiteY72" fmla="*/ 492981 h 1745656"/>
                <a:gd name="connsiteX73" fmla="*/ 2560321 w 4345388"/>
                <a:gd name="connsiteY73" fmla="*/ 512860 h 1745656"/>
                <a:gd name="connsiteX74" fmla="*/ 2564296 w 4345388"/>
                <a:gd name="connsiteY74" fmla="*/ 528762 h 1745656"/>
                <a:gd name="connsiteX75" fmla="*/ 2576223 w 4345388"/>
                <a:gd name="connsiteY75" fmla="*/ 544665 h 1745656"/>
                <a:gd name="connsiteX76" fmla="*/ 2592126 w 4345388"/>
                <a:gd name="connsiteY76" fmla="*/ 568519 h 1745656"/>
                <a:gd name="connsiteX77" fmla="*/ 2604053 w 4345388"/>
                <a:gd name="connsiteY77" fmla="*/ 588397 h 1745656"/>
                <a:gd name="connsiteX78" fmla="*/ 2623931 w 4345388"/>
                <a:gd name="connsiteY78" fmla="*/ 580446 h 1745656"/>
                <a:gd name="connsiteX79" fmla="*/ 2643809 w 4345388"/>
                <a:gd name="connsiteY79" fmla="*/ 552616 h 1745656"/>
                <a:gd name="connsiteX80" fmla="*/ 2663687 w 4345388"/>
                <a:gd name="connsiteY80" fmla="*/ 516835 h 1745656"/>
                <a:gd name="connsiteX81" fmla="*/ 2679590 w 4345388"/>
                <a:gd name="connsiteY81" fmla="*/ 481054 h 1745656"/>
                <a:gd name="connsiteX82" fmla="*/ 2683566 w 4345388"/>
                <a:gd name="connsiteY82" fmla="*/ 469127 h 1745656"/>
                <a:gd name="connsiteX83" fmla="*/ 2691517 w 4345388"/>
                <a:gd name="connsiteY83" fmla="*/ 457200 h 1745656"/>
                <a:gd name="connsiteX84" fmla="*/ 2703444 w 4345388"/>
                <a:gd name="connsiteY84" fmla="*/ 425395 h 1745656"/>
                <a:gd name="connsiteX85" fmla="*/ 2711395 w 4345388"/>
                <a:gd name="connsiteY85" fmla="*/ 409493 h 1745656"/>
                <a:gd name="connsiteX86" fmla="*/ 2735249 w 4345388"/>
                <a:gd name="connsiteY86" fmla="*/ 461176 h 1745656"/>
                <a:gd name="connsiteX87" fmla="*/ 2755127 w 4345388"/>
                <a:gd name="connsiteY87" fmla="*/ 504908 h 1745656"/>
                <a:gd name="connsiteX88" fmla="*/ 2771030 w 4345388"/>
                <a:gd name="connsiteY88" fmla="*/ 556592 h 1745656"/>
                <a:gd name="connsiteX89" fmla="*/ 2775006 w 4345388"/>
                <a:gd name="connsiteY89" fmla="*/ 572494 h 1745656"/>
                <a:gd name="connsiteX90" fmla="*/ 2782957 w 4345388"/>
                <a:gd name="connsiteY90" fmla="*/ 588397 h 1745656"/>
                <a:gd name="connsiteX91" fmla="*/ 2802835 w 4345388"/>
                <a:gd name="connsiteY91" fmla="*/ 624178 h 1745656"/>
                <a:gd name="connsiteX92" fmla="*/ 2818738 w 4345388"/>
                <a:gd name="connsiteY92" fmla="*/ 640080 h 1745656"/>
                <a:gd name="connsiteX93" fmla="*/ 2830665 w 4345388"/>
                <a:gd name="connsiteY93" fmla="*/ 663934 h 1745656"/>
                <a:gd name="connsiteX94" fmla="*/ 2834641 w 4345388"/>
                <a:gd name="connsiteY94" fmla="*/ 679837 h 1745656"/>
                <a:gd name="connsiteX95" fmla="*/ 2846567 w 4345388"/>
                <a:gd name="connsiteY95" fmla="*/ 695740 h 1745656"/>
                <a:gd name="connsiteX96" fmla="*/ 2862470 w 4345388"/>
                <a:gd name="connsiteY96" fmla="*/ 743447 h 1745656"/>
                <a:gd name="connsiteX97" fmla="*/ 2866446 w 4345388"/>
                <a:gd name="connsiteY97" fmla="*/ 759350 h 1745656"/>
                <a:gd name="connsiteX98" fmla="*/ 2882348 w 4345388"/>
                <a:gd name="connsiteY98" fmla="*/ 795131 h 1745656"/>
                <a:gd name="connsiteX99" fmla="*/ 2886324 w 4345388"/>
                <a:gd name="connsiteY99" fmla="*/ 811034 h 1745656"/>
                <a:gd name="connsiteX100" fmla="*/ 2898251 w 4345388"/>
                <a:gd name="connsiteY100" fmla="*/ 834887 h 1745656"/>
                <a:gd name="connsiteX101" fmla="*/ 2910178 w 4345388"/>
                <a:gd name="connsiteY101" fmla="*/ 826936 h 1745656"/>
                <a:gd name="connsiteX102" fmla="*/ 2949934 w 4345388"/>
                <a:gd name="connsiteY102" fmla="*/ 751399 h 1745656"/>
                <a:gd name="connsiteX103" fmla="*/ 2957886 w 4345388"/>
                <a:gd name="connsiteY103" fmla="*/ 703691 h 1745656"/>
                <a:gd name="connsiteX104" fmla="*/ 2977764 w 4345388"/>
                <a:gd name="connsiteY104" fmla="*/ 663934 h 1745656"/>
                <a:gd name="connsiteX105" fmla="*/ 2981740 w 4345388"/>
                <a:gd name="connsiteY105" fmla="*/ 620202 h 1745656"/>
                <a:gd name="connsiteX106" fmla="*/ 3005594 w 4345388"/>
                <a:gd name="connsiteY106" fmla="*/ 576470 h 1745656"/>
                <a:gd name="connsiteX107" fmla="*/ 3025472 w 4345388"/>
                <a:gd name="connsiteY107" fmla="*/ 500933 h 1745656"/>
                <a:gd name="connsiteX108" fmla="*/ 3041374 w 4345388"/>
                <a:gd name="connsiteY108" fmla="*/ 421420 h 1745656"/>
                <a:gd name="connsiteX109" fmla="*/ 3049326 w 4345388"/>
                <a:gd name="connsiteY109" fmla="*/ 405517 h 1745656"/>
                <a:gd name="connsiteX110" fmla="*/ 3061253 w 4345388"/>
                <a:gd name="connsiteY110" fmla="*/ 365760 h 1745656"/>
                <a:gd name="connsiteX111" fmla="*/ 3085107 w 4345388"/>
                <a:gd name="connsiteY111" fmla="*/ 310101 h 1745656"/>
                <a:gd name="connsiteX112" fmla="*/ 3101009 w 4345388"/>
                <a:gd name="connsiteY112" fmla="*/ 349858 h 1745656"/>
                <a:gd name="connsiteX113" fmla="*/ 3104985 w 4345388"/>
                <a:gd name="connsiteY113" fmla="*/ 373712 h 1745656"/>
                <a:gd name="connsiteX114" fmla="*/ 3116912 w 4345388"/>
                <a:gd name="connsiteY114" fmla="*/ 429371 h 1745656"/>
                <a:gd name="connsiteX115" fmla="*/ 3136790 w 4345388"/>
                <a:gd name="connsiteY115" fmla="*/ 489006 h 1745656"/>
                <a:gd name="connsiteX116" fmla="*/ 3180522 w 4345388"/>
                <a:gd name="connsiteY116" fmla="*/ 652007 h 1745656"/>
                <a:gd name="connsiteX117" fmla="*/ 3196425 w 4345388"/>
                <a:gd name="connsiteY117" fmla="*/ 703691 h 1745656"/>
                <a:gd name="connsiteX118" fmla="*/ 3220279 w 4345388"/>
                <a:gd name="connsiteY118" fmla="*/ 807058 h 1745656"/>
                <a:gd name="connsiteX119" fmla="*/ 3248108 w 4345388"/>
                <a:gd name="connsiteY119" fmla="*/ 898498 h 1745656"/>
                <a:gd name="connsiteX120" fmla="*/ 3252084 w 4345388"/>
                <a:gd name="connsiteY120" fmla="*/ 926327 h 1745656"/>
                <a:gd name="connsiteX121" fmla="*/ 3267987 w 4345388"/>
                <a:gd name="connsiteY121" fmla="*/ 966084 h 1745656"/>
                <a:gd name="connsiteX122" fmla="*/ 3271962 w 4345388"/>
                <a:gd name="connsiteY122" fmla="*/ 978011 h 1745656"/>
                <a:gd name="connsiteX123" fmla="*/ 3283889 w 4345388"/>
                <a:gd name="connsiteY123" fmla="*/ 981987 h 1745656"/>
                <a:gd name="connsiteX124" fmla="*/ 3291841 w 4345388"/>
                <a:gd name="connsiteY124" fmla="*/ 974035 h 1745656"/>
                <a:gd name="connsiteX125" fmla="*/ 3307743 w 4345388"/>
                <a:gd name="connsiteY125" fmla="*/ 942230 h 1745656"/>
                <a:gd name="connsiteX126" fmla="*/ 3315694 w 4345388"/>
                <a:gd name="connsiteY126" fmla="*/ 918376 h 1745656"/>
                <a:gd name="connsiteX127" fmla="*/ 3335573 w 4345388"/>
                <a:gd name="connsiteY127" fmla="*/ 950181 h 1745656"/>
                <a:gd name="connsiteX128" fmla="*/ 3367378 w 4345388"/>
                <a:gd name="connsiteY128" fmla="*/ 1021743 h 1745656"/>
                <a:gd name="connsiteX129" fmla="*/ 3399183 w 4345388"/>
                <a:gd name="connsiteY129" fmla="*/ 1077402 h 1745656"/>
                <a:gd name="connsiteX130" fmla="*/ 3415086 w 4345388"/>
                <a:gd name="connsiteY130" fmla="*/ 1073427 h 1745656"/>
                <a:gd name="connsiteX131" fmla="*/ 3430988 w 4345388"/>
                <a:gd name="connsiteY131" fmla="*/ 1045597 h 1745656"/>
                <a:gd name="connsiteX132" fmla="*/ 3454842 w 4345388"/>
                <a:gd name="connsiteY132" fmla="*/ 993914 h 1745656"/>
                <a:gd name="connsiteX133" fmla="*/ 3478696 w 4345388"/>
                <a:gd name="connsiteY133" fmla="*/ 942230 h 1745656"/>
                <a:gd name="connsiteX134" fmla="*/ 3490623 w 4345388"/>
                <a:gd name="connsiteY134" fmla="*/ 938254 h 1745656"/>
                <a:gd name="connsiteX135" fmla="*/ 3522428 w 4345388"/>
                <a:gd name="connsiteY135" fmla="*/ 981987 h 1745656"/>
                <a:gd name="connsiteX136" fmla="*/ 3538331 w 4345388"/>
                <a:gd name="connsiteY136" fmla="*/ 1001865 h 1745656"/>
                <a:gd name="connsiteX137" fmla="*/ 3582063 w 4345388"/>
                <a:gd name="connsiteY137" fmla="*/ 1085354 h 1745656"/>
                <a:gd name="connsiteX138" fmla="*/ 3609893 w 4345388"/>
                <a:gd name="connsiteY138" fmla="*/ 1137037 h 1745656"/>
                <a:gd name="connsiteX139" fmla="*/ 3629771 w 4345388"/>
                <a:gd name="connsiteY139" fmla="*/ 1184745 h 1745656"/>
                <a:gd name="connsiteX140" fmla="*/ 3641698 w 4345388"/>
                <a:gd name="connsiteY140" fmla="*/ 1200647 h 1745656"/>
                <a:gd name="connsiteX141" fmla="*/ 3653625 w 4345388"/>
                <a:gd name="connsiteY141" fmla="*/ 1228477 h 1745656"/>
                <a:gd name="connsiteX142" fmla="*/ 3665552 w 4345388"/>
                <a:gd name="connsiteY142" fmla="*/ 1216550 h 1745656"/>
                <a:gd name="connsiteX143" fmla="*/ 3721211 w 4345388"/>
                <a:gd name="connsiteY143" fmla="*/ 1045597 h 1745656"/>
                <a:gd name="connsiteX144" fmla="*/ 3768919 w 4345388"/>
                <a:gd name="connsiteY144" fmla="*/ 882595 h 1745656"/>
                <a:gd name="connsiteX145" fmla="*/ 3776870 w 4345388"/>
                <a:gd name="connsiteY145" fmla="*/ 830912 h 1745656"/>
                <a:gd name="connsiteX146" fmla="*/ 3792773 w 4345388"/>
                <a:gd name="connsiteY146" fmla="*/ 795131 h 1745656"/>
                <a:gd name="connsiteX147" fmla="*/ 3800724 w 4345388"/>
                <a:gd name="connsiteY147" fmla="*/ 771277 h 1745656"/>
                <a:gd name="connsiteX148" fmla="*/ 3808675 w 4345388"/>
                <a:gd name="connsiteY148" fmla="*/ 735496 h 1745656"/>
                <a:gd name="connsiteX149" fmla="*/ 3824578 w 4345388"/>
                <a:gd name="connsiteY149" fmla="*/ 711642 h 1745656"/>
                <a:gd name="connsiteX150" fmla="*/ 3828554 w 4345388"/>
                <a:gd name="connsiteY150" fmla="*/ 723569 h 1745656"/>
                <a:gd name="connsiteX151" fmla="*/ 3836505 w 4345388"/>
                <a:gd name="connsiteY151" fmla="*/ 735496 h 1745656"/>
                <a:gd name="connsiteX152" fmla="*/ 3840481 w 4345388"/>
                <a:gd name="connsiteY152" fmla="*/ 763326 h 1745656"/>
                <a:gd name="connsiteX153" fmla="*/ 3884213 w 4345388"/>
                <a:gd name="connsiteY153" fmla="*/ 926327 h 1745656"/>
                <a:gd name="connsiteX154" fmla="*/ 3896140 w 4345388"/>
                <a:gd name="connsiteY154" fmla="*/ 958133 h 1745656"/>
                <a:gd name="connsiteX155" fmla="*/ 3904091 w 4345388"/>
                <a:gd name="connsiteY155" fmla="*/ 997889 h 1745656"/>
                <a:gd name="connsiteX156" fmla="*/ 3916018 w 4345388"/>
                <a:gd name="connsiteY156" fmla="*/ 1049573 h 1745656"/>
                <a:gd name="connsiteX157" fmla="*/ 3947823 w 4345388"/>
                <a:gd name="connsiteY157" fmla="*/ 1152940 h 1745656"/>
                <a:gd name="connsiteX158" fmla="*/ 3959750 w 4345388"/>
                <a:gd name="connsiteY158" fmla="*/ 1172818 h 1745656"/>
                <a:gd name="connsiteX159" fmla="*/ 3971677 w 4345388"/>
                <a:gd name="connsiteY159" fmla="*/ 1220526 h 1745656"/>
                <a:gd name="connsiteX160" fmla="*/ 3995531 w 4345388"/>
                <a:gd name="connsiteY160" fmla="*/ 1327868 h 1745656"/>
                <a:gd name="connsiteX161" fmla="*/ 4023361 w 4345388"/>
                <a:gd name="connsiteY161" fmla="*/ 1363649 h 1745656"/>
                <a:gd name="connsiteX162" fmla="*/ 4031312 w 4345388"/>
                <a:gd name="connsiteY162" fmla="*/ 1375576 h 1745656"/>
                <a:gd name="connsiteX163" fmla="*/ 4043239 w 4345388"/>
                <a:gd name="connsiteY163" fmla="*/ 1399430 h 1745656"/>
                <a:gd name="connsiteX164" fmla="*/ 4055166 w 4345388"/>
                <a:gd name="connsiteY164" fmla="*/ 1403406 h 1745656"/>
                <a:gd name="connsiteX165" fmla="*/ 4082995 w 4345388"/>
                <a:gd name="connsiteY165" fmla="*/ 1411357 h 1745656"/>
                <a:gd name="connsiteX166" fmla="*/ 4114801 w 4345388"/>
                <a:gd name="connsiteY166" fmla="*/ 1415333 h 1745656"/>
                <a:gd name="connsiteX167" fmla="*/ 4130703 w 4345388"/>
                <a:gd name="connsiteY167" fmla="*/ 1419308 h 1745656"/>
                <a:gd name="connsiteX168" fmla="*/ 4154557 w 4345388"/>
                <a:gd name="connsiteY168" fmla="*/ 1411357 h 1745656"/>
                <a:gd name="connsiteX169" fmla="*/ 4166484 w 4345388"/>
                <a:gd name="connsiteY169" fmla="*/ 1399430 h 1745656"/>
                <a:gd name="connsiteX170" fmla="*/ 4198289 w 4345388"/>
                <a:gd name="connsiteY170" fmla="*/ 1347747 h 1745656"/>
                <a:gd name="connsiteX171" fmla="*/ 4234070 w 4345388"/>
                <a:gd name="connsiteY171" fmla="*/ 1351722 h 1745656"/>
                <a:gd name="connsiteX172" fmla="*/ 4257924 w 4345388"/>
                <a:gd name="connsiteY172" fmla="*/ 1371600 h 1745656"/>
                <a:gd name="connsiteX173" fmla="*/ 4273827 w 4345388"/>
                <a:gd name="connsiteY173" fmla="*/ 1383527 h 1745656"/>
                <a:gd name="connsiteX174" fmla="*/ 4313583 w 4345388"/>
                <a:gd name="connsiteY174" fmla="*/ 1419308 h 1745656"/>
                <a:gd name="connsiteX175" fmla="*/ 4325510 w 4345388"/>
                <a:gd name="connsiteY175" fmla="*/ 1439187 h 1745656"/>
                <a:gd name="connsiteX176" fmla="*/ 4337437 w 4345388"/>
                <a:gd name="connsiteY176" fmla="*/ 1467016 h 1745656"/>
                <a:gd name="connsiteX177" fmla="*/ 4345388 w 4345388"/>
                <a:gd name="connsiteY17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6493 w 4345388"/>
                <a:gd name="connsiteY7" fmla="*/ 1247052 h 1745656"/>
                <a:gd name="connsiteX8" fmla="*/ 1765190 w 4345388"/>
                <a:gd name="connsiteY8" fmla="*/ 1204623 h 1745656"/>
                <a:gd name="connsiteX9" fmla="*/ 1777117 w 4345388"/>
                <a:gd name="connsiteY9" fmla="*/ 1164867 h 1745656"/>
                <a:gd name="connsiteX10" fmla="*/ 1789044 w 4345388"/>
                <a:gd name="connsiteY10" fmla="*/ 1109207 h 1745656"/>
                <a:gd name="connsiteX11" fmla="*/ 1804947 w 4345388"/>
                <a:gd name="connsiteY11" fmla="*/ 1041621 h 1745656"/>
                <a:gd name="connsiteX12" fmla="*/ 1816874 w 4345388"/>
                <a:gd name="connsiteY12" fmla="*/ 1009816 h 1745656"/>
                <a:gd name="connsiteX13" fmla="*/ 1828801 w 4345388"/>
                <a:gd name="connsiteY13" fmla="*/ 978011 h 1745656"/>
                <a:gd name="connsiteX14" fmla="*/ 1844703 w 4345388"/>
                <a:gd name="connsiteY14" fmla="*/ 950181 h 1745656"/>
                <a:gd name="connsiteX15" fmla="*/ 1848679 w 4345388"/>
                <a:gd name="connsiteY15" fmla="*/ 934279 h 1745656"/>
                <a:gd name="connsiteX16" fmla="*/ 1856630 w 4345388"/>
                <a:gd name="connsiteY16" fmla="*/ 918376 h 1745656"/>
                <a:gd name="connsiteX17" fmla="*/ 1864581 w 4345388"/>
                <a:gd name="connsiteY17" fmla="*/ 894522 h 1745656"/>
                <a:gd name="connsiteX18" fmla="*/ 1876508 w 4345388"/>
                <a:gd name="connsiteY18" fmla="*/ 870668 h 1745656"/>
                <a:gd name="connsiteX19" fmla="*/ 1884460 w 4345388"/>
                <a:gd name="connsiteY19" fmla="*/ 826936 h 1745656"/>
                <a:gd name="connsiteX20" fmla="*/ 1900362 w 4345388"/>
                <a:gd name="connsiteY20" fmla="*/ 775253 h 1745656"/>
                <a:gd name="connsiteX21" fmla="*/ 1904338 w 4345388"/>
                <a:gd name="connsiteY21" fmla="*/ 739472 h 1745656"/>
                <a:gd name="connsiteX22" fmla="*/ 1916265 w 4345388"/>
                <a:gd name="connsiteY22" fmla="*/ 608275 h 1745656"/>
                <a:gd name="connsiteX23" fmla="*/ 1924216 w 4345388"/>
                <a:gd name="connsiteY23" fmla="*/ 548640 h 1745656"/>
                <a:gd name="connsiteX24" fmla="*/ 1940119 w 4345388"/>
                <a:gd name="connsiteY24" fmla="*/ 492981 h 1745656"/>
                <a:gd name="connsiteX25" fmla="*/ 1956021 w 4345388"/>
                <a:gd name="connsiteY25" fmla="*/ 441298 h 1745656"/>
                <a:gd name="connsiteX26" fmla="*/ 1959997 w 4345388"/>
                <a:gd name="connsiteY26" fmla="*/ 417444 h 1745656"/>
                <a:gd name="connsiteX27" fmla="*/ 1963973 w 4345388"/>
                <a:gd name="connsiteY27" fmla="*/ 405517 h 1745656"/>
                <a:gd name="connsiteX28" fmla="*/ 1967948 w 4345388"/>
                <a:gd name="connsiteY28" fmla="*/ 357809 h 1745656"/>
                <a:gd name="connsiteX29" fmla="*/ 1979875 w 4345388"/>
                <a:gd name="connsiteY29" fmla="*/ 294199 h 1745656"/>
                <a:gd name="connsiteX30" fmla="*/ 1987827 w 4345388"/>
                <a:gd name="connsiteY30" fmla="*/ 214686 h 1745656"/>
                <a:gd name="connsiteX31" fmla="*/ 1995778 w 4345388"/>
                <a:gd name="connsiteY31" fmla="*/ 182880 h 1745656"/>
                <a:gd name="connsiteX32" fmla="*/ 1999754 w 4345388"/>
                <a:gd name="connsiteY32" fmla="*/ 163002 h 1745656"/>
                <a:gd name="connsiteX33" fmla="*/ 2003729 w 4345388"/>
                <a:gd name="connsiteY33" fmla="*/ 123246 h 1745656"/>
                <a:gd name="connsiteX34" fmla="*/ 2015656 w 4345388"/>
                <a:gd name="connsiteY34" fmla="*/ 79514 h 1745656"/>
                <a:gd name="connsiteX35" fmla="*/ 2023607 w 4345388"/>
                <a:gd name="connsiteY35" fmla="*/ 59635 h 1745656"/>
                <a:gd name="connsiteX36" fmla="*/ 2055413 w 4345388"/>
                <a:gd name="connsiteY36" fmla="*/ 3976 h 1745656"/>
                <a:gd name="connsiteX37" fmla="*/ 2075291 w 4345388"/>
                <a:gd name="connsiteY37" fmla="*/ 0 h 1745656"/>
                <a:gd name="connsiteX38" fmla="*/ 2083242 w 4345388"/>
                <a:gd name="connsiteY38" fmla="*/ 15903 h 1745656"/>
                <a:gd name="connsiteX39" fmla="*/ 2087218 w 4345388"/>
                <a:gd name="connsiteY39" fmla="*/ 31806 h 1745656"/>
                <a:gd name="connsiteX40" fmla="*/ 2099145 w 4345388"/>
                <a:gd name="connsiteY40" fmla="*/ 79514 h 1745656"/>
                <a:gd name="connsiteX41" fmla="*/ 2103121 w 4345388"/>
                <a:gd name="connsiteY41" fmla="*/ 123246 h 1745656"/>
                <a:gd name="connsiteX42" fmla="*/ 2115047 w 4345388"/>
                <a:gd name="connsiteY42" fmla="*/ 186856 h 1745656"/>
                <a:gd name="connsiteX43" fmla="*/ 2119023 w 4345388"/>
                <a:gd name="connsiteY43" fmla="*/ 198783 h 1745656"/>
                <a:gd name="connsiteX44" fmla="*/ 2134926 w 4345388"/>
                <a:gd name="connsiteY44" fmla="*/ 250467 h 1745656"/>
                <a:gd name="connsiteX45" fmla="*/ 2138901 w 4345388"/>
                <a:gd name="connsiteY45" fmla="*/ 262394 h 1745656"/>
                <a:gd name="connsiteX46" fmla="*/ 2142877 w 4345388"/>
                <a:gd name="connsiteY46" fmla="*/ 286247 h 1745656"/>
                <a:gd name="connsiteX47" fmla="*/ 2146853 w 4345388"/>
                <a:gd name="connsiteY47" fmla="*/ 318053 h 1745656"/>
                <a:gd name="connsiteX48" fmla="*/ 2158780 w 4345388"/>
                <a:gd name="connsiteY48" fmla="*/ 353834 h 1745656"/>
                <a:gd name="connsiteX49" fmla="*/ 2170707 w 4345388"/>
                <a:gd name="connsiteY49" fmla="*/ 377687 h 1745656"/>
                <a:gd name="connsiteX50" fmla="*/ 2182634 w 4345388"/>
                <a:gd name="connsiteY50" fmla="*/ 381663 h 1745656"/>
                <a:gd name="connsiteX51" fmla="*/ 2274074 w 4345388"/>
                <a:gd name="connsiteY51" fmla="*/ 377687 h 1745656"/>
                <a:gd name="connsiteX52" fmla="*/ 2289976 w 4345388"/>
                <a:gd name="connsiteY52" fmla="*/ 365760 h 1745656"/>
                <a:gd name="connsiteX53" fmla="*/ 2313830 w 4345388"/>
                <a:gd name="connsiteY53" fmla="*/ 345882 h 1745656"/>
                <a:gd name="connsiteX54" fmla="*/ 2337684 w 4345388"/>
                <a:gd name="connsiteY54" fmla="*/ 314077 h 1745656"/>
                <a:gd name="connsiteX55" fmla="*/ 2345635 w 4345388"/>
                <a:gd name="connsiteY55" fmla="*/ 290223 h 1745656"/>
                <a:gd name="connsiteX56" fmla="*/ 2361538 w 4345388"/>
                <a:gd name="connsiteY56" fmla="*/ 258418 h 1745656"/>
                <a:gd name="connsiteX57" fmla="*/ 2365514 w 4345388"/>
                <a:gd name="connsiteY57" fmla="*/ 242515 h 1745656"/>
                <a:gd name="connsiteX58" fmla="*/ 2373465 w 4345388"/>
                <a:gd name="connsiteY58" fmla="*/ 222637 h 1745656"/>
                <a:gd name="connsiteX59" fmla="*/ 2377441 w 4345388"/>
                <a:gd name="connsiteY59" fmla="*/ 210710 h 1745656"/>
                <a:gd name="connsiteX60" fmla="*/ 2381416 w 4345388"/>
                <a:gd name="connsiteY60" fmla="*/ 421420 h 1745656"/>
                <a:gd name="connsiteX61" fmla="*/ 2385392 w 4345388"/>
                <a:gd name="connsiteY61" fmla="*/ 441298 h 1745656"/>
                <a:gd name="connsiteX62" fmla="*/ 2393343 w 4345388"/>
                <a:gd name="connsiteY62" fmla="*/ 453225 h 1745656"/>
                <a:gd name="connsiteX63" fmla="*/ 2413221 w 4345388"/>
                <a:gd name="connsiteY63" fmla="*/ 489006 h 1745656"/>
                <a:gd name="connsiteX64" fmla="*/ 2449002 w 4345388"/>
                <a:gd name="connsiteY64" fmla="*/ 477079 h 1745656"/>
                <a:gd name="connsiteX65" fmla="*/ 2468881 w 4345388"/>
                <a:gd name="connsiteY65" fmla="*/ 457200 h 1745656"/>
                <a:gd name="connsiteX66" fmla="*/ 2500686 w 4345388"/>
                <a:gd name="connsiteY66" fmla="*/ 417444 h 1745656"/>
                <a:gd name="connsiteX67" fmla="*/ 2512613 w 4345388"/>
                <a:gd name="connsiteY67" fmla="*/ 405517 h 1745656"/>
                <a:gd name="connsiteX68" fmla="*/ 2524540 w 4345388"/>
                <a:gd name="connsiteY68" fmla="*/ 413468 h 1745656"/>
                <a:gd name="connsiteX69" fmla="*/ 2532491 w 4345388"/>
                <a:gd name="connsiteY69" fmla="*/ 437322 h 1745656"/>
                <a:gd name="connsiteX70" fmla="*/ 2540442 w 4345388"/>
                <a:gd name="connsiteY70" fmla="*/ 457200 h 1745656"/>
                <a:gd name="connsiteX71" fmla="*/ 2544418 w 4345388"/>
                <a:gd name="connsiteY71" fmla="*/ 477079 h 1745656"/>
                <a:gd name="connsiteX72" fmla="*/ 2552369 w 4345388"/>
                <a:gd name="connsiteY72" fmla="*/ 492981 h 1745656"/>
                <a:gd name="connsiteX73" fmla="*/ 2560321 w 4345388"/>
                <a:gd name="connsiteY73" fmla="*/ 512860 h 1745656"/>
                <a:gd name="connsiteX74" fmla="*/ 2564296 w 4345388"/>
                <a:gd name="connsiteY74" fmla="*/ 528762 h 1745656"/>
                <a:gd name="connsiteX75" fmla="*/ 2576223 w 4345388"/>
                <a:gd name="connsiteY75" fmla="*/ 544665 h 1745656"/>
                <a:gd name="connsiteX76" fmla="*/ 2592126 w 4345388"/>
                <a:gd name="connsiteY76" fmla="*/ 568519 h 1745656"/>
                <a:gd name="connsiteX77" fmla="*/ 2604053 w 4345388"/>
                <a:gd name="connsiteY77" fmla="*/ 588397 h 1745656"/>
                <a:gd name="connsiteX78" fmla="*/ 2623931 w 4345388"/>
                <a:gd name="connsiteY78" fmla="*/ 580446 h 1745656"/>
                <a:gd name="connsiteX79" fmla="*/ 2643809 w 4345388"/>
                <a:gd name="connsiteY79" fmla="*/ 552616 h 1745656"/>
                <a:gd name="connsiteX80" fmla="*/ 2663687 w 4345388"/>
                <a:gd name="connsiteY80" fmla="*/ 516835 h 1745656"/>
                <a:gd name="connsiteX81" fmla="*/ 2679590 w 4345388"/>
                <a:gd name="connsiteY81" fmla="*/ 481054 h 1745656"/>
                <a:gd name="connsiteX82" fmla="*/ 2683566 w 4345388"/>
                <a:gd name="connsiteY82" fmla="*/ 469127 h 1745656"/>
                <a:gd name="connsiteX83" fmla="*/ 2691517 w 4345388"/>
                <a:gd name="connsiteY83" fmla="*/ 457200 h 1745656"/>
                <a:gd name="connsiteX84" fmla="*/ 2703444 w 4345388"/>
                <a:gd name="connsiteY84" fmla="*/ 425395 h 1745656"/>
                <a:gd name="connsiteX85" fmla="*/ 2711395 w 4345388"/>
                <a:gd name="connsiteY85" fmla="*/ 409493 h 1745656"/>
                <a:gd name="connsiteX86" fmla="*/ 2735249 w 4345388"/>
                <a:gd name="connsiteY86" fmla="*/ 461176 h 1745656"/>
                <a:gd name="connsiteX87" fmla="*/ 2755127 w 4345388"/>
                <a:gd name="connsiteY87" fmla="*/ 504908 h 1745656"/>
                <a:gd name="connsiteX88" fmla="*/ 2771030 w 4345388"/>
                <a:gd name="connsiteY88" fmla="*/ 556592 h 1745656"/>
                <a:gd name="connsiteX89" fmla="*/ 2775006 w 4345388"/>
                <a:gd name="connsiteY89" fmla="*/ 572494 h 1745656"/>
                <a:gd name="connsiteX90" fmla="*/ 2782957 w 4345388"/>
                <a:gd name="connsiteY90" fmla="*/ 588397 h 1745656"/>
                <a:gd name="connsiteX91" fmla="*/ 2802835 w 4345388"/>
                <a:gd name="connsiteY91" fmla="*/ 624178 h 1745656"/>
                <a:gd name="connsiteX92" fmla="*/ 2818738 w 4345388"/>
                <a:gd name="connsiteY92" fmla="*/ 640080 h 1745656"/>
                <a:gd name="connsiteX93" fmla="*/ 2830665 w 4345388"/>
                <a:gd name="connsiteY93" fmla="*/ 663934 h 1745656"/>
                <a:gd name="connsiteX94" fmla="*/ 2834641 w 4345388"/>
                <a:gd name="connsiteY94" fmla="*/ 679837 h 1745656"/>
                <a:gd name="connsiteX95" fmla="*/ 2846567 w 4345388"/>
                <a:gd name="connsiteY95" fmla="*/ 695740 h 1745656"/>
                <a:gd name="connsiteX96" fmla="*/ 2862470 w 4345388"/>
                <a:gd name="connsiteY96" fmla="*/ 743447 h 1745656"/>
                <a:gd name="connsiteX97" fmla="*/ 2866446 w 4345388"/>
                <a:gd name="connsiteY97" fmla="*/ 759350 h 1745656"/>
                <a:gd name="connsiteX98" fmla="*/ 2882348 w 4345388"/>
                <a:gd name="connsiteY98" fmla="*/ 795131 h 1745656"/>
                <a:gd name="connsiteX99" fmla="*/ 2886324 w 4345388"/>
                <a:gd name="connsiteY99" fmla="*/ 811034 h 1745656"/>
                <a:gd name="connsiteX100" fmla="*/ 2898251 w 4345388"/>
                <a:gd name="connsiteY100" fmla="*/ 834887 h 1745656"/>
                <a:gd name="connsiteX101" fmla="*/ 2910178 w 4345388"/>
                <a:gd name="connsiteY101" fmla="*/ 826936 h 1745656"/>
                <a:gd name="connsiteX102" fmla="*/ 2949934 w 4345388"/>
                <a:gd name="connsiteY102" fmla="*/ 751399 h 1745656"/>
                <a:gd name="connsiteX103" fmla="*/ 2957886 w 4345388"/>
                <a:gd name="connsiteY103" fmla="*/ 703691 h 1745656"/>
                <a:gd name="connsiteX104" fmla="*/ 2977764 w 4345388"/>
                <a:gd name="connsiteY104" fmla="*/ 663934 h 1745656"/>
                <a:gd name="connsiteX105" fmla="*/ 2981740 w 4345388"/>
                <a:gd name="connsiteY105" fmla="*/ 620202 h 1745656"/>
                <a:gd name="connsiteX106" fmla="*/ 3005594 w 4345388"/>
                <a:gd name="connsiteY106" fmla="*/ 576470 h 1745656"/>
                <a:gd name="connsiteX107" fmla="*/ 3025472 w 4345388"/>
                <a:gd name="connsiteY107" fmla="*/ 500933 h 1745656"/>
                <a:gd name="connsiteX108" fmla="*/ 3041374 w 4345388"/>
                <a:gd name="connsiteY108" fmla="*/ 421420 h 1745656"/>
                <a:gd name="connsiteX109" fmla="*/ 3049326 w 4345388"/>
                <a:gd name="connsiteY109" fmla="*/ 405517 h 1745656"/>
                <a:gd name="connsiteX110" fmla="*/ 3061253 w 4345388"/>
                <a:gd name="connsiteY110" fmla="*/ 365760 h 1745656"/>
                <a:gd name="connsiteX111" fmla="*/ 3085107 w 4345388"/>
                <a:gd name="connsiteY111" fmla="*/ 310101 h 1745656"/>
                <a:gd name="connsiteX112" fmla="*/ 3101009 w 4345388"/>
                <a:gd name="connsiteY112" fmla="*/ 349858 h 1745656"/>
                <a:gd name="connsiteX113" fmla="*/ 3104985 w 4345388"/>
                <a:gd name="connsiteY113" fmla="*/ 373712 h 1745656"/>
                <a:gd name="connsiteX114" fmla="*/ 3116912 w 4345388"/>
                <a:gd name="connsiteY114" fmla="*/ 429371 h 1745656"/>
                <a:gd name="connsiteX115" fmla="*/ 3136790 w 4345388"/>
                <a:gd name="connsiteY115" fmla="*/ 489006 h 1745656"/>
                <a:gd name="connsiteX116" fmla="*/ 3180522 w 4345388"/>
                <a:gd name="connsiteY116" fmla="*/ 652007 h 1745656"/>
                <a:gd name="connsiteX117" fmla="*/ 3196425 w 4345388"/>
                <a:gd name="connsiteY117" fmla="*/ 703691 h 1745656"/>
                <a:gd name="connsiteX118" fmla="*/ 3220279 w 4345388"/>
                <a:gd name="connsiteY118" fmla="*/ 807058 h 1745656"/>
                <a:gd name="connsiteX119" fmla="*/ 3248108 w 4345388"/>
                <a:gd name="connsiteY119" fmla="*/ 898498 h 1745656"/>
                <a:gd name="connsiteX120" fmla="*/ 3252084 w 4345388"/>
                <a:gd name="connsiteY120" fmla="*/ 926327 h 1745656"/>
                <a:gd name="connsiteX121" fmla="*/ 3267987 w 4345388"/>
                <a:gd name="connsiteY121" fmla="*/ 966084 h 1745656"/>
                <a:gd name="connsiteX122" fmla="*/ 3271962 w 4345388"/>
                <a:gd name="connsiteY122" fmla="*/ 978011 h 1745656"/>
                <a:gd name="connsiteX123" fmla="*/ 3283889 w 4345388"/>
                <a:gd name="connsiteY123" fmla="*/ 981987 h 1745656"/>
                <a:gd name="connsiteX124" fmla="*/ 3291841 w 4345388"/>
                <a:gd name="connsiteY124" fmla="*/ 974035 h 1745656"/>
                <a:gd name="connsiteX125" fmla="*/ 3307743 w 4345388"/>
                <a:gd name="connsiteY125" fmla="*/ 942230 h 1745656"/>
                <a:gd name="connsiteX126" fmla="*/ 3315694 w 4345388"/>
                <a:gd name="connsiteY126" fmla="*/ 918376 h 1745656"/>
                <a:gd name="connsiteX127" fmla="*/ 3335573 w 4345388"/>
                <a:gd name="connsiteY127" fmla="*/ 950181 h 1745656"/>
                <a:gd name="connsiteX128" fmla="*/ 3367378 w 4345388"/>
                <a:gd name="connsiteY128" fmla="*/ 1021743 h 1745656"/>
                <a:gd name="connsiteX129" fmla="*/ 3399183 w 4345388"/>
                <a:gd name="connsiteY129" fmla="*/ 1077402 h 1745656"/>
                <a:gd name="connsiteX130" fmla="*/ 3415086 w 4345388"/>
                <a:gd name="connsiteY130" fmla="*/ 1073427 h 1745656"/>
                <a:gd name="connsiteX131" fmla="*/ 3430988 w 4345388"/>
                <a:gd name="connsiteY131" fmla="*/ 1045597 h 1745656"/>
                <a:gd name="connsiteX132" fmla="*/ 3454842 w 4345388"/>
                <a:gd name="connsiteY132" fmla="*/ 993914 h 1745656"/>
                <a:gd name="connsiteX133" fmla="*/ 3478696 w 4345388"/>
                <a:gd name="connsiteY133" fmla="*/ 942230 h 1745656"/>
                <a:gd name="connsiteX134" fmla="*/ 3490623 w 4345388"/>
                <a:gd name="connsiteY134" fmla="*/ 938254 h 1745656"/>
                <a:gd name="connsiteX135" fmla="*/ 3522428 w 4345388"/>
                <a:gd name="connsiteY135" fmla="*/ 981987 h 1745656"/>
                <a:gd name="connsiteX136" fmla="*/ 3538331 w 4345388"/>
                <a:gd name="connsiteY136" fmla="*/ 1001865 h 1745656"/>
                <a:gd name="connsiteX137" fmla="*/ 3582063 w 4345388"/>
                <a:gd name="connsiteY137" fmla="*/ 1085354 h 1745656"/>
                <a:gd name="connsiteX138" fmla="*/ 3609893 w 4345388"/>
                <a:gd name="connsiteY138" fmla="*/ 1137037 h 1745656"/>
                <a:gd name="connsiteX139" fmla="*/ 3629771 w 4345388"/>
                <a:gd name="connsiteY139" fmla="*/ 1184745 h 1745656"/>
                <a:gd name="connsiteX140" fmla="*/ 3641698 w 4345388"/>
                <a:gd name="connsiteY140" fmla="*/ 1200647 h 1745656"/>
                <a:gd name="connsiteX141" fmla="*/ 3653625 w 4345388"/>
                <a:gd name="connsiteY141" fmla="*/ 1228477 h 1745656"/>
                <a:gd name="connsiteX142" fmla="*/ 3665552 w 4345388"/>
                <a:gd name="connsiteY142" fmla="*/ 1216550 h 1745656"/>
                <a:gd name="connsiteX143" fmla="*/ 3721211 w 4345388"/>
                <a:gd name="connsiteY143" fmla="*/ 1045597 h 1745656"/>
                <a:gd name="connsiteX144" fmla="*/ 3768919 w 4345388"/>
                <a:gd name="connsiteY144" fmla="*/ 882595 h 1745656"/>
                <a:gd name="connsiteX145" fmla="*/ 3776870 w 4345388"/>
                <a:gd name="connsiteY145" fmla="*/ 830912 h 1745656"/>
                <a:gd name="connsiteX146" fmla="*/ 3792773 w 4345388"/>
                <a:gd name="connsiteY146" fmla="*/ 795131 h 1745656"/>
                <a:gd name="connsiteX147" fmla="*/ 3800724 w 4345388"/>
                <a:gd name="connsiteY147" fmla="*/ 771277 h 1745656"/>
                <a:gd name="connsiteX148" fmla="*/ 3808675 w 4345388"/>
                <a:gd name="connsiteY148" fmla="*/ 735496 h 1745656"/>
                <a:gd name="connsiteX149" fmla="*/ 3824578 w 4345388"/>
                <a:gd name="connsiteY149" fmla="*/ 711642 h 1745656"/>
                <a:gd name="connsiteX150" fmla="*/ 3828554 w 4345388"/>
                <a:gd name="connsiteY150" fmla="*/ 723569 h 1745656"/>
                <a:gd name="connsiteX151" fmla="*/ 3836505 w 4345388"/>
                <a:gd name="connsiteY151" fmla="*/ 735496 h 1745656"/>
                <a:gd name="connsiteX152" fmla="*/ 3840481 w 4345388"/>
                <a:gd name="connsiteY152" fmla="*/ 763326 h 1745656"/>
                <a:gd name="connsiteX153" fmla="*/ 3884213 w 4345388"/>
                <a:gd name="connsiteY153" fmla="*/ 926327 h 1745656"/>
                <a:gd name="connsiteX154" fmla="*/ 3896140 w 4345388"/>
                <a:gd name="connsiteY154" fmla="*/ 958133 h 1745656"/>
                <a:gd name="connsiteX155" fmla="*/ 3904091 w 4345388"/>
                <a:gd name="connsiteY155" fmla="*/ 997889 h 1745656"/>
                <a:gd name="connsiteX156" fmla="*/ 3916018 w 4345388"/>
                <a:gd name="connsiteY156" fmla="*/ 1049573 h 1745656"/>
                <a:gd name="connsiteX157" fmla="*/ 3947823 w 4345388"/>
                <a:gd name="connsiteY157" fmla="*/ 1152940 h 1745656"/>
                <a:gd name="connsiteX158" fmla="*/ 3959750 w 4345388"/>
                <a:gd name="connsiteY158" fmla="*/ 1172818 h 1745656"/>
                <a:gd name="connsiteX159" fmla="*/ 3971677 w 4345388"/>
                <a:gd name="connsiteY159" fmla="*/ 1220526 h 1745656"/>
                <a:gd name="connsiteX160" fmla="*/ 3995531 w 4345388"/>
                <a:gd name="connsiteY160" fmla="*/ 1327868 h 1745656"/>
                <a:gd name="connsiteX161" fmla="*/ 4023361 w 4345388"/>
                <a:gd name="connsiteY161" fmla="*/ 1363649 h 1745656"/>
                <a:gd name="connsiteX162" fmla="*/ 4031312 w 4345388"/>
                <a:gd name="connsiteY162" fmla="*/ 1375576 h 1745656"/>
                <a:gd name="connsiteX163" fmla="*/ 4043239 w 4345388"/>
                <a:gd name="connsiteY163" fmla="*/ 1399430 h 1745656"/>
                <a:gd name="connsiteX164" fmla="*/ 4055166 w 4345388"/>
                <a:gd name="connsiteY164" fmla="*/ 1403406 h 1745656"/>
                <a:gd name="connsiteX165" fmla="*/ 4082995 w 4345388"/>
                <a:gd name="connsiteY165" fmla="*/ 1411357 h 1745656"/>
                <a:gd name="connsiteX166" fmla="*/ 4114801 w 4345388"/>
                <a:gd name="connsiteY166" fmla="*/ 1415333 h 1745656"/>
                <a:gd name="connsiteX167" fmla="*/ 4130703 w 4345388"/>
                <a:gd name="connsiteY167" fmla="*/ 1419308 h 1745656"/>
                <a:gd name="connsiteX168" fmla="*/ 4154557 w 4345388"/>
                <a:gd name="connsiteY168" fmla="*/ 1411357 h 1745656"/>
                <a:gd name="connsiteX169" fmla="*/ 4166484 w 4345388"/>
                <a:gd name="connsiteY169" fmla="*/ 1399430 h 1745656"/>
                <a:gd name="connsiteX170" fmla="*/ 4198289 w 4345388"/>
                <a:gd name="connsiteY170" fmla="*/ 1347747 h 1745656"/>
                <a:gd name="connsiteX171" fmla="*/ 4234070 w 4345388"/>
                <a:gd name="connsiteY171" fmla="*/ 1351722 h 1745656"/>
                <a:gd name="connsiteX172" fmla="*/ 4257924 w 4345388"/>
                <a:gd name="connsiteY172" fmla="*/ 1371600 h 1745656"/>
                <a:gd name="connsiteX173" fmla="*/ 4273827 w 4345388"/>
                <a:gd name="connsiteY173" fmla="*/ 1383527 h 1745656"/>
                <a:gd name="connsiteX174" fmla="*/ 4313583 w 4345388"/>
                <a:gd name="connsiteY174" fmla="*/ 1419308 h 1745656"/>
                <a:gd name="connsiteX175" fmla="*/ 4325510 w 4345388"/>
                <a:gd name="connsiteY175" fmla="*/ 1439187 h 1745656"/>
                <a:gd name="connsiteX176" fmla="*/ 4337437 w 4345388"/>
                <a:gd name="connsiteY176" fmla="*/ 1467016 h 1745656"/>
                <a:gd name="connsiteX177" fmla="*/ 4345388 w 4345388"/>
                <a:gd name="connsiteY17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6493 w 4345388"/>
                <a:gd name="connsiteY7" fmla="*/ 1247052 h 1745656"/>
                <a:gd name="connsiteX8" fmla="*/ 1765190 w 4345388"/>
                <a:gd name="connsiteY8" fmla="*/ 1204623 h 1745656"/>
                <a:gd name="connsiteX9" fmla="*/ 1777117 w 4345388"/>
                <a:gd name="connsiteY9" fmla="*/ 1164867 h 1745656"/>
                <a:gd name="connsiteX10" fmla="*/ 1789044 w 4345388"/>
                <a:gd name="connsiteY10" fmla="*/ 1109207 h 1745656"/>
                <a:gd name="connsiteX11" fmla="*/ 1804947 w 4345388"/>
                <a:gd name="connsiteY11" fmla="*/ 1041621 h 1745656"/>
                <a:gd name="connsiteX12" fmla="*/ 1816874 w 4345388"/>
                <a:gd name="connsiteY12" fmla="*/ 1009816 h 1745656"/>
                <a:gd name="connsiteX13" fmla="*/ 1828801 w 4345388"/>
                <a:gd name="connsiteY13" fmla="*/ 978011 h 1745656"/>
                <a:gd name="connsiteX14" fmla="*/ 1844703 w 4345388"/>
                <a:gd name="connsiteY14" fmla="*/ 950181 h 1745656"/>
                <a:gd name="connsiteX15" fmla="*/ 1848679 w 4345388"/>
                <a:gd name="connsiteY15" fmla="*/ 934279 h 1745656"/>
                <a:gd name="connsiteX16" fmla="*/ 1856630 w 4345388"/>
                <a:gd name="connsiteY16" fmla="*/ 918376 h 1745656"/>
                <a:gd name="connsiteX17" fmla="*/ 1864581 w 4345388"/>
                <a:gd name="connsiteY17" fmla="*/ 894522 h 1745656"/>
                <a:gd name="connsiteX18" fmla="*/ 1876508 w 4345388"/>
                <a:gd name="connsiteY18" fmla="*/ 870668 h 1745656"/>
                <a:gd name="connsiteX19" fmla="*/ 1884460 w 4345388"/>
                <a:gd name="connsiteY19" fmla="*/ 826936 h 1745656"/>
                <a:gd name="connsiteX20" fmla="*/ 1900362 w 4345388"/>
                <a:gd name="connsiteY20" fmla="*/ 775253 h 1745656"/>
                <a:gd name="connsiteX21" fmla="*/ 1904338 w 4345388"/>
                <a:gd name="connsiteY21" fmla="*/ 739472 h 1745656"/>
                <a:gd name="connsiteX22" fmla="*/ 1916265 w 4345388"/>
                <a:gd name="connsiteY22" fmla="*/ 608275 h 1745656"/>
                <a:gd name="connsiteX23" fmla="*/ 1924216 w 4345388"/>
                <a:gd name="connsiteY23" fmla="*/ 548640 h 1745656"/>
                <a:gd name="connsiteX24" fmla="*/ 1940119 w 4345388"/>
                <a:gd name="connsiteY24" fmla="*/ 492981 h 1745656"/>
                <a:gd name="connsiteX25" fmla="*/ 1956021 w 4345388"/>
                <a:gd name="connsiteY25" fmla="*/ 441298 h 1745656"/>
                <a:gd name="connsiteX26" fmla="*/ 1959997 w 4345388"/>
                <a:gd name="connsiteY26" fmla="*/ 417444 h 1745656"/>
                <a:gd name="connsiteX27" fmla="*/ 1963973 w 4345388"/>
                <a:gd name="connsiteY27" fmla="*/ 405517 h 1745656"/>
                <a:gd name="connsiteX28" fmla="*/ 1967948 w 4345388"/>
                <a:gd name="connsiteY28" fmla="*/ 357809 h 1745656"/>
                <a:gd name="connsiteX29" fmla="*/ 1979875 w 4345388"/>
                <a:gd name="connsiteY29" fmla="*/ 294199 h 1745656"/>
                <a:gd name="connsiteX30" fmla="*/ 1987827 w 4345388"/>
                <a:gd name="connsiteY30" fmla="*/ 214686 h 1745656"/>
                <a:gd name="connsiteX31" fmla="*/ 1995778 w 4345388"/>
                <a:gd name="connsiteY31" fmla="*/ 182880 h 1745656"/>
                <a:gd name="connsiteX32" fmla="*/ 1999754 w 4345388"/>
                <a:gd name="connsiteY32" fmla="*/ 163002 h 1745656"/>
                <a:gd name="connsiteX33" fmla="*/ 2003729 w 4345388"/>
                <a:gd name="connsiteY33" fmla="*/ 123246 h 1745656"/>
                <a:gd name="connsiteX34" fmla="*/ 2015656 w 4345388"/>
                <a:gd name="connsiteY34" fmla="*/ 79514 h 1745656"/>
                <a:gd name="connsiteX35" fmla="*/ 2023607 w 4345388"/>
                <a:gd name="connsiteY35" fmla="*/ 59635 h 1745656"/>
                <a:gd name="connsiteX36" fmla="*/ 2055413 w 4345388"/>
                <a:gd name="connsiteY36" fmla="*/ 3976 h 1745656"/>
                <a:gd name="connsiteX37" fmla="*/ 2075291 w 4345388"/>
                <a:gd name="connsiteY37" fmla="*/ 0 h 1745656"/>
                <a:gd name="connsiteX38" fmla="*/ 2083242 w 4345388"/>
                <a:gd name="connsiteY38" fmla="*/ 15903 h 1745656"/>
                <a:gd name="connsiteX39" fmla="*/ 2087218 w 4345388"/>
                <a:gd name="connsiteY39" fmla="*/ 31806 h 1745656"/>
                <a:gd name="connsiteX40" fmla="*/ 2099145 w 4345388"/>
                <a:gd name="connsiteY40" fmla="*/ 79514 h 1745656"/>
                <a:gd name="connsiteX41" fmla="*/ 2103121 w 4345388"/>
                <a:gd name="connsiteY41" fmla="*/ 123246 h 1745656"/>
                <a:gd name="connsiteX42" fmla="*/ 2115047 w 4345388"/>
                <a:gd name="connsiteY42" fmla="*/ 186856 h 1745656"/>
                <a:gd name="connsiteX43" fmla="*/ 2119023 w 4345388"/>
                <a:gd name="connsiteY43" fmla="*/ 198783 h 1745656"/>
                <a:gd name="connsiteX44" fmla="*/ 2134926 w 4345388"/>
                <a:gd name="connsiteY44" fmla="*/ 250467 h 1745656"/>
                <a:gd name="connsiteX45" fmla="*/ 2138901 w 4345388"/>
                <a:gd name="connsiteY45" fmla="*/ 262394 h 1745656"/>
                <a:gd name="connsiteX46" fmla="*/ 2142877 w 4345388"/>
                <a:gd name="connsiteY46" fmla="*/ 286247 h 1745656"/>
                <a:gd name="connsiteX47" fmla="*/ 2146853 w 4345388"/>
                <a:gd name="connsiteY47" fmla="*/ 318053 h 1745656"/>
                <a:gd name="connsiteX48" fmla="*/ 2158780 w 4345388"/>
                <a:gd name="connsiteY48" fmla="*/ 353834 h 1745656"/>
                <a:gd name="connsiteX49" fmla="*/ 2170707 w 4345388"/>
                <a:gd name="connsiteY49" fmla="*/ 377687 h 1745656"/>
                <a:gd name="connsiteX50" fmla="*/ 2182634 w 4345388"/>
                <a:gd name="connsiteY50" fmla="*/ 381663 h 1745656"/>
                <a:gd name="connsiteX51" fmla="*/ 2274074 w 4345388"/>
                <a:gd name="connsiteY51" fmla="*/ 377687 h 1745656"/>
                <a:gd name="connsiteX52" fmla="*/ 2289976 w 4345388"/>
                <a:gd name="connsiteY52" fmla="*/ 365760 h 1745656"/>
                <a:gd name="connsiteX53" fmla="*/ 2313830 w 4345388"/>
                <a:gd name="connsiteY53" fmla="*/ 345882 h 1745656"/>
                <a:gd name="connsiteX54" fmla="*/ 2337684 w 4345388"/>
                <a:gd name="connsiteY54" fmla="*/ 314077 h 1745656"/>
                <a:gd name="connsiteX55" fmla="*/ 2345635 w 4345388"/>
                <a:gd name="connsiteY55" fmla="*/ 290223 h 1745656"/>
                <a:gd name="connsiteX56" fmla="*/ 2361538 w 4345388"/>
                <a:gd name="connsiteY56" fmla="*/ 258418 h 1745656"/>
                <a:gd name="connsiteX57" fmla="*/ 2365514 w 4345388"/>
                <a:gd name="connsiteY57" fmla="*/ 242515 h 1745656"/>
                <a:gd name="connsiteX58" fmla="*/ 2373465 w 4345388"/>
                <a:gd name="connsiteY58" fmla="*/ 222637 h 1745656"/>
                <a:gd name="connsiteX59" fmla="*/ 2377441 w 4345388"/>
                <a:gd name="connsiteY59" fmla="*/ 210710 h 1745656"/>
                <a:gd name="connsiteX60" fmla="*/ 2381416 w 4345388"/>
                <a:gd name="connsiteY60" fmla="*/ 421420 h 1745656"/>
                <a:gd name="connsiteX61" fmla="*/ 2385392 w 4345388"/>
                <a:gd name="connsiteY61" fmla="*/ 441298 h 1745656"/>
                <a:gd name="connsiteX62" fmla="*/ 2393343 w 4345388"/>
                <a:gd name="connsiteY62" fmla="*/ 453225 h 1745656"/>
                <a:gd name="connsiteX63" fmla="*/ 2413221 w 4345388"/>
                <a:gd name="connsiteY63" fmla="*/ 489006 h 1745656"/>
                <a:gd name="connsiteX64" fmla="*/ 2449002 w 4345388"/>
                <a:gd name="connsiteY64" fmla="*/ 477079 h 1745656"/>
                <a:gd name="connsiteX65" fmla="*/ 2468881 w 4345388"/>
                <a:gd name="connsiteY65" fmla="*/ 457200 h 1745656"/>
                <a:gd name="connsiteX66" fmla="*/ 2500686 w 4345388"/>
                <a:gd name="connsiteY66" fmla="*/ 417444 h 1745656"/>
                <a:gd name="connsiteX67" fmla="*/ 2512613 w 4345388"/>
                <a:gd name="connsiteY67" fmla="*/ 405517 h 1745656"/>
                <a:gd name="connsiteX68" fmla="*/ 2524540 w 4345388"/>
                <a:gd name="connsiteY68" fmla="*/ 413468 h 1745656"/>
                <a:gd name="connsiteX69" fmla="*/ 2532491 w 4345388"/>
                <a:gd name="connsiteY69" fmla="*/ 437322 h 1745656"/>
                <a:gd name="connsiteX70" fmla="*/ 2540442 w 4345388"/>
                <a:gd name="connsiteY70" fmla="*/ 457200 h 1745656"/>
                <a:gd name="connsiteX71" fmla="*/ 2544418 w 4345388"/>
                <a:gd name="connsiteY71" fmla="*/ 477079 h 1745656"/>
                <a:gd name="connsiteX72" fmla="*/ 2552369 w 4345388"/>
                <a:gd name="connsiteY72" fmla="*/ 492981 h 1745656"/>
                <a:gd name="connsiteX73" fmla="*/ 2560321 w 4345388"/>
                <a:gd name="connsiteY73" fmla="*/ 512860 h 1745656"/>
                <a:gd name="connsiteX74" fmla="*/ 2564296 w 4345388"/>
                <a:gd name="connsiteY74" fmla="*/ 528762 h 1745656"/>
                <a:gd name="connsiteX75" fmla="*/ 2576223 w 4345388"/>
                <a:gd name="connsiteY75" fmla="*/ 544665 h 1745656"/>
                <a:gd name="connsiteX76" fmla="*/ 2592126 w 4345388"/>
                <a:gd name="connsiteY76" fmla="*/ 568519 h 1745656"/>
                <a:gd name="connsiteX77" fmla="*/ 2604053 w 4345388"/>
                <a:gd name="connsiteY77" fmla="*/ 588397 h 1745656"/>
                <a:gd name="connsiteX78" fmla="*/ 2623931 w 4345388"/>
                <a:gd name="connsiteY78" fmla="*/ 580446 h 1745656"/>
                <a:gd name="connsiteX79" fmla="*/ 2643809 w 4345388"/>
                <a:gd name="connsiteY79" fmla="*/ 552616 h 1745656"/>
                <a:gd name="connsiteX80" fmla="*/ 2663687 w 4345388"/>
                <a:gd name="connsiteY80" fmla="*/ 516835 h 1745656"/>
                <a:gd name="connsiteX81" fmla="*/ 2679590 w 4345388"/>
                <a:gd name="connsiteY81" fmla="*/ 481054 h 1745656"/>
                <a:gd name="connsiteX82" fmla="*/ 2683566 w 4345388"/>
                <a:gd name="connsiteY82" fmla="*/ 469127 h 1745656"/>
                <a:gd name="connsiteX83" fmla="*/ 2691517 w 4345388"/>
                <a:gd name="connsiteY83" fmla="*/ 457200 h 1745656"/>
                <a:gd name="connsiteX84" fmla="*/ 2703444 w 4345388"/>
                <a:gd name="connsiteY84" fmla="*/ 425395 h 1745656"/>
                <a:gd name="connsiteX85" fmla="*/ 2711395 w 4345388"/>
                <a:gd name="connsiteY85" fmla="*/ 409493 h 1745656"/>
                <a:gd name="connsiteX86" fmla="*/ 2735249 w 4345388"/>
                <a:gd name="connsiteY86" fmla="*/ 461176 h 1745656"/>
                <a:gd name="connsiteX87" fmla="*/ 2755127 w 4345388"/>
                <a:gd name="connsiteY87" fmla="*/ 504908 h 1745656"/>
                <a:gd name="connsiteX88" fmla="*/ 2771030 w 4345388"/>
                <a:gd name="connsiteY88" fmla="*/ 556592 h 1745656"/>
                <a:gd name="connsiteX89" fmla="*/ 2775006 w 4345388"/>
                <a:gd name="connsiteY89" fmla="*/ 572494 h 1745656"/>
                <a:gd name="connsiteX90" fmla="*/ 2782957 w 4345388"/>
                <a:gd name="connsiteY90" fmla="*/ 588397 h 1745656"/>
                <a:gd name="connsiteX91" fmla="*/ 2802835 w 4345388"/>
                <a:gd name="connsiteY91" fmla="*/ 624178 h 1745656"/>
                <a:gd name="connsiteX92" fmla="*/ 2818738 w 4345388"/>
                <a:gd name="connsiteY92" fmla="*/ 640080 h 1745656"/>
                <a:gd name="connsiteX93" fmla="*/ 2830665 w 4345388"/>
                <a:gd name="connsiteY93" fmla="*/ 663934 h 1745656"/>
                <a:gd name="connsiteX94" fmla="*/ 2834641 w 4345388"/>
                <a:gd name="connsiteY94" fmla="*/ 679837 h 1745656"/>
                <a:gd name="connsiteX95" fmla="*/ 2846567 w 4345388"/>
                <a:gd name="connsiteY95" fmla="*/ 695740 h 1745656"/>
                <a:gd name="connsiteX96" fmla="*/ 2862470 w 4345388"/>
                <a:gd name="connsiteY96" fmla="*/ 743447 h 1745656"/>
                <a:gd name="connsiteX97" fmla="*/ 2866446 w 4345388"/>
                <a:gd name="connsiteY97" fmla="*/ 759350 h 1745656"/>
                <a:gd name="connsiteX98" fmla="*/ 2882348 w 4345388"/>
                <a:gd name="connsiteY98" fmla="*/ 795131 h 1745656"/>
                <a:gd name="connsiteX99" fmla="*/ 2886324 w 4345388"/>
                <a:gd name="connsiteY99" fmla="*/ 811034 h 1745656"/>
                <a:gd name="connsiteX100" fmla="*/ 2898251 w 4345388"/>
                <a:gd name="connsiteY100" fmla="*/ 834887 h 1745656"/>
                <a:gd name="connsiteX101" fmla="*/ 2910178 w 4345388"/>
                <a:gd name="connsiteY101" fmla="*/ 826936 h 1745656"/>
                <a:gd name="connsiteX102" fmla="*/ 2949934 w 4345388"/>
                <a:gd name="connsiteY102" fmla="*/ 751399 h 1745656"/>
                <a:gd name="connsiteX103" fmla="*/ 2957886 w 4345388"/>
                <a:gd name="connsiteY103" fmla="*/ 703691 h 1745656"/>
                <a:gd name="connsiteX104" fmla="*/ 2977764 w 4345388"/>
                <a:gd name="connsiteY104" fmla="*/ 663934 h 1745656"/>
                <a:gd name="connsiteX105" fmla="*/ 2981740 w 4345388"/>
                <a:gd name="connsiteY105" fmla="*/ 620202 h 1745656"/>
                <a:gd name="connsiteX106" fmla="*/ 3005594 w 4345388"/>
                <a:gd name="connsiteY106" fmla="*/ 576470 h 1745656"/>
                <a:gd name="connsiteX107" fmla="*/ 3025472 w 4345388"/>
                <a:gd name="connsiteY107" fmla="*/ 500933 h 1745656"/>
                <a:gd name="connsiteX108" fmla="*/ 3041374 w 4345388"/>
                <a:gd name="connsiteY108" fmla="*/ 421420 h 1745656"/>
                <a:gd name="connsiteX109" fmla="*/ 3049326 w 4345388"/>
                <a:gd name="connsiteY109" fmla="*/ 405517 h 1745656"/>
                <a:gd name="connsiteX110" fmla="*/ 3061253 w 4345388"/>
                <a:gd name="connsiteY110" fmla="*/ 365760 h 1745656"/>
                <a:gd name="connsiteX111" fmla="*/ 3085107 w 4345388"/>
                <a:gd name="connsiteY111" fmla="*/ 310101 h 1745656"/>
                <a:gd name="connsiteX112" fmla="*/ 3101009 w 4345388"/>
                <a:gd name="connsiteY112" fmla="*/ 349858 h 1745656"/>
                <a:gd name="connsiteX113" fmla="*/ 3104985 w 4345388"/>
                <a:gd name="connsiteY113" fmla="*/ 373712 h 1745656"/>
                <a:gd name="connsiteX114" fmla="*/ 3116912 w 4345388"/>
                <a:gd name="connsiteY114" fmla="*/ 429371 h 1745656"/>
                <a:gd name="connsiteX115" fmla="*/ 3136790 w 4345388"/>
                <a:gd name="connsiteY115" fmla="*/ 489006 h 1745656"/>
                <a:gd name="connsiteX116" fmla="*/ 3180522 w 4345388"/>
                <a:gd name="connsiteY116" fmla="*/ 652007 h 1745656"/>
                <a:gd name="connsiteX117" fmla="*/ 3196425 w 4345388"/>
                <a:gd name="connsiteY117" fmla="*/ 703691 h 1745656"/>
                <a:gd name="connsiteX118" fmla="*/ 3220279 w 4345388"/>
                <a:gd name="connsiteY118" fmla="*/ 807058 h 1745656"/>
                <a:gd name="connsiteX119" fmla="*/ 3248108 w 4345388"/>
                <a:gd name="connsiteY119" fmla="*/ 898498 h 1745656"/>
                <a:gd name="connsiteX120" fmla="*/ 3252084 w 4345388"/>
                <a:gd name="connsiteY120" fmla="*/ 926327 h 1745656"/>
                <a:gd name="connsiteX121" fmla="*/ 3267987 w 4345388"/>
                <a:gd name="connsiteY121" fmla="*/ 966084 h 1745656"/>
                <a:gd name="connsiteX122" fmla="*/ 3271962 w 4345388"/>
                <a:gd name="connsiteY122" fmla="*/ 978011 h 1745656"/>
                <a:gd name="connsiteX123" fmla="*/ 3283889 w 4345388"/>
                <a:gd name="connsiteY123" fmla="*/ 981987 h 1745656"/>
                <a:gd name="connsiteX124" fmla="*/ 3291841 w 4345388"/>
                <a:gd name="connsiteY124" fmla="*/ 974035 h 1745656"/>
                <a:gd name="connsiteX125" fmla="*/ 3307743 w 4345388"/>
                <a:gd name="connsiteY125" fmla="*/ 942230 h 1745656"/>
                <a:gd name="connsiteX126" fmla="*/ 3315694 w 4345388"/>
                <a:gd name="connsiteY126" fmla="*/ 918376 h 1745656"/>
                <a:gd name="connsiteX127" fmla="*/ 3335573 w 4345388"/>
                <a:gd name="connsiteY127" fmla="*/ 950181 h 1745656"/>
                <a:gd name="connsiteX128" fmla="*/ 3367378 w 4345388"/>
                <a:gd name="connsiteY128" fmla="*/ 1021743 h 1745656"/>
                <a:gd name="connsiteX129" fmla="*/ 3399183 w 4345388"/>
                <a:gd name="connsiteY129" fmla="*/ 1077402 h 1745656"/>
                <a:gd name="connsiteX130" fmla="*/ 3415086 w 4345388"/>
                <a:gd name="connsiteY130" fmla="*/ 1073427 h 1745656"/>
                <a:gd name="connsiteX131" fmla="*/ 3430988 w 4345388"/>
                <a:gd name="connsiteY131" fmla="*/ 1045597 h 1745656"/>
                <a:gd name="connsiteX132" fmla="*/ 3454842 w 4345388"/>
                <a:gd name="connsiteY132" fmla="*/ 993914 h 1745656"/>
                <a:gd name="connsiteX133" fmla="*/ 3478696 w 4345388"/>
                <a:gd name="connsiteY133" fmla="*/ 942230 h 1745656"/>
                <a:gd name="connsiteX134" fmla="*/ 3490623 w 4345388"/>
                <a:gd name="connsiteY134" fmla="*/ 938254 h 1745656"/>
                <a:gd name="connsiteX135" fmla="*/ 3522428 w 4345388"/>
                <a:gd name="connsiteY135" fmla="*/ 981987 h 1745656"/>
                <a:gd name="connsiteX136" fmla="*/ 3538331 w 4345388"/>
                <a:gd name="connsiteY136" fmla="*/ 1001865 h 1745656"/>
                <a:gd name="connsiteX137" fmla="*/ 3582063 w 4345388"/>
                <a:gd name="connsiteY137" fmla="*/ 1085354 h 1745656"/>
                <a:gd name="connsiteX138" fmla="*/ 3609893 w 4345388"/>
                <a:gd name="connsiteY138" fmla="*/ 1137037 h 1745656"/>
                <a:gd name="connsiteX139" fmla="*/ 3629771 w 4345388"/>
                <a:gd name="connsiteY139" fmla="*/ 1184745 h 1745656"/>
                <a:gd name="connsiteX140" fmla="*/ 3641698 w 4345388"/>
                <a:gd name="connsiteY140" fmla="*/ 1200647 h 1745656"/>
                <a:gd name="connsiteX141" fmla="*/ 3653625 w 4345388"/>
                <a:gd name="connsiteY141" fmla="*/ 1228477 h 1745656"/>
                <a:gd name="connsiteX142" fmla="*/ 3665552 w 4345388"/>
                <a:gd name="connsiteY142" fmla="*/ 1216550 h 1745656"/>
                <a:gd name="connsiteX143" fmla="*/ 3721211 w 4345388"/>
                <a:gd name="connsiteY143" fmla="*/ 1045597 h 1745656"/>
                <a:gd name="connsiteX144" fmla="*/ 3768919 w 4345388"/>
                <a:gd name="connsiteY144" fmla="*/ 882595 h 1745656"/>
                <a:gd name="connsiteX145" fmla="*/ 3776870 w 4345388"/>
                <a:gd name="connsiteY145" fmla="*/ 830912 h 1745656"/>
                <a:gd name="connsiteX146" fmla="*/ 3792773 w 4345388"/>
                <a:gd name="connsiteY146" fmla="*/ 795131 h 1745656"/>
                <a:gd name="connsiteX147" fmla="*/ 3800724 w 4345388"/>
                <a:gd name="connsiteY147" fmla="*/ 771277 h 1745656"/>
                <a:gd name="connsiteX148" fmla="*/ 3808675 w 4345388"/>
                <a:gd name="connsiteY148" fmla="*/ 735496 h 1745656"/>
                <a:gd name="connsiteX149" fmla="*/ 3824578 w 4345388"/>
                <a:gd name="connsiteY149" fmla="*/ 711642 h 1745656"/>
                <a:gd name="connsiteX150" fmla="*/ 3828554 w 4345388"/>
                <a:gd name="connsiteY150" fmla="*/ 723569 h 1745656"/>
                <a:gd name="connsiteX151" fmla="*/ 3836505 w 4345388"/>
                <a:gd name="connsiteY151" fmla="*/ 735496 h 1745656"/>
                <a:gd name="connsiteX152" fmla="*/ 3840481 w 4345388"/>
                <a:gd name="connsiteY152" fmla="*/ 763326 h 1745656"/>
                <a:gd name="connsiteX153" fmla="*/ 3884213 w 4345388"/>
                <a:gd name="connsiteY153" fmla="*/ 926327 h 1745656"/>
                <a:gd name="connsiteX154" fmla="*/ 3896140 w 4345388"/>
                <a:gd name="connsiteY154" fmla="*/ 958133 h 1745656"/>
                <a:gd name="connsiteX155" fmla="*/ 3904091 w 4345388"/>
                <a:gd name="connsiteY155" fmla="*/ 997889 h 1745656"/>
                <a:gd name="connsiteX156" fmla="*/ 3916018 w 4345388"/>
                <a:gd name="connsiteY156" fmla="*/ 1049573 h 1745656"/>
                <a:gd name="connsiteX157" fmla="*/ 3947823 w 4345388"/>
                <a:gd name="connsiteY157" fmla="*/ 1152940 h 1745656"/>
                <a:gd name="connsiteX158" fmla="*/ 3959750 w 4345388"/>
                <a:gd name="connsiteY158" fmla="*/ 1172818 h 1745656"/>
                <a:gd name="connsiteX159" fmla="*/ 3971677 w 4345388"/>
                <a:gd name="connsiteY159" fmla="*/ 1220526 h 1745656"/>
                <a:gd name="connsiteX160" fmla="*/ 3995531 w 4345388"/>
                <a:gd name="connsiteY160" fmla="*/ 1327868 h 1745656"/>
                <a:gd name="connsiteX161" fmla="*/ 4023361 w 4345388"/>
                <a:gd name="connsiteY161" fmla="*/ 1363649 h 1745656"/>
                <a:gd name="connsiteX162" fmla="*/ 4031312 w 4345388"/>
                <a:gd name="connsiteY162" fmla="*/ 1375576 h 1745656"/>
                <a:gd name="connsiteX163" fmla="*/ 4043239 w 4345388"/>
                <a:gd name="connsiteY163" fmla="*/ 1399430 h 1745656"/>
                <a:gd name="connsiteX164" fmla="*/ 4055166 w 4345388"/>
                <a:gd name="connsiteY164" fmla="*/ 1403406 h 1745656"/>
                <a:gd name="connsiteX165" fmla="*/ 4082995 w 4345388"/>
                <a:gd name="connsiteY165" fmla="*/ 1411357 h 1745656"/>
                <a:gd name="connsiteX166" fmla="*/ 4114801 w 4345388"/>
                <a:gd name="connsiteY166" fmla="*/ 1415333 h 1745656"/>
                <a:gd name="connsiteX167" fmla="*/ 4130703 w 4345388"/>
                <a:gd name="connsiteY167" fmla="*/ 1419308 h 1745656"/>
                <a:gd name="connsiteX168" fmla="*/ 4154557 w 4345388"/>
                <a:gd name="connsiteY168" fmla="*/ 1411357 h 1745656"/>
                <a:gd name="connsiteX169" fmla="*/ 4166484 w 4345388"/>
                <a:gd name="connsiteY169" fmla="*/ 1399430 h 1745656"/>
                <a:gd name="connsiteX170" fmla="*/ 4198289 w 4345388"/>
                <a:gd name="connsiteY170" fmla="*/ 1347747 h 1745656"/>
                <a:gd name="connsiteX171" fmla="*/ 4234070 w 4345388"/>
                <a:gd name="connsiteY171" fmla="*/ 1351722 h 1745656"/>
                <a:gd name="connsiteX172" fmla="*/ 4257924 w 4345388"/>
                <a:gd name="connsiteY172" fmla="*/ 1371600 h 1745656"/>
                <a:gd name="connsiteX173" fmla="*/ 4273827 w 4345388"/>
                <a:gd name="connsiteY173" fmla="*/ 1383527 h 1745656"/>
                <a:gd name="connsiteX174" fmla="*/ 4313583 w 4345388"/>
                <a:gd name="connsiteY174" fmla="*/ 1419308 h 1745656"/>
                <a:gd name="connsiteX175" fmla="*/ 4325510 w 4345388"/>
                <a:gd name="connsiteY175" fmla="*/ 1439187 h 1745656"/>
                <a:gd name="connsiteX176" fmla="*/ 4337437 w 4345388"/>
                <a:gd name="connsiteY176" fmla="*/ 1467016 h 1745656"/>
                <a:gd name="connsiteX177" fmla="*/ 4345388 w 4345388"/>
                <a:gd name="connsiteY17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77117 w 4345388"/>
                <a:gd name="connsiteY8" fmla="*/ 1164867 h 1745656"/>
                <a:gd name="connsiteX9" fmla="*/ 1789044 w 4345388"/>
                <a:gd name="connsiteY9" fmla="*/ 1109207 h 1745656"/>
                <a:gd name="connsiteX10" fmla="*/ 1804947 w 4345388"/>
                <a:gd name="connsiteY10" fmla="*/ 1041621 h 1745656"/>
                <a:gd name="connsiteX11" fmla="*/ 1816874 w 4345388"/>
                <a:gd name="connsiteY11" fmla="*/ 1009816 h 1745656"/>
                <a:gd name="connsiteX12" fmla="*/ 1828801 w 4345388"/>
                <a:gd name="connsiteY12" fmla="*/ 978011 h 1745656"/>
                <a:gd name="connsiteX13" fmla="*/ 1844703 w 4345388"/>
                <a:gd name="connsiteY13" fmla="*/ 950181 h 1745656"/>
                <a:gd name="connsiteX14" fmla="*/ 1848679 w 4345388"/>
                <a:gd name="connsiteY14" fmla="*/ 934279 h 1745656"/>
                <a:gd name="connsiteX15" fmla="*/ 1856630 w 4345388"/>
                <a:gd name="connsiteY15" fmla="*/ 918376 h 1745656"/>
                <a:gd name="connsiteX16" fmla="*/ 1864581 w 4345388"/>
                <a:gd name="connsiteY16" fmla="*/ 894522 h 1745656"/>
                <a:gd name="connsiteX17" fmla="*/ 1876508 w 4345388"/>
                <a:gd name="connsiteY17" fmla="*/ 870668 h 1745656"/>
                <a:gd name="connsiteX18" fmla="*/ 1884460 w 4345388"/>
                <a:gd name="connsiteY18" fmla="*/ 826936 h 1745656"/>
                <a:gd name="connsiteX19" fmla="*/ 1900362 w 4345388"/>
                <a:gd name="connsiteY19" fmla="*/ 775253 h 1745656"/>
                <a:gd name="connsiteX20" fmla="*/ 1904338 w 4345388"/>
                <a:gd name="connsiteY20" fmla="*/ 739472 h 1745656"/>
                <a:gd name="connsiteX21" fmla="*/ 1916265 w 4345388"/>
                <a:gd name="connsiteY21" fmla="*/ 608275 h 1745656"/>
                <a:gd name="connsiteX22" fmla="*/ 1924216 w 4345388"/>
                <a:gd name="connsiteY22" fmla="*/ 548640 h 1745656"/>
                <a:gd name="connsiteX23" fmla="*/ 1940119 w 4345388"/>
                <a:gd name="connsiteY23" fmla="*/ 492981 h 1745656"/>
                <a:gd name="connsiteX24" fmla="*/ 1956021 w 4345388"/>
                <a:gd name="connsiteY24" fmla="*/ 441298 h 1745656"/>
                <a:gd name="connsiteX25" fmla="*/ 1959997 w 4345388"/>
                <a:gd name="connsiteY25" fmla="*/ 417444 h 1745656"/>
                <a:gd name="connsiteX26" fmla="*/ 1963973 w 4345388"/>
                <a:gd name="connsiteY26" fmla="*/ 405517 h 1745656"/>
                <a:gd name="connsiteX27" fmla="*/ 1967948 w 4345388"/>
                <a:gd name="connsiteY27" fmla="*/ 357809 h 1745656"/>
                <a:gd name="connsiteX28" fmla="*/ 1979875 w 4345388"/>
                <a:gd name="connsiteY28" fmla="*/ 294199 h 1745656"/>
                <a:gd name="connsiteX29" fmla="*/ 1987827 w 4345388"/>
                <a:gd name="connsiteY29" fmla="*/ 214686 h 1745656"/>
                <a:gd name="connsiteX30" fmla="*/ 1995778 w 4345388"/>
                <a:gd name="connsiteY30" fmla="*/ 182880 h 1745656"/>
                <a:gd name="connsiteX31" fmla="*/ 1999754 w 4345388"/>
                <a:gd name="connsiteY31" fmla="*/ 163002 h 1745656"/>
                <a:gd name="connsiteX32" fmla="*/ 2003729 w 4345388"/>
                <a:gd name="connsiteY32" fmla="*/ 123246 h 1745656"/>
                <a:gd name="connsiteX33" fmla="*/ 2015656 w 4345388"/>
                <a:gd name="connsiteY33" fmla="*/ 79514 h 1745656"/>
                <a:gd name="connsiteX34" fmla="*/ 2023607 w 4345388"/>
                <a:gd name="connsiteY34" fmla="*/ 59635 h 1745656"/>
                <a:gd name="connsiteX35" fmla="*/ 2055413 w 4345388"/>
                <a:gd name="connsiteY35" fmla="*/ 3976 h 1745656"/>
                <a:gd name="connsiteX36" fmla="*/ 2075291 w 4345388"/>
                <a:gd name="connsiteY36" fmla="*/ 0 h 1745656"/>
                <a:gd name="connsiteX37" fmla="*/ 2083242 w 4345388"/>
                <a:gd name="connsiteY37" fmla="*/ 15903 h 1745656"/>
                <a:gd name="connsiteX38" fmla="*/ 2087218 w 4345388"/>
                <a:gd name="connsiteY38" fmla="*/ 31806 h 1745656"/>
                <a:gd name="connsiteX39" fmla="*/ 2099145 w 4345388"/>
                <a:gd name="connsiteY39" fmla="*/ 79514 h 1745656"/>
                <a:gd name="connsiteX40" fmla="*/ 2103121 w 4345388"/>
                <a:gd name="connsiteY40" fmla="*/ 123246 h 1745656"/>
                <a:gd name="connsiteX41" fmla="*/ 2115047 w 4345388"/>
                <a:gd name="connsiteY41" fmla="*/ 186856 h 1745656"/>
                <a:gd name="connsiteX42" fmla="*/ 2119023 w 4345388"/>
                <a:gd name="connsiteY42" fmla="*/ 198783 h 1745656"/>
                <a:gd name="connsiteX43" fmla="*/ 2134926 w 4345388"/>
                <a:gd name="connsiteY43" fmla="*/ 250467 h 1745656"/>
                <a:gd name="connsiteX44" fmla="*/ 2138901 w 4345388"/>
                <a:gd name="connsiteY44" fmla="*/ 262394 h 1745656"/>
                <a:gd name="connsiteX45" fmla="*/ 2142877 w 4345388"/>
                <a:gd name="connsiteY45" fmla="*/ 286247 h 1745656"/>
                <a:gd name="connsiteX46" fmla="*/ 2146853 w 4345388"/>
                <a:gd name="connsiteY46" fmla="*/ 318053 h 1745656"/>
                <a:gd name="connsiteX47" fmla="*/ 2158780 w 4345388"/>
                <a:gd name="connsiteY47" fmla="*/ 353834 h 1745656"/>
                <a:gd name="connsiteX48" fmla="*/ 2170707 w 4345388"/>
                <a:gd name="connsiteY48" fmla="*/ 377687 h 1745656"/>
                <a:gd name="connsiteX49" fmla="*/ 2182634 w 4345388"/>
                <a:gd name="connsiteY49" fmla="*/ 381663 h 1745656"/>
                <a:gd name="connsiteX50" fmla="*/ 2274074 w 4345388"/>
                <a:gd name="connsiteY50" fmla="*/ 377687 h 1745656"/>
                <a:gd name="connsiteX51" fmla="*/ 2289976 w 4345388"/>
                <a:gd name="connsiteY51" fmla="*/ 365760 h 1745656"/>
                <a:gd name="connsiteX52" fmla="*/ 2313830 w 4345388"/>
                <a:gd name="connsiteY52" fmla="*/ 345882 h 1745656"/>
                <a:gd name="connsiteX53" fmla="*/ 2337684 w 4345388"/>
                <a:gd name="connsiteY53" fmla="*/ 314077 h 1745656"/>
                <a:gd name="connsiteX54" fmla="*/ 2345635 w 4345388"/>
                <a:gd name="connsiteY54" fmla="*/ 290223 h 1745656"/>
                <a:gd name="connsiteX55" fmla="*/ 2361538 w 4345388"/>
                <a:gd name="connsiteY55" fmla="*/ 258418 h 1745656"/>
                <a:gd name="connsiteX56" fmla="*/ 2365514 w 4345388"/>
                <a:gd name="connsiteY56" fmla="*/ 242515 h 1745656"/>
                <a:gd name="connsiteX57" fmla="*/ 2373465 w 4345388"/>
                <a:gd name="connsiteY57" fmla="*/ 222637 h 1745656"/>
                <a:gd name="connsiteX58" fmla="*/ 2377441 w 4345388"/>
                <a:gd name="connsiteY58" fmla="*/ 210710 h 1745656"/>
                <a:gd name="connsiteX59" fmla="*/ 2381416 w 4345388"/>
                <a:gd name="connsiteY59" fmla="*/ 421420 h 1745656"/>
                <a:gd name="connsiteX60" fmla="*/ 2385392 w 4345388"/>
                <a:gd name="connsiteY60" fmla="*/ 441298 h 1745656"/>
                <a:gd name="connsiteX61" fmla="*/ 2393343 w 4345388"/>
                <a:gd name="connsiteY61" fmla="*/ 453225 h 1745656"/>
                <a:gd name="connsiteX62" fmla="*/ 2413221 w 4345388"/>
                <a:gd name="connsiteY62" fmla="*/ 489006 h 1745656"/>
                <a:gd name="connsiteX63" fmla="*/ 2449002 w 4345388"/>
                <a:gd name="connsiteY63" fmla="*/ 477079 h 1745656"/>
                <a:gd name="connsiteX64" fmla="*/ 2468881 w 4345388"/>
                <a:gd name="connsiteY64" fmla="*/ 457200 h 1745656"/>
                <a:gd name="connsiteX65" fmla="*/ 2500686 w 4345388"/>
                <a:gd name="connsiteY65" fmla="*/ 417444 h 1745656"/>
                <a:gd name="connsiteX66" fmla="*/ 2512613 w 4345388"/>
                <a:gd name="connsiteY66" fmla="*/ 405517 h 1745656"/>
                <a:gd name="connsiteX67" fmla="*/ 2524540 w 4345388"/>
                <a:gd name="connsiteY67" fmla="*/ 413468 h 1745656"/>
                <a:gd name="connsiteX68" fmla="*/ 2532491 w 4345388"/>
                <a:gd name="connsiteY68" fmla="*/ 437322 h 1745656"/>
                <a:gd name="connsiteX69" fmla="*/ 2540442 w 4345388"/>
                <a:gd name="connsiteY69" fmla="*/ 457200 h 1745656"/>
                <a:gd name="connsiteX70" fmla="*/ 2544418 w 4345388"/>
                <a:gd name="connsiteY70" fmla="*/ 477079 h 1745656"/>
                <a:gd name="connsiteX71" fmla="*/ 2552369 w 4345388"/>
                <a:gd name="connsiteY71" fmla="*/ 492981 h 1745656"/>
                <a:gd name="connsiteX72" fmla="*/ 2560321 w 4345388"/>
                <a:gd name="connsiteY72" fmla="*/ 512860 h 1745656"/>
                <a:gd name="connsiteX73" fmla="*/ 2564296 w 4345388"/>
                <a:gd name="connsiteY73" fmla="*/ 528762 h 1745656"/>
                <a:gd name="connsiteX74" fmla="*/ 2576223 w 4345388"/>
                <a:gd name="connsiteY74" fmla="*/ 544665 h 1745656"/>
                <a:gd name="connsiteX75" fmla="*/ 2592126 w 4345388"/>
                <a:gd name="connsiteY75" fmla="*/ 568519 h 1745656"/>
                <a:gd name="connsiteX76" fmla="*/ 2604053 w 4345388"/>
                <a:gd name="connsiteY76" fmla="*/ 588397 h 1745656"/>
                <a:gd name="connsiteX77" fmla="*/ 2623931 w 4345388"/>
                <a:gd name="connsiteY77" fmla="*/ 580446 h 1745656"/>
                <a:gd name="connsiteX78" fmla="*/ 2643809 w 4345388"/>
                <a:gd name="connsiteY78" fmla="*/ 552616 h 1745656"/>
                <a:gd name="connsiteX79" fmla="*/ 2663687 w 4345388"/>
                <a:gd name="connsiteY79" fmla="*/ 516835 h 1745656"/>
                <a:gd name="connsiteX80" fmla="*/ 2679590 w 4345388"/>
                <a:gd name="connsiteY80" fmla="*/ 481054 h 1745656"/>
                <a:gd name="connsiteX81" fmla="*/ 2683566 w 4345388"/>
                <a:gd name="connsiteY81" fmla="*/ 469127 h 1745656"/>
                <a:gd name="connsiteX82" fmla="*/ 2691517 w 4345388"/>
                <a:gd name="connsiteY82" fmla="*/ 457200 h 1745656"/>
                <a:gd name="connsiteX83" fmla="*/ 2703444 w 4345388"/>
                <a:gd name="connsiteY83" fmla="*/ 425395 h 1745656"/>
                <a:gd name="connsiteX84" fmla="*/ 2711395 w 4345388"/>
                <a:gd name="connsiteY84" fmla="*/ 409493 h 1745656"/>
                <a:gd name="connsiteX85" fmla="*/ 2735249 w 4345388"/>
                <a:gd name="connsiteY85" fmla="*/ 461176 h 1745656"/>
                <a:gd name="connsiteX86" fmla="*/ 2755127 w 4345388"/>
                <a:gd name="connsiteY86" fmla="*/ 504908 h 1745656"/>
                <a:gd name="connsiteX87" fmla="*/ 2771030 w 4345388"/>
                <a:gd name="connsiteY87" fmla="*/ 556592 h 1745656"/>
                <a:gd name="connsiteX88" fmla="*/ 2775006 w 4345388"/>
                <a:gd name="connsiteY88" fmla="*/ 572494 h 1745656"/>
                <a:gd name="connsiteX89" fmla="*/ 2782957 w 4345388"/>
                <a:gd name="connsiteY89" fmla="*/ 588397 h 1745656"/>
                <a:gd name="connsiteX90" fmla="*/ 2802835 w 4345388"/>
                <a:gd name="connsiteY90" fmla="*/ 624178 h 1745656"/>
                <a:gd name="connsiteX91" fmla="*/ 2818738 w 4345388"/>
                <a:gd name="connsiteY91" fmla="*/ 640080 h 1745656"/>
                <a:gd name="connsiteX92" fmla="*/ 2830665 w 4345388"/>
                <a:gd name="connsiteY92" fmla="*/ 663934 h 1745656"/>
                <a:gd name="connsiteX93" fmla="*/ 2834641 w 4345388"/>
                <a:gd name="connsiteY93" fmla="*/ 679837 h 1745656"/>
                <a:gd name="connsiteX94" fmla="*/ 2846567 w 4345388"/>
                <a:gd name="connsiteY94" fmla="*/ 695740 h 1745656"/>
                <a:gd name="connsiteX95" fmla="*/ 2862470 w 4345388"/>
                <a:gd name="connsiteY95" fmla="*/ 743447 h 1745656"/>
                <a:gd name="connsiteX96" fmla="*/ 2866446 w 4345388"/>
                <a:gd name="connsiteY96" fmla="*/ 759350 h 1745656"/>
                <a:gd name="connsiteX97" fmla="*/ 2882348 w 4345388"/>
                <a:gd name="connsiteY97" fmla="*/ 795131 h 1745656"/>
                <a:gd name="connsiteX98" fmla="*/ 2886324 w 4345388"/>
                <a:gd name="connsiteY98" fmla="*/ 811034 h 1745656"/>
                <a:gd name="connsiteX99" fmla="*/ 2898251 w 4345388"/>
                <a:gd name="connsiteY99" fmla="*/ 834887 h 1745656"/>
                <a:gd name="connsiteX100" fmla="*/ 2910178 w 4345388"/>
                <a:gd name="connsiteY100" fmla="*/ 826936 h 1745656"/>
                <a:gd name="connsiteX101" fmla="*/ 2949934 w 4345388"/>
                <a:gd name="connsiteY101" fmla="*/ 751399 h 1745656"/>
                <a:gd name="connsiteX102" fmla="*/ 2957886 w 4345388"/>
                <a:gd name="connsiteY102" fmla="*/ 703691 h 1745656"/>
                <a:gd name="connsiteX103" fmla="*/ 2977764 w 4345388"/>
                <a:gd name="connsiteY103" fmla="*/ 663934 h 1745656"/>
                <a:gd name="connsiteX104" fmla="*/ 2981740 w 4345388"/>
                <a:gd name="connsiteY104" fmla="*/ 620202 h 1745656"/>
                <a:gd name="connsiteX105" fmla="*/ 3005594 w 4345388"/>
                <a:gd name="connsiteY105" fmla="*/ 576470 h 1745656"/>
                <a:gd name="connsiteX106" fmla="*/ 3025472 w 4345388"/>
                <a:gd name="connsiteY106" fmla="*/ 500933 h 1745656"/>
                <a:gd name="connsiteX107" fmla="*/ 3041374 w 4345388"/>
                <a:gd name="connsiteY107" fmla="*/ 421420 h 1745656"/>
                <a:gd name="connsiteX108" fmla="*/ 3049326 w 4345388"/>
                <a:gd name="connsiteY108" fmla="*/ 405517 h 1745656"/>
                <a:gd name="connsiteX109" fmla="*/ 3061253 w 4345388"/>
                <a:gd name="connsiteY109" fmla="*/ 365760 h 1745656"/>
                <a:gd name="connsiteX110" fmla="*/ 3085107 w 4345388"/>
                <a:gd name="connsiteY110" fmla="*/ 310101 h 1745656"/>
                <a:gd name="connsiteX111" fmla="*/ 3101009 w 4345388"/>
                <a:gd name="connsiteY111" fmla="*/ 349858 h 1745656"/>
                <a:gd name="connsiteX112" fmla="*/ 3104985 w 4345388"/>
                <a:gd name="connsiteY112" fmla="*/ 373712 h 1745656"/>
                <a:gd name="connsiteX113" fmla="*/ 3116912 w 4345388"/>
                <a:gd name="connsiteY113" fmla="*/ 429371 h 1745656"/>
                <a:gd name="connsiteX114" fmla="*/ 3136790 w 4345388"/>
                <a:gd name="connsiteY114" fmla="*/ 489006 h 1745656"/>
                <a:gd name="connsiteX115" fmla="*/ 3180522 w 4345388"/>
                <a:gd name="connsiteY115" fmla="*/ 652007 h 1745656"/>
                <a:gd name="connsiteX116" fmla="*/ 3196425 w 4345388"/>
                <a:gd name="connsiteY116" fmla="*/ 703691 h 1745656"/>
                <a:gd name="connsiteX117" fmla="*/ 3220279 w 4345388"/>
                <a:gd name="connsiteY117" fmla="*/ 807058 h 1745656"/>
                <a:gd name="connsiteX118" fmla="*/ 3248108 w 4345388"/>
                <a:gd name="connsiteY118" fmla="*/ 898498 h 1745656"/>
                <a:gd name="connsiteX119" fmla="*/ 3252084 w 4345388"/>
                <a:gd name="connsiteY119" fmla="*/ 926327 h 1745656"/>
                <a:gd name="connsiteX120" fmla="*/ 3267987 w 4345388"/>
                <a:gd name="connsiteY120" fmla="*/ 966084 h 1745656"/>
                <a:gd name="connsiteX121" fmla="*/ 3271962 w 4345388"/>
                <a:gd name="connsiteY121" fmla="*/ 978011 h 1745656"/>
                <a:gd name="connsiteX122" fmla="*/ 3283889 w 4345388"/>
                <a:gd name="connsiteY122" fmla="*/ 981987 h 1745656"/>
                <a:gd name="connsiteX123" fmla="*/ 3291841 w 4345388"/>
                <a:gd name="connsiteY123" fmla="*/ 974035 h 1745656"/>
                <a:gd name="connsiteX124" fmla="*/ 3307743 w 4345388"/>
                <a:gd name="connsiteY124" fmla="*/ 942230 h 1745656"/>
                <a:gd name="connsiteX125" fmla="*/ 3315694 w 4345388"/>
                <a:gd name="connsiteY125" fmla="*/ 918376 h 1745656"/>
                <a:gd name="connsiteX126" fmla="*/ 3335573 w 4345388"/>
                <a:gd name="connsiteY126" fmla="*/ 950181 h 1745656"/>
                <a:gd name="connsiteX127" fmla="*/ 3367378 w 4345388"/>
                <a:gd name="connsiteY127" fmla="*/ 1021743 h 1745656"/>
                <a:gd name="connsiteX128" fmla="*/ 3399183 w 4345388"/>
                <a:gd name="connsiteY128" fmla="*/ 1077402 h 1745656"/>
                <a:gd name="connsiteX129" fmla="*/ 3415086 w 4345388"/>
                <a:gd name="connsiteY129" fmla="*/ 1073427 h 1745656"/>
                <a:gd name="connsiteX130" fmla="*/ 3430988 w 4345388"/>
                <a:gd name="connsiteY130" fmla="*/ 1045597 h 1745656"/>
                <a:gd name="connsiteX131" fmla="*/ 3454842 w 4345388"/>
                <a:gd name="connsiteY131" fmla="*/ 993914 h 1745656"/>
                <a:gd name="connsiteX132" fmla="*/ 3478696 w 4345388"/>
                <a:gd name="connsiteY132" fmla="*/ 942230 h 1745656"/>
                <a:gd name="connsiteX133" fmla="*/ 3490623 w 4345388"/>
                <a:gd name="connsiteY133" fmla="*/ 938254 h 1745656"/>
                <a:gd name="connsiteX134" fmla="*/ 3522428 w 4345388"/>
                <a:gd name="connsiteY134" fmla="*/ 981987 h 1745656"/>
                <a:gd name="connsiteX135" fmla="*/ 3538331 w 4345388"/>
                <a:gd name="connsiteY135" fmla="*/ 1001865 h 1745656"/>
                <a:gd name="connsiteX136" fmla="*/ 3582063 w 4345388"/>
                <a:gd name="connsiteY136" fmla="*/ 1085354 h 1745656"/>
                <a:gd name="connsiteX137" fmla="*/ 3609893 w 4345388"/>
                <a:gd name="connsiteY137" fmla="*/ 1137037 h 1745656"/>
                <a:gd name="connsiteX138" fmla="*/ 3629771 w 4345388"/>
                <a:gd name="connsiteY138" fmla="*/ 1184745 h 1745656"/>
                <a:gd name="connsiteX139" fmla="*/ 3641698 w 4345388"/>
                <a:gd name="connsiteY139" fmla="*/ 1200647 h 1745656"/>
                <a:gd name="connsiteX140" fmla="*/ 3653625 w 4345388"/>
                <a:gd name="connsiteY140" fmla="*/ 1228477 h 1745656"/>
                <a:gd name="connsiteX141" fmla="*/ 3665552 w 4345388"/>
                <a:gd name="connsiteY141" fmla="*/ 1216550 h 1745656"/>
                <a:gd name="connsiteX142" fmla="*/ 3721211 w 4345388"/>
                <a:gd name="connsiteY142" fmla="*/ 1045597 h 1745656"/>
                <a:gd name="connsiteX143" fmla="*/ 3768919 w 4345388"/>
                <a:gd name="connsiteY143" fmla="*/ 882595 h 1745656"/>
                <a:gd name="connsiteX144" fmla="*/ 3776870 w 4345388"/>
                <a:gd name="connsiteY144" fmla="*/ 830912 h 1745656"/>
                <a:gd name="connsiteX145" fmla="*/ 3792773 w 4345388"/>
                <a:gd name="connsiteY145" fmla="*/ 795131 h 1745656"/>
                <a:gd name="connsiteX146" fmla="*/ 3800724 w 4345388"/>
                <a:gd name="connsiteY146" fmla="*/ 771277 h 1745656"/>
                <a:gd name="connsiteX147" fmla="*/ 3808675 w 4345388"/>
                <a:gd name="connsiteY147" fmla="*/ 735496 h 1745656"/>
                <a:gd name="connsiteX148" fmla="*/ 3824578 w 4345388"/>
                <a:gd name="connsiteY148" fmla="*/ 711642 h 1745656"/>
                <a:gd name="connsiteX149" fmla="*/ 3828554 w 4345388"/>
                <a:gd name="connsiteY149" fmla="*/ 723569 h 1745656"/>
                <a:gd name="connsiteX150" fmla="*/ 3836505 w 4345388"/>
                <a:gd name="connsiteY150" fmla="*/ 735496 h 1745656"/>
                <a:gd name="connsiteX151" fmla="*/ 3840481 w 4345388"/>
                <a:gd name="connsiteY151" fmla="*/ 763326 h 1745656"/>
                <a:gd name="connsiteX152" fmla="*/ 3884213 w 4345388"/>
                <a:gd name="connsiteY152" fmla="*/ 926327 h 1745656"/>
                <a:gd name="connsiteX153" fmla="*/ 3896140 w 4345388"/>
                <a:gd name="connsiteY153" fmla="*/ 958133 h 1745656"/>
                <a:gd name="connsiteX154" fmla="*/ 3904091 w 4345388"/>
                <a:gd name="connsiteY154" fmla="*/ 997889 h 1745656"/>
                <a:gd name="connsiteX155" fmla="*/ 3916018 w 4345388"/>
                <a:gd name="connsiteY155" fmla="*/ 1049573 h 1745656"/>
                <a:gd name="connsiteX156" fmla="*/ 3947823 w 4345388"/>
                <a:gd name="connsiteY156" fmla="*/ 1152940 h 1745656"/>
                <a:gd name="connsiteX157" fmla="*/ 3959750 w 4345388"/>
                <a:gd name="connsiteY157" fmla="*/ 1172818 h 1745656"/>
                <a:gd name="connsiteX158" fmla="*/ 3971677 w 4345388"/>
                <a:gd name="connsiteY158" fmla="*/ 1220526 h 1745656"/>
                <a:gd name="connsiteX159" fmla="*/ 3995531 w 4345388"/>
                <a:gd name="connsiteY159" fmla="*/ 1327868 h 1745656"/>
                <a:gd name="connsiteX160" fmla="*/ 4023361 w 4345388"/>
                <a:gd name="connsiteY160" fmla="*/ 1363649 h 1745656"/>
                <a:gd name="connsiteX161" fmla="*/ 4031312 w 4345388"/>
                <a:gd name="connsiteY161" fmla="*/ 1375576 h 1745656"/>
                <a:gd name="connsiteX162" fmla="*/ 4043239 w 4345388"/>
                <a:gd name="connsiteY162" fmla="*/ 1399430 h 1745656"/>
                <a:gd name="connsiteX163" fmla="*/ 4055166 w 4345388"/>
                <a:gd name="connsiteY163" fmla="*/ 1403406 h 1745656"/>
                <a:gd name="connsiteX164" fmla="*/ 4082995 w 4345388"/>
                <a:gd name="connsiteY164" fmla="*/ 1411357 h 1745656"/>
                <a:gd name="connsiteX165" fmla="*/ 4114801 w 4345388"/>
                <a:gd name="connsiteY165" fmla="*/ 1415333 h 1745656"/>
                <a:gd name="connsiteX166" fmla="*/ 4130703 w 4345388"/>
                <a:gd name="connsiteY166" fmla="*/ 1419308 h 1745656"/>
                <a:gd name="connsiteX167" fmla="*/ 4154557 w 4345388"/>
                <a:gd name="connsiteY167" fmla="*/ 1411357 h 1745656"/>
                <a:gd name="connsiteX168" fmla="*/ 4166484 w 4345388"/>
                <a:gd name="connsiteY168" fmla="*/ 1399430 h 1745656"/>
                <a:gd name="connsiteX169" fmla="*/ 4198289 w 4345388"/>
                <a:gd name="connsiteY169" fmla="*/ 1347747 h 1745656"/>
                <a:gd name="connsiteX170" fmla="*/ 4234070 w 4345388"/>
                <a:gd name="connsiteY170" fmla="*/ 1351722 h 1745656"/>
                <a:gd name="connsiteX171" fmla="*/ 4257924 w 4345388"/>
                <a:gd name="connsiteY171" fmla="*/ 1371600 h 1745656"/>
                <a:gd name="connsiteX172" fmla="*/ 4273827 w 4345388"/>
                <a:gd name="connsiteY172" fmla="*/ 1383527 h 1745656"/>
                <a:gd name="connsiteX173" fmla="*/ 4313583 w 4345388"/>
                <a:gd name="connsiteY173" fmla="*/ 1419308 h 1745656"/>
                <a:gd name="connsiteX174" fmla="*/ 4325510 w 4345388"/>
                <a:gd name="connsiteY174" fmla="*/ 1439187 h 1745656"/>
                <a:gd name="connsiteX175" fmla="*/ 4337437 w 4345388"/>
                <a:gd name="connsiteY175" fmla="*/ 1467016 h 1745656"/>
                <a:gd name="connsiteX176" fmla="*/ 4345388 w 4345388"/>
                <a:gd name="connsiteY176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16874 w 4345388"/>
                <a:gd name="connsiteY10" fmla="*/ 1009816 h 1745656"/>
                <a:gd name="connsiteX11" fmla="*/ 1828801 w 4345388"/>
                <a:gd name="connsiteY11" fmla="*/ 978011 h 1745656"/>
                <a:gd name="connsiteX12" fmla="*/ 1844703 w 4345388"/>
                <a:gd name="connsiteY12" fmla="*/ 950181 h 1745656"/>
                <a:gd name="connsiteX13" fmla="*/ 1848679 w 4345388"/>
                <a:gd name="connsiteY13" fmla="*/ 934279 h 1745656"/>
                <a:gd name="connsiteX14" fmla="*/ 1856630 w 4345388"/>
                <a:gd name="connsiteY14" fmla="*/ 918376 h 1745656"/>
                <a:gd name="connsiteX15" fmla="*/ 1864581 w 4345388"/>
                <a:gd name="connsiteY15" fmla="*/ 894522 h 1745656"/>
                <a:gd name="connsiteX16" fmla="*/ 1876508 w 4345388"/>
                <a:gd name="connsiteY16" fmla="*/ 870668 h 1745656"/>
                <a:gd name="connsiteX17" fmla="*/ 1884460 w 4345388"/>
                <a:gd name="connsiteY17" fmla="*/ 826936 h 1745656"/>
                <a:gd name="connsiteX18" fmla="*/ 1900362 w 4345388"/>
                <a:gd name="connsiteY18" fmla="*/ 775253 h 1745656"/>
                <a:gd name="connsiteX19" fmla="*/ 1904338 w 4345388"/>
                <a:gd name="connsiteY19" fmla="*/ 739472 h 1745656"/>
                <a:gd name="connsiteX20" fmla="*/ 1916265 w 4345388"/>
                <a:gd name="connsiteY20" fmla="*/ 608275 h 1745656"/>
                <a:gd name="connsiteX21" fmla="*/ 1924216 w 4345388"/>
                <a:gd name="connsiteY21" fmla="*/ 548640 h 1745656"/>
                <a:gd name="connsiteX22" fmla="*/ 1940119 w 4345388"/>
                <a:gd name="connsiteY22" fmla="*/ 492981 h 1745656"/>
                <a:gd name="connsiteX23" fmla="*/ 1956021 w 4345388"/>
                <a:gd name="connsiteY23" fmla="*/ 441298 h 1745656"/>
                <a:gd name="connsiteX24" fmla="*/ 1959997 w 4345388"/>
                <a:gd name="connsiteY24" fmla="*/ 417444 h 1745656"/>
                <a:gd name="connsiteX25" fmla="*/ 1963973 w 4345388"/>
                <a:gd name="connsiteY25" fmla="*/ 405517 h 1745656"/>
                <a:gd name="connsiteX26" fmla="*/ 1967948 w 4345388"/>
                <a:gd name="connsiteY26" fmla="*/ 357809 h 1745656"/>
                <a:gd name="connsiteX27" fmla="*/ 1979875 w 4345388"/>
                <a:gd name="connsiteY27" fmla="*/ 294199 h 1745656"/>
                <a:gd name="connsiteX28" fmla="*/ 1987827 w 4345388"/>
                <a:gd name="connsiteY28" fmla="*/ 214686 h 1745656"/>
                <a:gd name="connsiteX29" fmla="*/ 1995778 w 4345388"/>
                <a:gd name="connsiteY29" fmla="*/ 182880 h 1745656"/>
                <a:gd name="connsiteX30" fmla="*/ 1999754 w 4345388"/>
                <a:gd name="connsiteY30" fmla="*/ 163002 h 1745656"/>
                <a:gd name="connsiteX31" fmla="*/ 2003729 w 4345388"/>
                <a:gd name="connsiteY31" fmla="*/ 123246 h 1745656"/>
                <a:gd name="connsiteX32" fmla="*/ 2015656 w 4345388"/>
                <a:gd name="connsiteY32" fmla="*/ 79514 h 1745656"/>
                <a:gd name="connsiteX33" fmla="*/ 2023607 w 4345388"/>
                <a:gd name="connsiteY33" fmla="*/ 59635 h 1745656"/>
                <a:gd name="connsiteX34" fmla="*/ 2055413 w 4345388"/>
                <a:gd name="connsiteY34" fmla="*/ 3976 h 1745656"/>
                <a:gd name="connsiteX35" fmla="*/ 2075291 w 4345388"/>
                <a:gd name="connsiteY35" fmla="*/ 0 h 1745656"/>
                <a:gd name="connsiteX36" fmla="*/ 2083242 w 4345388"/>
                <a:gd name="connsiteY36" fmla="*/ 15903 h 1745656"/>
                <a:gd name="connsiteX37" fmla="*/ 2087218 w 4345388"/>
                <a:gd name="connsiteY37" fmla="*/ 31806 h 1745656"/>
                <a:gd name="connsiteX38" fmla="*/ 2099145 w 4345388"/>
                <a:gd name="connsiteY38" fmla="*/ 79514 h 1745656"/>
                <a:gd name="connsiteX39" fmla="*/ 2103121 w 4345388"/>
                <a:gd name="connsiteY39" fmla="*/ 123246 h 1745656"/>
                <a:gd name="connsiteX40" fmla="*/ 2115047 w 4345388"/>
                <a:gd name="connsiteY40" fmla="*/ 186856 h 1745656"/>
                <a:gd name="connsiteX41" fmla="*/ 2119023 w 4345388"/>
                <a:gd name="connsiteY41" fmla="*/ 198783 h 1745656"/>
                <a:gd name="connsiteX42" fmla="*/ 2134926 w 4345388"/>
                <a:gd name="connsiteY42" fmla="*/ 250467 h 1745656"/>
                <a:gd name="connsiteX43" fmla="*/ 2138901 w 4345388"/>
                <a:gd name="connsiteY43" fmla="*/ 262394 h 1745656"/>
                <a:gd name="connsiteX44" fmla="*/ 2142877 w 4345388"/>
                <a:gd name="connsiteY44" fmla="*/ 286247 h 1745656"/>
                <a:gd name="connsiteX45" fmla="*/ 2146853 w 4345388"/>
                <a:gd name="connsiteY45" fmla="*/ 318053 h 1745656"/>
                <a:gd name="connsiteX46" fmla="*/ 2158780 w 4345388"/>
                <a:gd name="connsiteY46" fmla="*/ 353834 h 1745656"/>
                <a:gd name="connsiteX47" fmla="*/ 2170707 w 4345388"/>
                <a:gd name="connsiteY47" fmla="*/ 377687 h 1745656"/>
                <a:gd name="connsiteX48" fmla="*/ 2182634 w 4345388"/>
                <a:gd name="connsiteY48" fmla="*/ 381663 h 1745656"/>
                <a:gd name="connsiteX49" fmla="*/ 2274074 w 4345388"/>
                <a:gd name="connsiteY49" fmla="*/ 377687 h 1745656"/>
                <a:gd name="connsiteX50" fmla="*/ 2289976 w 4345388"/>
                <a:gd name="connsiteY50" fmla="*/ 365760 h 1745656"/>
                <a:gd name="connsiteX51" fmla="*/ 2313830 w 4345388"/>
                <a:gd name="connsiteY51" fmla="*/ 345882 h 1745656"/>
                <a:gd name="connsiteX52" fmla="*/ 2337684 w 4345388"/>
                <a:gd name="connsiteY52" fmla="*/ 314077 h 1745656"/>
                <a:gd name="connsiteX53" fmla="*/ 2345635 w 4345388"/>
                <a:gd name="connsiteY53" fmla="*/ 290223 h 1745656"/>
                <a:gd name="connsiteX54" fmla="*/ 2361538 w 4345388"/>
                <a:gd name="connsiteY54" fmla="*/ 258418 h 1745656"/>
                <a:gd name="connsiteX55" fmla="*/ 2365514 w 4345388"/>
                <a:gd name="connsiteY55" fmla="*/ 242515 h 1745656"/>
                <a:gd name="connsiteX56" fmla="*/ 2373465 w 4345388"/>
                <a:gd name="connsiteY56" fmla="*/ 222637 h 1745656"/>
                <a:gd name="connsiteX57" fmla="*/ 2377441 w 4345388"/>
                <a:gd name="connsiteY57" fmla="*/ 210710 h 1745656"/>
                <a:gd name="connsiteX58" fmla="*/ 2381416 w 4345388"/>
                <a:gd name="connsiteY58" fmla="*/ 421420 h 1745656"/>
                <a:gd name="connsiteX59" fmla="*/ 2385392 w 4345388"/>
                <a:gd name="connsiteY59" fmla="*/ 441298 h 1745656"/>
                <a:gd name="connsiteX60" fmla="*/ 2393343 w 4345388"/>
                <a:gd name="connsiteY60" fmla="*/ 453225 h 1745656"/>
                <a:gd name="connsiteX61" fmla="*/ 2413221 w 4345388"/>
                <a:gd name="connsiteY61" fmla="*/ 489006 h 1745656"/>
                <a:gd name="connsiteX62" fmla="*/ 2449002 w 4345388"/>
                <a:gd name="connsiteY62" fmla="*/ 477079 h 1745656"/>
                <a:gd name="connsiteX63" fmla="*/ 2468881 w 4345388"/>
                <a:gd name="connsiteY63" fmla="*/ 457200 h 1745656"/>
                <a:gd name="connsiteX64" fmla="*/ 2500686 w 4345388"/>
                <a:gd name="connsiteY64" fmla="*/ 417444 h 1745656"/>
                <a:gd name="connsiteX65" fmla="*/ 2512613 w 4345388"/>
                <a:gd name="connsiteY65" fmla="*/ 405517 h 1745656"/>
                <a:gd name="connsiteX66" fmla="*/ 2524540 w 4345388"/>
                <a:gd name="connsiteY66" fmla="*/ 413468 h 1745656"/>
                <a:gd name="connsiteX67" fmla="*/ 2532491 w 4345388"/>
                <a:gd name="connsiteY67" fmla="*/ 437322 h 1745656"/>
                <a:gd name="connsiteX68" fmla="*/ 2540442 w 4345388"/>
                <a:gd name="connsiteY68" fmla="*/ 457200 h 1745656"/>
                <a:gd name="connsiteX69" fmla="*/ 2544418 w 4345388"/>
                <a:gd name="connsiteY69" fmla="*/ 477079 h 1745656"/>
                <a:gd name="connsiteX70" fmla="*/ 2552369 w 4345388"/>
                <a:gd name="connsiteY70" fmla="*/ 492981 h 1745656"/>
                <a:gd name="connsiteX71" fmla="*/ 2560321 w 4345388"/>
                <a:gd name="connsiteY71" fmla="*/ 512860 h 1745656"/>
                <a:gd name="connsiteX72" fmla="*/ 2564296 w 4345388"/>
                <a:gd name="connsiteY72" fmla="*/ 528762 h 1745656"/>
                <a:gd name="connsiteX73" fmla="*/ 2576223 w 4345388"/>
                <a:gd name="connsiteY73" fmla="*/ 544665 h 1745656"/>
                <a:gd name="connsiteX74" fmla="*/ 2592126 w 4345388"/>
                <a:gd name="connsiteY74" fmla="*/ 568519 h 1745656"/>
                <a:gd name="connsiteX75" fmla="*/ 2604053 w 4345388"/>
                <a:gd name="connsiteY75" fmla="*/ 588397 h 1745656"/>
                <a:gd name="connsiteX76" fmla="*/ 2623931 w 4345388"/>
                <a:gd name="connsiteY76" fmla="*/ 580446 h 1745656"/>
                <a:gd name="connsiteX77" fmla="*/ 2643809 w 4345388"/>
                <a:gd name="connsiteY77" fmla="*/ 552616 h 1745656"/>
                <a:gd name="connsiteX78" fmla="*/ 2663687 w 4345388"/>
                <a:gd name="connsiteY78" fmla="*/ 516835 h 1745656"/>
                <a:gd name="connsiteX79" fmla="*/ 2679590 w 4345388"/>
                <a:gd name="connsiteY79" fmla="*/ 481054 h 1745656"/>
                <a:gd name="connsiteX80" fmla="*/ 2683566 w 4345388"/>
                <a:gd name="connsiteY80" fmla="*/ 469127 h 1745656"/>
                <a:gd name="connsiteX81" fmla="*/ 2691517 w 4345388"/>
                <a:gd name="connsiteY81" fmla="*/ 457200 h 1745656"/>
                <a:gd name="connsiteX82" fmla="*/ 2703444 w 4345388"/>
                <a:gd name="connsiteY82" fmla="*/ 425395 h 1745656"/>
                <a:gd name="connsiteX83" fmla="*/ 2711395 w 4345388"/>
                <a:gd name="connsiteY83" fmla="*/ 409493 h 1745656"/>
                <a:gd name="connsiteX84" fmla="*/ 2735249 w 4345388"/>
                <a:gd name="connsiteY84" fmla="*/ 461176 h 1745656"/>
                <a:gd name="connsiteX85" fmla="*/ 2755127 w 4345388"/>
                <a:gd name="connsiteY85" fmla="*/ 504908 h 1745656"/>
                <a:gd name="connsiteX86" fmla="*/ 2771030 w 4345388"/>
                <a:gd name="connsiteY86" fmla="*/ 556592 h 1745656"/>
                <a:gd name="connsiteX87" fmla="*/ 2775006 w 4345388"/>
                <a:gd name="connsiteY87" fmla="*/ 572494 h 1745656"/>
                <a:gd name="connsiteX88" fmla="*/ 2782957 w 4345388"/>
                <a:gd name="connsiteY88" fmla="*/ 588397 h 1745656"/>
                <a:gd name="connsiteX89" fmla="*/ 2802835 w 4345388"/>
                <a:gd name="connsiteY89" fmla="*/ 624178 h 1745656"/>
                <a:gd name="connsiteX90" fmla="*/ 2818738 w 4345388"/>
                <a:gd name="connsiteY90" fmla="*/ 640080 h 1745656"/>
                <a:gd name="connsiteX91" fmla="*/ 2830665 w 4345388"/>
                <a:gd name="connsiteY91" fmla="*/ 663934 h 1745656"/>
                <a:gd name="connsiteX92" fmla="*/ 2834641 w 4345388"/>
                <a:gd name="connsiteY92" fmla="*/ 679837 h 1745656"/>
                <a:gd name="connsiteX93" fmla="*/ 2846567 w 4345388"/>
                <a:gd name="connsiteY93" fmla="*/ 695740 h 1745656"/>
                <a:gd name="connsiteX94" fmla="*/ 2862470 w 4345388"/>
                <a:gd name="connsiteY94" fmla="*/ 743447 h 1745656"/>
                <a:gd name="connsiteX95" fmla="*/ 2866446 w 4345388"/>
                <a:gd name="connsiteY95" fmla="*/ 759350 h 1745656"/>
                <a:gd name="connsiteX96" fmla="*/ 2882348 w 4345388"/>
                <a:gd name="connsiteY96" fmla="*/ 795131 h 1745656"/>
                <a:gd name="connsiteX97" fmla="*/ 2886324 w 4345388"/>
                <a:gd name="connsiteY97" fmla="*/ 811034 h 1745656"/>
                <a:gd name="connsiteX98" fmla="*/ 2898251 w 4345388"/>
                <a:gd name="connsiteY98" fmla="*/ 834887 h 1745656"/>
                <a:gd name="connsiteX99" fmla="*/ 2910178 w 4345388"/>
                <a:gd name="connsiteY99" fmla="*/ 826936 h 1745656"/>
                <a:gd name="connsiteX100" fmla="*/ 2949934 w 4345388"/>
                <a:gd name="connsiteY100" fmla="*/ 751399 h 1745656"/>
                <a:gd name="connsiteX101" fmla="*/ 2957886 w 4345388"/>
                <a:gd name="connsiteY101" fmla="*/ 703691 h 1745656"/>
                <a:gd name="connsiteX102" fmla="*/ 2977764 w 4345388"/>
                <a:gd name="connsiteY102" fmla="*/ 663934 h 1745656"/>
                <a:gd name="connsiteX103" fmla="*/ 2981740 w 4345388"/>
                <a:gd name="connsiteY103" fmla="*/ 620202 h 1745656"/>
                <a:gd name="connsiteX104" fmla="*/ 3005594 w 4345388"/>
                <a:gd name="connsiteY104" fmla="*/ 576470 h 1745656"/>
                <a:gd name="connsiteX105" fmla="*/ 3025472 w 4345388"/>
                <a:gd name="connsiteY105" fmla="*/ 500933 h 1745656"/>
                <a:gd name="connsiteX106" fmla="*/ 3041374 w 4345388"/>
                <a:gd name="connsiteY106" fmla="*/ 421420 h 1745656"/>
                <a:gd name="connsiteX107" fmla="*/ 3049326 w 4345388"/>
                <a:gd name="connsiteY107" fmla="*/ 405517 h 1745656"/>
                <a:gd name="connsiteX108" fmla="*/ 3061253 w 4345388"/>
                <a:gd name="connsiteY108" fmla="*/ 365760 h 1745656"/>
                <a:gd name="connsiteX109" fmla="*/ 3085107 w 4345388"/>
                <a:gd name="connsiteY109" fmla="*/ 310101 h 1745656"/>
                <a:gd name="connsiteX110" fmla="*/ 3101009 w 4345388"/>
                <a:gd name="connsiteY110" fmla="*/ 349858 h 1745656"/>
                <a:gd name="connsiteX111" fmla="*/ 3104985 w 4345388"/>
                <a:gd name="connsiteY111" fmla="*/ 373712 h 1745656"/>
                <a:gd name="connsiteX112" fmla="*/ 3116912 w 4345388"/>
                <a:gd name="connsiteY112" fmla="*/ 429371 h 1745656"/>
                <a:gd name="connsiteX113" fmla="*/ 3136790 w 4345388"/>
                <a:gd name="connsiteY113" fmla="*/ 489006 h 1745656"/>
                <a:gd name="connsiteX114" fmla="*/ 3180522 w 4345388"/>
                <a:gd name="connsiteY114" fmla="*/ 652007 h 1745656"/>
                <a:gd name="connsiteX115" fmla="*/ 3196425 w 4345388"/>
                <a:gd name="connsiteY115" fmla="*/ 703691 h 1745656"/>
                <a:gd name="connsiteX116" fmla="*/ 3220279 w 4345388"/>
                <a:gd name="connsiteY116" fmla="*/ 807058 h 1745656"/>
                <a:gd name="connsiteX117" fmla="*/ 3248108 w 4345388"/>
                <a:gd name="connsiteY117" fmla="*/ 898498 h 1745656"/>
                <a:gd name="connsiteX118" fmla="*/ 3252084 w 4345388"/>
                <a:gd name="connsiteY118" fmla="*/ 926327 h 1745656"/>
                <a:gd name="connsiteX119" fmla="*/ 3267987 w 4345388"/>
                <a:gd name="connsiteY119" fmla="*/ 966084 h 1745656"/>
                <a:gd name="connsiteX120" fmla="*/ 3271962 w 4345388"/>
                <a:gd name="connsiteY120" fmla="*/ 978011 h 1745656"/>
                <a:gd name="connsiteX121" fmla="*/ 3283889 w 4345388"/>
                <a:gd name="connsiteY121" fmla="*/ 981987 h 1745656"/>
                <a:gd name="connsiteX122" fmla="*/ 3291841 w 4345388"/>
                <a:gd name="connsiteY122" fmla="*/ 974035 h 1745656"/>
                <a:gd name="connsiteX123" fmla="*/ 3307743 w 4345388"/>
                <a:gd name="connsiteY123" fmla="*/ 942230 h 1745656"/>
                <a:gd name="connsiteX124" fmla="*/ 3315694 w 4345388"/>
                <a:gd name="connsiteY124" fmla="*/ 918376 h 1745656"/>
                <a:gd name="connsiteX125" fmla="*/ 3335573 w 4345388"/>
                <a:gd name="connsiteY125" fmla="*/ 950181 h 1745656"/>
                <a:gd name="connsiteX126" fmla="*/ 3367378 w 4345388"/>
                <a:gd name="connsiteY126" fmla="*/ 1021743 h 1745656"/>
                <a:gd name="connsiteX127" fmla="*/ 3399183 w 4345388"/>
                <a:gd name="connsiteY127" fmla="*/ 1077402 h 1745656"/>
                <a:gd name="connsiteX128" fmla="*/ 3415086 w 4345388"/>
                <a:gd name="connsiteY128" fmla="*/ 1073427 h 1745656"/>
                <a:gd name="connsiteX129" fmla="*/ 3430988 w 4345388"/>
                <a:gd name="connsiteY129" fmla="*/ 1045597 h 1745656"/>
                <a:gd name="connsiteX130" fmla="*/ 3454842 w 4345388"/>
                <a:gd name="connsiteY130" fmla="*/ 993914 h 1745656"/>
                <a:gd name="connsiteX131" fmla="*/ 3478696 w 4345388"/>
                <a:gd name="connsiteY131" fmla="*/ 942230 h 1745656"/>
                <a:gd name="connsiteX132" fmla="*/ 3490623 w 4345388"/>
                <a:gd name="connsiteY132" fmla="*/ 938254 h 1745656"/>
                <a:gd name="connsiteX133" fmla="*/ 3522428 w 4345388"/>
                <a:gd name="connsiteY133" fmla="*/ 981987 h 1745656"/>
                <a:gd name="connsiteX134" fmla="*/ 3538331 w 4345388"/>
                <a:gd name="connsiteY134" fmla="*/ 1001865 h 1745656"/>
                <a:gd name="connsiteX135" fmla="*/ 3582063 w 4345388"/>
                <a:gd name="connsiteY135" fmla="*/ 1085354 h 1745656"/>
                <a:gd name="connsiteX136" fmla="*/ 3609893 w 4345388"/>
                <a:gd name="connsiteY136" fmla="*/ 1137037 h 1745656"/>
                <a:gd name="connsiteX137" fmla="*/ 3629771 w 4345388"/>
                <a:gd name="connsiteY137" fmla="*/ 1184745 h 1745656"/>
                <a:gd name="connsiteX138" fmla="*/ 3641698 w 4345388"/>
                <a:gd name="connsiteY138" fmla="*/ 1200647 h 1745656"/>
                <a:gd name="connsiteX139" fmla="*/ 3653625 w 4345388"/>
                <a:gd name="connsiteY139" fmla="*/ 1228477 h 1745656"/>
                <a:gd name="connsiteX140" fmla="*/ 3665552 w 4345388"/>
                <a:gd name="connsiteY140" fmla="*/ 1216550 h 1745656"/>
                <a:gd name="connsiteX141" fmla="*/ 3721211 w 4345388"/>
                <a:gd name="connsiteY141" fmla="*/ 1045597 h 1745656"/>
                <a:gd name="connsiteX142" fmla="*/ 3768919 w 4345388"/>
                <a:gd name="connsiteY142" fmla="*/ 882595 h 1745656"/>
                <a:gd name="connsiteX143" fmla="*/ 3776870 w 4345388"/>
                <a:gd name="connsiteY143" fmla="*/ 830912 h 1745656"/>
                <a:gd name="connsiteX144" fmla="*/ 3792773 w 4345388"/>
                <a:gd name="connsiteY144" fmla="*/ 795131 h 1745656"/>
                <a:gd name="connsiteX145" fmla="*/ 3800724 w 4345388"/>
                <a:gd name="connsiteY145" fmla="*/ 771277 h 1745656"/>
                <a:gd name="connsiteX146" fmla="*/ 3808675 w 4345388"/>
                <a:gd name="connsiteY146" fmla="*/ 735496 h 1745656"/>
                <a:gd name="connsiteX147" fmla="*/ 3824578 w 4345388"/>
                <a:gd name="connsiteY147" fmla="*/ 711642 h 1745656"/>
                <a:gd name="connsiteX148" fmla="*/ 3828554 w 4345388"/>
                <a:gd name="connsiteY148" fmla="*/ 723569 h 1745656"/>
                <a:gd name="connsiteX149" fmla="*/ 3836505 w 4345388"/>
                <a:gd name="connsiteY149" fmla="*/ 735496 h 1745656"/>
                <a:gd name="connsiteX150" fmla="*/ 3840481 w 4345388"/>
                <a:gd name="connsiteY150" fmla="*/ 763326 h 1745656"/>
                <a:gd name="connsiteX151" fmla="*/ 3884213 w 4345388"/>
                <a:gd name="connsiteY151" fmla="*/ 926327 h 1745656"/>
                <a:gd name="connsiteX152" fmla="*/ 3896140 w 4345388"/>
                <a:gd name="connsiteY152" fmla="*/ 958133 h 1745656"/>
                <a:gd name="connsiteX153" fmla="*/ 3904091 w 4345388"/>
                <a:gd name="connsiteY153" fmla="*/ 997889 h 1745656"/>
                <a:gd name="connsiteX154" fmla="*/ 3916018 w 4345388"/>
                <a:gd name="connsiteY154" fmla="*/ 1049573 h 1745656"/>
                <a:gd name="connsiteX155" fmla="*/ 3947823 w 4345388"/>
                <a:gd name="connsiteY155" fmla="*/ 1152940 h 1745656"/>
                <a:gd name="connsiteX156" fmla="*/ 3959750 w 4345388"/>
                <a:gd name="connsiteY156" fmla="*/ 1172818 h 1745656"/>
                <a:gd name="connsiteX157" fmla="*/ 3971677 w 4345388"/>
                <a:gd name="connsiteY157" fmla="*/ 1220526 h 1745656"/>
                <a:gd name="connsiteX158" fmla="*/ 3995531 w 4345388"/>
                <a:gd name="connsiteY158" fmla="*/ 1327868 h 1745656"/>
                <a:gd name="connsiteX159" fmla="*/ 4023361 w 4345388"/>
                <a:gd name="connsiteY159" fmla="*/ 1363649 h 1745656"/>
                <a:gd name="connsiteX160" fmla="*/ 4031312 w 4345388"/>
                <a:gd name="connsiteY160" fmla="*/ 1375576 h 1745656"/>
                <a:gd name="connsiteX161" fmla="*/ 4043239 w 4345388"/>
                <a:gd name="connsiteY161" fmla="*/ 1399430 h 1745656"/>
                <a:gd name="connsiteX162" fmla="*/ 4055166 w 4345388"/>
                <a:gd name="connsiteY162" fmla="*/ 1403406 h 1745656"/>
                <a:gd name="connsiteX163" fmla="*/ 4082995 w 4345388"/>
                <a:gd name="connsiteY163" fmla="*/ 1411357 h 1745656"/>
                <a:gd name="connsiteX164" fmla="*/ 4114801 w 4345388"/>
                <a:gd name="connsiteY164" fmla="*/ 1415333 h 1745656"/>
                <a:gd name="connsiteX165" fmla="*/ 4130703 w 4345388"/>
                <a:gd name="connsiteY165" fmla="*/ 1419308 h 1745656"/>
                <a:gd name="connsiteX166" fmla="*/ 4154557 w 4345388"/>
                <a:gd name="connsiteY166" fmla="*/ 1411357 h 1745656"/>
                <a:gd name="connsiteX167" fmla="*/ 4166484 w 4345388"/>
                <a:gd name="connsiteY167" fmla="*/ 1399430 h 1745656"/>
                <a:gd name="connsiteX168" fmla="*/ 4198289 w 4345388"/>
                <a:gd name="connsiteY168" fmla="*/ 1347747 h 1745656"/>
                <a:gd name="connsiteX169" fmla="*/ 4234070 w 4345388"/>
                <a:gd name="connsiteY169" fmla="*/ 1351722 h 1745656"/>
                <a:gd name="connsiteX170" fmla="*/ 4257924 w 4345388"/>
                <a:gd name="connsiteY170" fmla="*/ 1371600 h 1745656"/>
                <a:gd name="connsiteX171" fmla="*/ 4273827 w 4345388"/>
                <a:gd name="connsiteY171" fmla="*/ 1383527 h 1745656"/>
                <a:gd name="connsiteX172" fmla="*/ 4313583 w 4345388"/>
                <a:gd name="connsiteY172" fmla="*/ 1419308 h 1745656"/>
                <a:gd name="connsiteX173" fmla="*/ 4325510 w 4345388"/>
                <a:gd name="connsiteY173" fmla="*/ 1439187 h 1745656"/>
                <a:gd name="connsiteX174" fmla="*/ 4337437 w 4345388"/>
                <a:gd name="connsiteY174" fmla="*/ 1467016 h 1745656"/>
                <a:gd name="connsiteX175" fmla="*/ 4345388 w 4345388"/>
                <a:gd name="connsiteY17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28801 w 4345388"/>
                <a:gd name="connsiteY10" fmla="*/ 978011 h 1745656"/>
                <a:gd name="connsiteX11" fmla="*/ 1844703 w 4345388"/>
                <a:gd name="connsiteY11" fmla="*/ 950181 h 1745656"/>
                <a:gd name="connsiteX12" fmla="*/ 1848679 w 4345388"/>
                <a:gd name="connsiteY12" fmla="*/ 934279 h 1745656"/>
                <a:gd name="connsiteX13" fmla="*/ 1856630 w 4345388"/>
                <a:gd name="connsiteY13" fmla="*/ 918376 h 1745656"/>
                <a:gd name="connsiteX14" fmla="*/ 1864581 w 4345388"/>
                <a:gd name="connsiteY14" fmla="*/ 894522 h 1745656"/>
                <a:gd name="connsiteX15" fmla="*/ 1876508 w 4345388"/>
                <a:gd name="connsiteY15" fmla="*/ 870668 h 1745656"/>
                <a:gd name="connsiteX16" fmla="*/ 1884460 w 4345388"/>
                <a:gd name="connsiteY16" fmla="*/ 826936 h 1745656"/>
                <a:gd name="connsiteX17" fmla="*/ 1900362 w 4345388"/>
                <a:gd name="connsiteY17" fmla="*/ 775253 h 1745656"/>
                <a:gd name="connsiteX18" fmla="*/ 1904338 w 4345388"/>
                <a:gd name="connsiteY18" fmla="*/ 739472 h 1745656"/>
                <a:gd name="connsiteX19" fmla="*/ 1916265 w 4345388"/>
                <a:gd name="connsiteY19" fmla="*/ 608275 h 1745656"/>
                <a:gd name="connsiteX20" fmla="*/ 1924216 w 4345388"/>
                <a:gd name="connsiteY20" fmla="*/ 548640 h 1745656"/>
                <a:gd name="connsiteX21" fmla="*/ 1940119 w 4345388"/>
                <a:gd name="connsiteY21" fmla="*/ 492981 h 1745656"/>
                <a:gd name="connsiteX22" fmla="*/ 1956021 w 4345388"/>
                <a:gd name="connsiteY22" fmla="*/ 441298 h 1745656"/>
                <a:gd name="connsiteX23" fmla="*/ 1959997 w 4345388"/>
                <a:gd name="connsiteY23" fmla="*/ 417444 h 1745656"/>
                <a:gd name="connsiteX24" fmla="*/ 1963973 w 4345388"/>
                <a:gd name="connsiteY24" fmla="*/ 405517 h 1745656"/>
                <a:gd name="connsiteX25" fmla="*/ 1967948 w 4345388"/>
                <a:gd name="connsiteY25" fmla="*/ 357809 h 1745656"/>
                <a:gd name="connsiteX26" fmla="*/ 1979875 w 4345388"/>
                <a:gd name="connsiteY26" fmla="*/ 294199 h 1745656"/>
                <a:gd name="connsiteX27" fmla="*/ 1987827 w 4345388"/>
                <a:gd name="connsiteY27" fmla="*/ 214686 h 1745656"/>
                <a:gd name="connsiteX28" fmla="*/ 1995778 w 4345388"/>
                <a:gd name="connsiteY28" fmla="*/ 182880 h 1745656"/>
                <a:gd name="connsiteX29" fmla="*/ 1999754 w 4345388"/>
                <a:gd name="connsiteY29" fmla="*/ 163002 h 1745656"/>
                <a:gd name="connsiteX30" fmla="*/ 2003729 w 4345388"/>
                <a:gd name="connsiteY30" fmla="*/ 123246 h 1745656"/>
                <a:gd name="connsiteX31" fmla="*/ 2015656 w 4345388"/>
                <a:gd name="connsiteY31" fmla="*/ 79514 h 1745656"/>
                <a:gd name="connsiteX32" fmla="*/ 2023607 w 4345388"/>
                <a:gd name="connsiteY32" fmla="*/ 59635 h 1745656"/>
                <a:gd name="connsiteX33" fmla="*/ 2055413 w 4345388"/>
                <a:gd name="connsiteY33" fmla="*/ 3976 h 1745656"/>
                <a:gd name="connsiteX34" fmla="*/ 2075291 w 4345388"/>
                <a:gd name="connsiteY34" fmla="*/ 0 h 1745656"/>
                <a:gd name="connsiteX35" fmla="*/ 2083242 w 4345388"/>
                <a:gd name="connsiteY35" fmla="*/ 15903 h 1745656"/>
                <a:gd name="connsiteX36" fmla="*/ 2087218 w 4345388"/>
                <a:gd name="connsiteY36" fmla="*/ 31806 h 1745656"/>
                <a:gd name="connsiteX37" fmla="*/ 2099145 w 4345388"/>
                <a:gd name="connsiteY37" fmla="*/ 79514 h 1745656"/>
                <a:gd name="connsiteX38" fmla="*/ 2103121 w 4345388"/>
                <a:gd name="connsiteY38" fmla="*/ 123246 h 1745656"/>
                <a:gd name="connsiteX39" fmla="*/ 2115047 w 4345388"/>
                <a:gd name="connsiteY39" fmla="*/ 186856 h 1745656"/>
                <a:gd name="connsiteX40" fmla="*/ 2119023 w 4345388"/>
                <a:gd name="connsiteY40" fmla="*/ 198783 h 1745656"/>
                <a:gd name="connsiteX41" fmla="*/ 2134926 w 4345388"/>
                <a:gd name="connsiteY41" fmla="*/ 250467 h 1745656"/>
                <a:gd name="connsiteX42" fmla="*/ 2138901 w 4345388"/>
                <a:gd name="connsiteY42" fmla="*/ 262394 h 1745656"/>
                <a:gd name="connsiteX43" fmla="*/ 2142877 w 4345388"/>
                <a:gd name="connsiteY43" fmla="*/ 286247 h 1745656"/>
                <a:gd name="connsiteX44" fmla="*/ 2146853 w 4345388"/>
                <a:gd name="connsiteY44" fmla="*/ 318053 h 1745656"/>
                <a:gd name="connsiteX45" fmla="*/ 2158780 w 4345388"/>
                <a:gd name="connsiteY45" fmla="*/ 353834 h 1745656"/>
                <a:gd name="connsiteX46" fmla="*/ 2170707 w 4345388"/>
                <a:gd name="connsiteY46" fmla="*/ 377687 h 1745656"/>
                <a:gd name="connsiteX47" fmla="*/ 2182634 w 4345388"/>
                <a:gd name="connsiteY47" fmla="*/ 381663 h 1745656"/>
                <a:gd name="connsiteX48" fmla="*/ 2274074 w 4345388"/>
                <a:gd name="connsiteY48" fmla="*/ 377687 h 1745656"/>
                <a:gd name="connsiteX49" fmla="*/ 2289976 w 4345388"/>
                <a:gd name="connsiteY49" fmla="*/ 365760 h 1745656"/>
                <a:gd name="connsiteX50" fmla="*/ 2313830 w 4345388"/>
                <a:gd name="connsiteY50" fmla="*/ 345882 h 1745656"/>
                <a:gd name="connsiteX51" fmla="*/ 2337684 w 4345388"/>
                <a:gd name="connsiteY51" fmla="*/ 314077 h 1745656"/>
                <a:gd name="connsiteX52" fmla="*/ 2345635 w 4345388"/>
                <a:gd name="connsiteY52" fmla="*/ 290223 h 1745656"/>
                <a:gd name="connsiteX53" fmla="*/ 2361538 w 4345388"/>
                <a:gd name="connsiteY53" fmla="*/ 258418 h 1745656"/>
                <a:gd name="connsiteX54" fmla="*/ 2365514 w 4345388"/>
                <a:gd name="connsiteY54" fmla="*/ 242515 h 1745656"/>
                <a:gd name="connsiteX55" fmla="*/ 2373465 w 4345388"/>
                <a:gd name="connsiteY55" fmla="*/ 222637 h 1745656"/>
                <a:gd name="connsiteX56" fmla="*/ 2377441 w 4345388"/>
                <a:gd name="connsiteY56" fmla="*/ 210710 h 1745656"/>
                <a:gd name="connsiteX57" fmla="*/ 2381416 w 4345388"/>
                <a:gd name="connsiteY57" fmla="*/ 421420 h 1745656"/>
                <a:gd name="connsiteX58" fmla="*/ 2385392 w 4345388"/>
                <a:gd name="connsiteY58" fmla="*/ 441298 h 1745656"/>
                <a:gd name="connsiteX59" fmla="*/ 2393343 w 4345388"/>
                <a:gd name="connsiteY59" fmla="*/ 453225 h 1745656"/>
                <a:gd name="connsiteX60" fmla="*/ 2413221 w 4345388"/>
                <a:gd name="connsiteY60" fmla="*/ 489006 h 1745656"/>
                <a:gd name="connsiteX61" fmla="*/ 2449002 w 4345388"/>
                <a:gd name="connsiteY61" fmla="*/ 477079 h 1745656"/>
                <a:gd name="connsiteX62" fmla="*/ 2468881 w 4345388"/>
                <a:gd name="connsiteY62" fmla="*/ 457200 h 1745656"/>
                <a:gd name="connsiteX63" fmla="*/ 2500686 w 4345388"/>
                <a:gd name="connsiteY63" fmla="*/ 417444 h 1745656"/>
                <a:gd name="connsiteX64" fmla="*/ 2512613 w 4345388"/>
                <a:gd name="connsiteY64" fmla="*/ 405517 h 1745656"/>
                <a:gd name="connsiteX65" fmla="*/ 2524540 w 4345388"/>
                <a:gd name="connsiteY65" fmla="*/ 413468 h 1745656"/>
                <a:gd name="connsiteX66" fmla="*/ 2532491 w 4345388"/>
                <a:gd name="connsiteY66" fmla="*/ 437322 h 1745656"/>
                <a:gd name="connsiteX67" fmla="*/ 2540442 w 4345388"/>
                <a:gd name="connsiteY67" fmla="*/ 457200 h 1745656"/>
                <a:gd name="connsiteX68" fmla="*/ 2544418 w 4345388"/>
                <a:gd name="connsiteY68" fmla="*/ 477079 h 1745656"/>
                <a:gd name="connsiteX69" fmla="*/ 2552369 w 4345388"/>
                <a:gd name="connsiteY69" fmla="*/ 492981 h 1745656"/>
                <a:gd name="connsiteX70" fmla="*/ 2560321 w 4345388"/>
                <a:gd name="connsiteY70" fmla="*/ 512860 h 1745656"/>
                <a:gd name="connsiteX71" fmla="*/ 2564296 w 4345388"/>
                <a:gd name="connsiteY71" fmla="*/ 528762 h 1745656"/>
                <a:gd name="connsiteX72" fmla="*/ 2576223 w 4345388"/>
                <a:gd name="connsiteY72" fmla="*/ 544665 h 1745656"/>
                <a:gd name="connsiteX73" fmla="*/ 2592126 w 4345388"/>
                <a:gd name="connsiteY73" fmla="*/ 568519 h 1745656"/>
                <a:gd name="connsiteX74" fmla="*/ 2604053 w 4345388"/>
                <a:gd name="connsiteY74" fmla="*/ 588397 h 1745656"/>
                <a:gd name="connsiteX75" fmla="*/ 2623931 w 4345388"/>
                <a:gd name="connsiteY75" fmla="*/ 580446 h 1745656"/>
                <a:gd name="connsiteX76" fmla="*/ 2643809 w 4345388"/>
                <a:gd name="connsiteY76" fmla="*/ 552616 h 1745656"/>
                <a:gd name="connsiteX77" fmla="*/ 2663687 w 4345388"/>
                <a:gd name="connsiteY77" fmla="*/ 516835 h 1745656"/>
                <a:gd name="connsiteX78" fmla="*/ 2679590 w 4345388"/>
                <a:gd name="connsiteY78" fmla="*/ 481054 h 1745656"/>
                <a:gd name="connsiteX79" fmla="*/ 2683566 w 4345388"/>
                <a:gd name="connsiteY79" fmla="*/ 469127 h 1745656"/>
                <a:gd name="connsiteX80" fmla="*/ 2691517 w 4345388"/>
                <a:gd name="connsiteY80" fmla="*/ 457200 h 1745656"/>
                <a:gd name="connsiteX81" fmla="*/ 2703444 w 4345388"/>
                <a:gd name="connsiteY81" fmla="*/ 425395 h 1745656"/>
                <a:gd name="connsiteX82" fmla="*/ 2711395 w 4345388"/>
                <a:gd name="connsiteY82" fmla="*/ 409493 h 1745656"/>
                <a:gd name="connsiteX83" fmla="*/ 2735249 w 4345388"/>
                <a:gd name="connsiteY83" fmla="*/ 461176 h 1745656"/>
                <a:gd name="connsiteX84" fmla="*/ 2755127 w 4345388"/>
                <a:gd name="connsiteY84" fmla="*/ 504908 h 1745656"/>
                <a:gd name="connsiteX85" fmla="*/ 2771030 w 4345388"/>
                <a:gd name="connsiteY85" fmla="*/ 556592 h 1745656"/>
                <a:gd name="connsiteX86" fmla="*/ 2775006 w 4345388"/>
                <a:gd name="connsiteY86" fmla="*/ 572494 h 1745656"/>
                <a:gd name="connsiteX87" fmla="*/ 2782957 w 4345388"/>
                <a:gd name="connsiteY87" fmla="*/ 588397 h 1745656"/>
                <a:gd name="connsiteX88" fmla="*/ 2802835 w 4345388"/>
                <a:gd name="connsiteY88" fmla="*/ 624178 h 1745656"/>
                <a:gd name="connsiteX89" fmla="*/ 2818738 w 4345388"/>
                <a:gd name="connsiteY89" fmla="*/ 640080 h 1745656"/>
                <a:gd name="connsiteX90" fmla="*/ 2830665 w 4345388"/>
                <a:gd name="connsiteY90" fmla="*/ 663934 h 1745656"/>
                <a:gd name="connsiteX91" fmla="*/ 2834641 w 4345388"/>
                <a:gd name="connsiteY91" fmla="*/ 679837 h 1745656"/>
                <a:gd name="connsiteX92" fmla="*/ 2846567 w 4345388"/>
                <a:gd name="connsiteY92" fmla="*/ 695740 h 1745656"/>
                <a:gd name="connsiteX93" fmla="*/ 2862470 w 4345388"/>
                <a:gd name="connsiteY93" fmla="*/ 743447 h 1745656"/>
                <a:gd name="connsiteX94" fmla="*/ 2866446 w 4345388"/>
                <a:gd name="connsiteY94" fmla="*/ 759350 h 1745656"/>
                <a:gd name="connsiteX95" fmla="*/ 2882348 w 4345388"/>
                <a:gd name="connsiteY95" fmla="*/ 795131 h 1745656"/>
                <a:gd name="connsiteX96" fmla="*/ 2886324 w 4345388"/>
                <a:gd name="connsiteY96" fmla="*/ 811034 h 1745656"/>
                <a:gd name="connsiteX97" fmla="*/ 2898251 w 4345388"/>
                <a:gd name="connsiteY97" fmla="*/ 834887 h 1745656"/>
                <a:gd name="connsiteX98" fmla="*/ 2910178 w 4345388"/>
                <a:gd name="connsiteY98" fmla="*/ 826936 h 1745656"/>
                <a:gd name="connsiteX99" fmla="*/ 2949934 w 4345388"/>
                <a:gd name="connsiteY99" fmla="*/ 751399 h 1745656"/>
                <a:gd name="connsiteX100" fmla="*/ 2957886 w 4345388"/>
                <a:gd name="connsiteY100" fmla="*/ 703691 h 1745656"/>
                <a:gd name="connsiteX101" fmla="*/ 2977764 w 4345388"/>
                <a:gd name="connsiteY101" fmla="*/ 663934 h 1745656"/>
                <a:gd name="connsiteX102" fmla="*/ 2981740 w 4345388"/>
                <a:gd name="connsiteY102" fmla="*/ 620202 h 1745656"/>
                <a:gd name="connsiteX103" fmla="*/ 3005594 w 4345388"/>
                <a:gd name="connsiteY103" fmla="*/ 576470 h 1745656"/>
                <a:gd name="connsiteX104" fmla="*/ 3025472 w 4345388"/>
                <a:gd name="connsiteY104" fmla="*/ 500933 h 1745656"/>
                <a:gd name="connsiteX105" fmla="*/ 3041374 w 4345388"/>
                <a:gd name="connsiteY105" fmla="*/ 421420 h 1745656"/>
                <a:gd name="connsiteX106" fmla="*/ 3049326 w 4345388"/>
                <a:gd name="connsiteY106" fmla="*/ 405517 h 1745656"/>
                <a:gd name="connsiteX107" fmla="*/ 3061253 w 4345388"/>
                <a:gd name="connsiteY107" fmla="*/ 365760 h 1745656"/>
                <a:gd name="connsiteX108" fmla="*/ 3085107 w 4345388"/>
                <a:gd name="connsiteY108" fmla="*/ 310101 h 1745656"/>
                <a:gd name="connsiteX109" fmla="*/ 3101009 w 4345388"/>
                <a:gd name="connsiteY109" fmla="*/ 349858 h 1745656"/>
                <a:gd name="connsiteX110" fmla="*/ 3104985 w 4345388"/>
                <a:gd name="connsiteY110" fmla="*/ 373712 h 1745656"/>
                <a:gd name="connsiteX111" fmla="*/ 3116912 w 4345388"/>
                <a:gd name="connsiteY111" fmla="*/ 429371 h 1745656"/>
                <a:gd name="connsiteX112" fmla="*/ 3136790 w 4345388"/>
                <a:gd name="connsiteY112" fmla="*/ 489006 h 1745656"/>
                <a:gd name="connsiteX113" fmla="*/ 3180522 w 4345388"/>
                <a:gd name="connsiteY113" fmla="*/ 652007 h 1745656"/>
                <a:gd name="connsiteX114" fmla="*/ 3196425 w 4345388"/>
                <a:gd name="connsiteY114" fmla="*/ 703691 h 1745656"/>
                <a:gd name="connsiteX115" fmla="*/ 3220279 w 4345388"/>
                <a:gd name="connsiteY115" fmla="*/ 807058 h 1745656"/>
                <a:gd name="connsiteX116" fmla="*/ 3248108 w 4345388"/>
                <a:gd name="connsiteY116" fmla="*/ 898498 h 1745656"/>
                <a:gd name="connsiteX117" fmla="*/ 3252084 w 4345388"/>
                <a:gd name="connsiteY117" fmla="*/ 926327 h 1745656"/>
                <a:gd name="connsiteX118" fmla="*/ 3267987 w 4345388"/>
                <a:gd name="connsiteY118" fmla="*/ 966084 h 1745656"/>
                <a:gd name="connsiteX119" fmla="*/ 3271962 w 4345388"/>
                <a:gd name="connsiteY119" fmla="*/ 978011 h 1745656"/>
                <a:gd name="connsiteX120" fmla="*/ 3283889 w 4345388"/>
                <a:gd name="connsiteY120" fmla="*/ 981987 h 1745656"/>
                <a:gd name="connsiteX121" fmla="*/ 3291841 w 4345388"/>
                <a:gd name="connsiteY121" fmla="*/ 974035 h 1745656"/>
                <a:gd name="connsiteX122" fmla="*/ 3307743 w 4345388"/>
                <a:gd name="connsiteY122" fmla="*/ 942230 h 1745656"/>
                <a:gd name="connsiteX123" fmla="*/ 3315694 w 4345388"/>
                <a:gd name="connsiteY123" fmla="*/ 918376 h 1745656"/>
                <a:gd name="connsiteX124" fmla="*/ 3335573 w 4345388"/>
                <a:gd name="connsiteY124" fmla="*/ 950181 h 1745656"/>
                <a:gd name="connsiteX125" fmla="*/ 3367378 w 4345388"/>
                <a:gd name="connsiteY125" fmla="*/ 1021743 h 1745656"/>
                <a:gd name="connsiteX126" fmla="*/ 3399183 w 4345388"/>
                <a:gd name="connsiteY126" fmla="*/ 1077402 h 1745656"/>
                <a:gd name="connsiteX127" fmla="*/ 3415086 w 4345388"/>
                <a:gd name="connsiteY127" fmla="*/ 1073427 h 1745656"/>
                <a:gd name="connsiteX128" fmla="*/ 3430988 w 4345388"/>
                <a:gd name="connsiteY128" fmla="*/ 1045597 h 1745656"/>
                <a:gd name="connsiteX129" fmla="*/ 3454842 w 4345388"/>
                <a:gd name="connsiteY129" fmla="*/ 993914 h 1745656"/>
                <a:gd name="connsiteX130" fmla="*/ 3478696 w 4345388"/>
                <a:gd name="connsiteY130" fmla="*/ 942230 h 1745656"/>
                <a:gd name="connsiteX131" fmla="*/ 3490623 w 4345388"/>
                <a:gd name="connsiteY131" fmla="*/ 938254 h 1745656"/>
                <a:gd name="connsiteX132" fmla="*/ 3522428 w 4345388"/>
                <a:gd name="connsiteY132" fmla="*/ 981987 h 1745656"/>
                <a:gd name="connsiteX133" fmla="*/ 3538331 w 4345388"/>
                <a:gd name="connsiteY133" fmla="*/ 1001865 h 1745656"/>
                <a:gd name="connsiteX134" fmla="*/ 3582063 w 4345388"/>
                <a:gd name="connsiteY134" fmla="*/ 1085354 h 1745656"/>
                <a:gd name="connsiteX135" fmla="*/ 3609893 w 4345388"/>
                <a:gd name="connsiteY135" fmla="*/ 1137037 h 1745656"/>
                <a:gd name="connsiteX136" fmla="*/ 3629771 w 4345388"/>
                <a:gd name="connsiteY136" fmla="*/ 1184745 h 1745656"/>
                <a:gd name="connsiteX137" fmla="*/ 3641698 w 4345388"/>
                <a:gd name="connsiteY137" fmla="*/ 1200647 h 1745656"/>
                <a:gd name="connsiteX138" fmla="*/ 3653625 w 4345388"/>
                <a:gd name="connsiteY138" fmla="*/ 1228477 h 1745656"/>
                <a:gd name="connsiteX139" fmla="*/ 3665552 w 4345388"/>
                <a:gd name="connsiteY139" fmla="*/ 1216550 h 1745656"/>
                <a:gd name="connsiteX140" fmla="*/ 3721211 w 4345388"/>
                <a:gd name="connsiteY140" fmla="*/ 1045597 h 1745656"/>
                <a:gd name="connsiteX141" fmla="*/ 3768919 w 4345388"/>
                <a:gd name="connsiteY141" fmla="*/ 882595 h 1745656"/>
                <a:gd name="connsiteX142" fmla="*/ 3776870 w 4345388"/>
                <a:gd name="connsiteY142" fmla="*/ 830912 h 1745656"/>
                <a:gd name="connsiteX143" fmla="*/ 3792773 w 4345388"/>
                <a:gd name="connsiteY143" fmla="*/ 795131 h 1745656"/>
                <a:gd name="connsiteX144" fmla="*/ 3800724 w 4345388"/>
                <a:gd name="connsiteY144" fmla="*/ 771277 h 1745656"/>
                <a:gd name="connsiteX145" fmla="*/ 3808675 w 4345388"/>
                <a:gd name="connsiteY145" fmla="*/ 735496 h 1745656"/>
                <a:gd name="connsiteX146" fmla="*/ 3824578 w 4345388"/>
                <a:gd name="connsiteY146" fmla="*/ 711642 h 1745656"/>
                <a:gd name="connsiteX147" fmla="*/ 3828554 w 4345388"/>
                <a:gd name="connsiteY147" fmla="*/ 723569 h 1745656"/>
                <a:gd name="connsiteX148" fmla="*/ 3836505 w 4345388"/>
                <a:gd name="connsiteY148" fmla="*/ 735496 h 1745656"/>
                <a:gd name="connsiteX149" fmla="*/ 3840481 w 4345388"/>
                <a:gd name="connsiteY149" fmla="*/ 763326 h 1745656"/>
                <a:gd name="connsiteX150" fmla="*/ 3884213 w 4345388"/>
                <a:gd name="connsiteY150" fmla="*/ 926327 h 1745656"/>
                <a:gd name="connsiteX151" fmla="*/ 3896140 w 4345388"/>
                <a:gd name="connsiteY151" fmla="*/ 958133 h 1745656"/>
                <a:gd name="connsiteX152" fmla="*/ 3904091 w 4345388"/>
                <a:gd name="connsiteY152" fmla="*/ 997889 h 1745656"/>
                <a:gd name="connsiteX153" fmla="*/ 3916018 w 4345388"/>
                <a:gd name="connsiteY153" fmla="*/ 1049573 h 1745656"/>
                <a:gd name="connsiteX154" fmla="*/ 3947823 w 4345388"/>
                <a:gd name="connsiteY154" fmla="*/ 1152940 h 1745656"/>
                <a:gd name="connsiteX155" fmla="*/ 3959750 w 4345388"/>
                <a:gd name="connsiteY155" fmla="*/ 1172818 h 1745656"/>
                <a:gd name="connsiteX156" fmla="*/ 3971677 w 4345388"/>
                <a:gd name="connsiteY156" fmla="*/ 1220526 h 1745656"/>
                <a:gd name="connsiteX157" fmla="*/ 3995531 w 4345388"/>
                <a:gd name="connsiteY157" fmla="*/ 1327868 h 1745656"/>
                <a:gd name="connsiteX158" fmla="*/ 4023361 w 4345388"/>
                <a:gd name="connsiteY158" fmla="*/ 1363649 h 1745656"/>
                <a:gd name="connsiteX159" fmla="*/ 4031312 w 4345388"/>
                <a:gd name="connsiteY159" fmla="*/ 1375576 h 1745656"/>
                <a:gd name="connsiteX160" fmla="*/ 4043239 w 4345388"/>
                <a:gd name="connsiteY160" fmla="*/ 1399430 h 1745656"/>
                <a:gd name="connsiteX161" fmla="*/ 4055166 w 4345388"/>
                <a:gd name="connsiteY161" fmla="*/ 1403406 h 1745656"/>
                <a:gd name="connsiteX162" fmla="*/ 4082995 w 4345388"/>
                <a:gd name="connsiteY162" fmla="*/ 1411357 h 1745656"/>
                <a:gd name="connsiteX163" fmla="*/ 4114801 w 4345388"/>
                <a:gd name="connsiteY163" fmla="*/ 1415333 h 1745656"/>
                <a:gd name="connsiteX164" fmla="*/ 4130703 w 4345388"/>
                <a:gd name="connsiteY164" fmla="*/ 1419308 h 1745656"/>
                <a:gd name="connsiteX165" fmla="*/ 4154557 w 4345388"/>
                <a:gd name="connsiteY165" fmla="*/ 1411357 h 1745656"/>
                <a:gd name="connsiteX166" fmla="*/ 4166484 w 4345388"/>
                <a:gd name="connsiteY166" fmla="*/ 1399430 h 1745656"/>
                <a:gd name="connsiteX167" fmla="*/ 4198289 w 4345388"/>
                <a:gd name="connsiteY167" fmla="*/ 1347747 h 1745656"/>
                <a:gd name="connsiteX168" fmla="*/ 4234070 w 4345388"/>
                <a:gd name="connsiteY168" fmla="*/ 1351722 h 1745656"/>
                <a:gd name="connsiteX169" fmla="*/ 4257924 w 4345388"/>
                <a:gd name="connsiteY169" fmla="*/ 1371600 h 1745656"/>
                <a:gd name="connsiteX170" fmla="*/ 4273827 w 4345388"/>
                <a:gd name="connsiteY170" fmla="*/ 1383527 h 1745656"/>
                <a:gd name="connsiteX171" fmla="*/ 4313583 w 4345388"/>
                <a:gd name="connsiteY171" fmla="*/ 1419308 h 1745656"/>
                <a:gd name="connsiteX172" fmla="*/ 4325510 w 4345388"/>
                <a:gd name="connsiteY172" fmla="*/ 1439187 h 1745656"/>
                <a:gd name="connsiteX173" fmla="*/ 4337437 w 4345388"/>
                <a:gd name="connsiteY173" fmla="*/ 1467016 h 1745656"/>
                <a:gd name="connsiteX174" fmla="*/ 4345388 w 4345388"/>
                <a:gd name="connsiteY174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28801 w 4345388"/>
                <a:gd name="connsiteY10" fmla="*/ 978011 h 1745656"/>
                <a:gd name="connsiteX11" fmla="*/ 1844703 w 4345388"/>
                <a:gd name="connsiteY11" fmla="*/ 950181 h 1745656"/>
                <a:gd name="connsiteX12" fmla="*/ 1848679 w 4345388"/>
                <a:gd name="connsiteY12" fmla="*/ 934279 h 1745656"/>
                <a:gd name="connsiteX13" fmla="*/ 1856630 w 4345388"/>
                <a:gd name="connsiteY13" fmla="*/ 918376 h 1745656"/>
                <a:gd name="connsiteX14" fmla="*/ 1864581 w 4345388"/>
                <a:gd name="connsiteY14" fmla="*/ 894522 h 1745656"/>
                <a:gd name="connsiteX15" fmla="*/ 1876508 w 4345388"/>
                <a:gd name="connsiteY15" fmla="*/ 870668 h 1745656"/>
                <a:gd name="connsiteX16" fmla="*/ 1884460 w 4345388"/>
                <a:gd name="connsiteY16" fmla="*/ 826936 h 1745656"/>
                <a:gd name="connsiteX17" fmla="*/ 1900362 w 4345388"/>
                <a:gd name="connsiteY17" fmla="*/ 775253 h 1745656"/>
                <a:gd name="connsiteX18" fmla="*/ 1904338 w 4345388"/>
                <a:gd name="connsiteY18" fmla="*/ 739472 h 1745656"/>
                <a:gd name="connsiteX19" fmla="*/ 1916265 w 4345388"/>
                <a:gd name="connsiteY19" fmla="*/ 608275 h 1745656"/>
                <a:gd name="connsiteX20" fmla="*/ 1924216 w 4345388"/>
                <a:gd name="connsiteY20" fmla="*/ 548640 h 1745656"/>
                <a:gd name="connsiteX21" fmla="*/ 1940119 w 4345388"/>
                <a:gd name="connsiteY21" fmla="*/ 492981 h 1745656"/>
                <a:gd name="connsiteX22" fmla="*/ 1956021 w 4345388"/>
                <a:gd name="connsiteY22" fmla="*/ 441298 h 1745656"/>
                <a:gd name="connsiteX23" fmla="*/ 1959997 w 4345388"/>
                <a:gd name="connsiteY23" fmla="*/ 417444 h 1745656"/>
                <a:gd name="connsiteX24" fmla="*/ 1963973 w 4345388"/>
                <a:gd name="connsiteY24" fmla="*/ 405517 h 1745656"/>
                <a:gd name="connsiteX25" fmla="*/ 1967948 w 4345388"/>
                <a:gd name="connsiteY25" fmla="*/ 357809 h 1745656"/>
                <a:gd name="connsiteX26" fmla="*/ 1979875 w 4345388"/>
                <a:gd name="connsiteY26" fmla="*/ 294199 h 1745656"/>
                <a:gd name="connsiteX27" fmla="*/ 1987827 w 4345388"/>
                <a:gd name="connsiteY27" fmla="*/ 214686 h 1745656"/>
                <a:gd name="connsiteX28" fmla="*/ 1995778 w 4345388"/>
                <a:gd name="connsiteY28" fmla="*/ 182880 h 1745656"/>
                <a:gd name="connsiteX29" fmla="*/ 1999754 w 4345388"/>
                <a:gd name="connsiteY29" fmla="*/ 163002 h 1745656"/>
                <a:gd name="connsiteX30" fmla="*/ 2003729 w 4345388"/>
                <a:gd name="connsiteY30" fmla="*/ 123246 h 1745656"/>
                <a:gd name="connsiteX31" fmla="*/ 2015656 w 4345388"/>
                <a:gd name="connsiteY31" fmla="*/ 79514 h 1745656"/>
                <a:gd name="connsiteX32" fmla="*/ 2023607 w 4345388"/>
                <a:gd name="connsiteY32" fmla="*/ 59635 h 1745656"/>
                <a:gd name="connsiteX33" fmla="*/ 2055413 w 4345388"/>
                <a:gd name="connsiteY33" fmla="*/ 3976 h 1745656"/>
                <a:gd name="connsiteX34" fmla="*/ 2075291 w 4345388"/>
                <a:gd name="connsiteY34" fmla="*/ 0 h 1745656"/>
                <a:gd name="connsiteX35" fmla="*/ 2083242 w 4345388"/>
                <a:gd name="connsiteY35" fmla="*/ 15903 h 1745656"/>
                <a:gd name="connsiteX36" fmla="*/ 2087218 w 4345388"/>
                <a:gd name="connsiteY36" fmla="*/ 31806 h 1745656"/>
                <a:gd name="connsiteX37" fmla="*/ 2099145 w 4345388"/>
                <a:gd name="connsiteY37" fmla="*/ 79514 h 1745656"/>
                <a:gd name="connsiteX38" fmla="*/ 2103121 w 4345388"/>
                <a:gd name="connsiteY38" fmla="*/ 123246 h 1745656"/>
                <a:gd name="connsiteX39" fmla="*/ 2115047 w 4345388"/>
                <a:gd name="connsiteY39" fmla="*/ 186856 h 1745656"/>
                <a:gd name="connsiteX40" fmla="*/ 2119023 w 4345388"/>
                <a:gd name="connsiteY40" fmla="*/ 198783 h 1745656"/>
                <a:gd name="connsiteX41" fmla="*/ 2134926 w 4345388"/>
                <a:gd name="connsiteY41" fmla="*/ 250467 h 1745656"/>
                <a:gd name="connsiteX42" fmla="*/ 2138901 w 4345388"/>
                <a:gd name="connsiteY42" fmla="*/ 262394 h 1745656"/>
                <a:gd name="connsiteX43" fmla="*/ 2142877 w 4345388"/>
                <a:gd name="connsiteY43" fmla="*/ 286247 h 1745656"/>
                <a:gd name="connsiteX44" fmla="*/ 2146853 w 4345388"/>
                <a:gd name="connsiteY44" fmla="*/ 318053 h 1745656"/>
                <a:gd name="connsiteX45" fmla="*/ 2158780 w 4345388"/>
                <a:gd name="connsiteY45" fmla="*/ 353834 h 1745656"/>
                <a:gd name="connsiteX46" fmla="*/ 2170707 w 4345388"/>
                <a:gd name="connsiteY46" fmla="*/ 377687 h 1745656"/>
                <a:gd name="connsiteX47" fmla="*/ 2182634 w 4345388"/>
                <a:gd name="connsiteY47" fmla="*/ 381663 h 1745656"/>
                <a:gd name="connsiteX48" fmla="*/ 2274074 w 4345388"/>
                <a:gd name="connsiteY48" fmla="*/ 377687 h 1745656"/>
                <a:gd name="connsiteX49" fmla="*/ 2289976 w 4345388"/>
                <a:gd name="connsiteY49" fmla="*/ 365760 h 1745656"/>
                <a:gd name="connsiteX50" fmla="*/ 2313830 w 4345388"/>
                <a:gd name="connsiteY50" fmla="*/ 345882 h 1745656"/>
                <a:gd name="connsiteX51" fmla="*/ 2337684 w 4345388"/>
                <a:gd name="connsiteY51" fmla="*/ 314077 h 1745656"/>
                <a:gd name="connsiteX52" fmla="*/ 2345635 w 4345388"/>
                <a:gd name="connsiteY52" fmla="*/ 290223 h 1745656"/>
                <a:gd name="connsiteX53" fmla="*/ 2361538 w 4345388"/>
                <a:gd name="connsiteY53" fmla="*/ 258418 h 1745656"/>
                <a:gd name="connsiteX54" fmla="*/ 2365514 w 4345388"/>
                <a:gd name="connsiteY54" fmla="*/ 242515 h 1745656"/>
                <a:gd name="connsiteX55" fmla="*/ 2373465 w 4345388"/>
                <a:gd name="connsiteY55" fmla="*/ 222637 h 1745656"/>
                <a:gd name="connsiteX56" fmla="*/ 2377441 w 4345388"/>
                <a:gd name="connsiteY56" fmla="*/ 210710 h 1745656"/>
                <a:gd name="connsiteX57" fmla="*/ 2381416 w 4345388"/>
                <a:gd name="connsiteY57" fmla="*/ 421420 h 1745656"/>
                <a:gd name="connsiteX58" fmla="*/ 2385392 w 4345388"/>
                <a:gd name="connsiteY58" fmla="*/ 441298 h 1745656"/>
                <a:gd name="connsiteX59" fmla="*/ 2393343 w 4345388"/>
                <a:gd name="connsiteY59" fmla="*/ 453225 h 1745656"/>
                <a:gd name="connsiteX60" fmla="*/ 2413221 w 4345388"/>
                <a:gd name="connsiteY60" fmla="*/ 489006 h 1745656"/>
                <a:gd name="connsiteX61" fmla="*/ 2449002 w 4345388"/>
                <a:gd name="connsiteY61" fmla="*/ 477079 h 1745656"/>
                <a:gd name="connsiteX62" fmla="*/ 2468881 w 4345388"/>
                <a:gd name="connsiteY62" fmla="*/ 457200 h 1745656"/>
                <a:gd name="connsiteX63" fmla="*/ 2500686 w 4345388"/>
                <a:gd name="connsiteY63" fmla="*/ 417444 h 1745656"/>
                <a:gd name="connsiteX64" fmla="*/ 2512613 w 4345388"/>
                <a:gd name="connsiteY64" fmla="*/ 405517 h 1745656"/>
                <a:gd name="connsiteX65" fmla="*/ 2524540 w 4345388"/>
                <a:gd name="connsiteY65" fmla="*/ 413468 h 1745656"/>
                <a:gd name="connsiteX66" fmla="*/ 2532491 w 4345388"/>
                <a:gd name="connsiteY66" fmla="*/ 437322 h 1745656"/>
                <a:gd name="connsiteX67" fmla="*/ 2540442 w 4345388"/>
                <a:gd name="connsiteY67" fmla="*/ 457200 h 1745656"/>
                <a:gd name="connsiteX68" fmla="*/ 2544418 w 4345388"/>
                <a:gd name="connsiteY68" fmla="*/ 477079 h 1745656"/>
                <a:gd name="connsiteX69" fmla="*/ 2552369 w 4345388"/>
                <a:gd name="connsiteY69" fmla="*/ 492981 h 1745656"/>
                <a:gd name="connsiteX70" fmla="*/ 2560321 w 4345388"/>
                <a:gd name="connsiteY70" fmla="*/ 512860 h 1745656"/>
                <a:gd name="connsiteX71" fmla="*/ 2564296 w 4345388"/>
                <a:gd name="connsiteY71" fmla="*/ 528762 h 1745656"/>
                <a:gd name="connsiteX72" fmla="*/ 2576223 w 4345388"/>
                <a:gd name="connsiteY72" fmla="*/ 544665 h 1745656"/>
                <a:gd name="connsiteX73" fmla="*/ 2592126 w 4345388"/>
                <a:gd name="connsiteY73" fmla="*/ 568519 h 1745656"/>
                <a:gd name="connsiteX74" fmla="*/ 2604053 w 4345388"/>
                <a:gd name="connsiteY74" fmla="*/ 588397 h 1745656"/>
                <a:gd name="connsiteX75" fmla="*/ 2623931 w 4345388"/>
                <a:gd name="connsiteY75" fmla="*/ 580446 h 1745656"/>
                <a:gd name="connsiteX76" fmla="*/ 2643809 w 4345388"/>
                <a:gd name="connsiteY76" fmla="*/ 552616 h 1745656"/>
                <a:gd name="connsiteX77" fmla="*/ 2663687 w 4345388"/>
                <a:gd name="connsiteY77" fmla="*/ 516835 h 1745656"/>
                <a:gd name="connsiteX78" fmla="*/ 2679590 w 4345388"/>
                <a:gd name="connsiteY78" fmla="*/ 481054 h 1745656"/>
                <a:gd name="connsiteX79" fmla="*/ 2683566 w 4345388"/>
                <a:gd name="connsiteY79" fmla="*/ 469127 h 1745656"/>
                <a:gd name="connsiteX80" fmla="*/ 2691517 w 4345388"/>
                <a:gd name="connsiteY80" fmla="*/ 457200 h 1745656"/>
                <a:gd name="connsiteX81" fmla="*/ 2703444 w 4345388"/>
                <a:gd name="connsiteY81" fmla="*/ 425395 h 1745656"/>
                <a:gd name="connsiteX82" fmla="*/ 2711395 w 4345388"/>
                <a:gd name="connsiteY82" fmla="*/ 409493 h 1745656"/>
                <a:gd name="connsiteX83" fmla="*/ 2735249 w 4345388"/>
                <a:gd name="connsiteY83" fmla="*/ 461176 h 1745656"/>
                <a:gd name="connsiteX84" fmla="*/ 2755127 w 4345388"/>
                <a:gd name="connsiteY84" fmla="*/ 504908 h 1745656"/>
                <a:gd name="connsiteX85" fmla="*/ 2771030 w 4345388"/>
                <a:gd name="connsiteY85" fmla="*/ 556592 h 1745656"/>
                <a:gd name="connsiteX86" fmla="*/ 2775006 w 4345388"/>
                <a:gd name="connsiteY86" fmla="*/ 572494 h 1745656"/>
                <a:gd name="connsiteX87" fmla="*/ 2782957 w 4345388"/>
                <a:gd name="connsiteY87" fmla="*/ 588397 h 1745656"/>
                <a:gd name="connsiteX88" fmla="*/ 2802835 w 4345388"/>
                <a:gd name="connsiteY88" fmla="*/ 624178 h 1745656"/>
                <a:gd name="connsiteX89" fmla="*/ 2818738 w 4345388"/>
                <a:gd name="connsiteY89" fmla="*/ 640080 h 1745656"/>
                <a:gd name="connsiteX90" fmla="*/ 2830665 w 4345388"/>
                <a:gd name="connsiteY90" fmla="*/ 663934 h 1745656"/>
                <a:gd name="connsiteX91" fmla="*/ 2834641 w 4345388"/>
                <a:gd name="connsiteY91" fmla="*/ 679837 h 1745656"/>
                <a:gd name="connsiteX92" fmla="*/ 2846567 w 4345388"/>
                <a:gd name="connsiteY92" fmla="*/ 695740 h 1745656"/>
                <a:gd name="connsiteX93" fmla="*/ 2862470 w 4345388"/>
                <a:gd name="connsiteY93" fmla="*/ 743447 h 1745656"/>
                <a:gd name="connsiteX94" fmla="*/ 2866446 w 4345388"/>
                <a:gd name="connsiteY94" fmla="*/ 759350 h 1745656"/>
                <a:gd name="connsiteX95" fmla="*/ 2882348 w 4345388"/>
                <a:gd name="connsiteY95" fmla="*/ 795131 h 1745656"/>
                <a:gd name="connsiteX96" fmla="*/ 2886324 w 4345388"/>
                <a:gd name="connsiteY96" fmla="*/ 811034 h 1745656"/>
                <a:gd name="connsiteX97" fmla="*/ 2898251 w 4345388"/>
                <a:gd name="connsiteY97" fmla="*/ 834887 h 1745656"/>
                <a:gd name="connsiteX98" fmla="*/ 2910178 w 4345388"/>
                <a:gd name="connsiteY98" fmla="*/ 826936 h 1745656"/>
                <a:gd name="connsiteX99" fmla="*/ 2949934 w 4345388"/>
                <a:gd name="connsiteY99" fmla="*/ 751399 h 1745656"/>
                <a:gd name="connsiteX100" fmla="*/ 2957886 w 4345388"/>
                <a:gd name="connsiteY100" fmla="*/ 703691 h 1745656"/>
                <a:gd name="connsiteX101" fmla="*/ 2977764 w 4345388"/>
                <a:gd name="connsiteY101" fmla="*/ 663934 h 1745656"/>
                <a:gd name="connsiteX102" fmla="*/ 2981740 w 4345388"/>
                <a:gd name="connsiteY102" fmla="*/ 620202 h 1745656"/>
                <a:gd name="connsiteX103" fmla="*/ 3005594 w 4345388"/>
                <a:gd name="connsiteY103" fmla="*/ 576470 h 1745656"/>
                <a:gd name="connsiteX104" fmla="*/ 3025472 w 4345388"/>
                <a:gd name="connsiteY104" fmla="*/ 500933 h 1745656"/>
                <a:gd name="connsiteX105" fmla="*/ 3041374 w 4345388"/>
                <a:gd name="connsiteY105" fmla="*/ 421420 h 1745656"/>
                <a:gd name="connsiteX106" fmla="*/ 3049326 w 4345388"/>
                <a:gd name="connsiteY106" fmla="*/ 405517 h 1745656"/>
                <a:gd name="connsiteX107" fmla="*/ 3061253 w 4345388"/>
                <a:gd name="connsiteY107" fmla="*/ 365760 h 1745656"/>
                <a:gd name="connsiteX108" fmla="*/ 3085107 w 4345388"/>
                <a:gd name="connsiteY108" fmla="*/ 310101 h 1745656"/>
                <a:gd name="connsiteX109" fmla="*/ 3101009 w 4345388"/>
                <a:gd name="connsiteY109" fmla="*/ 349858 h 1745656"/>
                <a:gd name="connsiteX110" fmla="*/ 3104985 w 4345388"/>
                <a:gd name="connsiteY110" fmla="*/ 373712 h 1745656"/>
                <a:gd name="connsiteX111" fmla="*/ 3116912 w 4345388"/>
                <a:gd name="connsiteY111" fmla="*/ 429371 h 1745656"/>
                <a:gd name="connsiteX112" fmla="*/ 3136790 w 4345388"/>
                <a:gd name="connsiteY112" fmla="*/ 489006 h 1745656"/>
                <a:gd name="connsiteX113" fmla="*/ 3180522 w 4345388"/>
                <a:gd name="connsiteY113" fmla="*/ 652007 h 1745656"/>
                <a:gd name="connsiteX114" fmla="*/ 3196425 w 4345388"/>
                <a:gd name="connsiteY114" fmla="*/ 703691 h 1745656"/>
                <a:gd name="connsiteX115" fmla="*/ 3220279 w 4345388"/>
                <a:gd name="connsiteY115" fmla="*/ 807058 h 1745656"/>
                <a:gd name="connsiteX116" fmla="*/ 3248108 w 4345388"/>
                <a:gd name="connsiteY116" fmla="*/ 898498 h 1745656"/>
                <a:gd name="connsiteX117" fmla="*/ 3252084 w 4345388"/>
                <a:gd name="connsiteY117" fmla="*/ 926327 h 1745656"/>
                <a:gd name="connsiteX118" fmla="*/ 3267987 w 4345388"/>
                <a:gd name="connsiteY118" fmla="*/ 966084 h 1745656"/>
                <a:gd name="connsiteX119" fmla="*/ 3271962 w 4345388"/>
                <a:gd name="connsiteY119" fmla="*/ 978011 h 1745656"/>
                <a:gd name="connsiteX120" fmla="*/ 3283889 w 4345388"/>
                <a:gd name="connsiteY120" fmla="*/ 981987 h 1745656"/>
                <a:gd name="connsiteX121" fmla="*/ 3291841 w 4345388"/>
                <a:gd name="connsiteY121" fmla="*/ 974035 h 1745656"/>
                <a:gd name="connsiteX122" fmla="*/ 3307743 w 4345388"/>
                <a:gd name="connsiteY122" fmla="*/ 942230 h 1745656"/>
                <a:gd name="connsiteX123" fmla="*/ 3315694 w 4345388"/>
                <a:gd name="connsiteY123" fmla="*/ 918376 h 1745656"/>
                <a:gd name="connsiteX124" fmla="*/ 3335573 w 4345388"/>
                <a:gd name="connsiteY124" fmla="*/ 950181 h 1745656"/>
                <a:gd name="connsiteX125" fmla="*/ 3367378 w 4345388"/>
                <a:gd name="connsiteY125" fmla="*/ 1021743 h 1745656"/>
                <a:gd name="connsiteX126" fmla="*/ 3399183 w 4345388"/>
                <a:gd name="connsiteY126" fmla="*/ 1077402 h 1745656"/>
                <a:gd name="connsiteX127" fmla="*/ 3415086 w 4345388"/>
                <a:gd name="connsiteY127" fmla="*/ 1073427 h 1745656"/>
                <a:gd name="connsiteX128" fmla="*/ 3430988 w 4345388"/>
                <a:gd name="connsiteY128" fmla="*/ 1045597 h 1745656"/>
                <a:gd name="connsiteX129" fmla="*/ 3454842 w 4345388"/>
                <a:gd name="connsiteY129" fmla="*/ 993914 h 1745656"/>
                <a:gd name="connsiteX130" fmla="*/ 3478696 w 4345388"/>
                <a:gd name="connsiteY130" fmla="*/ 942230 h 1745656"/>
                <a:gd name="connsiteX131" fmla="*/ 3490623 w 4345388"/>
                <a:gd name="connsiteY131" fmla="*/ 938254 h 1745656"/>
                <a:gd name="connsiteX132" fmla="*/ 3522428 w 4345388"/>
                <a:gd name="connsiteY132" fmla="*/ 981987 h 1745656"/>
                <a:gd name="connsiteX133" fmla="*/ 3538331 w 4345388"/>
                <a:gd name="connsiteY133" fmla="*/ 1001865 h 1745656"/>
                <a:gd name="connsiteX134" fmla="*/ 3582063 w 4345388"/>
                <a:gd name="connsiteY134" fmla="*/ 1085354 h 1745656"/>
                <a:gd name="connsiteX135" fmla="*/ 3609893 w 4345388"/>
                <a:gd name="connsiteY135" fmla="*/ 1137037 h 1745656"/>
                <a:gd name="connsiteX136" fmla="*/ 3629771 w 4345388"/>
                <a:gd name="connsiteY136" fmla="*/ 1184745 h 1745656"/>
                <a:gd name="connsiteX137" fmla="*/ 3641698 w 4345388"/>
                <a:gd name="connsiteY137" fmla="*/ 1200647 h 1745656"/>
                <a:gd name="connsiteX138" fmla="*/ 3653625 w 4345388"/>
                <a:gd name="connsiteY138" fmla="*/ 1228477 h 1745656"/>
                <a:gd name="connsiteX139" fmla="*/ 3665552 w 4345388"/>
                <a:gd name="connsiteY139" fmla="*/ 1216550 h 1745656"/>
                <a:gd name="connsiteX140" fmla="*/ 3721211 w 4345388"/>
                <a:gd name="connsiteY140" fmla="*/ 1045597 h 1745656"/>
                <a:gd name="connsiteX141" fmla="*/ 3768919 w 4345388"/>
                <a:gd name="connsiteY141" fmla="*/ 882595 h 1745656"/>
                <a:gd name="connsiteX142" fmla="*/ 3776870 w 4345388"/>
                <a:gd name="connsiteY142" fmla="*/ 830912 h 1745656"/>
                <a:gd name="connsiteX143" fmla="*/ 3792773 w 4345388"/>
                <a:gd name="connsiteY143" fmla="*/ 795131 h 1745656"/>
                <a:gd name="connsiteX144" fmla="*/ 3800724 w 4345388"/>
                <a:gd name="connsiteY144" fmla="*/ 771277 h 1745656"/>
                <a:gd name="connsiteX145" fmla="*/ 3808675 w 4345388"/>
                <a:gd name="connsiteY145" fmla="*/ 735496 h 1745656"/>
                <a:gd name="connsiteX146" fmla="*/ 3824578 w 4345388"/>
                <a:gd name="connsiteY146" fmla="*/ 711642 h 1745656"/>
                <a:gd name="connsiteX147" fmla="*/ 3828554 w 4345388"/>
                <a:gd name="connsiteY147" fmla="*/ 723569 h 1745656"/>
                <a:gd name="connsiteX148" fmla="*/ 3836505 w 4345388"/>
                <a:gd name="connsiteY148" fmla="*/ 735496 h 1745656"/>
                <a:gd name="connsiteX149" fmla="*/ 3840481 w 4345388"/>
                <a:gd name="connsiteY149" fmla="*/ 763326 h 1745656"/>
                <a:gd name="connsiteX150" fmla="*/ 3884213 w 4345388"/>
                <a:gd name="connsiteY150" fmla="*/ 926327 h 1745656"/>
                <a:gd name="connsiteX151" fmla="*/ 3896140 w 4345388"/>
                <a:gd name="connsiteY151" fmla="*/ 958133 h 1745656"/>
                <a:gd name="connsiteX152" fmla="*/ 3904091 w 4345388"/>
                <a:gd name="connsiteY152" fmla="*/ 997889 h 1745656"/>
                <a:gd name="connsiteX153" fmla="*/ 3916018 w 4345388"/>
                <a:gd name="connsiteY153" fmla="*/ 1049573 h 1745656"/>
                <a:gd name="connsiteX154" fmla="*/ 3947823 w 4345388"/>
                <a:gd name="connsiteY154" fmla="*/ 1152940 h 1745656"/>
                <a:gd name="connsiteX155" fmla="*/ 3959750 w 4345388"/>
                <a:gd name="connsiteY155" fmla="*/ 1172818 h 1745656"/>
                <a:gd name="connsiteX156" fmla="*/ 3971677 w 4345388"/>
                <a:gd name="connsiteY156" fmla="*/ 1220526 h 1745656"/>
                <a:gd name="connsiteX157" fmla="*/ 3995531 w 4345388"/>
                <a:gd name="connsiteY157" fmla="*/ 1327868 h 1745656"/>
                <a:gd name="connsiteX158" fmla="*/ 4023361 w 4345388"/>
                <a:gd name="connsiteY158" fmla="*/ 1363649 h 1745656"/>
                <a:gd name="connsiteX159" fmla="*/ 4031312 w 4345388"/>
                <a:gd name="connsiteY159" fmla="*/ 1375576 h 1745656"/>
                <a:gd name="connsiteX160" fmla="*/ 4043239 w 4345388"/>
                <a:gd name="connsiteY160" fmla="*/ 1399430 h 1745656"/>
                <a:gd name="connsiteX161" fmla="*/ 4055166 w 4345388"/>
                <a:gd name="connsiteY161" fmla="*/ 1403406 h 1745656"/>
                <a:gd name="connsiteX162" fmla="*/ 4082995 w 4345388"/>
                <a:gd name="connsiteY162" fmla="*/ 1411357 h 1745656"/>
                <a:gd name="connsiteX163" fmla="*/ 4114801 w 4345388"/>
                <a:gd name="connsiteY163" fmla="*/ 1415333 h 1745656"/>
                <a:gd name="connsiteX164" fmla="*/ 4130703 w 4345388"/>
                <a:gd name="connsiteY164" fmla="*/ 1419308 h 1745656"/>
                <a:gd name="connsiteX165" fmla="*/ 4154557 w 4345388"/>
                <a:gd name="connsiteY165" fmla="*/ 1411357 h 1745656"/>
                <a:gd name="connsiteX166" fmla="*/ 4166484 w 4345388"/>
                <a:gd name="connsiteY166" fmla="*/ 1399430 h 1745656"/>
                <a:gd name="connsiteX167" fmla="*/ 4198289 w 4345388"/>
                <a:gd name="connsiteY167" fmla="*/ 1347747 h 1745656"/>
                <a:gd name="connsiteX168" fmla="*/ 4234070 w 4345388"/>
                <a:gd name="connsiteY168" fmla="*/ 1351722 h 1745656"/>
                <a:gd name="connsiteX169" fmla="*/ 4257924 w 4345388"/>
                <a:gd name="connsiteY169" fmla="*/ 1371600 h 1745656"/>
                <a:gd name="connsiteX170" fmla="*/ 4273827 w 4345388"/>
                <a:gd name="connsiteY170" fmla="*/ 1383527 h 1745656"/>
                <a:gd name="connsiteX171" fmla="*/ 4313583 w 4345388"/>
                <a:gd name="connsiteY171" fmla="*/ 1419308 h 1745656"/>
                <a:gd name="connsiteX172" fmla="*/ 4325510 w 4345388"/>
                <a:gd name="connsiteY172" fmla="*/ 1439187 h 1745656"/>
                <a:gd name="connsiteX173" fmla="*/ 4337437 w 4345388"/>
                <a:gd name="connsiteY173" fmla="*/ 1467016 h 1745656"/>
                <a:gd name="connsiteX174" fmla="*/ 4345388 w 4345388"/>
                <a:gd name="connsiteY174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28801 w 4345388"/>
                <a:gd name="connsiteY10" fmla="*/ 978011 h 1745656"/>
                <a:gd name="connsiteX11" fmla="*/ 1844703 w 4345388"/>
                <a:gd name="connsiteY11" fmla="*/ 950181 h 1745656"/>
                <a:gd name="connsiteX12" fmla="*/ 1856630 w 4345388"/>
                <a:gd name="connsiteY12" fmla="*/ 918376 h 1745656"/>
                <a:gd name="connsiteX13" fmla="*/ 1864581 w 4345388"/>
                <a:gd name="connsiteY13" fmla="*/ 894522 h 1745656"/>
                <a:gd name="connsiteX14" fmla="*/ 1876508 w 4345388"/>
                <a:gd name="connsiteY14" fmla="*/ 870668 h 1745656"/>
                <a:gd name="connsiteX15" fmla="*/ 1884460 w 4345388"/>
                <a:gd name="connsiteY15" fmla="*/ 826936 h 1745656"/>
                <a:gd name="connsiteX16" fmla="*/ 1900362 w 4345388"/>
                <a:gd name="connsiteY16" fmla="*/ 775253 h 1745656"/>
                <a:gd name="connsiteX17" fmla="*/ 1904338 w 4345388"/>
                <a:gd name="connsiteY17" fmla="*/ 739472 h 1745656"/>
                <a:gd name="connsiteX18" fmla="*/ 1916265 w 4345388"/>
                <a:gd name="connsiteY18" fmla="*/ 608275 h 1745656"/>
                <a:gd name="connsiteX19" fmla="*/ 1924216 w 4345388"/>
                <a:gd name="connsiteY19" fmla="*/ 548640 h 1745656"/>
                <a:gd name="connsiteX20" fmla="*/ 1940119 w 4345388"/>
                <a:gd name="connsiteY20" fmla="*/ 492981 h 1745656"/>
                <a:gd name="connsiteX21" fmla="*/ 1956021 w 4345388"/>
                <a:gd name="connsiteY21" fmla="*/ 441298 h 1745656"/>
                <a:gd name="connsiteX22" fmla="*/ 1959997 w 4345388"/>
                <a:gd name="connsiteY22" fmla="*/ 417444 h 1745656"/>
                <a:gd name="connsiteX23" fmla="*/ 1963973 w 4345388"/>
                <a:gd name="connsiteY23" fmla="*/ 405517 h 1745656"/>
                <a:gd name="connsiteX24" fmla="*/ 1967948 w 4345388"/>
                <a:gd name="connsiteY24" fmla="*/ 357809 h 1745656"/>
                <a:gd name="connsiteX25" fmla="*/ 1979875 w 4345388"/>
                <a:gd name="connsiteY25" fmla="*/ 294199 h 1745656"/>
                <a:gd name="connsiteX26" fmla="*/ 1987827 w 4345388"/>
                <a:gd name="connsiteY26" fmla="*/ 214686 h 1745656"/>
                <a:gd name="connsiteX27" fmla="*/ 1995778 w 4345388"/>
                <a:gd name="connsiteY27" fmla="*/ 182880 h 1745656"/>
                <a:gd name="connsiteX28" fmla="*/ 1999754 w 4345388"/>
                <a:gd name="connsiteY28" fmla="*/ 163002 h 1745656"/>
                <a:gd name="connsiteX29" fmla="*/ 2003729 w 4345388"/>
                <a:gd name="connsiteY29" fmla="*/ 123246 h 1745656"/>
                <a:gd name="connsiteX30" fmla="*/ 2015656 w 4345388"/>
                <a:gd name="connsiteY30" fmla="*/ 79514 h 1745656"/>
                <a:gd name="connsiteX31" fmla="*/ 2023607 w 4345388"/>
                <a:gd name="connsiteY31" fmla="*/ 59635 h 1745656"/>
                <a:gd name="connsiteX32" fmla="*/ 2055413 w 4345388"/>
                <a:gd name="connsiteY32" fmla="*/ 3976 h 1745656"/>
                <a:gd name="connsiteX33" fmla="*/ 2075291 w 4345388"/>
                <a:gd name="connsiteY33" fmla="*/ 0 h 1745656"/>
                <a:gd name="connsiteX34" fmla="*/ 2083242 w 4345388"/>
                <a:gd name="connsiteY34" fmla="*/ 15903 h 1745656"/>
                <a:gd name="connsiteX35" fmla="*/ 2087218 w 4345388"/>
                <a:gd name="connsiteY35" fmla="*/ 31806 h 1745656"/>
                <a:gd name="connsiteX36" fmla="*/ 2099145 w 4345388"/>
                <a:gd name="connsiteY36" fmla="*/ 79514 h 1745656"/>
                <a:gd name="connsiteX37" fmla="*/ 2103121 w 4345388"/>
                <a:gd name="connsiteY37" fmla="*/ 123246 h 1745656"/>
                <a:gd name="connsiteX38" fmla="*/ 2115047 w 4345388"/>
                <a:gd name="connsiteY38" fmla="*/ 186856 h 1745656"/>
                <a:gd name="connsiteX39" fmla="*/ 2119023 w 4345388"/>
                <a:gd name="connsiteY39" fmla="*/ 198783 h 1745656"/>
                <a:gd name="connsiteX40" fmla="*/ 2134926 w 4345388"/>
                <a:gd name="connsiteY40" fmla="*/ 250467 h 1745656"/>
                <a:gd name="connsiteX41" fmla="*/ 2138901 w 4345388"/>
                <a:gd name="connsiteY41" fmla="*/ 262394 h 1745656"/>
                <a:gd name="connsiteX42" fmla="*/ 2142877 w 4345388"/>
                <a:gd name="connsiteY42" fmla="*/ 286247 h 1745656"/>
                <a:gd name="connsiteX43" fmla="*/ 2146853 w 4345388"/>
                <a:gd name="connsiteY43" fmla="*/ 318053 h 1745656"/>
                <a:gd name="connsiteX44" fmla="*/ 2158780 w 4345388"/>
                <a:gd name="connsiteY44" fmla="*/ 353834 h 1745656"/>
                <a:gd name="connsiteX45" fmla="*/ 2170707 w 4345388"/>
                <a:gd name="connsiteY45" fmla="*/ 377687 h 1745656"/>
                <a:gd name="connsiteX46" fmla="*/ 2182634 w 4345388"/>
                <a:gd name="connsiteY46" fmla="*/ 381663 h 1745656"/>
                <a:gd name="connsiteX47" fmla="*/ 2274074 w 4345388"/>
                <a:gd name="connsiteY47" fmla="*/ 377687 h 1745656"/>
                <a:gd name="connsiteX48" fmla="*/ 2289976 w 4345388"/>
                <a:gd name="connsiteY48" fmla="*/ 365760 h 1745656"/>
                <a:gd name="connsiteX49" fmla="*/ 2313830 w 4345388"/>
                <a:gd name="connsiteY49" fmla="*/ 345882 h 1745656"/>
                <a:gd name="connsiteX50" fmla="*/ 2337684 w 4345388"/>
                <a:gd name="connsiteY50" fmla="*/ 314077 h 1745656"/>
                <a:gd name="connsiteX51" fmla="*/ 2345635 w 4345388"/>
                <a:gd name="connsiteY51" fmla="*/ 290223 h 1745656"/>
                <a:gd name="connsiteX52" fmla="*/ 2361538 w 4345388"/>
                <a:gd name="connsiteY52" fmla="*/ 258418 h 1745656"/>
                <a:gd name="connsiteX53" fmla="*/ 2365514 w 4345388"/>
                <a:gd name="connsiteY53" fmla="*/ 242515 h 1745656"/>
                <a:gd name="connsiteX54" fmla="*/ 2373465 w 4345388"/>
                <a:gd name="connsiteY54" fmla="*/ 222637 h 1745656"/>
                <a:gd name="connsiteX55" fmla="*/ 2377441 w 4345388"/>
                <a:gd name="connsiteY55" fmla="*/ 210710 h 1745656"/>
                <a:gd name="connsiteX56" fmla="*/ 2381416 w 4345388"/>
                <a:gd name="connsiteY56" fmla="*/ 421420 h 1745656"/>
                <a:gd name="connsiteX57" fmla="*/ 2385392 w 4345388"/>
                <a:gd name="connsiteY57" fmla="*/ 441298 h 1745656"/>
                <a:gd name="connsiteX58" fmla="*/ 2393343 w 4345388"/>
                <a:gd name="connsiteY58" fmla="*/ 453225 h 1745656"/>
                <a:gd name="connsiteX59" fmla="*/ 2413221 w 4345388"/>
                <a:gd name="connsiteY59" fmla="*/ 489006 h 1745656"/>
                <a:gd name="connsiteX60" fmla="*/ 2449002 w 4345388"/>
                <a:gd name="connsiteY60" fmla="*/ 477079 h 1745656"/>
                <a:gd name="connsiteX61" fmla="*/ 2468881 w 4345388"/>
                <a:gd name="connsiteY61" fmla="*/ 457200 h 1745656"/>
                <a:gd name="connsiteX62" fmla="*/ 2500686 w 4345388"/>
                <a:gd name="connsiteY62" fmla="*/ 417444 h 1745656"/>
                <a:gd name="connsiteX63" fmla="*/ 2512613 w 4345388"/>
                <a:gd name="connsiteY63" fmla="*/ 405517 h 1745656"/>
                <a:gd name="connsiteX64" fmla="*/ 2524540 w 4345388"/>
                <a:gd name="connsiteY64" fmla="*/ 413468 h 1745656"/>
                <a:gd name="connsiteX65" fmla="*/ 2532491 w 4345388"/>
                <a:gd name="connsiteY65" fmla="*/ 437322 h 1745656"/>
                <a:gd name="connsiteX66" fmla="*/ 2540442 w 4345388"/>
                <a:gd name="connsiteY66" fmla="*/ 457200 h 1745656"/>
                <a:gd name="connsiteX67" fmla="*/ 2544418 w 4345388"/>
                <a:gd name="connsiteY67" fmla="*/ 477079 h 1745656"/>
                <a:gd name="connsiteX68" fmla="*/ 2552369 w 4345388"/>
                <a:gd name="connsiteY68" fmla="*/ 492981 h 1745656"/>
                <a:gd name="connsiteX69" fmla="*/ 2560321 w 4345388"/>
                <a:gd name="connsiteY69" fmla="*/ 512860 h 1745656"/>
                <a:gd name="connsiteX70" fmla="*/ 2564296 w 4345388"/>
                <a:gd name="connsiteY70" fmla="*/ 528762 h 1745656"/>
                <a:gd name="connsiteX71" fmla="*/ 2576223 w 4345388"/>
                <a:gd name="connsiteY71" fmla="*/ 544665 h 1745656"/>
                <a:gd name="connsiteX72" fmla="*/ 2592126 w 4345388"/>
                <a:gd name="connsiteY72" fmla="*/ 568519 h 1745656"/>
                <a:gd name="connsiteX73" fmla="*/ 2604053 w 4345388"/>
                <a:gd name="connsiteY73" fmla="*/ 588397 h 1745656"/>
                <a:gd name="connsiteX74" fmla="*/ 2623931 w 4345388"/>
                <a:gd name="connsiteY74" fmla="*/ 580446 h 1745656"/>
                <a:gd name="connsiteX75" fmla="*/ 2643809 w 4345388"/>
                <a:gd name="connsiteY75" fmla="*/ 552616 h 1745656"/>
                <a:gd name="connsiteX76" fmla="*/ 2663687 w 4345388"/>
                <a:gd name="connsiteY76" fmla="*/ 516835 h 1745656"/>
                <a:gd name="connsiteX77" fmla="*/ 2679590 w 4345388"/>
                <a:gd name="connsiteY77" fmla="*/ 481054 h 1745656"/>
                <a:gd name="connsiteX78" fmla="*/ 2683566 w 4345388"/>
                <a:gd name="connsiteY78" fmla="*/ 469127 h 1745656"/>
                <a:gd name="connsiteX79" fmla="*/ 2691517 w 4345388"/>
                <a:gd name="connsiteY79" fmla="*/ 457200 h 1745656"/>
                <a:gd name="connsiteX80" fmla="*/ 2703444 w 4345388"/>
                <a:gd name="connsiteY80" fmla="*/ 425395 h 1745656"/>
                <a:gd name="connsiteX81" fmla="*/ 2711395 w 4345388"/>
                <a:gd name="connsiteY81" fmla="*/ 409493 h 1745656"/>
                <a:gd name="connsiteX82" fmla="*/ 2735249 w 4345388"/>
                <a:gd name="connsiteY82" fmla="*/ 461176 h 1745656"/>
                <a:gd name="connsiteX83" fmla="*/ 2755127 w 4345388"/>
                <a:gd name="connsiteY83" fmla="*/ 504908 h 1745656"/>
                <a:gd name="connsiteX84" fmla="*/ 2771030 w 4345388"/>
                <a:gd name="connsiteY84" fmla="*/ 556592 h 1745656"/>
                <a:gd name="connsiteX85" fmla="*/ 2775006 w 4345388"/>
                <a:gd name="connsiteY85" fmla="*/ 572494 h 1745656"/>
                <a:gd name="connsiteX86" fmla="*/ 2782957 w 4345388"/>
                <a:gd name="connsiteY86" fmla="*/ 588397 h 1745656"/>
                <a:gd name="connsiteX87" fmla="*/ 2802835 w 4345388"/>
                <a:gd name="connsiteY87" fmla="*/ 624178 h 1745656"/>
                <a:gd name="connsiteX88" fmla="*/ 2818738 w 4345388"/>
                <a:gd name="connsiteY88" fmla="*/ 640080 h 1745656"/>
                <a:gd name="connsiteX89" fmla="*/ 2830665 w 4345388"/>
                <a:gd name="connsiteY89" fmla="*/ 663934 h 1745656"/>
                <a:gd name="connsiteX90" fmla="*/ 2834641 w 4345388"/>
                <a:gd name="connsiteY90" fmla="*/ 679837 h 1745656"/>
                <a:gd name="connsiteX91" fmla="*/ 2846567 w 4345388"/>
                <a:gd name="connsiteY91" fmla="*/ 695740 h 1745656"/>
                <a:gd name="connsiteX92" fmla="*/ 2862470 w 4345388"/>
                <a:gd name="connsiteY92" fmla="*/ 743447 h 1745656"/>
                <a:gd name="connsiteX93" fmla="*/ 2866446 w 4345388"/>
                <a:gd name="connsiteY93" fmla="*/ 759350 h 1745656"/>
                <a:gd name="connsiteX94" fmla="*/ 2882348 w 4345388"/>
                <a:gd name="connsiteY94" fmla="*/ 795131 h 1745656"/>
                <a:gd name="connsiteX95" fmla="*/ 2886324 w 4345388"/>
                <a:gd name="connsiteY95" fmla="*/ 811034 h 1745656"/>
                <a:gd name="connsiteX96" fmla="*/ 2898251 w 4345388"/>
                <a:gd name="connsiteY96" fmla="*/ 834887 h 1745656"/>
                <a:gd name="connsiteX97" fmla="*/ 2910178 w 4345388"/>
                <a:gd name="connsiteY97" fmla="*/ 826936 h 1745656"/>
                <a:gd name="connsiteX98" fmla="*/ 2949934 w 4345388"/>
                <a:gd name="connsiteY98" fmla="*/ 751399 h 1745656"/>
                <a:gd name="connsiteX99" fmla="*/ 2957886 w 4345388"/>
                <a:gd name="connsiteY99" fmla="*/ 703691 h 1745656"/>
                <a:gd name="connsiteX100" fmla="*/ 2977764 w 4345388"/>
                <a:gd name="connsiteY100" fmla="*/ 663934 h 1745656"/>
                <a:gd name="connsiteX101" fmla="*/ 2981740 w 4345388"/>
                <a:gd name="connsiteY101" fmla="*/ 620202 h 1745656"/>
                <a:gd name="connsiteX102" fmla="*/ 3005594 w 4345388"/>
                <a:gd name="connsiteY102" fmla="*/ 576470 h 1745656"/>
                <a:gd name="connsiteX103" fmla="*/ 3025472 w 4345388"/>
                <a:gd name="connsiteY103" fmla="*/ 500933 h 1745656"/>
                <a:gd name="connsiteX104" fmla="*/ 3041374 w 4345388"/>
                <a:gd name="connsiteY104" fmla="*/ 421420 h 1745656"/>
                <a:gd name="connsiteX105" fmla="*/ 3049326 w 4345388"/>
                <a:gd name="connsiteY105" fmla="*/ 405517 h 1745656"/>
                <a:gd name="connsiteX106" fmla="*/ 3061253 w 4345388"/>
                <a:gd name="connsiteY106" fmla="*/ 365760 h 1745656"/>
                <a:gd name="connsiteX107" fmla="*/ 3085107 w 4345388"/>
                <a:gd name="connsiteY107" fmla="*/ 310101 h 1745656"/>
                <a:gd name="connsiteX108" fmla="*/ 3101009 w 4345388"/>
                <a:gd name="connsiteY108" fmla="*/ 349858 h 1745656"/>
                <a:gd name="connsiteX109" fmla="*/ 3104985 w 4345388"/>
                <a:gd name="connsiteY109" fmla="*/ 373712 h 1745656"/>
                <a:gd name="connsiteX110" fmla="*/ 3116912 w 4345388"/>
                <a:gd name="connsiteY110" fmla="*/ 429371 h 1745656"/>
                <a:gd name="connsiteX111" fmla="*/ 3136790 w 4345388"/>
                <a:gd name="connsiteY111" fmla="*/ 489006 h 1745656"/>
                <a:gd name="connsiteX112" fmla="*/ 3180522 w 4345388"/>
                <a:gd name="connsiteY112" fmla="*/ 652007 h 1745656"/>
                <a:gd name="connsiteX113" fmla="*/ 3196425 w 4345388"/>
                <a:gd name="connsiteY113" fmla="*/ 703691 h 1745656"/>
                <a:gd name="connsiteX114" fmla="*/ 3220279 w 4345388"/>
                <a:gd name="connsiteY114" fmla="*/ 807058 h 1745656"/>
                <a:gd name="connsiteX115" fmla="*/ 3248108 w 4345388"/>
                <a:gd name="connsiteY115" fmla="*/ 898498 h 1745656"/>
                <a:gd name="connsiteX116" fmla="*/ 3252084 w 4345388"/>
                <a:gd name="connsiteY116" fmla="*/ 926327 h 1745656"/>
                <a:gd name="connsiteX117" fmla="*/ 3267987 w 4345388"/>
                <a:gd name="connsiteY117" fmla="*/ 966084 h 1745656"/>
                <a:gd name="connsiteX118" fmla="*/ 3271962 w 4345388"/>
                <a:gd name="connsiteY118" fmla="*/ 978011 h 1745656"/>
                <a:gd name="connsiteX119" fmla="*/ 3283889 w 4345388"/>
                <a:gd name="connsiteY119" fmla="*/ 981987 h 1745656"/>
                <a:gd name="connsiteX120" fmla="*/ 3291841 w 4345388"/>
                <a:gd name="connsiteY120" fmla="*/ 974035 h 1745656"/>
                <a:gd name="connsiteX121" fmla="*/ 3307743 w 4345388"/>
                <a:gd name="connsiteY121" fmla="*/ 942230 h 1745656"/>
                <a:gd name="connsiteX122" fmla="*/ 3315694 w 4345388"/>
                <a:gd name="connsiteY122" fmla="*/ 918376 h 1745656"/>
                <a:gd name="connsiteX123" fmla="*/ 3335573 w 4345388"/>
                <a:gd name="connsiteY123" fmla="*/ 950181 h 1745656"/>
                <a:gd name="connsiteX124" fmla="*/ 3367378 w 4345388"/>
                <a:gd name="connsiteY124" fmla="*/ 1021743 h 1745656"/>
                <a:gd name="connsiteX125" fmla="*/ 3399183 w 4345388"/>
                <a:gd name="connsiteY125" fmla="*/ 1077402 h 1745656"/>
                <a:gd name="connsiteX126" fmla="*/ 3415086 w 4345388"/>
                <a:gd name="connsiteY126" fmla="*/ 1073427 h 1745656"/>
                <a:gd name="connsiteX127" fmla="*/ 3430988 w 4345388"/>
                <a:gd name="connsiteY127" fmla="*/ 1045597 h 1745656"/>
                <a:gd name="connsiteX128" fmla="*/ 3454842 w 4345388"/>
                <a:gd name="connsiteY128" fmla="*/ 993914 h 1745656"/>
                <a:gd name="connsiteX129" fmla="*/ 3478696 w 4345388"/>
                <a:gd name="connsiteY129" fmla="*/ 942230 h 1745656"/>
                <a:gd name="connsiteX130" fmla="*/ 3490623 w 4345388"/>
                <a:gd name="connsiteY130" fmla="*/ 938254 h 1745656"/>
                <a:gd name="connsiteX131" fmla="*/ 3522428 w 4345388"/>
                <a:gd name="connsiteY131" fmla="*/ 981987 h 1745656"/>
                <a:gd name="connsiteX132" fmla="*/ 3538331 w 4345388"/>
                <a:gd name="connsiteY132" fmla="*/ 1001865 h 1745656"/>
                <a:gd name="connsiteX133" fmla="*/ 3582063 w 4345388"/>
                <a:gd name="connsiteY133" fmla="*/ 1085354 h 1745656"/>
                <a:gd name="connsiteX134" fmla="*/ 3609893 w 4345388"/>
                <a:gd name="connsiteY134" fmla="*/ 1137037 h 1745656"/>
                <a:gd name="connsiteX135" fmla="*/ 3629771 w 4345388"/>
                <a:gd name="connsiteY135" fmla="*/ 1184745 h 1745656"/>
                <a:gd name="connsiteX136" fmla="*/ 3641698 w 4345388"/>
                <a:gd name="connsiteY136" fmla="*/ 1200647 h 1745656"/>
                <a:gd name="connsiteX137" fmla="*/ 3653625 w 4345388"/>
                <a:gd name="connsiteY137" fmla="*/ 1228477 h 1745656"/>
                <a:gd name="connsiteX138" fmla="*/ 3665552 w 4345388"/>
                <a:gd name="connsiteY138" fmla="*/ 1216550 h 1745656"/>
                <a:gd name="connsiteX139" fmla="*/ 3721211 w 4345388"/>
                <a:gd name="connsiteY139" fmla="*/ 1045597 h 1745656"/>
                <a:gd name="connsiteX140" fmla="*/ 3768919 w 4345388"/>
                <a:gd name="connsiteY140" fmla="*/ 882595 h 1745656"/>
                <a:gd name="connsiteX141" fmla="*/ 3776870 w 4345388"/>
                <a:gd name="connsiteY141" fmla="*/ 830912 h 1745656"/>
                <a:gd name="connsiteX142" fmla="*/ 3792773 w 4345388"/>
                <a:gd name="connsiteY142" fmla="*/ 795131 h 1745656"/>
                <a:gd name="connsiteX143" fmla="*/ 3800724 w 4345388"/>
                <a:gd name="connsiteY143" fmla="*/ 771277 h 1745656"/>
                <a:gd name="connsiteX144" fmla="*/ 3808675 w 4345388"/>
                <a:gd name="connsiteY144" fmla="*/ 735496 h 1745656"/>
                <a:gd name="connsiteX145" fmla="*/ 3824578 w 4345388"/>
                <a:gd name="connsiteY145" fmla="*/ 711642 h 1745656"/>
                <a:gd name="connsiteX146" fmla="*/ 3828554 w 4345388"/>
                <a:gd name="connsiteY146" fmla="*/ 723569 h 1745656"/>
                <a:gd name="connsiteX147" fmla="*/ 3836505 w 4345388"/>
                <a:gd name="connsiteY147" fmla="*/ 735496 h 1745656"/>
                <a:gd name="connsiteX148" fmla="*/ 3840481 w 4345388"/>
                <a:gd name="connsiteY148" fmla="*/ 763326 h 1745656"/>
                <a:gd name="connsiteX149" fmla="*/ 3884213 w 4345388"/>
                <a:gd name="connsiteY149" fmla="*/ 926327 h 1745656"/>
                <a:gd name="connsiteX150" fmla="*/ 3896140 w 4345388"/>
                <a:gd name="connsiteY150" fmla="*/ 958133 h 1745656"/>
                <a:gd name="connsiteX151" fmla="*/ 3904091 w 4345388"/>
                <a:gd name="connsiteY151" fmla="*/ 997889 h 1745656"/>
                <a:gd name="connsiteX152" fmla="*/ 3916018 w 4345388"/>
                <a:gd name="connsiteY152" fmla="*/ 1049573 h 1745656"/>
                <a:gd name="connsiteX153" fmla="*/ 3947823 w 4345388"/>
                <a:gd name="connsiteY153" fmla="*/ 1152940 h 1745656"/>
                <a:gd name="connsiteX154" fmla="*/ 3959750 w 4345388"/>
                <a:gd name="connsiteY154" fmla="*/ 1172818 h 1745656"/>
                <a:gd name="connsiteX155" fmla="*/ 3971677 w 4345388"/>
                <a:gd name="connsiteY155" fmla="*/ 1220526 h 1745656"/>
                <a:gd name="connsiteX156" fmla="*/ 3995531 w 4345388"/>
                <a:gd name="connsiteY156" fmla="*/ 1327868 h 1745656"/>
                <a:gd name="connsiteX157" fmla="*/ 4023361 w 4345388"/>
                <a:gd name="connsiteY157" fmla="*/ 1363649 h 1745656"/>
                <a:gd name="connsiteX158" fmla="*/ 4031312 w 4345388"/>
                <a:gd name="connsiteY158" fmla="*/ 1375576 h 1745656"/>
                <a:gd name="connsiteX159" fmla="*/ 4043239 w 4345388"/>
                <a:gd name="connsiteY159" fmla="*/ 1399430 h 1745656"/>
                <a:gd name="connsiteX160" fmla="*/ 4055166 w 4345388"/>
                <a:gd name="connsiteY160" fmla="*/ 1403406 h 1745656"/>
                <a:gd name="connsiteX161" fmla="*/ 4082995 w 4345388"/>
                <a:gd name="connsiteY161" fmla="*/ 1411357 h 1745656"/>
                <a:gd name="connsiteX162" fmla="*/ 4114801 w 4345388"/>
                <a:gd name="connsiteY162" fmla="*/ 1415333 h 1745656"/>
                <a:gd name="connsiteX163" fmla="*/ 4130703 w 4345388"/>
                <a:gd name="connsiteY163" fmla="*/ 1419308 h 1745656"/>
                <a:gd name="connsiteX164" fmla="*/ 4154557 w 4345388"/>
                <a:gd name="connsiteY164" fmla="*/ 1411357 h 1745656"/>
                <a:gd name="connsiteX165" fmla="*/ 4166484 w 4345388"/>
                <a:gd name="connsiteY165" fmla="*/ 1399430 h 1745656"/>
                <a:gd name="connsiteX166" fmla="*/ 4198289 w 4345388"/>
                <a:gd name="connsiteY166" fmla="*/ 1347747 h 1745656"/>
                <a:gd name="connsiteX167" fmla="*/ 4234070 w 4345388"/>
                <a:gd name="connsiteY167" fmla="*/ 1351722 h 1745656"/>
                <a:gd name="connsiteX168" fmla="*/ 4257924 w 4345388"/>
                <a:gd name="connsiteY168" fmla="*/ 1371600 h 1745656"/>
                <a:gd name="connsiteX169" fmla="*/ 4273827 w 4345388"/>
                <a:gd name="connsiteY169" fmla="*/ 1383527 h 1745656"/>
                <a:gd name="connsiteX170" fmla="*/ 4313583 w 4345388"/>
                <a:gd name="connsiteY170" fmla="*/ 1419308 h 1745656"/>
                <a:gd name="connsiteX171" fmla="*/ 4325510 w 4345388"/>
                <a:gd name="connsiteY171" fmla="*/ 1439187 h 1745656"/>
                <a:gd name="connsiteX172" fmla="*/ 4337437 w 4345388"/>
                <a:gd name="connsiteY172" fmla="*/ 1467016 h 1745656"/>
                <a:gd name="connsiteX173" fmla="*/ 4345388 w 4345388"/>
                <a:gd name="connsiteY173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28801 w 4345388"/>
                <a:gd name="connsiteY10" fmla="*/ 978011 h 1745656"/>
                <a:gd name="connsiteX11" fmla="*/ 1856630 w 4345388"/>
                <a:gd name="connsiteY11" fmla="*/ 918376 h 1745656"/>
                <a:gd name="connsiteX12" fmla="*/ 1864581 w 4345388"/>
                <a:gd name="connsiteY12" fmla="*/ 894522 h 1745656"/>
                <a:gd name="connsiteX13" fmla="*/ 1876508 w 4345388"/>
                <a:gd name="connsiteY13" fmla="*/ 870668 h 1745656"/>
                <a:gd name="connsiteX14" fmla="*/ 1884460 w 4345388"/>
                <a:gd name="connsiteY14" fmla="*/ 826936 h 1745656"/>
                <a:gd name="connsiteX15" fmla="*/ 1900362 w 4345388"/>
                <a:gd name="connsiteY15" fmla="*/ 775253 h 1745656"/>
                <a:gd name="connsiteX16" fmla="*/ 1904338 w 4345388"/>
                <a:gd name="connsiteY16" fmla="*/ 739472 h 1745656"/>
                <a:gd name="connsiteX17" fmla="*/ 1916265 w 4345388"/>
                <a:gd name="connsiteY17" fmla="*/ 608275 h 1745656"/>
                <a:gd name="connsiteX18" fmla="*/ 1924216 w 4345388"/>
                <a:gd name="connsiteY18" fmla="*/ 548640 h 1745656"/>
                <a:gd name="connsiteX19" fmla="*/ 1940119 w 4345388"/>
                <a:gd name="connsiteY19" fmla="*/ 492981 h 1745656"/>
                <a:gd name="connsiteX20" fmla="*/ 1956021 w 4345388"/>
                <a:gd name="connsiteY20" fmla="*/ 441298 h 1745656"/>
                <a:gd name="connsiteX21" fmla="*/ 1959997 w 4345388"/>
                <a:gd name="connsiteY21" fmla="*/ 417444 h 1745656"/>
                <a:gd name="connsiteX22" fmla="*/ 1963973 w 4345388"/>
                <a:gd name="connsiteY22" fmla="*/ 405517 h 1745656"/>
                <a:gd name="connsiteX23" fmla="*/ 1967948 w 4345388"/>
                <a:gd name="connsiteY23" fmla="*/ 357809 h 1745656"/>
                <a:gd name="connsiteX24" fmla="*/ 1979875 w 4345388"/>
                <a:gd name="connsiteY24" fmla="*/ 294199 h 1745656"/>
                <a:gd name="connsiteX25" fmla="*/ 1987827 w 4345388"/>
                <a:gd name="connsiteY25" fmla="*/ 214686 h 1745656"/>
                <a:gd name="connsiteX26" fmla="*/ 1995778 w 4345388"/>
                <a:gd name="connsiteY26" fmla="*/ 182880 h 1745656"/>
                <a:gd name="connsiteX27" fmla="*/ 1999754 w 4345388"/>
                <a:gd name="connsiteY27" fmla="*/ 163002 h 1745656"/>
                <a:gd name="connsiteX28" fmla="*/ 2003729 w 4345388"/>
                <a:gd name="connsiteY28" fmla="*/ 123246 h 1745656"/>
                <a:gd name="connsiteX29" fmla="*/ 2015656 w 4345388"/>
                <a:gd name="connsiteY29" fmla="*/ 79514 h 1745656"/>
                <a:gd name="connsiteX30" fmla="*/ 2023607 w 4345388"/>
                <a:gd name="connsiteY30" fmla="*/ 59635 h 1745656"/>
                <a:gd name="connsiteX31" fmla="*/ 2055413 w 4345388"/>
                <a:gd name="connsiteY31" fmla="*/ 3976 h 1745656"/>
                <a:gd name="connsiteX32" fmla="*/ 2075291 w 4345388"/>
                <a:gd name="connsiteY32" fmla="*/ 0 h 1745656"/>
                <a:gd name="connsiteX33" fmla="*/ 2083242 w 4345388"/>
                <a:gd name="connsiteY33" fmla="*/ 15903 h 1745656"/>
                <a:gd name="connsiteX34" fmla="*/ 2087218 w 4345388"/>
                <a:gd name="connsiteY34" fmla="*/ 31806 h 1745656"/>
                <a:gd name="connsiteX35" fmla="*/ 2099145 w 4345388"/>
                <a:gd name="connsiteY35" fmla="*/ 79514 h 1745656"/>
                <a:gd name="connsiteX36" fmla="*/ 2103121 w 4345388"/>
                <a:gd name="connsiteY36" fmla="*/ 123246 h 1745656"/>
                <a:gd name="connsiteX37" fmla="*/ 2115047 w 4345388"/>
                <a:gd name="connsiteY37" fmla="*/ 186856 h 1745656"/>
                <a:gd name="connsiteX38" fmla="*/ 2119023 w 4345388"/>
                <a:gd name="connsiteY38" fmla="*/ 198783 h 1745656"/>
                <a:gd name="connsiteX39" fmla="*/ 2134926 w 4345388"/>
                <a:gd name="connsiteY39" fmla="*/ 250467 h 1745656"/>
                <a:gd name="connsiteX40" fmla="*/ 2138901 w 4345388"/>
                <a:gd name="connsiteY40" fmla="*/ 262394 h 1745656"/>
                <a:gd name="connsiteX41" fmla="*/ 2142877 w 4345388"/>
                <a:gd name="connsiteY41" fmla="*/ 286247 h 1745656"/>
                <a:gd name="connsiteX42" fmla="*/ 2146853 w 4345388"/>
                <a:gd name="connsiteY42" fmla="*/ 318053 h 1745656"/>
                <a:gd name="connsiteX43" fmla="*/ 2158780 w 4345388"/>
                <a:gd name="connsiteY43" fmla="*/ 353834 h 1745656"/>
                <a:gd name="connsiteX44" fmla="*/ 2170707 w 4345388"/>
                <a:gd name="connsiteY44" fmla="*/ 377687 h 1745656"/>
                <a:gd name="connsiteX45" fmla="*/ 2182634 w 4345388"/>
                <a:gd name="connsiteY45" fmla="*/ 381663 h 1745656"/>
                <a:gd name="connsiteX46" fmla="*/ 2274074 w 4345388"/>
                <a:gd name="connsiteY46" fmla="*/ 377687 h 1745656"/>
                <a:gd name="connsiteX47" fmla="*/ 2289976 w 4345388"/>
                <a:gd name="connsiteY47" fmla="*/ 365760 h 1745656"/>
                <a:gd name="connsiteX48" fmla="*/ 2313830 w 4345388"/>
                <a:gd name="connsiteY48" fmla="*/ 345882 h 1745656"/>
                <a:gd name="connsiteX49" fmla="*/ 2337684 w 4345388"/>
                <a:gd name="connsiteY49" fmla="*/ 314077 h 1745656"/>
                <a:gd name="connsiteX50" fmla="*/ 2345635 w 4345388"/>
                <a:gd name="connsiteY50" fmla="*/ 290223 h 1745656"/>
                <a:gd name="connsiteX51" fmla="*/ 2361538 w 4345388"/>
                <a:gd name="connsiteY51" fmla="*/ 258418 h 1745656"/>
                <a:gd name="connsiteX52" fmla="*/ 2365514 w 4345388"/>
                <a:gd name="connsiteY52" fmla="*/ 242515 h 1745656"/>
                <a:gd name="connsiteX53" fmla="*/ 2373465 w 4345388"/>
                <a:gd name="connsiteY53" fmla="*/ 222637 h 1745656"/>
                <a:gd name="connsiteX54" fmla="*/ 2377441 w 4345388"/>
                <a:gd name="connsiteY54" fmla="*/ 210710 h 1745656"/>
                <a:gd name="connsiteX55" fmla="*/ 2381416 w 4345388"/>
                <a:gd name="connsiteY55" fmla="*/ 421420 h 1745656"/>
                <a:gd name="connsiteX56" fmla="*/ 2385392 w 4345388"/>
                <a:gd name="connsiteY56" fmla="*/ 441298 h 1745656"/>
                <a:gd name="connsiteX57" fmla="*/ 2393343 w 4345388"/>
                <a:gd name="connsiteY57" fmla="*/ 453225 h 1745656"/>
                <a:gd name="connsiteX58" fmla="*/ 2413221 w 4345388"/>
                <a:gd name="connsiteY58" fmla="*/ 489006 h 1745656"/>
                <a:gd name="connsiteX59" fmla="*/ 2449002 w 4345388"/>
                <a:gd name="connsiteY59" fmla="*/ 477079 h 1745656"/>
                <a:gd name="connsiteX60" fmla="*/ 2468881 w 4345388"/>
                <a:gd name="connsiteY60" fmla="*/ 457200 h 1745656"/>
                <a:gd name="connsiteX61" fmla="*/ 2500686 w 4345388"/>
                <a:gd name="connsiteY61" fmla="*/ 417444 h 1745656"/>
                <a:gd name="connsiteX62" fmla="*/ 2512613 w 4345388"/>
                <a:gd name="connsiteY62" fmla="*/ 405517 h 1745656"/>
                <a:gd name="connsiteX63" fmla="*/ 2524540 w 4345388"/>
                <a:gd name="connsiteY63" fmla="*/ 413468 h 1745656"/>
                <a:gd name="connsiteX64" fmla="*/ 2532491 w 4345388"/>
                <a:gd name="connsiteY64" fmla="*/ 437322 h 1745656"/>
                <a:gd name="connsiteX65" fmla="*/ 2540442 w 4345388"/>
                <a:gd name="connsiteY65" fmla="*/ 457200 h 1745656"/>
                <a:gd name="connsiteX66" fmla="*/ 2544418 w 4345388"/>
                <a:gd name="connsiteY66" fmla="*/ 477079 h 1745656"/>
                <a:gd name="connsiteX67" fmla="*/ 2552369 w 4345388"/>
                <a:gd name="connsiteY67" fmla="*/ 492981 h 1745656"/>
                <a:gd name="connsiteX68" fmla="*/ 2560321 w 4345388"/>
                <a:gd name="connsiteY68" fmla="*/ 512860 h 1745656"/>
                <a:gd name="connsiteX69" fmla="*/ 2564296 w 4345388"/>
                <a:gd name="connsiteY69" fmla="*/ 528762 h 1745656"/>
                <a:gd name="connsiteX70" fmla="*/ 2576223 w 4345388"/>
                <a:gd name="connsiteY70" fmla="*/ 544665 h 1745656"/>
                <a:gd name="connsiteX71" fmla="*/ 2592126 w 4345388"/>
                <a:gd name="connsiteY71" fmla="*/ 568519 h 1745656"/>
                <a:gd name="connsiteX72" fmla="*/ 2604053 w 4345388"/>
                <a:gd name="connsiteY72" fmla="*/ 588397 h 1745656"/>
                <a:gd name="connsiteX73" fmla="*/ 2623931 w 4345388"/>
                <a:gd name="connsiteY73" fmla="*/ 580446 h 1745656"/>
                <a:gd name="connsiteX74" fmla="*/ 2643809 w 4345388"/>
                <a:gd name="connsiteY74" fmla="*/ 552616 h 1745656"/>
                <a:gd name="connsiteX75" fmla="*/ 2663687 w 4345388"/>
                <a:gd name="connsiteY75" fmla="*/ 516835 h 1745656"/>
                <a:gd name="connsiteX76" fmla="*/ 2679590 w 4345388"/>
                <a:gd name="connsiteY76" fmla="*/ 481054 h 1745656"/>
                <a:gd name="connsiteX77" fmla="*/ 2683566 w 4345388"/>
                <a:gd name="connsiteY77" fmla="*/ 469127 h 1745656"/>
                <a:gd name="connsiteX78" fmla="*/ 2691517 w 4345388"/>
                <a:gd name="connsiteY78" fmla="*/ 457200 h 1745656"/>
                <a:gd name="connsiteX79" fmla="*/ 2703444 w 4345388"/>
                <a:gd name="connsiteY79" fmla="*/ 425395 h 1745656"/>
                <a:gd name="connsiteX80" fmla="*/ 2711395 w 4345388"/>
                <a:gd name="connsiteY80" fmla="*/ 409493 h 1745656"/>
                <a:gd name="connsiteX81" fmla="*/ 2735249 w 4345388"/>
                <a:gd name="connsiteY81" fmla="*/ 461176 h 1745656"/>
                <a:gd name="connsiteX82" fmla="*/ 2755127 w 4345388"/>
                <a:gd name="connsiteY82" fmla="*/ 504908 h 1745656"/>
                <a:gd name="connsiteX83" fmla="*/ 2771030 w 4345388"/>
                <a:gd name="connsiteY83" fmla="*/ 556592 h 1745656"/>
                <a:gd name="connsiteX84" fmla="*/ 2775006 w 4345388"/>
                <a:gd name="connsiteY84" fmla="*/ 572494 h 1745656"/>
                <a:gd name="connsiteX85" fmla="*/ 2782957 w 4345388"/>
                <a:gd name="connsiteY85" fmla="*/ 588397 h 1745656"/>
                <a:gd name="connsiteX86" fmla="*/ 2802835 w 4345388"/>
                <a:gd name="connsiteY86" fmla="*/ 624178 h 1745656"/>
                <a:gd name="connsiteX87" fmla="*/ 2818738 w 4345388"/>
                <a:gd name="connsiteY87" fmla="*/ 640080 h 1745656"/>
                <a:gd name="connsiteX88" fmla="*/ 2830665 w 4345388"/>
                <a:gd name="connsiteY88" fmla="*/ 663934 h 1745656"/>
                <a:gd name="connsiteX89" fmla="*/ 2834641 w 4345388"/>
                <a:gd name="connsiteY89" fmla="*/ 679837 h 1745656"/>
                <a:gd name="connsiteX90" fmla="*/ 2846567 w 4345388"/>
                <a:gd name="connsiteY90" fmla="*/ 695740 h 1745656"/>
                <a:gd name="connsiteX91" fmla="*/ 2862470 w 4345388"/>
                <a:gd name="connsiteY91" fmla="*/ 743447 h 1745656"/>
                <a:gd name="connsiteX92" fmla="*/ 2866446 w 4345388"/>
                <a:gd name="connsiteY92" fmla="*/ 759350 h 1745656"/>
                <a:gd name="connsiteX93" fmla="*/ 2882348 w 4345388"/>
                <a:gd name="connsiteY93" fmla="*/ 795131 h 1745656"/>
                <a:gd name="connsiteX94" fmla="*/ 2886324 w 4345388"/>
                <a:gd name="connsiteY94" fmla="*/ 811034 h 1745656"/>
                <a:gd name="connsiteX95" fmla="*/ 2898251 w 4345388"/>
                <a:gd name="connsiteY95" fmla="*/ 834887 h 1745656"/>
                <a:gd name="connsiteX96" fmla="*/ 2910178 w 4345388"/>
                <a:gd name="connsiteY96" fmla="*/ 826936 h 1745656"/>
                <a:gd name="connsiteX97" fmla="*/ 2949934 w 4345388"/>
                <a:gd name="connsiteY97" fmla="*/ 751399 h 1745656"/>
                <a:gd name="connsiteX98" fmla="*/ 2957886 w 4345388"/>
                <a:gd name="connsiteY98" fmla="*/ 703691 h 1745656"/>
                <a:gd name="connsiteX99" fmla="*/ 2977764 w 4345388"/>
                <a:gd name="connsiteY99" fmla="*/ 663934 h 1745656"/>
                <a:gd name="connsiteX100" fmla="*/ 2981740 w 4345388"/>
                <a:gd name="connsiteY100" fmla="*/ 620202 h 1745656"/>
                <a:gd name="connsiteX101" fmla="*/ 3005594 w 4345388"/>
                <a:gd name="connsiteY101" fmla="*/ 576470 h 1745656"/>
                <a:gd name="connsiteX102" fmla="*/ 3025472 w 4345388"/>
                <a:gd name="connsiteY102" fmla="*/ 500933 h 1745656"/>
                <a:gd name="connsiteX103" fmla="*/ 3041374 w 4345388"/>
                <a:gd name="connsiteY103" fmla="*/ 421420 h 1745656"/>
                <a:gd name="connsiteX104" fmla="*/ 3049326 w 4345388"/>
                <a:gd name="connsiteY104" fmla="*/ 405517 h 1745656"/>
                <a:gd name="connsiteX105" fmla="*/ 3061253 w 4345388"/>
                <a:gd name="connsiteY105" fmla="*/ 365760 h 1745656"/>
                <a:gd name="connsiteX106" fmla="*/ 3085107 w 4345388"/>
                <a:gd name="connsiteY106" fmla="*/ 310101 h 1745656"/>
                <a:gd name="connsiteX107" fmla="*/ 3101009 w 4345388"/>
                <a:gd name="connsiteY107" fmla="*/ 349858 h 1745656"/>
                <a:gd name="connsiteX108" fmla="*/ 3104985 w 4345388"/>
                <a:gd name="connsiteY108" fmla="*/ 373712 h 1745656"/>
                <a:gd name="connsiteX109" fmla="*/ 3116912 w 4345388"/>
                <a:gd name="connsiteY109" fmla="*/ 429371 h 1745656"/>
                <a:gd name="connsiteX110" fmla="*/ 3136790 w 4345388"/>
                <a:gd name="connsiteY110" fmla="*/ 489006 h 1745656"/>
                <a:gd name="connsiteX111" fmla="*/ 3180522 w 4345388"/>
                <a:gd name="connsiteY111" fmla="*/ 652007 h 1745656"/>
                <a:gd name="connsiteX112" fmla="*/ 3196425 w 4345388"/>
                <a:gd name="connsiteY112" fmla="*/ 703691 h 1745656"/>
                <a:gd name="connsiteX113" fmla="*/ 3220279 w 4345388"/>
                <a:gd name="connsiteY113" fmla="*/ 807058 h 1745656"/>
                <a:gd name="connsiteX114" fmla="*/ 3248108 w 4345388"/>
                <a:gd name="connsiteY114" fmla="*/ 898498 h 1745656"/>
                <a:gd name="connsiteX115" fmla="*/ 3252084 w 4345388"/>
                <a:gd name="connsiteY115" fmla="*/ 926327 h 1745656"/>
                <a:gd name="connsiteX116" fmla="*/ 3267987 w 4345388"/>
                <a:gd name="connsiteY116" fmla="*/ 966084 h 1745656"/>
                <a:gd name="connsiteX117" fmla="*/ 3271962 w 4345388"/>
                <a:gd name="connsiteY117" fmla="*/ 978011 h 1745656"/>
                <a:gd name="connsiteX118" fmla="*/ 3283889 w 4345388"/>
                <a:gd name="connsiteY118" fmla="*/ 981987 h 1745656"/>
                <a:gd name="connsiteX119" fmla="*/ 3291841 w 4345388"/>
                <a:gd name="connsiteY119" fmla="*/ 974035 h 1745656"/>
                <a:gd name="connsiteX120" fmla="*/ 3307743 w 4345388"/>
                <a:gd name="connsiteY120" fmla="*/ 942230 h 1745656"/>
                <a:gd name="connsiteX121" fmla="*/ 3315694 w 4345388"/>
                <a:gd name="connsiteY121" fmla="*/ 918376 h 1745656"/>
                <a:gd name="connsiteX122" fmla="*/ 3335573 w 4345388"/>
                <a:gd name="connsiteY122" fmla="*/ 950181 h 1745656"/>
                <a:gd name="connsiteX123" fmla="*/ 3367378 w 4345388"/>
                <a:gd name="connsiteY123" fmla="*/ 1021743 h 1745656"/>
                <a:gd name="connsiteX124" fmla="*/ 3399183 w 4345388"/>
                <a:gd name="connsiteY124" fmla="*/ 1077402 h 1745656"/>
                <a:gd name="connsiteX125" fmla="*/ 3415086 w 4345388"/>
                <a:gd name="connsiteY125" fmla="*/ 1073427 h 1745656"/>
                <a:gd name="connsiteX126" fmla="*/ 3430988 w 4345388"/>
                <a:gd name="connsiteY126" fmla="*/ 1045597 h 1745656"/>
                <a:gd name="connsiteX127" fmla="*/ 3454842 w 4345388"/>
                <a:gd name="connsiteY127" fmla="*/ 993914 h 1745656"/>
                <a:gd name="connsiteX128" fmla="*/ 3478696 w 4345388"/>
                <a:gd name="connsiteY128" fmla="*/ 942230 h 1745656"/>
                <a:gd name="connsiteX129" fmla="*/ 3490623 w 4345388"/>
                <a:gd name="connsiteY129" fmla="*/ 938254 h 1745656"/>
                <a:gd name="connsiteX130" fmla="*/ 3522428 w 4345388"/>
                <a:gd name="connsiteY130" fmla="*/ 981987 h 1745656"/>
                <a:gd name="connsiteX131" fmla="*/ 3538331 w 4345388"/>
                <a:gd name="connsiteY131" fmla="*/ 1001865 h 1745656"/>
                <a:gd name="connsiteX132" fmla="*/ 3582063 w 4345388"/>
                <a:gd name="connsiteY132" fmla="*/ 1085354 h 1745656"/>
                <a:gd name="connsiteX133" fmla="*/ 3609893 w 4345388"/>
                <a:gd name="connsiteY133" fmla="*/ 1137037 h 1745656"/>
                <a:gd name="connsiteX134" fmla="*/ 3629771 w 4345388"/>
                <a:gd name="connsiteY134" fmla="*/ 1184745 h 1745656"/>
                <a:gd name="connsiteX135" fmla="*/ 3641698 w 4345388"/>
                <a:gd name="connsiteY135" fmla="*/ 1200647 h 1745656"/>
                <a:gd name="connsiteX136" fmla="*/ 3653625 w 4345388"/>
                <a:gd name="connsiteY136" fmla="*/ 1228477 h 1745656"/>
                <a:gd name="connsiteX137" fmla="*/ 3665552 w 4345388"/>
                <a:gd name="connsiteY137" fmla="*/ 1216550 h 1745656"/>
                <a:gd name="connsiteX138" fmla="*/ 3721211 w 4345388"/>
                <a:gd name="connsiteY138" fmla="*/ 1045597 h 1745656"/>
                <a:gd name="connsiteX139" fmla="*/ 3768919 w 4345388"/>
                <a:gd name="connsiteY139" fmla="*/ 882595 h 1745656"/>
                <a:gd name="connsiteX140" fmla="*/ 3776870 w 4345388"/>
                <a:gd name="connsiteY140" fmla="*/ 830912 h 1745656"/>
                <a:gd name="connsiteX141" fmla="*/ 3792773 w 4345388"/>
                <a:gd name="connsiteY141" fmla="*/ 795131 h 1745656"/>
                <a:gd name="connsiteX142" fmla="*/ 3800724 w 4345388"/>
                <a:gd name="connsiteY142" fmla="*/ 771277 h 1745656"/>
                <a:gd name="connsiteX143" fmla="*/ 3808675 w 4345388"/>
                <a:gd name="connsiteY143" fmla="*/ 735496 h 1745656"/>
                <a:gd name="connsiteX144" fmla="*/ 3824578 w 4345388"/>
                <a:gd name="connsiteY144" fmla="*/ 711642 h 1745656"/>
                <a:gd name="connsiteX145" fmla="*/ 3828554 w 4345388"/>
                <a:gd name="connsiteY145" fmla="*/ 723569 h 1745656"/>
                <a:gd name="connsiteX146" fmla="*/ 3836505 w 4345388"/>
                <a:gd name="connsiteY146" fmla="*/ 735496 h 1745656"/>
                <a:gd name="connsiteX147" fmla="*/ 3840481 w 4345388"/>
                <a:gd name="connsiteY147" fmla="*/ 763326 h 1745656"/>
                <a:gd name="connsiteX148" fmla="*/ 3884213 w 4345388"/>
                <a:gd name="connsiteY148" fmla="*/ 926327 h 1745656"/>
                <a:gd name="connsiteX149" fmla="*/ 3896140 w 4345388"/>
                <a:gd name="connsiteY149" fmla="*/ 958133 h 1745656"/>
                <a:gd name="connsiteX150" fmla="*/ 3904091 w 4345388"/>
                <a:gd name="connsiteY150" fmla="*/ 997889 h 1745656"/>
                <a:gd name="connsiteX151" fmla="*/ 3916018 w 4345388"/>
                <a:gd name="connsiteY151" fmla="*/ 1049573 h 1745656"/>
                <a:gd name="connsiteX152" fmla="*/ 3947823 w 4345388"/>
                <a:gd name="connsiteY152" fmla="*/ 1152940 h 1745656"/>
                <a:gd name="connsiteX153" fmla="*/ 3959750 w 4345388"/>
                <a:gd name="connsiteY153" fmla="*/ 1172818 h 1745656"/>
                <a:gd name="connsiteX154" fmla="*/ 3971677 w 4345388"/>
                <a:gd name="connsiteY154" fmla="*/ 1220526 h 1745656"/>
                <a:gd name="connsiteX155" fmla="*/ 3995531 w 4345388"/>
                <a:gd name="connsiteY155" fmla="*/ 1327868 h 1745656"/>
                <a:gd name="connsiteX156" fmla="*/ 4023361 w 4345388"/>
                <a:gd name="connsiteY156" fmla="*/ 1363649 h 1745656"/>
                <a:gd name="connsiteX157" fmla="*/ 4031312 w 4345388"/>
                <a:gd name="connsiteY157" fmla="*/ 1375576 h 1745656"/>
                <a:gd name="connsiteX158" fmla="*/ 4043239 w 4345388"/>
                <a:gd name="connsiteY158" fmla="*/ 1399430 h 1745656"/>
                <a:gd name="connsiteX159" fmla="*/ 4055166 w 4345388"/>
                <a:gd name="connsiteY159" fmla="*/ 1403406 h 1745656"/>
                <a:gd name="connsiteX160" fmla="*/ 4082995 w 4345388"/>
                <a:gd name="connsiteY160" fmla="*/ 1411357 h 1745656"/>
                <a:gd name="connsiteX161" fmla="*/ 4114801 w 4345388"/>
                <a:gd name="connsiteY161" fmla="*/ 1415333 h 1745656"/>
                <a:gd name="connsiteX162" fmla="*/ 4130703 w 4345388"/>
                <a:gd name="connsiteY162" fmla="*/ 1419308 h 1745656"/>
                <a:gd name="connsiteX163" fmla="*/ 4154557 w 4345388"/>
                <a:gd name="connsiteY163" fmla="*/ 1411357 h 1745656"/>
                <a:gd name="connsiteX164" fmla="*/ 4166484 w 4345388"/>
                <a:gd name="connsiteY164" fmla="*/ 1399430 h 1745656"/>
                <a:gd name="connsiteX165" fmla="*/ 4198289 w 4345388"/>
                <a:gd name="connsiteY165" fmla="*/ 1347747 h 1745656"/>
                <a:gd name="connsiteX166" fmla="*/ 4234070 w 4345388"/>
                <a:gd name="connsiteY166" fmla="*/ 1351722 h 1745656"/>
                <a:gd name="connsiteX167" fmla="*/ 4257924 w 4345388"/>
                <a:gd name="connsiteY167" fmla="*/ 1371600 h 1745656"/>
                <a:gd name="connsiteX168" fmla="*/ 4273827 w 4345388"/>
                <a:gd name="connsiteY168" fmla="*/ 1383527 h 1745656"/>
                <a:gd name="connsiteX169" fmla="*/ 4313583 w 4345388"/>
                <a:gd name="connsiteY169" fmla="*/ 1419308 h 1745656"/>
                <a:gd name="connsiteX170" fmla="*/ 4325510 w 4345388"/>
                <a:gd name="connsiteY170" fmla="*/ 1439187 h 1745656"/>
                <a:gd name="connsiteX171" fmla="*/ 4337437 w 4345388"/>
                <a:gd name="connsiteY171" fmla="*/ 1467016 h 1745656"/>
                <a:gd name="connsiteX172" fmla="*/ 4345388 w 4345388"/>
                <a:gd name="connsiteY172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04947 w 4345388"/>
                <a:gd name="connsiteY9" fmla="*/ 1041621 h 1745656"/>
                <a:gd name="connsiteX10" fmla="*/ 1828801 w 4345388"/>
                <a:gd name="connsiteY10" fmla="*/ 978011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9044 w 4345388"/>
                <a:gd name="connsiteY8" fmla="*/ 1109207 h 1745656"/>
                <a:gd name="connsiteX9" fmla="*/ 1814779 w 4345388"/>
                <a:gd name="connsiteY9" fmla="*/ 1007208 h 1745656"/>
                <a:gd name="connsiteX10" fmla="*/ 1828801 w 4345388"/>
                <a:gd name="connsiteY10" fmla="*/ 978011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14779 w 4345388"/>
                <a:gd name="connsiteY9" fmla="*/ 1007208 h 1745656"/>
                <a:gd name="connsiteX10" fmla="*/ 1828801 w 4345388"/>
                <a:gd name="connsiteY10" fmla="*/ 978011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28801 w 4345388"/>
                <a:gd name="connsiteY10" fmla="*/ 978011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16511 w 4345388"/>
                <a:gd name="connsiteY10" fmla="*/ 926392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16511 w 4345388"/>
                <a:gd name="connsiteY10" fmla="*/ 926392 h 1745656"/>
                <a:gd name="connsiteX11" fmla="*/ 1856630 w 4345388"/>
                <a:gd name="connsiteY11" fmla="*/ 918376 h 1745656"/>
                <a:gd name="connsiteX12" fmla="*/ 1876508 w 4345388"/>
                <a:gd name="connsiteY12" fmla="*/ 870668 h 1745656"/>
                <a:gd name="connsiteX13" fmla="*/ 1884460 w 4345388"/>
                <a:gd name="connsiteY13" fmla="*/ 826936 h 1745656"/>
                <a:gd name="connsiteX14" fmla="*/ 1900362 w 4345388"/>
                <a:gd name="connsiteY14" fmla="*/ 775253 h 1745656"/>
                <a:gd name="connsiteX15" fmla="*/ 1904338 w 4345388"/>
                <a:gd name="connsiteY15" fmla="*/ 739472 h 1745656"/>
                <a:gd name="connsiteX16" fmla="*/ 1916265 w 4345388"/>
                <a:gd name="connsiteY16" fmla="*/ 608275 h 1745656"/>
                <a:gd name="connsiteX17" fmla="*/ 1924216 w 4345388"/>
                <a:gd name="connsiteY17" fmla="*/ 548640 h 1745656"/>
                <a:gd name="connsiteX18" fmla="*/ 1940119 w 4345388"/>
                <a:gd name="connsiteY18" fmla="*/ 492981 h 1745656"/>
                <a:gd name="connsiteX19" fmla="*/ 1956021 w 4345388"/>
                <a:gd name="connsiteY19" fmla="*/ 441298 h 1745656"/>
                <a:gd name="connsiteX20" fmla="*/ 1959997 w 4345388"/>
                <a:gd name="connsiteY20" fmla="*/ 417444 h 1745656"/>
                <a:gd name="connsiteX21" fmla="*/ 1963973 w 4345388"/>
                <a:gd name="connsiteY21" fmla="*/ 405517 h 1745656"/>
                <a:gd name="connsiteX22" fmla="*/ 1967948 w 4345388"/>
                <a:gd name="connsiteY22" fmla="*/ 357809 h 1745656"/>
                <a:gd name="connsiteX23" fmla="*/ 1979875 w 4345388"/>
                <a:gd name="connsiteY23" fmla="*/ 294199 h 1745656"/>
                <a:gd name="connsiteX24" fmla="*/ 1987827 w 4345388"/>
                <a:gd name="connsiteY24" fmla="*/ 214686 h 1745656"/>
                <a:gd name="connsiteX25" fmla="*/ 1995778 w 4345388"/>
                <a:gd name="connsiteY25" fmla="*/ 182880 h 1745656"/>
                <a:gd name="connsiteX26" fmla="*/ 1999754 w 4345388"/>
                <a:gd name="connsiteY26" fmla="*/ 163002 h 1745656"/>
                <a:gd name="connsiteX27" fmla="*/ 2003729 w 4345388"/>
                <a:gd name="connsiteY27" fmla="*/ 123246 h 1745656"/>
                <a:gd name="connsiteX28" fmla="*/ 2015656 w 4345388"/>
                <a:gd name="connsiteY28" fmla="*/ 79514 h 1745656"/>
                <a:gd name="connsiteX29" fmla="*/ 2023607 w 4345388"/>
                <a:gd name="connsiteY29" fmla="*/ 59635 h 1745656"/>
                <a:gd name="connsiteX30" fmla="*/ 2055413 w 4345388"/>
                <a:gd name="connsiteY30" fmla="*/ 3976 h 1745656"/>
                <a:gd name="connsiteX31" fmla="*/ 2075291 w 4345388"/>
                <a:gd name="connsiteY31" fmla="*/ 0 h 1745656"/>
                <a:gd name="connsiteX32" fmla="*/ 2083242 w 4345388"/>
                <a:gd name="connsiteY32" fmla="*/ 15903 h 1745656"/>
                <a:gd name="connsiteX33" fmla="*/ 2087218 w 4345388"/>
                <a:gd name="connsiteY33" fmla="*/ 31806 h 1745656"/>
                <a:gd name="connsiteX34" fmla="*/ 2099145 w 4345388"/>
                <a:gd name="connsiteY34" fmla="*/ 79514 h 1745656"/>
                <a:gd name="connsiteX35" fmla="*/ 2103121 w 4345388"/>
                <a:gd name="connsiteY35" fmla="*/ 123246 h 1745656"/>
                <a:gd name="connsiteX36" fmla="*/ 2115047 w 4345388"/>
                <a:gd name="connsiteY36" fmla="*/ 186856 h 1745656"/>
                <a:gd name="connsiteX37" fmla="*/ 2119023 w 4345388"/>
                <a:gd name="connsiteY37" fmla="*/ 198783 h 1745656"/>
                <a:gd name="connsiteX38" fmla="*/ 2134926 w 4345388"/>
                <a:gd name="connsiteY38" fmla="*/ 250467 h 1745656"/>
                <a:gd name="connsiteX39" fmla="*/ 2138901 w 4345388"/>
                <a:gd name="connsiteY39" fmla="*/ 262394 h 1745656"/>
                <a:gd name="connsiteX40" fmla="*/ 2142877 w 4345388"/>
                <a:gd name="connsiteY40" fmla="*/ 286247 h 1745656"/>
                <a:gd name="connsiteX41" fmla="*/ 2146853 w 4345388"/>
                <a:gd name="connsiteY41" fmla="*/ 318053 h 1745656"/>
                <a:gd name="connsiteX42" fmla="*/ 2158780 w 4345388"/>
                <a:gd name="connsiteY42" fmla="*/ 353834 h 1745656"/>
                <a:gd name="connsiteX43" fmla="*/ 2170707 w 4345388"/>
                <a:gd name="connsiteY43" fmla="*/ 377687 h 1745656"/>
                <a:gd name="connsiteX44" fmla="*/ 2182634 w 4345388"/>
                <a:gd name="connsiteY44" fmla="*/ 381663 h 1745656"/>
                <a:gd name="connsiteX45" fmla="*/ 2274074 w 4345388"/>
                <a:gd name="connsiteY45" fmla="*/ 377687 h 1745656"/>
                <a:gd name="connsiteX46" fmla="*/ 2289976 w 4345388"/>
                <a:gd name="connsiteY46" fmla="*/ 365760 h 1745656"/>
                <a:gd name="connsiteX47" fmla="*/ 2313830 w 4345388"/>
                <a:gd name="connsiteY47" fmla="*/ 345882 h 1745656"/>
                <a:gd name="connsiteX48" fmla="*/ 2337684 w 4345388"/>
                <a:gd name="connsiteY48" fmla="*/ 314077 h 1745656"/>
                <a:gd name="connsiteX49" fmla="*/ 2345635 w 4345388"/>
                <a:gd name="connsiteY49" fmla="*/ 290223 h 1745656"/>
                <a:gd name="connsiteX50" fmla="*/ 2361538 w 4345388"/>
                <a:gd name="connsiteY50" fmla="*/ 258418 h 1745656"/>
                <a:gd name="connsiteX51" fmla="*/ 2365514 w 4345388"/>
                <a:gd name="connsiteY51" fmla="*/ 242515 h 1745656"/>
                <a:gd name="connsiteX52" fmla="*/ 2373465 w 4345388"/>
                <a:gd name="connsiteY52" fmla="*/ 222637 h 1745656"/>
                <a:gd name="connsiteX53" fmla="*/ 2377441 w 4345388"/>
                <a:gd name="connsiteY53" fmla="*/ 210710 h 1745656"/>
                <a:gd name="connsiteX54" fmla="*/ 2381416 w 4345388"/>
                <a:gd name="connsiteY54" fmla="*/ 421420 h 1745656"/>
                <a:gd name="connsiteX55" fmla="*/ 2385392 w 4345388"/>
                <a:gd name="connsiteY55" fmla="*/ 441298 h 1745656"/>
                <a:gd name="connsiteX56" fmla="*/ 2393343 w 4345388"/>
                <a:gd name="connsiteY56" fmla="*/ 453225 h 1745656"/>
                <a:gd name="connsiteX57" fmla="*/ 2413221 w 4345388"/>
                <a:gd name="connsiteY57" fmla="*/ 489006 h 1745656"/>
                <a:gd name="connsiteX58" fmla="*/ 2449002 w 4345388"/>
                <a:gd name="connsiteY58" fmla="*/ 477079 h 1745656"/>
                <a:gd name="connsiteX59" fmla="*/ 2468881 w 4345388"/>
                <a:gd name="connsiteY59" fmla="*/ 457200 h 1745656"/>
                <a:gd name="connsiteX60" fmla="*/ 2500686 w 4345388"/>
                <a:gd name="connsiteY60" fmla="*/ 417444 h 1745656"/>
                <a:gd name="connsiteX61" fmla="*/ 2512613 w 4345388"/>
                <a:gd name="connsiteY61" fmla="*/ 405517 h 1745656"/>
                <a:gd name="connsiteX62" fmla="*/ 2524540 w 4345388"/>
                <a:gd name="connsiteY62" fmla="*/ 413468 h 1745656"/>
                <a:gd name="connsiteX63" fmla="*/ 2532491 w 4345388"/>
                <a:gd name="connsiteY63" fmla="*/ 437322 h 1745656"/>
                <a:gd name="connsiteX64" fmla="*/ 2540442 w 4345388"/>
                <a:gd name="connsiteY64" fmla="*/ 457200 h 1745656"/>
                <a:gd name="connsiteX65" fmla="*/ 2544418 w 4345388"/>
                <a:gd name="connsiteY65" fmla="*/ 477079 h 1745656"/>
                <a:gd name="connsiteX66" fmla="*/ 2552369 w 4345388"/>
                <a:gd name="connsiteY66" fmla="*/ 492981 h 1745656"/>
                <a:gd name="connsiteX67" fmla="*/ 2560321 w 4345388"/>
                <a:gd name="connsiteY67" fmla="*/ 512860 h 1745656"/>
                <a:gd name="connsiteX68" fmla="*/ 2564296 w 4345388"/>
                <a:gd name="connsiteY68" fmla="*/ 528762 h 1745656"/>
                <a:gd name="connsiteX69" fmla="*/ 2576223 w 4345388"/>
                <a:gd name="connsiteY69" fmla="*/ 544665 h 1745656"/>
                <a:gd name="connsiteX70" fmla="*/ 2592126 w 4345388"/>
                <a:gd name="connsiteY70" fmla="*/ 568519 h 1745656"/>
                <a:gd name="connsiteX71" fmla="*/ 2604053 w 4345388"/>
                <a:gd name="connsiteY71" fmla="*/ 588397 h 1745656"/>
                <a:gd name="connsiteX72" fmla="*/ 2623931 w 4345388"/>
                <a:gd name="connsiteY72" fmla="*/ 580446 h 1745656"/>
                <a:gd name="connsiteX73" fmla="*/ 2643809 w 4345388"/>
                <a:gd name="connsiteY73" fmla="*/ 552616 h 1745656"/>
                <a:gd name="connsiteX74" fmla="*/ 2663687 w 4345388"/>
                <a:gd name="connsiteY74" fmla="*/ 516835 h 1745656"/>
                <a:gd name="connsiteX75" fmla="*/ 2679590 w 4345388"/>
                <a:gd name="connsiteY75" fmla="*/ 481054 h 1745656"/>
                <a:gd name="connsiteX76" fmla="*/ 2683566 w 4345388"/>
                <a:gd name="connsiteY76" fmla="*/ 469127 h 1745656"/>
                <a:gd name="connsiteX77" fmla="*/ 2691517 w 4345388"/>
                <a:gd name="connsiteY77" fmla="*/ 457200 h 1745656"/>
                <a:gd name="connsiteX78" fmla="*/ 2703444 w 4345388"/>
                <a:gd name="connsiteY78" fmla="*/ 425395 h 1745656"/>
                <a:gd name="connsiteX79" fmla="*/ 2711395 w 4345388"/>
                <a:gd name="connsiteY79" fmla="*/ 409493 h 1745656"/>
                <a:gd name="connsiteX80" fmla="*/ 2735249 w 4345388"/>
                <a:gd name="connsiteY80" fmla="*/ 461176 h 1745656"/>
                <a:gd name="connsiteX81" fmla="*/ 2755127 w 4345388"/>
                <a:gd name="connsiteY81" fmla="*/ 504908 h 1745656"/>
                <a:gd name="connsiteX82" fmla="*/ 2771030 w 4345388"/>
                <a:gd name="connsiteY82" fmla="*/ 556592 h 1745656"/>
                <a:gd name="connsiteX83" fmla="*/ 2775006 w 4345388"/>
                <a:gd name="connsiteY83" fmla="*/ 572494 h 1745656"/>
                <a:gd name="connsiteX84" fmla="*/ 2782957 w 4345388"/>
                <a:gd name="connsiteY84" fmla="*/ 588397 h 1745656"/>
                <a:gd name="connsiteX85" fmla="*/ 2802835 w 4345388"/>
                <a:gd name="connsiteY85" fmla="*/ 624178 h 1745656"/>
                <a:gd name="connsiteX86" fmla="*/ 2818738 w 4345388"/>
                <a:gd name="connsiteY86" fmla="*/ 640080 h 1745656"/>
                <a:gd name="connsiteX87" fmla="*/ 2830665 w 4345388"/>
                <a:gd name="connsiteY87" fmla="*/ 663934 h 1745656"/>
                <a:gd name="connsiteX88" fmla="*/ 2834641 w 4345388"/>
                <a:gd name="connsiteY88" fmla="*/ 679837 h 1745656"/>
                <a:gd name="connsiteX89" fmla="*/ 2846567 w 4345388"/>
                <a:gd name="connsiteY89" fmla="*/ 695740 h 1745656"/>
                <a:gd name="connsiteX90" fmla="*/ 2862470 w 4345388"/>
                <a:gd name="connsiteY90" fmla="*/ 743447 h 1745656"/>
                <a:gd name="connsiteX91" fmla="*/ 2866446 w 4345388"/>
                <a:gd name="connsiteY91" fmla="*/ 759350 h 1745656"/>
                <a:gd name="connsiteX92" fmla="*/ 2882348 w 4345388"/>
                <a:gd name="connsiteY92" fmla="*/ 795131 h 1745656"/>
                <a:gd name="connsiteX93" fmla="*/ 2886324 w 4345388"/>
                <a:gd name="connsiteY93" fmla="*/ 811034 h 1745656"/>
                <a:gd name="connsiteX94" fmla="*/ 2898251 w 4345388"/>
                <a:gd name="connsiteY94" fmla="*/ 834887 h 1745656"/>
                <a:gd name="connsiteX95" fmla="*/ 2910178 w 4345388"/>
                <a:gd name="connsiteY95" fmla="*/ 826936 h 1745656"/>
                <a:gd name="connsiteX96" fmla="*/ 2949934 w 4345388"/>
                <a:gd name="connsiteY96" fmla="*/ 751399 h 1745656"/>
                <a:gd name="connsiteX97" fmla="*/ 2957886 w 4345388"/>
                <a:gd name="connsiteY97" fmla="*/ 703691 h 1745656"/>
                <a:gd name="connsiteX98" fmla="*/ 2977764 w 4345388"/>
                <a:gd name="connsiteY98" fmla="*/ 663934 h 1745656"/>
                <a:gd name="connsiteX99" fmla="*/ 2981740 w 4345388"/>
                <a:gd name="connsiteY99" fmla="*/ 620202 h 1745656"/>
                <a:gd name="connsiteX100" fmla="*/ 3005594 w 4345388"/>
                <a:gd name="connsiteY100" fmla="*/ 576470 h 1745656"/>
                <a:gd name="connsiteX101" fmla="*/ 3025472 w 4345388"/>
                <a:gd name="connsiteY101" fmla="*/ 500933 h 1745656"/>
                <a:gd name="connsiteX102" fmla="*/ 3041374 w 4345388"/>
                <a:gd name="connsiteY102" fmla="*/ 421420 h 1745656"/>
                <a:gd name="connsiteX103" fmla="*/ 3049326 w 4345388"/>
                <a:gd name="connsiteY103" fmla="*/ 405517 h 1745656"/>
                <a:gd name="connsiteX104" fmla="*/ 3061253 w 4345388"/>
                <a:gd name="connsiteY104" fmla="*/ 365760 h 1745656"/>
                <a:gd name="connsiteX105" fmla="*/ 3085107 w 4345388"/>
                <a:gd name="connsiteY105" fmla="*/ 310101 h 1745656"/>
                <a:gd name="connsiteX106" fmla="*/ 3101009 w 4345388"/>
                <a:gd name="connsiteY106" fmla="*/ 349858 h 1745656"/>
                <a:gd name="connsiteX107" fmla="*/ 3104985 w 4345388"/>
                <a:gd name="connsiteY107" fmla="*/ 373712 h 1745656"/>
                <a:gd name="connsiteX108" fmla="*/ 3116912 w 4345388"/>
                <a:gd name="connsiteY108" fmla="*/ 429371 h 1745656"/>
                <a:gd name="connsiteX109" fmla="*/ 3136790 w 4345388"/>
                <a:gd name="connsiteY109" fmla="*/ 489006 h 1745656"/>
                <a:gd name="connsiteX110" fmla="*/ 3180522 w 4345388"/>
                <a:gd name="connsiteY110" fmla="*/ 652007 h 1745656"/>
                <a:gd name="connsiteX111" fmla="*/ 3196425 w 4345388"/>
                <a:gd name="connsiteY111" fmla="*/ 703691 h 1745656"/>
                <a:gd name="connsiteX112" fmla="*/ 3220279 w 4345388"/>
                <a:gd name="connsiteY112" fmla="*/ 807058 h 1745656"/>
                <a:gd name="connsiteX113" fmla="*/ 3248108 w 4345388"/>
                <a:gd name="connsiteY113" fmla="*/ 898498 h 1745656"/>
                <a:gd name="connsiteX114" fmla="*/ 3252084 w 4345388"/>
                <a:gd name="connsiteY114" fmla="*/ 926327 h 1745656"/>
                <a:gd name="connsiteX115" fmla="*/ 3267987 w 4345388"/>
                <a:gd name="connsiteY115" fmla="*/ 966084 h 1745656"/>
                <a:gd name="connsiteX116" fmla="*/ 3271962 w 4345388"/>
                <a:gd name="connsiteY116" fmla="*/ 978011 h 1745656"/>
                <a:gd name="connsiteX117" fmla="*/ 3283889 w 4345388"/>
                <a:gd name="connsiteY117" fmla="*/ 981987 h 1745656"/>
                <a:gd name="connsiteX118" fmla="*/ 3291841 w 4345388"/>
                <a:gd name="connsiteY118" fmla="*/ 974035 h 1745656"/>
                <a:gd name="connsiteX119" fmla="*/ 3307743 w 4345388"/>
                <a:gd name="connsiteY119" fmla="*/ 942230 h 1745656"/>
                <a:gd name="connsiteX120" fmla="*/ 3315694 w 4345388"/>
                <a:gd name="connsiteY120" fmla="*/ 918376 h 1745656"/>
                <a:gd name="connsiteX121" fmla="*/ 3335573 w 4345388"/>
                <a:gd name="connsiteY121" fmla="*/ 950181 h 1745656"/>
                <a:gd name="connsiteX122" fmla="*/ 3367378 w 4345388"/>
                <a:gd name="connsiteY122" fmla="*/ 1021743 h 1745656"/>
                <a:gd name="connsiteX123" fmla="*/ 3399183 w 4345388"/>
                <a:gd name="connsiteY123" fmla="*/ 1077402 h 1745656"/>
                <a:gd name="connsiteX124" fmla="*/ 3415086 w 4345388"/>
                <a:gd name="connsiteY124" fmla="*/ 1073427 h 1745656"/>
                <a:gd name="connsiteX125" fmla="*/ 3430988 w 4345388"/>
                <a:gd name="connsiteY125" fmla="*/ 1045597 h 1745656"/>
                <a:gd name="connsiteX126" fmla="*/ 3454842 w 4345388"/>
                <a:gd name="connsiteY126" fmla="*/ 993914 h 1745656"/>
                <a:gd name="connsiteX127" fmla="*/ 3478696 w 4345388"/>
                <a:gd name="connsiteY127" fmla="*/ 942230 h 1745656"/>
                <a:gd name="connsiteX128" fmla="*/ 3490623 w 4345388"/>
                <a:gd name="connsiteY128" fmla="*/ 938254 h 1745656"/>
                <a:gd name="connsiteX129" fmla="*/ 3522428 w 4345388"/>
                <a:gd name="connsiteY129" fmla="*/ 981987 h 1745656"/>
                <a:gd name="connsiteX130" fmla="*/ 3538331 w 4345388"/>
                <a:gd name="connsiteY130" fmla="*/ 1001865 h 1745656"/>
                <a:gd name="connsiteX131" fmla="*/ 3582063 w 4345388"/>
                <a:gd name="connsiteY131" fmla="*/ 1085354 h 1745656"/>
                <a:gd name="connsiteX132" fmla="*/ 3609893 w 4345388"/>
                <a:gd name="connsiteY132" fmla="*/ 1137037 h 1745656"/>
                <a:gd name="connsiteX133" fmla="*/ 3629771 w 4345388"/>
                <a:gd name="connsiteY133" fmla="*/ 1184745 h 1745656"/>
                <a:gd name="connsiteX134" fmla="*/ 3641698 w 4345388"/>
                <a:gd name="connsiteY134" fmla="*/ 1200647 h 1745656"/>
                <a:gd name="connsiteX135" fmla="*/ 3653625 w 4345388"/>
                <a:gd name="connsiteY135" fmla="*/ 1228477 h 1745656"/>
                <a:gd name="connsiteX136" fmla="*/ 3665552 w 4345388"/>
                <a:gd name="connsiteY136" fmla="*/ 1216550 h 1745656"/>
                <a:gd name="connsiteX137" fmla="*/ 3721211 w 4345388"/>
                <a:gd name="connsiteY137" fmla="*/ 1045597 h 1745656"/>
                <a:gd name="connsiteX138" fmla="*/ 3768919 w 4345388"/>
                <a:gd name="connsiteY138" fmla="*/ 882595 h 1745656"/>
                <a:gd name="connsiteX139" fmla="*/ 3776870 w 4345388"/>
                <a:gd name="connsiteY139" fmla="*/ 830912 h 1745656"/>
                <a:gd name="connsiteX140" fmla="*/ 3792773 w 4345388"/>
                <a:gd name="connsiteY140" fmla="*/ 795131 h 1745656"/>
                <a:gd name="connsiteX141" fmla="*/ 3800724 w 4345388"/>
                <a:gd name="connsiteY141" fmla="*/ 771277 h 1745656"/>
                <a:gd name="connsiteX142" fmla="*/ 3808675 w 4345388"/>
                <a:gd name="connsiteY142" fmla="*/ 735496 h 1745656"/>
                <a:gd name="connsiteX143" fmla="*/ 3824578 w 4345388"/>
                <a:gd name="connsiteY143" fmla="*/ 711642 h 1745656"/>
                <a:gd name="connsiteX144" fmla="*/ 3828554 w 4345388"/>
                <a:gd name="connsiteY144" fmla="*/ 723569 h 1745656"/>
                <a:gd name="connsiteX145" fmla="*/ 3836505 w 4345388"/>
                <a:gd name="connsiteY145" fmla="*/ 735496 h 1745656"/>
                <a:gd name="connsiteX146" fmla="*/ 3840481 w 4345388"/>
                <a:gd name="connsiteY146" fmla="*/ 763326 h 1745656"/>
                <a:gd name="connsiteX147" fmla="*/ 3884213 w 4345388"/>
                <a:gd name="connsiteY147" fmla="*/ 926327 h 1745656"/>
                <a:gd name="connsiteX148" fmla="*/ 3896140 w 4345388"/>
                <a:gd name="connsiteY148" fmla="*/ 958133 h 1745656"/>
                <a:gd name="connsiteX149" fmla="*/ 3904091 w 4345388"/>
                <a:gd name="connsiteY149" fmla="*/ 997889 h 1745656"/>
                <a:gd name="connsiteX150" fmla="*/ 3916018 w 4345388"/>
                <a:gd name="connsiteY150" fmla="*/ 1049573 h 1745656"/>
                <a:gd name="connsiteX151" fmla="*/ 3947823 w 4345388"/>
                <a:gd name="connsiteY151" fmla="*/ 1152940 h 1745656"/>
                <a:gd name="connsiteX152" fmla="*/ 3959750 w 4345388"/>
                <a:gd name="connsiteY152" fmla="*/ 1172818 h 1745656"/>
                <a:gd name="connsiteX153" fmla="*/ 3971677 w 4345388"/>
                <a:gd name="connsiteY153" fmla="*/ 1220526 h 1745656"/>
                <a:gd name="connsiteX154" fmla="*/ 3995531 w 4345388"/>
                <a:gd name="connsiteY154" fmla="*/ 1327868 h 1745656"/>
                <a:gd name="connsiteX155" fmla="*/ 4023361 w 4345388"/>
                <a:gd name="connsiteY155" fmla="*/ 1363649 h 1745656"/>
                <a:gd name="connsiteX156" fmla="*/ 4031312 w 4345388"/>
                <a:gd name="connsiteY156" fmla="*/ 1375576 h 1745656"/>
                <a:gd name="connsiteX157" fmla="*/ 4043239 w 4345388"/>
                <a:gd name="connsiteY157" fmla="*/ 1399430 h 1745656"/>
                <a:gd name="connsiteX158" fmla="*/ 4055166 w 4345388"/>
                <a:gd name="connsiteY158" fmla="*/ 1403406 h 1745656"/>
                <a:gd name="connsiteX159" fmla="*/ 4082995 w 4345388"/>
                <a:gd name="connsiteY159" fmla="*/ 1411357 h 1745656"/>
                <a:gd name="connsiteX160" fmla="*/ 4114801 w 4345388"/>
                <a:gd name="connsiteY160" fmla="*/ 1415333 h 1745656"/>
                <a:gd name="connsiteX161" fmla="*/ 4130703 w 4345388"/>
                <a:gd name="connsiteY161" fmla="*/ 1419308 h 1745656"/>
                <a:gd name="connsiteX162" fmla="*/ 4154557 w 4345388"/>
                <a:gd name="connsiteY162" fmla="*/ 1411357 h 1745656"/>
                <a:gd name="connsiteX163" fmla="*/ 4166484 w 4345388"/>
                <a:gd name="connsiteY163" fmla="*/ 1399430 h 1745656"/>
                <a:gd name="connsiteX164" fmla="*/ 4198289 w 4345388"/>
                <a:gd name="connsiteY164" fmla="*/ 1347747 h 1745656"/>
                <a:gd name="connsiteX165" fmla="*/ 4234070 w 4345388"/>
                <a:gd name="connsiteY165" fmla="*/ 1351722 h 1745656"/>
                <a:gd name="connsiteX166" fmla="*/ 4257924 w 4345388"/>
                <a:gd name="connsiteY166" fmla="*/ 1371600 h 1745656"/>
                <a:gd name="connsiteX167" fmla="*/ 4273827 w 4345388"/>
                <a:gd name="connsiteY167" fmla="*/ 1383527 h 1745656"/>
                <a:gd name="connsiteX168" fmla="*/ 4313583 w 4345388"/>
                <a:gd name="connsiteY168" fmla="*/ 1419308 h 1745656"/>
                <a:gd name="connsiteX169" fmla="*/ 4325510 w 4345388"/>
                <a:gd name="connsiteY169" fmla="*/ 1439187 h 1745656"/>
                <a:gd name="connsiteX170" fmla="*/ 4337437 w 4345388"/>
                <a:gd name="connsiteY170" fmla="*/ 1467016 h 1745656"/>
                <a:gd name="connsiteX171" fmla="*/ 4345388 w 4345388"/>
                <a:gd name="connsiteY17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16511 w 4345388"/>
                <a:gd name="connsiteY10" fmla="*/ 926392 h 1745656"/>
                <a:gd name="connsiteX11" fmla="*/ 1876508 w 4345388"/>
                <a:gd name="connsiteY11" fmla="*/ 870668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16511 w 4345388"/>
                <a:gd name="connsiteY10" fmla="*/ 926392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00030 w 4345388"/>
                <a:gd name="connsiteY9" fmla="*/ 990001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8658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65190 w 4345388"/>
                <a:gd name="connsiteY7" fmla="*/ 1204623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52686 w 4345388"/>
                <a:gd name="connsiteY6" fmla="*/ 1323465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4460 w 4345388"/>
                <a:gd name="connsiteY12" fmla="*/ 826936 h 1745656"/>
                <a:gd name="connsiteX13" fmla="*/ 1900362 w 4345388"/>
                <a:gd name="connsiteY13" fmla="*/ 775253 h 1745656"/>
                <a:gd name="connsiteX14" fmla="*/ 1904338 w 4345388"/>
                <a:gd name="connsiteY14" fmla="*/ 739472 h 1745656"/>
                <a:gd name="connsiteX15" fmla="*/ 1916265 w 4345388"/>
                <a:gd name="connsiteY15" fmla="*/ 608275 h 1745656"/>
                <a:gd name="connsiteX16" fmla="*/ 1924216 w 4345388"/>
                <a:gd name="connsiteY16" fmla="*/ 548640 h 1745656"/>
                <a:gd name="connsiteX17" fmla="*/ 1940119 w 4345388"/>
                <a:gd name="connsiteY17" fmla="*/ 492981 h 1745656"/>
                <a:gd name="connsiteX18" fmla="*/ 1956021 w 4345388"/>
                <a:gd name="connsiteY18" fmla="*/ 441298 h 1745656"/>
                <a:gd name="connsiteX19" fmla="*/ 1959997 w 4345388"/>
                <a:gd name="connsiteY19" fmla="*/ 417444 h 1745656"/>
                <a:gd name="connsiteX20" fmla="*/ 1963973 w 4345388"/>
                <a:gd name="connsiteY20" fmla="*/ 405517 h 1745656"/>
                <a:gd name="connsiteX21" fmla="*/ 1967948 w 4345388"/>
                <a:gd name="connsiteY21" fmla="*/ 357809 h 1745656"/>
                <a:gd name="connsiteX22" fmla="*/ 1979875 w 4345388"/>
                <a:gd name="connsiteY22" fmla="*/ 294199 h 1745656"/>
                <a:gd name="connsiteX23" fmla="*/ 1987827 w 4345388"/>
                <a:gd name="connsiteY23" fmla="*/ 214686 h 1745656"/>
                <a:gd name="connsiteX24" fmla="*/ 1995778 w 4345388"/>
                <a:gd name="connsiteY24" fmla="*/ 182880 h 1745656"/>
                <a:gd name="connsiteX25" fmla="*/ 1999754 w 4345388"/>
                <a:gd name="connsiteY25" fmla="*/ 163002 h 1745656"/>
                <a:gd name="connsiteX26" fmla="*/ 2003729 w 4345388"/>
                <a:gd name="connsiteY26" fmla="*/ 123246 h 1745656"/>
                <a:gd name="connsiteX27" fmla="*/ 2015656 w 4345388"/>
                <a:gd name="connsiteY27" fmla="*/ 79514 h 1745656"/>
                <a:gd name="connsiteX28" fmla="*/ 2023607 w 4345388"/>
                <a:gd name="connsiteY28" fmla="*/ 59635 h 1745656"/>
                <a:gd name="connsiteX29" fmla="*/ 2055413 w 4345388"/>
                <a:gd name="connsiteY29" fmla="*/ 3976 h 1745656"/>
                <a:gd name="connsiteX30" fmla="*/ 2075291 w 4345388"/>
                <a:gd name="connsiteY30" fmla="*/ 0 h 1745656"/>
                <a:gd name="connsiteX31" fmla="*/ 2083242 w 4345388"/>
                <a:gd name="connsiteY31" fmla="*/ 15903 h 1745656"/>
                <a:gd name="connsiteX32" fmla="*/ 2087218 w 4345388"/>
                <a:gd name="connsiteY32" fmla="*/ 31806 h 1745656"/>
                <a:gd name="connsiteX33" fmla="*/ 2099145 w 4345388"/>
                <a:gd name="connsiteY33" fmla="*/ 79514 h 1745656"/>
                <a:gd name="connsiteX34" fmla="*/ 2103121 w 4345388"/>
                <a:gd name="connsiteY34" fmla="*/ 123246 h 1745656"/>
                <a:gd name="connsiteX35" fmla="*/ 2115047 w 4345388"/>
                <a:gd name="connsiteY35" fmla="*/ 186856 h 1745656"/>
                <a:gd name="connsiteX36" fmla="*/ 2119023 w 4345388"/>
                <a:gd name="connsiteY36" fmla="*/ 198783 h 1745656"/>
                <a:gd name="connsiteX37" fmla="*/ 2134926 w 4345388"/>
                <a:gd name="connsiteY37" fmla="*/ 250467 h 1745656"/>
                <a:gd name="connsiteX38" fmla="*/ 2138901 w 4345388"/>
                <a:gd name="connsiteY38" fmla="*/ 262394 h 1745656"/>
                <a:gd name="connsiteX39" fmla="*/ 2142877 w 4345388"/>
                <a:gd name="connsiteY39" fmla="*/ 286247 h 1745656"/>
                <a:gd name="connsiteX40" fmla="*/ 2146853 w 4345388"/>
                <a:gd name="connsiteY40" fmla="*/ 318053 h 1745656"/>
                <a:gd name="connsiteX41" fmla="*/ 2158780 w 4345388"/>
                <a:gd name="connsiteY41" fmla="*/ 353834 h 1745656"/>
                <a:gd name="connsiteX42" fmla="*/ 2170707 w 4345388"/>
                <a:gd name="connsiteY42" fmla="*/ 377687 h 1745656"/>
                <a:gd name="connsiteX43" fmla="*/ 2182634 w 4345388"/>
                <a:gd name="connsiteY43" fmla="*/ 381663 h 1745656"/>
                <a:gd name="connsiteX44" fmla="*/ 2274074 w 4345388"/>
                <a:gd name="connsiteY44" fmla="*/ 377687 h 1745656"/>
                <a:gd name="connsiteX45" fmla="*/ 2289976 w 4345388"/>
                <a:gd name="connsiteY45" fmla="*/ 365760 h 1745656"/>
                <a:gd name="connsiteX46" fmla="*/ 2313830 w 4345388"/>
                <a:gd name="connsiteY46" fmla="*/ 345882 h 1745656"/>
                <a:gd name="connsiteX47" fmla="*/ 2337684 w 4345388"/>
                <a:gd name="connsiteY47" fmla="*/ 314077 h 1745656"/>
                <a:gd name="connsiteX48" fmla="*/ 2345635 w 4345388"/>
                <a:gd name="connsiteY48" fmla="*/ 290223 h 1745656"/>
                <a:gd name="connsiteX49" fmla="*/ 2361538 w 4345388"/>
                <a:gd name="connsiteY49" fmla="*/ 258418 h 1745656"/>
                <a:gd name="connsiteX50" fmla="*/ 2365514 w 4345388"/>
                <a:gd name="connsiteY50" fmla="*/ 242515 h 1745656"/>
                <a:gd name="connsiteX51" fmla="*/ 2373465 w 4345388"/>
                <a:gd name="connsiteY51" fmla="*/ 222637 h 1745656"/>
                <a:gd name="connsiteX52" fmla="*/ 2377441 w 4345388"/>
                <a:gd name="connsiteY52" fmla="*/ 210710 h 1745656"/>
                <a:gd name="connsiteX53" fmla="*/ 2381416 w 4345388"/>
                <a:gd name="connsiteY53" fmla="*/ 421420 h 1745656"/>
                <a:gd name="connsiteX54" fmla="*/ 2385392 w 4345388"/>
                <a:gd name="connsiteY54" fmla="*/ 441298 h 1745656"/>
                <a:gd name="connsiteX55" fmla="*/ 2393343 w 4345388"/>
                <a:gd name="connsiteY55" fmla="*/ 453225 h 1745656"/>
                <a:gd name="connsiteX56" fmla="*/ 2413221 w 4345388"/>
                <a:gd name="connsiteY56" fmla="*/ 489006 h 1745656"/>
                <a:gd name="connsiteX57" fmla="*/ 2449002 w 4345388"/>
                <a:gd name="connsiteY57" fmla="*/ 477079 h 1745656"/>
                <a:gd name="connsiteX58" fmla="*/ 2468881 w 4345388"/>
                <a:gd name="connsiteY58" fmla="*/ 457200 h 1745656"/>
                <a:gd name="connsiteX59" fmla="*/ 2500686 w 4345388"/>
                <a:gd name="connsiteY59" fmla="*/ 417444 h 1745656"/>
                <a:gd name="connsiteX60" fmla="*/ 2512613 w 4345388"/>
                <a:gd name="connsiteY60" fmla="*/ 405517 h 1745656"/>
                <a:gd name="connsiteX61" fmla="*/ 2524540 w 4345388"/>
                <a:gd name="connsiteY61" fmla="*/ 413468 h 1745656"/>
                <a:gd name="connsiteX62" fmla="*/ 2532491 w 4345388"/>
                <a:gd name="connsiteY62" fmla="*/ 437322 h 1745656"/>
                <a:gd name="connsiteX63" fmla="*/ 2540442 w 4345388"/>
                <a:gd name="connsiteY63" fmla="*/ 457200 h 1745656"/>
                <a:gd name="connsiteX64" fmla="*/ 2544418 w 4345388"/>
                <a:gd name="connsiteY64" fmla="*/ 477079 h 1745656"/>
                <a:gd name="connsiteX65" fmla="*/ 2552369 w 4345388"/>
                <a:gd name="connsiteY65" fmla="*/ 492981 h 1745656"/>
                <a:gd name="connsiteX66" fmla="*/ 2560321 w 4345388"/>
                <a:gd name="connsiteY66" fmla="*/ 512860 h 1745656"/>
                <a:gd name="connsiteX67" fmla="*/ 2564296 w 4345388"/>
                <a:gd name="connsiteY67" fmla="*/ 528762 h 1745656"/>
                <a:gd name="connsiteX68" fmla="*/ 2576223 w 4345388"/>
                <a:gd name="connsiteY68" fmla="*/ 544665 h 1745656"/>
                <a:gd name="connsiteX69" fmla="*/ 2592126 w 4345388"/>
                <a:gd name="connsiteY69" fmla="*/ 568519 h 1745656"/>
                <a:gd name="connsiteX70" fmla="*/ 2604053 w 4345388"/>
                <a:gd name="connsiteY70" fmla="*/ 588397 h 1745656"/>
                <a:gd name="connsiteX71" fmla="*/ 2623931 w 4345388"/>
                <a:gd name="connsiteY71" fmla="*/ 580446 h 1745656"/>
                <a:gd name="connsiteX72" fmla="*/ 2643809 w 4345388"/>
                <a:gd name="connsiteY72" fmla="*/ 552616 h 1745656"/>
                <a:gd name="connsiteX73" fmla="*/ 2663687 w 4345388"/>
                <a:gd name="connsiteY73" fmla="*/ 516835 h 1745656"/>
                <a:gd name="connsiteX74" fmla="*/ 2679590 w 4345388"/>
                <a:gd name="connsiteY74" fmla="*/ 481054 h 1745656"/>
                <a:gd name="connsiteX75" fmla="*/ 2683566 w 4345388"/>
                <a:gd name="connsiteY75" fmla="*/ 469127 h 1745656"/>
                <a:gd name="connsiteX76" fmla="*/ 2691517 w 4345388"/>
                <a:gd name="connsiteY76" fmla="*/ 457200 h 1745656"/>
                <a:gd name="connsiteX77" fmla="*/ 2703444 w 4345388"/>
                <a:gd name="connsiteY77" fmla="*/ 425395 h 1745656"/>
                <a:gd name="connsiteX78" fmla="*/ 2711395 w 4345388"/>
                <a:gd name="connsiteY78" fmla="*/ 409493 h 1745656"/>
                <a:gd name="connsiteX79" fmla="*/ 2735249 w 4345388"/>
                <a:gd name="connsiteY79" fmla="*/ 461176 h 1745656"/>
                <a:gd name="connsiteX80" fmla="*/ 2755127 w 4345388"/>
                <a:gd name="connsiteY80" fmla="*/ 504908 h 1745656"/>
                <a:gd name="connsiteX81" fmla="*/ 2771030 w 4345388"/>
                <a:gd name="connsiteY81" fmla="*/ 556592 h 1745656"/>
                <a:gd name="connsiteX82" fmla="*/ 2775006 w 4345388"/>
                <a:gd name="connsiteY82" fmla="*/ 572494 h 1745656"/>
                <a:gd name="connsiteX83" fmla="*/ 2782957 w 4345388"/>
                <a:gd name="connsiteY83" fmla="*/ 588397 h 1745656"/>
                <a:gd name="connsiteX84" fmla="*/ 2802835 w 4345388"/>
                <a:gd name="connsiteY84" fmla="*/ 624178 h 1745656"/>
                <a:gd name="connsiteX85" fmla="*/ 2818738 w 4345388"/>
                <a:gd name="connsiteY85" fmla="*/ 640080 h 1745656"/>
                <a:gd name="connsiteX86" fmla="*/ 2830665 w 4345388"/>
                <a:gd name="connsiteY86" fmla="*/ 663934 h 1745656"/>
                <a:gd name="connsiteX87" fmla="*/ 2834641 w 4345388"/>
                <a:gd name="connsiteY87" fmla="*/ 679837 h 1745656"/>
                <a:gd name="connsiteX88" fmla="*/ 2846567 w 4345388"/>
                <a:gd name="connsiteY88" fmla="*/ 695740 h 1745656"/>
                <a:gd name="connsiteX89" fmla="*/ 2862470 w 4345388"/>
                <a:gd name="connsiteY89" fmla="*/ 743447 h 1745656"/>
                <a:gd name="connsiteX90" fmla="*/ 2866446 w 4345388"/>
                <a:gd name="connsiteY90" fmla="*/ 759350 h 1745656"/>
                <a:gd name="connsiteX91" fmla="*/ 2882348 w 4345388"/>
                <a:gd name="connsiteY91" fmla="*/ 795131 h 1745656"/>
                <a:gd name="connsiteX92" fmla="*/ 2886324 w 4345388"/>
                <a:gd name="connsiteY92" fmla="*/ 811034 h 1745656"/>
                <a:gd name="connsiteX93" fmla="*/ 2898251 w 4345388"/>
                <a:gd name="connsiteY93" fmla="*/ 834887 h 1745656"/>
                <a:gd name="connsiteX94" fmla="*/ 2910178 w 4345388"/>
                <a:gd name="connsiteY94" fmla="*/ 826936 h 1745656"/>
                <a:gd name="connsiteX95" fmla="*/ 2949934 w 4345388"/>
                <a:gd name="connsiteY95" fmla="*/ 751399 h 1745656"/>
                <a:gd name="connsiteX96" fmla="*/ 2957886 w 4345388"/>
                <a:gd name="connsiteY96" fmla="*/ 703691 h 1745656"/>
                <a:gd name="connsiteX97" fmla="*/ 2977764 w 4345388"/>
                <a:gd name="connsiteY97" fmla="*/ 663934 h 1745656"/>
                <a:gd name="connsiteX98" fmla="*/ 2981740 w 4345388"/>
                <a:gd name="connsiteY98" fmla="*/ 620202 h 1745656"/>
                <a:gd name="connsiteX99" fmla="*/ 3005594 w 4345388"/>
                <a:gd name="connsiteY99" fmla="*/ 576470 h 1745656"/>
                <a:gd name="connsiteX100" fmla="*/ 3025472 w 4345388"/>
                <a:gd name="connsiteY100" fmla="*/ 500933 h 1745656"/>
                <a:gd name="connsiteX101" fmla="*/ 3041374 w 4345388"/>
                <a:gd name="connsiteY101" fmla="*/ 421420 h 1745656"/>
                <a:gd name="connsiteX102" fmla="*/ 3049326 w 4345388"/>
                <a:gd name="connsiteY102" fmla="*/ 405517 h 1745656"/>
                <a:gd name="connsiteX103" fmla="*/ 3061253 w 4345388"/>
                <a:gd name="connsiteY103" fmla="*/ 365760 h 1745656"/>
                <a:gd name="connsiteX104" fmla="*/ 3085107 w 4345388"/>
                <a:gd name="connsiteY104" fmla="*/ 310101 h 1745656"/>
                <a:gd name="connsiteX105" fmla="*/ 3101009 w 4345388"/>
                <a:gd name="connsiteY105" fmla="*/ 349858 h 1745656"/>
                <a:gd name="connsiteX106" fmla="*/ 3104985 w 4345388"/>
                <a:gd name="connsiteY106" fmla="*/ 373712 h 1745656"/>
                <a:gd name="connsiteX107" fmla="*/ 3116912 w 4345388"/>
                <a:gd name="connsiteY107" fmla="*/ 429371 h 1745656"/>
                <a:gd name="connsiteX108" fmla="*/ 3136790 w 4345388"/>
                <a:gd name="connsiteY108" fmla="*/ 489006 h 1745656"/>
                <a:gd name="connsiteX109" fmla="*/ 3180522 w 4345388"/>
                <a:gd name="connsiteY109" fmla="*/ 652007 h 1745656"/>
                <a:gd name="connsiteX110" fmla="*/ 3196425 w 4345388"/>
                <a:gd name="connsiteY110" fmla="*/ 703691 h 1745656"/>
                <a:gd name="connsiteX111" fmla="*/ 3220279 w 4345388"/>
                <a:gd name="connsiteY111" fmla="*/ 807058 h 1745656"/>
                <a:gd name="connsiteX112" fmla="*/ 3248108 w 4345388"/>
                <a:gd name="connsiteY112" fmla="*/ 898498 h 1745656"/>
                <a:gd name="connsiteX113" fmla="*/ 3252084 w 4345388"/>
                <a:gd name="connsiteY113" fmla="*/ 926327 h 1745656"/>
                <a:gd name="connsiteX114" fmla="*/ 3267987 w 4345388"/>
                <a:gd name="connsiteY114" fmla="*/ 966084 h 1745656"/>
                <a:gd name="connsiteX115" fmla="*/ 3271962 w 4345388"/>
                <a:gd name="connsiteY115" fmla="*/ 978011 h 1745656"/>
                <a:gd name="connsiteX116" fmla="*/ 3283889 w 4345388"/>
                <a:gd name="connsiteY116" fmla="*/ 981987 h 1745656"/>
                <a:gd name="connsiteX117" fmla="*/ 3291841 w 4345388"/>
                <a:gd name="connsiteY117" fmla="*/ 974035 h 1745656"/>
                <a:gd name="connsiteX118" fmla="*/ 3307743 w 4345388"/>
                <a:gd name="connsiteY118" fmla="*/ 942230 h 1745656"/>
                <a:gd name="connsiteX119" fmla="*/ 3315694 w 4345388"/>
                <a:gd name="connsiteY119" fmla="*/ 918376 h 1745656"/>
                <a:gd name="connsiteX120" fmla="*/ 3335573 w 4345388"/>
                <a:gd name="connsiteY120" fmla="*/ 950181 h 1745656"/>
                <a:gd name="connsiteX121" fmla="*/ 3367378 w 4345388"/>
                <a:gd name="connsiteY121" fmla="*/ 1021743 h 1745656"/>
                <a:gd name="connsiteX122" fmla="*/ 3399183 w 4345388"/>
                <a:gd name="connsiteY122" fmla="*/ 1077402 h 1745656"/>
                <a:gd name="connsiteX123" fmla="*/ 3415086 w 4345388"/>
                <a:gd name="connsiteY123" fmla="*/ 1073427 h 1745656"/>
                <a:gd name="connsiteX124" fmla="*/ 3430988 w 4345388"/>
                <a:gd name="connsiteY124" fmla="*/ 1045597 h 1745656"/>
                <a:gd name="connsiteX125" fmla="*/ 3454842 w 4345388"/>
                <a:gd name="connsiteY125" fmla="*/ 993914 h 1745656"/>
                <a:gd name="connsiteX126" fmla="*/ 3478696 w 4345388"/>
                <a:gd name="connsiteY126" fmla="*/ 942230 h 1745656"/>
                <a:gd name="connsiteX127" fmla="*/ 3490623 w 4345388"/>
                <a:gd name="connsiteY127" fmla="*/ 938254 h 1745656"/>
                <a:gd name="connsiteX128" fmla="*/ 3522428 w 4345388"/>
                <a:gd name="connsiteY128" fmla="*/ 981987 h 1745656"/>
                <a:gd name="connsiteX129" fmla="*/ 3538331 w 4345388"/>
                <a:gd name="connsiteY129" fmla="*/ 1001865 h 1745656"/>
                <a:gd name="connsiteX130" fmla="*/ 3582063 w 4345388"/>
                <a:gd name="connsiteY130" fmla="*/ 1085354 h 1745656"/>
                <a:gd name="connsiteX131" fmla="*/ 3609893 w 4345388"/>
                <a:gd name="connsiteY131" fmla="*/ 1137037 h 1745656"/>
                <a:gd name="connsiteX132" fmla="*/ 3629771 w 4345388"/>
                <a:gd name="connsiteY132" fmla="*/ 1184745 h 1745656"/>
                <a:gd name="connsiteX133" fmla="*/ 3641698 w 4345388"/>
                <a:gd name="connsiteY133" fmla="*/ 1200647 h 1745656"/>
                <a:gd name="connsiteX134" fmla="*/ 3653625 w 4345388"/>
                <a:gd name="connsiteY134" fmla="*/ 1228477 h 1745656"/>
                <a:gd name="connsiteX135" fmla="*/ 3665552 w 4345388"/>
                <a:gd name="connsiteY135" fmla="*/ 1216550 h 1745656"/>
                <a:gd name="connsiteX136" fmla="*/ 3721211 w 4345388"/>
                <a:gd name="connsiteY136" fmla="*/ 1045597 h 1745656"/>
                <a:gd name="connsiteX137" fmla="*/ 3768919 w 4345388"/>
                <a:gd name="connsiteY137" fmla="*/ 882595 h 1745656"/>
                <a:gd name="connsiteX138" fmla="*/ 3776870 w 4345388"/>
                <a:gd name="connsiteY138" fmla="*/ 830912 h 1745656"/>
                <a:gd name="connsiteX139" fmla="*/ 3792773 w 4345388"/>
                <a:gd name="connsiteY139" fmla="*/ 795131 h 1745656"/>
                <a:gd name="connsiteX140" fmla="*/ 3800724 w 4345388"/>
                <a:gd name="connsiteY140" fmla="*/ 771277 h 1745656"/>
                <a:gd name="connsiteX141" fmla="*/ 3808675 w 4345388"/>
                <a:gd name="connsiteY141" fmla="*/ 735496 h 1745656"/>
                <a:gd name="connsiteX142" fmla="*/ 3824578 w 4345388"/>
                <a:gd name="connsiteY142" fmla="*/ 711642 h 1745656"/>
                <a:gd name="connsiteX143" fmla="*/ 3828554 w 4345388"/>
                <a:gd name="connsiteY143" fmla="*/ 723569 h 1745656"/>
                <a:gd name="connsiteX144" fmla="*/ 3836505 w 4345388"/>
                <a:gd name="connsiteY144" fmla="*/ 735496 h 1745656"/>
                <a:gd name="connsiteX145" fmla="*/ 3840481 w 4345388"/>
                <a:gd name="connsiteY145" fmla="*/ 763326 h 1745656"/>
                <a:gd name="connsiteX146" fmla="*/ 3884213 w 4345388"/>
                <a:gd name="connsiteY146" fmla="*/ 926327 h 1745656"/>
                <a:gd name="connsiteX147" fmla="*/ 3896140 w 4345388"/>
                <a:gd name="connsiteY147" fmla="*/ 958133 h 1745656"/>
                <a:gd name="connsiteX148" fmla="*/ 3904091 w 4345388"/>
                <a:gd name="connsiteY148" fmla="*/ 997889 h 1745656"/>
                <a:gd name="connsiteX149" fmla="*/ 3916018 w 4345388"/>
                <a:gd name="connsiteY149" fmla="*/ 1049573 h 1745656"/>
                <a:gd name="connsiteX150" fmla="*/ 3947823 w 4345388"/>
                <a:gd name="connsiteY150" fmla="*/ 1152940 h 1745656"/>
                <a:gd name="connsiteX151" fmla="*/ 3959750 w 4345388"/>
                <a:gd name="connsiteY151" fmla="*/ 1172818 h 1745656"/>
                <a:gd name="connsiteX152" fmla="*/ 3971677 w 4345388"/>
                <a:gd name="connsiteY152" fmla="*/ 1220526 h 1745656"/>
                <a:gd name="connsiteX153" fmla="*/ 3995531 w 4345388"/>
                <a:gd name="connsiteY153" fmla="*/ 1327868 h 1745656"/>
                <a:gd name="connsiteX154" fmla="*/ 4023361 w 4345388"/>
                <a:gd name="connsiteY154" fmla="*/ 1363649 h 1745656"/>
                <a:gd name="connsiteX155" fmla="*/ 4031312 w 4345388"/>
                <a:gd name="connsiteY155" fmla="*/ 1375576 h 1745656"/>
                <a:gd name="connsiteX156" fmla="*/ 4043239 w 4345388"/>
                <a:gd name="connsiteY156" fmla="*/ 1399430 h 1745656"/>
                <a:gd name="connsiteX157" fmla="*/ 4055166 w 4345388"/>
                <a:gd name="connsiteY157" fmla="*/ 1403406 h 1745656"/>
                <a:gd name="connsiteX158" fmla="*/ 4082995 w 4345388"/>
                <a:gd name="connsiteY158" fmla="*/ 1411357 h 1745656"/>
                <a:gd name="connsiteX159" fmla="*/ 4114801 w 4345388"/>
                <a:gd name="connsiteY159" fmla="*/ 1415333 h 1745656"/>
                <a:gd name="connsiteX160" fmla="*/ 4130703 w 4345388"/>
                <a:gd name="connsiteY160" fmla="*/ 1419308 h 1745656"/>
                <a:gd name="connsiteX161" fmla="*/ 4154557 w 4345388"/>
                <a:gd name="connsiteY161" fmla="*/ 1411357 h 1745656"/>
                <a:gd name="connsiteX162" fmla="*/ 4166484 w 4345388"/>
                <a:gd name="connsiteY162" fmla="*/ 1399430 h 1745656"/>
                <a:gd name="connsiteX163" fmla="*/ 4198289 w 4345388"/>
                <a:gd name="connsiteY163" fmla="*/ 1347747 h 1745656"/>
                <a:gd name="connsiteX164" fmla="*/ 4234070 w 4345388"/>
                <a:gd name="connsiteY164" fmla="*/ 1351722 h 1745656"/>
                <a:gd name="connsiteX165" fmla="*/ 4257924 w 4345388"/>
                <a:gd name="connsiteY165" fmla="*/ 1371600 h 1745656"/>
                <a:gd name="connsiteX166" fmla="*/ 4273827 w 4345388"/>
                <a:gd name="connsiteY166" fmla="*/ 1383527 h 1745656"/>
                <a:gd name="connsiteX167" fmla="*/ 4313583 w 4345388"/>
                <a:gd name="connsiteY167" fmla="*/ 1419308 h 1745656"/>
                <a:gd name="connsiteX168" fmla="*/ 4325510 w 4345388"/>
                <a:gd name="connsiteY168" fmla="*/ 1439187 h 1745656"/>
                <a:gd name="connsiteX169" fmla="*/ 4337437 w 4345388"/>
                <a:gd name="connsiteY169" fmla="*/ 1467016 h 1745656"/>
                <a:gd name="connsiteX170" fmla="*/ 4345388 w 4345388"/>
                <a:gd name="connsiteY170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900362 w 4345388"/>
                <a:gd name="connsiteY12" fmla="*/ 775253 h 1745656"/>
                <a:gd name="connsiteX13" fmla="*/ 1904338 w 4345388"/>
                <a:gd name="connsiteY13" fmla="*/ 739472 h 1745656"/>
                <a:gd name="connsiteX14" fmla="*/ 1916265 w 4345388"/>
                <a:gd name="connsiteY14" fmla="*/ 608275 h 1745656"/>
                <a:gd name="connsiteX15" fmla="*/ 1924216 w 4345388"/>
                <a:gd name="connsiteY15" fmla="*/ 548640 h 1745656"/>
                <a:gd name="connsiteX16" fmla="*/ 1940119 w 4345388"/>
                <a:gd name="connsiteY16" fmla="*/ 492981 h 1745656"/>
                <a:gd name="connsiteX17" fmla="*/ 1956021 w 4345388"/>
                <a:gd name="connsiteY17" fmla="*/ 441298 h 1745656"/>
                <a:gd name="connsiteX18" fmla="*/ 1959997 w 4345388"/>
                <a:gd name="connsiteY18" fmla="*/ 417444 h 1745656"/>
                <a:gd name="connsiteX19" fmla="*/ 1963973 w 4345388"/>
                <a:gd name="connsiteY19" fmla="*/ 405517 h 1745656"/>
                <a:gd name="connsiteX20" fmla="*/ 1967948 w 4345388"/>
                <a:gd name="connsiteY20" fmla="*/ 357809 h 1745656"/>
                <a:gd name="connsiteX21" fmla="*/ 1979875 w 4345388"/>
                <a:gd name="connsiteY21" fmla="*/ 294199 h 1745656"/>
                <a:gd name="connsiteX22" fmla="*/ 1987827 w 4345388"/>
                <a:gd name="connsiteY22" fmla="*/ 214686 h 1745656"/>
                <a:gd name="connsiteX23" fmla="*/ 1995778 w 4345388"/>
                <a:gd name="connsiteY23" fmla="*/ 182880 h 1745656"/>
                <a:gd name="connsiteX24" fmla="*/ 1999754 w 4345388"/>
                <a:gd name="connsiteY24" fmla="*/ 163002 h 1745656"/>
                <a:gd name="connsiteX25" fmla="*/ 2003729 w 4345388"/>
                <a:gd name="connsiteY25" fmla="*/ 123246 h 1745656"/>
                <a:gd name="connsiteX26" fmla="*/ 2015656 w 4345388"/>
                <a:gd name="connsiteY26" fmla="*/ 79514 h 1745656"/>
                <a:gd name="connsiteX27" fmla="*/ 2023607 w 4345388"/>
                <a:gd name="connsiteY27" fmla="*/ 59635 h 1745656"/>
                <a:gd name="connsiteX28" fmla="*/ 2055413 w 4345388"/>
                <a:gd name="connsiteY28" fmla="*/ 3976 h 1745656"/>
                <a:gd name="connsiteX29" fmla="*/ 2075291 w 4345388"/>
                <a:gd name="connsiteY29" fmla="*/ 0 h 1745656"/>
                <a:gd name="connsiteX30" fmla="*/ 2083242 w 4345388"/>
                <a:gd name="connsiteY30" fmla="*/ 15903 h 1745656"/>
                <a:gd name="connsiteX31" fmla="*/ 2087218 w 4345388"/>
                <a:gd name="connsiteY31" fmla="*/ 31806 h 1745656"/>
                <a:gd name="connsiteX32" fmla="*/ 2099145 w 4345388"/>
                <a:gd name="connsiteY32" fmla="*/ 79514 h 1745656"/>
                <a:gd name="connsiteX33" fmla="*/ 2103121 w 4345388"/>
                <a:gd name="connsiteY33" fmla="*/ 123246 h 1745656"/>
                <a:gd name="connsiteX34" fmla="*/ 2115047 w 4345388"/>
                <a:gd name="connsiteY34" fmla="*/ 186856 h 1745656"/>
                <a:gd name="connsiteX35" fmla="*/ 2119023 w 4345388"/>
                <a:gd name="connsiteY35" fmla="*/ 198783 h 1745656"/>
                <a:gd name="connsiteX36" fmla="*/ 2134926 w 4345388"/>
                <a:gd name="connsiteY36" fmla="*/ 250467 h 1745656"/>
                <a:gd name="connsiteX37" fmla="*/ 2138901 w 4345388"/>
                <a:gd name="connsiteY37" fmla="*/ 262394 h 1745656"/>
                <a:gd name="connsiteX38" fmla="*/ 2142877 w 4345388"/>
                <a:gd name="connsiteY38" fmla="*/ 286247 h 1745656"/>
                <a:gd name="connsiteX39" fmla="*/ 2146853 w 4345388"/>
                <a:gd name="connsiteY39" fmla="*/ 318053 h 1745656"/>
                <a:gd name="connsiteX40" fmla="*/ 2158780 w 4345388"/>
                <a:gd name="connsiteY40" fmla="*/ 353834 h 1745656"/>
                <a:gd name="connsiteX41" fmla="*/ 2170707 w 4345388"/>
                <a:gd name="connsiteY41" fmla="*/ 377687 h 1745656"/>
                <a:gd name="connsiteX42" fmla="*/ 2182634 w 4345388"/>
                <a:gd name="connsiteY42" fmla="*/ 381663 h 1745656"/>
                <a:gd name="connsiteX43" fmla="*/ 2274074 w 4345388"/>
                <a:gd name="connsiteY43" fmla="*/ 377687 h 1745656"/>
                <a:gd name="connsiteX44" fmla="*/ 2289976 w 4345388"/>
                <a:gd name="connsiteY44" fmla="*/ 365760 h 1745656"/>
                <a:gd name="connsiteX45" fmla="*/ 2313830 w 4345388"/>
                <a:gd name="connsiteY45" fmla="*/ 345882 h 1745656"/>
                <a:gd name="connsiteX46" fmla="*/ 2337684 w 4345388"/>
                <a:gd name="connsiteY46" fmla="*/ 314077 h 1745656"/>
                <a:gd name="connsiteX47" fmla="*/ 2345635 w 4345388"/>
                <a:gd name="connsiteY47" fmla="*/ 290223 h 1745656"/>
                <a:gd name="connsiteX48" fmla="*/ 2361538 w 4345388"/>
                <a:gd name="connsiteY48" fmla="*/ 258418 h 1745656"/>
                <a:gd name="connsiteX49" fmla="*/ 2365514 w 4345388"/>
                <a:gd name="connsiteY49" fmla="*/ 242515 h 1745656"/>
                <a:gd name="connsiteX50" fmla="*/ 2373465 w 4345388"/>
                <a:gd name="connsiteY50" fmla="*/ 222637 h 1745656"/>
                <a:gd name="connsiteX51" fmla="*/ 2377441 w 4345388"/>
                <a:gd name="connsiteY51" fmla="*/ 210710 h 1745656"/>
                <a:gd name="connsiteX52" fmla="*/ 2381416 w 4345388"/>
                <a:gd name="connsiteY52" fmla="*/ 421420 h 1745656"/>
                <a:gd name="connsiteX53" fmla="*/ 2385392 w 4345388"/>
                <a:gd name="connsiteY53" fmla="*/ 441298 h 1745656"/>
                <a:gd name="connsiteX54" fmla="*/ 2393343 w 4345388"/>
                <a:gd name="connsiteY54" fmla="*/ 453225 h 1745656"/>
                <a:gd name="connsiteX55" fmla="*/ 2413221 w 4345388"/>
                <a:gd name="connsiteY55" fmla="*/ 489006 h 1745656"/>
                <a:gd name="connsiteX56" fmla="*/ 2449002 w 4345388"/>
                <a:gd name="connsiteY56" fmla="*/ 477079 h 1745656"/>
                <a:gd name="connsiteX57" fmla="*/ 2468881 w 4345388"/>
                <a:gd name="connsiteY57" fmla="*/ 457200 h 1745656"/>
                <a:gd name="connsiteX58" fmla="*/ 2500686 w 4345388"/>
                <a:gd name="connsiteY58" fmla="*/ 417444 h 1745656"/>
                <a:gd name="connsiteX59" fmla="*/ 2512613 w 4345388"/>
                <a:gd name="connsiteY59" fmla="*/ 405517 h 1745656"/>
                <a:gd name="connsiteX60" fmla="*/ 2524540 w 4345388"/>
                <a:gd name="connsiteY60" fmla="*/ 413468 h 1745656"/>
                <a:gd name="connsiteX61" fmla="*/ 2532491 w 4345388"/>
                <a:gd name="connsiteY61" fmla="*/ 437322 h 1745656"/>
                <a:gd name="connsiteX62" fmla="*/ 2540442 w 4345388"/>
                <a:gd name="connsiteY62" fmla="*/ 457200 h 1745656"/>
                <a:gd name="connsiteX63" fmla="*/ 2544418 w 4345388"/>
                <a:gd name="connsiteY63" fmla="*/ 477079 h 1745656"/>
                <a:gd name="connsiteX64" fmla="*/ 2552369 w 4345388"/>
                <a:gd name="connsiteY64" fmla="*/ 492981 h 1745656"/>
                <a:gd name="connsiteX65" fmla="*/ 2560321 w 4345388"/>
                <a:gd name="connsiteY65" fmla="*/ 512860 h 1745656"/>
                <a:gd name="connsiteX66" fmla="*/ 2564296 w 4345388"/>
                <a:gd name="connsiteY66" fmla="*/ 528762 h 1745656"/>
                <a:gd name="connsiteX67" fmla="*/ 2576223 w 4345388"/>
                <a:gd name="connsiteY67" fmla="*/ 544665 h 1745656"/>
                <a:gd name="connsiteX68" fmla="*/ 2592126 w 4345388"/>
                <a:gd name="connsiteY68" fmla="*/ 568519 h 1745656"/>
                <a:gd name="connsiteX69" fmla="*/ 2604053 w 4345388"/>
                <a:gd name="connsiteY69" fmla="*/ 588397 h 1745656"/>
                <a:gd name="connsiteX70" fmla="*/ 2623931 w 4345388"/>
                <a:gd name="connsiteY70" fmla="*/ 580446 h 1745656"/>
                <a:gd name="connsiteX71" fmla="*/ 2643809 w 4345388"/>
                <a:gd name="connsiteY71" fmla="*/ 552616 h 1745656"/>
                <a:gd name="connsiteX72" fmla="*/ 2663687 w 4345388"/>
                <a:gd name="connsiteY72" fmla="*/ 516835 h 1745656"/>
                <a:gd name="connsiteX73" fmla="*/ 2679590 w 4345388"/>
                <a:gd name="connsiteY73" fmla="*/ 481054 h 1745656"/>
                <a:gd name="connsiteX74" fmla="*/ 2683566 w 4345388"/>
                <a:gd name="connsiteY74" fmla="*/ 469127 h 1745656"/>
                <a:gd name="connsiteX75" fmla="*/ 2691517 w 4345388"/>
                <a:gd name="connsiteY75" fmla="*/ 457200 h 1745656"/>
                <a:gd name="connsiteX76" fmla="*/ 2703444 w 4345388"/>
                <a:gd name="connsiteY76" fmla="*/ 425395 h 1745656"/>
                <a:gd name="connsiteX77" fmla="*/ 2711395 w 4345388"/>
                <a:gd name="connsiteY77" fmla="*/ 409493 h 1745656"/>
                <a:gd name="connsiteX78" fmla="*/ 2735249 w 4345388"/>
                <a:gd name="connsiteY78" fmla="*/ 461176 h 1745656"/>
                <a:gd name="connsiteX79" fmla="*/ 2755127 w 4345388"/>
                <a:gd name="connsiteY79" fmla="*/ 504908 h 1745656"/>
                <a:gd name="connsiteX80" fmla="*/ 2771030 w 4345388"/>
                <a:gd name="connsiteY80" fmla="*/ 556592 h 1745656"/>
                <a:gd name="connsiteX81" fmla="*/ 2775006 w 4345388"/>
                <a:gd name="connsiteY81" fmla="*/ 572494 h 1745656"/>
                <a:gd name="connsiteX82" fmla="*/ 2782957 w 4345388"/>
                <a:gd name="connsiteY82" fmla="*/ 588397 h 1745656"/>
                <a:gd name="connsiteX83" fmla="*/ 2802835 w 4345388"/>
                <a:gd name="connsiteY83" fmla="*/ 624178 h 1745656"/>
                <a:gd name="connsiteX84" fmla="*/ 2818738 w 4345388"/>
                <a:gd name="connsiteY84" fmla="*/ 640080 h 1745656"/>
                <a:gd name="connsiteX85" fmla="*/ 2830665 w 4345388"/>
                <a:gd name="connsiteY85" fmla="*/ 663934 h 1745656"/>
                <a:gd name="connsiteX86" fmla="*/ 2834641 w 4345388"/>
                <a:gd name="connsiteY86" fmla="*/ 679837 h 1745656"/>
                <a:gd name="connsiteX87" fmla="*/ 2846567 w 4345388"/>
                <a:gd name="connsiteY87" fmla="*/ 695740 h 1745656"/>
                <a:gd name="connsiteX88" fmla="*/ 2862470 w 4345388"/>
                <a:gd name="connsiteY88" fmla="*/ 743447 h 1745656"/>
                <a:gd name="connsiteX89" fmla="*/ 2866446 w 4345388"/>
                <a:gd name="connsiteY89" fmla="*/ 759350 h 1745656"/>
                <a:gd name="connsiteX90" fmla="*/ 2882348 w 4345388"/>
                <a:gd name="connsiteY90" fmla="*/ 795131 h 1745656"/>
                <a:gd name="connsiteX91" fmla="*/ 2886324 w 4345388"/>
                <a:gd name="connsiteY91" fmla="*/ 811034 h 1745656"/>
                <a:gd name="connsiteX92" fmla="*/ 2898251 w 4345388"/>
                <a:gd name="connsiteY92" fmla="*/ 834887 h 1745656"/>
                <a:gd name="connsiteX93" fmla="*/ 2910178 w 4345388"/>
                <a:gd name="connsiteY93" fmla="*/ 826936 h 1745656"/>
                <a:gd name="connsiteX94" fmla="*/ 2949934 w 4345388"/>
                <a:gd name="connsiteY94" fmla="*/ 751399 h 1745656"/>
                <a:gd name="connsiteX95" fmla="*/ 2957886 w 4345388"/>
                <a:gd name="connsiteY95" fmla="*/ 703691 h 1745656"/>
                <a:gd name="connsiteX96" fmla="*/ 2977764 w 4345388"/>
                <a:gd name="connsiteY96" fmla="*/ 663934 h 1745656"/>
                <a:gd name="connsiteX97" fmla="*/ 2981740 w 4345388"/>
                <a:gd name="connsiteY97" fmla="*/ 620202 h 1745656"/>
                <a:gd name="connsiteX98" fmla="*/ 3005594 w 4345388"/>
                <a:gd name="connsiteY98" fmla="*/ 576470 h 1745656"/>
                <a:gd name="connsiteX99" fmla="*/ 3025472 w 4345388"/>
                <a:gd name="connsiteY99" fmla="*/ 500933 h 1745656"/>
                <a:gd name="connsiteX100" fmla="*/ 3041374 w 4345388"/>
                <a:gd name="connsiteY100" fmla="*/ 421420 h 1745656"/>
                <a:gd name="connsiteX101" fmla="*/ 3049326 w 4345388"/>
                <a:gd name="connsiteY101" fmla="*/ 405517 h 1745656"/>
                <a:gd name="connsiteX102" fmla="*/ 3061253 w 4345388"/>
                <a:gd name="connsiteY102" fmla="*/ 365760 h 1745656"/>
                <a:gd name="connsiteX103" fmla="*/ 3085107 w 4345388"/>
                <a:gd name="connsiteY103" fmla="*/ 310101 h 1745656"/>
                <a:gd name="connsiteX104" fmla="*/ 3101009 w 4345388"/>
                <a:gd name="connsiteY104" fmla="*/ 349858 h 1745656"/>
                <a:gd name="connsiteX105" fmla="*/ 3104985 w 4345388"/>
                <a:gd name="connsiteY105" fmla="*/ 373712 h 1745656"/>
                <a:gd name="connsiteX106" fmla="*/ 3116912 w 4345388"/>
                <a:gd name="connsiteY106" fmla="*/ 429371 h 1745656"/>
                <a:gd name="connsiteX107" fmla="*/ 3136790 w 4345388"/>
                <a:gd name="connsiteY107" fmla="*/ 489006 h 1745656"/>
                <a:gd name="connsiteX108" fmla="*/ 3180522 w 4345388"/>
                <a:gd name="connsiteY108" fmla="*/ 652007 h 1745656"/>
                <a:gd name="connsiteX109" fmla="*/ 3196425 w 4345388"/>
                <a:gd name="connsiteY109" fmla="*/ 703691 h 1745656"/>
                <a:gd name="connsiteX110" fmla="*/ 3220279 w 4345388"/>
                <a:gd name="connsiteY110" fmla="*/ 807058 h 1745656"/>
                <a:gd name="connsiteX111" fmla="*/ 3248108 w 4345388"/>
                <a:gd name="connsiteY111" fmla="*/ 898498 h 1745656"/>
                <a:gd name="connsiteX112" fmla="*/ 3252084 w 4345388"/>
                <a:gd name="connsiteY112" fmla="*/ 926327 h 1745656"/>
                <a:gd name="connsiteX113" fmla="*/ 3267987 w 4345388"/>
                <a:gd name="connsiteY113" fmla="*/ 966084 h 1745656"/>
                <a:gd name="connsiteX114" fmla="*/ 3271962 w 4345388"/>
                <a:gd name="connsiteY114" fmla="*/ 978011 h 1745656"/>
                <a:gd name="connsiteX115" fmla="*/ 3283889 w 4345388"/>
                <a:gd name="connsiteY115" fmla="*/ 981987 h 1745656"/>
                <a:gd name="connsiteX116" fmla="*/ 3291841 w 4345388"/>
                <a:gd name="connsiteY116" fmla="*/ 974035 h 1745656"/>
                <a:gd name="connsiteX117" fmla="*/ 3307743 w 4345388"/>
                <a:gd name="connsiteY117" fmla="*/ 942230 h 1745656"/>
                <a:gd name="connsiteX118" fmla="*/ 3315694 w 4345388"/>
                <a:gd name="connsiteY118" fmla="*/ 918376 h 1745656"/>
                <a:gd name="connsiteX119" fmla="*/ 3335573 w 4345388"/>
                <a:gd name="connsiteY119" fmla="*/ 950181 h 1745656"/>
                <a:gd name="connsiteX120" fmla="*/ 3367378 w 4345388"/>
                <a:gd name="connsiteY120" fmla="*/ 1021743 h 1745656"/>
                <a:gd name="connsiteX121" fmla="*/ 3399183 w 4345388"/>
                <a:gd name="connsiteY121" fmla="*/ 1077402 h 1745656"/>
                <a:gd name="connsiteX122" fmla="*/ 3415086 w 4345388"/>
                <a:gd name="connsiteY122" fmla="*/ 1073427 h 1745656"/>
                <a:gd name="connsiteX123" fmla="*/ 3430988 w 4345388"/>
                <a:gd name="connsiteY123" fmla="*/ 1045597 h 1745656"/>
                <a:gd name="connsiteX124" fmla="*/ 3454842 w 4345388"/>
                <a:gd name="connsiteY124" fmla="*/ 993914 h 1745656"/>
                <a:gd name="connsiteX125" fmla="*/ 3478696 w 4345388"/>
                <a:gd name="connsiteY125" fmla="*/ 942230 h 1745656"/>
                <a:gd name="connsiteX126" fmla="*/ 3490623 w 4345388"/>
                <a:gd name="connsiteY126" fmla="*/ 938254 h 1745656"/>
                <a:gd name="connsiteX127" fmla="*/ 3522428 w 4345388"/>
                <a:gd name="connsiteY127" fmla="*/ 981987 h 1745656"/>
                <a:gd name="connsiteX128" fmla="*/ 3538331 w 4345388"/>
                <a:gd name="connsiteY128" fmla="*/ 1001865 h 1745656"/>
                <a:gd name="connsiteX129" fmla="*/ 3582063 w 4345388"/>
                <a:gd name="connsiteY129" fmla="*/ 1085354 h 1745656"/>
                <a:gd name="connsiteX130" fmla="*/ 3609893 w 4345388"/>
                <a:gd name="connsiteY130" fmla="*/ 1137037 h 1745656"/>
                <a:gd name="connsiteX131" fmla="*/ 3629771 w 4345388"/>
                <a:gd name="connsiteY131" fmla="*/ 1184745 h 1745656"/>
                <a:gd name="connsiteX132" fmla="*/ 3641698 w 4345388"/>
                <a:gd name="connsiteY132" fmla="*/ 1200647 h 1745656"/>
                <a:gd name="connsiteX133" fmla="*/ 3653625 w 4345388"/>
                <a:gd name="connsiteY133" fmla="*/ 1228477 h 1745656"/>
                <a:gd name="connsiteX134" fmla="*/ 3665552 w 4345388"/>
                <a:gd name="connsiteY134" fmla="*/ 1216550 h 1745656"/>
                <a:gd name="connsiteX135" fmla="*/ 3721211 w 4345388"/>
                <a:gd name="connsiteY135" fmla="*/ 1045597 h 1745656"/>
                <a:gd name="connsiteX136" fmla="*/ 3768919 w 4345388"/>
                <a:gd name="connsiteY136" fmla="*/ 882595 h 1745656"/>
                <a:gd name="connsiteX137" fmla="*/ 3776870 w 4345388"/>
                <a:gd name="connsiteY137" fmla="*/ 830912 h 1745656"/>
                <a:gd name="connsiteX138" fmla="*/ 3792773 w 4345388"/>
                <a:gd name="connsiteY138" fmla="*/ 795131 h 1745656"/>
                <a:gd name="connsiteX139" fmla="*/ 3800724 w 4345388"/>
                <a:gd name="connsiteY139" fmla="*/ 771277 h 1745656"/>
                <a:gd name="connsiteX140" fmla="*/ 3808675 w 4345388"/>
                <a:gd name="connsiteY140" fmla="*/ 735496 h 1745656"/>
                <a:gd name="connsiteX141" fmla="*/ 3824578 w 4345388"/>
                <a:gd name="connsiteY141" fmla="*/ 711642 h 1745656"/>
                <a:gd name="connsiteX142" fmla="*/ 3828554 w 4345388"/>
                <a:gd name="connsiteY142" fmla="*/ 723569 h 1745656"/>
                <a:gd name="connsiteX143" fmla="*/ 3836505 w 4345388"/>
                <a:gd name="connsiteY143" fmla="*/ 735496 h 1745656"/>
                <a:gd name="connsiteX144" fmla="*/ 3840481 w 4345388"/>
                <a:gd name="connsiteY144" fmla="*/ 763326 h 1745656"/>
                <a:gd name="connsiteX145" fmla="*/ 3884213 w 4345388"/>
                <a:gd name="connsiteY145" fmla="*/ 926327 h 1745656"/>
                <a:gd name="connsiteX146" fmla="*/ 3896140 w 4345388"/>
                <a:gd name="connsiteY146" fmla="*/ 958133 h 1745656"/>
                <a:gd name="connsiteX147" fmla="*/ 3904091 w 4345388"/>
                <a:gd name="connsiteY147" fmla="*/ 997889 h 1745656"/>
                <a:gd name="connsiteX148" fmla="*/ 3916018 w 4345388"/>
                <a:gd name="connsiteY148" fmla="*/ 1049573 h 1745656"/>
                <a:gd name="connsiteX149" fmla="*/ 3947823 w 4345388"/>
                <a:gd name="connsiteY149" fmla="*/ 1152940 h 1745656"/>
                <a:gd name="connsiteX150" fmla="*/ 3959750 w 4345388"/>
                <a:gd name="connsiteY150" fmla="*/ 1172818 h 1745656"/>
                <a:gd name="connsiteX151" fmla="*/ 3971677 w 4345388"/>
                <a:gd name="connsiteY151" fmla="*/ 1220526 h 1745656"/>
                <a:gd name="connsiteX152" fmla="*/ 3995531 w 4345388"/>
                <a:gd name="connsiteY152" fmla="*/ 1327868 h 1745656"/>
                <a:gd name="connsiteX153" fmla="*/ 4023361 w 4345388"/>
                <a:gd name="connsiteY153" fmla="*/ 1363649 h 1745656"/>
                <a:gd name="connsiteX154" fmla="*/ 4031312 w 4345388"/>
                <a:gd name="connsiteY154" fmla="*/ 1375576 h 1745656"/>
                <a:gd name="connsiteX155" fmla="*/ 4043239 w 4345388"/>
                <a:gd name="connsiteY155" fmla="*/ 1399430 h 1745656"/>
                <a:gd name="connsiteX156" fmla="*/ 4055166 w 4345388"/>
                <a:gd name="connsiteY156" fmla="*/ 1403406 h 1745656"/>
                <a:gd name="connsiteX157" fmla="*/ 4082995 w 4345388"/>
                <a:gd name="connsiteY157" fmla="*/ 1411357 h 1745656"/>
                <a:gd name="connsiteX158" fmla="*/ 4114801 w 4345388"/>
                <a:gd name="connsiteY158" fmla="*/ 1415333 h 1745656"/>
                <a:gd name="connsiteX159" fmla="*/ 4130703 w 4345388"/>
                <a:gd name="connsiteY159" fmla="*/ 1419308 h 1745656"/>
                <a:gd name="connsiteX160" fmla="*/ 4154557 w 4345388"/>
                <a:gd name="connsiteY160" fmla="*/ 1411357 h 1745656"/>
                <a:gd name="connsiteX161" fmla="*/ 4166484 w 4345388"/>
                <a:gd name="connsiteY161" fmla="*/ 1399430 h 1745656"/>
                <a:gd name="connsiteX162" fmla="*/ 4198289 w 4345388"/>
                <a:gd name="connsiteY162" fmla="*/ 1347747 h 1745656"/>
                <a:gd name="connsiteX163" fmla="*/ 4234070 w 4345388"/>
                <a:gd name="connsiteY163" fmla="*/ 1351722 h 1745656"/>
                <a:gd name="connsiteX164" fmla="*/ 4257924 w 4345388"/>
                <a:gd name="connsiteY164" fmla="*/ 1371600 h 1745656"/>
                <a:gd name="connsiteX165" fmla="*/ 4273827 w 4345388"/>
                <a:gd name="connsiteY165" fmla="*/ 1383527 h 1745656"/>
                <a:gd name="connsiteX166" fmla="*/ 4313583 w 4345388"/>
                <a:gd name="connsiteY166" fmla="*/ 1419308 h 1745656"/>
                <a:gd name="connsiteX167" fmla="*/ 4325510 w 4345388"/>
                <a:gd name="connsiteY167" fmla="*/ 1439187 h 1745656"/>
                <a:gd name="connsiteX168" fmla="*/ 4337437 w 4345388"/>
                <a:gd name="connsiteY168" fmla="*/ 1467016 h 1745656"/>
                <a:gd name="connsiteX169" fmla="*/ 4345388 w 4345388"/>
                <a:gd name="connsiteY169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904338 w 4345388"/>
                <a:gd name="connsiteY12" fmla="*/ 739472 h 1745656"/>
                <a:gd name="connsiteX13" fmla="*/ 1916265 w 4345388"/>
                <a:gd name="connsiteY13" fmla="*/ 608275 h 1745656"/>
                <a:gd name="connsiteX14" fmla="*/ 1924216 w 4345388"/>
                <a:gd name="connsiteY14" fmla="*/ 548640 h 1745656"/>
                <a:gd name="connsiteX15" fmla="*/ 1940119 w 4345388"/>
                <a:gd name="connsiteY15" fmla="*/ 492981 h 1745656"/>
                <a:gd name="connsiteX16" fmla="*/ 1956021 w 4345388"/>
                <a:gd name="connsiteY16" fmla="*/ 441298 h 1745656"/>
                <a:gd name="connsiteX17" fmla="*/ 1959997 w 4345388"/>
                <a:gd name="connsiteY17" fmla="*/ 417444 h 1745656"/>
                <a:gd name="connsiteX18" fmla="*/ 1963973 w 4345388"/>
                <a:gd name="connsiteY18" fmla="*/ 405517 h 1745656"/>
                <a:gd name="connsiteX19" fmla="*/ 1967948 w 4345388"/>
                <a:gd name="connsiteY19" fmla="*/ 357809 h 1745656"/>
                <a:gd name="connsiteX20" fmla="*/ 1979875 w 4345388"/>
                <a:gd name="connsiteY20" fmla="*/ 294199 h 1745656"/>
                <a:gd name="connsiteX21" fmla="*/ 1987827 w 4345388"/>
                <a:gd name="connsiteY21" fmla="*/ 214686 h 1745656"/>
                <a:gd name="connsiteX22" fmla="*/ 1995778 w 4345388"/>
                <a:gd name="connsiteY22" fmla="*/ 182880 h 1745656"/>
                <a:gd name="connsiteX23" fmla="*/ 1999754 w 4345388"/>
                <a:gd name="connsiteY23" fmla="*/ 163002 h 1745656"/>
                <a:gd name="connsiteX24" fmla="*/ 2003729 w 4345388"/>
                <a:gd name="connsiteY24" fmla="*/ 123246 h 1745656"/>
                <a:gd name="connsiteX25" fmla="*/ 2015656 w 4345388"/>
                <a:gd name="connsiteY25" fmla="*/ 79514 h 1745656"/>
                <a:gd name="connsiteX26" fmla="*/ 2023607 w 4345388"/>
                <a:gd name="connsiteY26" fmla="*/ 59635 h 1745656"/>
                <a:gd name="connsiteX27" fmla="*/ 2055413 w 4345388"/>
                <a:gd name="connsiteY27" fmla="*/ 3976 h 1745656"/>
                <a:gd name="connsiteX28" fmla="*/ 2075291 w 4345388"/>
                <a:gd name="connsiteY28" fmla="*/ 0 h 1745656"/>
                <a:gd name="connsiteX29" fmla="*/ 2083242 w 4345388"/>
                <a:gd name="connsiteY29" fmla="*/ 15903 h 1745656"/>
                <a:gd name="connsiteX30" fmla="*/ 2087218 w 4345388"/>
                <a:gd name="connsiteY30" fmla="*/ 31806 h 1745656"/>
                <a:gd name="connsiteX31" fmla="*/ 2099145 w 4345388"/>
                <a:gd name="connsiteY31" fmla="*/ 79514 h 1745656"/>
                <a:gd name="connsiteX32" fmla="*/ 2103121 w 4345388"/>
                <a:gd name="connsiteY32" fmla="*/ 123246 h 1745656"/>
                <a:gd name="connsiteX33" fmla="*/ 2115047 w 4345388"/>
                <a:gd name="connsiteY33" fmla="*/ 186856 h 1745656"/>
                <a:gd name="connsiteX34" fmla="*/ 2119023 w 4345388"/>
                <a:gd name="connsiteY34" fmla="*/ 198783 h 1745656"/>
                <a:gd name="connsiteX35" fmla="*/ 2134926 w 4345388"/>
                <a:gd name="connsiteY35" fmla="*/ 250467 h 1745656"/>
                <a:gd name="connsiteX36" fmla="*/ 2138901 w 4345388"/>
                <a:gd name="connsiteY36" fmla="*/ 262394 h 1745656"/>
                <a:gd name="connsiteX37" fmla="*/ 2142877 w 4345388"/>
                <a:gd name="connsiteY37" fmla="*/ 286247 h 1745656"/>
                <a:gd name="connsiteX38" fmla="*/ 2146853 w 4345388"/>
                <a:gd name="connsiteY38" fmla="*/ 318053 h 1745656"/>
                <a:gd name="connsiteX39" fmla="*/ 2158780 w 4345388"/>
                <a:gd name="connsiteY39" fmla="*/ 353834 h 1745656"/>
                <a:gd name="connsiteX40" fmla="*/ 2170707 w 4345388"/>
                <a:gd name="connsiteY40" fmla="*/ 377687 h 1745656"/>
                <a:gd name="connsiteX41" fmla="*/ 2182634 w 4345388"/>
                <a:gd name="connsiteY41" fmla="*/ 381663 h 1745656"/>
                <a:gd name="connsiteX42" fmla="*/ 2274074 w 4345388"/>
                <a:gd name="connsiteY42" fmla="*/ 377687 h 1745656"/>
                <a:gd name="connsiteX43" fmla="*/ 2289976 w 4345388"/>
                <a:gd name="connsiteY43" fmla="*/ 365760 h 1745656"/>
                <a:gd name="connsiteX44" fmla="*/ 2313830 w 4345388"/>
                <a:gd name="connsiteY44" fmla="*/ 345882 h 1745656"/>
                <a:gd name="connsiteX45" fmla="*/ 2337684 w 4345388"/>
                <a:gd name="connsiteY45" fmla="*/ 314077 h 1745656"/>
                <a:gd name="connsiteX46" fmla="*/ 2345635 w 4345388"/>
                <a:gd name="connsiteY46" fmla="*/ 290223 h 1745656"/>
                <a:gd name="connsiteX47" fmla="*/ 2361538 w 4345388"/>
                <a:gd name="connsiteY47" fmla="*/ 258418 h 1745656"/>
                <a:gd name="connsiteX48" fmla="*/ 2365514 w 4345388"/>
                <a:gd name="connsiteY48" fmla="*/ 242515 h 1745656"/>
                <a:gd name="connsiteX49" fmla="*/ 2373465 w 4345388"/>
                <a:gd name="connsiteY49" fmla="*/ 222637 h 1745656"/>
                <a:gd name="connsiteX50" fmla="*/ 2377441 w 4345388"/>
                <a:gd name="connsiteY50" fmla="*/ 210710 h 1745656"/>
                <a:gd name="connsiteX51" fmla="*/ 2381416 w 4345388"/>
                <a:gd name="connsiteY51" fmla="*/ 421420 h 1745656"/>
                <a:gd name="connsiteX52" fmla="*/ 2385392 w 4345388"/>
                <a:gd name="connsiteY52" fmla="*/ 441298 h 1745656"/>
                <a:gd name="connsiteX53" fmla="*/ 2393343 w 4345388"/>
                <a:gd name="connsiteY53" fmla="*/ 453225 h 1745656"/>
                <a:gd name="connsiteX54" fmla="*/ 2413221 w 4345388"/>
                <a:gd name="connsiteY54" fmla="*/ 489006 h 1745656"/>
                <a:gd name="connsiteX55" fmla="*/ 2449002 w 4345388"/>
                <a:gd name="connsiteY55" fmla="*/ 477079 h 1745656"/>
                <a:gd name="connsiteX56" fmla="*/ 2468881 w 4345388"/>
                <a:gd name="connsiteY56" fmla="*/ 457200 h 1745656"/>
                <a:gd name="connsiteX57" fmla="*/ 2500686 w 4345388"/>
                <a:gd name="connsiteY57" fmla="*/ 417444 h 1745656"/>
                <a:gd name="connsiteX58" fmla="*/ 2512613 w 4345388"/>
                <a:gd name="connsiteY58" fmla="*/ 405517 h 1745656"/>
                <a:gd name="connsiteX59" fmla="*/ 2524540 w 4345388"/>
                <a:gd name="connsiteY59" fmla="*/ 413468 h 1745656"/>
                <a:gd name="connsiteX60" fmla="*/ 2532491 w 4345388"/>
                <a:gd name="connsiteY60" fmla="*/ 437322 h 1745656"/>
                <a:gd name="connsiteX61" fmla="*/ 2540442 w 4345388"/>
                <a:gd name="connsiteY61" fmla="*/ 457200 h 1745656"/>
                <a:gd name="connsiteX62" fmla="*/ 2544418 w 4345388"/>
                <a:gd name="connsiteY62" fmla="*/ 477079 h 1745656"/>
                <a:gd name="connsiteX63" fmla="*/ 2552369 w 4345388"/>
                <a:gd name="connsiteY63" fmla="*/ 492981 h 1745656"/>
                <a:gd name="connsiteX64" fmla="*/ 2560321 w 4345388"/>
                <a:gd name="connsiteY64" fmla="*/ 512860 h 1745656"/>
                <a:gd name="connsiteX65" fmla="*/ 2564296 w 4345388"/>
                <a:gd name="connsiteY65" fmla="*/ 528762 h 1745656"/>
                <a:gd name="connsiteX66" fmla="*/ 2576223 w 4345388"/>
                <a:gd name="connsiteY66" fmla="*/ 544665 h 1745656"/>
                <a:gd name="connsiteX67" fmla="*/ 2592126 w 4345388"/>
                <a:gd name="connsiteY67" fmla="*/ 568519 h 1745656"/>
                <a:gd name="connsiteX68" fmla="*/ 2604053 w 4345388"/>
                <a:gd name="connsiteY68" fmla="*/ 588397 h 1745656"/>
                <a:gd name="connsiteX69" fmla="*/ 2623931 w 4345388"/>
                <a:gd name="connsiteY69" fmla="*/ 580446 h 1745656"/>
                <a:gd name="connsiteX70" fmla="*/ 2643809 w 4345388"/>
                <a:gd name="connsiteY70" fmla="*/ 552616 h 1745656"/>
                <a:gd name="connsiteX71" fmla="*/ 2663687 w 4345388"/>
                <a:gd name="connsiteY71" fmla="*/ 516835 h 1745656"/>
                <a:gd name="connsiteX72" fmla="*/ 2679590 w 4345388"/>
                <a:gd name="connsiteY72" fmla="*/ 481054 h 1745656"/>
                <a:gd name="connsiteX73" fmla="*/ 2683566 w 4345388"/>
                <a:gd name="connsiteY73" fmla="*/ 469127 h 1745656"/>
                <a:gd name="connsiteX74" fmla="*/ 2691517 w 4345388"/>
                <a:gd name="connsiteY74" fmla="*/ 457200 h 1745656"/>
                <a:gd name="connsiteX75" fmla="*/ 2703444 w 4345388"/>
                <a:gd name="connsiteY75" fmla="*/ 425395 h 1745656"/>
                <a:gd name="connsiteX76" fmla="*/ 2711395 w 4345388"/>
                <a:gd name="connsiteY76" fmla="*/ 409493 h 1745656"/>
                <a:gd name="connsiteX77" fmla="*/ 2735249 w 4345388"/>
                <a:gd name="connsiteY77" fmla="*/ 461176 h 1745656"/>
                <a:gd name="connsiteX78" fmla="*/ 2755127 w 4345388"/>
                <a:gd name="connsiteY78" fmla="*/ 504908 h 1745656"/>
                <a:gd name="connsiteX79" fmla="*/ 2771030 w 4345388"/>
                <a:gd name="connsiteY79" fmla="*/ 556592 h 1745656"/>
                <a:gd name="connsiteX80" fmla="*/ 2775006 w 4345388"/>
                <a:gd name="connsiteY80" fmla="*/ 572494 h 1745656"/>
                <a:gd name="connsiteX81" fmla="*/ 2782957 w 4345388"/>
                <a:gd name="connsiteY81" fmla="*/ 588397 h 1745656"/>
                <a:gd name="connsiteX82" fmla="*/ 2802835 w 4345388"/>
                <a:gd name="connsiteY82" fmla="*/ 624178 h 1745656"/>
                <a:gd name="connsiteX83" fmla="*/ 2818738 w 4345388"/>
                <a:gd name="connsiteY83" fmla="*/ 640080 h 1745656"/>
                <a:gd name="connsiteX84" fmla="*/ 2830665 w 4345388"/>
                <a:gd name="connsiteY84" fmla="*/ 663934 h 1745656"/>
                <a:gd name="connsiteX85" fmla="*/ 2834641 w 4345388"/>
                <a:gd name="connsiteY85" fmla="*/ 679837 h 1745656"/>
                <a:gd name="connsiteX86" fmla="*/ 2846567 w 4345388"/>
                <a:gd name="connsiteY86" fmla="*/ 695740 h 1745656"/>
                <a:gd name="connsiteX87" fmla="*/ 2862470 w 4345388"/>
                <a:gd name="connsiteY87" fmla="*/ 743447 h 1745656"/>
                <a:gd name="connsiteX88" fmla="*/ 2866446 w 4345388"/>
                <a:gd name="connsiteY88" fmla="*/ 759350 h 1745656"/>
                <a:gd name="connsiteX89" fmla="*/ 2882348 w 4345388"/>
                <a:gd name="connsiteY89" fmla="*/ 795131 h 1745656"/>
                <a:gd name="connsiteX90" fmla="*/ 2886324 w 4345388"/>
                <a:gd name="connsiteY90" fmla="*/ 811034 h 1745656"/>
                <a:gd name="connsiteX91" fmla="*/ 2898251 w 4345388"/>
                <a:gd name="connsiteY91" fmla="*/ 834887 h 1745656"/>
                <a:gd name="connsiteX92" fmla="*/ 2910178 w 4345388"/>
                <a:gd name="connsiteY92" fmla="*/ 826936 h 1745656"/>
                <a:gd name="connsiteX93" fmla="*/ 2949934 w 4345388"/>
                <a:gd name="connsiteY93" fmla="*/ 751399 h 1745656"/>
                <a:gd name="connsiteX94" fmla="*/ 2957886 w 4345388"/>
                <a:gd name="connsiteY94" fmla="*/ 703691 h 1745656"/>
                <a:gd name="connsiteX95" fmla="*/ 2977764 w 4345388"/>
                <a:gd name="connsiteY95" fmla="*/ 663934 h 1745656"/>
                <a:gd name="connsiteX96" fmla="*/ 2981740 w 4345388"/>
                <a:gd name="connsiteY96" fmla="*/ 620202 h 1745656"/>
                <a:gd name="connsiteX97" fmla="*/ 3005594 w 4345388"/>
                <a:gd name="connsiteY97" fmla="*/ 576470 h 1745656"/>
                <a:gd name="connsiteX98" fmla="*/ 3025472 w 4345388"/>
                <a:gd name="connsiteY98" fmla="*/ 500933 h 1745656"/>
                <a:gd name="connsiteX99" fmla="*/ 3041374 w 4345388"/>
                <a:gd name="connsiteY99" fmla="*/ 421420 h 1745656"/>
                <a:gd name="connsiteX100" fmla="*/ 3049326 w 4345388"/>
                <a:gd name="connsiteY100" fmla="*/ 405517 h 1745656"/>
                <a:gd name="connsiteX101" fmla="*/ 3061253 w 4345388"/>
                <a:gd name="connsiteY101" fmla="*/ 365760 h 1745656"/>
                <a:gd name="connsiteX102" fmla="*/ 3085107 w 4345388"/>
                <a:gd name="connsiteY102" fmla="*/ 310101 h 1745656"/>
                <a:gd name="connsiteX103" fmla="*/ 3101009 w 4345388"/>
                <a:gd name="connsiteY103" fmla="*/ 349858 h 1745656"/>
                <a:gd name="connsiteX104" fmla="*/ 3104985 w 4345388"/>
                <a:gd name="connsiteY104" fmla="*/ 373712 h 1745656"/>
                <a:gd name="connsiteX105" fmla="*/ 3116912 w 4345388"/>
                <a:gd name="connsiteY105" fmla="*/ 429371 h 1745656"/>
                <a:gd name="connsiteX106" fmla="*/ 3136790 w 4345388"/>
                <a:gd name="connsiteY106" fmla="*/ 489006 h 1745656"/>
                <a:gd name="connsiteX107" fmla="*/ 3180522 w 4345388"/>
                <a:gd name="connsiteY107" fmla="*/ 652007 h 1745656"/>
                <a:gd name="connsiteX108" fmla="*/ 3196425 w 4345388"/>
                <a:gd name="connsiteY108" fmla="*/ 703691 h 1745656"/>
                <a:gd name="connsiteX109" fmla="*/ 3220279 w 4345388"/>
                <a:gd name="connsiteY109" fmla="*/ 807058 h 1745656"/>
                <a:gd name="connsiteX110" fmla="*/ 3248108 w 4345388"/>
                <a:gd name="connsiteY110" fmla="*/ 898498 h 1745656"/>
                <a:gd name="connsiteX111" fmla="*/ 3252084 w 4345388"/>
                <a:gd name="connsiteY111" fmla="*/ 926327 h 1745656"/>
                <a:gd name="connsiteX112" fmla="*/ 3267987 w 4345388"/>
                <a:gd name="connsiteY112" fmla="*/ 966084 h 1745656"/>
                <a:gd name="connsiteX113" fmla="*/ 3271962 w 4345388"/>
                <a:gd name="connsiteY113" fmla="*/ 978011 h 1745656"/>
                <a:gd name="connsiteX114" fmla="*/ 3283889 w 4345388"/>
                <a:gd name="connsiteY114" fmla="*/ 981987 h 1745656"/>
                <a:gd name="connsiteX115" fmla="*/ 3291841 w 4345388"/>
                <a:gd name="connsiteY115" fmla="*/ 974035 h 1745656"/>
                <a:gd name="connsiteX116" fmla="*/ 3307743 w 4345388"/>
                <a:gd name="connsiteY116" fmla="*/ 942230 h 1745656"/>
                <a:gd name="connsiteX117" fmla="*/ 3315694 w 4345388"/>
                <a:gd name="connsiteY117" fmla="*/ 918376 h 1745656"/>
                <a:gd name="connsiteX118" fmla="*/ 3335573 w 4345388"/>
                <a:gd name="connsiteY118" fmla="*/ 950181 h 1745656"/>
                <a:gd name="connsiteX119" fmla="*/ 3367378 w 4345388"/>
                <a:gd name="connsiteY119" fmla="*/ 1021743 h 1745656"/>
                <a:gd name="connsiteX120" fmla="*/ 3399183 w 4345388"/>
                <a:gd name="connsiteY120" fmla="*/ 1077402 h 1745656"/>
                <a:gd name="connsiteX121" fmla="*/ 3415086 w 4345388"/>
                <a:gd name="connsiteY121" fmla="*/ 1073427 h 1745656"/>
                <a:gd name="connsiteX122" fmla="*/ 3430988 w 4345388"/>
                <a:gd name="connsiteY122" fmla="*/ 1045597 h 1745656"/>
                <a:gd name="connsiteX123" fmla="*/ 3454842 w 4345388"/>
                <a:gd name="connsiteY123" fmla="*/ 993914 h 1745656"/>
                <a:gd name="connsiteX124" fmla="*/ 3478696 w 4345388"/>
                <a:gd name="connsiteY124" fmla="*/ 942230 h 1745656"/>
                <a:gd name="connsiteX125" fmla="*/ 3490623 w 4345388"/>
                <a:gd name="connsiteY125" fmla="*/ 938254 h 1745656"/>
                <a:gd name="connsiteX126" fmla="*/ 3522428 w 4345388"/>
                <a:gd name="connsiteY126" fmla="*/ 981987 h 1745656"/>
                <a:gd name="connsiteX127" fmla="*/ 3538331 w 4345388"/>
                <a:gd name="connsiteY127" fmla="*/ 1001865 h 1745656"/>
                <a:gd name="connsiteX128" fmla="*/ 3582063 w 4345388"/>
                <a:gd name="connsiteY128" fmla="*/ 1085354 h 1745656"/>
                <a:gd name="connsiteX129" fmla="*/ 3609893 w 4345388"/>
                <a:gd name="connsiteY129" fmla="*/ 1137037 h 1745656"/>
                <a:gd name="connsiteX130" fmla="*/ 3629771 w 4345388"/>
                <a:gd name="connsiteY130" fmla="*/ 1184745 h 1745656"/>
                <a:gd name="connsiteX131" fmla="*/ 3641698 w 4345388"/>
                <a:gd name="connsiteY131" fmla="*/ 1200647 h 1745656"/>
                <a:gd name="connsiteX132" fmla="*/ 3653625 w 4345388"/>
                <a:gd name="connsiteY132" fmla="*/ 1228477 h 1745656"/>
                <a:gd name="connsiteX133" fmla="*/ 3665552 w 4345388"/>
                <a:gd name="connsiteY133" fmla="*/ 1216550 h 1745656"/>
                <a:gd name="connsiteX134" fmla="*/ 3721211 w 4345388"/>
                <a:gd name="connsiteY134" fmla="*/ 1045597 h 1745656"/>
                <a:gd name="connsiteX135" fmla="*/ 3768919 w 4345388"/>
                <a:gd name="connsiteY135" fmla="*/ 882595 h 1745656"/>
                <a:gd name="connsiteX136" fmla="*/ 3776870 w 4345388"/>
                <a:gd name="connsiteY136" fmla="*/ 830912 h 1745656"/>
                <a:gd name="connsiteX137" fmla="*/ 3792773 w 4345388"/>
                <a:gd name="connsiteY137" fmla="*/ 795131 h 1745656"/>
                <a:gd name="connsiteX138" fmla="*/ 3800724 w 4345388"/>
                <a:gd name="connsiteY138" fmla="*/ 771277 h 1745656"/>
                <a:gd name="connsiteX139" fmla="*/ 3808675 w 4345388"/>
                <a:gd name="connsiteY139" fmla="*/ 735496 h 1745656"/>
                <a:gd name="connsiteX140" fmla="*/ 3824578 w 4345388"/>
                <a:gd name="connsiteY140" fmla="*/ 711642 h 1745656"/>
                <a:gd name="connsiteX141" fmla="*/ 3828554 w 4345388"/>
                <a:gd name="connsiteY141" fmla="*/ 723569 h 1745656"/>
                <a:gd name="connsiteX142" fmla="*/ 3836505 w 4345388"/>
                <a:gd name="connsiteY142" fmla="*/ 735496 h 1745656"/>
                <a:gd name="connsiteX143" fmla="*/ 3840481 w 4345388"/>
                <a:gd name="connsiteY143" fmla="*/ 763326 h 1745656"/>
                <a:gd name="connsiteX144" fmla="*/ 3884213 w 4345388"/>
                <a:gd name="connsiteY144" fmla="*/ 926327 h 1745656"/>
                <a:gd name="connsiteX145" fmla="*/ 3896140 w 4345388"/>
                <a:gd name="connsiteY145" fmla="*/ 958133 h 1745656"/>
                <a:gd name="connsiteX146" fmla="*/ 3904091 w 4345388"/>
                <a:gd name="connsiteY146" fmla="*/ 997889 h 1745656"/>
                <a:gd name="connsiteX147" fmla="*/ 3916018 w 4345388"/>
                <a:gd name="connsiteY147" fmla="*/ 1049573 h 1745656"/>
                <a:gd name="connsiteX148" fmla="*/ 3947823 w 4345388"/>
                <a:gd name="connsiteY148" fmla="*/ 1152940 h 1745656"/>
                <a:gd name="connsiteX149" fmla="*/ 3959750 w 4345388"/>
                <a:gd name="connsiteY149" fmla="*/ 1172818 h 1745656"/>
                <a:gd name="connsiteX150" fmla="*/ 3971677 w 4345388"/>
                <a:gd name="connsiteY150" fmla="*/ 1220526 h 1745656"/>
                <a:gd name="connsiteX151" fmla="*/ 3995531 w 4345388"/>
                <a:gd name="connsiteY151" fmla="*/ 1327868 h 1745656"/>
                <a:gd name="connsiteX152" fmla="*/ 4023361 w 4345388"/>
                <a:gd name="connsiteY152" fmla="*/ 1363649 h 1745656"/>
                <a:gd name="connsiteX153" fmla="*/ 4031312 w 4345388"/>
                <a:gd name="connsiteY153" fmla="*/ 1375576 h 1745656"/>
                <a:gd name="connsiteX154" fmla="*/ 4043239 w 4345388"/>
                <a:gd name="connsiteY154" fmla="*/ 1399430 h 1745656"/>
                <a:gd name="connsiteX155" fmla="*/ 4055166 w 4345388"/>
                <a:gd name="connsiteY155" fmla="*/ 1403406 h 1745656"/>
                <a:gd name="connsiteX156" fmla="*/ 4082995 w 4345388"/>
                <a:gd name="connsiteY156" fmla="*/ 1411357 h 1745656"/>
                <a:gd name="connsiteX157" fmla="*/ 4114801 w 4345388"/>
                <a:gd name="connsiteY157" fmla="*/ 1415333 h 1745656"/>
                <a:gd name="connsiteX158" fmla="*/ 4130703 w 4345388"/>
                <a:gd name="connsiteY158" fmla="*/ 1419308 h 1745656"/>
                <a:gd name="connsiteX159" fmla="*/ 4154557 w 4345388"/>
                <a:gd name="connsiteY159" fmla="*/ 1411357 h 1745656"/>
                <a:gd name="connsiteX160" fmla="*/ 4166484 w 4345388"/>
                <a:gd name="connsiteY160" fmla="*/ 1399430 h 1745656"/>
                <a:gd name="connsiteX161" fmla="*/ 4198289 w 4345388"/>
                <a:gd name="connsiteY161" fmla="*/ 1347747 h 1745656"/>
                <a:gd name="connsiteX162" fmla="*/ 4234070 w 4345388"/>
                <a:gd name="connsiteY162" fmla="*/ 1351722 h 1745656"/>
                <a:gd name="connsiteX163" fmla="*/ 4257924 w 4345388"/>
                <a:gd name="connsiteY163" fmla="*/ 1371600 h 1745656"/>
                <a:gd name="connsiteX164" fmla="*/ 4273827 w 4345388"/>
                <a:gd name="connsiteY164" fmla="*/ 1383527 h 1745656"/>
                <a:gd name="connsiteX165" fmla="*/ 4313583 w 4345388"/>
                <a:gd name="connsiteY165" fmla="*/ 1419308 h 1745656"/>
                <a:gd name="connsiteX166" fmla="*/ 4325510 w 4345388"/>
                <a:gd name="connsiteY166" fmla="*/ 1439187 h 1745656"/>
                <a:gd name="connsiteX167" fmla="*/ 4337437 w 4345388"/>
                <a:gd name="connsiteY167" fmla="*/ 1467016 h 1745656"/>
                <a:gd name="connsiteX168" fmla="*/ 4345388 w 4345388"/>
                <a:gd name="connsiteY16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61760 w 4345388"/>
                <a:gd name="connsiteY11" fmla="*/ 811675 h 1745656"/>
                <a:gd name="connsiteX12" fmla="*/ 1887132 w 4345388"/>
                <a:gd name="connsiteY12" fmla="*/ 692769 h 1745656"/>
                <a:gd name="connsiteX13" fmla="*/ 1916265 w 4345388"/>
                <a:gd name="connsiteY13" fmla="*/ 608275 h 1745656"/>
                <a:gd name="connsiteX14" fmla="*/ 1924216 w 4345388"/>
                <a:gd name="connsiteY14" fmla="*/ 548640 h 1745656"/>
                <a:gd name="connsiteX15" fmla="*/ 1940119 w 4345388"/>
                <a:gd name="connsiteY15" fmla="*/ 492981 h 1745656"/>
                <a:gd name="connsiteX16" fmla="*/ 1956021 w 4345388"/>
                <a:gd name="connsiteY16" fmla="*/ 441298 h 1745656"/>
                <a:gd name="connsiteX17" fmla="*/ 1959997 w 4345388"/>
                <a:gd name="connsiteY17" fmla="*/ 417444 h 1745656"/>
                <a:gd name="connsiteX18" fmla="*/ 1963973 w 4345388"/>
                <a:gd name="connsiteY18" fmla="*/ 405517 h 1745656"/>
                <a:gd name="connsiteX19" fmla="*/ 1967948 w 4345388"/>
                <a:gd name="connsiteY19" fmla="*/ 357809 h 1745656"/>
                <a:gd name="connsiteX20" fmla="*/ 1979875 w 4345388"/>
                <a:gd name="connsiteY20" fmla="*/ 294199 h 1745656"/>
                <a:gd name="connsiteX21" fmla="*/ 1987827 w 4345388"/>
                <a:gd name="connsiteY21" fmla="*/ 214686 h 1745656"/>
                <a:gd name="connsiteX22" fmla="*/ 1995778 w 4345388"/>
                <a:gd name="connsiteY22" fmla="*/ 182880 h 1745656"/>
                <a:gd name="connsiteX23" fmla="*/ 1999754 w 4345388"/>
                <a:gd name="connsiteY23" fmla="*/ 163002 h 1745656"/>
                <a:gd name="connsiteX24" fmla="*/ 2003729 w 4345388"/>
                <a:gd name="connsiteY24" fmla="*/ 123246 h 1745656"/>
                <a:gd name="connsiteX25" fmla="*/ 2015656 w 4345388"/>
                <a:gd name="connsiteY25" fmla="*/ 79514 h 1745656"/>
                <a:gd name="connsiteX26" fmla="*/ 2023607 w 4345388"/>
                <a:gd name="connsiteY26" fmla="*/ 59635 h 1745656"/>
                <a:gd name="connsiteX27" fmla="*/ 2055413 w 4345388"/>
                <a:gd name="connsiteY27" fmla="*/ 3976 h 1745656"/>
                <a:gd name="connsiteX28" fmla="*/ 2075291 w 4345388"/>
                <a:gd name="connsiteY28" fmla="*/ 0 h 1745656"/>
                <a:gd name="connsiteX29" fmla="*/ 2083242 w 4345388"/>
                <a:gd name="connsiteY29" fmla="*/ 15903 h 1745656"/>
                <a:gd name="connsiteX30" fmla="*/ 2087218 w 4345388"/>
                <a:gd name="connsiteY30" fmla="*/ 31806 h 1745656"/>
                <a:gd name="connsiteX31" fmla="*/ 2099145 w 4345388"/>
                <a:gd name="connsiteY31" fmla="*/ 79514 h 1745656"/>
                <a:gd name="connsiteX32" fmla="*/ 2103121 w 4345388"/>
                <a:gd name="connsiteY32" fmla="*/ 123246 h 1745656"/>
                <a:gd name="connsiteX33" fmla="*/ 2115047 w 4345388"/>
                <a:gd name="connsiteY33" fmla="*/ 186856 h 1745656"/>
                <a:gd name="connsiteX34" fmla="*/ 2119023 w 4345388"/>
                <a:gd name="connsiteY34" fmla="*/ 198783 h 1745656"/>
                <a:gd name="connsiteX35" fmla="*/ 2134926 w 4345388"/>
                <a:gd name="connsiteY35" fmla="*/ 250467 h 1745656"/>
                <a:gd name="connsiteX36" fmla="*/ 2138901 w 4345388"/>
                <a:gd name="connsiteY36" fmla="*/ 262394 h 1745656"/>
                <a:gd name="connsiteX37" fmla="*/ 2142877 w 4345388"/>
                <a:gd name="connsiteY37" fmla="*/ 286247 h 1745656"/>
                <a:gd name="connsiteX38" fmla="*/ 2146853 w 4345388"/>
                <a:gd name="connsiteY38" fmla="*/ 318053 h 1745656"/>
                <a:gd name="connsiteX39" fmla="*/ 2158780 w 4345388"/>
                <a:gd name="connsiteY39" fmla="*/ 353834 h 1745656"/>
                <a:gd name="connsiteX40" fmla="*/ 2170707 w 4345388"/>
                <a:gd name="connsiteY40" fmla="*/ 377687 h 1745656"/>
                <a:gd name="connsiteX41" fmla="*/ 2182634 w 4345388"/>
                <a:gd name="connsiteY41" fmla="*/ 381663 h 1745656"/>
                <a:gd name="connsiteX42" fmla="*/ 2274074 w 4345388"/>
                <a:gd name="connsiteY42" fmla="*/ 377687 h 1745656"/>
                <a:gd name="connsiteX43" fmla="*/ 2289976 w 4345388"/>
                <a:gd name="connsiteY43" fmla="*/ 365760 h 1745656"/>
                <a:gd name="connsiteX44" fmla="*/ 2313830 w 4345388"/>
                <a:gd name="connsiteY44" fmla="*/ 345882 h 1745656"/>
                <a:gd name="connsiteX45" fmla="*/ 2337684 w 4345388"/>
                <a:gd name="connsiteY45" fmla="*/ 314077 h 1745656"/>
                <a:gd name="connsiteX46" fmla="*/ 2345635 w 4345388"/>
                <a:gd name="connsiteY46" fmla="*/ 290223 h 1745656"/>
                <a:gd name="connsiteX47" fmla="*/ 2361538 w 4345388"/>
                <a:gd name="connsiteY47" fmla="*/ 258418 h 1745656"/>
                <a:gd name="connsiteX48" fmla="*/ 2365514 w 4345388"/>
                <a:gd name="connsiteY48" fmla="*/ 242515 h 1745656"/>
                <a:gd name="connsiteX49" fmla="*/ 2373465 w 4345388"/>
                <a:gd name="connsiteY49" fmla="*/ 222637 h 1745656"/>
                <a:gd name="connsiteX50" fmla="*/ 2377441 w 4345388"/>
                <a:gd name="connsiteY50" fmla="*/ 210710 h 1745656"/>
                <a:gd name="connsiteX51" fmla="*/ 2381416 w 4345388"/>
                <a:gd name="connsiteY51" fmla="*/ 421420 h 1745656"/>
                <a:gd name="connsiteX52" fmla="*/ 2385392 w 4345388"/>
                <a:gd name="connsiteY52" fmla="*/ 441298 h 1745656"/>
                <a:gd name="connsiteX53" fmla="*/ 2393343 w 4345388"/>
                <a:gd name="connsiteY53" fmla="*/ 453225 h 1745656"/>
                <a:gd name="connsiteX54" fmla="*/ 2413221 w 4345388"/>
                <a:gd name="connsiteY54" fmla="*/ 489006 h 1745656"/>
                <a:gd name="connsiteX55" fmla="*/ 2449002 w 4345388"/>
                <a:gd name="connsiteY55" fmla="*/ 477079 h 1745656"/>
                <a:gd name="connsiteX56" fmla="*/ 2468881 w 4345388"/>
                <a:gd name="connsiteY56" fmla="*/ 457200 h 1745656"/>
                <a:gd name="connsiteX57" fmla="*/ 2500686 w 4345388"/>
                <a:gd name="connsiteY57" fmla="*/ 417444 h 1745656"/>
                <a:gd name="connsiteX58" fmla="*/ 2512613 w 4345388"/>
                <a:gd name="connsiteY58" fmla="*/ 405517 h 1745656"/>
                <a:gd name="connsiteX59" fmla="*/ 2524540 w 4345388"/>
                <a:gd name="connsiteY59" fmla="*/ 413468 h 1745656"/>
                <a:gd name="connsiteX60" fmla="*/ 2532491 w 4345388"/>
                <a:gd name="connsiteY60" fmla="*/ 437322 h 1745656"/>
                <a:gd name="connsiteX61" fmla="*/ 2540442 w 4345388"/>
                <a:gd name="connsiteY61" fmla="*/ 457200 h 1745656"/>
                <a:gd name="connsiteX62" fmla="*/ 2544418 w 4345388"/>
                <a:gd name="connsiteY62" fmla="*/ 477079 h 1745656"/>
                <a:gd name="connsiteX63" fmla="*/ 2552369 w 4345388"/>
                <a:gd name="connsiteY63" fmla="*/ 492981 h 1745656"/>
                <a:gd name="connsiteX64" fmla="*/ 2560321 w 4345388"/>
                <a:gd name="connsiteY64" fmla="*/ 512860 h 1745656"/>
                <a:gd name="connsiteX65" fmla="*/ 2564296 w 4345388"/>
                <a:gd name="connsiteY65" fmla="*/ 528762 h 1745656"/>
                <a:gd name="connsiteX66" fmla="*/ 2576223 w 4345388"/>
                <a:gd name="connsiteY66" fmla="*/ 544665 h 1745656"/>
                <a:gd name="connsiteX67" fmla="*/ 2592126 w 4345388"/>
                <a:gd name="connsiteY67" fmla="*/ 568519 h 1745656"/>
                <a:gd name="connsiteX68" fmla="*/ 2604053 w 4345388"/>
                <a:gd name="connsiteY68" fmla="*/ 588397 h 1745656"/>
                <a:gd name="connsiteX69" fmla="*/ 2623931 w 4345388"/>
                <a:gd name="connsiteY69" fmla="*/ 580446 h 1745656"/>
                <a:gd name="connsiteX70" fmla="*/ 2643809 w 4345388"/>
                <a:gd name="connsiteY70" fmla="*/ 552616 h 1745656"/>
                <a:gd name="connsiteX71" fmla="*/ 2663687 w 4345388"/>
                <a:gd name="connsiteY71" fmla="*/ 516835 h 1745656"/>
                <a:gd name="connsiteX72" fmla="*/ 2679590 w 4345388"/>
                <a:gd name="connsiteY72" fmla="*/ 481054 h 1745656"/>
                <a:gd name="connsiteX73" fmla="*/ 2683566 w 4345388"/>
                <a:gd name="connsiteY73" fmla="*/ 469127 h 1745656"/>
                <a:gd name="connsiteX74" fmla="*/ 2691517 w 4345388"/>
                <a:gd name="connsiteY74" fmla="*/ 457200 h 1745656"/>
                <a:gd name="connsiteX75" fmla="*/ 2703444 w 4345388"/>
                <a:gd name="connsiteY75" fmla="*/ 425395 h 1745656"/>
                <a:gd name="connsiteX76" fmla="*/ 2711395 w 4345388"/>
                <a:gd name="connsiteY76" fmla="*/ 409493 h 1745656"/>
                <a:gd name="connsiteX77" fmla="*/ 2735249 w 4345388"/>
                <a:gd name="connsiteY77" fmla="*/ 461176 h 1745656"/>
                <a:gd name="connsiteX78" fmla="*/ 2755127 w 4345388"/>
                <a:gd name="connsiteY78" fmla="*/ 504908 h 1745656"/>
                <a:gd name="connsiteX79" fmla="*/ 2771030 w 4345388"/>
                <a:gd name="connsiteY79" fmla="*/ 556592 h 1745656"/>
                <a:gd name="connsiteX80" fmla="*/ 2775006 w 4345388"/>
                <a:gd name="connsiteY80" fmla="*/ 572494 h 1745656"/>
                <a:gd name="connsiteX81" fmla="*/ 2782957 w 4345388"/>
                <a:gd name="connsiteY81" fmla="*/ 588397 h 1745656"/>
                <a:gd name="connsiteX82" fmla="*/ 2802835 w 4345388"/>
                <a:gd name="connsiteY82" fmla="*/ 624178 h 1745656"/>
                <a:gd name="connsiteX83" fmla="*/ 2818738 w 4345388"/>
                <a:gd name="connsiteY83" fmla="*/ 640080 h 1745656"/>
                <a:gd name="connsiteX84" fmla="*/ 2830665 w 4345388"/>
                <a:gd name="connsiteY84" fmla="*/ 663934 h 1745656"/>
                <a:gd name="connsiteX85" fmla="*/ 2834641 w 4345388"/>
                <a:gd name="connsiteY85" fmla="*/ 679837 h 1745656"/>
                <a:gd name="connsiteX86" fmla="*/ 2846567 w 4345388"/>
                <a:gd name="connsiteY86" fmla="*/ 695740 h 1745656"/>
                <a:gd name="connsiteX87" fmla="*/ 2862470 w 4345388"/>
                <a:gd name="connsiteY87" fmla="*/ 743447 h 1745656"/>
                <a:gd name="connsiteX88" fmla="*/ 2866446 w 4345388"/>
                <a:gd name="connsiteY88" fmla="*/ 759350 h 1745656"/>
                <a:gd name="connsiteX89" fmla="*/ 2882348 w 4345388"/>
                <a:gd name="connsiteY89" fmla="*/ 795131 h 1745656"/>
                <a:gd name="connsiteX90" fmla="*/ 2886324 w 4345388"/>
                <a:gd name="connsiteY90" fmla="*/ 811034 h 1745656"/>
                <a:gd name="connsiteX91" fmla="*/ 2898251 w 4345388"/>
                <a:gd name="connsiteY91" fmla="*/ 834887 h 1745656"/>
                <a:gd name="connsiteX92" fmla="*/ 2910178 w 4345388"/>
                <a:gd name="connsiteY92" fmla="*/ 826936 h 1745656"/>
                <a:gd name="connsiteX93" fmla="*/ 2949934 w 4345388"/>
                <a:gd name="connsiteY93" fmla="*/ 751399 h 1745656"/>
                <a:gd name="connsiteX94" fmla="*/ 2957886 w 4345388"/>
                <a:gd name="connsiteY94" fmla="*/ 703691 h 1745656"/>
                <a:gd name="connsiteX95" fmla="*/ 2977764 w 4345388"/>
                <a:gd name="connsiteY95" fmla="*/ 663934 h 1745656"/>
                <a:gd name="connsiteX96" fmla="*/ 2981740 w 4345388"/>
                <a:gd name="connsiteY96" fmla="*/ 620202 h 1745656"/>
                <a:gd name="connsiteX97" fmla="*/ 3005594 w 4345388"/>
                <a:gd name="connsiteY97" fmla="*/ 576470 h 1745656"/>
                <a:gd name="connsiteX98" fmla="*/ 3025472 w 4345388"/>
                <a:gd name="connsiteY98" fmla="*/ 500933 h 1745656"/>
                <a:gd name="connsiteX99" fmla="*/ 3041374 w 4345388"/>
                <a:gd name="connsiteY99" fmla="*/ 421420 h 1745656"/>
                <a:gd name="connsiteX100" fmla="*/ 3049326 w 4345388"/>
                <a:gd name="connsiteY100" fmla="*/ 405517 h 1745656"/>
                <a:gd name="connsiteX101" fmla="*/ 3061253 w 4345388"/>
                <a:gd name="connsiteY101" fmla="*/ 365760 h 1745656"/>
                <a:gd name="connsiteX102" fmla="*/ 3085107 w 4345388"/>
                <a:gd name="connsiteY102" fmla="*/ 310101 h 1745656"/>
                <a:gd name="connsiteX103" fmla="*/ 3101009 w 4345388"/>
                <a:gd name="connsiteY103" fmla="*/ 349858 h 1745656"/>
                <a:gd name="connsiteX104" fmla="*/ 3104985 w 4345388"/>
                <a:gd name="connsiteY104" fmla="*/ 373712 h 1745656"/>
                <a:gd name="connsiteX105" fmla="*/ 3116912 w 4345388"/>
                <a:gd name="connsiteY105" fmla="*/ 429371 h 1745656"/>
                <a:gd name="connsiteX106" fmla="*/ 3136790 w 4345388"/>
                <a:gd name="connsiteY106" fmla="*/ 489006 h 1745656"/>
                <a:gd name="connsiteX107" fmla="*/ 3180522 w 4345388"/>
                <a:gd name="connsiteY107" fmla="*/ 652007 h 1745656"/>
                <a:gd name="connsiteX108" fmla="*/ 3196425 w 4345388"/>
                <a:gd name="connsiteY108" fmla="*/ 703691 h 1745656"/>
                <a:gd name="connsiteX109" fmla="*/ 3220279 w 4345388"/>
                <a:gd name="connsiteY109" fmla="*/ 807058 h 1745656"/>
                <a:gd name="connsiteX110" fmla="*/ 3248108 w 4345388"/>
                <a:gd name="connsiteY110" fmla="*/ 898498 h 1745656"/>
                <a:gd name="connsiteX111" fmla="*/ 3252084 w 4345388"/>
                <a:gd name="connsiteY111" fmla="*/ 926327 h 1745656"/>
                <a:gd name="connsiteX112" fmla="*/ 3267987 w 4345388"/>
                <a:gd name="connsiteY112" fmla="*/ 966084 h 1745656"/>
                <a:gd name="connsiteX113" fmla="*/ 3271962 w 4345388"/>
                <a:gd name="connsiteY113" fmla="*/ 978011 h 1745656"/>
                <a:gd name="connsiteX114" fmla="*/ 3283889 w 4345388"/>
                <a:gd name="connsiteY114" fmla="*/ 981987 h 1745656"/>
                <a:gd name="connsiteX115" fmla="*/ 3291841 w 4345388"/>
                <a:gd name="connsiteY115" fmla="*/ 974035 h 1745656"/>
                <a:gd name="connsiteX116" fmla="*/ 3307743 w 4345388"/>
                <a:gd name="connsiteY116" fmla="*/ 942230 h 1745656"/>
                <a:gd name="connsiteX117" fmla="*/ 3315694 w 4345388"/>
                <a:gd name="connsiteY117" fmla="*/ 918376 h 1745656"/>
                <a:gd name="connsiteX118" fmla="*/ 3335573 w 4345388"/>
                <a:gd name="connsiteY118" fmla="*/ 950181 h 1745656"/>
                <a:gd name="connsiteX119" fmla="*/ 3367378 w 4345388"/>
                <a:gd name="connsiteY119" fmla="*/ 1021743 h 1745656"/>
                <a:gd name="connsiteX120" fmla="*/ 3399183 w 4345388"/>
                <a:gd name="connsiteY120" fmla="*/ 1077402 h 1745656"/>
                <a:gd name="connsiteX121" fmla="*/ 3415086 w 4345388"/>
                <a:gd name="connsiteY121" fmla="*/ 1073427 h 1745656"/>
                <a:gd name="connsiteX122" fmla="*/ 3430988 w 4345388"/>
                <a:gd name="connsiteY122" fmla="*/ 1045597 h 1745656"/>
                <a:gd name="connsiteX123" fmla="*/ 3454842 w 4345388"/>
                <a:gd name="connsiteY123" fmla="*/ 993914 h 1745656"/>
                <a:gd name="connsiteX124" fmla="*/ 3478696 w 4345388"/>
                <a:gd name="connsiteY124" fmla="*/ 942230 h 1745656"/>
                <a:gd name="connsiteX125" fmla="*/ 3490623 w 4345388"/>
                <a:gd name="connsiteY125" fmla="*/ 938254 h 1745656"/>
                <a:gd name="connsiteX126" fmla="*/ 3522428 w 4345388"/>
                <a:gd name="connsiteY126" fmla="*/ 981987 h 1745656"/>
                <a:gd name="connsiteX127" fmla="*/ 3538331 w 4345388"/>
                <a:gd name="connsiteY127" fmla="*/ 1001865 h 1745656"/>
                <a:gd name="connsiteX128" fmla="*/ 3582063 w 4345388"/>
                <a:gd name="connsiteY128" fmla="*/ 1085354 h 1745656"/>
                <a:gd name="connsiteX129" fmla="*/ 3609893 w 4345388"/>
                <a:gd name="connsiteY129" fmla="*/ 1137037 h 1745656"/>
                <a:gd name="connsiteX130" fmla="*/ 3629771 w 4345388"/>
                <a:gd name="connsiteY130" fmla="*/ 1184745 h 1745656"/>
                <a:gd name="connsiteX131" fmla="*/ 3641698 w 4345388"/>
                <a:gd name="connsiteY131" fmla="*/ 1200647 h 1745656"/>
                <a:gd name="connsiteX132" fmla="*/ 3653625 w 4345388"/>
                <a:gd name="connsiteY132" fmla="*/ 1228477 h 1745656"/>
                <a:gd name="connsiteX133" fmla="*/ 3665552 w 4345388"/>
                <a:gd name="connsiteY133" fmla="*/ 1216550 h 1745656"/>
                <a:gd name="connsiteX134" fmla="*/ 3721211 w 4345388"/>
                <a:gd name="connsiteY134" fmla="*/ 1045597 h 1745656"/>
                <a:gd name="connsiteX135" fmla="*/ 3768919 w 4345388"/>
                <a:gd name="connsiteY135" fmla="*/ 882595 h 1745656"/>
                <a:gd name="connsiteX136" fmla="*/ 3776870 w 4345388"/>
                <a:gd name="connsiteY136" fmla="*/ 830912 h 1745656"/>
                <a:gd name="connsiteX137" fmla="*/ 3792773 w 4345388"/>
                <a:gd name="connsiteY137" fmla="*/ 795131 h 1745656"/>
                <a:gd name="connsiteX138" fmla="*/ 3800724 w 4345388"/>
                <a:gd name="connsiteY138" fmla="*/ 771277 h 1745656"/>
                <a:gd name="connsiteX139" fmla="*/ 3808675 w 4345388"/>
                <a:gd name="connsiteY139" fmla="*/ 735496 h 1745656"/>
                <a:gd name="connsiteX140" fmla="*/ 3824578 w 4345388"/>
                <a:gd name="connsiteY140" fmla="*/ 711642 h 1745656"/>
                <a:gd name="connsiteX141" fmla="*/ 3828554 w 4345388"/>
                <a:gd name="connsiteY141" fmla="*/ 723569 h 1745656"/>
                <a:gd name="connsiteX142" fmla="*/ 3836505 w 4345388"/>
                <a:gd name="connsiteY142" fmla="*/ 735496 h 1745656"/>
                <a:gd name="connsiteX143" fmla="*/ 3840481 w 4345388"/>
                <a:gd name="connsiteY143" fmla="*/ 763326 h 1745656"/>
                <a:gd name="connsiteX144" fmla="*/ 3884213 w 4345388"/>
                <a:gd name="connsiteY144" fmla="*/ 926327 h 1745656"/>
                <a:gd name="connsiteX145" fmla="*/ 3896140 w 4345388"/>
                <a:gd name="connsiteY145" fmla="*/ 958133 h 1745656"/>
                <a:gd name="connsiteX146" fmla="*/ 3904091 w 4345388"/>
                <a:gd name="connsiteY146" fmla="*/ 997889 h 1745656"/>
                <a:gd name="connsiteX147" fmla="*/ 3916018 w 4345388"/>
                <a:gd name="connsiteY147" fmla="*/ 1049573 h 1745656"/>
                <a:gd name="connsiteX148" fmla="*/ 3947823 w 4345388"/>
                <a:gd name="connsiteY148" fmla="*/ 1152940 h 1745656"/>
                <a:gd name="connsiteX149" fmla="*/ 3959750 w 4345388"/>
                <a:gd name="connsiteY149" fmla="*/ 1172818 h 1745656"/>
                <a:gd name="connsiteX150" fmla="*/ 3971677 w 4345388"/>
                <a:gd name="connsiteY150" fmla="*/ 1220526 h 1745656"/>
                <a:gd name="connsiteX151" fmla="*/ 3995531 w 4345388"/>
                <a:gd name="connsiteY151" fmla="*/ 1327868 h 1745656"/>
                <a:gd name="connsiteX152" fmla="*/ 4023361 w 4345388"/>
                <a:gd name="connsiteY152" fmla="*/ 1363649 h 1745656"/>
                <a:gd name="connsiteX153" fmla="*/ 4031312 w 4345388"/>
                <a:gd name="connsiteY153" fmla="*/ 1375576 h 1745656"/>
                <a:gd name="connsiteX154" fmla="*/ 4043239 w 4345388"/>
                <a:gd name="connsiteY154" fmla="*/ 1399430 h 1745656"/>
                <a:gd name="connsiteX155" fmla="*/ 4055166 w 4345388"/>
                <a:gd name="connsiteY155" fmla="*/ 1403406 h 1745656"/>
                <a:gd name="connsiteX156" fmla="*/ 4082995 w 4345388"/>
                <a:gd name="connsiteY156" fmla="*/ 1411357 h 1745656"/>
                <a:gd name="connsiteX157" fmla="*/ 4114801 w 4345388"/>
                <a:gd name="connsiteY157" fmla="*/ 1415333 h 1745656"/>
                <a:gd name="connsiteX158" fmla="*/ 4130703 w 4345388"/>
                <a:gd name="connsiteY158" fmla="*/ 1419308 h 1745656"/>
                <a:gd name="connsiteX159" fmla="*/ 4154557 w 4345388"/>
                <a:gd name="connsiteY159" fmla="*/ 1411357 h 1745656"/>
                <a:gd name="connsiteX160" fmla="*/ 4166484 w 4345388"/>
                <a:gd name="connsiteY160" fmla="*/ 1399430 h 1745656"/>
                <a:gd name="connsiteX161" fmla="*/ 4198289 w 4345388"/>
                <a:gd name="connsiteY161" fmla="*/ 1347747 h 1745656"/>
                <a:gd name="connsiteX162" fmla="*/ 4234070 w 4345388"/>
                <a:gd name="connsiteY162" fmla="*/ 1351722 h 1745656"/>
                <a:gd name="connsiteX163" fmla="*/ 4257924 w 4345388"/>
                <a:gd name="connsiteY163" fmla="*/ 1371600 h 1745656"/>
                <a:gd name="connsiteX164" fmla="*/ 4273827 w 4345388"/>
                <a:gd name="connsiteY164" fmla="*/ 1383527 h 1745656"/>
                <a:gd name="connsiteX165" fmla="*/ 4313583 w 4345388"/>
                <a:gd name="connsiteY165" fmla="*/ 1419308 h 1745656"/>
                <a:gd name="connsiteX166" fmla="*/ 4325510 w 4345388"/>
                <a:gd name="connsiteY166" fmla="*/ 1439187 h 1745656"/>
                <a:gd name="connsiteX167" fmla="*/ 4337437 w 4345388"/>
                <a:gd name="connsiteY167" fmla="*/ 1467016 h 1745656"/>
                <a:gd name="connsiteX168" fmla="*/ 4345388 w 4345388"/>
                <a:gd name="connsiteY16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87132 w 4345388"/>
                <a:gd name="connsiteY12" fmla="*/ 692769 h 1745656"/>
                <a:gd name="connsiteX13" fmla="*/ 1916265 w 4345388"/>
                <a:gd name="connsiteY13" fmla="*/ 608275 h 1745656"/>
                <a:gd name="connsiteX14" fmla="*/ 1924216 w 4345388"/>
                <a:gd name="connsiteY14" fmla="*/ 548640 h 1745656"/>
                <a:gd name="connsiteX15" fmla="*/ 1940119 w 4345388"/>
                <a:gd name="connsiteY15" fmla="*/ 492981 h 1745656"/>
                <a:gd name="connsiteX16" fmla="*/ 1956021 w 4345388"/>
                <a:gd name="connsiteY16" fmla="*/ 441298 h 1745656"/>
                <a:gd name="connsiteX17" fmla="*/ 1959997 w 4345388"/>
                <a:gd name="connsiteY17" fmla="*/ 417444 h 1745656"/>
                <a:gd name="connsiteX18" fmla="*/ 1963973 w 4345388"/>
                <a:gd name="connsiteY18" fmla="*/ 405517 h 1745656"/>
                <a:gd name="connsiteX19" fmla="*/ 1967948 w 4345388"/>
                <a:gd name="connsiteY19" fmla="*/ 357809 h 1745656"/>
                <a:gd name="connsiteX20" fmla="*/ 1979875 w 4345388"/>
                <a:gd name="connsiteY20" fmla="*/ 294199 h 1745656"/>
                <a:gd name="connsiteX21" fmla="*/ 1987827 w 4345388"/>
                <a:gd name="connsiteY21" fmla="*/ 214686 h 1745656"/>
                <a:gd name="connsiteX22" fmla="*/ 1995778 w 4345388"/>
                <a:gd name="connsiteY22" fmla="*/ 182880 h 1745656"/>
                <a:gd name="connsiteX23" fmla="*/ 1999754 w 4345388"/>
                <a:gd name="connsiteY23" fmla="*/ 163002 h 1745656"/>
                <a:gd name="connsiteX24" fmla="*/ 2003729 w 4345388"/>
                <a:gd name="connsiteY24" fmla="*/ 123246 h 1745656"/>
                <a:gd name="connsiteX25" fmla="*/ 2015656 w 4345388"/>
                <a:gd name="connsiteY25" fmla="*/ 79514 h 1745656"/>
                <a:gd name="connsiteX26" fmla="*/ 2023607 w 4345388"/>
                <a:gd name="connsiteY26" fmla="*/ 59635 h 1745656"/>
                <a:gd name="connsiteX27" fmla="*/ 2055413 w 4345388"/>
                <a:gd name="connsiteY27" fmla="*/ 3976 h 1745656"/>
                <a:gd name="connsiteX28" fmla="*/ 2075291 w 4345388"/>
                <a:gd name="connsiteY28" fmla="*/ 0 h 1745656"/>
                <a:gd name="connsiteX29" fmla="*/ 2083242 w 4345388"/>
                <a:gd name="connsiteY29" fmla="*/ 15903 h 1745656"/>
                <a:gd name="connsiteX30" fmla="*/ 2087218 w 4345388"/>
                <a:gd name="connsiteY30" fmla="*/ 31806 h 1745656"/>
                <a:gd name="connsiteX31" fmla="*/ 2099145 w 4345388"/>
                <a:gd name="connsiteY31" fmla="*/ 79514 h 1745656"/>
                <a:gd name="connsiteX32" fmla="*/ 2103121 w 4345388"/>
                <a:gd name="connsiteY32" fmla="*/ 123246 h 1745656"/>
                <a:gd name="connsiteX33" fmla="*/ 2115047 w 4345388"/>
                <a:gd name="connsiteY33" fmla="*/ 186856 h 1745656"/>
                <a:gd name="connsiteX34" fmla="*/ 2119023 w 4345388"/>
                <a:gd name="connsiteY34" fmla="*/ 198783 h 1745656"/>
                <a:gd name="connsiteX35" fmla="*/ 2134926 w 4345388"/>
                <a:gd name="connsiteY35" fmla="*/ 250467 h 1745656"/>
                <a:gd name="connsiteX36" fmla="*/ 2138901 w 4345388"/>
                <a:gd name="connsiteY36" fmla="*/ 262394 h 1745656"/>
                <a:gd name="connsiteX37" fmla="*/ 2142877 w 4345388"/>
                <a:gd name="connsiteY37" fmla="*/ 286247 h 1745656"/>
                <a:gd name="connsiteX38" fmla="*/ 2146853 w 4345388"/>
                <a:gd name="connsiteY38" fmla="*/ 318053 h 1745656"/>
                <a:gd name="connsiteX39" fmla="*/ 2158780 w 4345388"/>
                <a:gd name="connsiteY39" fmla="*/ 353834 h 1745656"/>
                <a:gd name="connsiteX40" fmla="*/ 2170707 w 4345388"/>
                <a:gd name="connsiteY40" fmla="*/ 377687 h 1745656"/>
                <a:gd name="connsiteX41" fmla="*/ 2182634 w 4345388"/>
                <a:gd name="connsiteY41" fmla="*/ 381663 h 1745656"/>
                <a:gd name="connsiteX42" fmla="*/ 2274074 w 4345388"/>
                <a:gd name="connsiteY42" fmla="*/ 377687 h 1745656"/>
                <a:gd name="connsiteX43" fmla="*/ 2289976 w 4345388"/>
                <a:gd name="connsiteY43" fmla="*/ 365760 h 1745656"/>
                <a:gd name="connsiteX44" fmla="*/ 2313830 w 4345388"/>
                <a:gd name="connsiteY44" fmla="*/ 345882 h 1745656"/>
                <a:gd name="connsiteX45" fmla="*/ 2337684 w 4345388"/>
                <a:gd name="connsiteY45" fmla="*/ 314077 h 1745656"/>
                <a:gd name="connsiteX46" fmla="*/ 2345635 w 4345388"/>
                <a:gd name="connsiteY46" fmla="*/ 290223 h 1745656"/>
                <a:gd name="connsiteX47" fmla="*/ 2361538 w 4345388"/>
                <a:gd name="connsiteY47" fmla="*/ 258418 h 1745656"/>
                <a:gd name="connsiteX48" fmla="*/ 2365514 w 4345388"/>
                <a:gd name="connsiteY48" fmla="*/ 242515 h 1745656"/>
                <a:gd name="connsiteX49" fmla="*/ 2373465 w 4345388"/>
                <a:gd name="connsiteY49" fmla="*/ 222637 h 1745656"/>
                <a:gd name="connsiteX50" fmla="*/ 2377441 w 4345388"/>
                <a:gd name="connsiteY50" fmla="*/ 210710 h 1745656"/>
                <a:gd name="connsiteX51" fmla="*/ 2381416 w 4345388"/>
                <a:gd name="connsiteY51" fmla="*/ 421420 h 1745656"/>
                <a:gd name="connsiteX52" fmla="*/ 2385392 w 4345388"/>
                <a:gd name="connsiteY52" fmla="*/ 441298 h 1745656"/>
                <a:gd name="connsiteX53" fmla="*/ 2393343 w 4345388"/>
                <a:gd name="connsiteY53" fmla="*/ 453225 h 1745656"/>
                <a:gd name="connsiteX54" fmla="*/ 2413221 w 4345388"/>
                <a:gd name="connsiteY54" fmla="*/ 489006 h 1745656"/>
                <a:gd name="connsiteX55" fmla="*/ 2449002 w 4345388"/>
                <a:gd name="connsiteY55" fmla="*/ 477079 h 1745656"/>
                <a:gd name="connsiteX56" fmla="*/ 2468881 w 4345388"/>
                <a:gd name="connsiteY56" fmla="*/ 457200 h 1745656"/>
                <a:gd name="connsiteX57" fmla="*/ 2500686 w 4345388"/>
                <a:gd name="connsiteY57" fmla="*/ 417444 h 1745656"/>
                <a:gd name="connsiteX58" fmla="*/ 2512613 w 4345388"/>
                <a:gd name="connsiteY58" fmla="*/ 405517 h 1745656"/>
                <a:gd name="connsiteX59" fmla="*/ 2524540 w 4345388"/>
                <a:gd name="connsiteY59" fmla="*/ 413468 h 1745656"/>
                <a:gd name="connsiteX60" fmla="*/ 2532491 w 4345388"/>
                <a:gd name="connsiteY60" fmla="*/ 437322 h 1745656"/>
                <a:gd name="connsiteX61" fmla="*/ 2540442 w 4345388"/>
                <a:gd name="connsiteY61" fmla="*/ 457200 h 1745656"/>
                <a:gd name="connsiteX62" fmla="*/ 2544418 w 4345388"/>
                <a:gd name="connsiteY62" fmla="*/ 477079 h 1745656"/>
                <a:gd name="connsiteX63" fmla="*/ 2552369 w 4345388"/>
                <a:gd name="connsiteY63" fmla="*/ 492981 h 1745656"/>
                <a:gd name="connsiteX64" fmla="*/ 2560321 w 4345388"/>
                <a:gd name="connsiteY64" fmla="*/ 512860 h 1745656"/>
                <a:gd name="connsiteX65" fmla="*/ 2564296 w 4345388"/>
                <a:gd name="connsiteY65" fmla="*/ 528762 h 1745656"/>
                <a:gd name="connsiteX66" fmla="*/ 2576223 w 4345388"/>
                <a:gd name="connsiteY66" fmla="*/ 544665 h 1745656"/>
                <a:gd name="connsiteX67" fmla="*/ 2592126 w 4345388"/>
                <a:gd name="connsiteY67" fmla="*/ 568519 h 1745656"/>
                <a:gd name="connsiteX68" fmla="*/ 2604053 w 4345388"/>
                <a:gd name="connsiteY68" fmla="*/ 588397 h 1745656"/>
                <a:gd name="connsiteX69" fmla="*/ 2623931 w 4345388"/>
                <a:gd name="connsiteY69" fmla="*/ 580446 h 1745656"/>
                <a:gd name="connsiteX70" fmla="*/ 2643809 w 4345388"/>
                <a:gd name="connsiteY70" fmla="*/ 552616 h 1745656"/>
                <a:gd name="connsiteX71" fmla="*/ 2663687 w 4345388"/>
                <a:gd name="connsiteY71" fmla="*/ 516835 h 1745656"/>
                <a:gd name="connsiteX72" fmla="*/ 2679590 w 4345388"/>
                <a:gd name="connsiteY72" fmla="*/ 481054 h 1745656"/>
                <a:gd name="connsiteX73" fmla="*/ 2683566 w 4345388"/>
                <a:gd name="connsiteY73" fmla="*/ 469127 h 1745656"/>
                <a:gd name="connsiteX74" fmla="*/ 2691517 w 4345388"/>
                <a:gd name="connsiteY74" fmla="*/ 457200 h 1745656"/>
                <a:gd name="connsiteX75" fmla="*/ 2703444 w 4345388"/>
                <a:gd name="connsiteY75" fmla="*/ 425395 h 1745656"/>
                <a:gd name="connsiteX76" fmla="*/ 2711395 w 4345388"/>
                <a:gd name="connsiteY76" fmla="*/ 409493 h 1745656"/>
                <a:gd name="connsiteX77" fmla="*/ 2735249 w 4345388"/>
                <a:gd name="connsiteY77" fmla="*/ 461176 h 1745656"/>
                <a:gd name="connsiteX78" fmla="*/ 2755127 w 4345388"/>
                <a:gd name="connsiteY78" fmla="*/ 504908 h 1745656"/>
                <a:gd name="connsiteX79" fmla="*/ 2771030 w 4345388"/>
                <a:gd name="connsiteY79" fmla="*/ 556592 h 1745656"/>
                <a:gd name="connsiteX80" fmla="*/ 2775006 w 4345388"/>
                <a:gd name="connsiteY80" fmla="*/ 572494 h 1745656"/>
                <a:gd name="connsiteX81" fmla="*/ 2782957 w 4345388"/>
                <a:gd name="connsiteY81" fmla="*/ 588397 h 1745656"/>
                <a:gd name="connsiteX82" fmla="*/ 2802835 w 4345388"/>
                <a:gd name="connsiteY82" fmla="*/ 624178 h 1745656"/>
                <a:gd name="connsiteX83" fmla="*/ 2818738 w 4345388"/>
                <a:gd name="connsiteY83" fmla="*/ 640080 h 1745656"/>
                <a:gd name="connsiteX84" fmla="*/ 2830665 w 4345388"/>
                <a:gd name="connsiteY84" fmla="*/ 663934 h 1745656"/>
                <a:gd name="connsiteX85" fmla="*/ 2834641 w 4345388"/>
                <a:gd name="connsiteY85" fmla="*/ 679837 h 1745656"/>
                <a:gd name="connsiteX86" fmla="*/ 2846567 w 4345388"/>
                <a:gd name="connsiteY86" fmla="*/ 695740 h 1745656"/>
                <a:gd name="connsiteX87" fmla="*/ 2862470 w 4345388"/>
                <a:gd name="connsiteY87" fmla="*/ 743447 h 1745656"/>
                <a:gd name="connsiteX88" fmla="*/ 2866446 w 4345388"/>
                <a:gd name="connsiteY88" fmla="*/ 759350 h 1745656"/>
                <a:gd name="connsiteX89" fmla="*/ 2882348 w 4345388"/>
                <a:gd name="connsiteY89" fmla="*/ 795131 h 1745656"/>
                <a:gd name="connsiteX90" fmla="*/ 2886324 w 4345388"/>
                <a:gd name="connsiteY90" fmla="*/ 811034 h 1745656"/>
                <a:gd name="connsiteX91" fmla="*/ 2898251 w 4345388"/>
                <a:gd name="connsiteY91" fmla="*/ 834887 h 1745656"/>
                <a:gd name="connsiteX92" fmla="*/ 2910178 w 4345388"/>
                <a:gd name="connsiteY92" fmla="*/ 826936 h 1745656"/>
                <a:gd name="connsiteX93" fmla="*/ 2949934 w 4345388"/>
                <a:gd name="connsiteY93" fmla="*/ 751399 h 1745656"/>
                <a:gd name="connsiteX94" fmla="*/ 2957886 w 4345388"/>
                <a:gd name="connsiteY94" fmla="*/ 703691 h 1745656"/>
                <a:gd name="connsiteX95" fmla="*/ 2977764 w 4345388"/>
                <a:gd name="connsiteY95" fmla="*/ 663934 h 1745656"/>
                <a:gd name="connsiteX96" fmla="*/ 2981740 w 4345388"/>
                <a:gd name="connsiteY96" fmla="*/ 620202 h 1745656"/>
                <a:gd name="connsiteX97" fmla="*/ 3005594 w 4345388"/>
                <a:gd name="connsiteY97" fmla="*/ 576470 h 1745656"/>
                <a:gd name="connsiteX98" fmla="*/ 3025472 w 4345388"/>
                <a:gd name="connsiteY98" fmla="*/ 500933 h 1745656"/>
                <a:gd name="connsiteX99" fmla="*/ 3041374 w 4345388"/>
                <a:gd name="connsiteY99" fmla="*/ 421420 h 1745656"/>
                <a:gd name="connsiteX100" fmla="*/ 3049326 w 4345388"/>
                <a:gd name="connsiteY100" fmla="*/ 405517 h 1745656"/>
                <a:gd name="connsiteX101" fmla="*/ 3061253 w 4345388"/>
                <a:gd name="connsiteY101" fmla="*/ 365760 h 1745656"/>
                <a:gd name="connsiteX102" fmla="*/ 3085107 w 4345388"/>
                <a:gd name="connsiteY102" fmla="*/ 310101 h 1745656"/>
                <a:gd name="connsiteX103" fmla="*/ 3101009 w 4345388"/>
                <a:gd name="connsiteY103" fmla="*/ 349858 h 1745656"/>
                <a:gd name="connsiteX104" fmla="*/ 3104985 w 4345388"/>
                <a:gd name="connsiteY104" fmla="*/ 373712 h 1745656"/>
                <a:gd name="connsiteX105" fmla="*/ 3116912 w 4345388"/>
                <a:gd name="connsiteY105" fmla="*/ 429371 h 1745656"/>
                <a:gd name="connsiteX106" fmla="*/ 3136790 w 4345388"/>
                <a:gd name="connsiteY106" fmla="*/ 489006 h 1745656"/>
                <a:gd name="connsiteX107" fmla="*/ 3180522 w 4345388"/>
                <a:gd name="connsiteY107" fmla="*/ 652007 h 1745656"/>
                <a:gd name="connsiteX108" fmla="*/ 3196425 w 4345388"/>
                <a:gd name="connsiteY108" fmla="*/ 703691 h 1745656"/>
                <a:gd name="connsiteX109" fmla="*/ 3220279 w 4345388"/>
                <a:gd name="connsiteY109" fmla="*/ 807058 h 1745656"/>
                <a:gd name="connsiteX110" fmla="*/ 3248108 w 4345388"/>
                <a:gd name="connsiteY110" fmla="*/ 898498 h 1745656"/>
                <a:gd name="connsiteX111" fmla="*/ 3252084 w 4345388"/>
                <a:gd name="connsiteY111" fmla="*/ 926327 h 1745656"/>
                <a:gd name="connsiteX112" fmla="*/ 3267987 w 4345388"/>
                <a:gd name="connsiteY112" fmla="*/ 966084 h 1745656"/>
                <a:gd name="connsiteX113" fmla="*/ 3271962 w 4345388"/>
                <a:gd name="connsiteY113" fmla="*/ 978011 h 1745656"/>
                <a:gd name="connsiteX114" fmla="*/ 3283889 w 4345388"/>
                <a:gd name="connsiteY114" fmla="*/ 981987 h 1745656"/>
                <a:gd name="connsiteX115" fmla="*/ 3291841 w 4345388"/>
                <a:gd name="connsiteY115" fmla="*/ 974035 h 1745656"/>
                <a:gd name="connsiteX116" fmla="*/ 3307743 w 4345388"/>
                <a:gd name="connsiteY116" fmla="*/ 942230 h 1745656"/>
                <a:gd name="connsiteX117" fmla="*/ 3315694 w 4345388"/>
                <a:gd name="connsiteY117" fmla="*/ 918376 h 1745656"/>
                <a:gd name="connsiteX118" fmla="*/ 3335573 w 4345388"/>
                <a:gd name="connsiteY118" fmla="*/ 950181 h 1745656"/>
                <a:gd name="connsiteX119" fmla="*/ 3367378 w 4345388"/>
                <a:gd name="connsiteY119" fmla="*/ 1021743 h 1745656"/>
                <a:gd name="connsiteX120" fmla="*/ 3399183 w 4345388"/>
                <a:gd name="connsiteY120" fmla="*/ 1077402 h 1745656"/>
                <a:gd name="connsiteX121" fmla="*/ 3415086 w 4345388"/>
                <a:gd name="connsiteY121" fmla="*/ 1073427 h 1745656"/>
                <a:gd name="connsiteX122" fmla="*/ 3430988 w 4345388"/>
                <a:gd name="connsiteY122" fmla="*/ 1045597 h 1745656"/>
                <a:gd name="connsiteX123" fmla="*/ 3454842 w 4345388"/>
                <a:gd name="connsiteY123" fmla="*/ 993914 h 1745656"/>
                <a:gd name="connsiteX124" fmla="*/ 3478696 w 4345388"/>
                <a:gd name="connsiteY124" fmla="*/ 942230 h 1745656"/>
                <a:gd name="connsiteX125" fmla="*/ 3490623 w 4345388"/>
                <a:gd name="connsiteY125" fmla="*/ 938254 h 1745656"/>
                <a:gd name="connsiteX126" fmla="*/ 3522428 w 4345388"/>
                <a:gd name="connsiteY126" fmla="*/ 981987 h 1745656"/>
                <a:gd name="connsiteX127" fmla="*/ 3538331 w 4345388"/>
                <a:gd name="connsiteY127" fmla="*/ 1001865 h 1745656"/>
                <a:gd name="connsiteX128" fmla="*/ 3582063 w 4345388"/>
                <a:gd name="connsiteY128" fmla="*/ 1085354 h 1745656"/>
                <a:gd name="connsiteX129" fmla="*/ 3609893 w 4345388"/>
                <a:gd name="connsiteY129" fmla="*/ 1137037 h 1745656"/>
                <a:gd name="connsiteX130" fmla="*/ 3629771 w 4345388"/>
                <a:gd name="connsiteY130" fmla="*/ 1184745 h 1745656"/>
                <a:gd name="connsiteX131" fmla="*/ 3641698 w 4345388"/>
                <a:gd name="connsiteY131" fmla="*/ 1200647 h 1745656"/>
                <a:gd name="connsiteX132" fmla="*/ 3653625 w 4345388"/>
                <a:gd name="connsiteY132" fmla="*/ 1228477 h 1745656"/>
                <a:gd name="connsiteX133" fmla="*/ 3665552 w 4345388"/>
                <a:gd name="connsiteY133" fmla="*/ 1216550 h 1745656"/>
                <a:gd name="connsiteX134" fmla="*/ 3721211 w 4345388"/>
                <a:gd name="connsiteY134" fmla="*/ 1045597 h 1745656"/>
                <a:gd name="connsiteX135" fmla="*/ 3768919 w 4345388"/>
                <a:gd name="connsiteY135" fmla="*/ 882595 h 1745656"/>
                <a:gd name="connsiteX136" fmla="*/ 3776870 w 4345388"/>
                <a:gd name="connsiteY136" fmla="*/ 830912 h 1745656"/>
                <a:gd name="connsiteX137" fmla="*/ 3792773 w 4345388"/>
                <a:gd name="connsiteY137" fmla="*/ 795131 h 1745656"/>
                <a:gd name="connsiteX138" fmla="*/ 3800724 w 4345388"/>
                <a:gd name="connsiteY138" fmla="*/ 771277 h 1745656"/>
                <a:gd name="connsiteX139" fmla="*/ 3808675 w 4345388"/>
                <a:gd name="connsiteY139" fmla="*/ 735496 h 1745656"/>
                <a:gd name="connsiteX140" fmla="*/ 3824578 w 4345388"/>
                <a:gd name="connsiteY140" fmla="*/ 711642 h 1745656"/>
                <a:gd name="connsiteX141" fmla="*/ 3828554 w 4345388"/>
                <a:gd name="connsiteY141" fmla="*/ 723569 h 1745656"/>
                <a:gd name="connsiteX142" fmla="*/ 3836505 w 4345388"/>
                <a:gd name="connsiteY142" fmla="*/ 735496 h 1745656"/>
                <a:gd name="connsiteX143" fmla="*/ 3840481 w 4345388"/>
                <a:gd name="connsiteY143" fmla="*/ 763326 h 1745656"/>
                <a:gd name="connsiteX144" fmla="*/ 3884213 w 4345388"/>
                <a:gd name="connsiteY144" fmla="*/ 926327 h 1745656"/>
                <a:gd name="connsiteX145" fmla="*/ 3896140 w 4345388"/>
                <a:gd name="connsiteY145" fmla="*/ 958133 h 1745656"/>
                <a:gd name="connsiteX146" fmla="*/ 3904091 w 4345388"/>
                <a:gd name="connsiteY146" fmla="*/ 997889 h 1745656"/>
                <a:gd name="connsiteX147" fmla="*/ 3916018 w 4345388"/>
                <a:gd name="connsiteY147" fmla="*/ 1049573 h 1745656"/>
                <a:gd name="connsiteX148" fmla="*/ 3947823 w 4345388"/>
                <a:gd name="connsiteY148" fmla="*/ 1152940 h 1745656"/>
                <a:gd name="connsiteX149" fmla="*/ 3959750 w 4345388"/>
                <a:gd name="connsiteY149" fmla="*/ 1172818 h 1745656"/>
                <a:gd name="connsiteX150" fmla="*/ 3971677 w 4345388"/>
                <a:gd name="connsiteY150" fmla="*/ 1220526 h 1745656"/>
                <a:gd name="connsiteX151" fmla="*/ 3995531 w 4345388"/>
                <a:gd name="connsiteY151" fmla="*/ 1327868 h 1745656"/>
                <a:gd name="connsiteX152" fmla="*/ 4023361 w 4345388"/>
                <a:gd name="connsiteY152" fmla="*/ 1363649 h 1745656"/>
                <a:gd name="connsiteX153" fmla="*/ 4031312 w 4345388"/>
                <a:gd name="connsiteY153" fmla="*/ 1375576 h 1745656"/>
                <a:gd name="connsiteX154" fmla="*/ 4043239 w 4345388"/>
                <a:gd name="connsiteY154" fmla="*/ 1399430 h 1745656"/>
                <a:gd name="connsiteX155" fmla="*/ 4055166 w 4345388"/>
                <a:gd name="connsiteY155" fmla="*/ 1403406 h 1745656"/>
                <a:gd name="connsiteX156" fmla="*/ 4082995 w 4345388"/>
                <a:gd name="connsiteY156" fmla="*/ 1411357 h 1745656"/>
                <a:gd name="connsiteX157" fmla="*/ 4114801 w 4345388"/>
                <a:gd name="connsiteY157" fmla="*/ 1415333 h 1745656"/>
                <a:gd name="connsiteX158" fmla="*/ 4130703 w 4345388"/>
                <a:gd name="connsiteY158" fmla="*/ 1419308 h 1745656"/>
                <a:gd name="connsiteX159" fmla="*/ 4154557 w 4345388"/>
                <a:gd name="connsiteY159" fmla="*/ 1411357 h 1745656"/>
                <a:gd name="connsiteX160" fmla="*/ 4166484 w 4345388"/>
                <a:gd name="connsiteY160" fmla="*/ 1399430 h 1745656"/>
                <a:gd name="connsiteX161" fmla="*/ 4198289 w 4345388"/>
                <a:gd name="connsiteY161" fmla="*/ 1347747 h 1745656"/>
                <a:gd name="connsiteX162" fmla="*/ 4234070 w 4345388"/>
                <a:gd name="connsiteY162" fmla="*/ 1351722 h 1745656"/>
                <a:gd name="connsiteX163" fmla="*/ 4257924 w 4345388"/>
                <a:gd name="connsiteY163" fmla="*/ 1371600 h 1745656"/>
                <a:gd name="connsiteX164" fmla="*/ 4273827 w 4345388"/>
                <a:gd name="connsiteY164" fmla="*/ 1383527 h 1745656"/>
                <a:gd name="connsiteX165" fmla="*/ 4313583 w 4345388"/>
                <a:gd name="connsiteY165" fmla="*/ 1419308 h 1745656"/>
                <a:gd name="connsiteX166" fmla="*/ 4325510 w 4345388"/>
                <a:gd name="connsiteY166" fmla="*/ 1439187 h 1745656"/>
                <a:gd name="connsiteX167" fmla="*/ 4337437 w 4345388"/>
                <a:gd name="connsiteY167" fmla="*/ 1467016 h 1745656"/>
                <a:gd name="connsiteX168" fmla="*/ 4345388 w 4345388"/>
                <a:gd name="connsiteY16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87132 w 4345388"/>
                <a:gd name="connsiteY12" fmla="*/ 692769 h 1745656"/>
                <a:gd name="connsiteX13" fmla="*/ 1906433 w 4345388"/>
                <a:gd name="connsiteY13" fmla="*/ 598443 h 1745656"/>
                <a:gd name="connsiteX14" fmla="*/ 1924216 w 4345388"/>
                <a:gd name="connsiteY14" fmla="*/ 548640 h 1745656"/>
                <a:gd name="connsiteX15" fmla="*/ 1940119 w 4345388"/>
                <a:gd name="connsiteY15" fmla="*/ 492981 h 1745656"/>
                <a:gd name="connsiteX16" fmla="*/ 1956021 w 4345388"/>
                <a:gd name="connsiteY16" fmla="*/ 441298 h 1745656"/>
                <a:gd name="connsiteX17" fmla="*/ 1959997 w 4345388"/>
                <a:gd name="connsiteY17" fmla="*/ 417444 h 1745656"/>
                <a:gd name="connsiteX18" fmla="*/ 1963973 w 4345388"/>
                <a:gd name="connsiteY18" fmla="*/ 405517 h 1745656"/>
                <a:gd name="connsiteX19" fmla="*/ 1967948 w 4345388"/>
                <a:gd name="connsiteY19" fmla="*/ 357809 h 1745656"/>
                <a:gd name="connsiteX20" fmla="*/ 1979875 w 4345388"/>
                <a:gd name="connsiteY20" fmla="*/ 294199 h 1745656"/>
                <a:gd name="connsiteX21" fmla="*/ 1987827 w 4345388"/>
                <a:gd name="connsiteY21" fmla="*/ 214686 h 1745656"/>
                <a:gd name="connsiteX22" fmla="*/ 1995778 w 4345388"/>
                <a:gd name="connsiteY22" fmla="*/ 182880 h 1745656"/>
                <a:gd name="connsiteX23" fmla="*/ 1999754 w 4345388"/>
                <a:gd name="connsiteY23" fmla="*/ 163002 h 1745656"/>
                <a:gd name="connsiteX24" fmla="*/ 2003729 w 4345388"/>
                <a:gd name="connsiteY24" fmla="*/ 123246 h 1745656"/>
                <a:gd name="connsiteX25" fmla="*/ 2015656 w 4345388"/>
                <a:gd name="connsiteY25" fmla="*/ 79514 h 1745656"/>
                <a:gd name="connsiteX26" fmla="*/ 2023607 w 4345388"/>
                <a:gd name="connsiteY26" fmla="*/ 59635 h 1745656"/>
                <a:gd name="connsiteX27" fmla="*/ 2055413 w 4345388"/>
                <a:gd name="connsiteY27" fmla="*/ 3976 h 1745656"/>
                <a:gd name="connsiteX28" fmla="*/ 2075291 w 4345388"/>
                <a:gd name="connsiteY28" fmla="*/ 0 h 1745656"/>
                <a:gd name="connsiteX29" fmla="*/ 2083242 w 4345388"/>
                <a:gd name="connsiteY29" fmla="*/ 15903 h 1745656"/>
                <a:gd name="connsiteX30" fmla="*/ 2087218 w 4345388"/>
                <a:gd name="connsiteY30" fmla="*/ 31806 h 1745656"/>
                <a:gd name="connsiteX31" fmla="*/ 2099145 w 4345388"/>
                <a:gd name="connsiteY31" fmla="*/ 79514 h 1745656"/>
                <a:gd name="connsiteX32" fmla="*/ 2103121 w 4345388"/>
                <a:gd name="connsiteY32" fmla="*/ 123246 h 1745656"/>
                <a:gd name="connsiteX33" fmla="*/ 2115047 w 4345388"/>
                <a:gd name="connsiteY33" fmla="*/ 186856 h 1745656"/>
                <a:gd name="connsiteX34" fmla="*/ 2119023 w 4345388"/>
                <a:gd name="connsiteY34" fmla="*/ 198783 h 1745656"/>
                <a:gd name="connsiteX35" fmla="*/ 2134926 w 4345388"/>
                <a:gd name="connsiteY35" fmla="*/ 250467 h 1745656"/>
                <a:gd name="connsiteX36" fmla="*/ 2138901 w 4345388"/>
                <a:gd name="connsiteY36" fmla="*/ 262394 h 1745656"/>
                <a:gd name="connsiteX37" fmla="*/ 2142877 w 4345388"/>
                <a:gd name="connsiteY37" fmla="*/ 286247 h 1745656"/>
                <a:gd name="connsiteX38" fmla="*/ 2146853 w 4345388"/>
                <a:gd name="connsiteY38" fmla="*/ 318053 h 1745656"/>
                <a:gd name="connsiteX39" fmla="*/ 2158780 w 4345388"/>
                <a:gd name="connsiteY39" fmla="*/ 353834 h 1745656"/>
                <a:gd name="connsiteX40" fmla="*/ 2170707 w 4345388"/>
                <a:gd name="connsiteY40" fmla="*/ 377687 h 1745656"/>
                <a:gd name="connsiteX41" fmla="*/ 2182634 w 4345388"/>
                <a:gd name="connsiteY41" fmla="*/ 381663 h 1745656"/>
                <a:gd name="connsiteX42" fmla="*/ 2274074 w 4345388"/>
                <a:gd name="connsiteY42" fmla="*/ 377687 h 1745656"/>
                <a:gd name="connsiteX43" fmla="*/ 2289976 w 4345388"/>
                <a:gd name="connsiteY43" fmla="*/ 365760 h 1745656"/>
                <a:gd name="connsiteX44" fmla="*/ 2313830 w 4345388"/>
                <a:gd name="connsiteY44" fmla="*/ 345882 h 1745656"/>
                <a:gd name="connsiteX45" fmla="*/ 2337684 w 4345388"/>
                <a:gd name="connsiteY45" fmla="*/ 314077 h 1745656"/>
                <a:gd name="connsiteX46" fmla="*/ 2345635 w 4345388"/>
                <a:gd name="connsiteY46" fmla="*/ 290223 h 1745656"/>
                <a:gd name="connsiteX47" fmla="*/ 2361538 w 4345388"/>
                <a:gd name="connsiteY47" fmla="*/ 258418 h 1745656"/>
                <a:gd name="connsiteX48" fmla="*/ 2365514 w 4345388"/>
                <a:gd name="connsiteY48" fmla="*/ 242515 h 1745656"/>
                <a:gd name="connsiteX49" fmla="*/ 2373465 w 4345388"/>
                <a:gd name="connsiteY49" fmla="*/ 222637 h 1745656"/>
                <a:gd name="connsiteX50" fmla="*/ 2377441 w 4345388"/>
                <a:gd name="connsiteY50" fmla="*/ 210710 h 1745656"/>
                <a:gd name="connsiteX51" fmla="*/ 2381416 w 4345388"/>
                <a:gd name="connsiteY51" fmla="*/ 421420 h 1745656"/>
                <a:gd name="connsiteX52" fmla="*/ 2385392 w 4345388"/>
                <a:gd name="connsiteY52" fmla="*/ 441298 h 1745656"/>
                <a:gd name="connsiteX53" fmla="*/ 2393343 w 4345388"/>
                <a:gd name="connsiteY53" fmla="*/ 453225 h 1745656"/>
                <a:gd name="connsiteX54" fmla="*/ 2413221 w 4345388"/>
                <a:gd name="connsiteY54" fmla="*/ 489006 h 1745656"/>
                <a:gd name="connsiteX55" fmla="*/ 2449002 w 4345388"/>
                <a:gd name="connsiteY55" fmla="*/ 477079 h 1745656"/>
                <a:gd name="connsiteX56" fmla="*/ 2468881 w 4345388"/>
                <a:gd name="connsiteY56" fmla="*/ 457200 h 1745656"/>
                <a:gd name="connsiteX57" fmla="*/ 2500686 w 4345388"/>
                <a:gd name="connsiteY57" fmla="*/ 417444 h 1745656"/>
                <a:gd name="connsiteX58" fmla="*/ 2512613 w 4345388"/>
                <a:gd name="connsiteY58" fmla="*/ 405517 h 1745656"/>
                <a:gd name="connsiteX59" fmla="*/ 2524540 w 4345388"/>
                <a:gd name="connsiteY59" fmla="*/ 413468 h 1745656"/>
                <a:gd name="connsiteX60" fmla="*/ 2532491 w 4345388"/>
                <a:gd name="connsiteY60" fmla="*/ 437322 h 1745656"/>
                <a:gd name="connsiteX61" fmla="*/ 2540442 w 4345388"/>
                <a:gd name="connsiteY61" fmla="*/ 457200 h 1745656"/>
                <a:gd name="connsiteX62" fmla="*/ 2544418 w 4345388"/>
                <a:gd name="connsiteY62" fmla="*/ 477079 h 1745656"/>
                <a:gd name="connsiteX63" fmla="*/ 2552369 w 4345388"/>
                <a:gd name="connsiteY63" fmla="*/ 492981 h 1745656"/>
                <a:gd name="connsiteX64" fmla="*/ 2560321 w 4345388"/>
                <a:gd name="connsiteY64" fmla="*/ 512860 h 1745656"/>
                <a:gd name="connsiteX65" fmla="*/ 2564296 w 4345388"/>
                <a:gd name="connsiteY65" fmla="*/ 528762 h 1745656"/>
                <a:gd name="connsiteX66" fmla="*/ 2576223 w 4345388"/>
                <a:gd name="connsiteY66" fmla="*/ 544665 h 1745656"/>
                <a:gd name="connsiteX67" fmla="*/ 2592126 w 4345388"/>
                <a:gd name="connsiteY67" fmla="*/ 568519 h 1745656"/>
                <a:gd name="connsiteX68" fmla="*/ 2604053 w 4345388"/>
                <a:gd name="connsiteY68" fmla="*/ 588397 h 1745656"/>
                <a:gd name="connsiteX69" fmla="*/ 2623931 w 4345388"/>
                <a:gd name="connsiteY69" fmla="*/ 580446 h 1745656"/>
                <a:gd name="connsiteX70" fmla="*/ 2643809 w 4345388"/>
                <a:gd name="connsiteY70" fmla="*/ 552616 h 1745656"/>
                <a:gd name="connsiteX71" fmla="*/ 2663687 w 4345388"/>
                <a:gd name="connsiteY71" fmla="*/ 516835 h 1745656"/>
                <a:gd name="connsiteX72" fmla="*/ 2679590 w 4345388"/>
                <a:gd name="connsiteY72" fmla="*/ 481054 h 1745656"/>
                <a:gd name="connsiteX73" fmla="*/ 2683566 w 4345388"/>
                <a:gd name="connsiteY73" fmla="*/ 469127 h 1745656"/>
                <a:gd name="connsiteX74" fmla="*/ 2691517 w 4345388"/>
                <a:gd name="connsiteY74" fmla="*/ 457200 h 1745656"/>
                <a:gd name="connsiteX75" fmla="*/ 2703444 w 4345388"/>
                <a:gd name="connsiteY75" fmla="*/ 425395 h 1745656"/>
                <a:gd name="connsiteX76" fmla="*/ 2711395 w 4345388"/>
                <a:gd name="connsiteY76" fmla="*/ 409493 h 1745656"/>
                <a:gd name="connsiteX77" fmla="*/ 2735249 w 4345388"/>
                <a:gd name="connsiteY77" fmla="*/ 461176 h 1745656"/>
                <a:gd name="connsiteX78" fmla="*/ 2755127 w 4345388"/>
                <a:gd name="connsiteY78" fmla="*/ 504908 h 1745656"/>
                <a:gd name="connsiteX79" fmla="*/ 2771030 w 4345388"/>
                <a:gd name="connsiteY79" fmla="*/ 556592 h 1745656"/>
                <a:gd name="connsiteX80" fmla="*/ 2775006 w 4345388"/>
                <a:gd name="connsiteY80" fmla="*/ 572494 h 1745656"/>
                <a:gd name="connsiteX81" fmla="*/ 2782957 w 4345388"/>
                <a:gd name="connsiteY81" fmla="*/ 588397 h 1745656"/>
                <a:gd name="connsiteX82" fmla="*/ 2802835 w 4345388"/>
                <a:gd name="connsiteY82" fmla="*/ 624178 h 1745656"/>
                <a:gd name="connsiteX83" fmla="*/ 2818738 w 4345388"/>
                <a:gd name="connsiteY83" fmla="*/ 640080 h 1745656"/>
                <a:gd name="connsiteX84" fmla="*/ 2830665 w 4345388"/>
                <a:gd name="connsiteY84" fmla="*/ 663934 h 1745656"/>
                <a:gd name="connsiteX85" fmla="*/ 2834641 w 4345388"/>
                <a:gd name="connsiteY85" fmla="*/ 679837 h 1745656"/>
                <a:gd name="connsiteX86" fmla="*/ 2846567 w 4345388"/>
                <a:gd name="connsiteY86" fmla="*/ 695740 h 1745656"/>
                <a:gd name="connsiteX87" fmla="*/ 2862470 w 4345388"/>
                <a:gd name="connsiteY87" fmla="*/ 743447 h 1745656"/>
                <a:gd name="connsiteX88" fmla="*/ 2866446 w 4345388"/>
                <a:gd name="connsiteY88" fmla="*/ 759350 h 1745656"/>
                <a:gd name="connsiteX89" fmla="*/ 2882348 w 4345388"/>
                <a:gd name="connsiteY89" fmla="*/ 795131 h 1745656"/>
                <a:gd name="connsiteX90" fmla="*/ 2886324 w 4345388"/>
                <a:gd name="connsiteY90" fmla="*/ 811034 h 1745656"/>
                <a:gd name="connsiteX91" fmla="*/ 2898251 w 4345388"/>
                <a:gd name="connsiteY91" fmla="*/ 834887 h 1745656"/>
                <a:gd name="connsiteX92" fmla="*/ 2910178 w 4345388"/>
                <a:gd name="connsiteY92" fmla="*/ 826936 h 1745656"/>
                <a:gd name="connsiteX93" fmla="*/ 2949934 w 4345388"/>
                <a:gd name="connsiteY93" fmla="*/ 751399 h 1745656"/>
                <a:gd name="connsiteX94" fmla="*/ 2957886 w 4345388"/>
                <a:gd name="connsiteY94" fmla="*/ 703691 h 1745656"/>
                <a:gd name="connsiteX95" fmla="*/ 2977764 w 4345388"/>
                <a:gd name="connsiteY95" fmla="*/ 663934 h 1745656"/>
                <a:gd name="connsiteX96" fmla="*/ 2981740 w 4345388"/>
                <a:gd name="connsiteY96" fmla="*/ 620202 h 1745656"/>
                <a:gd name="connsiteX97" fmla="*/ 3005594 w 4345388"/>
                <a:gd name="connsiteY97" fmla="*/ 576470 h 1745656"/>
                <a:gd name="connsiteX98" fmla="*/ 3025472 w 4345388"/>
                <a:gd name="connsiteY98" fmla="*/ 500933 h 1745656"/>
                <a:gd name="connsiteX99" fmla="*/ 3041374 w 4345388"/>
                <a:gd name="connsiteY99" fmla="*/ 421420 h 1745656"/>
                <a:gd name="connsiteX100" fmla="*/ 3049326 w 4345388"/>
                <a:gd name="connsiteY100" fmla="*/ 405517 h 1745656"/>
                <a:gd name="connsiteX101" fmla="*/ 3061253 w 4345388"/>
                <a:gd name="connsiteY101" fmla="*/ 365760 h 1745656"/>
                <a:gd name="connsiteX102" fmla="*/ 3085107 w 4345388"/>
                <a:gd name="connsiteY102" fmla="*/ 310101 h 1745656"/>
                <a:gd name="connsiteX103" fmla="*/ 3101009 w 4345388"/>
                <a:gd name="connsiteY103" fmla="*/ 349858 h 1745656"/>
                <a:gd name="connsiteX104" fmla="*/ 3104985 w 4345388"/>
                <a:gd name="connsiteY104" fmla="*/ 373712 h 1745656"/>
                <a:gd name="connsiteX105" fmla="*/ 3116912 w 4345388"/>
                <a:gd name="connsiteY105" fmla="*/ 429371 h 1745656"/>
                <a:gd name="connsiteX106" fmla="*/ 3136790 w 4345388"/>
                <a:gd name="connsiteY106" fmla="*/ 489006 h 1745656"/>
                <a:gd name="connsiteX107" fmla="*/ 3180522 w 4345388"/>
                <a:gd name="connsiteY107" fmla="*/ 652007 h 1745656"/>
                <a:gd name="connsiteX108" fmla="*/ 3196425 w 4345388"/>
                <a:gd name="connsiteY108" fmla="*/ 703691 h 1745656"/>
                <a:gd name="connsiteX109" fmla="*/ 3220279 w 4345388"/>
                <a:gd name="connsiteY109" fmla="*/ 807058 h 1745656"/>
                <a:gd name="connsiteX110" fmla="*/ 3248108 w 4345388"/>
                <a:gd name="connsiteY110" fmla="*/ 898498 h 1745656"/>
                <a:gd name="connsiteX111" fmla="*/ 3252084 w 4345388"/>
                <a:gd name="connsiteY111" fmla="*/ 926327 h 1745656"/>
                <a:gd name="connsiteX112" fmla="*/ 3267987 w 4345388"/>
                <a:gd name="connsiteY112" fmla="*/ 966084 h 1745656"/>
                <a:gd name="connsiteX113" fmla="*/ 3271962 w 4345388"/>
                <a:gd name="connsiteY113" fmla="*/ 978011 h 1745656"/>
                <a:gd name="connsiteX114" fmla="*/ 3283889 w 4345388"/>
                <a:gd name="connsiteY114" fmla="*/ 981987 h 1745656"/>
                <a:gd name="connsiteX115" fmla="*/ 3291841 w 4345388"/>
                <a:gd name="connsiteY115" fmla="*/ 974035 h 1745656"/>
                <a:gd name="connsiteX116" fmla="*/ 3307743 w 4345388"/>
                <a:gd name="connsiteY116" fmla="*/ 942230 h 1745656"/>
                <a:gd name="connsiteX117" fmla="*/ 3315694 w 4345388"/>
                <a:gd name="connsiteY117" fmla="*/ 918376 h 1745656"/>
                <a:gd name="connsiteX118" fmla="*/ 3335573 w 4345388"/>
                <a:gd name="connsiteY118" fmla="*/ 950181 h 1745656"/>
                <a:gd name="connsiteX119" fmla="*/ 3367378 w 4345388"/>
                <a:gd name="connsiteY119" fmla="*/ 1021743 h 1745656"/>
                <a:gd name="connsiteX120" fmla="*/ 3399183 w 4345388"/>
                <a:gd name="connsiteY120" fmla="*/ 1077402 h 1745656"/>
                <a:gd name="connsiteX121" fmla="*/ 3415086 w 4345388"/>
                <a:gd name="connsiteY121" fmla="*/ 1073427 h 1745656"/>
                <a:gd name="connsiteX122" fmla="*/ 3430988 w 4345388"/>
                <a:gd name="connsiteY122" fmla="*/ 1045597 h 1745656"/>
                <a:gd name="connsiteX123" fmla="*/ 3454842 w 4345388"/>
                <a:gd name="connsiteY123" fmla="*/ 993914 h 1745656"/>
                <a:gd name="connsiteX124" fmla="*/ 3478696 w 4345388"/>
                <a:gd name="connsiteY124" fmla="*/ 942230 h 1745656"/>
                <a:gd name="connsiteX125" fmla="*/ 3490623 w 4345388"/>
                <a:gd name="connsiteY125" fmla="*/ 938254 h 1745656"/>
                <a:gd name="connsiteX126" fmla="*/ 3522428 w 4345388"/>
                <a:gd name="connsiteY126" fmla="*/ 981987 h 1745656"/>
                <a:gd name="connsiteX127" fmla="*/ 3538331 w 4345388"/>
                <a:gd name="connsiteY127" fmla="*/ 1001865 h 1745656"/>
                <a:gd name="connsiteX128" fmla="*/ 3582063 w 4345388"/>
                <a:gd name="connsiteY128" fmla="*/ 1085354 h 1745656"/>
                <a:gd name="connsiteX129" fmla="*/ 3609893 w 4345388"/>
                <a:gd name="connsiteY129" fmla="*/ 1137037 h 1745656"/>
                <a:gd name="connsiteX130" fmla="*/ 3629771 w 4345388"/>
                <a:gd name="connsiteY130" fmla="*/ 1184745 h 1745656"/>
                <a:gd name="connsiteX131" fmla="*/ 3641698 w 4345388"/>
                <a:gd name="connsiteY131" fmla="*/ 1200647 h 1745656"/>
                <a:gd name="connsiteX132" fmla="*/ 3653625 w 4345388"/>
                <a:gd name="connsiteY132" fmla="*/ 1228477 h 1745656"/>
                <a:gd name="connsiteX133" fmla="*/ 3665552 w 4345388"/>
                <a:gd name="connsiteY133" fmla="*/ 1216550 h 1745656"/>
                <a:gd name="connsiteX134" fmla="*/ 3721211 w 4345388"/>
                <a:gd name="connsiteY134" fmla="*/ 1045597 h 1745656"/>
                <a:gd name="connsiteX135" fmla="*/ 3768919 w 4345388"/>
                <a:gd name="connsiteY135" fmla="*/ 882595 h 1745656"/>
                <a:gd name="connsiteX136" fmla="*/ 3776870 w 4345388"/>
                <a:gd name="connsiteY136" fmla="*/ 830912 h 1745656"/>
                <a:gd name="connsiteX137" fmla="*/ 3792773 w 4345388"/>
                <a:gd name="connsiteY137" fmla="*/ 795131 h 1745656"/>
                <a:gd name="connsiteX138" fmla="*/ 3800724 w 4345388"/>
                <a:gd name="connsiteY138" fmla="*/ 771277 h 1745656"/>
                <a:gd name="connsiteX139" fmla="*/ 3808675 w 4345388"/>
                <a:gd name="connsiteY139" fmla="*/ 735496 h 1745656"/>
                <a:gd name="connsiteX140" fmla="*/ 3824578 w 4345388"/>
                <a:gd name="connsiteY140" fmla="*/ 711642 h 1745656"/>
                <a:gd name="connsiteX141" fmla="*/ 3828554 w 4345388"/>
                <a:gd name="connsiteY141" fmla="*/ 723569 h 1745656"/>
                <a:gd name="connsiteX142" fmla="*/ 3836505 w 4345388"/>
                <a:gd name="connsiteY142" fmla="*/ 735496 h 1745656"/>
                <a:gd name="connsiteX143" fmla="*/ 3840481 w 4345388"/>
                <a:gd name="connsiteY143" fmla="*/ 763326 h 1745656"/>
                <a:gd name="connsiteX144" fmla="*/ 3884213 w 4345388"/>
                <a:gd name="connsiteY144" fmla="*/ 926327 h 1745656"/>
                <a:gd name="connsiteX145" fmla="*/ 3896140 w 4345388"/>
                <a:gd name="connsiteY145" fmla="*/ 958133 h 1745656"/>
                <a:gd name="connsiteX146" fmla="*/ 3904091 w 4345388"/>
                <a:gd name="connsiteY146" fmla="*/ 997889 h 1745656"/>
                <a:gd name="connsiteX147" fmla="*/ 3916018 w 4345388"/>
                <a:gd name="connsiteY147" fmla="*/ 1049573 h 1745656"/>
                <a:gd name="connsiteX148" fmla="*/ 3947823 w 4345388"/>
                <a:gd name="connsiteY148" fmla="*/ 1152940 h 1745656"/>
                <a:gd name="connsiteX149" fmla="*/ 3959750 w 4345388"/>
                <a:gd name="connsiteY149" fmla="*/ 1172818 h 1745656"/>
                <a:gd name="connsiteX150" fmla="*/ 3971677 w 4345388"/>
                <a:gd name="connsiteY150" fmla="*/ 1220526 h 1745656"/>
                <a:gd name="connsiteX151" fmla="*/ 3995531 w 4345388"/>
                <a:gd name="connsiteY151" fmla="*/ 1327868 h 1745656"/>
                <a:gd name="connsiteX152" fmla="*/ 4023361 w 4345388"/>
                <a:gd name="connsiteY152" fmla="*/ 1363649 h 1745656"/>
                <a:gd name="connsiteX153" fmla="*/ 4031312 w 4345388"/>
                <a:gd name="connsiteY153" fmla="*/ 1375576 h 1745656"/>
                <a:gd name="connsiteX154" fmla="*/ 4043239 w 4345388"/>
                <a:gd name="connsiteY154" fmla="*/ 1399430 h 1745656"/>
                <a:gd name="connsiteX155" fmla="*/ 4055166 w 4345388"/>
                <a:gd name="connsiteY155" fmla="*/ 1403406 h 1745656"/>
                <a:gd name="connsiteX156" fmla="*/ 4082995 w 4345388"/>
                <a:gd name="connsiteY156" fmla="*/ 1411357 h 1745656"/>
                <a:gd name="connsiteX157" fmla="*/ 4114801 w 4345388"/>
                <a:gd name="connsiteY157" fmla="*/ 1415333 h 1745656"/>
                <a:gd name="connsiteX158" fmla="*/ 4130703 w 4345388"/>
                <a:gd name="connsiteY158" fmla="*/ 1419308 h 1745656"/>
                <a:gd name="connsiteX159" fmla="*/ 4154557 w 4345388"/>
                <a:gd name="connsiteY159" fmla="*/ 1411357 h 1745656"/>
                <a:gd name="connsiteX160" fmla="*/ 4166484 w 4345388"/>
                <a:gd name="connsiteY160" fmla="*/ 1399430 h 1745656"/>
                <a:gd name="connsiteX161" fmla="*/ 4198289 w 4345388"/>
                <a:gd name="connsiteY161" fmla="*/ 1347747 h 1745656"/>
                <a:gd name="connsiteX162" fmla="*/ 4234070 w 4345388"/>
                <a:gd name="connsiteY162" fmla="*/ 1351722 h 1745656"/>
                <a:gd name="connsiteX163" fmla="*/ 4257924 w 4345388"/>
                <a:gd name="connsiteY163" fmla="*/ 1371600 h 1745656"/>
                <a:gd name="connsiteX164" fmla="*/ 4273827 w 4345388"/>
                <a:gd name="connsiteY164" fmla="*/ 1383527 h 1745656"/>
                <a:gd name="connsiteX165" fmla="*/ 4313583 w 4345388"/>
                <a:gd name="connsiteY165" fmla="*/ 1419308 h 1745656"/>
                <a:gd name="connsiteX166" fmla="*/ 4325510 w 4345388"/>
                <a:gd name="connsiteY166" fmla="*/ 1439187 h 1745656"/>
                <a:gd name="connsiteX167" fmla="*/ 4337437 w 4345388"/>
                <a:gd name="connsiteY167" fmla="*/ 1467016 h 1745656"/>
                <a:gd name="connsiteX168" fmla="*/ 4345388 w 4345388"/>
                <a:gd name="connsiteY16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87132 w 4345388"/>
                <a:gd name="connsiteY12" fmla="*/ 692769 h 1745656"/>
                <a:gd name="connsiteX13" fmla="*/ 1906433 w 4345388"/>
                <a:gd name="connsiteY13" fmla="*/ 598443 h 1745656"/>
                <a:gd name="connsiteX14" fmla="*/ 1924216 w 4345388"/>
                <a:gd name="connsiteY14" fmla="*/ 548640 h 1745656"/>
                <a:gd name="connsiteX15" fmla="*/ 1940119 w 4345388"/>
                <a:gd name="connsiteY15" fmla="*/ 492981 h 1745656"/>
                <a:gd name="connsiteX16" fmla="*/ 1956021 w 4345388"/>
                <a:gd name="connsiteY16" fmla="*/ 441298 h 1745656"/>
                <a:gd name="connsiteX17" fmla="*/ 1959997 w 4345388"/>
                <a:gd name="connsiteY17" fmla="*/ 417444 h 1745656"/>
                <a:gd name="connsiteX18" fmla="*/ 1963973 w 4345388"/>
                <a:gd name="connsiteY18" fmla="*/ 405517 h 1745656"/>
                <a:gd name="connsiteX19" fmla="*/ 1967948 w 4345388"/>
                <a:gd name="connsiteY19" fmla="*/ 357809 h 1745656"/>
                <a:gd name="connsiteX20" fmla="*/ 1979875 w 4345388"/>
                <a:gd name="connsiteY20" fmla="*/ 294199 h 1745656"/>
                <a:gd name="connsiteX21" fmla="*/ 1987827 w 4345388"/>
                <a:gd name="connsiteY21" fmla="*/ 214686 h 1745656"/>
                <a:gd name="connsiteX22" fmla="*/ 1995778 w 4345388"/>
                <a:gd name="connsiteY22" fmla="*/ 182880 h 1745656"/>
                <a:gd name="connsiteX23" fmla="*/ 1999754 w 4345388"/>
                <a:gd name="connsiteY23" fmla="*/ 163002 h 1745656"/>
                <a:gd name="connsiteX24" fmla="*/ 2003729 w 4345388"/>
                <a:gd name="connsiteY24" fmla="*/ 123246 h 1745656"/>
                <a:gd name="connsiteX25" fmla="*/ 2015656 w 4345388"/>
                <a:gd name="connsiteY25" fmla="*/ 79514 h 1745656"/>
                <a:gd name="connsiteX26" fmla="*/ 2023607 w 4345388"/>
                <a:gd name="connsiteY26" fmla="*/ 59635 h 1745656"/>
                <a:gd name="connsiteX27" fmla="*/ 2055413 w 4345388"/>
                <a:gd name="connsiteY27" fmla="*/ 3976 h 1745656"/>
                <a:gd name="connsiteX28" fmla="*/ 2075291 w 4345388"/>
                <a:gd name="connsiteY28" fmla="*/ 0 h 1745656"/>
                <a:gd name="connsiteX29" fmla="*/ 2083242 w 4345388"/>
                <a:gd name="connsiteY29" fmla="*/ 15903 h 1745656"/>
                <a:gd name="connsiteX30" fmla="*/ 2087218 w 4345388"/>
                <a:gd name="connsiteY30" fmla="*/ 31806 h 1745656"/>
                <a:gd name="connsiteX31" fmla="*/ 2099145 w 4345388"/>
                <a:gd name="connsiteY31" fmla="*/ 79514 h 1745656"/>
                <a:gd name="connsiteX32" fmla="*/ 2103121 w 4345388"/>
                <a:gd name="connsiteY32" fmla="*/ 123246 h 1745656"/>
                <a:gd name="connsiteX33" fmla="*/ 2115047 w 4345388"/>
                <a:gd name="connsiteY33" fmla="*/ 186856 h 1745656"/>
                <a:gd name="connsiteX34" fmla="*/ 2119023 w 4345388"/>
                <a:gd name="connsiteY34" fmla="*/ 198783 h 1745656"/>
                <a:gd name="connsiteX35" fmla="*/ 2134926 w 4345388"/>
                <a:gd name="connsiteY35" fmla="*/ 250467 h 1745656"/>
                <a:gd name="connsiteX36" fmla="*/ 2138901 w 4345388"/>
                <a:gd name="connsiteY36" fmla="*/ 262394 h 1745656"/>
                <a:gd name="connsiteX37" fmla="*/ 2142877 w 4345388"/>
                <a:gd name="connsiteY37" fmla="*/ 286247 h 1745656"/>
                <a:gd name="connsiteX38" fmla="*/ 2146853 w 4345388"/>
                <a:gd name="connsiteY38" fmla="*/ 318053 h 1745656"/>
                <a:gd name="connsiteX39" fmla="*/ 2158780 w 4345388"/>
                <a:gd name="connsiteY39" fmla="*/ 353834 h 1745656"/>
                <a:gd name="connsiteX40" fmla="*/ 2170707 w 4345388"/>
                <a:gd name="connsiteY40" fmla="*/ 377687 h 1745656"/>
                <a:gd name="connsiteX41" fmla="*/ 2182634 w 4345388"/>
                <a:gd name="connsiteY41" fmla="*/ 381663 h 1745656"/>
                <a:gd name="connsiteX42" fmla="*/ 2274074 w 4345388"/>
                <a:gd name="connsiteY42" fmla="*/ 377687 h 1745656"/>
                <a:gd name="connsiteX43" fmla="*/ 2289976 w 4345388"/>
                <a:gd name="connsiteY43" fmla="*/ 365760 h 1745656"/>
                <a:gd name="connsiteX44" fmla="*/ 2313830 w 4345388"/>
                <a:gd name="connsiteY44" fmla="*/ 345882 h 1745656"/>
                <a:gd name="connsiteX45" fmla="*/ 2337684 w 4345388"/>
                <a:gd name="connsiteY45" fmla="*/ 314077 h 1745656"/>
                <a:gd name="connsiteX46" fmla="*/ 2345635 w 4345388"/>
                <a:gd name="connsiteY46" fmla="*/ 290223 h 1745656"/>
                <a:gd name="connsiteX47" fmla="*/ 2361538 w 4345388"/>
                <a:gd name="connsiteY47" fmla="*/ 258418 h 1745656"/>
                <a:gd name="connsiteX48" fmla="*/ 2365514 w 4345388"/>
                <a:gd name="connsiteY48" fmla="*/ 242515 h 1745656"/>
                <a:gd name="connsiteX49" fmla="*/ 2373465 w 4345388"/>
                <a:gd name="connsiteY49" fmla="*/ 222637 h 1745656"/>
                <a:gd name="connsiteX50" fmla="*/ 2377441 w 4345388"/>
                <a:gd name="connsiteY50" fmla="*/ 210710 h 1745656"/>
                <a:gd name="connsiteX51" fmla="*/ 2381416 w 4345388"/>
                <a:gd name="connsiteY51" fmla="*/ 421420 h 1745656"/>
                <a:gd name="connsiteX52" fmla="*/ 2385392 w 4345388"/>
                <a:gd name="connsiteY52" fmla="*/ 441298 h 1745656"/>
                <a:gd name="connsiteX53" fmla="*/ 2393343 w 4345388"/>
                <a:gd name="connsiteY53" fmla="*/ 453225 h 1745656"/>
                <a:gd name="connsiteX54" fmla="*/ 2413221 w 4345388"/>
                <a:gd name="connsiteY54" fmla="*/ 489006 h 1745656"/>
                <a:gd name="connsiteX55" fmla="*/ 2449002 w 4345388"/>
                <a:gd name="connsiteY55" fmla="*/ 477079 h 1745656"/>
                <a:gd name="connsiteX56" fmla="*/ 2468881 w 4345388"/>
                <a:gd name="connsiteY56" fmla="*/ 457200 h 1745656"/>
                <a:gd name="connsiteX57" fmla="*/ 2500686 w 4345388"/>
                <a:gd name="connsiteY57" fmla="*/ 417444 h 1745656"/>
                <a:gd name="connsiteX58" fmla="*/ 2512613 w 4345388"/>
                <a:gd name="connsiteY58" fmla="*/ 405517 h 1745656"/>
                <a:gd name="connsiteX59" fmla="*/ 2524540 w 4345388"/>
                <a:gd name="connsiteY59" fmla="*/ 413468 h 1745656"/>
                <a:gd name="connsiteX60" fmla="*/ 2532491 w 4345388"/>
                <a:gd name="connsiteY60" fmla="*/ 437322 h 1745656"/>
                <a:gd name="connsiteX61" fmla="*/ 2540442 w 4345388"/>
                <a:gd name="connsiteY61" fmla="*/ 457200 h 1745656"/>
                <a:gd name="connsiteX62" fmla="*/ 2544418 w 4345388"/>
                <a:gd name="connsiteY62" fmla="*/ 477079 h 1745656"/>
                <a:gd name="connsiteX63" fmla="*/ 2552369 w 4345388"/>
                <a:gd name="connsiteY63" fmla="*/ 492981 h 1745656"/>
                <a:gd name="connsiteX64" fmla="*/ 2560321 w 4345388"/>
                <a:gd name="connsiteY64" fmla="*/ 512860 h 1745656"/>
                <a:gd name="connsiteX65" fmla="*/ 2564296 w 4345388"/>
                <a:gd name="connsiteY65" fmla="*/ 528762 h 1745656"/>
                <a:gd name="connsiteX66" fmla="*/ 2576223 w 4345388"/>
                <a:gd name="connsiteY66" fmla="*/ 544665 h 1745656"/>
                <a:gd name="connsiteX67" fmla="*/ 2592126 w 4345388"/>
                <a:gd name="connsiteY67" fmla="*/ 568519 h 1745656"/>
                <a:gd name="connsiteX68" fmla="*/ 2604053 w 4345388"/>
                <a:gd name="connsiteY68" fmla="*/ 588397 h 1745656"/>
                <a:gd name="connsiteX69" fmla="*/ 2623931 w 4345388"/>
                <a:gd name="connsiteY69" fmla="*/ 580446 h 1745656"/>
                <a:gd name="connsiteX70" fmla="*/ 2643809 w 4345388"/>
                <a:gd name="connsiteY70" fmla="*/ 552616 h 1745656"/>
                <a:gd name="connsiteX71" fmla="*/ 2663687 w 4345388"/>
                <a:gd name="connsiteY71" fmla="*/ 516835 h 1745656"/>
                <a:gd name="connsiteX72" fmla="*/ 2679590 w 4345388"/>
                <a:gd name="connsiteY72" fmla="*/ 481054 h 1745656"/>
                <a:gd name="connsiteX73" fmla="*/ 2683566 w 4345388"/>
                <a:gd name="connsiteY73" fmla="*/ 469127 h 1745656"/>
                <a:gd name="connsiteX74" fmla="*/ 2691517 w 4345388"/>
                <a:gd name="connsiteY74" fmla="*/ 457200 h 1745656"/>
                <a:gd name="connsiteX75" fmla="*/ 2703444 w 4345388"/>
                <a:gd name="connsiteY75" fmla="*/ 425395 h 1745656"/>
                <a:gd name="connsiteX76" fmla="*/ 2711395 w 4345388"/>
                <a:gd name="connsiteY76" fmla="*/ 409493 h 1745656"/>
                <a:gd name="connsiteX77" fmla="*/ 2735249 w 4345388"/>
                <a:gd name="connsiteY77" fmla="*/ 461176 h 1745656"/>
                <a:gd name="connsiteX78" fmla="*/ 2755127 w 4345388"/>
                <a:gd name="connsiteY78" fmla="*/ 504908 h 1745656"/>
                <a:gd name="connsiteX79" fmla="*/ 2771030 w 4345388"/>
                <a:gd name="connsiteY79" fmla="*/ 556592 h 1745656"/>
                <a:gd name="connsiteX80" fmla="*/ 2775006 w 4345388"/>
                <a:gd name="connsiteY80" fmla="*/ 572494 h 1745656"/>
                <a:gd name="connsiteX81" fmla="*/ 2782957 w 4345388"/>
                <a:gd name="connsiteY81" fmla="*/ 588397 h 1745656"/>
                <a:gd name="connsiteX82" fmla="*/ 2802835 w 4345388"/>
                <a:gd name="connsiteY82" fmla="*/ 624178 h 1745656"/>
                <a:gd name="connsiteX83" fmla="*/ 2818738 w 4345388"/>
                <a:gd name="connsiteY83" fmla="*/ 640080 h 1745656"/>
                <a:gd name="connsiteX84" fmla="*/ 2830665 w 4345388"/>
                <a:gd name="connsiteY84" fmla="*/ 663934 h 1745656"/>
                <a:gd name="connsiteX85" fmla="*/ 2834641 w 4345388"/>
                <a:gd name="connsiteY85" fmla="*/ 679837 h 1745656"/>
                <a:gd name="connsiteX86" fmla="*/ 2846567 w 4345388"/>
                <a:gd name="connsiteY86" fmla="*/ 695740 h 1745656"/>
                <a:gd name="connsiteX87" fmla="*/ 2862470 w 4345388"/>
                <a:gd name="connsiteY87" fmla="*/ 743447 h 1745656"/>
                <a:gd name="connsiteX88" fmla="*/ 2866446 w 4345388"/>
                <a:gd name="connsiteY88" fmla="*/ 759350 h 1745656"/>
                <a:gd name="connsiteX89" fmla="*/ 2882348 w 4345388"/>
                <a:gd name="connsiteY89" fmla="*/ 795131 h 1745656"/>
                <a:gd name="connsiteX90" fmla="*/ 2886324 w 4345388"/>
                <a:gd name="connsiteY90" fmla="*/ 811034 h 1745656"/>
                <a:gd name="connsiteX91" fmla="*/ 2898251 w 4345388"/>
                <a:gd name="connsiteY91" fmla="*/ 834887 h 1745656"/>
                <a:gd name="connsiteX92" fmla="*/ 2910178 w 4345388"/>
                <a:gd name="connsiteY92" fmla="*/ 826936 h 1745656"/>
                <a:gd name="connsiteX93" fmla="*/ 2949934 w 4345388"/>
                <a:gd name="connsiteY93" fmla="*/ 751399 h 1745656"/>
                <a:gd name="connsiteX94" fmla="*/ 2957886 w 4345388"/>
                <a:gd name="connsiteY94" fmla="*/ 703691 h 1745656"/>
                <a:gd name="connsiteX95" fmla="*/ 2977764 w 4345388"/>
                <a:gd name="connsiteY95" fmla="*/ 663934 h 1745656"/>
                <a:gd name="connsiteX96" fmla="*/ 2981740 w 4345388"/>
                <a:gd name="connsiteY96" fmla="*/ 620202 h 1745656"/>
                <a:gd name="connsiteX97" fmla="*/ 3005594 w 4345388"/>
                <a:gd name="connsiteY97" fmla="*/ 576470 h 1745656"/>
                <a:gd name="connsiteX98" fmla="*/ 3025472 w 4345388"/>
                <a:gd name="connsiteY98" fmla="*/ 500933 h 1745656"/>
                <a:gd name="connsiteX99" fmla="*/ 3041374 w 4345388"/>
                <a:gd name="connsiteY99" fmla="*/ 421420 h 1745656"/>
                <a:gd name="connsiteX100" fmla="*/ 3049326 w 4345388"/>
                <a:gd name="connsiteY100" fmla="*/ 405517 h 1745656"/>
                <a:gd name="connsiteX101" fmla="*/ 3061253 w 4345388"/>
                <a:gd name="connsiteY101" fmla="*/ 365760 h 1745656"/>
                <a:gd name="connsiteX102" fmla="*/ 3085107 w 4345388"/>
                <a:gd name="connsiteY102" fmla="*/ 310101 h 1745656"/>
                <a:gd name="connsiteX103" fmla="*/ 3101009 w 4345388"/>
                <a:gd name="connsiteY103" fmla="*/ 349858 h 1745656"/>
                <a:gd name="connsiteX104" fmla="*/ 3104985 w 4345388"/>
                <a:gd name="connsiteY104" fmla="*/ 373712 h 1745656"/>
                <a:gd name="connsiteX105" fmla="*/ 3116912 w 4345388"/>
                <a:gd name="connsiteY105" fmla="*/ 429371 h 1745656"/>
                <a:gd name="connsiteX106" fmla="*/ 3136790 w 4345388"/>
                <a:gd name="connsiteY106" fmla="*/ 489006 h 1745656"/>
                <a:gd name="connsiteX107" fmla="*/ 3180522 w 4345388"/>
                <a:gd name="connsiteY107" fmla="*/ 652007 h 1745656"/>
                <a:gd name="connsiteX108" fmla="*/ 3196425 w 4345388"/>
                <a:gd name="connsiteY108" fmla="*/ 703691 h 1745656"/>
                <a:gd name="connsiteX109" fmla="*/ 3220279 w 4345388"/>
                <a:gd name="connsiteY109" fmla="*/ 807058 h 1745656"/>
                <a:gd name="connsiteX110" fmla="*/ 3248108 w 4345388"/>
                <a:gd name="connsiteY110" fmla="*/ 898498 h 1745656"/>
                <a:gd name="connsiteX111" fmla="*/ 3252084 w 4345388"/>
                <a:gd name="connsiteY111" fmla="*/ 926327 h 1745656"/>
                <a:gd name="connsiteX112" fmla="*/ 3267987 w 4345388"/>
                <a:gd name="connsiteY112" fmla="*/ 966084 h 1745656"/>
                <a:gd name="connsiteX113" fmla="*/ 3271962 w 4345388"/>
                <a:gd name="connsiteY113" fmla="*/ 978011 h 1745656"/>
                <a:gd name="connsiteX114" fmla="*/ 3283889 w 4345388"/>
                <a:gd name="connsiteY114" fmla="*/ 981987 h 1745656"/>
                <a:gd name="connsiteX115" fmla="*/ 3291841 w 4345388"/>
                <a:gd name="connsiteY115" fmla="*/ 974035 h 1745656"/>
                <a:gd name="connsiteX116" fmla="*/ 3307743 w 4345388"/>
                <a:gd name="connsiteY116" fmla="*/ 942230 h 1745656"/>
                <a:gd name="connsiteX117" fmla="*/ 3315694 w 4345388"/>
                <a:gd name="connsiteY117" fmla="*/ 918376 h 1745656"/>
                <a:gd name="connsiteX118" fmla="*/ 3335573 w 4345388"/>
                <a:gd name="connsiteY118" fmla="*/ 950181 h 1745656"/>
                <a:gd name="connsiteX119" fmla="*/ 3367378 w 4345388"/>
                <a:gd name="connsiteY119" fmla="*/ 1021743 h 1745656"/>
                <a:gd name="connsiteX120" fmla="*/ 3399183 w 4345388"/>
                <a:gd name="connsiteY120" fmla="*/ 1077402 h 1745656"/>
                <a:gd name="connsiteX121" fmla="*/ 3415086 w 4345388"/>
                <a:gd name="connsiteY121" fmla="*/ 1073427 h 1745656"/>
                <a:gd name="connsiteX122" fmla="*/ 3430988 w 4345388"/>
                <a:gd name="connsiteY122" fmla="*/ 1045597 h 1745656"/>
                <a:gd name="connsiteX123" fmla="*/ 3454842 w 4345388"/>
                <a:gd name="connsiteY123" fmla="*/ 993914 h 1745656"/>
                <a:gd name="connsiteX124" fmla="*/ 3478696 w 4345388"/>
                <a:gd name="connsiteY124" fmla="*/ 942230 h 1745656"/>
                <a:gd name="connsiteX125" fmla="*/ 3490623 w 4345388"/>
                <a:gd name="connsiteY125" fmla="*/ 938254 h 1745656"/>
                <a:gd name="connsiteX126" fmla="*/ 3522428 w 4345388"/>
                <a:gd name="connsiteY126" fmla="*/ 981987 h 1745656"/>
                <a:gd name="connsiteX127" fmla="*/ 3538331 w 4345388"/>
                <a:gd name="connsiteY127" fmla="*/ 1001865 h 1745656"/>
                <a:gd name="connsiteX128" fmla="*/ 3582063 w 4345388"/>
                <a:gd name="connsiteY128" fmla="*/ 1085354 h 1745656"/>
                <a:gd name="connsiteX129" fmla="*/ 3609893 w 4345388"/>
                <a:gd name="connsiteY129" fmla="*/ 1137037 h 1745656"/>
                <a:gd name="connsiteX130" fmla="*/ 3629771 w 4345388"/>
                <a:gd name="connsiteY130" fmla="*/ 1184745 h 1745656"/>
                <a:gd name="connsiteX131" fmla="*/ 3641698 w 4345388"/>
                <a:gd name="connsiteY131" fmla="*/ 1200647 h 1745656"/>
                <a:gd name="connsiteX132" fmla="*/ 3653625 w 4345388"/>
                <a:gd name="connsiteY132" fmla="*/ 1228477 h 1745656"/>
                <a:gd name="connsiteX133" fmla="*/ 3665552 w 4345388"/>
                <a:gd name="connsiteY133" fmla="*/ 1216550 h 1745656"/>
                <a:gd name="connsiteX134" fmla="*/ 3721211 w 4345388"/>
                <a:gd name="connsiteY134" fmla="*/ 1045597 h 1745656"/>
                <a:gd name="connsiteX135" fmla="*/ 3768919 w 4345388"/>
                <a:gd name="connsiteY135" fmla="*/ 882595 h 1745656"/>
                <a:gd name="connsiteX136" fmla="*/ 3776870 w 4345388"/>
                <a:gd name="connsiteY136" fmla="*/ 830912 h 1745656"/>
                <a:gd name="connsiteX137" fmla="*/ 3792773 w 4345388"/>
                <a:gd name="connsiteY137" fmla="*/ 795131 h 1745656"/>
                <a:gd name="connsiteX138" fmla="*/ 3800724 w 4345388"/>
                <a:gd name="connsiteY138" fmla="*/ 771277 h 1745656"/>
                <a:gd name="connsiteX139" fmla="*/ 3808675 w 4345388"/>
                <a:gd name="connsiteY139" fmla="*/ 735496 h 1745656"/>
                <a:gd name="connsiteX140" fmla="*/ 3824578 w 4345388"/>
                <a:gd name="connsiteY140" fmla="*/ 711642 h 1745656"/>
                <a:gd name="connsiteX141" fmla="*/ 3828554 w 4345388"/>
                <a:gd name="connsiteY141" fmla="*/ 723569 h 1745656"/>
                <a:gd name="connsiteX142" fmla="*/ 3836505 w 4345388"/>
                <a:gd name="connsiteY142" fmla="*/ 735496 h 1745656"/>
                <a:gd name="connsiteX143" fmla="*/ 3840481 w 4345388"/>
                <a:gd name="connsiteY143" fmla="*/ 763326 h 1745656"/>
                <a:gd name="connsiteX144" fmla="*/ 3884213 w 4345388"/>
                <a:gd name="connsiteY144" fmla="*/ 926327 h 1745656"/>
                <a:gd name="connsiteX145" fmla="*/ 3896140 w 4345388"/>
                <a:gd name="connsiteY145" fmla="*/ 958133 h 1745656"/>
                <a:gd name="connsiteX146" fmla="*/ 3904091 w 4345388"/>
                <a:gd name="connsiteY146" fmla="*/ 997889 h 1745656"/>
                <a:gd name="connsiteX147" fmla="*/ 3916018 w 4345388"/>
                <a:gd name="connsiteY147" fmla="*/ 1049573 h 1745656"/>
                <a:gd name="connsiteX148" fmla="*/ 3947823 w 4345388"/>
                <a:gd name="connsiteY148" fmla="*/ 1152940 h 1745656"/>
                <a:gd name="connsiteX149" fmla="*/ 3959750 w 4345388"/>
                <a:gd name="connsiteY149" fmla="*/ 1172818 h 1745656"/>
                <a:gd name="connsiteX150" fmla="*/ 3971677 w 4345388"/>
                <a:gd name="connsiteY150" fmla="*/ 1220526 h 1745656"/>
                <a:gd name="connsiteX151" fmla="*/ 3995531 w 4345388"/>
                <a:gd name="connsiteY151" fmla="*/ 1327868 h 1745656"/>
                <a:gd name="connsiteX152" fmla="*/ 4023361 w 4345388"/>
                <a:gd name="connsiteY152" fmla="*/ 1363649 h 1745656"/>
                <a:gd name="connsiteX153" fmla="*/ 4031312 w 4345388"/>
                <a:gd name="connsiteY153" fmla="*/ 1375576 h 1745656"/>
                <a:gd name="connsiteX154" fmla="*/ 4043239 w 4345388"/>
                <a:gd name="connsiteY154" fmla="*/ 1399430 h 1745656"/>
                <a:gd name="connsiteX155" fmla="*/ 4055166 w 4345388"/>
                <a:gd name="connsiteY155" fmla="*/ 1403406 h 1745656"/>
                <a:gd name="connsiteX156" fmla="*/ 4082995 w 4345388"/>
                <a:gd name="connsiteY156" fmla="*/ 1411357 h 1745656"/>
                <a:gd name="connsiteX157" fmla="*/ 4114801 w 4345388"/>
                <a:gd name="connsiteY157" fmla="*/ 1415333 h 1745656"/>
                <a:gd name="connsiteX158" fmla="*/ 4130703 w 4345388"/>
                <a:gd name="connsiteY158" fmla="*/ 1419308 h 1745656"/>
                <a:gd name="connsiteX159" fmla="*/ 4154557 w 4345388"/>
                <a:gd name="connsiteY159" fmla="*/ 1411357 h 1745656"/>
                <a:gd name="connsiteX160" fmla="*/ 4166484 w 4345388"/>
                <a:gd name="connsiteY160" fmla="*/ 1399430 h 1745656"/>
                <a:gd name="connsiteX161" fmla="*/ 4198289 w 4345388"/>
                <a:gd name="connsiteY161" fmla="*/ 1347747 h 1745656"/>
                <a:gd name="connsiteX162" fmla="*/ 4234070 w 4345388"/>
                <a:gd name="connsiteY162" fmla="*/ 1351722 h 1745656"/>
                <a:gd name="connsiteX163" fmla="*/ 4257924 w 4345388"/>
                <a:gd name="connsiteY163" fmla="*/ 1371600 h 1745656"/>
                <a:gd name="connsiteX164" fmla="*/ 4273827 w 4345388"/>
                <a:gd name="connsiteY164" fmla="*/ 1383527 h 1745656"/>
                <a:gd name="connsiteX165" fmla="*/ 4313583 w 4345388"/>
                <a:gd name="connsiteY165" fmla="*/ 1419308 h 1745656"/>
                <a:gd name="connsiteX166" fmla="*/ 4325510 w 4345388"/>
                <a:gd name="connsiteY166" fmla="*/ 1439187 h 1745656"/>
                <a:gd name="connsiteX167" fmla="*/ 4337437 w 4345388"/>
                <a:gd name="connsiteY167" fmla="*/ 1467016 h 1745656"/>
                <a:gd name="connsiteX168" fmla="*/ 4345388 w 4345388"/>
                <a:gd name="connsiteY168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87132 w 4345388"/>
                <a:gd name="connsiteY12" fmla="*/ 692769 h 1745656"/>
                <a:gd name="connsiteX13" fmla="*/ 1924216 w 4345388"/>
                <a:gd name="connsiteY13" fmla="*/ 548640 h 1745656"/>
                <a:gd name="connsiteX14" fmla="*/ 1940119 w 4345388"/>
                <a:gd name="connsiteY14" fmla="*/ 492981 h 1745656"/>
                <a:gd name="connsiteX15" fmla="*/ 1956021 w 4345388"/>
                <a:gd name="connsiteY15" fmla="*/ 441298 h 1745656"/>
                <a:gd name="connsiteX16" fmla="*/ 1959997 w 4345388"/>
                <a:gd name="connsiteY16" fmla="*/ 417444 h 1745656"/>
                <a:gd name="connsiteX17" fmla="*/ 1963973 w 4345388"/>
                <a:gd name="connsiteY17" fmla="*/ 405517 h 1745656"/>
                <a:gd name="connsiteX18" fmla="*/ 1967948 w 4345388"/>
                <a:gd name="connsiteY18" fmla="*/ 357809 h 1745656"/>
                <a:gd name="connsiteX19" fmla="*/ 1979875 w 4345388"/>
                <a:gd name="connsiteY19" fmla="*/ 294199 h 1745656"/>
                <a:gd name="connsiteX20" fmla="*/ 1987827 w 4345388"/>
                <a:gd name="connsiteY20" fmla="*/ 214686 h 1745656"/>
                <a:gd name="connsiteX21" fmla="*/ 1995778 w 4345388"/>
                <a:gd name="connsiteY21" fmla="*/ 182880 h 1745656"/>
                <a:gd name="connsiteX22" fmla="*/ 1999754 w 4345388"/>
                <a:gd name="connsiteY22" fmla="*/ 163002 h 1745656"/>
                <a:gd name="connsiteX23" fmla="*/ 2003729 w 4345388"/>
                <a:gd name="connsiteY23" fmla="*/ 123246 h 1745656"/>
                <a:gd name="connsiteX24" fmla="*/ 2015656 w 4345388"/>
                <a:gd name="connsiteY24" fmla="*/ 79514 h 1745656"/>
                <a:gd name="connsiteX25" fmla="*/ 2023607 w 4345388"/>
                <a:gd name="connsiteY25" fmla="*/ 59635 h 1745656"/>
                <a:gd name="connsiteX26" fmla="*/ 2055413 w 4345388"/>
                <a:gd name="connsiteY26" fmla="*/ 3976 h 1745656"/>
                <a:gd name="connsiteX27" fmla="*/ 2075291 w 4345388"/>
                <a:gd name="connsiteY27" fmla="*/ 0 h 1745656"/>
                <a:gd name="connsiteX28" fmla="*/ 2083242 w 4345388"/>
                <a:gd name="connsiteY28" fmla="*/ 15903 h 1745656"/>
                <a:gd name="connsiteX29" fmla="*/ 2087218 w 4345388"/>
                <a:gd name="connsiteY29" fmla="*/ 31806 h 1745656"/>
                <a:gd name="connsiteX30" fmla="*/ 2099145 w 4345388"/>
                <a:gd name="connsiteY30" fmla="*/ 79514 h 1745656"/>
                <a:gd name="connsiteX31" fmla="*/ 2103121 w 4345388"/>
                <a:gd name="connsiteY31" fmla="*/ 123246 h 1745656"/>
                <a:gd name="connsiteX32" fmla="*/ 2115047 w 4345388"/>
                <a:gd name="connsiteY32" fmla="*/ 186856 h 1745656"/>
                <a:gd name="connsiteX33" fmla="*/ 2119023 w 4345388"/>
                <a:gd name="connsiteY33" fmla="*/ 198783 h 1745656"/>
                <a:gd name="connsiteX34" fmla="*/ 2134926 w 4345388"/>
                <a:gd name="connsiteY34" fmla="*/ 250467 h 1745656"/>
                <a:gd name="connsiteX35" fmla="*/ 2138901 w 4345388"/>
                <a:gd name="connsiteY35" fmla="*/ 262394 h 1745656"/>
                <a:gd name="connsiteX36" fmla="*/ 2142877 w 4345388"/>
                <a:gd name="connsiteY36" fmla="*/ 286247 h 1745656"/>
                <a:gd name="connsiteX37" fmla="*/ 2146853 w 4345388"/>
                <a:gd name="connsiteY37" fmla="*/ 318053 h 1745656"/>
                <a:gd name="connsiteX38" fmla="*/ 2158780 w 4345388"/>
                <a:gd name="connsiteY38" fmla="*/ 353834 h 1745656"/>
                <a:gd name="connsiteX39" fmla="*/ 2170707 w 4345388"/>
                <a:gd name="connsiteY39" fmla="*/ 377687 h 1745656"/>
                <a:gd name="connsiteX40" fmla="*/ 2182634 w 4345388"/>
                <a:gd name="connsiteY40" fmla="*/ 381663 h 1745656"/>
                <a:gd name="connsiteX41" fmla="*/ 2274074 w 4345388"/>
                <a:gd name="connsiteY41" fmla="*/ 377687 h 1745656"/>
                <a:gd name="connsiteX42" fmla="*/ 2289976 w 4345388"/>
                <a:gd name="connsiteY42" fmla="*/ 365760 h 1745656"/>
                <a:gd name="connsiteX43" fmla="*/ 2313830 w 4345388"/>
                <a:gd name="connsiteY43" fmla="*/ 345882 h 1745656"/>
                <a:gd name="connsiteX44" fmla="*/ 2337684 w 4345388"/>
                <a:gd name="connsiteY44" fmla="*/ 314077 h 1745656"/>
                <a:gd name="connsiteX45" fmla="*/ 2345635 w 4345388"/>
                <a:gd name="connsiteY45" fmla="*/ 290223 h 1745656"/>
                <a:gd name="connsiteX46" fmla="*/ 2361538 w 4345388"/>
                <a:gd name="connsiteY46" fmla="*/ 258418 h 1745656"/>
                <a:gd name="connsiteX47" fmla="*/ 2365514 w 4345388"/>
                <a:gd name="connsiteY47" fmla="*/ 242515 h 1745656"/>
                <a:gd name="connsiteX48" fmla="*/ 2373465 w 4345388"/>
                <a:gd name="connsiteY48" fmla="*/ 222637 h 1745656"/>
                <a:gd name="connsiteX49" fmla="*/ 2377441 w 4345388"/>
                <a:gd name="connsiteY49" fmla="*/ 210710 h 1745656"/>
                <a:gd name="connsiteX50" fmla="*/ 2381416 w 4345388"/>
                <a:gd name="connsiteY50" fmla="*/ 421420 h 1745656"/>
                <a:gd name="connsiteX51" fmla="*/ 2385392 w 4345388"/>
                <a:gd name="connsiteY51" fmla="*/ 441298 h 1745656"/>
                <a:gd name="connsiteX52" fmla="*/ 2393343 w 4345388"/>
                <a:gd name="connsiteY52" fmla="*/ 453225 h 1745656"/>
                <a:gd name="connsiteX53" fmla="*/ 2413221 w 4345388"/>
                <a:gd name="connsiteY53" fmla="*/ 489006 h 1745656"/>
                <a:gd name="connsiteX54" fmla="*/ 2449002 w 4345388"/>
                <a:gd name="connsiteY54" fmla="*/ 477079 h 1745656"/>
                <a:gd name="connsiteX55" fmla="*/ 2468881 w 4345388"/>
                <a:gd name="connsiteY55" fmla="*/ 457200 h 1745656"/>
                <a:gd name="connsiteX56" fmla="*/ 2500686 w 4345388"/>
                <a:gd name="connsiteY56" fmla="*/ 417444 h 1745656"/>
                <a:gd name="connsiteX57" fmla="*/ 2512613 w 4345388"/>
                <a:gd name="connsiteY57" fmla="*/ 405517 h 1745656"/>
                <a:gd name="connsiteX58" fmla="*/ 2524540 w 4345388"/>
                <a:gd name="connsiteY58" fmla="*/ 413468 h 1745656"/>
                <a:gd name="connsiteX59" fmla="*/ 2532491 w 4345388"/>
                <a:gd name="connsiteY59" fmla="*/ 437322 h 1745656"/>
                <a:gd name="connsiteX60" fmla="*/ 2540442 w 4345388"/>
                <a:gd name="connsiteY60" fmla="*/ 457200 h 1745656"/>
                <a:gd name="connsiteX61" fmla="*/ 2544418 w 4345388"/>
                <a:gd name="connsiteY61" fmla="*/ 477079 h 1745656"/>
                <a:gd name="connsiteX62" fmla="*/ 2552369 w 4345388"/>
                <a:gd name="connsiteY62" fmla="*/ 492981 h 1745656"/>
                <a:gd name="connsiteX63" fmla="*/ 2560321 w 4345388"/>
                <a:gd name="connsiteY63" fmla="*/ 512860 h 1745656"/>
                <a:gd name="connsiteX64" fmla="*/ 2564296 w 4345388"/>
                <a:gd name="connsiteY64" fmla="*/ 528762 h 1745656"/>
                <a:gd name="connsiteX65" fmla="*/ 2576223 w 4345388"/>
                <a:gd name="connsiteY65" fmla="*/ 544665 h 1745656"/>
                <a:gd name="connsiteX66" fmla="*/ 2592126 w 4345388"/>
                <a:gd name="connsiteY66" fmla="*/ 568519 h 1745656"/>
                <a:gd name="connsiteX67" fmla="*/ 2604053 w 4345388"/>
                <a:gd name="connsiteY67" fmla="*/ 588397 h 1745656"/>
                <a:gd name="connsiteX68" fmla="*/ 2623931 w 4345388"/>
                <a:gd name="connsiteY68" fmla="*/ 580446 h 1745656"/>
                <a:gd name="connsiteX69" fmla="*/ 2643809 w 4345388"/>
                <a:gd name="connsiteY69" fmla="*/ 552616 h 1745656"/>
                <a:gd name="connsiteX70" fmla="*/ 2663687 w 4345388"/>
                <a:gd name="connsiteY70" fmla="*/ 516835 h 1745656"/>
                <a:gd name="connsiteX71" fmla="*/ 2679590 w 4345388"/>
                <a:gd name="connsiteY71" fmla="*/ 481054 h 1745656"/>
                <a:gd name="connsiteX72" fmla="*/ 2683566 w 4345388"/>
                <a:gd name="connsiteY72" fmla="*/ 469127 h 1745656"/>
                <a:gd name="connsiteX73" fmla="*/ 2691517 w 4345388"/>
                <a:gd name="connsiteY73" fmla="*/ 457200 h 1745656"/>
                <a:gd name="connsiteX74" fmla="*/ 2703444 w 4345388"/>
                <a:gd name="connsiteY74" fmla="*/ 425395 h 1745656"/>
                <a:gd name="connsiteX75" fmla="*/ 2711395 w 4345388"/>
                <a:gd name="connsiteY75" fmla="*/ 409493 h 1745656"/>
                <a:gd name="connsiteX76" fmla="*/ 2735249 w 4345388"/>
                <a:gd name="connsiteY76" fmla="*/ 461176 h 1745656"/>
                <a:gd name="connsiteX77" fmla="*/ 2755127 w 4345388"/>
                <a:gd name="connsiteY77" fmla="*/ 504908 h 1745656"/>
                <a:gd name="connsiteX78" fmla="*/ 2771030 w 4345388"/>
                <a:gd name="connsiteY78" fmla="*/ 556592 h 1745656"/>
                <a:gd name="connsiteX79" fmla="*/ 2775006 w 4345388"/>
                <a:gd name="connsiteY79" fmla="*/ 572494 h 1745656"/>
                <a:gd name="connsiteX80" fmla="*/ 2782957 w 4345388"/>
                <a:gd name="connsiteY80" fmla="*/ 588397 h 1745656"/>
                <a:gd name="connsiteX81" fmla="*/ 2802835 w 4345388"/>
                <a:gd name="connsiteY81" fmla="*/ 624178 h 1745656"/>
                <a:gd name="connsiteX82" fmla="*/ 2818738 w 4345388"/>
                <a:gd name="connsiteY82" fmla="*/ 640080 h 1745656"/>
                <a:gd name="connsiteX83" fmla="*/ 2830665 w 4345388"/>
                <a:gd name="connsiteY83" fmla="*/ 663934 h 1745656"/>
                <a:gd name="connsiteX84" fmla="*/ 2834641 w 4345388"/>
                <a:gd name="connsiteY84" fmla="*/ 679837 h 1745656"/>
                <a:gd name="connsiteX85" fmla="*/ 2846567 w 4345388"/>
                <a:gd name="connsiteY85" fmla="*/ 695740 h 1745656"/>
                <a:gd name="connsiteX86" fmla="*/ 2862470 w 4345388"/>
                <a:gd name="connsiteY86" fmla="*/ 743447 h 1745656"/>
                <a:gd name="connsiteX87" fmla="*/ 2866446 w 4345388"/>
                <a:gd name="connsiteY87" fmla="*/ 759350 h 1745656"/>
                <a:gd name="connsiteX88" fmla="*/ 2882348 w 4345388"/>
                <a:gd name="connsiteY88" fmla="*/ 795131 h 1745656"/>
                <a:gd name="connsiteX89" fmla="*/ 2886324 w 4345388"/>
                <a:gd name="connsiteY89" fmla="*/ 811034 h 1745656"/>
                <a:gd name="connsiteX90" fmla="*/ 2898251 w 4345388"/>
                <a:gd name="connsiteY90" fmla="*/ 834887 h 1745656"/>
                <a:gd name="connsiteX91" fmla="*/ 2910178 w 4345388"/>
                <a:gd name="connsiteY91" fmla="*/ 826936 h 1745656"/>
                <a:gd name="connsiteX92" fmla="*/ 2949934 w 4345388"/>
                <a:gd name="connsiteY92" fmla="*/ 751399 h 1745656"/>
                <a:gd name="connsiteX93" fmla="*/ 2957886 w 4345388"/>
                <a:gd name="connsiteY93" fmla="*/ 703691 h 1745656"/>
                <a:gd name="connsiteX94" fmla="*/ 2977764 w 4345388"/>
                <a:gd name="connsiteY94" fmla="*/ 663934 h 1745656"/>
                <a:gd name="connsiteX95" fmla="*/ 2981740 w 4345388"/>
                <a:gd name="connsiteY95" fmla="*/ 620202 h 1745656"/>
                <a:gd name="connsiteX96" fmla="*/ 3005594 w 4345388"/>
                <a:gd name="connsiteY96" fmla="*/ 576470 h 1745656"/>
                <a:gd name="connsiteX97" fmla="*/ 3025472 w 4345388"/>
                <a:gd name="connsiteY97" fmla="*/ 500933 h 1745656"/>
                <a:gd name="connsiteX98" fmla="*/ 3041374 w 4345388"/>
                <a:gd name="connsiteY98" fmla="*/ 421420 h 1745656"/>
                <a:gd name="connsiteX99" fmla="*/ 3049326 w 4345388"/>
                <a:gd name="connsiteY99" fmla="*/ 405517 h 1745656"/>
                <a:gd name="connsiteX100" fmla="*/ 3061253 w 4345388"/>
                <a:gd name="connsiteY100" fmla="*/ 365760 h 1745656"/>
                <a:gd name="connsiteX101" fmla="*/ 3085107 w 4345388"/>
                <a:gd name="connsiteY101" fmla="*/ 310101 h 1745656"/>
                <a:gd name="connsiteX102" fmla="*/ 3101009 w 4345388"/>
                <a:gd name="connsiteY102" fmla="*/ 349858 h 1745656"/>
                <a:gd name="connsiteX103" fmla="*/ 3104985 w 4345388"/>
                <a:gd name="connsiteY103" fmla="*/ 373712 h 1745656"/>
                <a:gd name="connsiteX104" fmla="*/ 3116912 w 4345388"/>
                <a:gd name="connsiteY104" fmla="*/ 429371 h 1745656"/>
                <a:gd name="connsiteX105" fmla="*/ 3136790 w 4345388"/>
                <a:gd name="connsiteY105" fmla="*/ 489006 h 1745656"/>
                <a:gd name="connsiteX106" fmla="*/ 3180522 w 4345388"/>
                <a:gd name="connsiteY106" fmla="*/ 652007 h 1745656"/>
                <a:gd name="connsiteX107" fmla="*/ 3196425 w 4345388"/>
                <a:gd name="connsiteY107" fmla="*/ 703691 h 1745656"/>
                <a:gd name="connsiteX108" fmla="*/ 3220279 w 4345388"/>
                <a:gd name="connsiteY108" fmla="*/ 807058 h 1745656"/>
                <a:gd name="connsiteX109" fmla="*/ 3248108 w 4345388"/>
                <a:gd name="connsiteY109" fmla="*/ 898498 h 1745656"/>
                <a:gd name="connsiteX110" fmla="*/ 3252084 w 4345388"/>
                <a:gd name="connsiteY110" fmla="*/ 926327 h 1745656"/>
                <a:gd name="connsiteX111" fmla="*/ 3267987 w 4345388"/>
                <a:gd name="connsiteY111" fmla="*/ 966084 h 1745656"/>
                <a:gd name="connsiteX112" fmla="*/ 3271962 w 4345388"/>
                <a:gd name="connsiteY112" fmla="*/ 978011 h 1745656"/>
                <a:gd name="connsiteX113" fmla="*/ 3283889 w 4345388"/>
                <a:gd name="connsiteY113" fmla="*/ 981987 h 1745656"/>
                <a:gd name="connsiteX114" fmla="*/ 3291841 w 4345388"/>
                <a:gd name="connsiteY114" fmla="*/ 974035 h 1745656"/>
                <a:gd name="connsiteX115" fmla="*/ 3307743 w 4345388"/>
                <a:gd name="connsiteY115" fmla="*/ 942230 h 1745656"/>
                <a:gd name="connsiteX116" fmla="*/ 3315694 w 4345388"/>
                <a:gd name="connsiteY116" fmla="*/ 918376 h 1745656"/>
                <a:gd name="connsiteX117" fmla="*/ 3335573 w 4345388"/>
                <a:gd name="connsiteY117" fmla="*/ 950181 h 1745656"/>
                <a:gd name="connsiteX118" fmla="*/ 3367378 w 4345388"/>
                <a:gd name="connsiteY118" fmla="*/ 1021743 h 1745656"/>
                <a:gd name="connsiteX119" fmla="*/ 3399183 w 4345388"/>
                <a:gd name="connsiteY119" fmla="*/ 1077402 h 1745656"/>
                <a:gd name="connsiteX120" fmla="*/ 3415086 w 4345388"/>
                <a:gd name="connsiteY120" fmla="*/ 1073427 h 1745656"/>
                <a:gd name="connsiteX121" fmla="*/ 3430988 w 4345388"/>
                <a:gd name="connsiteY121" fmla="*/ 1045597 h 1745656"/>
                <a:gd name="connsiteX122" fmla="*/ 3454842 w 4345388"/>
                <a:gd name="connsiteY122" fmla="*/ 993914 h 1745656"/>
                <a:gd name="connsiteX123" fmla="*/ 3478696 w 4345388"/>
                <a:gd name="connsiteY123" fmla="*/ 942230 h 1745656"/>
                <a:gd name="connsiteX124" fmla="*/ 3490623 w 4345388"/>
                <a:gd name="connsiteY124" fmla="*/ 938254 h 1745656"/>
                <a:gd name="connsiteX125" fmla="*/ 3522428 w 4345388"/>
                <a:gd name="connsiteY125" fmla="*/ 981987 h 1745656"/>
                <a:gd name="connsiteX126" fmla="*/ 3538331 w 4345388"/>
                <a:gd name="connsiteY126" fmla="*/ 1001865 h 1745656"/>
                <a:gd name="connsiteX127" fmla="*/ 3582063 w 4345388"/>
                <a:gd name="connsiteY127" fmla="*/ 1085354 h 1745656"/>
                <a:gd name="connsiteX128" fmla="*/ 3609893 w 4345388"/>
                <a:gd name="connsiteY128" fmla="*/ 1137037 h 1745656"/>
                <a:gd name="connsiteX129" fmla="*/ 3629771 w 4345388"/>
                <a:gd name="connsiteY129" fmla="*/ 1184745 h 1745656"/>
                <a:gd name="connsiteX130" fmla="*/ 3641698 w 4345388"/>
                <a:gd name="connsiteY130" fmla="*/ 1200647 h 1745656"/>
                <a:gd name="connsiteX131" fmla="*/ 3653625 w 4345388"/>
                <a:gd name="connsiteY131" fmla="*/ 1228477 h 1745656"/>
                <a:gd name="connsiteX132" fmla="*/ 3665552 w 4345388"/>
                <a:gd name="connsiteY132" fmla="*/ 1216550 h 1745656"/>
                <a:gd name="connsiteX133" fmla="*/ 3721211 w 4345388"/>
                <a:gd name="connsiteY133" fmla="*/ 1045597 h 1745656"/>
                <a:gd name="connsiteX134" fmla="*/ 3768919 w 4345388"/>
                <a:gd name="connsiteY134" fmla="*/ 882595 h 1745656"/>
                <a:gd name="connsiteX135" fmla="*/ 3776870 w 4345388"/>
                <a:gd name="connsiteY135" fmla="*/ 830912 h 1745656"/>
                <a:gd name="connsiteX136" fmla="*/ 3792773 w 4345388"/>
                <a:gd name="connsiteY136" fmla="*/ 795131 h 1745656"/>
                <a:gd name="connsiteX137" fmla="*/ 3800724 w 4345388"/>
                <a:gd name="connsiteY137" fmla="*/ 771277 h 1745656"/>
                <a:gd name="connsiteX138" fmla="*/ 3808675 w 4345388"/>
                <a:gd name="connsiteY138" fmla="*/ 735496 h 1745656"/>
                <a:gd name="connsiteX139" fmla="*/ 3824578 w 4345388"/>
                <a:gd name="connsiteY139" fmla="*/ 711642 h 1745656"/>
                <a:gd name="connsiteX140" fmla="*/ 3828554 w 4345388"/>
                <a:gd name="connsiteY140" fmla="*/ 723569 h 1745656"/>
                <a:gd name="connsiteX141" fmla="*/ 3836505 w 4345388"/>
                <a:gd name="connsiteY141" fmla="*/ 735496 h 1745656"/>
                <a:gd name="connsiteX142" fmla="*/ 3840481 w 4345388"/>
                <a:gd name="connsiteY142" fmla="*/ 763326 h 1745656"/>
                <a:gd name="connsiteX143" fmla="*/ 3884213 w 4345388"/>
                <a:gd name="connsiteY143" fmla="*/ 926327 h 1745656"/>
                <a:gd name="connsiteX144" fmla="*/ 3896140 w 4345388"/>
                <a:gd name="connsiteY144" fmla="*/ 958133 h 1745656"/>
                <a:gd name="connsiteX145" fmla="*/ 3904091 w 4345388"/>
                <a:gd name="connsiteY145" fmla="*/ 997889 h 1745656"/>
                <a:gd name="connsiteX146" fmla="*/ 3916018 w 4345388"/>
                <a:gd name="connsiteY146" fmla="*/ 1049573 h 1745656"/>
                <a:gd name="connsiteX147" fmla="*/ 3947823 w 4345388"/>
                <a:gd name="connsiteY147" fmla="*/ 1152940 h 1745656"/>
                <a:gd name="connsiteX148" fmla="*/ 3959750 w 4345388"/>
                <a:gd name="connsiteY148" fmla="*/ 1172818 h 1745656"/>
                <a:gd name="connsiteX149" fmla="*/ 3971677 w 4345388"/>
                <a:gd name="connsiteY149" fmla="*/ 1220526 h 1745656"/>
                <a:gd name="connsiteX150" fmla="*/ 3995531 w 4345388"/>
                <a:gd name="connsiteY150" fmla="*/ 1327868 h 1745656"/>
                <a:gd name="connsiteX151" fmla="*/ 4023361 w 4345388"/>
                <a:gd name="connsiteY151" fmla="*/ 1363649 h 1745656"/>
                <a:gd name="connsiteX152" fmla="*/ 4031312 w 4345388"/>
                <a:gd name="connsiteY152" fmla="*/ 1375576 h 1745656"/>
                <a:gd name="connsiteX153" fmla="*/ 4043239 w 4345388"/>
                <a:gd name="connsiteY153" fmla="*/ 1399430 h 1745656"/>
                <a:gd name="connsiteX154" fmla="*/ 4055166 w 4345388"/>
                <a:gd name="connsiteY154" fmla="*/ 1403406 h 1745656"/>
                <a:gd name="connsiteX155" fmla="*/ 4082995 w 4345388"/>
                <a:gd name="connsiteY155" fmla="*/ 1411357 h 1745656"/>
                <a:gd name="connsiteX156" fmla="*/ 4114801 w 4345388"/>
                <a:gd name="connsiteY156" fmla="*/ 1415333 h 1745656"/>
                <a:gd name="connsiteX157" fmla="*/ 4130703 w 4345388"/>
                <a:gd name="connsiteY157" fmla="*/ 1419308 h 1745656"/>
                <a:gd name="connsiteX158" fmla="*/ 4154557 w 4345388"/>
                <a:gd name="connsiteY158" fmla="*/ 1411357 h 1745656"/>
                <a:gd name="connsiteX159" fmla="*/ 4166484 w 4345388"/>
                <a:gd name="connsiteY159" fmla="*/ 1399430 h 1745656"/>
                <a:gd name="connsiteX160" fmla="*/ 4198289 w 4345388"/>
                <a:gd name="connsiteY160" fmla="*/ 1347747 h 1745656"/>
                <a:gd name="connsiteX161" fmla="*/ 4234070 w 4345388"/>
                <a:gd name="connsiteY161" fmla="*/ 1351722 h 1745656"/>
                <a:gd name="connsiteX162" fmla="*/ 4257924 w 4345388"/>
                <a:gd name="connsiteY162" fmla="*/ 1371600 h 1745656"/>
                <a:gd name="connsiteX163" fmla="*/ 4273827 w 4345388"/>
                <a:gd name="connsiteY163" fmla="*/ 1383527 h 1745656"/>
                <a:gd name="connsiteX164" fmla="*/ 4313583 w 4345388"/>
                <a:gd name="connsiteY164" fmla="*/ 1419308 h 1745656"/>
                <a:gd name="connsiteX165" fmla="*/ 4325510 w 4345388"/>
                <a:gd name="connsiteY165" fmla="*/ 1439187 h 1745656"/>
                <a:gd name="connsiteX166" fmla="*/ 4337437 w 4345388"/>
                <a:gd name="connsiteY166" fmla="*/ 1467016 h 1745656"/>
                <a:gd name="connsiteX167" fmla="*/ 4345388 w 4345388"/>
                <a:gd name="connsiteY16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924216 w 4345388"/>
                <a:gd name="connsiteY13" fmla="*/ 548640 h 1745656"/>
                <a:gd name="connsiteX14" fmla="*/ 1940119 w 4345388"/>
                <a:gd name="connsiteY14" fmla="*/ 492981 h 1745656"/>
                <a:gd name="connsiteX15" fmla="*/ 1956021 w 4345388"/>
                <a:gd name="connsiteY15" fmla="*/ 441298 h 1745656"/>
                <a:gd name="connsiteX16" fmla="*/ 1959997 w 4345388"/>
                <a:gd name="connsiteY16" fmla="*/ 417444 h 1745656"/>
                <a:gd name="connsiteX17" fmla="*/ 1963973 w 4345388"/>
                <a:gd name="connsiteY17" fmla="*/ 405517 h 1745656"/>
                <a:gd name="connsiteX18" fmla="*/ 1967948 w 4345388"/>
                <a:gd name="connsiteY18" fmla="*/ 357809 h 1745656"/>
                <a:gd name="connsiteX19" fmla="*/ 1979875 w 4345388"/>
                <a:gd name="connsiteY19" fmla="*/ 294199 h 1745656"/>
                <a:gd name="connsiteX20" fmla="*/ 1987827 w 4345388"/>
                <a:gd name="connsiteY20" fmla="*/ 214686 h 1745656"/>
                <a:gd name="connsiteX21" fmla="*/ 1995778 w 4345388"/>
                <a:gd name="connsiteY21" fmla="*/ 182880 h 1745656"/>
                <a:gd name="connsiteX22" fmla="*/ 1999754 w 4345388"/>
                <a:gd name="connsiteY22" fmla="*/ 163002 h 1745656"/>
                <a:gd name="connsiteX23" fmla="*/ 2003729 w 4345388"/>
                <a:gd name="connsiteY23" fmla="*/ 123246 h 1745656"/>
                <a:gd name="connsiteX24" fmla="*/ 2015656 w 4345388"/>
                <a:gd name="connsiteY24" fmla="*/ 79514 h 1745656"/>
                <a:gd name="connsiteX25" fmla="*/ 2023607 w 4345388"/>
                <a:gd name="connsiteY25" fmla="*/ 59635 h 1745656"/>
                <a:gd name="connsiteX26" fmla="*/ 2055413 w 4345388"/>
                <a:gd name="connsiteY26" fmla="*/ 3976 h 1745656"/>
                <a:gd name="connsiteX27" fmla="*/ 2075291 w 4345388"/>
                <a:gd name="connsiteY27" fmla="*/ 0 h 1745656"/>
                <a:gd name="connsiteX28" fmla="*/ 2083242 w 4345388"/>
                <a:gd name="connsiteY28" fmla="*/ 15903 h 1745656"/>
                <a:gd name="connsiteX29" fmla="*/ 2087218 w 4345388"/>
                <a:gd name="connsiteY29" fmla="*/ 31806 h 1745656"/>
                <a:gd name="connsiteX30" fmla="*/ 2099145 w 4345388"/>
                <a:gd name="connsiteY30" fmla="*/ 79514 h 1745656"/>
                <a:gd name="connsiteX31" fmla="*/ 2103121 w 4345388"/>
                <a:gd name="connsiteY31" fmla="*/ 123246 h 1745656"/>
                <a:gd name="connsiteX32" fmla="*/ 2115047 w 4345388"/>
                <a:gd name="connsiteY32" fmla="*/ 186856 h 1745656"/>
                <a:gd name="connsiteX33" fmla="*/ 2119023 w 4345388"/>
                <a:gd name="connsiteY33" fmla="*/ 198783 h 1745656"/>
                <a:gd name="connsiteX34" fmla="*/ 2134926 w 4345388"/>
                <a:gd name="connsiteY34" fmla="*/ 250467 h 1745656"/>
                <a:gd name="connsiteX35" fmla="*/ 2138901 w 4345388"/>
                <a:gd name="connsiteY35" fmla="*/ 262394 h 1745656"/>
                <a:gd name="connsiteX36" fmla="*/ 2142877 w 4345388"/>
                <a:gd name="connsiteY36" fmla="*/ 286247 h 1745656"/>
                <a:gd name="connsiteX37" fmla="*/ 2146853 w 4345388"/>
                <a:gd name="connsiteY37" fmla="*/ 318053 h 1745656"/>
                <a:gd name="connsiteX38" fmla="*/ 2158780 w 4345388"/>
                <a:gd name="connsiteY38" fmla="*/ 353834 h 1745656"/>
                <a:gd name="connsiteX39" fmla="*/ 2170707 w 4345388"/>
                <a:gd name="connsiteY39" fmla="*/ 377687 h 1745656"/>
                <a:gd name="connsiteX40" fmla="*/ 2182634 w 4345388"/>
                <a:gd name="connsiteY40" fmla="*/ 381663 h 1745656"/>
                <a:gd name="connsiteX41" fmla="*/ 2274074 w 4345388"/>
                <a:gd name="connsiteY41" fmla="*/ 377687 h 1745656"/>
                <a:gd name="connsiteX42" fmla="*/ 2289976 w 4345388"/>
                <a:gd name="connsiteY42" fmla="*/ 365760 h 1745656"/>
                <a:gd name="connsiteX43" fmla="*/ 2313830 w 4345388"/>
                <a:gd name="connsiteY43" fmla="*/ 345882 h 1745656"/>
                <a:gd name="connsiteX44" fmla="*/ 2337684 w 4345388"/>
                <a:gd name="connsiteY44" fmla="*/ 314077 h 1745656"/>
                <a:gd name="connsiteX45" fmla="*/ 2345635 w 4345388"/>
                <a:gd name="connsiteY45" fmla="*/ 290223 h 1745656"/>
                <a:gd name="connsiteX46" fmla="*/ 2361538 w 4345388"/>
                <a:gd name="connsiteY46" fmla="*/ 258418 h 1745656"/>
                <a:gd name="connsiteX47" fmla="*/ 2365514 w 4345388"/>
                <a:gd name="connsiteY47" fmla="*/ 242515 h 1745656"/>
                <a:gd name="connsiteX48" fmla="*/ 2373465 w 4345388"/>
                <a:gd name="connsiteY48" fmla="*/ 222637 h 1745656"/>
                <a:gd name="connsiteX49" fmla="*/ 2377441 w 4345388"/>
                <a:gd name="connsiteY49" fmla="*/ 210710 h 1745656"/>
                <a:gd name="connsiteX50" fmla="*/ 2381416 w 4345388"/>
                <a:gd name="connsiteY50" fmla="*/ 421420 h 1745656"/>
                <a:gd name="connsiteX51" fmla="*/ 2385392 w 4345388"/>
                <a:gd name="connsiteY51" fmla="*/ 441298 h 1745656"/>
                <a:gd name="connsiteX52" fmla="*/ 2393343 w 4345388"/>
                <a:gd name="connsiteY52" fmla="*/ 453225 h 1745656"/>
                <a:gd name="connsiteX53" fmla="*/ 2413221 w 4345388"/>
                <a:gd name="connsiteY53" fmla="*/ 489006 h 1745656"/>
                <a:gd name="connsiteX54" fmla="*/ 2449002 w 4345388"/>
                <a:gd name="connsiteY54" fmla="*/ 477079 h 1745656"/>
                <a:gd name="connsiteX55" fmla="*/ 2468881 w 4345388"/>
                <a:gd name="connsiteY55" fmla="*/ 457200 h 1745656"/>
                <a:gd name="connsiteX56" fmla="*/ 2500686 w 4345388"/>
                <a:gd name="connsiteY56" fmla="*/ 417444 h 1745656"/>
                <a:gd name="connsiteX57" fmla="*/ 2512613 w 4345388"/>
                <a:gd name="connsiteY57" fmla="*/ 405517 h 1745656"/>
                <a:gd name="connsiteX58" fmla="*/ 2524540 w 4345388"/>
                <a:gd name="connsiteY58" fmla="*/ 413468 h 1745656"/>
                <a:gd name="connsiteX59" fmla="*/ 2532491 w 4345388"/>
                <a:gd name="connsiteY59" fmla="*/ 437322 h 1745656"/>
                <a:gd name="connsiteX60" fmla="*/ 2540442 w 4345388"/>
                <a:gd name="connsiteY60" fmla="*/ 457200 h 1745656"/>
                <a:gd name="connsiteX61" fmla="*/ 2544418 w 4345388"/>
                <a:gd name="connsiteY61" fmla="*/ 477079 h 1745656"/>
                <a:gd name="connsiteX62" fmla="*/ 2552369 w 4345388"/>
                <a:gd name="connsiteY62" fmla="*/ 492981 h 1745656"/>
                <a:gd name="connsiteX63" fmla="*/ 2560321 w 4345388"/>
                <a:gd name="connsiteY63" fmla="*/ 512860 h 1745656"/>
                <a:gd name="connsiteX64" fmla="*/ 2564296 w 4345388"/>
                <a:gd name="connsiteY64" fmla="*/ 528762 h 1745656"/>
                <a:gd name="connsiteX65" fmla="*/ 2576223 w 4345388"/>
                <a:gd name="connsiteY65" fmla="*/ 544665 h 1745656"/>
                <a:gd name="connsiteX66" fmla="*/ 2592126 w 4345388"/>
                <a:gd name="connsiteY66" fmla="*/ 568519 h 1745656"/>
                <a:gd name="connsiteX67" fmla="*/ 2604053 w 4345388"/>
                <a:gd name="connsiteY67" fmla="*/ 588397 h 1745656"/>
                <a:gd name="connsiteX68" fmla="*/ 2623931 w 4345388"/>
                <a:gd name="connsiteY68" fmla="*/ 580446 h 1745656"/>
                <a:gd name="connsiteX69" fmla="*/ 2643809 w 4345388"/>
                <a:gd name="connsiteY69" fmla="*/ 552616 h 1745656"/>
                <a:gd name="connsiteX70" fmla="*/ 2663687 w 4345388"/>
                <a:gd name="connsiteY70" fmla="*/ 516835 h 1745656"/>
                <a:gd name="connsiteX71" fmla="*/ 2679590 w 4345388"/>
                <a:gd name="connsiteY71" fmla="*/ 481054 h 1745656"/>
                <a:gd name="connsiteX72" fmla="*/ 2683566 w 4345388"/>
                <a:gd name="connsiteY72" fmla="*/ 469127 h 1745656"/>
                <a:gd name="connsiteX73" fmla="*/ 2691517 w 4345388"/>
                <a:gd name="connsiteY73" fmla="*/ 457200 h 1745656"/>
                <a:gd name="connsiteX74" fmla="*/ 2703444 w 4345388"/>
                <a:gd name="connsiteY74" fmla="*/ 425395 h 1745656"/>
                <a:gd name="connsiteX75" fmla="*/ 2711395 w 4345388"/>
                <a:gd name="connsiteY75" fmla="*/ 409493 h 1745656"/>
                <a:gd name="connsiteX76" fmla="*/ 2735249 w 4345388"/>
                <a:gd name="connsiteY76" fmla="*/ 461176 h 1745656"/>
                <a:gd name="connsiteX77" fmla="*/ 2755127 w 4345388"/>
                <a:gd name="connsiteY77" fmla="*/ 504908 h 1745656"/>
                <a:gd name="connsiteX78" fmla="*/ 2771030 w 4345388"/>
                <a:gd name="connsiteY78" fmla="*/ 556592 h 1745656"/>
                <a:gd name="connsiteX79" fmla="*/ 2775006 w 4345388"/>
                <a:gd name="connsiteY79" fmla="*/ 572494 h 1745656"/>
                <a:gd name="connsiteX80" fmla="*/ 2782957 w 4345388"/>
                <a:gd name="connsiteY80" fmla="*/ 588397 h 1745656"/>
                <a:gd name="connsiteX81" fmla="*/ 2802835 w 4345388"/>
                <a:gd name="connsiteY81" fmla="*/ 624178 h 1745656"/>
                <a:gd name="connsiteX82" fmla="*/ 2818738 w 4345388"/>
                <a:gd name="connsiteY82" fmla="*/ 640080 h 1745656"/>
                <a:gd name="connsiteX83" fmla="*/ 2830665 w 4345388"/>
                <a:gd name="connsiteY83" fmla="*/ 663934 h 1745656"/>
                <a:gd name="connsiteX84" fmla="*/ 2834641 w 4345388"/>
                <a:gd name="connsiteY84" fmla="*/ 679837 h 1745656"/>
                <a:gd name="connsiteX85" fmla="*/ 2846567 w 4345388"/>
                <a:gd name="connsiteY85" fmla="*/ 695740 h 1745656"/>
                <a:gd name="connsiteX86" fmla="*/ 2862470 w 4345388"/>
                <a:gd name="connsiteY86" fmla="*/ 743447 h 1745656"/>
                <a:gd name="connsiteX87" fmla="*/ 2866446 w 4345388"/>
                <a:gd name="connsiteY87" fmla="*/ 759350 h 1745656"/>
                <a:gd name="connsiteX88" fmla="*/ 2882348 w 4345388"/>
                <a:gd name="connsiteY88" fmla="*/ 795131 h 1745656"/>
                <a:gd name="connsiteX89" fmla="*/ 2886324 w 4345388"/>
                <a:gd name="connsiteY89" fmla="*/ 811034 h 1745656"/>
                <a:gd name="connsiteX90" fmla="*/ 2898251 w 4345388"/>
                <a:gd name="connsiteY90" fmla="*/ 834887 h 1745656"/>
                <a:gd name="connsiteX91" fmla="*/ 2910178 w 4345388"/>
                <a:gd name="connsiteY91" fmla="*/ 826936 h 1745656"/>
                <a:gd name="connsiteX92" fmla="*/ 2949934 w 4345388"/>
                <a:gd name="connsiteY92" fmla="*/ 751399 h 1745656"/>
                <a:gd name="connsiteX93" fmla="*/ 2957886 w 4345388"/>
                <a:gd name="connsiteY93" fmla="*/ 703691 h 1745656"/>
                <a:gd name="connsiteX94" fmla="*/ 2977764 w 4345388"/>
                <a:gd name="connsiteY94" fmla="*/ 663934 h 1745656"/>
                <a:gd name="connsiteX95" fmla="*/ 2981740 w 4345388"/>
                <a:gd name="connsiteY95" fmla="*/ 620202 h 1745656"/>
                <a:gd name="connsiteX96" fmla="*/ 3005594 w 4345388"/>
                <a:gd name="connsiteY96" fmla="*/ 576470 h 1745656"/>
                <a:gd name="connsiteX97" fmla="*/ 3025472 w 4345388"/>
                <a:gd name="connsiteY97" fmla="*/ 500933 h 1745656"/>
                <a:gd name="connsiteX98" fmla="*/ 3041374 w 4345388"/>
                <a:gd name="connsiteY98" fmla="*/ 421420 h 1745656"/>
                <a:gd name="connsiteX99" fmla="*/ 3049326 w 4345388"/>
                <a:gd name="connsiteY99" fmla="*/ 405517 h 1745656"/>
                <a:gd name="connsiteX100" fmla="*/ 3061253 w 4345388"/>
                <a:gd name="connsiteY100" fmla="*/ 365760 h 1745656"/>
                <a:gd name="connsiteX101" fmla="*/ 3085107 w 4345388"/>
                <a:gd name="connsiteY101" fmla="*/ 310101 h 1745656"/>
                <a:gd name="connsiteX102" fmla="*/ 3101009 w 4345388"/>
                <a:gd name="connsiteY102" fmla="*/ 349858 h 1745656"/>
                <a:gd name="connsiteX103" fmla="*/ 3104985 w 4345388"/>
                <a:gd name="connsiteY103" fmla="*/ 373712 h 1745656"/>
                <a:gd name="connsiteX104" fmla="*/ 3116912 w 4345388"/>
                <a:gd name="connsiteY104" fmla="*/ 429371 h 1745656"/>
                <a:gd name="connsiteX105" fmla="*/ 3136790 w 4345388"/>
                <a:gd name="connsiteY105" fmla="*/ 489006 h 1745656"/>
                <a:gd name="connsiteX106" fmla="*/ 3180522 w 4345388"/>
                <a:gd name="connsiteY106" fmla="*/ 652007 h 1745656"/>
                <a:gd name="connsiteX107" fmla="*/ 3196425 w 4345388"/>
                <a:gd name="connsiteY107" fmla="*/ 703691 h 1745656"/>
                <a:gd name="connsiteX108" fmla="*/ 3220279 w 4345388"/>
                <a:gd name="connsiteY108" fmla="*/ 807058 h 1745656"/>
                <a:gd name="connsiteX109" fmla="*/ 3248108 w 4345388"/>
                <a:gd name="connsiteY109" fmla="*/ 898498 h 1745656"/>
                <a:gd name="connsiteX110" fmla="*/ 3252084 w 4345388"/>
                <a:gd name="connsiteY110" fmla="*/ 926327 h 1745656"/>
                <a:gd name="connsiteX111" fmla="*/ 3267987 w 4345388"/>
                <a:gd name="connsiteY111" fmla="*/ 966084 h 1745656"/>
                <a:gd name="connsiteX112" fmla="*/ 3271962 w 4345388"/>
                <a:gd name="connsiteY112" fmla="*/ 978011 h 1745656"/>
                <a:gd name="connsiteX113" fmla="*/ 3283889 w 4345388"/>
                <a:gd name="connsiteY113" fmla="*/ 981987 h 1745656"/>
                <a:gd name="connsiteX114" fmla="*/ 3291841 w 4345388"/>
                <a:gd name="connsiteY114" fmla="*/ 974035 h 1745656"/>
                <a:gd name="connsiteX115" fmla="*/ 3307743 w 4345388"/>
                <a:gd name="connsiteY115" fmla="*/ 942230 h 1745656"/>
                <a:gd name="connsiteX116" fmla="*/ 3315694 w 4345388"/>
                <a:gd name="connsiteY116" fmla="*/ 918376 h 1745656"/>
                <a:gd name="connsiteX117" fmla="*/ 3335573 w 4345388"/>
                <a:gd name="connsiteY117" fmla="*/ 950181 h 1745656"/>
                <a:gd name="connsiteX118" fmla="*/ 3367378 w 4345388"/>
                <a:gd name="connsiteY118" fmla="*/ 1021743 h 1745656"/>
                <a:gd name="connsiteX119" fmla="*/ 3399183 w 4345388"/>
                <a:gd name="connsiteY119" fmla="*/ 1077402 h 1745656"/>
                <a:gd name="connsiteX120" fmla="*/ 3415086 w 4345388"/>
                <a:gd name="connsiteY120" fmla="*/ 1073427 h 1745656"/>
                <a:gd name="connsiteX121" fmla="*/ 3430988 w 4345388"/>
                <a:gd name="connsiteY121" fmla="*/ 1045597 h 1745656"/>
                <a:gd name="connsiteX122" fmla="*/ 3454842 w 4345388"/>
                <a:gd name="connsiteY122" fmla="*/ 993914 h 1745656"/>
                <a:gd name="connsiteX123" fmla="*/ 3478696 w 4345388"/>
                <a:gd name="connsiteY123" fmla="*/ 942230 h 1745656"/>
                <a:gd name="connsiteX124" fmla="*/ 3490623 w 4345388"/>
                <a:gd name="connsiteY124" fmla="*/ 938254 h 1745656"/>
                <a:gd name="connsiteX125" fmla="*/ 3522428 w 4345388"/>
                <a:gd name="connsiteY125" fmla="*/ 981987 h 1745656"/>
                <a:gd name="connsiteX126" fmla="*/ 3538331 w 4345388"/>
                <a:gd name="connsiteY126" fmla="*/ 1001865 h 1745656"/>
                <a:gd name="connsiteX127" fmla="*/ 3582063 w 4345388"/>
                <a:gd name="connsiteY127" fmla="*/ 1085354 h 1745656"/>
                <a:gd name="connsiteX128" fmla="*/ 3609893 w 4345388"/>
                <a:gd name="connsiteY128" fmla="*/ 1137037 h 1745656"/>
                <a:gd name="connsiteX129" fmla="*/ 3629771 w 4345388"/>
                <a:gd name="connsiteY129" fmla="*/ 1184745 h 1745656"/>
                <a:gd name="connsiteX130" fmla="*/ 3641698 w 4345388"/>
                <a:gd name="connsiteY130" fmla="*/ 1200647 h 1745656"/>
                <a:gd name="connsiteX131" fmla="*/ 3653625 w 4345388"/>
                <a:gd name="connsiteY131" fmla="*/ 1228477 h 1745656"/>
                <a:gd name="connsiteX132" fmla="*/ 3665552 w 4345388"/>
                <a:gd name="connsiteY132" fmla="*/ 1216550 h 1745656"/>
                <a:gd name="connsiteX133" fmla="*/ 3721211 w 4345388"/>
                <a:gd name="connsiteY133" fmla="*/ 1045597 h 1745656"/>
                <a:gd name="connsiteX134" fmla="*/ 3768919 w 4345388"/>
                <a:gd name="connsiteY134" fmla="*/ 882595 h 1745656"/>
                <a:gd name="connsiteX135" fmla="*/ 3776870 w 4345388"/>
                <a:gd name="connsiteY135" fmla="*/ 830912 h 1745656"/>
                <a:gd name="connsiteX136" fmla="*/ 3792773 w 4345388"/>
                <a:gd name="connsiteY136" fmla="*/ 795131 h 1745656"/>
                <a:gd name="connsiteX137" fmla="*/ 3800724 w 4345388"/>
                <a:gd name="connsiteY137" fmla="*/ 771277 h 1745656"/>
                <a:gd name="connsiteX138" fmla="*/ 3808675 w 4345388"/>
                <a:gd name="connsiteY138" fmla="*/ 735496 h 1745656"/>
                <a:gd name="connsiteX139" fmla="*/ 3824578 w 4345388"/>
                <a:gd name="connsiteY139" fmla="*/ 711642 h 1745656"/>
                <a:gd name="connsiteX140" fmla="*/ 3828554 w 4345388"/>
                <a:gd name="connsiteY140" fmla="*/ 723569 h 1745656"/>
                <a:gd name="connsiteX141" fmla="*/ 3836505 w 4345388"/>
                <a:gd name="connsiteY141" fmla="*/ 735496 h 1745656"/>
                <a:gd name="connsiteX142" fmla="*/ 3840481 w 4345388"/>
                <a:gd name="connsiteY142" fmla="*/ 763326 h 1745656"/>
                <a:gd name="connsiteX143" fmla="*/ 3884213 w 4345388"/>
                <a:gd name="connsiteY143" fmla="*/ 926327 h 1745656"/>
                <a:gd name="connsiteX144" fmla="*/ 3896140 w 4345388"/>
                <a:gd name="connsiteY144" fmla="*/ 958133 h 1745656"/>
                <a:gd name="connsiteX145" fmla="*/ 3904091 w 4345388"/>
                <a:gd name="connsiteY145" fmla="*/ 997889 h 1745656"/>
                <a:gd name="connsiteX146" fmla="*/ 3916018 w 4345388"/>
                <a:gd name="connsiteY146" fmla="*/ 1049573 h 1745656"/>
                <a:gd name="connsiteX147" fmla="*/ 3947823 w 4345388"/>
                <a:gd name="connsiteY147" fmla="*/ 1152940 h 1745656"/>
                <a:gd name="connsiteX148" fmla="*/ 3959750 w 4345388"/>
                <a:gd name="connsiteY148" fmla="*/ 1172818 h 1745656"/>
                <a:gd name="connsiteX149" fmla="*/ 3971677 w 4345388"/>
                <a:gd name="connsiteY149" fmla="*/ 1220526 h 1745656"/>
                <a:gd name="connsiteX150" fmla="*/ 3995531 w 4345388"/>
                <a:gd name="connsiteY150" fmla="*/ 1327868 h 1745656"/>
                <a:gd name="connsiteX151" fmla="*/ 4023361 w 4345388"/>
                <a:gd name="connsiteY151" fmla="*/ 1363649 h 1745656"/>
                <a:gd name="connsiteX152" fmla="*/ 4031312 w 4345388"/>
                <a:gd name="connsiteY152" fmla="*/ 1375576 h 1745656"/>
                <a:gd name="connsiteX153" fmla="*/ 4043239 w 4345388"/>
                <a:gd name="connsiteY153" fmla="*/ 1399430 h 1745656"/>
                <a:gd name="connsiteX154" fmla="*/ 4055166 w 4345388"/>
                <a:gd name="connsiteY154" fmla="*/ 1403406 h 1745656"/>
                <a:gd name="connsiteX155" fmla="*/ 4082995 w 4345388"/>
                <a:gd name="connsiteY155" fmla="*/ 1411357 h 1745656"/>
                <a:gd name="connsiteX156" fmla="*/ 4114801 w 4345388"/>
                <a:gd name="connsiteY156" fmla="*/ 1415333 h 1745656"/>
                <a:gd name="connsiteX157" fmla="*/ 4130703 w 4345388"/>
                <a:gd name="connsiteY157" fmla="*/ 1419308 h 1745656"/>
                <a:gd name="connsiteX158" fmla="*/ 4154557 w 4345388"/>
                <a:gd name="connsiteY158" fmla="*/ 1411357 h 1745656"/>
                <a:gd name="connsiteX159" fmla="*/ 4166484 w 4345388"/>
                <a:gd name="connsiteY159" fmla="*/ 1399430 h 1745656"/>
                <a:gd name="connsiteX160" fmla="*/ 4198289 w 4345388"/>
                <a:gd name="connsiteY160" fmla="*/ 1347747 h 1745656"/>
                <a:gd name="connsiteX161" fmla="*/ 4234070 w 4345388"/>
                <a:gd name="connsiteY161" fmla="*/ 1351722 h 1745656"/>
                <a:gd name="connsiteX162" fmla="*/ 4257924 w 4345388"/>
                <a:gd name="connsiteY162" fmla="*/ 1371600 h 1745656"/>
                <a:gd name="connsiteX163" fmla="*/ 4273827 w 4345388"/>
                <a:gd name="connsiteY163" fmla="*/ 1383527 h 1745656"/>
                <a:gd name="connsiteX164" fmla="*/ 4313583 w 4345388"/>
                <a:gd name="connsiteY164" fmla="*/ 1419308 h 1745656"/>
                <a:gd name="connsiteX165" fmla="*/ 4325510 w 4345388"/>
                <a:gd name="connsiteY165" fmla="*/ 1439187 h 1745656"/>
                <a:gd name="connsiteX166" fmla="*/ 4337437 w 4345388"/>
                <a:gd name="connsiteY166" fmla="*/ 1467016 h 1745656"/>
                <a:gd name="connsiteX167" fmla="*/ 4345388 w 4345388"/>
                <a:gd name="connsiteY16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40119 w 4345388"/>
                <a:gd name="connsiteY14" fmla="*/ 492981 h 1745656"/>
                <a:gd name="connsiteX15" fmla="*/ 1956021 w 4345388"/>
                <a:gd name="connsiteY15" fmla="*/ 441298 h 1745656"/>
                <a:gd name="connsiteX16" fmla="*/ 1959997 w 4345388"/>
                <a:gd name="connsiteY16" fmla="*/ 417444 h 1745656"/>
                <a:gd name="connsiteX17" fmla="*/ 1963973 w 4345388"/>
                <a:gd name="connsiteY17" fmla="*/ 405517 h 1745656"/>
                <a:gd name="connsiteX18" fmla="*/ 1967948 w 4345388"/>
                <a:gd name="connsiteY18" fmla="*/ 357809 h 1745656"/>
                <a:gd name="connsiteX19" fmla="*/ 1979875 w 4345388"/>
                <a:gd name="connsiteY19" fmla="*/ 294199 h 1745656"/>
                <a:gd name="connsiteX20" fmla="*/ 1987827 w 4345388"/>
                <a:gd name="connsiteY20" fmla="*/ 214686 h 1745656"/>
                <a:gd name="connsiteX21" fmla="*/ 1995778 w 4345388"/>
                <a:gd name="connsiteY21" fmla="*/ 182880 h 1745656"/>
                <a:gd name="connsiteX22" fmla="*/ 1999754 w 4345388"/>
                <a:gd name="connsiteY22" fmla="*/ 163002 h 1745656"/>
                <a:gd name="connsiteX23" fmla="*/ 2003729 w 4345388"/>
                <a:gd name="connsiteY23" fmla="*/ 123246 h 1745656"/>
                <a:gd name="connsiteX24" fmla="*/ 2015656 w 4345388"/>
                <a:gd name="connsiteY24" fmla="*/ 79514 h 1745656"/>
                <a:gd name="connsiteX25" fmla="*/ 2023607 w 4345388"/>
                <a:gd name="connsiteY25" fmla="*/ 59635 h 1745656"/>
                <a:gd name="connsiteX26" fmla="*/ 2055413 w 4345388"/>
                <a:gd name="connsiteY26" fmla="*/ 3976 h 1745656"/>
                <a:gd name="connsiteX27" fmla="*/ 2075291 w 4345388"/>
                <a:gd name="connsiteY27" fmla="*/ 0 h 1745656"/>
                <a:gd name="connsiteX28" fmla="*/ 2083242 w 4345388"/>
                <a:gd name="connsiteY28" fmla="*/ 15903 h 1745656"/>
                <a:gd name="connsiteX29" fmla="*/ 2087218 w 4345388"/>
                <a:gd name="connsiteY29" fmla="*/ 31806 h 1745656"/>
                <a:gd name="connsiteX30" fmla="*/ 2099145 w 4345388"/>
                <a:gd name="connsiteY30" fmla="*/ 79514 h 1745656"/>
                <a:gd name="connsiteX31" fmla="*/ 2103121 w 4345388"/>
                <a:gd name="connsiteY31" fmla="*/ 123246 h 1745656"/>
                <a:gd name="connsiteX32" fmla="*/ 2115047 w 4345388"/>
                <a:gd name="connsiteY32" fmla="*/ 186856 h 1745656"/>
                <a:gd name="connsiteX33" fmla="*/ 2119023 w 4345388"/>
                <a:gd name="connsiteY33" fmla="*/ 198783 h 1745656"/>
                <a:gd name="connsiteX34" fmla="*/ 2134926 w 4345388"/>
                <a:gd name="connsiteY34" fmla="*/ 250467 h 1745656"/>
                <a:gd name="connsiteX35" fmla="*/ 2138901 w 4345388"/>
                <a:gd name="connsiteY35" fmla="*/ 262394 h 1745656"/>
                <a:gd name="connsiteX36" fmla="*/ 2142877 w 4345388"/>
                <a:gd name="connsiteY36" fmla="*/ 286247 h 1745656"/>
                <a:gd name="connsiteX37" fmla="*/ 2146853 w 4345388"/>
                <a:gd name="connsiteY37" fmla="*/ 318053 h 1745656"/>
                <a:gd name="connsiteX38" fmla="*/ 2158780 w 4345388"/>
                <a:gd name="connsiteY38" fmla="*/ 353834 h 1745656"/>
                <a:gd name="connsiteX39" fmla="*/ 2170707 w 4345388"/>
                <a:gd name="connsiteY39" fmla="*/ 377687 h 1745656"/>
                <a:gd name="connsiteX40" fmla="*/ 2182634 w 4345388"/>
                <a:gd name="connsiteY40" fmla="*/ 381663 h 1745656"/>
                <a:gd name="connsiteX41" fmla="*/ 2274074 w 4345388"/>
                <a:gd name="connsiteY41" fmla="*/ 377687 h 1745656"/>
                <a:gd name="connsiteX42" fmla="*/ 2289976 w 4345388"/>
                <a:gd name="connsiteY42" fmla="*/ 365760 h 1745656"/>
                <a:gd name="connsiteX43" fmla="*/ 2313830 w 4345388"/>
                <a:gd name="connsiteY43" fmla="*/ 345882 h 1745656"/>
                <a:gd name="connsiteX44" fmla="*/ 2337684 w 4345388"/>
                <a:gd name="connsiteY44" fmla="*/ 314077 h 1745656"/>
                <a:gd name="connsiteX45" fmla="*/ 2345635 w 4345388"/>
                <a:gd name="connsiteY45" fmla="*/ 290223 h 1745656"/>
                <a:gd name="connsiteX46" fmla="*/ 2361538 w 4345388"/>
                <a:gd name="connsiteY46" fmla="*/ 258418 h 1745656"/>
                <a:gd name="connsiteX47" fmla="*/ 2365514 w 4345388"/>
                <a:gd name="connsiteY47" fmla="*/ 242515 h 1745656"/>
                <a:gd name="connsiteX48" fmla="*/ 2373465 w 4345388"/>
                <a:gd name="connsiteY48" fmla="*/ 222637 h 1745656"/>
                <a:gd name="connsiteX49" fmla="*/ 2377441 w 4345388"/>
                <a:gd name="connsiteY49" fmla="*/ 210710 h 1745656"/>
                <a:gd name="connsiteX50" fmla="*/ 2381416 w 4345388"/>
                <a:gd name="connsiteY50" fmla="*/ 421420 h 1745656"/>
                <a:gd name="connsiteX51" fmla="*/ 2385392 w 4345388"/>
                <a:gd name="connsiteY51" fmla="*/ 441298 h 1745656"/>
                <a:gd name="connsiteX52" fmla="*/ 2393343 w 4345388"/>
                <a:gd name="connsiteY52" fmla="*/ 453225 h 1745656"/>
                <a:gd name="connsiteX53" fmla="*/ 2413221 w 4345388"/>
                <a:gd name="connsiteY53" fmla="*/ 489006 h 1745656"/>
                <a:gd name="connsiteX54" fmla="*/ 2449002 w 4345388"/>
                <a:gd name="connsiteY54" fmla="*/ 477079 h 1745656"/>
                <a:gd name="connsiteX55" fmla="*/ 2468881 w 4345388"/>
                <a:gd name="connsiteY55" fmla="*/ 457200 h 1745656"/>
                <a:gd name="connsiteX56" fmla="*/ 2500686 w 4345388"/>
                <a:gd name="connsiteY56" fmla="*/ 417444 h 1745656"/>
                <a:gd name="connsiteX57" fmla="*/ 2512613 w 4345388"/>
                <a:gd name="connsiteY57" fmla="*/ 405517 h 1745656"/>
                <a:gd name="connsiteX58" fmla="*/ 2524540 w 4345388"/>
                <a:gd name="connsiteY58" fmla="*/ 413468 h 1745656"/>
                <a:gd name="connsiteX59" fmla="*/ 2532491 w 4345388"/>
                <a:gd name="connsiteY59" fmla="*/ 437322 h 1745656"/>
                <a:gd name="connsiteX60" fmla="*/ 2540442 w 4345388"/>
                <a:gd name="connsiteY60" fmla="*/ 457200 h 1745656"/>
                <a:gd name="connsiteX61" fmla="*/ 2544418 w 4345388"/>
                <a:gd name="connsiteY61" fmla="*/ 477079 h 1745656"/>
                <a:gd name="connsiteX62" fmla="*/ 2552369 w 4345388"/>
                <a:gd name="connsiteY62" fmla="*/ 492981 h 1745656"/>
                <a:gd name="connsiteX63" fmla="*/ 2560321 w 4345388"/>
                <a:gd name="connsiteY63" fmla="*/ 512860 h 1745656"/>
                <a:gd name="connsiteX64" fmla="*/ 2564296 w 4345388"/>
                <a:gd name="connsiteY64" fmla="*/ 528762 h 1745656"/>
                <a:gd name="connsiteX65" fmla="*/ 2576223 w 4345388"/>
                <a:gd name="connsiteY65" fmla="*/ 544665 h 1745656"/>
                <a:gd name="connsiteX66" fmla="*/ 2592126 w 4345388"/>
                <a:gd name="connsiteY66" fmla="*/ 568519 h 1745656"/>
                <a:gd name="connsiteX67" fmla="*/ 2604053 w 4345388"/>
                <a:gd name="connsiteY67" fmla="*/ 588397 h 1745656"/>
                <a:gd name="connsiteX68" fmla="*/ 2623931 w 4345388"/>
                <a:gd name="connsiteY68" fmla="*/ 580446 h 1745656"/>
                <a:gd name="connsiteX69" fmla="*/ 2643809 w 4345388"/>
                <a:gd name="connsiteY69" fmla="*/ 552616 h 1745656"/>
                <a:gd name="connsiteX70" fmla="*/ 2663687 w 4345388"/>
                <a:gd name="connsiteY70" fmla="*/ 516835 h 1745656"/>
                <a:gd name="connsiteX71" fmla="*/ 2679590 w 4345388"/>
                <a:gd name="connsiteY71" fmla="*/ 481054 h 1745656"/>
                <a:gd name="connsiteX72" fmla="*/ 2683566 w 4345388"/>
                <a:gd name="connsiteY72" fmla="*/ 469127 h 1745656"/>
                <a:gd name="connsiteX73" fmla="*/ 2691517 w 4345388"/>
                <a:gd name="connsiteY73" fmla="*/ 457200 h 1745656"/>
                <a:gd name="connsiteX74" fmla="*/ 2703444 w 4345388"/>
                <a:gd name="connsiteY74" fmla="*/ 425395 h 1745656"/>
                <a:gd name="connsiteX75" fmla="*/ 2711395 w 4345388"/>
                <a:gd name="connsiteY75" fmla="*/ 409493 h 1745656"/>
                <a:gd name="connsiteX76" fmla="*/ 2735249 w 4345388"/>
                <a:gd name="connsiteY76" fmla="*/ 461176 h 1745656"/>
                <a:gd name="connsiteX77" fmla="*/ 2755127 w 4345388"/>
                <a:gd name="connsiteY77" fmla="*/ 504908 h 1745656"/>
                <a:gd name="connsiteX78" fmla="*/ 2771030 w 4345388"/>
                <a:gd name="connsiteY78" fmla="*/ 556592 h 1745656"/>
                <a:gd name="connsiteX79" fmla="*/ 2775006 w 4345388"/>
                <a:gd name="connsiteY79" fmla="*/ 572494 h 1745656"/>
                <a:gd name="connsiteX80" fmla="*/ 2782957 w 4345388"/>
                <a:gd name="connsiteY80" fmla="*/ 588397 h 1745656"/>
                <a:gd name="connsiteX81" fmla="*/ 2802835 w 4345388"/>
                <a:gd name="connsiteY81" fmla="*/ 624178 h 1745656"/>
                <a:gd name="connsiteX82" fmla="*/ 2818738 w 4345388"/>
                <a:gd name="connsiteY82" fmla="*/ 640080 h 1745656"/>
                <a:gd name="connsiteX83" fmla="*/ 2830665 w 4345388"/>
                <a:gd name="connsiteY83" fmla="*/ 663934 h 1745656"/>
                <a:gd name="connsiteX84" fmla="*/ 2834641 w 4345388"/>
                <a:gd name="connsiteY84" fmla="*/ 679837 h 1745656"/>
                <a:gd name="connsiteX85" fmla="*/ 2846567 w 4345388"/>
                <a:gd name="connsiteY85" fmla="*/ 695740 h 1745656"/>
                <a:gd name="connsiteX86" fmla="*/ 2862470 w 4345388"/>
                <a:gd name="connsiteY86" fmla="*/ 743447 h 1745656"/>
                <a:gd name="connsiteX87" fmla="*/ 2866446 w 4345388"/>
                <a:gd name="connsiteY87" fmla="*/ 759350 h 1745656"/>
                <a:gd name="connsiteX88" fmla="*/ 2882348 w 4345388"/>
                <a:gd name="connsiteY88" fmla="*/ 795131 h 1745656"/>
                <a:gd name="connsiteX89" fmla="*/ 2886324 w 4345388"/>
                <a:gd name="connsiteY89" fmla="*/ 811034 h 1745656"/>
                <a:gd name="connsiteX90" fmla="*/ 2898251 w 4345388"/>
                <a:gd name="connsiteY90" fmla="*/ 834887 h 1745656"/>
                <a:gd name="connsiteX91" fmla="*/ 2910178 w 4345388"/>
                <a:gd name="connsiteY91" fmla="*/ 826936 h 1745656"/>
                <a:gd name="connsiteX92" fmla="*/ 2949934 w 4345388"/>
                <a:gd name="connsiteY92" fmla="*/ 751399 h 1745656"/>
                <a:gd name="connsiteX93" fmla="*/ 2957886 w 4345388"/>
                <a:gd name="connsiteY93" fmla="*/ 703691 h 1745656"/>
                <a:gd name="connsiteX94" fmla="*/ 2977764 w 4345388"/>
                <a:gd name="connsiteY94" fmla="*/ 663934 h 1745656"/>
                <a:gd name="connsiteX95" fmla="*/ 2981740 w 4345388"/>
                <a:gd name="connsiteY95" fmla="*/ 620202 h 1745656"/>
                <a:gd name="connsiteX96" fmla="*/ 3005594 w 4345388"/>
                <a:gd name="connsiteY96" fmla="*/ 576470 h 1745656"/>
                <a:gd name="connsiteX97" fmla="*/ 3025472 w 4345388"/>
                <a:gd name="connsiteY97" fmla="*/ 500933 h 1745656"/>
                <a:gd name="connsiteX98" fmla="*/ 3041374 w 4345388"/>
                <a:gd name="connsiteY98" fmla="*/ 421420 h 1745656"/>
                <a:gd name="connsiteX99" fmla="*/ 3049326 w 4345388"/>
                <a:gd name="connsiteY99" fmla="*/ 405517 h 1745656"/>
                <a:gd name="connsiteX100" fmla="*/ 3061253 w 4345388"/>
                <a:gd name="connsiteY100" fmla="*/ 365760 h 1745656"/>
                <a:gd name="connsiteX101" fmla="*/ 3085107 w 4345388"/>
                <a:gd name="connsiteY101" fmla="*/ 310101 h 1745656"/>
                <a:gd name="connsiteX102" fmla="*/ 3101009 w 4345388"/>
                <a:gd name="connsiteY102" fmla="*/ 349858 h 1745656"/>
                <a:gd name="connsiteX103" fmla="*/ 3104985 w 4345388"/>
                <a:gd name="connsiteY103" fmla="*/ 373712 h 1745656"/>
                <a:gd name="connsiteX104" fmla="*/ 3116912 w 4345388"/>
                <a:gd name="connsiteY104" fmla="*/ 429371 h 1745656"/>
                <a:gd name="connsiteX105" fmla="*/ 3136790 w 4345388"/>
                <a:gd name="connsiteY105" fmla="*/ 489006 h 1745656"/>
                <a:gd name="connsiteX106" fmla="*/ 3180522 w 4345388"/>
                <a:gd name="connsiteY106" fmla="*/ 652007 h 1745656"/>
                <a:gd name="connsiteX107" fmla="*/ 3196425 w 4345388"/>
                <a:gd name="connsiteY107" fmla="*/ 703691 h 1745656"/>
                <a:gd name="connsiteX108" fmla="*/ 3220279 w 4345388"/>
                <a:gd name="connsiteY108" fmla="*/ 807058 h 1745656"/>
                <a:gd name="connsiteX109" fmla="*/ 3248108 w 4345388"/>
                <a:gd name="connsiteY109" fmla="*/ 898498 h 1745656"/>
                <a:gd name="connsiteX110" fmla="*/ 3252084 w 4345388"/>
                <a:gd name="connsiteY110" fmla="*/ 926327 h 1745656"/>
                <a:gd name="connsiteX111" fmla="*/ 3267987 w 4345388"/>
                <a:gd name="connsiteY111" fmla="*/ 966084 h 1745656"/>
                <a:gd name="connsiteX112" fmla="*/ 3271962 w 4345388"/>
                <a:gd name="connsiteY112" fmla="*/ 978011 h 1745656"/>
                <a:gd name="connsiteX113" fmla="*/ 3283889 w 4345388"/>
                <a:gd name="connsiteY113" fmla="*/ 981987 h 1745656"/>
                <a:gd name="connsiteX114" fmla="*/ 3291841 w 4345388"/>
                <a:gd name="connsiteY114" fmla="*/ 974035 h 1745656"/>
                <a:gd name="connsiteX115" fmla="*/ 3307743 w 4345388"/>
                <a:gd name="connsiteY115" fmla="*/ 942230 h 1745656"/>
                <a:gd name="connsiteX116" fmla="*/ 3315694 w 4345388"/>
                <a:gd name="connsiteY116" fmla="*/ 918376 h 1745656"/>
                <a:gd name="connsiteX117" fmla="*/ 3335573 w 4345388"/>
                <a:gd name="connsiteY117" fmla="*/ 950181 h 1745656"/>
                <a:gd name="connsiteX118" fmla="*/ 3367378 w 4345388"/>
                <a:gd name="connsiteY118" fmla="*/ 1021743 h 1745656"/>
                <a:gd name="connsiteX119" fmla="*/ 3399183 w 4345388"/>
                <a:gd name="connsiteY119" fmla="*/ 1077402 h 1745656"/>
                <a:gd name="connsiteX120" fmla="*/ 3415086 w 4345388"/>
                <a:gd name="connsiteY120" fmla="*/ 1073427 h 1745656"/>
                <a:gd name="connsiteX121" fmla="*/ 3430988 w 4345388"/>
                <a:gd name="connsiteY121" fmla="*/ 1045597 h 1745656"/>
                <a:gd name="connsiteX122" fmla="*/ 3454842 w 4345388"/>
                <a:gd name="connsiteY122" fmla="*/ 993914 h 1745656"/>
                <a:gd name="connsiteX123" fmla="*/ 3478696 w 4345388"/>
                <a:gd name="connsiteY123" fmla="*/ 942230 h 1745656"/>
                <a:gd name="connsiteX124" fmla="*/ 3490623 w 4345388"/>
                <a:gd name="connsiteY124" fmla="*/ 938254 h 1745656"/>
                <a:gd name="connsiteX125" fmla="*/ 3522428 w 4345388"/>
                <a:gd name="connsiteY125" fmla="*/ 981987 h 1745656"/>
                <a:gd name="connsiteX126" fmla="*/ 3538331 w 4345388"/>
                <a:gd name="connsiteY126" fmla="*/ 1001865 h 1745656"/>
                <a:gd name="connsiteX127" fmla="*/ 3582063 w 4345388"/>
                <a:gd name="connsiteY127" fmla="*/ 1085354 h 1745656"/>
                <a:gd name="connsiteX128" fmla="*/ 3609893 w 4345388"/>
                <a:gd name="connsiteY128" fmla="*/ 1137037 h 1745656"/>
                <a:gd name="connsiteX129" fmla="*/ 3629771 w 4345388"/>
                <a:gd name="connsiteY129" fmla="*/ 1184745 h 1745656"/>
                <a:gd name="connsiteX130" fmla="*/ 3641698 w 4345388"/>
                <a:gd name="connsiteY130" fmla="*/ 1200647 h 1745656"/>
                <a:gd name="connsiteX131" fmla="*/ 3653625 w 4345388"/>
                <a:gd name="connsiteY131" fmla="*/ 1228477 h 1745656"/>
                <a:gd name="connsiteX132" fmla="*/ 3665552 w 4345388"/>
                <a:gd name="connsiteY132" fmla="*/ 1216550 h 1745656"/>
                <a:gd name="connsiteX133" fmla="*/ 3721211 w 4345388"/>
                <a:gd name="connsiteY133" fmla="*/ 1045597 h 1745656"/>
                <a:gd name="connsiteX134" fmla="*/ 3768919 w 4345388"/>
                <a:gd name="connsiteY134" fmla="*/ 882595 h 1745656"/>
                <a:gd name="connsiteX135" fmla="*/ 3776870 w 4345388"/>
                <a:gd name="connsiteY135" fmla="*/ 830912 h 1745656"/>
                <a:gd name="connsiteX136" fmla="*/ 3792773 w 4345388"/>
                <a:gd name="connsiteY136" fmla="*/ 795131 h 1745656"/>
                <a:gd name="connsiteX137" fmla="*/ 3800724 w 4345388"/>
                <a:gd name="connsiteY137" fmla="*/ 771277 h 1745656"/>
                <a:gd name="connsiteX138" fmla="*/ 3808675 w 4345388"/>
                <a:gd name="connsiteY138" fmla="*/ 735496 h 1745656"/>
                <a:gd name="connsiteX139" fmla="*/ 3824578 w 4345388"/>
                <a:gd name="connsiteY139" fmla="*/ 711642 h 1745656"/>
                <a:gd name="connsiteX140" fmla="*/ 3828554 w 4345388"/>
                <a:gd name="connsiteY140" fmla="*/ 723569 h 1745656"/>
                <a:gd name="connsiteX141" fmla="*/ 3836505 w 4345388"/>
                <a:gd name="connsiteY141" fmla="*/ 735496 h 1745656"/>
                <a:gd name="connsiteX142" fmla="*/ 3840481 w 4345388"/>
                <a:gd name="connsiteY142" fmla="*/ 763326 h 1745656"/>
                <a:gd name="connsiteX143" fmla="*/ 3884213 w 4345388"/>
                <a:gd name="connsiteY143" fmla="*/ 926327 h 1745656"/>
                <a:gd name="connsiteX144" fmla="*/ 3896140 w 4345388"/>
                <a:gd name="connsiteY144" fmla="*/ 958133 h 1745656"/>
                <a:gd name="connsiteX145" fmla="*/ 3904091 w 4345388"/>
                <a:gd name="connsiteY145" fmla="*/ 997889 h 1745656"/>
                <a:gd name="connsiteX146" fmla="*/ 3916018 w 4345388"/>
                <a:gd name="connsiteY146" fmla="*/ 1049573 h 1745656"/>
                <a:gd name="connsiteX147" fmla="*/ 3947823 w 4345388"/>
                <a:gd name="connsiteY147" fmla="*/ 1152940 h 1745656"/>
                <a:gd name="connsiteX148" fmla="*/ 3959750 w 4345388"/>
                <a:gd name="connsiteY148" fmla="*/ 1172818 h 1745656"/>
                <a:gd name="connsiteX149" fmla="*/ 3971677 w 4345388"/>
                <a:gd name="connsiteY149" fmla="*/ 1220526 h 1745656"/>
                <a:gd name="connsiteX150" fmla="*/ 3995531 w 4345388"/>
                <a:gd name="connsiteY150" fmla="*/ 1327868 h 1745656"/>
                <a:gd name="connsiteX151" fmla="*/ 4023361 w 4345388"/>
                <a:gd name="connsiteY151" fmla="*/ 1363649 h 1745656"/>
                <a:gd name="connsiteX152" fmla="*/ 4031312 w 4345388"/>
                <a:gd name="connsiteY152" fmla="*/ 1375576 h 1745656"/>
                <a:gd name="connsiteX153" fmla="*/ 4043239 w 4345388"/>
                <a:gd name="connsiteY153" fmla="*/ 1399430 h 1745656"/>
                <a:gd name="connsiteX154" fmla="*/ 4055166 w 4345388"/>
                <a:gd name="connsiteY154" fmla="*/ 1403406 h 1745656"/>
                <a:gd name="connsiteX155" fmla="*/ 4082995 w 4345388"/>
                <a:gd name="connsiteY155" fmla="*/ 1411357 h 1745656"/>
                <a:gd name="connsiteX156" fmla="*/ 4114801 w 4345388"/>
                <a:gd name="connsiteY156" fmla="*/ 1415333 h 1745656"/>
                <a:gd name="connsiteX157" fmla="*/ 4130703 w 4345388"/>
                <a:gd name="connsiteY157" fmla="*/ 1419308 h 1745656"/>
                <a:gd name="connsiteX158" fmla="*/ 4154557 w 4345388"/>
                <a:gd name="connsiteY158" fmla="*/ 1411357 h 1745656"/>
                <a:gd name="connsiteX159" fmla="*/ 4166484 w 4345388"/>
                <a:gd name="connsiteY159" fmla="*/ 1399430 h 1745656"/>
                <a:gd name="connsiteX160" fmla="*/ 4198289 w 4345388"/>
                <a:gd name="connsiteY160" fmla="*/ 1347747 h 1745656"/>
                <a:gd name="connsiteX161" fmla="*/ 4234070 w 4345388"/>
                <a:gd name="connsiteY161" fmla="*/ 1351722 h 1745656"/>
                <a:gd name="connsiteX162" fmla="*/ 4257924 w 4345388"/>
                <a:gd name="connsiteY162" fmla="*/ 1371600 h 1745656"/>
                <a:gd name="connsiteX163" fmla="*/ 4273827 w 4345388"/>
                <a:gd name="connsiteY163" fmla="*/ 1383527 h 1745656"/>
                <a:gd name="connsiteX164" fmla="*/ 4313583 w 4345388"/>
                <a:gd name="connsiteY164" fmla="*/ 1419308 h 1745656"/>
                <a:gd name="connsiteX165" fmla="*/ 4325510 w 4345388"/>
                <a:gd name="connsiteY165" fmla="*/ 1439187 h 1745656"/>
                <a:gd name="connsiteX166" fmla="*/ 4337437 w 4345388"/>
                <a:gd name="connsiteY166" fmla="*/ 1467016 h 1745656"/>
                <a:gd name="connsiteX167" fmla="*/ 4345388 w 4345388"/>
                <a:gd name="connsiteY16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08164 w 4345388"/>
                <a:gd name="connsiteY14" fmla="*/ 470859 h 1745656"/>
                <a:gd name="connsiteX15" fmla="*/ 1956021 w 4345388"/>
                <a:gd name="connsiteY15" fmla="*/ 441298 h 1745656"/>
                <a:gd name="connsiteX16" fmla="*/ 1959997 w 4345388"/>
                <a:gd name="connsiteY16" fmla="*/ 417444 h 1745656"/>
                <a:gd name="connsiteX17" fmla="*/ 1963973 w 4345388"/>
                <a:gd name="connsiteY17" fmla="*/ 405517 h 1745656"/>
                <a:gd name="connsiteX18" fmla="*/ 1967948 w 4345388"/>
                <a:gd name="connsiteY18" fmla="*/ 357809 h 1745656"/>
                <a:gd name="connsiteX19" fmla="*/ 1979875 w 4345388"/>
                <a:gd name="connsiteY19" fmla="*/ 294199 h 1745656"/>
                <a:gd name="connsiteX20" fmla="*/ 1987827 w 4345388"/>
                <a:gd name="connsiteY20" fmla="*/ 214686 h 1745656"/>
                <a:gd name="connsiteX21" fmla="*/ 1995778 w 4345388"/>
                <a:gd name="connsiteY21" fmla="*/ 182880 h 1745656"/>
                <a:gd name="connsiteX22" fmla="*/ 1999754 w 4345388"/>
                <a:gd name="connsiteY22" fmla="*/ 163002 h 1745656"/>
                <a:gd name="connsiteX23" fmla="*/ 2003729 w 4345388"/>
                <a:gd name="connsiteY23" fmla="*/ 123246 h 1745656"/>
                <a:gd name="connsiteX24" fmla="*/ 2015656 w 4345388"/>
                <a:gd name="connsiteY24" fmla="*/ 79514 h 1745656"/>
                <a:gd name="connsiteX25" fmla="*/ 2023607 w 4345388"/>
                <a:gd name="connsiteY25" fmla="*/ 59635 h 1745656"/>
                <a:gd name="connsiteX26" fmla="*/ 2055413 w 4345388"/>
                <a:gd name="connsiteY26" fmla="*/ 3976 h 1745656"/>
                <a:gd name="connsiteX27" fmla="*/ 2075291 w 4345388"/>
                <a:gd name="connsiteY27" fmla="*/ 0 h 1745656"/>
                <a:gd name="connsiteX28" fmla="*/ 2083242 w 4345388"/>
                <a:gd name="connsiteY28" fmla="*/ 15903 h 1745656"/>
                <a:gd name="connsiteX29" fmla="*/ 2087218 w 4345388"/>
                <a:gd name="connsiteY29" fmla="*/ 31806 h 1745656"/>
                <a:gd name="connsiteX30" fmla="*/ 2099145 w 4345388"/>
                <a:gd name="connsiteY30" fmla="*/ 79514 h 1745656"/>
                <a:gd name="connsiteX31" fmla="*/ 2103121 w 4345388"/>
                <a:gd name="connsiteY31" fmla="*/ 123246 h 1745656"/>
                <a:gd name="connsiteX32" fmla="*/ 2115047 w 4345388"/>
                <a:gd name="connsiteY32" fmla="*/ 186856 h 1745656"/>
                <a:gd name="connsiteX33" fmla="*/ 2119023 w 4345388"/>
                <a:gd name="connsiteY33" fmla="*/ 198783 h 1745656"/>
                <a:gd name="connsiteX34" fmla="*/ 2134926 w 4345388"/>
                <a:gd name="connsiteY34" fmla="*/ 250467 h 1745656"/>
                <a:gd name="connsiteX35" fmla="*/ 2138901 w 4345388"/>
                <a:gd name="connsiteY35" fmla="*/ 262394 h 1745656"/>
                <a:gd name="connsiteX36" fmla="*/ 2142877 w 4345388"/>
                <a:gd name="connsiteY36" fmla="*/ 286247 h 1745656"/>
                <a:gd name="connsiteX37" fmla="*/ 2146853 w 4345388"/>
                <a:gd name="connsiteY37" fmla="*/ 318053 h 1745656"/>
                <a:gd name="connsiteX38" fmla="*/ 2158780 w 4345388"/>
                <a:gd name="connsiteY38" fmla="*/ 353834 h 1745656"/>
                <a:gd name="connsiteX39" fmla="*/ 2170707 w 4345388"/>
                <a:gd name="connsiteY39" fmla="*/ 377687 h 1745656"/>
                <a:gd name="connsiteX40" fmla="*/ 2182634 w 4345388"/>
                <a:gd name="connsiteY40" fmla="*/ 381663 h 1745656"/>
                <a:gd name="connsiteX41" fmla="*/ 2274074 w 4345388"/>
                <a:gd name="connsiteY41" fmla="*/ 377687 h 1745656"/>
                <a:gd name="connsiteX42" fmla="*/ 2289976 w 4345388"/>
                <a:gd name="connsiteY42" fmla="*/ 365760 h 1745656"/>
                <a:gd name="connsiteX43" fmla="*/ 2313830 w 4345388"/>
                <a:gd name="connsiteY43" fmla="*/ 345882 h 1745656"/>
                <a:gd name="connsiteX44" fmla="*/ 2337684 w 4345388"/>
                <a:gd name="connsiteY44" fmla="*/ 314077 h 1745656"/>
                <a:gd name="connsiteX45" fmla="*/ 2345635 w 4345388"/>
                <a:gd name="connsiteY45" fmla="*/ 290223 h 1745656"/>
                <a:gd name="connsiteX46" fmla="*/ 2361538 w 4345388"/>
                <a:gd name="connsiteY46" fmla="*/ 258418 h 1745656"/>
                <a:gd name="connsiteX47" fmla="*/ 2365514 w 4345388"/>
                <a:gd name="connsiteY47" fmla="*/ 242515 h 1745656"/>
                <a:gd name="connsiteX48" fmla="*/ 2373465 w 4345388"/>
                <a:gd name="connsiteY48" fmla="*/ 222637 h 1745656"/>
                <a:gd name="connsiteX49" fmla="*/ 2377441 w 4345388"/>
                <a:gd name="connsiteY49" fmla="*/ 210710 h 1745656"/>
                <a:gd name="connsiteX50" fmla="*/ 2381416 w 4345388"/>
                <a:gd name="connsiteY50" fmla="*/ 421420 h 1745656"/>
                <a:gd name="connsiteX51" fmla="*/ 2385392 w 4345388"/>
                <a:gd name="connsiteY51" fmla="*/ 441298 h 1745656"/>
                <a:gd name="connsiteX52" fmla="*/ 2393343 w 4345388"/>
                <a:gd name="connsiteY52" fmla="*/ 453225 h 1745656"/>
                <a:gd name="connsiteX53" fmla="*/ 2413221 w 4345388"/>
                <a:gd name="connsiteY53" fmla="*/ 489006 h 1745656"/>
                <a:gd name="connsiteX54" fmla="*/ 2449002 w 4345388"/>
                <a:gd name="connsiteY54" fmla="*/ 477079 h 1745656"/>
                <a:gd name="connsiteX55" fmla="*/ 2468881 w 4345388"/>
                <a:gd name="connsiteY55" fmla="*/ 457200 h 1745656"/>
                <a:gd name="connsiteX56" fmla="*/ 2500686 w 4345388"/>
                <a:gd name="connsiteY56" fmla="*/ 417444 h 1745656"/>
                <a:gd name="connsiteX57" fmla="*/ 2512613 w 4345388"/>
                <a:gd name="connsiteY57" fmla="*/ 405517 h 1745656"/>
                <a:gd name="connsiteX58" fmla="*/ 2524540 w 4345388"/>
                <a:gd name="connsiteY58" fmla="*/ 413468 h 1745656"/>
                <a:gd name="connsiteX59" fmla="*/ 2532491 w 4345388"/>
                <a:gd name="connsiteY59" fmla="*/ 437322 h 1745656"/>
                <a:gd name="connsiteX60" fmla="*/ 2540442 w 4345388"/>
                <a:gd name="connsiteY60" fmla="*/ 457200 h 1745656"/>
                <a:gd name="connsiteX61" fmla="*/ 2544418 w 4345388"/>
                <a:gd name="connsiteY61" fmla="*/ 477079 h 1745656"/>
                <a:gd name="connsiteX62" fmla="*/ 2552369 w 4345388"/>
                <a:gd name="connsiteY62" fmla="*/ 492981 h 1745656"/>
                <a:gd name="connsiteX63" fmla="*/ 2560321 w 4345388"/>
                <a:gd name="connsiteY63" fmla="*/ 512860 h 1745656"/>
                <a:gd name="connsiteX64" fmla="*/ 2564296 w 4345388"/>
                <a:gd name="connsiteY64" fmla="*/ 528762 h 1745656"/>
                <a:gd name="connsiteX65" fmla="*/ 2576223 w 4345388"/>
                <a:gd name="connsiteY65" fmla="*/ 544665 h 1745656"/>
                <a:gd name="connsiteX66" fmla="*/ 2592126 w 4345388"/>
                <a:gd name="connsiteY66" fmla="*/ 568519 h 1745656"/>
                <a:gd name="connsiteX67" fmla="*/ 2604053 w 4345388"/>
                <a:gd name="connsiteY67" fmla="*/ 588397 h 1745656"/>
                <a:gd name="connsiteX68" fmla="*/ 2623931 w 4345388"/>
                <a:gd name="connsiteY68" fmla="*/ 580446 h 1745656"/>
                <a:gd name="connsiteX69" fmla="*/ 2643809 w 4345388"/>
                <a:gd name="connsiteY69" fmla="*/ 552616 h 1745656"/>
                <a:gd name="connsiteX70" fmla="*/ 2663687 w 4345388"/>
                <a:gd name="connsiteY70" fmla="*/ 516835 h 1745656"/>
                <a:gd name="connsiteX71" fmla="*/ 2679590 w 4345388"/>
                <a:gd name="connsiteY71" fmla="*/ 481054 h 1745656"/>
                <a:gd name="connsiteX72" fmla="*/ 2683566 w 4345388"/>
                <a:gd name="connsiteY72" fmla="*/ 469127 h 1745656"/>
                <a:gd name="connsiteX73" fmla="*/ 2691517 w 4345388"/>
                <a:gd name="connsiteY73" fmla="*/ 457200 h 1745656"/>
                <a:gd name="connsiteX74" fmla="*/ 2703444 w 4345388"/>
                <a:gd name="connsiteY74" fmla="*/ 425395 h 1745656"/>
                <a:gd name="connsiteX75" fmla="*/ 2711395 w 4345388"/>
                <a:gd name="connsiteY75" fmla="*/ 409493 h 1745656"/>
                <a:gd name="connsiteX76" fmla="*/ 2735249 w 4345388"/>
                <a:gd name="connsiteY76" fmla="*/ 461176 h 1745656"/>
                <a:gd name="connsiteX77" fmla="*/ 2755127 w 4345388"/>
                <a:gd name="connsiteY77" fmla="*/ 504908 h 1745656"/>
                <a:gd name="connsiteX78" fmla="*/ 2771030 w 4345388"/>
                <a:gd name="connsiteY78" fmla="*/ 556592 h 1745656"/>
                <a:gd name="connsiteX79" fmla="*/ 2775006 w 4345388"/>
                <a:gd name="connsiteY79" fmla="*/ 572494 h 1745656"/>
                <a:gd name="connsiteX80" fmla="*/ 2782957 w 4345388"/>
                <a:gd name="connsiteY80" fmla="*/ 588397 h 1745656"/>
                <a:gd name="connsiteX81" fmla="*/ 2802835 w 4345388"/>
                <a:gd name="connsiteY81" fmla="*/ 624178 h 1745656"/>
                <a:gd name="connsiteX82" fmla="*/ 2818738 w 4345388"/>
                <a:gd name="connsiteY82" fmla="*/ 640080 h 1745656"/>
                <a:gd name="connsiteX83" fmla="*/ 2830665 w 4345388"/>
                <a:gd name="connsiteY83" fmla="*/ 663934 h 1745656"/>
                <a:gd name="connsiteX84" fmla="*/ 2834641 w 4345388"/>
                <a:gd name="connsiteY84" fmla="*/ 679837 h 1745656"/>
                <a:gd name="connsiteX85" fmla="*/ 2846567 w 4345388"/>
                <a:gd name="connsiteY85" fmla="*/ 695740 h 1745656"/>
                <a:gd name="connsiteX86" fmla="*/ 2862470 w 4345388"/>
                <a:gd name="connsiteY86" fmla="*/ 743447 h 1745656"/>
                <a:gd name="connsiteX87" fmla="*/ 2866446 w 4345388"/>
                <a:gd name="connsiteY87" fmla="*/ 759350 h 1745656"/>
                <a:gd name="connsiteX88" fmla="*/ 2882348 w 4345388"/>
                <a:gd name="connsiteY88" fmla="*/ 795131 h 1745656"/>
                <a:gd name="connsiteX89" fmla="*/ 2886324 w 4345388"/>
                <a:gd name="connsiteY89" fmla="*/ 811034 h 1745656"/>
                <a:gd name="connsiteX90" fmla="*/ 2898251 w 4345388"/>
                <a:gd name="connsiteY90" fmla="*/ 834887 h 1745656"/>
                <a:gd name="connsiteX91" fmla="*/ 2910178 w 4345388"/>
                <a:gd name="connsiteY91" fmla="*/ 826936 h 1745656"/>
                <a:gd name="connsiteX92" fmla="*/ 2949934 w 4345388"/>
                <a:gd name="connsiteY92" fmla="*/ 751399 h 1745656"/>
                <a:gd name="connsiteX93" fmla="*/ 2957886 w 4345388"/>
                <a:gd name="connsiteY93" fmla="*/ 703691 h 1745656"/>
                <a:gd name="connsiteX94" fmla="*/ 2977764 w 4345388"/>
                <a:gd name="connsiteY94" fmla="*/ 663934 h 1745656"/>
                <a:gd name="connsiteX95" fmla="*/ 2981740 w 4345388"/>
                <a:gd name="connsiteY95" fmla="*/ 620202 h 1745656"/>
                <a:gd name="connsiteX96" fmla="*/ 3005594 w 4345388"/>
                <a:gd name="connsiteY96" fmla="*/ 576470 h 1745656"/>
                <a:gd name="connsiteX97" fmla="*/ 3025472 w 4345388"/>
                <a:gd name="connsiteY97" fmla="*/ 500933 h 1745656"/>
                <a:gd name="connsiteX98" fmla="*/ 3041374 w 4345388"/>
                <a:gd name="connsiteY98" fmla="*/ 421420 h 1745656"/>
                <a:gd name="connsiteX99" fmla="*/ 3049326 w 4345388"/>
                <a:gd name="connsiteY99" fmla="*/ 405517 h 1745656"/>
                <a:gd name="connsiteX100" fmla="*/ 3061253 w 4345388"/>
                <a:gd name="connsiteY100" fmla="*/ 365760 h 1745656"/>
                <a:gd name="connsiteX101" fmla="*/ 3085107 w 4345388"/>
                <a:gd name="connsiteY101" fmla="*/ 310101 h 1745656"/>
                <a:gd name="connsiteX102" fmla="*/ 3101009 w 4345388"/>
                <a:gd name="connsiteY102" fmla="*/ 349858 h 1745656"/>
                <a:gd name="connsiteX103" fmla="*/ 3104985 w 4345388"/>
                <a:gd name="connsiteY103" fmla="*/ 373712 h 1745656"/>
                <a:gd name="connsiteX104" fmla="*/ 3116912 w 4345388"/>
                <a:gd name="connsiteY104" fmla="*/ 429371 h 1745656"/>
                <a:gd name="connsiteX105" fmla="*/ 3136790 w 4345388"/>
                <a:gd name="connsiteY105" fmla="*/ 489006 h 1745656"/>
                <a:gd name="connsiteX106" fmla="*/ 3180522 w 4345388"/>
                <a:gd name="connsiteY106" fmla="*/ 652007 h 1745656"/>
                <a:gd name="connsiteX107" fmla="*/ 3196425 w 4345388"/>
                <a:gd name="connsiteY107" fmla="*/ 703691 h 1745656"/>
                <a:gd name="connsiteX108" fmla="*/ 3220279 w 4345388"/>
                <a:gd name="connsiteY108" fmla="*/ 807058 h 1745656"/>
                <a:gd name="connsiteX109" fmla="*/ 3248108 w 4345388"/>
                <a:gd name="connsiteY109" fmla="*/ 898498 h 1745656"/>
                <a:gd name="connsiteX110" fmla="*/ 3252084 w 4345388"/>
                <a:gd name="connsiteY110" fmla="*/ 926327 h 1745656"/>
                <a:gd name="connsiteX111" fmla="*/ 3267987 w 4345388"/>
                <a:gd name="connsiteY111" fmla="*/ 966084 h 1745656"/>
                <a:gd name="connsiteX112" fmla="*/ 3271962 w 4345388"/>
                <a:gd name="connsiteY112" fmla="*/ 978011 h 1745656"/>
                <a:gd name="connsiteX113" fmla="*/ 3283889 w 4345388"/>
                <a:gd name="connsiteY113" fmla="*/ 981987 h 1745656"/>
                <a:gd name="connsiteX114" fmla="*/ 3291841 w 4345388"/>
                <a:gd name="connsiteY114" fmla="*/ 974035 h 1745656"/>
                <a:gd name="connsiteX115" fmla="*/ 3307743 w 4345388"/>
                <a:gd name="connsiteY115" fmla="*/ 942230 h 1745656"/>
                <a:gd name="connsiteX116" fmla="*/ 3315694 w 4345388"/>
                <a:gd name="connsiteY116" fmla="*/ 918376 h 1745656"/>
                <a:gd name="connsiteX117" fmla="*/ 3335573 w 4345388"/>
                <a:gd name="connsiteY117" fmla="*/ 950181 h 1745656"/>
                <a:gd name="connsiteX118" fmla="*/ 3367378 w 4345388"/>
                <a:gd name="connsiteY118" fmla="*/ 1021743 h 1745656"/>
                <a:gd name="connsiteX119" fmla="*/ 3399183 w 4345388"/>
                <a:gd name="connsiteY119" fmla="*/ 1077402 h 1745656"/>
                <a:gd name="connsiteX120" fmla="*/ 3415086 w 4345388"/>
                <a:gd name="connsiteY120" fmla="*/ 1073427 h 1745656"/>
                <a:gd name="connsiteX121" fmla="*/ 3430988 w 4345388"/>
                <a:gd name="connsiteY121" fmla="*/ 1045597 h 1745656"/>
                <a:gd name="connsiteX122" fmla="*/ 3454842 w 4345388"/>
                <a:gd name="connsiteY122" fmla="*/ 993914 h 1745656"/>
                <a:gd name="connsiteX123" fmla="*/ 3478696 w 4345388"/>
                <a:gd name="connsiteY123" fmla="*/ 942230 h 1745656"/>
                <a:gd name="connsiteX124" fmla="*/ 3490623 w 4345388"/>
                <a:gd name="connsiteY124" fmla="*/ 938254 h 1745656"/>
                <a:gd name="connsiteX125" fmla="*/ 3522428 w 4345388"/>
                <a:gd name="connsiteY125" fmla="*/ 981987 h 1745656"/>
                <a:gd name="connsiteX126" fmla="*/ 3538331 w 4345388"/>
                <a:gd name="connsiteY126" fmla="*/ 1001865 h 1745656"/>
                <a:gd name="connsiteX127" fmla="*/ 3582063 w 4345388"/>
                <a:gd name="connsiteY127" fmla="*/ 1085354 h 1745656"/>
                <a:gd name="connsiteX128" fmla="*/ 3609893 w 4345388"/>
                <a:gd name="connsiteY128" fmla="*/ 1137037 h 1745656"/>
                <a:gd name="connsiteX129" fmla="*/ 3629771 w 4345388"/>
                <a:gd name="connsiteY129" fmla="*/ 1184745 h 1745656"/>
                <a:gd name="connsiteX130" fmla="*/ 3641698 w 4345388"/>
                <a:gd name="connsiteY130" fmla="*/ 1200647 h 1745656"/>
                <a:gd name="connsiteX131" fmla="*/ 3653625 w 4345388"/>
                <a:gd name="connsiteY131" fmla="*/ 1228477 h 1745656"/>
                <a:gd name="connsiteX132" fmla="*/ 3665552 w 4345388"/>
                <a:gd name="connsiteY132" fmla="*/ 1216550 h 1745656"/>
                <a:gd name="connsiteX133" fmla="*/ 3721211 w 4345388"/>
                <a:gd name="connsiteY133" fmla="*/ 1045597 h 1745656"/>
                <a:gd name="connsiteX134" fmla="*/ 3768919 w 4345388"/>
                <a:gd name="connsiteY134" fmla="*/ 882595 h 1745656"/>
                <a:gd name="connsiteX135" fmla="*/ 3776870 w 4345388"/>
                <a:gd name="connsiteY135" fmla="*/ 830912 h 1745656"/>
                <a:gd name="connsiteX136" fmla="*/ 3792773 w 4345388"/>
                <a:gd name="connsiteY136" fmla="*/ 795131 h 1745656"/>
                <a:gd name="connsiteX137" fmla="*/ 3800724 w 4345388"/>
                <a:gd name="connsiteY137" fmla="*/ 771277 h 1745656"/>
                <a:gd name="connsiteX138" fmla="*/ 3808675 w 4345388"/>
                <a:gd name="connsiteY138" fmla="*/ 735496 h 1745656"/>
                <a:gd name="connsiteX139" fmla="*/ 3824578 w 4345388"/>
                <a:gd name="connsiteY139" fmla="*/ 711642 h 1745656"/>
                <a:gd name="connsiteX140" fmla="*/ 3828554 w 4345388"/>
                <a:gd name="connsiteY140" fmla="*/ 723569 h 1745656"/>
                <a:gd name="connsiteX141" fmla="*/ 3836505 w 4345388"/>
                <a:gd name="connsiteY141" fmla="*/ 735496 h 1745656"/>
                <a:gd name="connsiteX142" fmla="*/ 3840481 w 4345388"/>
                <a:gd name="connsiteY142" fmla="*/ 763326 h 1745656"/>
                <a:gd name="connsiteX143" fmla="*/ 3884213 w 4345388"/>
                <a:gd name="connsiteY143" fmla="*/ 926327 h 1745656"/>
                <a:gd name="connsiteX144" fmla="*/ 3896140 w 4345388"/>
                <a:gd name="connsiteY144" fmla="*/ 958133 h 1745656"/>
                <a:gd name="connsiteX145" fmla="*/ 3904091 w 4345388"/>
                <a:gd name="connsiteY145" fmla="*/ 997889 h 1745656"/>
                <a:gd name="connsiteX146" fmla="*/ 3916018 w 4345388"/>
                <a:gd name="connsiteY146" fmla="*/ 1049573 h 1745656"/>
                <a:gd name="connsiteX147" fmla="*/ 3947823 w 4345388"/>
                <a:gd name="connsiteY147" fmla="*/ 1152940 h 1745656"/>
                <a:gd name="connsiteX148" fmla="*/ 3959750 w 4345388"/>
                <a:gd name="connsiteY148" fmla="*/ 1172818 h 1745656"/>
                <a:gd name="connsiteX149" fmla="*/ 3971677 w 4345388"/>
                <a:gd name="connsiteY149" fmla="*/ 1220526 h 1745656"/>
                <a:gd name="connsiteX150" fmla="*/ 3995531 w 4345388"/>
                <a:gd name="connsiteY150" fmla="*/ 1327868 h 1745656"/>
                <a:gd name="connsiteX151" fmla="*/ 4023361 w 4345388"/>
                <a:gd name="connsiteY151" fmla="*/ 1363649 h 1745656"/>
                <a:gd name="connsiteX152" fmla="*/ 4031312 w 4345388"/>
                <a:gd name="connsiteY152" fmla="*/ 1375576 h 1745656"/>
                <a:gd name="connsiteX153" fmla="*/ 4043239 w 4345388"/>
                <a:gd name="connsiteY153" fmla="*/ 1399430 h 1745656"/>
                <a:gd name="connsiteX154" fmla="*/ 4055166 w 4345388"/>
                <a:gd name="connsiteY154" fmla="*/ 1403406 h 1745656"/>
                <a:gd name="connsiteX155" fmla="*/ 4082995 w 4345388"/>
                <a:gd name="connsiteY155" fmla="*/ 1411357 h 1745656"/>
                <a:gd name="connsiteX156" fmla="*/ 4114801 w 4345388"/>
                <a:gd name="connsiteY156" fmla="*/ 1415333 h 1745656"/>
                <a:gd name="connsiteX157" fmla="*/ 4130703 w 4345388"/>
                <a:gd name="connsiteY157" fmla="*/ 1419308 h 1745656"/>
                <a:gd name="connsiteX158" fmla="*/ 4154557 w 4345388"/>
                <a:gd name="connsiteY158" fmla="*/ 1411357 h 1745656"/>
                <a:gd name="connsiteX159" fmla="*/ 4166484 w 4345388"/>
                <a:gd name="connsiteY159" fmla="*/ 1399430 h 1745656"/>
                <a:gd name="connsiteX160" fmla="*/ 4198289 w 4345388"/>
                <a:gd name="connsiteY160" fmla="*/ 1347747 h 1745656"/>
                <a:gd name="connsiteX161" fmla="*/ 4234070 w 4345388"/>
                <a:gd name="connsiteY161" fmla="*/ 1351722 h 1745656"/>
                <a:gd name="connsiteX162" fmla="*/ 4257924 w 4345388"/>
                <a:gd name="connsiteY162" fmla="*/ 1371600 h 1745656"/>
                <a:gd name="connsiteX163" fmla="*/ 4273827 w 4345388"/>
                <a:gd name="connsiteY163" fmla="*/ 1383527 h 1745656"/>
                <a:gd name="connsiteX164" fmla="*/ 4313583 w 4345388"/>
                <a:gd name="connsiteY164" fmla="*/ 1419308 h 1745656"/>
                <a:gd name="connsiteX165" fmla="*/ 4325510 w 4345388"/>
                <a:gd name="connsiteY165" fmla="*/ 1439187 h 1745656"/>
                <a:gd name="connsiteX166" fmla="*/ 4337437 w 4345388"/>
                <a:gd name="connsiteY166" fmla="*/ 1467016 h 1745656"/>
                <a:gd name="connsiteX167" fmla="*/ 4345388 w 4345388"/>
                <a:gd name="connsiteY167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56021 w 4345388"/>
                <a:gd name="connsiteY14" fmla="*/ 441298 h 1745656"/>
                <a:gd name="connsiteX15" fmla="*/ 1959997 w 4345388"/>
                <a:gd name="connsiteY15" fmla="*/ 417444 h 1745656"/>
                <a:gd name="connsiteX16" fmla="*/ 1963973 w 4345388"/>
                <a:gd name="connsiteY16" fmla="*/ 405517 h 1745656"/>
                <a:gd name="connsiteX17" fmla="*/ 1967948 w 4345388"/>
                <a:gd name="connsiteY17" fmla="*/ 357809 h 1745656"/>
                <a:gd name="connsiteX18" fmla="*/ 1979875 w 4345388"/>
                <a:gd name="connsiteY18" fmla="*/ 294199 h 1745656"/>
                <a:gd name="connsiteX19" fmla="*/ 1987827 w 4345388"/>
                <a:gd name="connsiteY19" fmla="*/ 214686 h 1745656"/>
                <a:gd name="connsiteX20" fmla="*/ 1995778 w 4345388"/>
                <a:gd name="connsiteY20" fmla="*/ 182880 h 1745656"/>
                <a:gd name="connsiteX21" fmla="*/ 1999754 w 4345388"/>
                <a:gd name="connsiteY21" fmla="*/ 163002 h 1745656"/>
                <a:gd name="connsiteX22" fmla="*/ 2003729 w 4345388"/>
                <a:gd name="connsiteY22" fmla="*/ 123246 h 1745656"/>
                <a:gd name="connsiteX23" fmla="*/ 2015656 w 4345388"/>
                <a:gd name="connsiteY23" fmla="*/ 79514 h 1745656"/>
                <a:gd name="connsiteX24" fmla="*/ 2023607 w 4345388"/>
                <a:gd name="connsiteY24" fmla="*/ 59635 h 1745656"/>
                <a:gd name="connsiteX25" fmla="*/ 2055413 w 4345388"/>
                <a:gd name="connsiteY25" fmla="*/ 3976 h 1745656"/>
                <a:gd name="connsiteX26" fmla="*/ 2075291 w 4345388"/>
                <a:gd name="connsiteY26" fmla="*/ 0 h 1745656"/>
                <a:gd name="connsiteX27" fmla="*/ 2083242 w 4345388"/>
                <a:gd name="connsiteY27" fmla="*/ 15903 h 1745656"/>
                <a:gd name="connsiteX28" fmla="*/ 2087218 w 4345388"/>
                <a:gd name="connsiteY28" fmla="*/ 31806 h 1745656"/>
                <a:gd name="connsiteX29" fmla="*/ 2099145 w 4345388"/>
                <a:gd name="connsiteY29" fmla="*/ 79514 h 1745656"/>
                <a:gd name="connsiteX30" fmla="*/ 2103121 w 4345388"/>
                <a:gd name="connsiteY30" fmla="*/ 123246 h 1745656"/>
                <a:gd name="connsiteX31" fmla="*/ 2115047 w 4345388"/>
                <a:gd name="connsiteY31" fmla="*/ 186856 h 1745656"/>
                <a:gd name="connsiteX32" fmla="*/ 2119023 w 4345388"/>
                <a:gd name="connsiteY32" fmla="*/ 198783 h 1745656"/>
                <a:gd name="connsiteX33" fmla="*/ 2134926 w 4345388"/>
                <a:gd name="connsiteY33" fmla="*/ 250467 h 1745656"/>
                <a:gd name="connsiteX34" fmla="*/ 2138901 w 4345388"/>
                <a:gd name="connsiteY34" fmla="*/ 262394 h 1745656"/>
                <a:gd name="connsiteX35" fmla="*/ 2142877 w 4345388"/>
                <a:gd name="connsiteY35" fmla="*/ 286247 h 1745656"/>
                <a:gd name="connsiteX36" fmla="*/ 2146853 w 4345388"/>
                <a:gd name="connsiteY36" fmla="*/ 318053 h 1745656"/>
                <a:gd name="connsiteX37" fmla="*/ 2158780 w 4345388"/>
                <a:gd name="connsiteY37" fmla="*/ 353834 h 1745656"/>
                <a:gd name="connsiteX38" fmla="*/ 2170707 w 4345388"/>
                <a:gd name="connsiteY38" fmla="*/ 377687 h 1745656"/>
                <a:gd name="connsiteX39" fmla="*/ 2182634 w 4345388"/>
                <a:gd name="connsiteY39" fmla="*/ 381663 h 1745656"/>
                <a:gd name="connsiteX40" fmla="*/ 2274074 w 4345388"/>
                <a:gd name="connsiteY40" fmla="*/ 377687 h 1745656"/>
                <a:gd name="connsiteX41" fmla="*/ 2289976 w 4345388"/>
                <a:gd name="connsiteY41" fmla="*/ 365760 h 1745656"/>
                <a:gd name="connsiteX42" fmla="*/ 2313830 w 4345388"/>
                <a:gd name="connsiteY42" fmla="*/ 345882 h 1745656"/>
                <a:gd name="connsiteX43" fmla="*/ 2337684 w 4345388"/>
                <a:gd name="connsiteY43" fmla="*/ 314077 h 1745656"/>
                <a:gd name="connsiteX44" fmla="*/ 2345635 w 4345388"/>
                <a:gd name="connsiteY44" fmla="*/ 290223 h 1745656"/>
                <a:gd name="connsiteX45" fmla="*/ 2361538 w 4345388"/>
                <a:gd name="connsiteY45" fmla="*/ 258418 h 1745656"/>
                <a:gd name="connsiteX46" fmla="*/ 2365514 w 4345388"/>
                <a:gd name="connsiteY46" fmla="*/ 242515 h 1745656"/>
                <a:gd name="connsiteX47" fmla="*/ 2373465 w 4345388"/>
                <a:gd name="connsiteY47" fmla="*/ 222637 h 1745656"/>
                <a:gd name="connsiteX48" fmla="*/ 2377441 w 4345388"/>
                <a:gd name="connsiteY48" fmla="*/ 210710 h 1745656"/>
                <a:gd name="connsiteX49" fmla="*/ 2381416 w 4345388"/>
                <a:gd name="connsiteY49" fmla="*/ 421420 h 1745656"/>
                <a:gd name="connsiteX50" fmla="*/ 2385392 w 4345388"/>
                <a:gd name="connsiteY50" fmla="*/ 441298 h 1745656"/>
                <a:gd name="connsiteX51" fmla="*/ 2393343 w 4345388"/>
                <a:gd name="connsiteY51" fmla="*/ 453225 h 1745656"/>
                <a:gd name="connsiteX52" fmla="*/ 2413221 w 4345388"/>
                <a:gd name="connsiteY52" fmla="*/ 489006 h 1745656"/>
                <a:gd name="connsiteX53" fmla="*/ 2449002 w 4345388"/>
                <a:gd name="connsiteY53" fmla="*/ 477079 h 1745656"/>
                <a:gd name="connsiteX54" fmla="*/ 2468881 w 4345388"/>
                <a:gd name="connsiteY54" fmla="*/ 457200 h 1745656"/>
                <a:gd name="connsiteX55" fmla="*/ 2500686 w 4345388"/>
                <a:gd name="connsiteY55" fmla="*/ 417444 h 1745656"/>
                <a:gd name="connsiteX56" fmla="*/ 2512613 w 4345388"/>
                <a:gd name="connsiteY56" fmla="*/ 405517 h 1745656"/>
                <a:gd name="connsiteX57" fmla="*/ 2524540 w 4345388"/>
                <a:gd name="connsiteY57" fmla="*/ 413468 h 1745656"/>
                <a:gd name="connsiteX58" fmla="*/ 2532491 w 4345388"/>
                <a:gd name="connsiteY58" fmla="*/ 437322 h 1745656"/>
                <a:gd name="connsiteX59" fmla="*/ 2540442 w 4345388"/>
                <a:gd name="connsiteY59" fmla="*/ 457200 h 1745656"/>
                <a:gd name="connsiteX60" fmla="*/ 2544418 w 4345388"/>
                <a:gd name="connsiteY60" fmla="*/ 477079 h 1745656"/>
                <a:gd name="connsiteX61" fmla="*/ 2552369 w 4345388"/>
                <a:gd name="connsiteY61" fmla="*/ 492981 h 1745656"/>
                <a:gd name="connsiteX62" fmla="*/ 2560321 w 4345388"/>
                <a:gd name="connsiteY62" fmla="*/ 512860 h 1745656"/>
                <a:gd name="connsiteX63" fmla="*/ 2564296 w 4345388"/>
                <a:gd name="connsiteY63" fmla="*/ 528762 h 1745656"/>
                <a:gd name="connsiteX64" fmla="*/ 2576223 w 4345388"/>
                <a:gd name="connsiteY64" fmla="*/ 544665 h 1745656"/>
                <a:gd name="connsiteX65" fmla="*/ 2592126 w 4345388"/>
                <a:gd name="connsiteY65" fmla="*/ 568519 h 1745656"/>
                <a:gd name="connsiteX66" fmla="*/ 2604053 w 4345388"/>
                <a:gd name="connsiteY66" fmla="*/ 588397 h 1745656"/>
                <a:gd name="connsiteX67" fmla="*/ 2623931 w 4345388"/>
                <a:gd name="connsiteY67" fmla="*/ 580446 h 1745656"/>
                <a:gd name="connsiteX68" fmla="*/ 2643809 w 4345388"/>
                <a:gd name="connsiteY68" fmla="*/ 552616 h 1745656"/>
                <a:gd name="connsiteX69" fmla="*/ 2663687 w 4345388"/>
                <a:gd name="connsiteY69" fmla="*/ 516835 h 1745656"/>
                <a:gd name="connsiteX70" fmla="*/ 2679590 w 4345388"/>
                <a:gd name="connsiteY70" fmla="*/ 481054 h 1745656"/>
                <a:gd name="connsiteX71" fmla="*/ 2683566 w 4345388"/>
                <a:gd name="connsiteY71" fmla="*/ 469127 h 1745656"/>
                <a:gd name="connsiteX72" fmla="*/ 2691517 w 4345388"/>
                <a:gd name="connsiteY72" fmla="*/ 457200 h 1745656"/>
                <a:gd name="connsiteX73" fmla="*/ 2703444 w 4345388"/>
                <a:gd name="connsiteY73" fmla="*/ 425395 h 1745656"/>
                <a:gd name="connsiteX74" fmla="*/ 2711395 w 4345388"/>
                <a:gd name="connsiteY74" fmla="*/ 409493 h 1745656"/>
                <a:gd name="connsiteX75" fmla="*/ 2735249 w 4345388"/>
                <a:gd name="connsiteY75" fmla="*/ 461176 h 1745656"/>
                <a:gd name="connsiteX76" fmla="*/ 2755127 w 4345388"/>
                <a:gd name="connsiteY76" fmla="*/ 504908 h 1745656"/>
                <a:gd name="connsiteX77" fmla="*/ 2771030 w 4345388"/>
                <a:gd name="connsiteY77" fmla="*/ 556592 h 1745656"/>
                <a:gd name="connsiteX78" fmla="*/ 2775006 w 4345388"/>
                <a:gd name="connsiteY78" fmla="*/ 572494 h 1745656"/>
                <a:gd name="connsiteX79" fmla="*/ 2782957 w 4345388"/>
                <a:gd name="connsiteY79" fmla="*/ 588397 h 1745656"/>
                <a:gd name="connsiteX80" fmla="*/ 2802835 w 4345388"/>
                <a:gd name="connsiteY80" fmla="*/ 624178 h 1745656"/>
                <a:gd name="connsiteX81" fmla="*/ 2818738 w 4345388"/>
                <a:gd name="connsiteY81" fmla="*/ 640080 h 1745656"/>
                <a:gd name="connsiteX82" fmla="*/ 2830665 w 4345388"/>
                <a:gd name="connsiteY82" fmla="*/ 663934 h 1745656"/>
                <a:gd name="connsiteX83" fmla="*/ 2834641 w 4345388"/>
                <a:gd name="connsiteY83" fmla="*/ 679837 h 1745656"/>
                <a:gd name="connsiteX84" fmla="*/ 2846567 w 4345388"/>
                <a:gd name="connsiteY84" fmla="*/ 695740 h 1745656"/>
                <a:gd name="connsiteX85" fmla="*/ 2862470 w 4345388"/>
                <a:gd name="connsiteY85" fmla="*/ 743447 h 1745656"/>
                <a:gd name="connsiteX86" fmla="*/ 2866446 w 4345388"/>
                <a:gd name="connsiteY86" fmla="*/ 759350 h 1745656"/>
                <a:gd name="connsiteX87" fmla="*/ 2882348 w 4345388"/>
                <a:gd name="connsiteY87" fmla="*/ 795131 h 1745656"/>
                <a:gd name="connsiteX88" fmla="*/ 2886324 w 4345388"/>
                <a:gd name="connsiteY88" fmla="*/ 811034 h 1745656"/>
                <a:gd name="connsiteX89" fmla="*/ 2898251 w 4345388"/>
                <a:gd name="connsiteY89" fmla="*/ 834887 h 1745656"/>
                <a:gd name="connsiteX90" fmla="*/ 2910178 w 4345388"/>
                <a:gd name="connsiteY90" fmla="*/ 826936 h 1745656"/>
                <a:gd name="connsiteX91" fmla="*/ 2949934 w 4345388"/>
                <a:gd name="connsiteY91" fmla="*/ 751399 h 1745656"/>
                <a:gd name="connsiteX92" fmla="*/ 2957886 w 4345388"/>
                <a:gd name="connsiteY92" fmla="*/ 703691 h 1745656"/>
                <a:gd name="connsiteX93" fmla="*/ 2977764 w 4345388"/>
                <a:gd name="connsiteY93" fmla="*/ 663934 h 1745656"/>
                <a:gd name="connsiteX94" fmla="*/ 2981740 w 4345388"/>
                <a:gd name="connsiteY94" fmla="*/ 620202 h 1745656"/>
                <a:gd name="connsiteX95" fmla="*/ 3005594 w 4345388"/>
                <a:gd name="connsiteY95" fmla="*/ 576470 h 1745656"/>
                <a:gd name="connsiteX96" fmla="*/ 3025472 w 4345388"/>
                <a:gd name="connsiteY96" fmla="*/ 500933 h 1745656"/>
                <a:gd name="connsiteX97" fmla="*/ 3041374 w 4345388"/>
                <a:gd name="connsiteY97" fmla="*/ 421420 h 1745656"/>
                <a:gd name="connsiteX98" fmla="*/ 3049326 w 4345388"/>
                <a:gd name="connsiteY98" fmla="*/ 405517 h 1745656"/>
                <a:gd name="connsiteX99" fmla="*/ 3061253 w 4345388"/>
                <a:gd name="connsiteY99" fmla="*/ 365760 h 1745656"/>
                <a:gd name="connsiteX100" fmla="*/ 3085107 w 4345388"/>
                <a:gd name="connsiteY100" fmla="*/ 310101 h 1745656"/>
                <a:gd name="connsiteX101" fmla="*/ 3101009 w 4345388"/>
                <a:gd name="connsiteY101" fmla="*/ 349858 h 1745656"/>
                <a:gd name="connsiteX102" fmla="*/ 3104985 w 4345388"/>
                <a:gd name="connsiteY102" fmla="*/ 373712 h 1745656"/>
                <a:gd name="connsiteX103" fmla="*/ 3116912 w 4345388"/>
                <a:gd name="connsiteY103" fmla="*/ 429371 h 1745656"/>
                <a:gd name="connsiteX104" fmla="*/ 3136790 w 4345388"/>
                <a:gd name="connsiteY104" fmla="*/ 489006 h 1745656"/>
                <a:gd name="connsiteX105" fmla="*/ 3180522 w 4345388"/>
                <a:gd name="connsiteY105" fmla="*/ 652007 h 1745656"/>
                <a:gd name="connsiteX106" fmla="*/ 3196425 w 4345388"/>
                <a:gd name="connsiteY106" fmla="*/ 703691 h 1745656"/>
                <a:gd name="connsiteX107" fmla="*/ 3220279 w 4345388"/>
                <a:gd name="connsiteY107" fmla="*/ 807058 h 1745656"/>
                <a:gd name="connsiteX108" fmla="*/ 3248108 w 4345388"/>
                <a:gd name="connsiteY108" fmla="*/ 898498 h 1745656"/>
                <a:gd name="connsiteX109" fmla="*/ 3252084 w 4345388"/>
                <a:gd name="connsiteY109" fmla="*/ 926327 h 1745656"/>
                <a:gd name="connsiteX110" fmla="*/ 3267987 w 4345388"/>
                <a:gd name="connsiteY110" fmla="*/ 966084 h 1745656"/>
                <a:gd name="connsiteX111" fmla="*/ 3271962 w 4345388"/>
                <a:gd name="connsiteY111" fmla="*/ 978011 h 1745656"/>
                <a:gd name="connsiteX112" fmla="*/ 3283889 w 4345388"/>
                <a:gd name="connsiteY112" fmla="*/ 981987 h 1745656"/>
                <a:gd name="connsiteX113" fmla="*/ 3291841 w 4345388"/>
                <a:gd name="connsiteY113" fmla="*/ 974035 h 1745656"/>
                <a:gd name="connsiteX114" fmla="*/ 3307743 w 4345388"/>
                <a:gd name="connsiteY114" fmla="*/ 942230 h 1745656"/>
                <a:gd name="connsiteX115" fmla="*/ 3315694 w 4345388"/>
                <a:gd name="connsiteY115" fmla="*/ 918376 h 1745656"/>
                <a:gd name="connsiteX116" fmla="*/ 3335573 w 4345388"/>
                <a:gd name="connsiteY116" fmla="*/ 950181 h 1745656"/>
                <a:gd name="connsiteX117" fmla="*/ 3367378 w 4345388"/>
                <a:gd name="connsiteY117" fmla="*/ 1021743 h 1745656"/>
                <a:gd name="connsiteX118" fmla="*/ 3399183 w 4345388"/>
                <a:gd name="connsiteY118" fmla="*/ 1077402 h 1745656"/>
                <a:gd name="connsiteX119" fmla="*/ 3415086 w 4345388"/>
                <a:gd name="connsiteY119" fmla="*/ 1073427 h 1745656"/>
                <a:gd name="connsiteX120" fmla="*/ 3430988 w 4345388"/>
                <a:gd name="connsiteY120" fmla="*/ 1045597 h 1745656"/>
                <a:gd name="connsiteX121" fmla="*/ 3454842 w 4345388"/>
                <a:gd name="connsiteY121" fmla="*/ 993914 h 1745656"/>
                <a:gd name="connsiteX122" fmla="*/ 3478696 w 4345388"/>
                <a:gd name="connsiteY122" fmla="*/ 942230 h 1745656"/>
                <a:gd name="connsiteX123" fmla="*/ 3490623 w 4345388"/>
                <a:gd name="connsiteY123" fmla="*/ 938254 h 1745656"/>
                <a:gd name="connsiteX124" fmla="*/ 3522428 w 4345388"/>
                <a:gd name="connsiteY124" fmla="*/ 981987 h 1745656"/>
                <a:gd name="connsiteX125" fmla="*/ 3538331 w 4345388"/>
                <a:gd name="connsiteY125" fmla="*/ 1001865 h 1745656"/>
                <a:gd name="connsiteX126" fmla="*/ 3582063 w 4345388"/>
                <a:gd name="connsiteY126" fmla="*/ 1085354 h 1745656"/>
                <a:gd name="connsiteX127" fmla="*/ 3609893 w 4345388"/>
                <a:gd name="connsiteY127" fmla="*/ 1137037 h 1745656"/>
                <a:gd name="connsiteX128" fmla="*/ 3629771 w 4345388"/>
                <a:gd name="connsiteY128" fmla="*/ 1184745 h 1745656"/>
                <a:gd name="connsiteX129" fmla="*/ 3641698 w 4345388"/>
                <a:gd name="connsiteY129" fmla="*/ 1200647 h 1745656"/>
                <a:gd name="connsiteX130" fmla="*/ 3653625 w 4345388"/>
                <a:gd name="connsiteY130" fmla="*/ 1228477 h 1745656"/>
                <a:gd name="connsiteX131" fmla="*/ 3665552 w 4345388"/>
                <a:gd name="connsiteY131" fmla="*/ 1216550 h 1745656"/>
                <a:gd name="connsiteX132" fmla="*/ 3721211 w 4345388"/>
                <a:gd name="connsiteY132" fmla="*/ 1045597 h 1745656"/>
                <a:gd name="connsiteX133" fmla="*/ 3768919 w 4345388"/>
                <a:gd name="connsiteY133" fmla="*/ 882595 h 1745656"/>
                <a:gd name="connsiteX134" fmla="*/ 3776870 w 4345388"/>
                <a:gd name="connsiteY134" fmla="*/ 830912 h 1745656"/>
                <a:gd name="connsiteX135" fmla="*/ 3792773 w 4345388"/>
                <a:gd name="connsiteY135" fmla="*/ 795131 h 1745656"/>
                <a:gd name="connsiteX136" fmla="*/ 3800724 w 4345388"/>
                <a:gd name="connsiteY136" fmla="*/ 771277 h 1745656"/>
                <a:gd name="connsiteX137" fmla="*/ 3808675 w 4345388"/>
                <a:gd name="connsiteY137" fmla="*/ 735496 h 1745656"/>
                <a:gd name="connsiteX138" fmla="*/ 3824578 w 4345388"/>
                <a:gd name="connsiteY138" fmla="*/ 711642 h 1745656"/>
                <a:gd name="connsiteX139" fmla="*/ 3828554 w 4345388"/>
                <a:gd name="connsiteY139" fmla="*/ 723569 h 1745656"/>
                <a:gd name="connsiteX140" fmla="*/ 3836505 w 4345388"/>
                <a:gd name="connsiteY140" fmla="*/ 735496 h 1745656"/>
                <a:gd name="connsiteX141" fmla="*/ 3840481 w 4345388"/>
                <a:gd name="connsiteY141" fmla="*/ 763326 h 1745656"/>
                <a:gd name="connsiteX142" fmla="*/ 3884213 w 4345388"/>
                <a:gd name="connsiteY142" fmla="*/ 926327 h 1745656"/>
                <a:gd name="connsiteX143" fmla="*/ 3896140 w 4345388"/>
                <a:gd name="connsiteY143" fmla="*/ 958133 h 1745656"/>
                <a:gd name="connsiteX144" fmla="*/ 3904091 w 4345388"/>
                <a:gd name="connsiteY144" fmla="*/ 997889 h 1745656"/>
                <a:gd name="connsiteX145" fmla="*/ 3916018 w 4345388"/>
                <a:gd name="connsiteY145" fmla="*/ 1049573 h 1745656"/>
                <a:gd name="connsiteX146" fmla="*/ 3947823 w 4345388"/>
                <a:gd name="connsiteY146" fmla="*/ 1152940 h 1745656"/>
                <a:gd name="connsiteX147" fmla="*/ 3959750 w 4345388"/>
                <a:gd name="connsiteY147" fmla="*/ 1172818 h 1745656"/>
                <a:gd name="connsiteX148" fmla="*/ 3971677 w 4345388"/>
                <a:gd name="connsiteY148" fmla="*/ 1220526 h 1745656"/>
                <a:gd name="connsiteX149" fmla="*/ 3995531 w 4345388"/>
                <a:gd name="connsiteY149" fmla="*/ 1327868 h 1745656"/>
                <a:gd name="connsiteX150" fmla="*/ 4023361 w 4345388"/>
                <a:gd name="connsiteY150" fmla="*/ 1363649 h 1745656"/>
                <a:gd name="connsiteX151" fmla="*/ 4031312 w 4345388"/>
                <a:gd name="connsiteY151" fmla="*/ 1375576 h 1745656"/>
                <a:gd name="connsiteX152" fmla="*/ 4043239 w 4345388"/>
                <a:gd name="connsiteY152" fmla="*/ 1399430 h 1745656"/>
                <a:gd name="connsiteX153" fmla="*/ 4055166 w 4345388"/>
                <a:gd name="connsiteY153" fmla="*/ 1403406 h 1745656"/>
                <a:gd name="connsiteX154" fmla="*/ 4082995 w 4345388"/>
                <a:gd name="connsiteY154" fmla="*/ 1411357 h 1745656"/>
                <a:gd name="connsiteX155" fmla="*/ 4114801 w 4345388"/>
                <a:gd name="connsiteY155" fmla="*/ 1415333 h 1745656"/>
                <a:gd name="connsiteX156" fmla="*/ 4130703 w 4345388"/>
                <a:gd name="connsiteY156" fmla="*/ 1419308 h 1745656"/>
                <a:gd name="connsiteX157" fmla="*/ 4154557 w 4345388"/>
                <a:gd name="connsiteY157" fmla="*/ 1411357 h 1745656"/>
                <a:gd name="connsiteX158" fmla="*/ 4166484 w 4345388"/>
                <a:gd name="connsiteY158" fmla="*/ 1399430 h 1745656"/>
                <a:gd name="connsiteX159" fmla="*/ 4198289 w 4345388"/>
                <a:gd name="connsiteY159" fmla="*/ 1347747 h 1745656"/>
                <a:gd name="connsiteX160" fmla="*/ 4234070 w 4345388"/>
                <a:gd name="connsiteY160" fmla="*/ 1351722 h 1745656"/>
                <a:gd name="connsiteX161" fmla="*/ 4257924 w 4345388"/>
                <a:gd name="connsiteY161" fmla="*/ 1371600 h 1745656"/>
                <a:gd name="connsiteX162" fmla="*/ 4273827 w 4345388"/>
                <a:gd name="connsiteY162" fmla="*/ 1383527 h 1745656"/>
                <a:gd name="connsiteX163" fmla="*/ 4313583 w 4345388"/>
                <a:gd name="connsiteY163" fmla="*/ 1419308 h 1745656"/>
                <a:gd name="connsiteX164" fmla="*/ 4325510 w 4345388"/>
                <a:gd name="connsiteY164" fmla="*/ 1439187 h 1745656"/>
                <a:gd name="connsiteX165" fmla="*/ 4337437 w 4345388"/>
                <a:gd name="connsiteY165" fmla="*/ 1467016 h 1745656"/>
                <a:gd name="connsiteX166" fmla="*/ 4345388 w 4345388"/>
                <a:gd name="connsiteY166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59997 w 4345388"/>
                <a:gd name="connsiteY15" fmla="*/ 417444 h 1745656"/>
                <a:gd name="connsiteX16" fmla="*/ 1963973 w 4345388"/>
                <a:gd name="connsiteY16" fmla="*/ 405517 h 1745656"/>
                <a:gd name="connsiteX17" fmla="*/ 1967948 w 4345388"/>
                <a:gd name="connsiteY17" fmla="*/ 357809 h 1745656"/>
                <a:gd name="connsiteX18" fmla="*/ 1979875 w 4345388"/>
                <a:gd name="connsiteY18" fmla="*/ 294199 h 1745656"/>
                <a:gd name="connsiteX19" fmla="*/ 1987827 w 4345388"/>
                <a:gd name="connsiteY19" fmla="*/ 214686 h 1745656"/>
                <a:gd name="connsiteX20" fmla="*/ 1995778 w 4345388"/>
                <a:gd name="connsiteY20" fmla="*/ 182880 h 1745656"/>
                <a:gd name="connsiteX21" fmla="*/ 1999754 w 4345388"/>
                <a:gd name="connsiteY21" fmla="*/ 163002 h 1745656"/>
                <a:gd name="connsiteX22" fmla="*/ 2003729 w 4345388"/>
                <a:gd name="connsiteY22" fmla="*/ 123246 h 1745656"/>
                <a:gd name="connsiteX23" fmla="*/ 2015656 w 4345388"/>
                <a:gd name="connsiteY23" fmla="*/ 79514 h 1745656"/>
                <a:gd name="connsiteX24" fmla="*/ 2023607 w 4345388"/>
                <a:gd name="connsiteY24" fmla="*/ 59635 h 1745656"/>
                <a:gd name="connsiteX25" fmla="*/ 2055413 w 4345388"/>
                <a:gd name="connsiteY25" fmla="*/ 3976 h 1745656"/>
                <a:gd name="connsiteX26" fmla="*/ 2075291 w 4345388"/>
                <a:gd name="connsiteY26" fmla="*/ 0 h 1745656"/>
                <a:gd name="connsiteX27" fmla="*/ 2083242 w 4345388"/>
                <a:gd name="connsiteY27" fmla="*/ 15903 h 1745656"/>
                <a:gd name="connsiteX28" fmla="*/ 2087218 w 4345388"/>
                <a:gd name="connsiteY28" fmla="*/ 31806 h 1745656"/>
                <a:gd name="connsiteX29" fmla="*/ 2099145 w 4345388"/>
                <a:gd name="connsiteY29" fmla="*/ 79514 h 1745656"/>
                <a:gd name="connsiteX30" fmla="*/ 2103121 w 4345388"/>
                <a:gd name="connsiteY30" fmla="*/ 123246 h 1745656"/>
                <a:gd name="connsiteX31" fmla="*/ 2115047 w 4345388"/>
                <a:gd name="connsiteY31" fmla="*/ 186856 h 1745656"/>
                <a:gd name="connsiteX32" fmla="*/ 2119023 w 4345388"/>
                <a:gd name="connsiteY32" fmla="*/ 198783 h 1745656"/>
                <a:gd name="connsiteX33" fmla="*/ 2134926 w 4345388"/>
                <a:gd name="connsiteY33" fmla="*/ 250467 h 1745656"/>
                <a:gd name="connsiteX34" fmla="*/ 2138901 w 4345388"/>
                <a:gd name="connsiteY34" fmla="*/ 262394 h 1745656"/>
                <a:gd name="connsiteX35" fmla="*/ 2142877 w 4345388"/>
                <a:gd name="connsiteY35" fmla="*/ 286247 h 1745656"/>
                <a:gd name="connsiteX36" fmla="*/ 2146853 w 4345388"/>
                <a:gd name="connsiteY36" fmla="*/ 318053 h 1745656"/>
                <a:gd name="connsiteX37" fmla="*/ 2158780 w 4345388"/>
                <a:gd name="connsiteY37" fmla="*/ 353834 h 1745656"/>
                <a:gd name="connsiteX38" fmla="*/ 2170707 w 4345388"/>
                <a:gd name="connsiteY38" fmla="*/ 377687 h 1745656"/>
                <a:gd name="connsiteX39" fmla="*/ 2182634 w 4345388"/>
                <a:gd name="connsiteY39" fmla="*/ 381663 h 1745656"/>
                <a:gd name="connsiteX40" fmla="*/ 2274074 w 4345388"/>
                <a:gd name="connsiteY40" fmla="*/ 377687 h 1745656"/>
                <a:gd name="connsiteX41" fmla="*/ 2289976 w 4345388"/>
                <a:gd name="connsiteY41" fmla="*/ 365760 h 1745656"/>
                <a:gd name="connsiteX42" fmla="*/ 2313830 w 4345388"/>
                <a:gd name="connsiteY42" fmla="*/ 345882 h 1745656"/>
                <a:gd name="connsiteX43" fmla="*/ 2337684 w 4345388"/>
                <a:gd name="connsiteY43" fmla="*/ 314077 h 1745656"/>
                <a:gd name="connsiteX44" fmla="*/ 2345635 w 4345388"/>
                <a:gd name="connsiteY44" fmla="*/ 290223 h 1745656"/>
                <a:gd name="connsiteX45" fmla="*/ 2361538 w 4345388"/>
                <a:gd name="connsiteY45" fmla="*/ 258418 h 1745656"/>
                <a:gd name="connsiteX46" fmla="*/ 2365514 w 4345388"/>
                <a:gd name="connsiteY46" fmla="*/ 242515 h 1745656"/>
                <a:gd name="connsiteX47" fmla="*/ 2373465 w 4345388"/>
                <a:gd name="connsiteY47" fmla="*/ 222637 h 1745656"/>
                <a:gd name="connsiteX48" fmla="*/ 2377441 w 4345388"/>
                <a:gd name="connsiteY48" fmla="*/ 210710 h 1745656"/>
                <a:gd name="connsiteX49" fmla="*/ 2381416 w 4345388"/>
                <a:gd name="connsiteY49" fmla="*/ 421420 h 1745656"/>
                <a:gd name="connsiteX50" fmla="*/ 2385392 w 4345388"/>
                <a:gd name="connsiteY50" fmla="*/ 441298 h 1745656"/>
                <a:gd name="connsiteX51" fmla="*/ 2393343 w 4345388"/>
                <a:gd name="connsiteY51" fmla="*/ 453225 h 1745656"/>
                <a:gd name="connsiteX52" fmla="*/ 2413221 w 4345388"/>
                <a:gd name="connsiteY52" fmla="*/ 489006 h 1745656"/>
                <a:gd name="connsiteX53" fmla="*/ 2449002 w 4345388"/>
                <a:gd name="connsiteY53" fmla="*/ 477079 h 1745656"/>
                <a:gd name="connsiteX54" fmla="*/ 2468881 w 4345388"/>
                <a:gd name="connsiteY54" fmla="*/ 457200 h 1745656"/>
                <a:gd name="connsiteX55" fmla="*/ 2500686 w 4345388"/>
                <a:gd name="connsiteY55" fmla="*/ 417444 h 1745656"/>
                <a:gd name="connsiteX56" fmla="*/ 2512613 w 4345388"/>
                <a:gd name="connsiteY56" fmla="*/ 405517 h 1745656"/>
                <a:gd name="connsiteX57" fmla="*/ 2524540 w 4345388"/>
                <a:gd name="connsiteY57" fmla="*/ 413468 h 1745656"/>
                <a:gd name="connsiteX58" fmla="*/ 2532491 w 4345388"/>
                <a:gd name="connsiteY58" fmla="*/ 437322 h 1745656"/>
                <a:gd name="connsiteX59" fmla="*/ 2540442 w 4345388"/>
                <a:gd name="connsiteY59" fmla="*/ 457200 h 1745656"/>
                <a:gd name="connsiteX60" fmla="*/ 2544418 w 4345388"/>
                <a:gd name="connsiteY60" fmla="*/ 477079 h 1745656"/>
                <a:gd name="connsiteX61" fmla="*/ 2552369 w 4345388"/>
                <a:gd name="connsiteY61" fmla="*/ 492981 h 1745656"/>
                <a:gd name="connsiteX62" fmla="*/ 2560321 w 4345388"/>
                <a:gd name="connsiteY62" fmla="*/ 512860 h 1745656"/>
                <a:gd name="connsiteX63" fmla="*/ 2564296 w 4345388"/>
                <a:gd name="connsiteY63" fmla="*/ 528762 h 1745656"/>
                <a:gd name="connsiteX64" fmla="*/ 2576223 w 4345388"/>
                <a:gd name="connsiteY64" fmla="*/ 544665 h 1745656"/>
                <a:gd name="connsiteX65" fmla="*/ 2592126 w 4345388"/>
                <a:gd name="connsiteY65" fmla="*/ 568519 h 1745656"/>
                <a:gd name="connsiteX66" fmla="*/ 2604053 w 4345388"/>
                <a:gd name="connsiteY66" fmla="*/ 588397 h 1745656"/>
                <a:gd name="connsiteX67" fmla="*/ 2623931 w 4345388"/>
                <a:gd name="connsiteY67" fmla="*/ 580446 h 1745656"/>
                <a:gd name="connsiteX68" fmla="*/ 2643809 w 4345388"/>
                <a:gd name="connsiteY68" fmla="*/ 552616 h 1745656"/>
                <a:gd name="connsiteX69" fmla="*/ 2663687 w 4345388"/>
                <a:gd name="connsiteY69" fmla="*/ 516835 h 1745656"/>
                <a:gd name="connsiteX70" fmla="*/ 2679590 w 4345388"/>
                <a:gd name="connsiteY70" fmla="*/ 481054 h 1745656"/>
                <a:gd name="connsiteX71" fmla="*/ 2683566 w 4345388"/>
                <a:gd name="connsiteY71" fmla="*/ 469127 h 1745656"/>
                <a:gd name="connsiteX72" fmla="*/ 2691517 w 4345388"/>
                <a:gd name="connsiteY72" fmla="*/ 457200 h 1745656"/>
                <a:gd name="connsiteX73" fmla="*/ 2703444 w 4345388"/>
                <a:gd name="connsiteY73" fmla="*/ 425395 h 1745656"/>
                <a:gd name="connsiteX74" fmla="*/ 2711395 w 4345388"/>
                <a:gd name="connsiteY74" fmla="*/ 409493 h 1745656"/>
                <a:gd name="connsiteX75" fmla="*/ 2735249 w 4345388"/>
                <a:gd name="connsiteY75" fmla="*/ 461176 h 1745656"/>
                <a:gd name="connsiteX76" fmla="*/ 2755127 w 4345388"/>
                <a:gd name="connsiteY76" fmla="*/ 504908 h 1745656"/>
                <a:gd name="connsiteX77" fmla="*/ 2771030 w 4345388"/>
                <a:gd name="connsiteY77" fmla="*/ 556592 h 1745656"/>
                <a:gd name="connsiteX78" fmla="*/ 2775006 w 4345388"/>
                <a:gd name="connsiteY78" fmla="*/ 572494 h 1745656"/>
                <a:gd name="connsiteX79" fmla="*/ 2782957 w 4345388"/>
                <a:gd name="connsiteY79" fmla="*/ 588397 h 1745656"/>
                <a:gd name="connsiteX80" fmla="*/ 2802835 w 4345388"/>
                <a:gd name="connsiteY80" fmla="*/ 624178 h 1745656"/>
                <a:gd name="connsiteX81" fmla="*/ 2818738 w 4345388"/>
                <a:gd name="connsiteY81" fmla="*/ 640080 h 1745656"/>
                <a:gd name="connsiteX82" fmla="*/ 2830665 w 4345388"/>
                <a:gd name="connsiteY82" fmla="*/ 663934 h 1745656"/>
                <a:gd name="connsiteX83" fmla="*/ 2834641 w 4345388"/>
                <a:gd name="connsiteY83" fmla="*/ 679837 h 1745656"/>
                <a:gd name="connsiteX84" fmla="*/ 2846567 w 4345388"/>
                <a:gd name="connsiteY84" fmla="*/ 695740 h 1745656"/>
                <a:gd name="connsiteX85" fmla="*/ 2862470 w 4345388"/>
                <a:gd name="connsiteY85" fmla="*/ 743447 h 1745656"/>
                <a:gd name="connsiteX86" fmla="*/ 2866446 w 4345388"/>
                <a:gd name="connsiteY86" fmla="*/ 759350 h 1745656"/>
                <a:gd name="connsiteX87" fmla="*/ 2882348 w 4345388"/>
                <a:gd name="connsiteY87" fmla="*/ 795131 h 1745656"/>
                <a:gd name="connsiteX88" fmla="*/ 2886324 w 4345388"/>
                <a:gd name="connsiteY88" fmla="*/ 811034 h 1745656"/>
                <a:gd name="connsiteX89" fmla="*/ 2898251 w 4345388"/>
                <a:gd name="connsiteY89" fmla="*/ 834887 h 1745656"/>
                <a:gd name="connsiteX90" fmla="*/ 2910178 w 4345388"/>
                <a:gd name="connsiteY90" fmla="*/ 826936 h 1745656"/>
                <a:gd name="connsiteX91" fmla="*/ 2949934 w 4345388"/>
                <a:gd name="connsiteY91" fmla="*/ 751399 h 1745656"/>
                <a:gd name="connsiteX92" fmla="*/ 2957886 w 4345388"/>
                <a:gd name="connsiteY92" fmla="*/ 703691 h 1745656"/>
                <a:gd name="connsiteX93" fmla="*/ 2977764 w 4345388"/>
                <a:gd name="connsiteY93" fmla="*/ 663934 h 1745656"/>
                <a:gd name="connsiteX94" fmla="*/ 2981740 w 4345388"/>
                <a:gd name="connsiteY94" fmla="*/ 620202 h 1745656"/>
                <a:gd name="connsiteX95" fmla="*/ 3005594 w 4345388"/>
                <a:gd name="connsiteY95" fmla="*/ 576470 h 1745656"/>
                <a:gd name="connsiteX96" fmla="*/ 3025472 w 4345388"/>
                <a:gd name="connsiteY96" fmla="*/ 500933 h 1745656"/>
                <a:gd name="connsiteX97" fmla="*/ 3041374 w 4345388"/>
                <a:gd name="connsiteY97" fmla="*/ 421420 h 1745656"/>
                <a:gd name="connsiteX98" fmla="*/ 3049326 w 4345388"/>
                <a:gd name="connsiteY98" fmla="*/ 405517 h 1745656"/>
                <a:gd name="connsiteX99" fmla="*/ 3061253 w 4345388"/>
                <a:gd name="connsiteY99" fmla="*/ 365760 h 1745656"/>
                <a:gd name="connsiteX100" fmla="*/ 3085107 w 4345388"/>
                <a:gd name="connsiteY100" fmla="*/ 310101 h 1745656"/>
                <a:gd name="connsiteX101" fmla="*/ 3101009 w 4345388"/>
                <a:gd name="connsiteY101" fmla="*/ 349858 h 1745656"/>
                <a:gd name="connsiteX102" fmla="*/ 3104985 w 4345388"/>
                <a:gd name="connsiteY102" fmla="*/ 373712 h 1745656"/>
                <a:gd name="connsiteX103" fmla="*/ 3116912 w 4345388"/>
                <a:gd name="connsiteY103" fmla="*/ 429371 h 1745656"/>
                <a:gd name="connsiteX104" fmla="*/ 3136790 w 4345388"/>
                <a:gd name="connsiteY104" fmla="*/ 489006 h 1745656"/>
                <a:gd name="connsiteX105" fmla="*/ 3180522 w 4345388"/>
                <a:gd name="connsiteY105" fmla="*/ 652007 h 1745656"/>
                <a:gd name="connsiteX106" fmla="*/ 3196425 w 4345388"/>
                <a:gd name="connsiteY106" fmla="*/ 703691 h 1745656"/>
                <a:gd name="connsiteX107" fmla="*/ 3220279 w 4345388"/>
                <a:gd name="connsiteY107" fmla="*/ 807058 h 1745656"/>
                <a:gd name="connsiteX108" fmla="*/ 3248108 w 4345388"/>
                <a:gd name="connsiteY108" fmla="*/ 898498 h 1745656"/>
                <a:gd name="connsiteX109" fmla="*/ 3252084 w 4345388"/>
                <a:gd name="connsiteY109" fmla="*/ 926327 h 1745656"/>
                <a:gd name="connsiteX110" fmla="*/ 3267987 w 4345388"/>
                <a:gd name="connsiteY110" fmla="*/ 966084 h 1745656"/>
                <a:gd name="connsiteX111" fmla="*/ 3271962 w 4345388"/>
                <a:gd name="connsiteY111" fmla="*/ 978011 h 1745656"/>
                <a:gd name="connsiteX112" fmla="*/ 3283889 w 4345388"/>
                <a:gd name="connsiteY112" fmla="*/ 981987 h 1745656"/>
                <a:gd name="connsiteX113" fmla="*/ 3291841 w 4345388"/>
                <a:gd name="connsiteY113" fmla="*/ 974035 h 1745656"/>
                <a:gd name="connsiteX114" fmla="*/ 3307743 w 4345388"/>
                <a:gd name="connsiteY114" fmla="*/ 942230 h 1745656"/>
                <a:gd name="connsiteX115" fmla="*/ 3315694 w 4345388"/>
                <a:gd name="connsiteY115" fmla="*/ 918376 h 1745656"/>
                <a:gd name="connsiteX116" fmla="*/ 3335573 w 4345388"/>
                <a:gd name="connsiteY116" fmla="*/ 950181 h 1745656"/>
                <a:gd name="connsiteX117" fmla="*/ 3367378 w 4345388"/>
                <a:gd name="connsiteY117" fmla="*/ 1021743 h 1745656"/>
                <a:gd name="connsiteX118" fmla="*/ 3399183 w 4345388"/>
                <a:gd name="connsiteY118" fmla="*/ 1077402 h 1745656"/>
                <a:gd name="connsiteX119" fmla="*/ 3415086 w 4345388"/>
                <a:gd name="connsiteY119" fmla="*/ 1073427 h 1745656"/>
                <a:gd name="connsiteX120" fmla="*/ 3430988 w 4345388"/>
                <a:gd name="connsiteY120" fmla="*/ 1045597 h 1745656"/>
                <a:gd name="connsiteX121" fmla="*/ 3454842 w 4345388"/>
                <a:gd name="connsiteY121" fmla="*/ 993914 h 1745656"/>
                <a:gd name="connsiteX122" fmla="*/ 3478696 w 4345388"/>
                <a:gd name="connsiteY122" fmla="*/ 942230 h 1745656"/>
                <a:gd name="connsiteX123" fmla="*/ 3490623 w 4345388"/>
                <a:gd name="connsiteY123" fmla="*/ 938254 h 1745656"/>
                <a:gd name="connsiteX124" fmla="*/ 3522428 w 4345388"/>
                <a:gd name="connsiteY124" fmla="*/ 981987 h 1745656"/>
                <a:gd name="connsiteX125" fmla="*/ 3538331 w 4345388"/>
                <a:gd name="connsiteY125" fmla="*/ 1001865 h 1745656"/>
                <a:gd name="connsiteX126" fmla="*/ 3582063 w 4345388"/>
                <a:gd name="connsiteY126" fmla="*/ 1085354 h 1745656"/>
                <a:gd name="connsiteX127" fmla="*/ 3609893 w 4345388"/>
                <a:gd name="connsiteY127" fmla="*/ 1137037 h 1745656"/>
                <a:gd name="connsiteX128" fmla="*/ 3629771 w 4345388"/>
                <a:gd name="connsiteY128" fmla="*/ 1184745 h 1745656"/>
                <a:gd name="connsiteX129" fmla="*/ 3641698 w 4345388"/>
                <a:gd name="connsiteY129" fmla="*/ 1200647 h 1745656"/>
                <a:gd name="connsiteX130" fmla="*/ 3653625 w 4345388"/>
                <a:gd name="connsiteY130" fmla="*/ 1228477 h 1745656"/>
                <a:gd name="connsiteX131" fmla="*/ 3665552 w 4345388"/>
                <a:gd name="connsiteY131" fmla="*/ 1216550 h 1745656"/>
                <a:gd name="connsiteX132" fmla="*/ 3721211 w 4345388"/>
                <a:gd name="connsiteY132" fmla="*/ 1045597 h 1745656"/>
                <a:gd name="connsiteX133" fmla="*/ 3768919 w 4345388"/>
                <a:gd name="connsiteY133" fmla="*/ 882595 h 1745656"/>
                <a:gd name="connsiteX134" fmla="*/ 3776870 w 4345388"/>
                <a:gd name="connsiteY134" fmla="*/ 830912 h 1745656"/>
                <a:gd name="connsiteX135" fmla="*/ 3792773 w 4345388"/>
                <a:gd name="connsiteY135" fmla="*/ 795131 h 1745656"/>
                <a:gd name="connsiteX136" fmla="*/ 3800724 w 4345388"/>
                <a:gd name="connsiteY136" fmla="*/ 771277 h 1745656"/>
                <a:gd name="connsiteX137" fmla="*/ 3808675 w 4345388"/>
                <a:gd name="connsiteY137" fmla="*/ 735496 h 1745656"/>
                <a:gd name="connsiteX138" fmla="*/ 3824578 w 4345388"/>
                <a:gd name="connsiteY138" fmla="*/ 711642 h 1745656"/>
                <a:gd name="connsiteX139" fmla="*/ 3828554 w 4345388"/>
                <a:gd name="connsiteY139" fmla="*/ 723569 h 1745656"/>
                <a:gd name="connsiteX140" fmla="*/ 3836505 w 4345388"/>
                <a:gd name="connsiteY140" fmla="*/ 735496 h 1745656"/>
                <a:gd name="connsiteX141" fmla="*/ 3840481 w 4345388"/>
                <a:gd name="connsiteY141" fmla="*/ 763326 h 1745656"/>
                <a:gd name="connsiteX142" fmla="*/ 3884213 w 4345388"/>
                <a:gd name="connsiteY142" fmla="*/ 926327 h 1745656"/>
                <a:gd name="connsiteX143" fmla="*/ 3896140 w 4345388"/>
                <a:gd name="connsiteY143" fmla="*/ 958133 h 1745656"/>
                <a:gd name="connsiteX144" fmla="*/ 3904091 w 4345388"/>
                <a:gd name="connsiteY144" fmla="*/ 997889 h 1745656"/>
                <a:gd name="connsiteX145" fmla="*/ 3916018 w 4345388"/>
                <a:gd name="connsiteY145" fmla="*/ 1049573 h 1745656"/>
                <a:gd name="connsiteX146" fmla="*/ 3947823 w 4345388"/>
                <a:gd name="connsiteY146" fmla="*/ 1152940 h 1745656"/>
                <a:gd name="connsiteX147" fmla="*/ 3959750 w 4345388"/>
                <a:gd name="connsiteY147" fmla="*/ 1172818 h 1745656"/>
                <a:gd name="connsiteX148" fmla="*/ 3971677 w 4345388"/>
                <a:gd name="connsiteY148" fmla="*/ 1220526 h 1745656"/>
                <a:gd name="connsiteX149" fmla="*/ 3995531 w 4345388"/>
                <a:gd name="connsiteY149" fmla="*/ 1327868 h 1745656"/>
                <a:gd name="connsiteX150" fmla="*/ 4023361 w 4345388"/>
                <a:gd name="connsiteY150" fmla="*/ 1363649 h 1745656"/>
                <a:gd name="connsiteX151" fmla="*/ 4031312 w 4345388"/>
                <a:gd name="connsiteY151" fmla="*/ 1375576 h 1745656"/>
                <a:gd name="connsiteX152" fmla="*/ 4043239 w 4345388"/>
                <a:gd name="connsiteY152" fmla="*/ 1399430 h 1745656"/>
                <a:gd name="connsiteX153" fmla="*/ 4055166 w 4345388"/>
                <a:gd name="connsiteY153" fmla="*/ 1403406 h 1745656"/>
                <a:gd name="connsiteX154" fmla="*/ 4082995 w 4345388"/>
                <a:gd name="connsiteY154" fmla="*/ 1411357 h 1745656"/>
                <a:gd name="connsiteX155" fmla="*/ 4114801 w 4345388"/>
                <a:gd name="connsiteY155" fmla="*/ 1415333 h 1745656"/>
                <a:gd name="connsiteX156" fmla="*/ 4130703 w 4345388"/>
                <a:gd name="connsiteY156" fmla="*/ 1419308 h 1745656"/>
                <a:gd name="connsiteX157" fmla="*/ 4154557 w 4345388"/>
                <a:gd name="connsiteY157" fmla="*/ 1411357 h 1745656"/>
                <a:gd name="connsiteX158" fmla="*/ 4166484 w 4345388"/>
                <a:gd name="connsiteY158" fmla="*/ 1399430 h 1745656"/>
                <a:gd name="connsiteX159" fmla="*/ 4198289 w 4345388"/>
                <a:gd name="connsiteY159" fmla="*/ 1347747 h 1745656"/>
                <a:gd name="connsiteX160" fmla="*/ 4234070 w 4345388"/>
                <a:gd name="connsiteY160" fmla="*/ 1351722 h 1745656"/>
                <a:gd name="connsiteX161" fmla="*/ 4257924 w 4345388"/>
                <a:gd name="connsiteY161" fmla="*/ 1371600 h 1745656"/>
                <a:gd name="connsiteX162" fmla="*/ 4273827 w 4345388"/>
                <a:gd name="connsiteY162" fmla="*/ 1383527 h 1745656"/>
                <a:gd name="connsiteX163" fmla="*/ 4313583 w 4345388"/>
                <a:gd name="connsiteY163" fmla="*/ 1419308 h 1745656"/>
                <a:gd name="connsiteX164" fmla="*/ 4325510 w 4345388"/>
                <a:gd name="connsiteY164" fmla="*/ 1439187 h 1745656"/>
                <a:gd name="connsiteX165" fmla="*/ 4337437 w 4345388"/>
                <a:gd name="connsiteY165" fmla="*/ 1467016 h 1745656"/>
                <a:gd name="connsiteX166" fmla="*/ 4345388 w 4345388"/>
                <a:gd name="connsiteY166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13294 w 4345388"/>
                <a:gd name="connsiteY15" fmla="*/ 360909 h 1745656"/>
                <a:gd name="connsiteX16" fmla="*/ 1963973 w 4345388"/>
                <a:gd name="connsiteY16" fmla="*/ 405517 h 1745656"/>
                <a:gd name="connsiteX17" fmla="*/ 1967948 w 4345388"/>
                <a:gd name="connsiteY17" fmla="*/ 357809 h 1745656"/>
                <a:gd name="connsiteX18" fmla="*/ 1979875 w 4345388"/>
                <a:gd name="connsiteY18" fmla="*/ 294199 h 1745656"/>
                <a:gd name="connsiteX19" fmla="*/ 1987827 w 4345388"/>
                <a:gd name="connsiteY19" fmla="*/ 214686 h 1745656"/>
                <a:gd name="connsiteX20" fmla="*/ 1995778 w 4345388"/>
                <a:gd name="connsiteY20" fmla="*/ 182880 h 1745656"/>
                <a:gd name="connsiteX21" fmla="*/ 1999754 w 4345388"/>
                <a:gd name="connsiteY21" fmla="*/ 163002 h 1745656"/>
                <a:gd name="connsiteX22" fmla="*/ 2003729 w 4345388"/>
                <a:gd name="connsiteY22" fmla="*/ 123246 h 1745656"/>
                <a:gd name="connsiteX23" fmla="*/ 2015656 w 4345388"/>
                <a:gd name="connsiteY23" fmla="*/ 79514 h 1745656"/>
                <a:gd name="connsiteX24" fmla="*/ 2023607 w 4345388"/>
                <a:gd name="connsiteY24" fmla="*/ 59635 h 1745656"/>
                <a:gd name="connsiteX25" fmla="*/ 2055413 w 4345388"/>
                <a:gd name="connsiteY25" fmla="*/ 3976 h 1745656"/>
                <a:gd name="connsiteX26" fmla="*/ 2075291 w 4345388"/>
                <a:gd name="connsiteY26" fmla="*/ 0 h 1745656"/>
                <a:gd name="connsiteX27" fmla="*/ 2083242 w 4345388"/>
                <a:gd name="connsiteY27" fmla="*/ 15903 h 1745656"/>
                <a:gd name="connsiteX28" fmla="*/ 2087218 w 4345388"/>
                <a:gd name="connsiteY28" fmla="*/ 31806 h 1745656"/>
                <a:gd name="connsiteX29" fmla="*/ 2099145 w 4345388"/>
                <a:gd name="connsiteY29" fmla="*/ 79514 h 1745656"/>
                <a:gd name="connsiteX30" fmla="*/ 2103121 w 4345388"/>
                <a:gd name="connsiteY30" fmla="*/ 123246 h 1745656"/>
                <a:gd name="connsiteX31" fmla="*/ 2115047 w 4345388"/>
                <a:gd name="connsiteY31" fmla="*/ 186856 h 1745656"/>
                <a:gd name="connsiteX32" fmla="*/ 2119023 w 4345388"/>
                <a:gd name="connsiteY32" fmla="*/ 198783 h 1745656"/>
                <a:gd name="connsiteX33" fmla="*/ 2134926 w 4345388"/>
                <a:gd name="connsiteY33" fmla="*/ 250467 h 1745656"/>
                <a:gd name="connsiteX34" fmla="*/ 2138901 w 4345388"/>
                <a:gd name="connsiteY34" fmla="*/ 262394 h 1745656"/>
                <a:gd name="connsiteX35" fmla="*/ 2142877 w 4345388"/>
                <a:gd name="connsiteY35" fmla="*/ 286247 h 1745656"/>
                <a:gd name="connsiteX36" fmla="*/ 2146853 w 4345388"/>
                <a:gd name="connsiteY36" fmla="*/ 318053 h 1745656"/>
                <a:gd name="connsiteX37" fmla="*/ 2158780 w 4345388"/>
                <a:gd name="connsiteY37" fmla="*/ 353834 h 1745656"/>
                <a:gd name="connsiteX38" fmla="*/ 2170707 w 4345388"/>
                <a:gd name="connsiteY38" fmla="*/ 377687 h 1745656"/>
                <a:gd name="connsiteX39" fmla="*/ 2182634 w 4345388"/>
                <a:gd name="connsiteY39" fmla="*/ 381663 h 1745656"/>
                <a:gd name="connsiteX40" fmla="*/ 2274074 w 4345388"/>
                <a:gd name="connsiteY40" fmla="*/ 377687 h 1745656"/>
                <a:gd name="connsiteX41" fmla="*/ 2289976 w 4345388"/>
                <a:gd name="connsiteY41" fmla="*/ 365760 h 1745656"/>
                <a:gd name="connsiteX42" fmla="*/ 2313830 w 4345388"/>
                <a:gd name="connsiteY42" fmla="*/ 345882 h 1745656"/>
                <a:gd name="connsiteX43" fmla="*/ 2337684 w 4345388"/>
                <a:gd name="connsiteY43" fmla="*/ 314077 h 1745656"/>
                <a:gd name="connsiteX44" fmla="*/ 2345635 w 4345388"/>
                <a:gd name="connsiteY44" fmla="*/ 290223 h 1745656"/>
                <a:gd name="connsiteX45" fmla="*/ 2361538 w 4345388"/>
                <a:gd name="connsiteY45" fmla="*/ 258418 h 1745656"/>
                <a:gd name="connsiteX46" fmla="*/ 2365514 w 4345388"/>
                <a:gd name="connsiteY46" fmla="*/ 242515 h 1745656"/>
                <a:gd name="connsiteX47" fmla="*/ 2373465 w 4345388"/>
                <a:gd name="connsiteY47" fmla="*/ 222637 h 1745656"/>
                <a:gd name="connsiteX48" fmla="*/ 2377441 w 4345388"/>
                <a:gd name="connsiteY48" fmla="*/ 210710 h 1745656"/>
                <a:gd name="connsiteX49" fmla="*/ 2381416 w 4345388"/>
                <a:gd name="connsiteY49" fmla="*/ 421420 h 1745656"/>
                <a:gd name="connsiteX50" fmla="*/ 2385392 w 4345388"/>
                <a:gd name="connsiteY50" fmla="*/ 441298 h 1745656"/>
                <a:gd name="connsiteX51" fmla="*/ 2393343 w 4345388"/>
                <a:gd name="connsiteY51" fmla="*/ 453225 h 1745656"/>
                <a:gd name="connsiteX52" fmla="*/ 2413221 w 4345388"/>
                <a:gd name="connsiteY52" fmla="*/ 489006 h 1745656"/>
                <a:gd name="connsiteX53" fmla="*/ 2449002 w 4345388"/>
                <a:gd name="connsiteY53" fmla="*/ 477079 h 1745656"/>
                <a:gd name="connsiteX54" fmla="*/ 2468881 w 4345388"/>
                <a:gd name="connsiteY54" fmla="*/ 457200 h 1745656"/>
                <a:gd name="connsiteX55" fmla="*/ 2500686 w 4345388"/>
                <a:gd name="connsiteY55" fmla="*/ 417444 h 1745656"/>
                <a:gd name="connsiteX56" fmla="*/ 2512613 w 4345388"/>
                <a:gd name="connsiteY56" fmla="*/ 405517 h 1745656"/>
                <a:gd name="connsiteX57" fmla="*/ 2524540 w 4345388"/>
                <a:gd name="connsiteY57" fmla="*/ 413468 h 1745656"/>
                <a:gd name="connsiteX58" fmla="*/ 2532491 w 4345388"/>
                <a:gd name="connsiteY58" fmla="*/ 437322 h 1745656"/>
                <a:gd name="connsiteX59" fmla="*/ 2540442 w 4345388"/>
                <a:gd name="connsiteY59" fmla="*/ 457200 h 1745656"/>
                <a:gd name="connsiteX60" fmla="*/ 2544418 w 4345388"/>
                <a:gd name="connsiteY60" fmla="*/ 477079 h 1745656"/>
                <a:gd name="connsiteX61" fmla="*/ 2552369 w 4345388"/>
                <a:gd name="connsiteY61" fmla="*/ 492981 h 1745656"/>
                <a:gd name="connsiteX62" fmla="*/ 2560321 w 4345388"/>
                <a:gd name="connsiteY62" fmla="*/ 512860 h 1745656"/>
                <a:gd name="connsiteX63" fmla="*/ 2564296 w 4345388"/>
                <a:gd name="connsiteY63" fmla="*/ 528762 h 1745656"/>
                <a:gd name="connsiteX64" fmla="*/ 2576223 w 4345388"/>
                <a:gd name="connsiteY64" fmla="*/ 544665 h 1745656"/>
                <a:gd name="connsiteX65" fmla="*/ 2592126 w 4345388"/>
                <a:gd name="connsiteY65" fmla="*/ 568519 h 1745656"/>
                <a:gd name="connsiteX66" fmla="*/ 2604053 w 4345388"/>
                <a:gd name="connsiteY66" fmla="*/ 588397 h 1745656"/>
                <a:gd name="connsiteX67" fmla="*/ 2623931 w 4345388"/>
                <a:gd name="connsiteY67" fmla="*/ 580446 h 1745656"/>
                <a:gd name="connsiteX68" fmla="*/ 2643809 w 4345388"/>
                <a:gd name="connsiteY68" fmla="*/ 552616 h 1745656"/>
                <a:gd name="connsiteX69" fmla="*/ 2663687 w 4345388"/>
                <a:gd name="connsiteY69" fmla="*/ 516835 h 1745656"/>
                <a:gd name="connsiteX70" fmla="*/ 2679590 w 4345388"/>
                <a:gd name="connsiteY70" fmla="*/ 481054 h 1745656"/>
                <a:gd name="connsiteX71" fmla="*/ 2683566 w 4345388"/>
                <a:gd name="connsiteY71" fmla="*/ 469127 h 1745656"/>
                <a:gd name="connsiteX72" fmla="*/ 2691517 w 4345388"/>
                <a:gd name="connsiteY72" fmla="*/ 457200 h 1745656"/>
                <a:gd name="connsiteX73" fmla="*/ 2703444 w 4345388"/>
                <a:gd name="connsiteY73" fmla="*/ 425395 h 1745656"/>
                <a:gd name="connsiteX74" fmla="*/ 2711395 w 4345388"/>
                <a:gd name="connsiteY74" fmla="*/ 409493 h 1745656"/>
                <a:gd name="connsiteX75" fmla="*/ 2735249 w 4345388"/>
                <a:gd name="connsiteY75" fmla="*/ 461176 h 1745656"/>
                <a:gd name="connsiteX76" fmla="*/ 2755127 w 4345388"/>
                <a:gd name="connsiteY76" fmla="*/ 504908 h 1745656"/>
                <a:gd name="connsiteX77" fmla="*/ 2771030 w 4345388"/>
                <a:gd name="connsiteY77" fmla="*/ 556592 h 1745656"/>
                <a:gd name="connsiteX78" fmla="*/ 2775006 w 4345388"/>
                <a:gd name="connsiteY78" fmla="*/ 572494 h 1745656"/>
                <a:gd name="connsiteX79" fmla="*/ 2782957 w 4345388"/>
                <a:gd name="connsiteY79" fmla="*/ 588397 h 1745656"/>
                <a:gd name="connsiteX80" fmla="*/ 2802835 w 4345388"/>
                <a:gd name="connsiteY80" fmla="*/ 624178 h 1745656"/>
                <a:gd name="connsiteX81" fmla="*/ 2818738 w 4345388"/>
                <a:gd name="connsiteY81" fmla="*/ 640080 h 1745656"/>
                <a:gd name="connsiteX82" fmla="*/ 2830665 w 4345388"/>
                <a:gd name="connsiteY82" fmla="*/ 663934 h 1745656"/>
                <a:gd name="connsiteX83" fmla="*/ 2834641 w 4345388"/>
                <a:gd name="connsiteY83" fmla="*/ 679837 h 1745656"/>
                <a:gd name="connsiteX84" fmla="*/ 2846567 w 4345388"/>
                <a:gd name="connsiteY84" fmla="*/ 695740 h 1745656"/>
                <a:gd name="connsiteX85" fmla="*/ 2862470 w 4345388"/>
                <a:gd name="connsiteY85" fmla="*/ 743447 h 1745656"/>
                <a:gd name="connsiteX86" fmla="*/ 2866446 w 4345388"/>
                <a:gd name="connsiteY86" fmla="*/ 759350 h 1745656"/>
                <a:gd name="connsiteX87" fmla="*/ 2882348 w 4345388"/>
                <a:gd name="connsiteY87" fmla="*/ 795131 h 1745656"/>
                <a:gd name="connsiteX88" fmla="*/ 2886324 w 4345388"/>
                <a:gd name="connsiteY88" fmla="*/ 811034 h 1745656"/>
                <a:gd name="connsiteX89" fmla="*/ 2898251 w 4345388"/>
                <a:gd name="connsiteY89" fmla="*/ 834887 h 1745656"/>
                <a:gd name="connsiteX90" fmla="*/ 2910178 w 4345388"/>
                <a:gd name="connsiteY90" fmla="*/ 826936 h 1745656"/>
                <a:gd name="connsiteX91" fmla="*/ 2949934 w 4345388"/>
                <a:gd name="connsiteY91" fmla="*/ 751399 h 1745656"/>
                <a:gd name="connsiteX92" fmla="*/ 2957886 w 4345388"/>
                <a:gd name="connsiteY92" fmla="*/ 703691 h 1745656"/>
                <a:gd name="connsiteX93" fmla="*/ 2977764 w 4345388"/>
                <a:gd name="connsiteY93" fmla="*/ 663934 h 1745656"/>
                <a:gd name="connsiteX94" fmla="*/ 2981740 w 4345388"/>
                <a:gd name="connsiteY94" fmla="*/ 620202 h 1745656"/>
                <a:gd name="connsiteX95" fmla="*/ 3005594 w 4345388"/>
                <a:gd name="connsiteY95" fmla="*/ 576470 h 1745656"/>
                <a:gd name="connsiteX96" fmla="*/ 3025472 w 4345388"/>
                <a:gd name="connsiteY96" fmla="*/ 500933 h 1745656"/>
                <a:gd name="connsiteX97" fmla="*/ 3041374 w 4345388"/>
                <a:gd name="connsiteY97" fmla="*/ 421420 h 1745656"/>
                <a:gd name="connsiteX98" fmla="*/ 3049326 w 4345388"/>
                <a:gd name="connsiteY98" fmla="*/ 405517 h 1745656"/>
                <a:gd name="connsiteX99" fmla="*/ 3061253 w 4345388"/>
                <a:gd name="connsiteY99" fmla="*/ 365760 h 1745656"/>
                <a:gd name="connsiteX100" fmla="*/ 3085107 w 4345388"/>
                <a:gd name="connsiteY100" fmla="*/ 310101 h 1745656"/>
                <a:gd name="connsiteX101" fmla="*/ 3101009 w 4345388"/>
                <a:gd name="connsiteY101" fmla="*/ 349858 h 1745656"/>
                <a:gd name="connsiteX102" fmla="*/ 3104985 w 4345388"/>
                <a:gd name="connsiteY102" fmla="*/ 373712 h 1745656"/>
                <a:gd name="connsiteX103" fmla="*/ 3116912 w 4345388"/>
                <a:gd name="connsiteY103" fmla="*/ 429371 h 1745656"/>
                <a:gd name="connsiteX104" fmla="*/ 3136790 w 4345388"/>
                <a:gd name="connsiteY104" fmla="*/ 489006 h 1745656"/>
                <a:gd name="connsiteX105" fmla="*/ 3180522 w 4345388"/>
                <a:gd name="connsiteY105" fmla="*/ 652007 h 1745656"/>
                <a:gd name="connsiteX106" fmla="*/ 3196425 w 4345388"/>
                <a:gd name="connsiteY106" fmla="*/ 703691 h 1745656"/>
                <a:gd name="connsiteX107" fmla="*/ 3220279 w 4345388"/>
                <a:gd name="connsiteY107" fmla="*/ 807058 h 1745656"/>
                <a:gd name="connsiteX108" fmla="*/ 3248108 w 4345388"/>
                <a:gd name="connsiteY108" fmla="*/ 898498 h 1745656"/>
                <a:gd name="connsiteX109" fmla="*/ 3252084 w 4345388"/>
                <a:gd name="connsiteY109" fmla="*/ 926327 h 1745656"/>
                <a:gd name="connsiteX110" fmla="*/ 3267987 w 4345388"/>
                <a:gd name="connsiteY110" fmla="*/ 966084 h 1745656"/>
                <a:gd name="connsiteX111" fmla="*/ 3271962 w 4345388"/>
                <a:gd name="connsiteY111" fmla="*/ 978011 h 1745656"/>
                <a:gd name="connsiteX112" fmla="*/ 3283889 w 4345388"/>
                <a:gd name="connsiteY112" fmla="*/ 981987 h 1745656"/>
                <a:gd name="connsiteX113" fmla="*/ 3291841 w 4345388"/>
                <a:gd name="connsiteY113" fmla="*/ 974035 h 1745656"/>
                <a:gd name="connsiteX114" fmla="*/ 3307743 w 4345388"/>
                <a:gd name="connsiteY114" fmla="*/ 942230 h 1745656"/>
                <a:gd name="connsiteX115" fmla="*/ 3315694 w 4345388"/>
                <a:gd name="connsiteY115" fmla="*/ 918376 h 1745656"/>
                <a:gd name="connsiteX116" fmla="*/ 3335573 w 4345388"/>
                <a:gd name="connsiteY116" fmla="*/ 950181 h 1745656"/>
                <a:gd name="connsiteX117" fmla="*/ 3367378 w 4345388"/>
                <a:gd name="connsiteY117" fmla="*/ 1021743 h 1745656"/>
                <a:gd name="connsiteX118" fmla="*/ 3399183 w 4345388"/>
                <a:gd name="connsiteY118" fmla="*/ 1077402 h 1745656"/>
                <a:gd name="connsiteX119" fmla="*/ 3415086 w 4345388"/>
                <a:gd name="connsiteY119" fmla="*/ 1073427 h 1745656"/>
                <a:gd name="connsiteX120" fmla="*/ 3430988 w 4345388"/>
                <a:gd name="connsiteY120" fmla="*/ 1045597 h 1745656"/>
                <a:gd name="connsiteX121" fmla="*/ 3454842 w 4345388"/>
                <a:gd name="connsiteY121" fmla="*/ 993914 h 1745656"/>
                <a:gd name="connsiteX122" fmla="*/ 3478696 w 4345388"/>
                <a:gd name="connsiteY122" fmla="*/ 942230 h 1745656"/>
                <a:gd name="connsiteX123" fmla="*/ 3490623 w 4345388"/>
                <a:gd name="connsiteY123" fmla="*/ 938254 h 1745656"/>
                <a:gd name="connsiteX124" fmla="*/ 3522428 w 4345388"/>
                <a:gd name="connsiteY124" fmla="*/ 981987 h 1745656"/>
                <a:gd name="connsiteX125" fmla="*/ 3538331 w 4345388"/>
                <a:gd name="connsiteY125" fmla="*/ 1001865 h 1745656"/>
                <a:gd name="connsiteX126" fmla="*/ 3582063 w 4345388"/>
                <a:gd name="connsiteY126" fmla="*/ 1085354 h 1745656"/>
                <a:gd name="connsiteX127" fmla="*/ 3609893 w 4345388"/>
                <a:gd name="connsiteY127" fmla="*/ 1137037 h 1745656"/>
                <a:gd name="connsiteX128" fmla="*/ 3629771 w 4345388"/>
                <a:gd name="connsiteY128" fmla="*/ 1184745 h 1745656"/>
                <a:gd name="connsiteX129" fmla="*/ 3641698 w 4345388"/>
                <a:gd name="connsiteY129" fmla="*/ 1200647 h 1745656"/>
                <a:gd name="connsiteX130" fmla="*/ 3653625 w 4345388"/>
                <a:gd name="connsiteY130" fmla="*/ 1228477 h 1745656"/>
                <a:gd name="connsiteX131" fmla="*/ 3665552 w 4345388"/>
                <a:gd name="connsiteY131" fmla="*/ 1216550 h 1745656"/>
                <a:gd name="connsiteX132" fmla="*/ 3721211 w 4345388"/>
                <a:gd name="connsiteY132" fmla="*/ 1045597 h 1745656"/>
                <a:gd name="connsiteX133" fmla="*/ 3768919 w 4345388"/>
                <a:gd name="connsiteY133" fmla="*/ 882595 h 1745656"/>
                <a:gd name="connsiteX134" fmla="*/ 3776870 w 4345388"/>
                <a:gd name="connsiteY134" fmla="*/ 830912 h 1745656"/>
                <a:gd name="connsiteX135" fmla="*/ 3792773 w 4345388"/>
                <a:gd name="connsiteY135" fmla="*/ 795131 h 1745656"/>
                <a:gd name="connsiteX136" fmla="*/ 3800724 w 4345388"/>
                <a:gd name="connsiteY136" fmla="*/ 771277 h 1745656"/>
                <a:gd name="connsiteX137" fmla="*/ 3808675 w 4345388"/>
                <a:gd name="connsiteY137" fmla="*/ 735496 h 1745656"/>
                <a:gd name="connsiteX138" fmla="*/ 3824578 w 4345388"/>
                <a:gd name="connsiteY138" fmla="*/ 711642 h 1745656"/>
                <a:gd name="connsiteX139" fmla="*/ 3828554 w 4345388"/>
                <a:gd name="connsiteY139" fmla="*/ 723569 h 1745656"/>
                <a:gd name="connsiteX140" fmla="*/ 3836505 w 4345388"/>
                <a:gd name="connsiteY140" fmla="*/ 735496 h 1745656"/>
                <a:gd name="connsiteX141" fmla="*/ 3840481 w 4345388"/>
                <a:gd name="connsiteY141" fmla="*/ 763326 h 1745656"/>
                <a:gd name="connsiteX142" fmla="*/ 3884213 w 4345388"/>
                <a:gd name="connsiteY142" fmla="*/ 926327 h 1745656"/>
                <a:gd name="connsiteX143" fmla="*/ 3896140 w 4345388"/>
                <a:gd name="connsiteY143" fmla="*/ 958133 h 1745656"/>
                <a:gd name="connsiteX144" fmla="*/ 3904091 w 4345388"/>
                <a:gd name="connsiteY144" fmla="*/ 997889 h 1745656"/>
                <a:gd name="connsiteX145" fmla="*/ 3916018 w 4345388"/>
                <a:gd name="connsiteY145" fmla="*/ 1049573 h 1745656"/>
                <a:gd name="connsiteX146" fmla="*/ 3947823 w 4345388"/>
                <a:gd name="connsiteY146" fmla="*/ 1152940 h 1745656"/>
                <a:gd name="connsiteX147" fmla="*/ 3959750 w 4345388"/>
                <a:gd name="connsiteY147" fmla="*/ 1172818 h 1745656"/>
                <a:gd name="connsiteX148" fmla="*/ 3971677 w 4345388"/>
                <a:gd name="connsiteY148" fmla="*/ 1220526 h 1745656"/>
                <a:gd name="connsiteX149" fmla="*/ 3995531 w 4345388"/>
                <a:gd name="connsiteY149" fmla="*/ 1327868 h 1745656"/>
                <a:gd name="connsiteX150" fmla="*/ 4023361 w 4345388"/>
                <a:gd name="connsiteY150" fmla="*/ 1363649 h 1745656"/>
                <a:gd name="connsiteX151" fmla="*/ 4031312 w 4345388"/>
                <a:gd name="connsiteY151" fmla="*/ 1375576 h 1745656"/>
                <a:gd name="connsiteX152" fmla="*/ 4043239 w 4345388"/>
                <a:gd name="connsiteY152" fmla="*/ 1399430 h 1745656"/>
                <a:gd name="connsiteX153" fmla="*/ 4055166 w 4345388"/>
                <a:gd name="connsiteY153" fmla="*/ 1403406 h 1745656"/>
                <a:gd name="connsiteX154" fmla="*/ 4082995 w 4345388"/>
                <a:gd name="connsiteY154" fmla="*/ 1411357 h 1745656"/>
                <a:gd name="connsiteX155" fmla="*/ 4114801 w 4345388"/>
                <a:gd name="connsiteY155" fmla="*/ 1415333 h 1745656"/>
                <a:gd name="connsiteX156" fmla="*/ 4130703 w 4345388"/>
                <a:gd name="connsiteY156" fmla="*/ 1419308 h 1745656"/>
                <a:gd name="connsiteX157" fmla="*/ 4154557 w 4345388"/>
                <a:gd name="connsiteY157" fmla="*/ 1411357 h 1745656"/>
                <a:gd name="connsiteX158" fmla="*/ 4166484 w 4345388"/>
                <a:gd name="connsiteY158" fmla="*/ 1399430 h 1745656"/>
                <a:gd name="connsiteX159" fmla="*/ 4198289 w 4345388"/>
                <a:gd name="connsiteY159" fmla="*/ 1347747 h 1745656"/>
                <a:gd name="connsiteX160" fmla="*/ 4234070 w 4345388"/>
                <a:gd name="connsiteY160" fmla="*/ 1351722 h 1745656"/>
                <a:gd name="connsiteX161" fmla="*/ 4257924 w 4345388"/>
                <a:gd name="connsiteY161" fmla="*/ 1371600 h 1745656"/>
                <a:gd name="connsiteX162" fmla="*/ 4273827 w 4345388"/>
                <a:gd name="connsiteY162" fmla="*/ 1383527 h 1745656"/>
                <a:gd name="connsiteX163" fmla="*/ 4313583 w 4345388"/>
                <a:gd name="connsiteY163" fmla="*/ 1419308 h 1745656"/>
                <a:gd name="connsiteX164" fmla="*/ 4325510 w 4345388"/>
                <a:gd name="connsiteY164" fmla="*/ 1439187 h 1745656"/>
                <a:gd name="connsiteX165" fmla="*/ 4337437 w 4345388"/>
                <a:gd name="connsiteY165" fmla="*/ 1467016 h 1745656"/>
                <a:gd name="connsiteX166" fmla="*/ 4345388 w 4345388"/>
                <a:gd name="connsiteY166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63973 w 4345388"/>
                <a:gd name="connsiteY15" fmla="*/ 405517 h 1745656"/>
                <a:gd name="connsiteX16" fmla="*/ 1967948 w 4345388"/>
                <a:gd name="connsiteY16" fmla="*/ 357809 h 1745656"/>
                <a:gd name="connsiteX17" fmla="*/ 1979875 w 4345388"/>
                <a:gd name="connsiteY17" fmla="*/ 294199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67948 w 4345388"/>
                <a:gd name="connsiteY16" fmla="*/ 357809 h 1745656"/>
                <a:gd name="connsiteX17" fmla="*/ 1979875 w 4345388"/>
                <a:gd name="connsiteY17" fmla="*/ 294199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79875 w 4345388"/>
                <a:gd name="connsiteY17" fmla="*/ 294199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6343 w 4345388"/>
                <a:gd name="connsiteY10" fmla="*/ 928850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1427 w 4345388"/>
                <a:gd name="connsiteY10" fmla="*/ 896895 h 1745656"/>
                <a:gd name="connsiteX11" fmla="*/ 1851928 w 4345388"/>
                <a:gd name="connsiteY11" fmla="*/ 801843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12321 w 4345388"/>
                <a:gd name="connsiteY9" fmla="*/ 999834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8876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74841 w 4345388"/>
                <a:gd name="connsiteY12" fmla="*/ 665731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55177 w 4345388"/>
                <a:gd name="connsiteY12" fmla="*/ 626402 h 1745656"/>
                <a:gd name="connsiteX13" fmla="*/ 1899635 w 4345388"/>
                <a:gd name="connsiteY13" fmla="*/ 536349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55177 w 4345388"/>
                <a:gd name="connsiteY12" fmla="*/ 626402 h 1745656"/>
                <a:gd name="connsiteX13" fmla="*/ 1865222 w 4345388"/>
                <a:gd name="connsiteY13" fmla="*/ 494562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55177 w 4345388"/>
                <a:gd name="connsiteY12" fmla="*/ 626402 h 1745656"/>
                <a:gd name="connsiteX13" fmla="*/ 1865222 w 4345388"/>
                <a:gd name="connsiteY13" fmla="*/ 494562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21427 w 4345388"/>
                <a:gd name="connsiteY10" fmla="*/ 896895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921608 w 4345388"/>
                <a:gd name="connsiteY14" fmla="*/ 424092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97027 w 4345388"/>
                <a:gd name="connsiteY14" fmla="*/ 389679 h 1745656"/>
                <a:gd name="connsiteX15" fmla="*/ 1932018 w 4345388"/>
                <a:gd name="connsiteY15" fmla="*/ 339149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97027 w 4345388"/>
                <a:gd name="connsiteY14" fmla="*/ 389679 h 1745656"/>
                <a:gd name="connsiteX15" fmla="*/ 1914811 w 4345388"/>
                <a:gd name="connsiteY15" fmla="*/ 321943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4811 w 4345388"/>
                <a:gd name="connsiteY15" fmla="*/ 321943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4811 w 4345388"/>
                <a:gd name="connsiteY15" fmla="*/ 321943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2353 w 4345388"/>
                <a:gd name="connsiteY15" fmla="*/ 304736 h 1745656"/>
                <a:gd name="connsiteX16" fmla="*/ 1945826 w 4345388"/>
                <a:gd name="connsiteY16" fmla="*/ 281609 h 1745656"/>
                <a:gd name="connsiteX17" fmla="*/ 1947920 w 4345388"/>
                <a:gd name="connsiteY17" fmla="*/ 245038 h 1745656"/>
                <a:gd name="connsiteX18" fmla="*/ 1987827 w 4345388"/>
                <a:gd name="connsiteY18" fmla="*/ 214686 h 1745656"/>
                <a:gd name="connsiteX19" fmla="*/ 1995778 w 4345388"/>
                <a:gd name="connsiteY19" fmla="*/ 182880 h 1745656"/>
                <a:gd name="connsiteX20" fmla="*/ 1999754 w 4345388"/>
                <a:gd name="connsiteY20" fmla="*/ 163002 h 1745656"/>
                <a:gd name="connsiteX21" fmla="*/ 2003729 w 4345388"/>
                <a:gd name="connsiteY21" fmla="*/ 123246 h 1745656"/>
                <a:gd name="connsiteX22" fmla="*/ 2015656 w 4345388"/>
                <a:gd name="connsiteY22" fmla="*/ 79514 h 1745656"/>
                <a:gd name="connsiteX23" fmla="*/ 2023607 w 4345388"/>
                <a:gd name="connsiteY23" fmla="*/ 59635 h 1745656"/>
                <a:gd name="connsiteX24" fmla="*/ 2055413 w 4345388"/>
                <a:gd name="connsiteY24" fmla="*/ 3976 h 1745656"/>
                <a:gd name="connsiteX25" fmla="*/ 2075291 w 4345388"/>
                <a:gd name="connsiteY25" fmla="*/ 0 h 1745656"/>
                <a:gd name="connsiteX26" fmla="*/ 2083242 w 4345388"/>
                <a:gd name="connsiteY26" fmla="*/ 15903 h 1745656"/>
                <a:gd name="connsiteX27" fmla="*/ 2087218 w 4345388"/>
                <a:gd name="connsiteY27" fmla="*/ 31806 h 1745656"/>
                <a:gd name="connsiteX28" fmla="*/ 2099145 w 4345388"/>
                <a:gd name="connsiteY28" fmla="*/ 79514 h 1745656"/>
                <a:gd name="connsiteX29" fmla="*/ 2103121 w 4345388"/>
                <a:gd name="connsiteY29" fmla="*/ 123246 h 1745656"/>
                <a:gd name="connsiteX30" fmla="*/ 2115047 w 4345388"/>
                <a:gd name="connsiteY30" fmla="*/ 186856 h 1745656"/>
                <a:gd name="connsiteX31" fmla="*/ 2119023 w 4345388"/>
                <a:gd name="connsiteY31" fmla="*/ 198783 h 1745656"/>
                <a:gd name="connsiteX32" fmla="*/ 2134926 w 4345388"/>
                <a:gd name="connsiteY32" fmla="*/ 250467 h 1745656"/>
                <a:gd name="connsiteX33" fmla="*/ 2138901 w 4345388"/>
                <a:gd name="connsiteY33" fmla="*/ 262394 h 1745656"/>
                <a:gd name="connsiteX34" fmla="*/ 2142877 w 4345388"/>
                <a:gd name="connsiteY34" fmla="*/ 286247 h 1745656"/>
                <a:gd name="connsiteX35" fmla="*/ 2146853 w 4345388"/>
                <a:gd name="connsiteY35" fmla="*/ 318053 h 1745656"/>
                <a:gd name="connsiteX36" fmla="*/ 2158780 w 4345388"/>
                <a:gd name="connsiteY36" fmla="*/ 353834 h 1745656"/>
                <a:gd name="connsiteX37" fmla="*/ 2170707 w 4345388"/>
                <a:gd name="connsiteY37" fmla="*/ 377687 h 1745656"/>
                <a:gd name="connsiteX38" fmla="*/ 2182634 w 4345388"/>
                <a:gd name="connsiteY38" fmla="*/ 381663 h 1745656"/>
                <a:gd name="connsiteX39" fmla="*/ 2274074 w 4345388"/>
                <a:gd name="connsiteY39" fmla="*/ 377687 h 1745656"/>
                <a:gd name="connsiteX40" fmla="*/ 2289976 w 4345388"/>
                <a:gd name="connsiteY40" fmla="*/ 365760 h 1745656"/>
                <a:gd name="connsiteX41" fmla="*/ 2313830 w 4345388"/>
                <a:gd name="connsiteY41" fmla="*/ 345882 h 1745656"/>
                <a:gd name="connsiteX42" fmla="*/ 2337684 w 4345388"/>
                <a:gd name="connsiteY42" fmla="*/ 314077 h 1745656"/>
                <a:gd name="connsiteX43" fmla="*/ 2345635 w 4345388"/>
                <a:gd name="connsiteY43" fmla="*/ 290223 h 1745656"/>
                <a:gd name="connsiteX44" fmla="*/ 2361538 w 4345388"/>
                <a:gd name="connsiteY44" fmla="*/ 258418 h 1745656"/>
                <a:gd name="connsiteX45" fmla="*/ 2365514 w 4345388"/>
                <a:gd name="connsiteY45" fmla="*/ 242515 h 1745656"/>
                <a:gd name="connsiteX46" fmla="*/ 2373465 w 4345388"/>
                <a:gd name="connsiteY46" fmla="*/ 222637 h 1745656"/>
                <a:gd name="connsiteX47" fmla="*/ 2377441 w 4345388"/>
                <a:gd name="connsiteY47" fmla="*/ 210710 h 1745656"/>
                <a:gd name="connsiteX48" fmla="*/ 2381416 w 4345388"/>
                <a:gd name="connsiteY48" fmla="*/ 421420 h 1745656"/>
                <a:gd name="connsiteX49" fmla="*/ 2385392 w 4345388"/>
                <a:gd name="connsiteY49" fmla="*/ 441298 h 1745656"/>
                <a:gd name="connsiteX50" fmla="*/ 2393343 w 4345388"/>
                <a:gd name="connsiteY50" fmla="*/ 453225 h 1745656"/>
                <a:gd name="connsiteX51" fmla="*/ 2413221 w 4345388"/>
                <a:gd name="connsiteY51" fmla="*/ 489006 h 1745656"/>
                <a:gd name="connsiteX52" fmla="*/ 2449002 w 4345388"/>
                <a:gd name="connsiteY52" fmla="*/ 477079 h 1745656"/>
                <a:gd name="connsiteX53" fmla="*/ 2468881 w 4345388"/>
                <a:gd name="connsiteY53" fmla="*/ 457200 h 1745656"/>
                <a:gd name="connsiteX54" fmla="*/ 2500686 w 4345388"/>
                <a:gd name="connsiteY54" fmla="*/ 417444 h 1745656"/>
                <a:gd name="connsiteX55" fmla="*/ 2512613 w 4345388"/>
                <a:gd name="connsiteY55" fmla="*/ 405517 h 1745656"/>
                <a:gd name="connsiteX56" fmla="*/ 2524540 w 4345388"/>
                <a:gd name="connsiteY56" fmla="*/ 413468 h 1745656"/>
                <a:gd name="connsiteX57" fmla="*/ 2532491 w 4345388"/>
                <a:gd name="connsiteY57" fmla="*/ 437322 h 1745656"/>
                <a:gd name="connsiteX58" fmla="*/ 2540442 w 4345388"/>
                <a:gd name="connsiteY58" fmla="*/ 457200 h 1745656"/>
                <a:gd name="connsiteX59" fmla="*/ 2544418 w 4345388"/>
                <a:gd name="connsiteY59" fmla="*/ 477079 h 1745656"/>
                <a:gd name="connsiteX60" fmla="*/ 2552369 w 4345388"/>
                <a:gd name="connsiteY60" fmla="*/ 492981 h 1745656"/>
                <a:gd name="connsiteX61" fmla="*/ 2560321 w 4345388"/>
                <a:gd name="connsiteY61" fmla="*/ 512860 h 1745656"/>
                <a:gd name="connsiteX62" fmla="*/ 2564296 w 4345388"/>
                <a:gd name="connsiteY62" fmla="*/ 528762 h 1745656"/>
                <a:gd name="connsiteX63" fmla="*/ 2576223 w 4345388"/>
                <a:gd name="connsiteY63" fmla="*/ 544665 h 1745656"/>
                <a:gd name="connsiteX64" fmla="*/ 2592126 w 4345388"/>
                <a:gd name="connsiteY64" fmla="*/ 568519 h 1745656"/>
                <a:gd name="connsiteX65" fmla="*/ 2604053 w 4345388"/>
                <a:gd name="connsiteY65" fmla="*/ 588397 h 1745656"/>
                <a:gd name="connsiteX66" fmla="*/ 2623931 w 4345388"/>
                <a:gd name="connsiteY66" fmla="*/ 580446 h 1745656"/>
                <a:gd name="connsiteX67" fmla="*/ 2643809 w 4345388"/>
                <a:gd name="connsiteY67" fmla="*/ 552616 h 1745656"/>
                <a:gd name="connsiteX68" fmla="*/ 2663687 w 4345388"/>
                <a:gd name="connsiteY68" fmla="*/ 516835 h 1745656"/>
                <a:gd name="connsiteX69" fmla="*/ 2679590 w 4345388"/>
                <a:gd name="connsiteY69" fmla="*/ 481054 h 1745656"/>
                <a:gd name="connsiteX70" fmla="*/ 2683566 w 4345388"/>
                <a:gd name="connsiteY70" fmla="*/ 469127 h 1745656"/>
                <a:gd name="connsiteX71" fmla="*/ 2691517 w 4345388"/>
                <a:gd name="connsiteY71" fmla="*/ 457200 h 1745656"/>
                <a:gd name="connsiteX72" fmla="*/ 2703444 w 4345388"/>
                <a:gd name="connsiteY72" fmla="*/ 425395 h 1745656"/>
                <a:gd name="connsiteX73" fmla="*/ 2711395 w 4345388"/>
                <a:gd name="connsiteY73" fmla="*/ 409493 h 1745656"/>
                <a:gd name="connsiteX74" fmla="*/ 2735249 w 4345388"/>
                <a:gd name="connsiteY74" fmla="*/ 461176 h 1745656"/>
                <a:gd name="connsiteX75" fmla="*/ 2755127 w 4345388"/>
                <a:gd name="connsiteY75" fmla="*/ 504908 h 1745656"/>
                <a:gd name="connsiteX76" fmla="*/ 2771030 w 4345388"/>
                <a:gd name="connsiteY76" fmla="*/ 556592 h 1745656"/>
                <a:gd name="connsiteX77" fmla="*/ 2775006 w 4345388"/>
                <a:gd name="connsiteY77" fmla="*/ 572494 h 1745656"/>
                <a:gd name="connsiteX78" fmla="*/ 2782957 w 4345388"/>
                <a:gd name="connsiteY78" fmla="*/ 588397 h 1745656"/>
                <a:gd name="connsiteX79" fmla="*/ 2802835 w 4345388"/>
                <a:gd name="connsiteY79" fmla="*/ 624178 h 1745656"/>
                <a:gd name="connsiteX80" fmla="*/ 2818738 w 4345388"/>
                <a:gd name="connsiteY80" fmla="*/ 640080 h 1745656"/>
                <a:gd name="connsiteX81" fmla="*/ 2830665 w 4345388"/>
                <a:gd name="connsiteY81" fmla="*/ 663934 h 1745656"/>
                <a:gd name="connsiteX82" fmla="*/ 2834641 w 4345388"/>
                <a:gd name="connsiteY82" fmla="*/ 679837 h 1745656"/>
                <a:gd name="connsiteX83" fmla="*/ 2846567 w 4345388"/>
                <a:gd name="connsiteY83" fmla="*/ 695740 h 1745656"/>
                <a:gd name="connsiteX84" fmla="*/ 2862470 w 4345388"/>
                <a:gd name="connsiteY84" fmla="*/ 743447 h 1745656"/>
                <a:gd name="connsiteX85" fmla="*/ 2866446 w 4345388"/>
                <a:gd name="connsiteY85" fmla="*/ 759350 h 1745656"/>
                <a:gd name="connsiteX86" fmla="*/ 2882348 w 4345388"/>
                <a:gd name="connsiteY86" fmla="*/ 795131 h 1745656"/>
                <a:gd name="connsiteX87" fmla="*/ 2886324 w 4345388"/>
                <a:gd name="connsiteY87" fmla="*/ 811034 h 1745656"/>
                <a:gd name="connsiteX88" fmla="*/ 2898251 w 4345388"/>
                <a:gd name="connsiteY88" fmla="*/ 834887 h 1745656"/>
                <a:gd name="connsiteX89" fmla="*/ 2910178 w 4345388"/>
                <a:gd name="connsiteY89" fmla="*/ 826936 h 1745656"/>
                <a:gd name="connsiteX90" fmla="*/ 2949934 w 4345388"/>
                <a:gd name="connsiteY90" fmla="*/ 751399 h 1745656"/>
                <a:gd name="connsiteX91" fmla="*/ 2957886 w 4345388"/>
                <a:gd name="connsiteY91" fmla="*/ 703691 h 1745656"/>
                <a:gd name="connsiteX92" fmla="*/ 2977764 w 4345388"/>
                <a:gd name="connsiteY92" fmla="*/ 663934 h 1745656"/>
                <a:gd name="connsiteX93" fmla="*/ 2981740 w 4345388"/>
                <a:gd name="connsiteY93" fmla="*/ 620202 h 1745656"/>
                <a:gd name="connsiteX94" fmla="*/ 3005594 w 4345388"/>
                <a:gd name="connsiteY94" fmla="*/ 576470 h 1745656"/>
                <a:gd name="connsiteX95" fmla="*/ 3025472 w 4345388"/>
                <a:gd name="connsiteY95" fmla="*/ 500933 h 1745656"/>
                <a:gd name="connsiteX96" fmla="*/ 3041374 w 4345388"/>
                <a:gd name="connsiteY96" fmla="*/ 421420 h 1745656"/>
                <a:gd name="connsiteX97" fmla="*/ 3049326 w 4345388"/>
                <a:gd name="connsiteY97" fmla="*/ 405517 h 1745656"/>
                <a:gd name="connsiteX98" fmla="*/ 3061253 w 4345388"/>
                <a:gd name="connsiteY98" fmla="*/ 365760 h 1745656"/>
                <a:gd name="connsiteX99" fmla="*/ 3085107 w 4345388"/>
                <a:gd name="connsiteY99" fmla="*/ 310101 h 1745656"/>
                <a:gd name="connsiteX100" fmla="*/ 3101009 w 4345388"/>
                <a:gd name="connsiteY100" fmla="*/ 349858 h 1745656"/>
                <a:gd name="connsiteX101" fmla="*/ 3104985 w 4345388"/>
                <a:gd name="connsiteY101" fmla="*/ 373712 h 1745656"/>
                <a:gd name="connsiteX102" fmla="*/ 3116912 w 4345388"/>
                <a:gd name="connsiteY102" fmla="*/ 429371 h 1745656"/>
                <a:gd name="connsiteX103" fmla="*/ 3136790 w 4345388"/>
                <a:gd name="connsiteY103" fmla="*/ 489006 h 1745656"/>
                <a:gd name="connsiteX104" fmla="*/ 3180522 w 4345388"/>
                <a:gd name="connsiteY104" fmla="*/ 652007 h 1745656"/>
                <a:gd name="connsiteX105" fmla="*/ 3196425 w 4345388"/>
                <a:gd name="connsiteY105" fmla="*/ 703691 h 1745656"/>
                <a:gd name="connsiteX106" fmla="*/ 3220279 w 4345388"/>
                <a:gd name="connsiteY106" fmla="*/ 807058 h 1745656"/>
                <a:gd name="connsiteX107" fmla="*/ 3248108 w 4345388"/>
                <a:gd name="connsiteY107" fmla="*/ 898498 h 1745656"/>
                <a:gd name="connsiteX108" fmla="*/ 3252084 w 4345388"/>
                <a:gd name="connsiteY108" fmla="*/ 926327 h 1745656"/>
                <a:gd name="connsiteX109" fmla="*/ 3267987 w 4345388"/>
                <a:gd name="connsiteY109" fmla="*/ 966084 h 1745656"/>
                <a:gd name="connsiteX110" fmla="*/ 3271962 w 4345388"/>
                <a:gd name="connsiteY110" fmla="*/ 978011 h 1745656"/>
                <a:gd name="connsiteX111" fmla="*/ 3283889 w 4345388"/>
                <a:gd name="connsiteY111" fmla="*/ 981987 h 1745656"/>
                <a:gd name="connsiteX112" fmla="*/ 3291841 w 4345388"/>
                <a:gd name="connsiteY112" fmla="*/ 974035 h 1745656"/>
                <a:gd name="connsiteX113" fmla="*/ 3307743 w 4345388"/>
                <a:gd name="connsiteY113" fmla="*/ 942230 h 1745656"/>
                <a:gd name="connsiteX114" fmla="*/ 3315694 w 4345388"/>
                <a:gd name="connsiteY114" fmla="*/ 918376 h 1745656"/>
                <a:gd name="connsiteX115" fmla="*/ 3335573 w 4345388"/>
                <a:gd name="connsiteY115" fmla="*/ 950181 h 1745656"/>
                <a:gd name="connsiteX116" fmla="*/ 3367378 w 4345388"/>
                <a:gd name="connsiteY116" fmla="*/ 1021743 h 1745656"/>
                <a:gd name="connsiteX117" fmla="*/ 3399183 w 4345388"/>
                <a:gd name="connsiteY117" fmla="*/ 1077402 h 1745656"/>
                <a:gd name="connsiteX118" fmla="*/ 3415086 w 4345388"/>
                <a:gd name="connsiteY118" fmla="*/ 1073427 h 1745656"/>
                <a:gd name="connsiteX119" fmla="*/ 3430988 w 4345388"/>
                <a:gd name="connsiteY119" fmla="*/ 1045597 h 1745656"/>
                <a:gd name="connsiteX120" fmla="*/ 3454842 w 4345388"/>
                <a:gd name="connsiteY120" fmla="*/ 993914 h 1745656"/>
                <a:gd name="connsiteX121" fmla="*/ 3478696 w 4345388"/>
                <a:gd name="connsiteY121" fmla="*/ 942230 h 1745656"/>
                <a:gd name="connsiteX122" fmla="*/ 3490623 w 4345388"/>
                <a:gd name="connsiteY122" fmla="*/ 938254 h 1745656"/>
                <a:gd name="connsiteX123" fmla="*/ 3522428 w 4345388"/>
                <a:gd name="connsiteY123" fmla="*/ 981987 h 1745656"/>
                <a:gd name="connsiteX124" fmla="*/ 3538331 w 4345388"/>
                <a:gd name="connsiteY124" fmla="*/ 1001865 h 1745656"/>
                <a:gd name="connsiteX125" fmla="*/ 3582063 w 4345388"/>
                <a:gd name="connsiteY125" fmla="*/ 1085354 h 1745656"/>
                <a:gd name="connsiteX126" fmla="*/ 3609893 w 4345388"/>
                <a:gd name="connsiteY126" fmla="*/ 1137037 h 1745656"/>
                <a:gd name="connsiteX127" fmla="*/ 3629771 w 4345388"/>
                <a:gd name="connsiteY127" fmla="*/ 1184745 h 1745656"/>
                <a:gd name="connsiteX128" fmla="*/ 3641698 w 4345388"/>
                <a:gd name="connsiteY128" fmla="*/ 1200647 h 1745656"/>
                <a:gd name="connsiteX129" fmla="*/ 3653625 w 4345388"/>
                <a:gd name="connsiteY129" fmla="*/ 1228477 h 1745656"/>
                <a:gd name="connsiteX130" fmla="*/ 3665552 w 4345388"/>
                <a:gd name="connsiteY130" fmla="*/ 1216550 h 1745656"/>
                <a:gd name="connsiteX131" fmla="*/ 3721211 w 4345388"/>
                <a:gd name="connsiteY131" fmla="*/ 1045597 h 1745656"/>
                <a:gd name="connsiteX132" fmla="*/ 3768919 w 4345388"/>
                <a:gd name="connsiteY132" fmla="*/ 882595 h 1745656"/>
                <a:gd name="connsiteX133" fmla="*/ 3776870 w 4345388"/>
                <a:gd name="connsiteY133" fmla="*/ 830912 h 1745656"/>
                <a:gd name="connsiteX134" fmla="*/ 3792773 w 4345388"/>
                <a:gd name="connsiteY134" fmla="*/ 795131 h 1745656"/>
                <a:gd name="connsiteX135" fmla="*/ 3800724 w 4345388"/>
                <a:gd name="connsiteY135" fmla="*/ 771277 h 1745656"/>
                <a:gd name="connsiteX136" fmla="*/ 3808675 w 4345388"/>
                <a:gd name="connsiteY136" fmla="*/ 735496 h 1745656"/>
                <a:gd name="connsiteX137" fmla="*/ 3824578 w 4345388"/>
                <a:gd name="connsiteY137" fmla="*/ 711642 h 1745656"/>
                <a:gd name="connsiteX138" fmla="*/ 3828554 w 4345388"/>
                <a:gd name="connsiteY138" fmla="*/ 723569 h 1745656"/>
                <a:gd name="connsiteX139" fmla="*/ 3836505 w 4345388"/>
                <a:gd name="connsiteY139" fmla="*/ 735496 h 1745656"/>
                <a:gd name="connsiteX140" fmla="*/ 3840481 w 4345388"/>
                <a:gd name="connsiteY140" fmla="*/ 763326 h 1745656"/>
                <a:gd name="connsiteX141" fmla="*/ 3884213 w 4345388"/>
                <a:gd name="connsiteY141" fmla="*/ 926327 h 1745656"/>
                <a:gd name="connsiteX142" fmla="*/ 3896140 w 4345388"/>
                <a:gd name="connsiteY142" fmla="*/ 958133 h 1745656"/>
                <a:gd name="connsiteX143" fmla="*/ 3904091 w 4345388"/>
                <a:gd name="connsiteY143" fmla="*/ 997889 h 1745656"/>
                <a:gd name="connsiteX144" fmla="*/ 3916018 w 4345388"/>
                <a:gd name="connsiteY144" fmla="*/ 1049573 h 1745656"/>
                <a:gd name="connsiteX145" fmla="*/ 3947823 w 4345388"/>
                <a:gd name="connsiteY145" fmla="*/ 1152940 h 1745656"/>
                <a:gd name="connsiteX146" fmla="*/ 3959750 w 4345388"/>
                <a:gd name="connsiteY146" fmla="*/ 1172818 h 1745656"/>
                <a:gd name="connsiteX147" fmla="*/ 3971677 w 4345388"/>
                <a:gd name="connsiteY147" fmla="*/ 1220526 h 1745656"/>
                <a:gd name="connsiteX148" fmla="*/ 3995531 w 4345388"/>
                <a:gd name="connsiteY148" fmla="*/ 1327868 h 1745656"/>
                <a:gd name="connsiteX149" fmla="*/ 4023361 w 4345388"/>
                <a:gd name="connsiteY149" fmla="*/ 1363649 h 1745656"/>
                <a:gd name="connsiteX150" fmla="*/ 4031312 w 4345388"/>
                <a:gd name="connsiteY150" fmla="*/ 1375576 h 1745656"/>
                <a:gd name="connsiteX151" fmla="*/ 4043239 w 4345388"/>
                <a:gd name="connsiteY151" fmla="*/ 1399430 h 1745656"/>
                <a:gd name="connsiteX152" fmla="*/ 4055166 w 4345388"/>
                <a:gd name="connsiteY152" fmla="*/ 1403406 h 1745656"/>
                <a:gd name="connsiteX153" fmla="*/ 4082995 w 4345388"/>
                <a:gd name="connsiteY153" fmla="*/ 1411357 h 1745656"/>
                <a:gd name="connsiteX154" fmla="*/ 4114801 w 4345388"/>
                <a:gd name="connsiteY154" fmla="*/ 1415333 h 1745656"/>
                <a:gd name="connsiteX155" fmla="*/ 4130703 w 4345388"/>
                <a:gd name="connsiteY155" fmla="*/ 1419308 h 1745656"/>
                <a:gd name="connsiteX156" fmla="*/ 4154557 w 4345388"/>
                <a:gd name="connsiteY156" fmla="*/ 1411357 h 1745656"/>
                <a:gd name="connsiteX157" fmla="*/ 4166484 w 4345388"/>
                <a:gd name="connsiteY157" fmla="*/ 1399430 h 1745656"/>
                <a:gd name="connsiteX158" fmla="*/ 4198289 w 4345388"/>
                <a:gd name="connsiteY158" fmla="*/ 1347747 h 1745656"/>
                <a:gd name="connsiteX159" fmla="*/ 4234070 w 4345388"/>
                <a:gd name="connsiteY159" fmla="*/ 1351722 h 1745656"/>
                <a:gd name="connsiteX160" fmla="*/ 4257924 w 4345388"/>
                <a:gd name="connsiteY160" fmla="*/ 1371600 h 1745656"/>
                <a:gd name="connsiteX161" fmla="*/ 4273827 w 4345388"/>
                <a:gd name="connsiteY161" fmla="*/ 1383527 h 1745656"/>
                <a:gd name="connsiteX162" fmla="*/ 4313583 w 4345388"/>
                <a:gd name="connsiteY162" fmla="*/ 1419308 h 1745656"/>
                <a:gd name="connsiteX163" fmla="*/ 4325510 w 4345388"/>
                <a:gd name="connsiteY163" fmla="*/ 1439187 h 1745656"/>
                <a:gd name="connsiteX164" fmla="*/ 4337437 w 4345388"/>
                <a:gd name="connsiteY164" fmla="*/ 1467016 h 1745656"/>
                <a:gd name="connsiteX165" fmla="*/ 4345388 w 4345388"/>
                <a:gd name="connsiteY165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2353 w 4345388"/>
                <a:gd name="connsiteY15" fmla="*/ 304736 h 1745656"/>
                <a:gd name="connsiteX16" fmla="*/ 1947920 w 4345388"/>
                <a:gd name="connsiteY16" fmla="*/ 245038 h 1745656"/>
                <a:gd name="connsiteX17" fmla="*/ 1987827 w 4345388"/>
                <a:gd name="connsiteY17" fmla="*/ 214686 h 1745656"/>
                <a:gd name="connsiteX18" fmla="*/ 1995778 w 4345388"/>
                <a:gd name="connsiteY18" fmla="*/ 182880 h 1745656"/>
                <a:gd name="connsiteX19" fmla="*/ 1999754 w 4345388"/>
                <a:gd name="connsiteY19" fmla="*/ 163002 h 1745656"/>
                <a:gd name="connsiteX20" fmla="*/ 2003729 w 4345388"/>
                <a:gd name="connsiteY20" fmla="*/ 123246 h 1745656"/>
                <a:gd name="connsiteX21" fmla="*/ 2015656 w 4345388"/>
                <a:gd name="connsiteY21" fmla="*/ 79514 h 1745656"/>
                <a:gd name="connsiteX22" fmla="*/ 2023607 w 4345388"/>
                <a:gd name="connsiteY22" fmla="*/ 59635 h 1745656"/>
                <a:gd name="connsiteX23" fmla="*/ 2055413 w 4345388"/>
                <a:gd name="connsiteY23" fmla="*/ 3976 h 1745656"/>
                <a:gd name="connsiteX24" fmla="*/ 2075291 w 4345388"/>
                <a:gd name="connsiteY24" fmla="*/ 0 h 1745656"/>
                <a:gd name="connsiteX25" fmla="*/ 2083242 w 4345388"/>
                <a:gd name="connsiteY25" fmla="*/ 15903 h 1745656"/>
                <a:gd name="connsiteX26" fmla="*/ 2087218 w 4345388"/>
                <a:gd name="connsiteY26" fmla="*/ 31806 h 1745656"/>
                <a:gd name="connsiteX27" fmla="*/ 2099145 w 4345388"/>
                <a:gd name="connsiteY27" fmla="*/ 79514 h 1745656"/>
                <a:gd name="connsiteX28" fmla="*/ 2103121 w 4345388"/>
                <a:gd name="connsiteY28" fmla="*/ 123246 h 1745656"/>
                <a:gd name="connsiteX29" fmla="*/ 2115047 w 4345388"/>
                <a:gd name="connsiteY29" fmla="*/ 186856 h 1745656"/>
                <a:gd name="connsiteX30" fmla="*/ 2119023 w 4345388"/>
                <a:gd name="connsiteY30" fmla="*/ 198783 h 1745656"/>
                <a:gd name="connsiteX31" fmla="*/ 2134926 w 4345388"/>
                <a:gd name="connsiteY31" fmla="*/ 250467 h 1745656"/>
                <a:gd name="connsiteX32" fmla="*/ 2138901 w 4345388"/>
                <a:gd name="connsiteY32" fmla="*/ 262394 h 1745656"/>
                <a:gd name="connsiteX33" fmla="*/ 2142877 w 4345388"/>
                <a:gd name="connsiteY33" fmla="*/ 286247 h 1745656"/>
                <a:gd name="connsiteX34" fmla="*/ 2146853 w 4345388"/>
                <a:gd name="connsiteY34" fmla="*/ 318053 h 1745656"/>
                <a:gd name="connsiteX35" fmla="*/ 2158780 w 4345388"/>
                <a:gd name="connsiteY35" fmla="*/ 353834 h 1745656"/>
                <a:gd name="connsiteX36" fmla="*/ 2170707 w 4345388"/>
                <a:gd name="connsiteY36" fmla="*/ 377687 h 1745656"/>
                <a:gd name="connsiteX37" fmla="*/ 2182634 w 4345388"/>
                <a:gd name="connsiteY37" fmla="*/ 381663 h 1745656"/>
                <a:gd name="connsiteX38" fmla="*/ 2274074 w 4345388"/>
                <a:gd name="connsiteY38" fmla="*/ 377687 h 1745656"/>
                <a:gd name="connsiteX39" fmla="*/ 2289976 w 4345388"/>
                <a:gd name="connsiteY39" fmla="*/ 365760 h 1745656"/>
                <a:gd name="connsiteX40" fmla="*/ 2313830 w 4345388"/>
                <a:gd name="connsiteY40" fmla="*/ 345882 h 1745656"/>
                <a:gd name="connsiteX41" fmla="*/ 2337684 w 4345388"/>
                <a:gd name="connsiteY41" fmla="*/ 314077 h 1745656"/>
                <a:gd name="connsiteX42" fmla="*/ 2345635 w 4345388"/>
                <a:gd name="connsiteY42" fmla="*/ 290223 h 1745656"/>
                <a:gd name="connsiteX43" fmla="*/ 2361538 w 4345388"/>
                <a:gd name="connsiteY43" fmla="*/ 258418 h 1745656"/>
                <a:gd name="connsiteX44" fmla="*/ 2365514 w 4345388"/>
                <a:gd name="connsiteY44" fmla="*/ 242515 h 1745656"/>
                <a:gd name="connsiteX45" fmla="*/ 2373465 w 4345388"/>
                <a:gd name="connsiteY45" fmla="*/ 222637 h 1745656"/>
                <a:gd name="connsiteX46" fmla="*/ 2377441 w 4345388"/>
                <a:gd name="connsiteY46" fmla="*/ 210710 h 1745656"/>
                <a:gd name="connsiteX47" fmla="*/ 2381416 w 4345388"/>
                <a:gd name="connsiteY47" fmla="*/ 421420 h 1745656"/>
                <a:gd name="connsiteX48" fmla="*/ 2385392 w 4345388"/>
                <a:gd name="connsiteY48" fmla="*/ 441298 h 1745656"/>
                <a:gd name="connsiteX49" fmla="*/ 2393343 w 4345388"/>
                <a:gd name="connsiteY49" fmla="*/ 453225 h 1745656"/>
                <a:gd name="connsiteX50" fmla="*/ 2413221 w 4345388"/>
                <a:gd name="connsiteY50" fmla="*/ 489006 h 1745656"/>
                <a:gd name="connsiteX51" fmla="*/ 2449002 w 4345388"/>
                <a:gd name="connsiteY51" fmla="*/ 477079 h 1745656"/>
                <a:gd name="connsiteX52" fmla="*/ 2468881 w 4345388"/>
                <a:gd name="connsiteY52" fmla="*/ 457200 h 1745656"/>
                <a:gd name="connsiteX53" fmla="*/ 2500686 w 4345388"/>
                <a:gd name="connsiteY53" fmla="*/ 417444 h 1745656"/>
                <a:gd name="connsiteX54" fmla="*/ 2512613 w 4345388"/>
                <a:gd name="connsiteY54" fmla="*/ 405517 h 1745656"/>
                <a:gd name="connsiteX55" fmla="*/ 2524540 w 4345388"/>
                <a:gd name="connsiteY55" fmla="*/ 413468 h 1745656"/>
                <a:gd name="connsiteX56" fmla="*/ 2532491 w 4345388"/>
                <a:gd name="connsiteY56" fmla="*/ 437322 h 1745656"/>
                <a:gd name="connsiteX57" fmla="*/ 2540442 w 4345388"/>
                <a:gd name="connsiteY57" fmla="*/ 457200 h 1745656"/>
                <a:gd name="connsiteX58" fmla="*/ 2544418 w 4345388"/>
                <a:gd name="connsiteY58" fmla="*/ 477079 h 1745656"/>
                <a:gd name="connsiteX59" fmla="*/ 2552369 w 4345388"/>
                <a:gd name="connsiteY59" fmla="*/ 492981 h 1745656"/>
                <a:gd name="connsiteX60" fmla="*/ 2560321 w 4345388"/>
                <a:gd name="connsiteY60" fmla="*/ 512860 h 1745656"/>
                <a:gd name="connsiteX61" fmla="*/ 2564296 w 4345388"/>
                <a:gd name="connsiteY61" fmla="*/ 528762 h 1745656"/>
                <a:gd name="connsiteX62" fmla="*/ 2576223 w 4345388"/>
                <a:gd name="connsiteY62" fmla="*/ 544665 h 1745656"/>
                <a:gd name="connsiteX63" fmla="*/ 2592126 w 4345388"/>
                <a:gd name="connsiteY63" fmla="*/ 568519 h 1745656"/>
                <a:gd name="connsiteX64" fmla="*/ 2604053 w 4345388"/>
                <a:gd name="connsiteY64" fmla="*/ 588397 h 1745656"/>
                <a:gd name="connsiteX65" fmla="*/ 2623931 w 4345388"/>
                <a:gd name="connsiteY65" fmla="*/ 580446 h 1745656"/>
                <a:gd name="connsiteX66" fmla="*/ 2643809 w 4345388"/>
                <a:gd name="connsiteY66" fmla="*/ 552616 h 1745656"/>
                <a:gd name="connsiteX67" fmla="*/ 2663687 w 4345388"/>
                <a:gd name="connsiteY67" fmla="*/ 516835 h 1745656"/>
                <a:gd name="connsiteX68" fmla="*/ 2679590 w 4345388"/>
                <a:gd name="connsiteY68" fmla="*/ 481054 h 1745656"/>
                <a:gd name="connsiteX69" fmla="*/ 2683566 w 4345388"/>
                <a:gd name="connsiteY69" fmla="*/ 469127 h 1745656"/>
                <a:gd name="connsiteX70" fmla="*/ 2691517 w 4345388"/>
                <a:gd name="connsiteY70" fmla="*/ 457200 h 1745656"/>
                <a:gd name="connsiteX71" fmla="*/ 2703444 w 4345388"/>
                <a:gd name="connsiteY71" fmla="*/ 425395 h 1745656"/>
                <a:gd name="connsiteX72" fmla="*/ 2711395 w 4345388"/>
                <a:gd name="connsiteY72" fmla="*/ 409493 h 1745656"/>
                <a:gd name="connsiteX73" fmla="*/ 2735249 w 4345388"/>
                <a:gd name="connsiteY73" fmla="*/ 461176 h 1745656"/>
                <a:gd name="connsiteX74" fmla="*/ 2755127 w 4345388"/>
                <a:gd name="connsiteY74" fmla="*/ 504908 h 1745656"/>
                <a:gd name="connsiteX75" fmla="*/ 2771030 w 4345388"/>
                <a:gd name="connsiteY75" fmla="*/ 556592 h 1745656"/>
                <a:gd name="connsiteX76" fmla="*/ 2775006 w 4345388"/>
                <a:gd name="connsiteY76" fmla="*/ 572494 h 1745656"/>
                <a:gd name="connsiteX77" fmla="*/ 2782957 w 4345388"/>
                <a:gd name="connsiteY77" fmla="*/ 588397 h 1745656"/>
                <a:gd name="connsiteX78" fmla="*/ 2802835 w 4345388"/>
                <a:gd name="connsiteY78" fmla="*/ 624178 h 1745656"/>
                <a:gd name="connsiteX79" fmla="*/ 2818738 w 4345388"/>
                <a:gd name="connsiteY79" fmla="*/ 640080 h 1745656"/>
                <a:gd name="connsiteX80" fmla="*/ 2830665 w 4345388"/>
                <a:gd name="connsiteY80" fmla="*/ 663934 h 1745656"/>
                <a:gd name="connsiteX81" fmla="*/ 2834641 w 4345388"/>
                <a:gd name="connsiteY81" fmla="*/ 679837 h 1745656"/>
                <a:gd name="connsiteX82" fmla="*/ 2846567 w 4345388"/>
                <a:gd name="connsiteY82" fmla="*/ 695740 h 1745656"/>
                <a:gd name="connsiteX83" fmla="*/ 2862470 w 4345388"/>
                <a:gd name="connsiteY83" fmla="*/ 743447 h 1745656"/>
                <a:gd name="connsiteX84" fmla="*/ 2866446 w 4345388"/>
                <a:gd name="connsiteY84" fmla="*/ 759350 h 1745656"/>
                <a:gd name="connsiteX85" fmla="*/ 2882348 w 4345388"/>
                <a:gd name="connsiteY85" fmla="*/ 795131 h 1745656"/>
                <a:gd name="connsiteX86" fmla="*/ 2886324 w 4345388"/>
                <a:gd name="connsiteY86" fmla="*/ 811034 h 1745656"/>
                <a:gd name="connsiteX87" fmla="*/ 2898251 w 4345388"/>
                <a:gd name="connsiteY87" fmla="*/ 834887 h 1745656"/>
                <a:gd name="connsiteX88" fmla="*/ 2910178 w 4345388"/>
                <a:gd name="connsiteY88" fmla="*/ 826936 h 1745656"/>
                <a:gd name="connsiteX89" fmla="*/ 2949934 w 4345388"/>
                <a:gd name="connsiteY89" fmla="*/ 751399 h 1745656"/>
                <a:gd name="connsiteX90" fmla="*/ 2957886 w 4345388"/>
                <a:gd name="connsiteY90" fmla="*/ 703691 h 1745656"/>
                <a:gd name="connsiteX91" fmla="*/ 2977764 w 4345388"/>
                <a:gd name="connsiteY91" fmla="*/ 663934 h 1745656"/>
                <a:gd name="connsiteX92" fmla="*/ 2981740 w 4345388"/>
                <a:gd name="connsiteY92" fmla="*/ 620202 h 1745656"/>
                <a:gd name="connsiteX93" fmla="*/ 3005594 w 4345388"/>
                <a:gd name="connsiteY93" fmla="*/ 576470 h 1745656"/>
                <a:gd name="connsiteX94" fmla="*/ 3025472 w 4345388"/>
                <a:gd name="connsiteY94" fmla="*/ 500933 h 1745656"/>
                <a:gd name="connsiteX95" fmla="*/ 3041374 w 4345388"/>
                <a:gd name="connsiteY95" fmla="*/ 421420 h 1745656"/>
                <a:gd name="connsiteX96" fmla="*/ 3049326 w 4345388"/>
                <a:gd name="connsiteY96" fmla="*/ 405517 h 1745656"/>
                <a:gd name="connsiteX97" fmla="*/ 3061253 w 4345388"/>
                <a:gd name="connsiteY97" fmla="*/ 365760 h 1745656"/>
                <a:gd name="connsiteX98" fmla="*/ 3085107 w 4345388"/>
                <a:gd name="connsiteY98" fmla="*/ 310101 h 1745656"/>
                <a:gd name="connsiteX99" fmla="*/ 3101009 w 4345388"/>
                <a:gd name="connsiteY99" fmla="*/ 349858 h 1745656"/>
                <a:gd name="connsiteX100" fmla="*/ 3104985 w 4345388"/>
                <a:gd name="connsiteY100" fmla="*/ 373712 h 1745656"/>
                <a:gd name="connsiteX101" fmla="*/ 3116912 w 4345388"/>
                <a:gd name="connsiteY101" fmla="*/ 429371 h 1745656"/>
                <a:gd name="connsiteX102" fmla="*/ 3136790 w 4345388"/>
                <a:gd name="connsiteY102" fmla="*/ 489006 h 1745656"/>
                <a:gd name="connsiteX103" fmla="*/ 3180522 w 4345388"/>
                <a:gd name="connsiteY103" fmla="*/ 652007 h 1745656"/>
                <a:gd name="connsiteX104" fmla="*/ 3196425 w 4345388"/>
                <a:gd name="connsiteY104" fmla="*/ 703691 h 1745656"/>
                <a:gd name="connsiteX105" fmla="*/ 3220279 w 4345388"/>
                <a:gd name="connsiteY105" fmla="*/ 807058 h 1745656"/>
                <a:gd name="connsiteX106" fmla="*/ 3248108 w 4345388"/>
                <a:gd name="connsiteY106" fmla="*/ 898498 h 1745656"/>
                <a:gd name="connsiteX107" fmla="*/ 3252084 w 4345388"/>
                <a:gd name="connsiteY107" fmla="*/ 926327 h 1745656"/>
                <a:gd name="connsiteX108" fmla="*/ 3267987 w 4345388"/>
                <a:gd name="connsiteY108" fmla="*/ 966084 h 1745656"/>
                <a:gd name="connsiteX109" fmla="*/ 3271962 w 4345388"/>
                <a:gd name="connsiteY109" fmla="*/ 978011 h 1745656"/>
                <a:gd name="connsiteX110" fmla="*/ 3283889 w 4345388"/>
                <a:gd name="connsiteY110" fmla="*/ 981987 h 1745656"/>
                <a:gd name="connsiteX111" fmla="*/ 3291841 w 4345388"/>
                <a:gd name="connsiteY111" fmla="*/ 974035 h 1745656"/>
                <a:gd name="connsiteX112" fmla="*/ 3307743 w 4345388"/>
                <a:gd name="connsiteY112" fmla="*/ 942230 h 1745656"/>
                <a:gd name="connsiteX113" fmla="*/ 3315694 w 4345388"/>
                <a:gd name="connsiteY113" fmla="*/ 918376 h 1745656"/>
                <a:gd name="connsiteX114" fmla="*/ 3335573 w 4345388"/>
                <a:gd name="connsiteY114" fmla="*/ 950181 h 1745656"/>
                <a:gd name="connsiteX115" fmla="*/ 3367378 w 4345388"/>
                <a:gd name="connsiteY115" fmla="*/ 1021743 h 1745656"/>
                <a:gd name="connsiteX116" fmla="*/ 3399183 w 4345388"/>
                <a:gd name="connsiteY116" fmla="*/ 1077402 h 1745656"/>
                <a:gd name="connsiteX117" fmla="*/ 3415086 w 4345388"/>
                <a:gd name="connsiteY117" fmla="*/ 1073427 h 1745656"/>
                <a:gd name="connsiteX118" fmla="*/ 3430988 w 4345388"/>
                <a:gd name="connsiteY118" fmla="*/ 1045597 h 1745656"/>
                <a:gd name="connsiteX119" fmla="*/ 3454842 w 4345388"/>
                <a:gd name="connsiteY119" fmla="*/ 993914 h 1745656"/>
                <a:gd name="connsiteX120" fmla="*/ 3478696 w 4345388"/>
                <a:gd name="connsiteY120" fmla="*/ 942230 h 1745656"/>
                <a:gd name="connsiteX121" fmla="*/ 3490623 w 4345388"/>
                <a:gd name="connsiteY121" fmla="*/ 938254 h 1745656"/>
                <a:gd name="connsiteX122" fmla="*/ 3522428 w 4345388"/>
                <a:gd name="connsiteY122" fmla="*/ 981987 h 1745656"/>
                <a:gd name="connsiteX123" fmla="*/ 3538331 w 4345388"/>
                <a:gd name="connsiteY123" fmla="*/ 1001865 h 1745656"/>
                <a:gd name="connsiteX124" fmla="*/ 3582063 w 4345388"/>
                <a:gd name="connsiteY124" fmla="*/ 1085354 h 1745656"/>
                <a:gd name="connsiteX125" fmla="*/ 3609893 w 4345388"/>
                <a:gd name="connsiteY125" fmla="*/ 1137037 h 1745656"/>
                <a:gd name="connsiteX126" fmla="*/ 3629771 w 4345388"/>
                <a:gd name="connsiteY126" fmla="*/ 1184745 h 1745656"/>
                <a:gd name="connsiteX127" fmla="*/ 3641698 w 4345388"/>
                <a:gd name="connsiteY127" fmla="*/ 1200647 h 1745656"/>
                <a:gd name="connsiteX128" fmla="*/ 3653625 w 4345388"/>
                <a:gd name="connsiteY128" fmla="*/ 1228477 h 1745656"/>
                <a:gd name="connsiteX129" fmla="*/ 3665552 w 4345388"/>
                <a:gd name="connsiteY129" fmla="*/ 1216550 h 1745656"/>
                <a:gd name="connsiteX130" fmla="*/ 3721211 w 4345388"/>
                <a:gd name="connsiteY130" fmla="*/ 1045597 h 1745656"/>
                <a:gd name="connsiteX131" fmla="*/ 3768919 w 4345388"/>
                <a:gd name="connsiteY131" fmla="*/ 882595 h 1745656"/>
                <a:gd name="connsiteX132" fmla="*/ 3776870 w 4345388"/>
                <a:gd name="connsiteY132" fmla="*/ 830912 h 1745656"/>
                <a:gd name="connsiteX133" fmla="*/ 3792773 w 4345388"/>
                <a:gd name="connsiteY133" fmla="*/ 795131 h 1745656"/>
                <a:gd name="connsiteX134" fmla="*/ 3800724 w 4345388"/>
                <a:gd name="connsiteY134" fmla="*/ 771277 h 1745656"/>
                <a:gd name="connsiteX135" fmla="*/ 3808675 w 4345388"/>
                <a:gd name="connsiteY135" fmla="*/ 735496 h 1745656"/>
                <a:gd name="connsiteX136" fmla="*/ 3824578 w 4345388"/>
                <a:gd name="connsiteY136" fmla="*/ 711642 h 1745656"/>
                <a:gd name="connsiteX137" fmla="*/ 3828554 w 4345388"/>
                <a:gd name="connsiteY137" fmla="*/ 723569 h 1745656"/>
                <a:gd name="connsiteX138" fmla="*/ 3836505 w 4345388"/>
                <a:gd name="connsiteY138" fmla="*/ 735496 h 1745656"/>
                <a:gd name="connsiteX139" fmla="*/ 3840481 w 4345388"/>
                <a:gd name="connsiteY139" fmla="*/ 763326 h 1745656"/>
                <a:gd name="connsiteX140" fmla="*/ 3884213 w 4345388"/>
                <a:gd name="connsiteY140" fmla="*/ 926327 h 1745656"/>
                <a:gd name="connsiteX141" fmla="*/ 3896140 w 4345388"/>
                <a:gd name="connsiteY141" fmla="*/ 958133 h 1745656"/>
                <a:gd name="connsiteX142" fmla="*/ 3904091 w 4345388"/>
                <a:gd name="connsiteY142" fmla="*/ 997889 h 1745656"/>
                <a:gd name="connsiteX143" fmla="*/ 3916018 w 4345388"/>
                <a:gd name="connsiteY143" fmla="*/ 1049573 h 1745656"/>
                <a:gd name="connsiteX144" fmla="*/ 3947823 w 4345388"/>
                <a:gd name="connsiteY144" fmla="*/ 1152940 h 1745656"/>
                <a:gd name="connsiteX145" fmla="*/ 3959750 w 4345388"/>
                <a:gd name="connsiteY145" fmla="*/ 1172818 h 1745656"/>
                <a:gd name="connsiteX146" fmla="*/ 3971677 w 4345388"/>
                <a:gd name="connsiteY146" fmla="*/ 1220526 h 1745656"/>
                <a:gd name="connsiteX147" fmla="*/ 3995531 w 4345388"/>
                <a:gd name="connsiteY147" fmla="*/ 1327868 h 1745656"/>
                <a:gd name="connsiteX148" fmla="*/ 4023361 w 4345388"/>
                <a:gd name="connsiteY148" fmla="*/ 1363649 h 1745656"/>
                <a:gd name="connsiteX149" fmla="*/ 4031312 w 4345388"/>
                <a:gd name="connsiteY149" fmla="*/ 1375576 h 1745656"/>
                <a:gd name="connsiteX150" fmla="*/ 4043239 w 4345388"/>
                <a:gd name="connsiteY150" fmla="*/ 1399430 h 1745656"/>
                <a:gd name="connsiteX151" fmla="*/ 4055166 w 4345388"/>
                <a:gd name="connsiteY151" fmla="*/ 1403406 h 1745656"/>
                <a:gd name="connsiteX152" fmla="*/ 4082995 w 4345388"/>
                <a:gd name="connsiteY152" fmla="*/ 1411357 h 1745656"/>
                <a:gd name="connsiteX153" fmla="*/ 4114801 w 4345388"/>
                <a:gd name="connsiteY153" fmla="*/ 1415333 h 1745656"/>
                <a:gd name="connsiteX154" fmla="*/ 4130703 w 4345388"/>
                <a:gd name="connsiteY154" fmla="*/ 1419308 h 1745656"/>
                <a:gd name="connsiteX155" fmla="*/ 4154557 w 4345388"/>
                <a:gd name="connsiteY155" fmla="*/ 1411357 h 1745656"/>
                <a:gd name="connsiteX156" fmla="*/ 4166484 w 4345388"/>
                <a:gd name="connsiteY156" fmla="*/ 1399430 h 1745656"/>
                <a:gd name="connsiteX157" fmla="*/ 4198289 w 4345388"/>
                <a:gd name="connsiteY157" fmla="*/ 1347747 h 1745656"/>
                <a:gd name="connsiteX158" fmla="*/ 4234070 w 4345388"/>
                <a:gd name="connsiteY158" fmla="*/ 1351722 h 1745656"/>
                <a:gd name="connsiteX159" fmla="*/ 4257924 w 4345388"/>
                <a:gd name="connsiteY159" fmla="*/ 1371600 h 1745656"/>
                <a:gd name="connsiteX160" fmla="*/ 4273827 w 4345388"/>
                <a:gd name="connsiteY160" fmla="*/ 1383527 h 1745656"/>
                <a:gd name="connsiteX161" fmla="*/ 4313583 w 4345388"/>
                <a:gd name="connsiteY161" fmla="*/ 1419308 h 1745656"/>
                <a:gd name="connsiteX162" fmla="*/ 4325510 w 4345388"/>
                <a:gd name="connsiteY162" fmla="*/ 1439187 h 1745656"/>
                <a:gd name="connsiteX163" fmla="*/ 4337437 w 4345388"/>
                <a:gd name="connsiteY163" fmla="*/ 1467016 h 1745656"/>
                <a:gd name="connsiteX164" fmla="*/ 4345388 w 4345388"/>
                <a:gd name="connsiteY164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2353 w 4345388"/>
                <a:gd name="connsiteY15" fmla="*/ 304736 h 1745656"/>
                <a:gd name="connsiteX16" fmla="*/ 1947920 w 4345388"/>
                <a:gd name="connsiteY16" fmla="*/ 245038 h 1745656"/>
                <a:gd name="connsiteX17" fmla="*/ 1995778 w 4345388"/>
                <a:gd name="connsiteY17" fmla="*/ 182880 h 1745656"/>
                <a:gd name="connsiteX18" fmla="*/ 1999754 w 4345388"/>
                <a:gd name="connsiteY18" fmla="*/ 163002 h 1745656"/>
                <a:gd name="connsiteX19" fmla="*/ 2003729 w 4345388"/>
                <a:gd name="connsiteY19" fmla="*/ 123246 h 1745656"/>
                <a:gd name="connsiteX20" fmla="*/ 2015656 w 4345388"/>
                <a:gd name="connsiteY20" fmla="*/ 79514 h 1745656"/>
                <a:gd name="connsiteX21" fmla="*/ 2023607 w 4345388"/>
                <a:gd name="connsiteY21" fmla="*/ 59635 h 1745656"/>
                <a:gd name="connsiteX22" fmla="*/ 2055413 w 4345388"/>
                <a:gd name="connsiteY22" fmla="*/ 3976 h 1745656"/>
                <a:gd name="connsiteX23" fmla="*/ 2075291 w 4345388"/>
                <a:gd name="connsiteY23" fmla="*/ 0 h 1745656"/>
                <a:gd name="connsiteX24" fmla="*/ 2083242 w 4345388"/>
                <a:gd name="connsiteY24" fmla="*/ 15903 h 1745656"/>
                <a:gd name="connsiteX25" fmla="*/ 2087218 w 4345388"/>
                <a:gd name="connsiteY25" fmla="*/ 31806 h 1745656"/>
                <a:gd name="connsiteX26" fmla="*/ 2099145 w 4345388"/>
                <a:gd name="connsiteY26" fmla="*/ 79514 h 1745656"/>
                <a:gd name="connsiteX27" fmla="*/ 2103121 w 4345388"/>
                <a:gd name="connsiteY27" fmla="*/ 123246 h 1745656"/>
                <a:gd name="connsiteX28" fmla="*/ 2115047 w 4345388"/>
                <a:gd name="connsiteY28" fmla="*/ 186856 h 1745656"/>
                <a:gd name="connsiteX29" fmla="*/ 2119023 w 4345388"/>
                <a:gd name="connsiteY29" fmla="*/ 198783 h 1745656"/>
                <a:gd name="connsiteX30" fmla="*/ 2134926 w 4345388"/>
                <a:gd name="connsiteY30" fmla="*/ 250467 h 1745656"/>
                <a:gd name="connsiteX31" fmla="*/ 2138901 w 4345388"/>
                <a:gd name="connsiteY31" fmla="*/ 262394 h 1745656"/>
                <a:gd name="connsiteX32" fmla="*/ 2142877 w 4345388"/>
                <a:gd name="connsiteY32" fmla="*/ 286247 h 1745656"/>
                <a:gd name="connsiteX33" fmla="*/ 2146853 w 4345388"/>
                <a:gd name="connsiteY33" fmla="*/ 318053 h 1745656"/>
                <a:gd name="connsiteX34" fmla="*/ 2158780 w 4345388"/>
                <a:gd name="connsiteY34" fmla="*/ 353834 h 1745656"/>
                <a:gd name="connsiteX35" fmla="*/ 2170707 w 4345388"/>
                <a:gd name="connsiteY35" fmla="*/ 377687 h 1745656"/>
                <a:gd name="connsiteX36" fmla="*/ 2182634 w 4345388"/>
                <a:gd name="connsiteY36" fmla="*/ 381663 h 1745656"/>
                <a:gd name="connsiteX37" fmla="*/ 2274074 w 4345388"/>
                <a:gd name="connsiteY37" fmla="*/ 377687 h 1745656"/>
                <a:gd name="connsiteX38" fmla="*/ 2289976 w 4345388"/>
                <a:gd name="connsiteY38" fmla="*/ 365760 h 1745656"/>
                <a:gd name="connsiteX39" fmla="*/ 2313830 w 4345388"/>
                <a:gd name="connsiteY39" fmla="*/ 345882 h 1745656"/>
                <a:gd name="connsiteX40" fmla="*/ 2337684 w 4345388"/>
                <a:gd name="connsiteY40" fmla="*/ 314077 h 1745656"/>
                <a:gd name="connsiteX41" fmla="*/ 2345635 w 4345388"/>
                <a:gd name="connsiteY41" fmla="*/ 290223 h 1745656"/>
                <a:gd name="connsiteX42" fmla="*/ 2361538 w 4345388"/>
                <a:gd name="connsiteY42" fmla="*/ 258418 h 1745656"/>
                <a:gd name="connsiteX43" fmla="*/ 2365514 w 4345388"/>
                <a:gd name="connsiteY43" fmla="*/ 242515 h 1745656"/>
                <a:gd name="connsiteX44" fmla="*/ 2373465 w 4345388"/>
                <a:gd name="connsiteY44" fmla="*/ 222637 h 1745656"/>
                <a:gd name="connsiteX45" fmla="*/ 2377441 w 4345388"/>
                <a:gd name="connsiteY45" fmla="*/ 210710 h 1745656"/>
                <a:gd name="connsiteX46" fmla="*/ 2381416 w 4345388"/>
                <a:gd name="connsiteY46" fmla="*/ 421420 h 1745656"/>
                <a:gd name="connsiteX47" fmla="*/ 2385392 w 4345388"/>
                <a:gd name="connsiteY47" fmla="*/ 441298 h 1745656"/>
                <a:gd name="connsiteX48" fmla="*/ 2393343 w 4345388"/>
                <a:gd name="connsiteY48" fmla="*/ 453225 h 1745656"/>
                <a:gd name="connsiteX49" fmla="*/ 2413221 w 4345388"/>
                <a:gd name="connsiteY49" fmla="*/ 489006 h 1745656"/>
                <a:gd name="connsiteX50" fmla="*/ 2449002 w 4345388"/>
                <a:gd name="connsiteY50" fmla="*/ 477079 h 1745656"/>
                <a:gd name="connsiteX51" fmla="*/ 2468881 w 4345388"/>
                <a:gd name="connsiteY51" fmla="*/ 457200 h 1745656"/>
                <a:gd name="connsiteX52" fmla="*/ 2500686 w 4345388"/>
                <a:gd name="connsiteY52" fmla="*/ 417444 h 1745656"/>
                <a:gd name="connsiteX53" fmla="*/ 2512613 w 4345388"/>
                <a:gd name="connsiteY53" fmla="*/ 405517 h 1745656"/>
                <a:gd name="connsiteX54" fmla="*/ 2524540 w 4345388"/>
                <a:gd name="connsiteY54" fmla="*/ 413468 h 1745656"/>
                <a:gd name="connsiteX55" fmla="*/ 2532491 w 4345388"/>
                <a:gd name="connsiteY55" fmla="*/ 437322 h 1745656"/>
                <a:gd name="connsiteX56" fmla="*/ 2540442 w 4345388"/>
                <a:gd name="connsiteY56" fmla="*/ 457200 h 1745656"/>
                <a:gd name="connsiteX57" fmla="*/ 2544418 w 4345388"/>
                <a:gd name="connsiteY57" fmla="*/ 477079 h 1745656"/>
                <a:gd name="connsiteX58" fmla="*/ 2552369 w 4345388"/>
                <a:gd name="connsiteY58" fmla="*/ 492981 h 1745656"/>
                <a:gd name="connsiteX59" fmla="*/ 2560321 w 4345388"/>
                <a:gd name="connsiteY59" fmla="*/ 512860 h 1745656"/>
                <a:gd name="connsiteX60" fmla="*/ 2564296 w 4345388"/>
                <a:gd name="connsiteY60" fmla="*/ 528762 h 1745656"/>
                <a:gd name="connsiteX61" fmla="*/ 2576223 w 4345388"/>
                <a:gd name="connsiteY61" fmla="*/ 544665 h 1745656"/>
                <a:gd name="connsiteX62" fmla="*/ 2592126 w 4345388"/>
                <a:gd name="connsiteY62" fmla="*/ 568519 h 1745656"/>
                <a:gd name="connsiteX63" fmla="*/ 2604053 w 4345388"/>
                <a:gd name="connsiteY63" fmla="*/ 588397 h 1745656"/>
                <a:gd name="connsiteX64" fmla="*/ 2623931 w 4345388"/>
                <a:gd name="connsiteY64" fmla="*/ 580446 h 1745656"/>
                <a:gd name="connsiteX65" fmla="*/ 2643809 w 4345388"/>
                <a:gd name="connsiteY65" fmla="*/ 552616 h 1745656"/>
                <a:gd name="connsiteX66" fmla="*/ 2663687 w 4345388"/>
                <a:gd name="connsiteY66" fmla="*/ 516835 h 1745656"/>
                <a:gd name="connsiteX67" fmla="*/ 2679590 w 4345388"/>
                <a:gd name="connsiteY67" fmla="*/ 481054 h 1745656"/>
                <a:gd name="connsiteX68" fmla="*/ 2683566 w 4345388"/>
                <a:gd name="connsiteY68" fmla="*/ 469127 h 1745656"/>
                <a:gd name="connsiteX69" fmla="*/ 2691517 w 4345388"/>
                <a:gd name="connsiteY69" fmla="*/ 457200 h 1745656"/>
                <a:gd name="connsiteX70" fmla="*/ 2703444 w 4345388"/>
                <a:gd name="connsiteY70" fmla="*/ 425395 h 1745656"/>
                <a:gd name="connsiteX71" fmla="*/ 2711395 w 4345388"/>
                <a:gd name="connsiteY71" fmla="*/ 409493 h 1745656"/>
                <a:gd name="connsiteX72" fmla="*/ 2735249 w 4345388"/>
                <a:gd name="connsiteY72" fmla="*/ 461176 h 1745656"/>
                <a:gd name="connsiteX73" fmla="*/ 2755127 w 4345388"/>
                <a:gd name="connsiteY73" fmla="*/ 504908 h 1745656"/>
                <a:gd name="connsiteX74" fmla="*/ 2771030 w 4345388"/>
                <a:gd name="connsiteY74" fmla="*/ 556592 h 1745656"/>
                <a:gd name="connsiteX75" fmla="*/ 2775006 w 4345388"/>
                <a:gd name="connsiteY75" fmla="*/ 572494 h 1745656"/>
                <a:gd name="connsiteX76" fmla="*/ 2782957 w 4345388"/>
                <a:gd name="connsiteY76" fmla="*/ 588397 h 1745656"/>
                <a:gd name="connsiteX77" fmla="*/ 2802835 w 4345388"/>
                <a:gd name="connsiteY77" fmla="*/ 624178 h 1745656"/>
                <a:gd name="connsiteX78" fmla="*/ 2818738 w 4345388"/>
                <a:gd name="connsiteY78" fmla="*/ 640080 h 1745656"/>
                <a:gd name="connsiteX79" fmla="*/ 2830665 w 4345388"/>
                <a:gd name="connsiteY79" fmla="*/ 663934 h 1745656"/>
                <a:gd name="connsiteX80" fmla="*/ 2834641 w 4345388"/>
                <a:gd name="connsiteY80" fmla="*/ 679837 h 1745656"/>
                <a:gd name="connsiteX81" fmla="*/ 2846567 w 4345388"/>
                <a:gd name="connsiteY81" fmla="*/ 695740 h 1745656"/>
                <a:gd name="connsiteX82" fmla="*/ 2862470 w 4345388"/>
                <a:gd name="connsiteY82" fmla="*/ 743447 h 1745656"/>
                <a:gd name="connsiteX83" fmla="*/ 2866446 w 4345388"/>
                <a:gd name="connsiteY83" fmla="*/ 759350 h 1745656"/>
                <a:gd name="connsiteX84" fmla="*/ 2882348 w 4345388"/>
                <a:gd name="connsiteY84" fmla="*/ 795131 h 1745656"/>
                <a:gd name="connsiteX85" fmla="*/ 2886324 w 4345388"/>
                <a:gd name="connsiteY85" fmla="*/ 811034 h 1745656"/>
                <a:gd name="connsiteX86" fmla="*/ 2898251 w 4345388"/>
                <a:gd name="connsiteY86" fmla="*/ 834887 h 1745656"/>
                <a:gd name="connsiteX87" fmla="*/ 2910178 w 4345388"/>
                <a:gd name="connsiteY87" fmla="*/ 826936 h 1745656"/>
                <a:gd name="connsiteX88" fmla="*/ 2949934 w 4345388"/>
                <a:gd name="connsiteY88" fmla="*/ 751399 h 1745656"/>
                <a:gd name="connsiteX89" fmla="*/ 2957886 w 4345388"/>
                <a:gd name="connsiteY89" fmla="*/ 703691 h 1745656"/>
                <a:gd name="connsiteX90" fmla="*/ 2977764 w 4345388"/>
                <a:gd name="connsiteY90" fmla="*/ 663934 h 1745656"/>
                <a:gd name="connsiteX91" fmla="*/ 2981740 w 4345388"/>
                <a:gd name="connsiteY91" fmla="*/ 620202 h 1745656"/>
                <a:gd name="connsiteX92" fmla="*/ 3005594 w 4345388"/>
                <a:gd name="connsiteY92" fmla="*/ 576470 h 1745656"/>
                <a:gd name="connsiteX93" fmla="*/ 3025472 w 4345388"/>
                <a:gd name="connsiteY93" fmla="*/ 500933 h 1745656"/>
                <a:gd name="connsiteX94" fmla="*/ 3041374 w 4345388"/>
                <a:gd name="connsiteY94" fmla="*/ 421420 h 1745656"/>
                <a:gd name="connsiteX95" fmla="*/ 3049326 w 4345388"/>
                <a:gd name="connsiteY95" fmla="*/ 405517 h 1745656"/>
                <a:gd name="connsiteX96" fmla="*/ 3061253 w 4345388"/>
                <a:gd name="connsiteY96" fmla="*/ 365760 h 1745656"/>
                <a:gd name="connsiteX97" fmla="*/ 3085107 w 4345388"/>
                <a:gd name="connsiteY97" fmla="*/ 310101 h 1745656"/>
                <a:gd name="connsiteX98" fmla="*/ 3101009 w 4345388"/>
                <a:gd name="connsiteY98" fmla="*/ 349858 h 1745656"/>
                <a:gd name="connsiteX99" fmla="*/ 3104985 w 4345388"/>
                <a:gd name="connsiteY99" fmla="*/ 373712 h 1745656"/>
                <a:gd name="connsiteX100" fmla="*/ 3116912 w 4345388"/>
                <a:gd name="connsiteY100" fmla="*/ 429371 h 1745656"/>
                <a:gd name="connsiteX101" fmla="*/ 3136790 w 4345388"/>
                <a:gd name="connsiteY101" fmla="*/ 489006 h 1745656"/>
                <a:gd name="connsiteX102" fmla="*/ 3180522 w 4345388"/>
                <a:gd name="connsiteY102" fmla="*/ 652007 h 1745656"/>
                <a:gd name="connsiteX103" fmla="*/ 3196425 w 4345388"/>
                <a:gd name="connsiteY103" fmla="*/ 703691 h 1745656"/>
                <a:gd name="connsiteX104" fmla="*/ 3220279 w 4345388"/>
                <a:gd name="connsiteY104" fmla="*/ 807058 h 1745656"/>
                <a:gd name="connsiteX105" fmla="*/ 3248108 w 4345388"/>
                <a:gd name="connsiteY105" fmla="*/ 898498 h 1745656"/>
                <a:gd name="connsiteX106" fmla="*/ 3252084 w 4345388"/>
                <a:gd name="connsiteY106" fmla="*/ 926327 h 1745656"/>
                <a:gd name="connsiteX107" fmla="*/ 3267987 w 4345388"/>
                <a:gd name="connsiteY107" fmla="*/ 966084 h 1745656"/>
                <a:gd name="connsiteX108" fmla="*/ 3271962 w 4345388"/>
                <a:gd name="connsiteY108" fmla="*/ 978011 h 1745656"/>
                <a:gd name="connsiteX109" fmla="*/ 3283889 w 4345388"/>
                <a:gd name="connsiteY109" fmla="*/ 981987 h 1745656"/>
                <a:gd name="connsiteX110" fmla="*/ 3291841 w 4345388"/>
                <a:gd name="connsiteY110" fmla="*/ 974035 h 1745656"/>
                <a:gd name="connsiteX111" fmla="*/ 3307743 w 4345388"/>
                <a:gd name="connsiteY111" fmla="*/ 942230 h 1745656"/>
                <a:gd name="connsiteX112" fmla="*/ 3315694 w 4345388"/>
                <a:gd name="connsiteY112" fmla="*/ 918376 h 1745656"/>
                <a:gd name="connsiteX113" fmla="*/ 3335573 w 4345388"/>
                <a:gd name="connsiteY113" fmla="*/ 950181 h 1745656"/>
                <a:gd name="connsiteX114" fmla="*/ 3367378 w 4345388"/>
                <a:gd name="connsiteY114" fmla="*/ 1021743 h 1745656"/>
                <a:gd name="connsiteX115" fmla="*/ 3399183 w 4345388"/>
                <a:gd name="connsiteY115" fmla="*/ 1077402 h 1745656"/>
                <a:gd name="connsiteX116" fmla="*/ 3415086 w 4345388"/>
                <a:gd name="connsiteY116" fmla="*/ 1073427 h 1745656"/>
                <a:gd name="connsiteX117" fmla="*/ 3430988 w 4345388"/>
                <a:gd name="connsiteY117" fmla="*/ 1045597 h 1745656"/>
                <a:gd name="connsiteX118" fmla="*/ 3454842 w 4345388"/>
                <a:gd name="connsiteY118" fmla="*/ 993914 h 1745656"/>
                <a:gd name="connsiteX119" fmla="*/ 3478696 w 4345388"/>
                <a:gd name="connsiteY119" fmla="*/ 942230 h 1745656"/>
                <a:gd name="connsiteX120" fmla="*/ 3490623 w 4345388"/>
                <a:gd name="connsiteY120" fmla="*/ 938254 h 1745656"/>
                <a:gd name="connsiteX121" fmla="*/ 3522428 w 4345388"/>
                <a:gd name="connsiteY121" fmla="*/ 981987 h 1745656"/>
                <a:gd name="connsiteX122" fmla="*/ 3538331 w 4345388"/>
                <a:gd name="connsiteY122" fmla="*/ 1001865 h 1745656"/>
                <a:gd name="connsiteX123" fmla="*/ 3582063 w 4345388"/>
                <a:gd name="connsiteY123" fmla="*/ 1085354 h 1745656"/>
                <a:gd name="connsiteX124" fmla="*/ 3609893 w 4345388"/>
                <a:gd name="connsiteY124" fmla="*/ 1137037 h 1745656"/>
                <a:gd name="connsiteX125" fmla="*/ 3629771 w 4345388"/>
                <a:gd name="connsiteY125" fmla="*/ 1184745 h 1745656"/>
                <a:gd name="connsiteX126" fmla="*/ 3641698 w 4345388"/>
                <a:gd name="connsiteY126" fmla="*/ 1200647 h 1745656"/>
                <a:gd name="connsiteX127" fmla="*/ 3653625 w 4345388"/>
                <a:gd name="connsiteY127" fmla="*/ 1228477 h 1745656"/>
                <a:gd name="connsiteX128" fmla="*/ 3665552 w 4345388"/>
                <a:gd name="connsiteY128" fmla="*/ 1216550 h 1745656"/>
                <a:gd name="connsiteX129" fmla="*/ 3721211 w 4345388"/>
                <a:gd name="connsiteY129" fmla="*/ 1045597 h 1745656"/>
                <a:gd name="connsiteX130" fmla="*/ 3768919 w 4345388"/>
                <a:gd name="connsiteY130" fmla="*/ 882595 h 1745656"/>
                <a:gd name="connsiteX131" fmla="*/ 3776870 w 4345388"/>
                <a:gd name="connsiteY131" fmla="*/ 830912 h 1745656"/>
                <a:gd name="connsiteX132" fmla="*/ 3792773 w 4345388"/>
                <a:gd name="connsiteY132" fmla="*/ 795131 h 1745656"/>
                <a:gd name="connsiteX133" fmla="*/ 3800724 w 4345388"/>
                <a:gd name="connsiteY133" fmla="*/ 771277 h 1745656"/>
                <a:gd name="connsiteX134" fmla="*/ 3808675 w 4345388"/>
                <a:gd name="connsiteY134" fmla="*/ 735496 h 1745656"/>
                <a:gd name="connsiteX135" fmla="*/ 3824578 w 4345388"/>
                <a:gd name="connsiteY135" fmla="*/ 711642 h 1745656"/>
                <a:gd name="connsiteX136" fmla="*/ 3828554 w 4345388"/>
                <a:gd name="connsiteY136" fmla="*/ 723569 h 1745656"/>
                <a:gd name="connsiteX137" fmla="*/ 3836505 w 4345388"/>
                <a:gd name="connsiteY137" fmla="*/ 735496 h 1745656"/>
                <a:gd name="connsiteX138" fmla="*/ 3840481 w 4345388"/>
                <a:gd name="connsiteY138" fmla="*/ 763326 h 1745656"/>
                <a:gd name="connsiteX139" fmla="*/ 3884213 w 4345388"/>
                <a:gd name="connsiteY139" fmla="*/ 926327 h 1745656"/>
                <a:gd name="connsiteX140" fmla="*/ 3896140 w 4345388"/>
                <a:gd name="connsiteY140" fmla="*/ 958133 h 1745656"/>
                <a:gd name="connsiteX141" fmla="*/ 3904091 w 4345388"/>
                <a:gd name="connsiteY141" fmla="*/ 997889 h 1745656"/>
                <a:gd name="connsiteX142" fmla="*/ 3916018 w 4345388"/>
                <a:gd name="connsiteY142" fmla="*/ 1049573 h 1745656"/>
                <a:gd name="connsiteX143" fmla="*/ 3947823 w 4345388"/>
                <a:gd name="connsiteY143" fmla="*/ 1152940 h 1745656"/>
                <a:gd name="connsiteX144" fmla="*/ 3959750 w 4345388"/>
                <a:gd name="connsiteY144" fmla="*/ 1172818 h 1745656"/>
                <a:gd name="connsiteX145" fmla="*/ 3971677 w 4345388"/>
                <a:gd name="connsiteY145" fmla="*/ 1220526 h 1745656"/>
                <a:gd name="connsiteX146" fmla="*/ 3995531 w 4345388"/>
                <a:gd name="connsiteY146" fmla="*/ 1327868 h 1745656"/>
                <a:gd name="connsiteX147" fmla="*/ 4023361 w 4345388"/>
                <a:gd name="connsiteY147" fmla="*/ 1363649 h 1745656"/>
                <a:gd name="connsiteX148" fmla="*/ 4031312 w 4345388"/>
                <a:gd name="connsiteY148" fmla="*/ 1375576 h 1745656"/>
                <a:gd name="connsiteX149" fmla="*/ 4043239 w 4345388"/>
                <a:gd name="connsiteY149" fmla="*/ 1399430 h 1745656"/>
                <a:gd name="connsiteX150" fmla="*/ 4055166 w 4345388"/>
                <a:gd name="connsiteY150" fmla="*/ 1403406 h 1745656"/>
                <a:gd name="connsiteX151" fmla="*/ 4082995 w 4345388"/>
                <a:gd name="connsiteY151" fmla="*/ 1411357 h 1745656"/>
                <a:gd name="connsiteX152" fmla="*/ 4114801 w 4345388"/>
                <a:gd name="connsiteY152" fmla="*/ 1415333 h 1745656"/>
                <a:gd name="connsiteX153" fmla="*/ 4130703 w 4345388"/>
                <a:gd name="connsiteY153" fmla="*/ 1419308 h 1745656"/>
                <a:gd name="connsiteX154" fmla="*/ 4154557 w 4345388"/>
                <a:gd name="connsiteY154" fmla="*/ 1411357 h 1745656"/>
                <a:gd name="connsiteX155" fmla="*/ 4166484 w 4345388"/>
                <a:gd name="connsiteY155" fmla="*/ 1399430 h 1745656"/>
                <a:gd name="connsiteX156" fmla="*/ 4198289 w 4345388"/>
                <a:gd name="connsiteY156" fmla="*/ 1347747 h 1745656"/>
                <a:gd name="connsiteX157" fmla="*/ 4234070 w 4345388"/>
                <a:gd name="connsiteY157" fmla="*/ 1351722 h 1745656"/>
                <a:gd name="connsiteX158" fmla="*/ 4257924 w 4345388"/>
                <a:gd name="connsiteY158" fmla="*/ 1371600 h 1745656"/>
                <a:gd name="connsiteX159" fmla="*/ 4273827 w 4345388"/>
                <a:gd name="connsiteY159" fmla="*/ 1383527 h 1745656"/>
                <a:gd name="connsiteX160" fmla="*/ 4313583 w 4345388"/>
                <a:gd name="connsiteY160" fmla="*/ 1419308 h 1745656"/>
                <a:gd name="connsiteX161" fmla="*/ 4325510 w 4345388"/>
                <a:gd name="connsiteY161" fmla="*/ 1439187 h 1745656"/>
                <a:gd name="connsiteX162" fmla="*/ 4337437 w 4345388"/>
                <a:gd name="connsiteY162" fmla="*/ 1467016 h 1745656"/>
                <a:gd name="connsiteX163" fmla="*/ 4345388 w 4345388"/>
                <a:gd name="connsiteY163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2353 w 4345388"/>
                <a:gd name="connsiteY15" fmla="*/ 304736 h 1745656"/>
                <a:gd name="connsiteX16" fmla="*/ 1933172 w 4345388"/>
                <a:gd name="connsiteY16" fmla="*/ 220457 h 1745656"/>
                <a:gd name="connsiteX17" fmla="*/ 1995778 w 4345388"/>
                <a:gd name="connsiteY17" fmla="*/ 182880 h 1745656"/>
                <a:gd name="connsiteX18" fmla="*/ 1999754 w 4345388"/>
                <a:gd name="connsiteY18" fmla="*/ 163002 h 1745656"/>
                <a:gd name="connsiteX19" fmla="*/ 2003729 w 4345388"/>
                <a:gd name="connsiteY19" fmla="*/ 123246 h 1745656"/>
                <a:gd name="connsiteX20" fmla="*/ 2015656 w 4345388"/>
                <a:gd name="connsiteY20" fmla="*/ 79514 h 1745656"/>
                <a:gd name="connsiteX21" fmla="*/ 2023607 w 4345388"/>
                <a:gd name="connsiteY21" fmla="*/ 59635 h 1745656"/>
                <a:gd name="connsiteX22" fmla="*/ 2055413 w 4345388"/>
                <a:gd name="connsiteY22" fmla="*/ 3976 h 1745656"/>
                <a:gd name="connsiteX23" fmla="*/ 2075291 w 4345388"/>
                <a:gd name="connsiteY23" fmla="*/ 0 h 1745656"/>
                <a:gd name="connsiteX24" fmla="*/ 2083242 w 4345388"/>
                <a:gd name="connsiteY24" fmla="*/ 15903 h 1745656"/>
                <a:gd name="connsiteX25" fmla="*/ 2087218 w 4345388"/>
                <a:gd name="connsiteY25" fmla="*/ 31806 h 1745656"/>
                <a:gd name="connsiteX26" fmla="*/ 2099145 w 4345388"/>
                <a:gd name="connsiteY26" fmla="*/ 79514 h 1745656"/>
                <a:gd name="connsiteX27" fmla="*/ 2103121 w 4345388"/>
                <a:gd name="connsiteY27" fmla="*/ 123246 h 1745656"/>
                <a:gd name="connsiteX28" fmla="*/ 2115047 w 4345388"/>
                <a:gd name="connsiteY28" fmla="*/ 186856 h 1745656"/>
                <a:gd name="connsiteX29" fmla="*/ 2119023 w 4345388"/>
                <a:gd name="connsiteY29" fmla="*/ 198783 h 1745656"/>
                <a:gd name="connsiteX30" fmla="*/ 2134926 w 4345388"/>
                <a:gd name="connsiteY30" fmla="*/ 250467 h 1745656"/>
                <a:gd name="connsiteX31" fmla="*/ 2138901 w 4345388"/>
                <a:gd name="connsiteY31" fmla="*/ 262394 h 1745656"/>
                <a:gd name="connsiteX32" fmla="*/ 2142877 w 4345388"/>
                <a:gd name="connsiteY32" fmla="*/ 286247 h 1745656"/>
                <a:gd name="connsiteX33" fmla="*/ 2146853 w 4345388"/>
                <a:gd name="connsiteY33" fmla="*/ 318053 h 1745656"/>
                <a:gd name="connsiteX34" fmla="*/ 2158780 w 4345388"/>
                <a:gd name="connsiteY34" fmla="*/ 353834 h 1745656"/>
                <a:gd name="connsiteX35" fmla="*/ 2170707 w 4345388"/>
                <a:gd name="connsiteY35" fmla="*/ 377687 h 1745656"/>
                <a:gd name="connsiteX36" fmla="*/ 2182634 w 4345388"/>
                <a:gd name="connsiteY36" fmla="*/ 381663 h 1745656"/>
                <a:gd name="connsiteX37" fmla="*/ 2274074 w 4345388"/>
                <a:gd name="connsiteY37" fmla="*/ 377687 h 1745656"/>
                <a:gd name="connsiteX38" fmla="*/ 2289976 w 4345388"/>
                <a:gd name="connsiteY38" fmla="*/ 365760 h 1745656"/>
                <a:gd name="connsiteX39" fmla="*/ 2313830 w 4345388"/>
                <a:gd name="connsiteY39" fmla="*/ 345882 h 1745656"/>
                <a:gd name="connsiteX40" fmla="*/ 2337684 w 4345388"/>
                <a:gd name="connsiteY40" fmla="*/ 314077 h 1745656"/>
                <a:gd name="connsiteX41" fmla="*/ 2345635 w 4345388"/>
                <a:gd name="connsiteY41" fmla="*/ 290223 h 1745656"/>
                <a:gd name="connsiteX42" fmla="*/ 2361538 w 4345388"/>
                <a:gd name="connsiteY42" fmla="*/ 258418 h 1745656"/>
                <a:gd name="connsiteX43" fmla="*/ 2365514 w 4345388"/>
                <a:gd name="connsiteY43" fmla="*/ 242515 h 1745656"/>
                <a:gd name="connsiteX44" fmla="*/ 2373465 w 4345388"/>
                <a:gd name="connsiteY44" fmla="*/ 222637 h 1745656"/>
                <a:gd name="connsiteX45" fmla="*/ 2377441 w 4345388"/>
                <a:gd name="connsiteY45" fmla="*/ 210710 h 1745656"/>
                <a:gd name="connsiteX46" fmla="*/ 2381416 w 4345388"/>
                <a:gd name="connsiteY46" fmla="*/ 421420 h 1745656"/>
                <a:gd name="connsiteX47" fmla="*/ 2385392 w 4345388"/>
                <a:gd name="connsiteY47" fmla="*/ 441298 h 1745656"/>
                <a:gd name="connsiteX48" fmla="*/ 2393343 w 4345388"/>
                <a:gd name="connsiteY48" fmla="*/ 453225 h 1745656"/>
                <a:gd name="connsiteX49" fmla="*/ 2413221 w 4345388"/>
                <a:gd name="connsiteY49" fmla="*/ 489006 h 1745656"/>
                <a:gd name="connsiteX50" fmla="*/ 2449002 w 4345388"/>
                <a:gd name="connsiteY50" fmla="*/ 477079 h 1745656"/>
                <a:gd name="connsiteX51" fmla="*/ 2468881 w 4345388"/>
                <a:gd name="connsiteY51" fmla="*/ 457200 h 1745656"/>
                <a:gd name="connsiteX52" fmla="*/ 2500686 w 4345388"/>
                <a:gd name="connsiteY52" fmla="*/ 417444 h 1745656"/>
                <a:gd name="connsiteX53" fmla="*/ 2512613 w 4345388"/>
                <a:gd name="connsiteY53" fmla="*/ 405517 h 1745656"/>
                <a:gd name="connsiteX54" fmla="*/ 2524540 w 4345388"/>
                <a:gd name="connsiteY54" fmla="*/ 413468 h 1745656"/>
                <a:gd name="connsiteX55" fmla="*/ 2532491 w 4345388"/>
                <a:gd name="connsiteY55" fmla="*/ 437322 h 1745656"/>
                <a:gd name="connsiteX56" fmla="*/ 2540442 w 4345388"/>
                <a:gd name="connsiteY56" fmla="*/ 457200 h 1745656"/>
                <a:gd name="connsiteX57" fmla="*/ 2544418 w 4345388"/>
                <a:gd name="connsiteY57" fmla="*/ 477079 h 1745656"/>
                <a:gd name="connsiteX58" fmla="*/ 2552369 w 4345388"/>
                <a:gd name="connsiteY58" fmla="*/ 492981 h 1745656"/>
                <a:gd name="connsiteX59" fmla="*/ 2560321 w 4345388"/>
                <a:gd name="connsiteY59" fmla="*/ 512860 h 1745656"/>
                <a:gd name="connsiteX60" fmla="*/ 2564296 w 4345388"/>
                <a:gd name="connsiteY60" fmla="*/ 528762 h 1745656"/>
                <a:gd name="connsiteX61" fmla="*/ 2576223 w 4345388"/>
                <a:gd name="connsiteY61" fmla="*/ 544665 h 1745656"/>
                <a:gd name="connsiteX62" fmla="*/ 2592126 w 4345388"/>
                <a:gd name="connsiteY62" fmla="*/ 568519 h 1745656"/>
                <a:gd name="connsiteX63" fmla="*/ 2604053 w 4345388"/>
                <a:gd name="connsiteY63" fmla="*/ 588397 h 1745656"/>
                <a:gd name="connsiteX64" fmla="*/ 2623931 w 4345388"/>
                <a:gd name="connsiteY64" fmla="*/ 580446 h 1745656"/>
                <a:gd name="connsiteX65" fmla="*/ 2643809 w 4345388"/>
                <a:gd name="connsiteY65" fmla="*/ 552616 h 1745656"/>
                <a:gd name="connsiteX66" fmla="*/ 2663687 w 4345388"/>
                <a:gd name="connsiteY66" fmla="*/ 516835 h 1745656"/>
                <a:gd name="connsiteX67" fmla="*/ 2679590 w 4345388"/>
                <a:gd name="connsiteY67" fmla="*/ 481054 h 1745656"/>
                <a:gd name="connsiteX68" fmla="*/ 2683566 w 4345388"/>
                <a:gd name="connsiteY68" fmla="*/ 469127 h 1745656"/>
                <a:gd name="connsiteX69" fmla="*/ 2691517 w 4345388"/>
                <a:gd name="connsiteY69" fmla="*/ 457200 h 1745656"/>
                <a:gd name="connsiteX70" fmla="*/ 2703444 w 4345388"/>
                <a:gd name="connsiteY70" fmla="*/ 425395 h 1745656"/>
                <a:gd name="connsiteX71" fmla="*/ 2711395 w 4345388"/>
                <a:gd name="connsiteY71" fmla="*/ 409493 h 1745656"/>
                <a:gd name="connsiteX72" fmla="*/ 2735249 w 4345388"/>
                <a:gd name="connsiteY72" fmla="*/ 461176 h 1745656"/>
                <a:gd name="connsiteX73" fmla="*/ 2755127 w 4345388"/>
                <a:gd name="connsiteY73" fmla="*/ 504908 h 1745656"/>
                <a:gd name="connsiteX74" fmla="*/ 2771030 w 4345388"/>
                <a:gd name="connsiteY74" fmla="*/ 556592 h 1745656"/>
                <a:gd name="connsiteX75" fmla="*/ 2775006 w 4345388"/>
                <a:gd name="connsiteY75" fmla="*/ 572494 h 1745656"/>
                <a:gd name="connsiteX76" fmla="*/ 2782957 w 4345388"/>
                <a:gd name="connsiteY76" fmla="*/ 588397 h 1745656"/>
                <a:gd name="connsiteX77" fmla="*/ 2802835 w 4345388"/>
                <a:gd name="connsiteY77" fmla="*/ 624178 h 1745656"/>
                <a:gd name="connsiteX78" fmla="*/ 2818738 w 4345388"/>
                <a:gd name="connsiteY78" fmla="*/ 640080 h 1745656"/>
                <a:gd name="connsiteX79" fmla="*/ 2830665 w 4345388"/>
                <a:gd name="connsiteY79" fmla="*/ 663934 h 1745656"/>
                <a:gd name="connsiteX80" fmla="*/ 2834641 w 4345388"/>
                <a:gd name="connsiteY80" fmla="*/ 679837 h 1745656"/>
                <a:gd name="connsiteX81" fmla="*/ 2846567 w 4345388"/>
                <a:gd name="connsiteY81" fmla="*/ 695740 h 1745656"/>
                <a:gd name="connsiteX82" fmla="*/ 2862470 w 4345388"/>
                <a:gd name="connsiteY82" fmla="*/ 743447 h 1745656"/>
                <a:gd name="connsiteX83" fmla="*/ 2866446 w 4345388"/>
                <a:gd name="connsiteY83" fmla="*/ 759350 h 1745656"/>
                <a:gd name="connsiteX84" fmla="*/ 2882348 w 4345388"/>
                <a:gd name="connsiteY84" fmla="*/ 795131 h 1745656"/>
                <a:gd name="connsiteX85" fmla="*/ 2886324 w 4345388"/>
                <a:gd name="connsiteY85" fmla="*/ 811034 h 1745656"/>
                <a:gd name="connsiteX86" fmla="*/ 2898251 w 4345388"/>
                <a:gd name="connsiteY86" fmla="*/ 834887 h 1745656"/>
                <a:gd name="connsiteX87" fmla="*/ 2910178 w 4345388"/>
                <a:gd name="connsiteY87" fmla="*/ 826936 h 1745656"/>
                <a:gd name="connsiteX88" fmla="*/ 2949934 w 4345388"/>
                <a:gd name="connsiteY88" fmla="*/ 751399 h 1745656"/>
                <a:gd name="connsiteX89" fmla="*/ 2957886 w 4345388"/>
                <a:gd name="connsiteY89" fmla="*/ 703691 h 1745656"/>
                <a:gd name="connsiteX90" fmla="*/ 2977764 w 4345388"/>
                <a:gd name="connsiteY90" fmla="*/ 663934 h 1745656"/>
                <a:gd name="connsiteX91" fmla="*/ 2981740 w 4345388"/>
                <a:gd name="connsiteY91" fmla="*/ 620202 h 1745656"/>
                <a:gd name="connsiteX92" fmla="*/ 3005594 w 4345388"/>
                <a:gd name="connsiteY92" fmla="*/ 576470 h 1745656"/>
                <a:gd name="connsiteX93" fmla="*/ 3025472 w 4345388"/>
                <a:gd name="connsiteY93" fmla="*/ 500933 h 1745656"/>
                <a:gd name="connsiteX94" fmla="*/ 3041374 w 4345388"/>
                <a:gd name="connsiteY94" fmla="*/ 421420 h 1745656"/>
                <a:gd name="connsiteX95" fmla="*/ 3049326 w 4345388"/>
                <a:gd name="connsiteY95" fmla="*/ 405517 h 1745656"/>
                <a:gd name="connsiteX96" fmla="*/ 3061253 w 4345388"/>
                <a:gd name="connsiteY96" fmla="*/ 365760 h 1745656"/>
                <a:gd name="connsiteX97" fmla="*/ 3085107 w 4345388"/>
                <a:gd name="connsiteY97" fmla="*/ 310101 h 1745656"/>
                <a:gd name="connsiteX98" fmla="*/ 3101009 w 4345388"/>
                <a:gd name="connsiteY98" fmla="*/ 349858 h 1745656"/>
                <a:gd name="connsiteX99" fmla="*/ 3104985 w 4345388"/>
                <a:gd name="connsiteY99" fmla="*/ 373712 h 1745656"/>
                <a:gd name="connsiteX100" fmla="*/ 3116912 w 4345388"/>
                <a:gd name="connsiteY100" fmla="*/ 429371 h 1745656"/>
                <a:gd name="connsiteX101" fmla="*/ 3136790 w 4345388"/>
                <a:gd name="connsiteY101" fmla="*/ 489006 h 1745656"/>
                <a:gd name="connsiteX102" fmla="*/ 3180522 w 4345388"/>
                <a:gd name="connsiteY102" fmla="*/ 652007 h 1745656"/>
                <a:gd name="connsiteX103" fmla="*/ 3196425 w 4345388"/>
                <a:gd name="connsiteY103" fmla="*/ 703691 h 1745656"/>
                <a:gd name="connsiteX104" fmla="*/ 3220279 w 4345388"/>
                <a:gd name="connsiteY104" fmla="*/ 807058 h 1745656"/>
                <a:gd name="connsiteX105" fmla="*/ 3248108 w 4345388"/>
                <a:gd name="connsiteY105" fmla="*/ 898498 h 1745656"/>
                <a:gd name="connsiteX106" fmla="*/ 3252084 w 4345388"/>
                <a:gd name="connsiteY106" fmla="*/ 926327 h 1745656"/>
                <a:gd name="connsiteX107" fmla="*/ 3267987 w 4345388"/>
                <a:gd name="connsiteY107" fmla="*/ 966084 h 1745656"/>
                <a:gd name="connsiteX108" fmla="*/ 3271962 w 4345388"/>
                <a:gd name="connsiteY108" fmla="*/ 978011 h 1745656"/>
                <a:gd name="connsiteX109" fmla="*/ 3283889 w 4345388"/>
                <a:gd name="connsiteY109" fmla="*/ 981987 h 1745656"/>
                <a:gd name="connsiteX110" fmla="*/ 3291841 w 4345388"/>
                <a:gd name="connsiteY110" fmla="*/ 974035 h 1745656"/>
                <a:gd name="connsiteX111" fmla="*/ 3307743 w 4345388"/>
                <a:gd name="connsiteY111" fmla="*/ 942230 h 1745656"/>
                <a:gd name="connsiteX112" fmla="*/ 3315694 w 4345388"/>
                <a:gd name="connsiteY112" fmla="*/ 918376 h 1745656"/>
                <a:gd name="connsiteX113" fmla="*/ 3335573 w 4345388"/>
                <a:gd name="connsiteY113" fmla="*/ 950181 h 1745656"/>
                <a:gd name="connsiteX114" fmla="*/ 3367378 w 4345388"/>
                <a:gd name="connsiteY114" fmla="*/ 1021743 h 1745656"/>
                <a:gd name="connsiteX115" fmla="*/ 3399183 w 4345388"/>
                <a:gd name="connsiteY115" fmla="*/ 1077402 h 1745656"/>
                <a:gd name="connsiteX116" fmla="*/ 3415086 w 4345388"/>
                <a:gd name="connsiteY116" fmla="*/ 1073427 h 1745656"/>
                <a:gd name="connsiteX117" fmla="*/ 3430988 w 4345388"/>
                <a:gd name="connsiteY117" fmla="*/ 1045597 h 1745656"/>
                <a:gd name="connsiteX118" fmla="*/ 3454842 w 4345388"/>
                <a:gd name="connsiteY118" fmla="*/ 993914 h 1745656"/>
                <a:gd name="connsiteX119" fmla="*/ 3478696 w 4345388"/>
                <a:gd name="connsiteY119" fmla="*/ 942230 h 1745656"/>
                <a:gd name="connsiteX120" fmla="*/ 3490623 w 4345388"/>
                <a:gd name="connsiteY120" fmla="*/ 938254 h 1745656"/>
                <a:gd name="connsiteX121" fmla="*/ 3522428 w 4345388"/>
                <a:gd name="connsiteY121" fmla="*/ 981987 h 1745656"/>
                <a:gd name="connsiteX122" fmla="*/ 3538331 w 4345388"/>
                <a:gd name="connsiteY122" fmla="*/ 1001865 h 1745656"/>
                <a:gd name="connsiteX123" fmla="*/ 3582063 w 4345388"/>
                <a:gd name="connsiteY123" fmla="*/ 1085354 h 1745656"/>
                <a:gd name="connsiteX124" fmla="*/ 3609893 w 4345388"/>
                <a:gd name="connsiteY124" fmla="*/ 1137037 h 1745656"/>
                <a:gd name="connsiteX125" fmla="*/ 3629771 w 4345388"/>
                <a:gd name="connsiteY125" fmla="*/ 1184745 h 1745656"/>
                <a:gd name="connsiteX126" fmla="*/ 3641698 w 4345388"/>
                <a:gd name="connsiteY126" fmla="*/ 1200647 h 1745656"/>
                <a:gd name="connsiteX127" fmla="*/ 3653625 w 4345388"/>
                <a:gd name="connsiteY127" fmla="*/ 1228477 h 1745656"/>
                <a:gd name="connsiteX128" fmla="*/ 3665552 w 4345388"/>
                <a:gd name="connsiteY128" fmla="*/ 1216550 h 1745656"/>
                <a:gd name="connsiteX129" fmla="*/ 3721211 w 4345388"/>
                <a:gd name="connsiteY129" fmla="*/ 1045597 h 1745656"/>
                <a:gd name="connsiteX130" fmla="*/ 3768919 w 4345388"/>
                <a:gd name="connsiteY130" fmla="*/ 882595 h 1745656"/>
                <a:gd name="connsiteX131" fmla="*/ 3776870 w 4345388"/>
                <a:gd name="connsiteY131" fmla="*/ 830912 h 1745656"/>
                <a:gd name="connsiteX132" fmla="*/ 3792773 w 4345388"/>
                <a:gd name="connsiteY132" fmla="*/ 795131 h 1745656"/>
                <a:gd name="connsiteX133" fmla="*/ 3800724 w 4345388"/>
                <a:gd name="connsiteY133" fmla="*/ 771277 h 1745656"/>
                <a:gd name="connsiteX134" fmla="*/ 3808675 w 4345388"/>
                <a:gd name="connsiteY134" fmla="*/ 735496 h 1745656"/>
                <a:gd name="connsiteX135" fmla="*/ 3824578 w 4345388"/>
                <a:gd name="connsiteY135" fmla="*/ 711642 h 1745656"/>
                <a:gd name="connsiteX136" fmla="*/ 3828554 w 4345388"/>
                <a:gd name="connsiteY136" fmla="*/ 723569 h 1745656"/>
                <a:gd name="connsiteX137" fmla="*/ 3836505 w 4345388"/>
                <a:gd name="connsiteY137" fmla="*/ 735496 h 1745656"/>
                <a:gd name="connsiteX138" fmla="*/ 3840481 w 4345388"/>
                <a:gd name="connsiteY138" fmla="*/ 763326 h 1745656"/>
                <a:gd name="connsiteX139" fmla="*/ 3884213 w 4345388"/>
                <a:gd name="connsiteY139" fmla="*/ 926327 h 1745656"/>
                <a:gd name="connsiteX140" fmla="*/ 3896140 w 4345388"/>
                <a:gd name="connsiteY140" fmla="*/ 958133 h 1745656"/>
                <a:gd name="connsiteX141" fmla="*/ 3904091 w 4345388"/>
                <a:gd name="connsiteY141" fmla="*/ 997889 h 1745656"/>
                <a:gd name="connsiteX142" fmla="*/ 3916018 w 4345388"/>
                <a:gd name="connsiteY142" fmla="*/ 1049573 h 1745656"/>
                <a:gd name="connsiteX143" fmla="*/ 3947823 w 4345388"/>
                <a:gd name="connsiteY143" fmla="*/ 1152940 h 1745656"/>
                <a:gd name="connsiteX144" fmla="*/ 3959750 w 4345388"/>
                <a:gd name="connsiteY144" fmla="*/ 1172818 h 1745656"/>
                <a:gd name="connsiteX145" fmla="*/ 3971677 w 4345388"/>
                <a:gd name="connsiteY145" fmla="*/ 1220526 h 1745656"/>
                <a:gd name="connsiteX146" fmla="*/ 3995531 w 4345388"/>
                <a:gd name="connsiteY146" fmla="*/ 1327868 h 1745656"/>
                <a:gd name="connsiteX147" fmla="*/ 4023361 w 4345388"/>
                <a:gd name="connsiteY147" fmla="*/ 1363649 h 1745656"/>
                <a:gd name="connsiteX148" fmla="*/ 4031312 w 4345388"/>
                <a:gd name="connsiteY148" fmla="*/ 1375576 h 1745656"/>
                <a:gd name="connsiteX149" fmla="*/ 4043239 w 4345388"/>
                <a:gd name="connsiteY149" fmla="*/ 1399430 h 1745656"/>
                <a:gd name="connsiteX150" fmla="*/ 4055166 w 4345388"/>
                <a:gd name="connsiteY150" fmla="*/ 1403406 h 1745656"/>
                <a:gd name="connsiteX151" fmla="*/ 4082995 w 4345388"/>
                <a:gd name="connsiteY151" fmla="*/ 1411357 h 1745656"/>
                <a:gd name="connsiteX152" fmla="*/ 4114801 w 4345388"/>
                <a:gd name="connsiteY152" fmla="*/ 1415333 h 1745656"/>
                <a:gd name="connsiteX153" fmla="*/ 4130703 w 4345388"/>
                <a:gd name="connsiteY153" fmla="*/ 1419308 h 1745656"/>
                <a:gd name="connsiteX154" fmla="*/ 4154557 w 4345388"/>
                <a:gd name="connsiteY154" fmla="*/ 1411357 h 1745656"/>
                <a:gd name="connsiteX155" fmla="*/ 4166484 w 4345388"/>
                <a:gd name="connsiteY155" fmla="*/ 1399430 h 1745656"/>
                <a:gd name="connsiteX156" fmla="*/ 4198289 w 4345388"/>
                <a:gd name="connsiteY156" fmla="*/ 1347747 h 1745656"/>
                <a:gd name="connsiteX157" fmla="*/ 4234070 w 4345388"/>
                <a:gd name="connsiteY157" fmla="*/ 1351722 h 1745656"/>
                <a:gd name="connsiteX158" fmla="*/ 4257924 w 4345388"/>
                <a:gd name="connsiteY158" fmla="*/ 1371600 h 1745656"/>
                <a:gd name="connsiteX159" fmla="*/ 4273827 w 4345388"/>
                <a:gd name="connsiteY159" fmla="*/ 1383527 h 1745656"/>
                <a:gd name="connsiteX160" fmla="*/ 4313583 w 4345388"/>
                <a:gd name="connsiteY160" fmla="*/ 1419308 h 1745656"/>
                <a:gd name="connsiteX161" fmla="*/ 4325510 w 4345388"/>
                <a:gd name="connsiteY161" fmla="*/ 1439187 h 1745656"/>
                <a:gd name="connsiteX162" fmla="*/ 4337437 w 4345388"/>
                <a:gd name="connsiteY162" fmla="*/ 1467016 h 1745656"/>
                <a:gd name="connsiteX163" fmla="*/ 4345388 w 4345388"/>
                <a:gd name="connsiteY163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12353 w 4345388"/>
                <a:gd name="connsiteY15" fmla="*/ 304736 h 1745656"/>
                <a:gd name="connsiteX16" fmla="*/ 1933172 w 4345388"/>
                <a:gd name="connsiteY16" fmla="*/ 220457 h 1745656"/>
                <a:gd name="connsiteX17" fmla="*/ 1995778 w 4345388"/>
                <a:gd name="connsiteY17" fmla="*/ 182880 h 1745656"/>
                <a:gd name="connsiteX18" fmla="*/ 1999754 w 4345388"/>
                <a:gd name="connsiteY18" fmla="*/ 163002 h 1745656"/>
                <a:gd name="connsiteX19" fmla="*/ 2003729 w 4345388"/>
                <a:gd name="connsiteY19" fmla="*/ 123246 h 1745656"/>
                <a:gd name="connsiteX20" fmla="*/ 2015656 w 4345388"/>
                <a:gd name="connsiteY20" fmla="*/ 79514 h 1745656"/>
                <a:gd name="connsiteX21" fmla="*/ 2023607 w 4345388"/>
                <a:gd name="connsiteY21" fmla="*/ 59635 h 1745656"/>
                <a:gd name="connsiteX22" fmla="*/ 2055413 w 4345388"/>
                <a:gd name="connsiteY22" fmla="*/ 3976 h 1745656"/>
                <a:gd name="connsiteX23" fmla="*/ 2075291 w 4345388"/>
                <a:gd name="connsiteY23" fmla="*/ 0 h 1745656"/>
                <a:gd name="connsiteX24" fmla="*/ 2083242 w 4345388"/>
                <a:gd name="connsiteY24" fmla="*/ 15903 h 1745656"/>
                <a:gd name="connsiteX25" fmla="*/ 2087218 w 4345388"/>
                <a:gd name="connsiteY25" fmla="*/ 31806 h 1745656"/>
                <a:gd name="connsiteX26" fmla="*/ 2099145 w 4345388"/>
                <a:gd name="connsiteY26" fmla="*/ 79514 h 1745656"/>
                <a:gd name="connsiteX27" fmla="*/ 2103121 w 4345388"/>
                <a:gd name="connsiteY27" fmla="*/ 123246 h 1745656"/>
                <a:gd name="connsiteX28" fmla="*/ 2115047 w 4345388"/>
                <a:gd name="connsiteY28" fmla="*/ 186856 h 1745656"/>
                <a:gd name="connsiteX29" fmla="*/ 2119023 w 4345388"/>
                <a:gd name="connsiteY29" fmla="*/ 198783 h 1745656"/>
                <a:gd name="connsiteX30" fmla="*/ 2134926 w 4345388"/>
                <a:gd name="connsiteY30" fmla="*/ 250467 h 1745656"/>
                <a:gd name="connsiteX31" fmla="*/ 2138901 w 4345388"/>
                <a:gd name="connsiteY31" fmla="*/ 262394 h 1745656"/>
                <a:gd name="connsiteX32" fmla="*/ 2142877 w 4345388"/>
                <a:gd name="connsiteY32" fmla="*/ 286247 h 1745656"/>
                <a:gd name="connsiteX33" fmla="*/ 2146853 w 4345388"/>
                <a:gd name="connsiteY33" fmla="*/ 318053 h 1745656"/>
                <a:gd name="connsiteX34" fmla="*/ 2158780 w 4345388"/>
                <a:gd name="connsiteY34" fmla="*/ 353834 h 1745656"/>
                <a:gd name="connsiteX35" fmla="*/ 2170707 w 4345388"/>
                <a:gd name="connsiteY35" fmla="*/ 377687 h 1745656"/>
                <a:gd name="connsiteX36" fmla="*/ 2182634 w 4345388"/>
                <a:gd name="connsiteY36" fmla="*/ 381663 h 1745656"/>
                <a:gd name="connsiteX37" fmla="*/ 2274074 w 4345388"/>
                <a:gd name="connsiteY37" fmla="*/ 377687 h 1745656"/>
                <a:gd name="connsiteX38" fmla="*/ 2289976 w 4345388"/>
                <a:gd name="connsiteY38" fmla="*/ 365760 h 1745656"/>
                <a:gd name="connsiteX39" fmla="*/ 2313830 w 4345388"/>
                <a:gd name="connsiteY39" fmla="*/ 345882 h 1745656"/>
                <a:gd name="connsiteX40" fmla="*/ 2337684 w 4345388"/>
                <a:gd name="connsiteY40" fmla="*/ 314077 h 1745656"/>
                <a:gd name="connsiteX41" fmla="*/ 2345635 w 4345388"/>
                <a:gd name="connsiteY41" fmla="*/ 290223 h 1745656"/>
                <a:gd name="connsiteX42" fmla="*/ 2361538 w 4345388"/>
                <a:gd name="connsiteY42" fmla="*/ 258418 h 1745656"/>
                <a:gd name="connsiteX43" fmla="*/ 2365514 w 4345388"/>
                <a:gd name="connsiteY43" fmla="*/ 242515 h 1745656"/>
                <a:gd name="connsiteX44" fmla="*/ 2373465 w 4345388"/>
                <a:gd name="connsiteY44" fmla="*/ 222637 h 1745656"/>
                <a:gd name="connsiteX45" fmla="*/ 2377441 w 4345388"/>
                <a:gd name="connsiteY45" fmla="*/ 210710 h 1745656"/>
                <a:gd name="connsiteX46" fmla="*/ 2381416 w 4345388"/>
                <a:gd name="connsiteY46" fmla="*/ 421420 h 1745656"/>
                <a:gd name="connsiteX47" fmla="*/ 2385392 w 4345388"/>
                <a:gd name="connsiteY47" fmla="*/ 441298 h 1745656"/>
                <a:gd name="connsiteX48" fmla="*/ 2393343 w 4345388"/>
                <a:gd name="connsiteY48" fmla="*/ 453225 h 1745656"/>
                <a:gd name="connsiteX49" fmla="*/ 2413221 w 4345388"/>
                <a:gd name="connsiteY49" fmla="*/ 489006 h 1745656"/>
                <a:gd name="connsiteX50" fmla="*/ 2449002 w 4345388"/>
                <a:gd name="connsiteY50" fmla="*/ 477079 h 1745656"/>
                <a:gd name="connsiteX51" fmla="*/ 2468881 w 4345388"/>
                <a:gd name="connsiteY51" fmla="*/ 457200 h 1745656"/>
                <a:gd name="connsiteX52" fmla="*/ 2500686 w 4345388"/>
                <a:gd name="connsiteY52" fmla="*/ 417444 h 1745656"/>
                <a:gd name="connsiteX53" fmla="*/ 2512613 w 4345388"/>
                <a:gd name="connsiteY53" fmla="*/ 405517 h 1745656"/>
                <a:gd name="connsiteX54" fmla="*/ 2524540 w 4345388"/>
                <a:gd name="connsiteY54" fmla="*/ 413468 h 1745656"/>
                <a:gd name="connsiteX55" fmla="*/ 2532491 w 4345388"/>
                <a:gd name="connsiteY55" fmla="*/ 437322 h 1745656"/>
                <a:gd name="connsiteX56" fmla="*/ 2540442 w 4345388"/>
                <a:gd name="connsiteY56" fmla="*/ 457200 h 1745656"/>
                <a:gd name="connsiteX57" fmla="*/ 2544418 w 4345388"/>
                <a:gd name="connsiteY57" fmla="*/ 477079 h 1745656"/>
                <a:gd name="connsiteX58" fmla="*/ 2552369 w 4345388"/>
                <a:gd name="connsiteY58" fmla="*/ 492981 h 1745656"/>
                <a:gd name="connsiteX59" fmla="*/ 2560321 w 4345388"/>
                <a:gd name="connsiteY59" fmla="*/ 512860 h 1745656"/>
                <a:gd name="connsiteX60" fmla="*/ 2564296 w 4345388"/>
                <a:gd name="connsiteY60" fmla="*/ 528762 h 1745656"/>
                <a:gd name="connsiteX61" fmla="*/ 2576223 w 4345388"/>
                <a:gd name="connsiteY61" fmla="*/ 544665 h 1745656"/>
                <a:gd name="connsiteX62" fmla="*/ 2592126 w 4345388"/>
                <a:gd name="connsiteY62" fmla="*/ 568519 h 1745656"/>
                <a:gd name="connsiteX63" fmla="*/ 2604053 w 4345388"/>
                <a:gd name="connsiteY63" fmla="*/ 588397 h 1745656"/>
                <a:gd name="connsiteX64" fmla="*/ 2623931 w 4345388"/>
                <a:gd name="connsiteY64" fmla="*/ 580446 h 1745656"/>
                <a:gd name="connsiteX65" fmla="*/ 2643809 w 4345388"/>
                <a:gd name="connsiteY65" fmla="*/ 552616 h 1745656"/>
                <a:gd name="connsiteX66" fmla="*/ 2663687 w 4345388"/>
                <a:gd name="connsiteY66" fmla="*/ 516835 h 1745656"/>
                <a:gd name="connsiteX67" fmla="*/ 2679590 w 4345388"/>
                <a:gd name="connsiteY67" fmla="*/ 481054 h 1745656"/>
                <a:gd name="connsiteX68" fmla="*/ 2683566 w 4345388"/>
                <a:gd name="connsiteY68" fmla="*/ 469127 h 1745656"/>
                <a:gd name="connsiteX69" fmla="*/ 2691517 w 4345388"/>
                <a:gd name="connsiteY69" fmla="*/ 457200 h 1745656"/>
                <a:gd name="connsiteX70" fmla="*/ 2703444 w 4345388"/>
                <a:gd name="connsiteY70" fmla="*/ 425395 h 1745656"/>
                <a:gd name="connsiteX71" fmla="*/ 2711395 w 4345388"/>
                <a:gd name="connsiteY71" fmla="*/ 409493 h 1745656"/>
                <a:gd name="connsiteX72" fmla="*/ 2735249 w 4345388"/>
                <a:gd name="connsiteY72" fmla="*/ 461176 h 1745656"/>
                <a:gd name="connsiteX73" fmla="*/ 2755127 w 4345388"/>
                <a:gd name="connsiteY73" fmla="*/ 504908 h 1745656"/>
                <a:gd name="connsiteX74" fmla="*/ 2771030 w 4345388"/>
                <a:gd name="connsiteY74" fmla="*/ 556592 h 1745656"/>
                <a:gd name="connsiteX75" fmla="*/ 2775006 w 4345388"/>
                <a:gd name="connsiteY75" fmla="*/ 572494 h 1745656"/>
                <a:gd name="connsiteX76" fmla="*/ 2782957 w 4345388"/>
                <a:gd name="connsiteY76" fmla="*/ 588397 h 1745656"/>
                <a:gd name="connsiteX77" fmla="*/ 2802835 w 4345388"/>
                <a:gd name="connsiteY77" fmla="*/ 624178 h 1745656"/>
                <a:gd name="connsiteX78" fmla="*/ 2818738 w 4345388"/>
                <a:gd name="connsiteY78" fmla="*/ 640080 h 1745656"/>
                <a:gd name="connsiteX79" fmla="*/ 2830665 w 4345388"/>
                <a:gd name="connsiteY79" fmla="*/ 663934 h 1745656"/>
                <a:gd name="connsiteX80" fmla="*/ 2834641 w 4345388"/>
                <a:gd name="connsiteY80" fmla="*/ 679837 h 1745656"/>
                <a:gd name="connsiteX81" fmla="*/ 2846567 w 4345388"/>
                <a:gd name="connsiteY81" fmla="*/ 695740 h 1745656"/>
                <a:gd name="connsiteX82" fmla="*/ 2862470 w 4345388"/>
                <a:gd name="connsiteY82" fmla="*/ 743447 h 1745656"/>
                <a:gd name="connsiteX83" fmla="*/ 2866446 w 4345388"/>
                <a:gd name="connsiteY83" fmla="*/ 759350 h 1745656"/>
                <a:gd name="connsiteX84" fmla="*/ 2882348 w 4345388"/>
                <a:gd name="connsiteY84" fmla="*/ 795131 h 1745656"/>
                <a:gd name="connsiteX85" fmla="*/ 2886324 w 4345388"/>
                <a:gd name="connsiteY85" fmla="*/ 811034 h 1745656"/>
                <a:gd name="connsiteX86" fmla="*/ 2898251 w 4345388"/>
                <a:gd name="connsiteY86" fmla="*/ 834887 h 1745656"/>
                <a:gd name="connsiteX87" fmla="*/ 2910178 w 4345388"/>
                <a:gd name="connsiteY87" fmla="*/ 826936 h 1745656"/>
                <a:gd name="connsiteX88" fmla="*/ 2949934 w 4345388"/>
                <a:gd name="connsiteY88" fmla="*/ 751399 h 1745656"/>
                <a:gd name="connsiteX89" fmla="*/ 2957886 w 4345388"/>
                <a:gd name="connsiteY89" fmla="*/ 703691 h 1745656"/>
                <a:gd name="connsiteX90" fmla="*/ 2977764 w 4345388"/>
                <a:gd name="connsiteY90" fmla="*/ 663934 h 1745656"/>
                <a:gd name="connsiteX91" fmla="*/ 2981740 w 4345388"/>
                <a:gd name="connsiteY91" fmla="*/ 620202 h 1745656"/>
                <a:gd name="connsiteX92" fmla="*/ 3005594 w 4345388"/>
                <a:gd name="connsiteY92" fmla="*/ 576470 h 1745656"/>
                <a:gd name="connsiteX93" fmla="*/ 3025472 w 4345388"/>
                <a:gd name="connsiteY93" fmla="*/ 500933 h 1745656"/>
                <a:gd name="connsiteX94" fmla="*/ 3041374 w 4345388"/>
                <a:gd name="connsiteY94" fmla="*/ 421420 h 1745656"/>
                <a:gd name="connsiteX95" fmla="*/ 3049326 w 4345388"/>
                <a:gd name="connsiteY95" fmla="*/ 405517 h 1745656"/>
                <a:gd name="connsiteX96" fmla="*/ 3061253 w 4345388"/>
                <a:gd name="connsiteY96" fmla="*/ 365760 h 1745656"/>
                <a:gd name="connsiteX97" fmla="*/ 3085107 w 4345388"/>
                <a:gd name="connsiteY97" fmla="*/ 310101 h 1745656"/>
                <a:gd name="connsiteX98" fmla="*/ 3101009 w 4345388"/>
                <a:gd name="connsiteY98" fmla="*/ 349858 h 1745656"/>
                <a:gd name="connsiteX99" fmla="*/ 3104985 w 4345388"/>
                <a:gd name="connsiteY99" fmla="*/ 373712 h 1745656"/>
                <a:gd name="connsiteX100" fmla="*/ 3116912 w 4345388"/>
                <a:gd name="connsiteY100" fmla="*/ 429371 h 1745656"/>
                <a:gd name="connsiteX101" fmla="*/ 3136790 w 4345388"/>
                <a:gd name="connsiteY101" fmla="*/ 489006 h 1745656"/>
                <a:gd name="connsiteX102" fmla="*/ 3180522 w 4345388"/>
                <a:gd name="connsiteY102" fmla="*/ 652007 h 1745656"/>
                <a:gd name="connsiteX103" fmla="*/ 3196425 w 4345388"/>
                <a:gd name="connsiteY103" fmla="*/ 703691 h 1745656"/>
                <a:gd name="connsiteX104" fmla="*/ 3220279 w 4345388"/>
                <a:gd name="connsiteY104" fmla="*/ 807058 h 1745656"/>
                <a:gd name="connsiteX105" fmla="*/ 3248108 w 4345388"/>
                <a:gd name="connsiteY105" fmla="*/ 898498 h 1745656"/>
                <a:gd name="connsiteX106" fmla="*/ 3252084 w 4345388"/>
                <a:gd name="connsiteY106" fmla="*/ 926327 h 1745656"/>
                <a:gd name="connsiteX107" fmla="*/ 3267987 w 4345388"/>
                <a:gd name="connsiteY107" fmla="*/ 966084 h 1745656"/>
                <a:gd name="connsiteX108" fmla="*/ 3271962 w 4345388"/>
                <a:gd name="connsiteY108" fmla="*/ 978011 h 1745656"/>
                <a:gd name="connsiteX109" fmla="*/ 3283889 w 4345388"/>
                <a:gd name="connsiteY109" fmla="*/ 981987 h 1745656"/>
                <a:gd name="connsiteX110" fmla="*/ 3291841 w 4345388"/>
                <a:gd name="connsiteY110" fmla="*/ 974035 h 1745656"/>
                <a:gd name="connsiteX111" fmla="*/ 3307743 w 4345388"/>
                <a:gd name="connsiteY111" fmla="*/ 942230 h 1745656"/>
                <a:gd name="connsiteX112" fmla="*/ 3315694 w 4345388"/>
                <a:gd name="connsiteY112" fmla="*/ 918376 h 1745656"/>
                <a:gd name="connsiteX113" fmla="*/ 3335573 w 4345388"/>
                <a:gd name="connsiteY113" fmla="*/ 950181 h 1745656"/>
                <a:gd name="connsiteX114" fmla="*/ 3367378 w 4345388"/>
                <a:gd name="connsiteY114" fmla="*/ 1021743 h 1745656"/>
                <a:gd name="connsiteX115" fmla="*/ 3399183 w 4345388"/>
                <a:gd name="connsiteY115" fmla="*/ 1077402 h 1745656"/>
                <a:gd name="connsiteX116" fmla="*/ 3415086 w 4345388"/>
                <a:gd name="connsiteY116" fmla="*/ 1073427 h 1745656"/>
                <a:gd name="connsiteX117" fmla="*/ 3430988 w 4345388"/>
                <a:gd name="connsiteY117" fmla="*/ 1045597 h 1745656"/>
                <a:gd name="connsiteX118" fmla="*/ 3454842 w 4345388"/>
                <a:gd name="connsiteY118" fmla="*/ 993914 h 1745656"/>
                <a:gd name="connsiteX119" fmla="*/ 3478696 w 4345388"/>
                <a:gd name="connsiteY119" fmla="*/ 942230 h 1745656"/>
                <a:gd name="connsiteX120" fmla="*/ 3490623 w 4345388"/>
                <a:gd name="connsiteY120" fmla="*/ 938254 h 1745656"/>
                <a:gd name="connsiteX121" fmla="*/ 3522428 w 4345388"/>
                <a:gd name="connsiteY121" fmla="*/ 981987 h 1745656"/>
                <a:gd name="connsiteX122" fmla="*/ 3538331 w 4345388"/>
                <a:gd name="connsiteY122" fmla="*/ 1001865 h 1745656"/>
                <a:gd name="connsiteX123" fmla="*/ 3582063 w 4345388"/>
                <a:gd name="connsiteY123" fmla="*/ 1085354 h 1745656"/>
                <a:gd name="connsiteX124" fmla="*/ 3609893 w 4345388"/>
                <a:gd name="connsiteY124" fmla="*/ 1137037 h 1745656"/>
                <a:gd name="connsiteX125" fmla="*/ 3629771 w 4345388"/>
                <a:gd name="connsiteY125" fmla="*/ 1184745 h 1745656"/>
                <a:gd name="connsiteX126" fmla="*/ 3641698 w 4345388"/>
                <a:gd name="connsiteY126" fmla="*/ 1200647 h 1745656"/>
                <a:gd name="connsiteX127" fmla="*/ 3653625 w 4345388"/>
                <a:gd name="connsiteY127" fmla="*/ 1228477 h 1745656"/>
                <a:gd name="connsiteX128" fmla="*/ 3665552 w 4345388"/>
                <a:gd name="connsiteY128" fmla="*/ 1216550 h 1745656"/>
                <a:gd name="connsiteX129" fmla="*/ 3721211 w 4345388"/>
                <a:gd name="connsiteY129" fmla="*/ 1045597 h 1745656"/>
                <a:gd name="connsiteX130" fmla="*/ 3768919 w 4345388"/>
                <a:gd name="connsiteY130" fmla="*/ 882595 h 1745656"/>
                <a:gd name="connsiteX131" fmla="*/ 3776870 w 4345388"/>
                <a:gd name="connsiteY131" fmla="*/ 830912 h 1745656"/>
                <a:gd name="connsiteX132" fmla="*/ 3792773 w 4345388"/>
                <a:gd name="connsiteY132" fmla="*/ 795131 h 1745656"/>
                <a:gd name="connsiteX133" fmla="*/ 3800724 w 4345388"/>
                <a:gd name="connsiteY133" fmla="*/ 771277 h 1745656"/>
                <a:gd name="connsiteX134" fmla="*/ 3808675 w 4345388"/>
                <a:gd name="connsiteY134" fmla="*/ 735496 h 1745656"/>
                <a:gd name="connsiteX135" fmla="*/ 3824578 w 4345388"/>
                <a:gd name="connsiteY135" fmla="*/ 711642 h 1745656"/>
                <a:gd name="connsiteX136" fmla="*/ 3828554 w 4345388"/>
                <a:gd name="connsiteY136" fmla="*/ 723569 h 1745656"/>
                <a:gd name="connsiteX137" fmla="*/ 3836505 w 4345388"/>
                <a:gd name="connsiteY137" fmla="*/ 735496 h 1745656"/>
                <a:gd name="connsiteX138" fmla="*/ 3840481 w 4345388"/>
                <a:gd name="connsiteY138" fmla="*/ 763326 h 1745656"/>
                <a:gd name="connsiteX139" fmla="*/ 3884213 w 4345388"/>
                <a:gd name="connsiteY139" fmla="*/ 926327 h 1745656"/>
                <a:gd name="connsiteX140" fmla="*/ 3896140 w 4345388"/>
                <a:gd name="connsiteY140" fmla="*/ 958133 h 1745656"/>
                <a:gd name="connsiteX141" fmla="*/ 3904091 w 4345388"/>
                <a:gd name="connsiteY141" fmla="*/ 997889 h 1745656"/>
                <a:gd name="connsiteX142" fmla="*/ 3916018 w 4345388"/>
                <a:gd name="connsiteY142" fmla="*/ 1049573 h 1745656"/>
                <a:gd name="connsiteX143" fmla="*/ 3947823 w 4345388"/>
                <a:gd name="connsiteY143" fmla="*/ 1152940 h 1745656"/>
                <a:gd name="connsiteX144" fmla="*/ 3959750 w 4345388"/>
                <a:gd name="connsiteY144" fmla="*/ 1172818 h 1745656"/>
                <a:gd name="connsiteX145" fmla="*/ 3971677 w 4345388"/>
                <a:gd name="connsiteY145" fmla="*/ 1220526 h 1745656"/>
                <a:gd name="connsiteX146" fmla="*/ 3995531 w 4345388"/>
                <a:gd name="connsiteY146" fmla="*/ 1327868 h 1745656"/>
                <a:gd name="connsiteX147" fmla="*/ 4023361 w 4345388"/>
                <a:gd name="connsiteY147" fmla="*/ 1363649 h 1745656"/>
                <a:gd name="connsiteX148" fmla="*/ 4031312 w 4345388"/>
                <a:gd name="connsiteY148" fmla="*/ 1375576 h 1745656"/>
                <a:gd name="connsiteX149" fmla="*/ 4043239 w 4345388"/>
                <a:gd name="connsiteY149" fmla="*/ 1399430 h 1745656"/>
                <a:gd name="connsiteX150" fmla="*/ 4055166 w 4345388"/>
                <a:gd name="connsiteY150" fmla="*/ 1403406 h 1745656"/>
                <a:gd name="connsiteX151" fmla="*/ 4082995 w 4345388"/>
                <a:gd name="connsiteY151" fmla="*/ 1411357 h 1745656"/>
                <a:gd name="connsiteX152" fmla="*/ 4114801 w 4345388"/>
                <a:gd name="connsiteY152" fmla="*/ 1415333 h 1745656"/>
                <a:gd name="connsiteX153" fmla="*/ 4130703 w 4345388"/>
                <a:gd name="connsiteY153" fmla="*/ 1419308 h 1745656"/>
                <a:gd name="connsiteX154" fmla="*/ 4154557 w 4345388"/>
                <a:gd name="connsiteY154" fmla="*/ 1411357 h 1745656"/>
                <a:gd name="connsiteX155" fmla="*/ 4166484 w 4345388"/>
                <a:gd name="connsiteY155" fmla="*/ 1399430 h 1745656"/>
                <a:gd name="connsiteX156" fmla="*/ 4198289 w 4345388"/>
                <a:gd name="connsiteY156" fmla="*/ 1347747 h 1745656"/>
                <a:gd name="connsiteX157" fmla="*/ 4234070 w 4345388"/>
                <a:gd name="connsiteY157" fmla="*/ 1351722 h 1745656"/>
                <a:gd name="connsiteX158" fmla="*/ 4257924 w 4345388"/>
                <a:gd name="connsiteY158" fmla="*/ 1371600 h 1745656"/>
                <a:gd name="connsiteX159" fmla="*/ 4273827 w 4345388"/>
                <a:gd name="connsiteY159" fmla="*/ 1383527 h 1745656"/>
                <a:gd name="connsiteX160" fmla="*/ 4313583 w 4345388"/>
                <a:gd name="connsiteY160" fmla="*/ 1419308 h 1745656"/>
                <a:gd name="connsiteX161" fmla="*/ 4325510 w 4345388"/>
                <a:gd name="connsiteY161" fmla="*/ 1439187 h 1745656"/>
                <a:gd name="connsiteX162" fmla="*/ 4337437 w 4345388"/>
                <a:gd name="connsiteY162" fmla="*/ 1467016 h 1745656"/>
                <a:gd name="connsiteX163" fmla="*/ 4345388 w 4345388"/>
                <a:gd name="connsiteY163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00063 w 4345388"/>
                <a:gd name="connsiteY15" fmla="*/ 309652 h 1745656"/>
                <a:gd name="connsiteX16" fmla="*/ 1933172 w 4345388"/>
                <a:gd name="connsiteY16" fmla="*/ 220457 h 1745656"/>
                <a:gd name="connsiteX17" fmla="*/ 1995778 w 4345388"/>
                <a:gd name="connsiteY17" fmla="*/ 182880 h 1745656"/>
                <a:gd name="connsiteX18" fmla="*/ 1999754 w 4345388"/>
                <a:gd name="connsiteY18" fmla="*/ 163002 h 1745656"/>
                <a:gd name="connsiteX19" fmla="*/ 2003729 w 4345388"/>
                <a:gd name="connsiteY19" fmla="*/ 123246 h 1745656"/>
                <a:gd name="connsiteX20" fmla="*/ 2015656 w 4345388"/>
                <a:gd name="connsiteY20" fmla="*/ 79514 h 1745656"/>
                <a:gd name="connsiteX21" fmla="*/ 2023607 w 4345388"/>
                <a:gd name="connsiteY21" fmla="*/ 59635 h 1745656"/>
                <a:gd name="connsiteX22" fmla="*/ 2055413 w 4345388"/>
                <a:gd name="connsiteY22" fmla="*/ 3976 h 1745656"/>
                <a:gd name="connsiteX23" fmla="*/ 2075291 w 4345388"/>
                <a:gd name="connsiteY23" fmla="*/ 0 h 1745656"/>
                <a:gd name="connsiteX24" fmla="*/ 2083242 w 4345388"/>
                <a:gd name="connsiteY24" fmla="*/ 15903 h 1745656"/>
                <a:gd name="connsiteX25" fmla="*/ 2087218 w 4345388"/>
                <a:gd name="connsiteY25" fmla="*/ 31806 h 1745656"/>
                <a:gd name="connsiteX26" fmla="*/ 2099145 w 4345388"/>
                <a:gd name="connsiteY26" fmla="*/ 79514 h 1745656"/>
                <a:gd name="connsiteX27" fmla="*/ 2103121 w 4345388"/>
                <a:gd name="connsiteY27" fmla="*/ 123246 h 1745656"/>
                <a:gd name="connsiteX28" fmla="*/ 2115047 w 4345388"/>
                <a:gd name="connsiteY28" fmla="*/ 186856 h 1745656"/>
                <a:gd name="connsiteX29" fmla="*/ 2119023 w 4345388"/>
                <a:gd name="connsiteY29" fmla="*/ 198783 h 1745656"/>
                <a:gd name="connsiteX30" fmla="*/ 2134926 w 4345388"/>
                <a:gd name="connsiteY30" fmla="*/ 250467 h 1745656"/>
                <a:gd name="connsiteX31" fmla="*/ 2138901 w 4345388"/>
                <a:gd name="connsiteY31" fmla="*/ 262394 h 1745656"/>
                <a:gd name="connsiteX32" fmla="*/ 2142877 w 4345388"/>
                <a:gd name="connsiteY32" fmla="*/ 286247 h 1745656"/>
                <a:gd name="connsiteX33" fmla="*/ 2146853 w 4345388"/>
                <a:gd name="connsiteY33" fmla="*/ 318053 h 1745656"/>
                <a:gd name="connsiteX34" fmla="*/ 2158780 w 4345388"/>
                <a:gd name="connsiteY34" fmla="*/ 353834 h 1745656"/>
                <a:gd name="connsiteX35" fmla="*/ 2170707 w 4345388"/>
                <a:gd name="connsiteY35" fmla="*/ 377687 h 1745656"/>
                <a:gd name="connsiteX36" fmla="*/ 2182634 w 4345388"/>
                <a:gd name="connsiteY36" fmla="*/ 381663 h 1745656"/>
                <a:gd name="connsiteX37" fmla="*/ 2274074 w 4345388"/>
                <a:gd name="connsiteY37" fmla="*/ 377687 h 1745656"/>
                <a:gd name="connsiteX38" fmla="*/ 2289976 w 4345388"/>
                <a:gd name="connsiteY38" fmla="*/ 365760 h 1745656"/>
                <a:gd name="connsiteX39" fmla="*/ 2313830 w 4345388"/>
                <a:gd name="connsiteY39" fmla="*/ 345882 h 1745656"/>
                <a:gd name="connsiteX40" fmla="*/ 2337684 w 4345388"/>
                <a:gd name="connsiteY40" fmla="*/ 314077 h 1745656"/>
                <a:gd name="connsiteX41" fmla="*/ 2345635 w 4345388"/>
                <a:gd name="connsiteY41" fmla="*/ 290223 h 1745656"/>
                <a:gd name="connsiteX42" fmla="*/ 2361538 w 4345388"/>
                <a:gd name="connsiteY42" fmla="*/ 258418 h 1745656"/>
                <a:gd name="connsiteX43" fmla="*/ 2365514 w 4345388"/>
                <a:gd name="connsiteY43" fmla="*/ 242515 h 1745656"/>
                <a:gd name="connsiteX44" fmla="*/ 2373465 w 4345388"/>
                <a:gd name="connsiteY44" fmla="*/ 222637 h 1745656"/>
                <a:gd name="connsiteX45" fmla="*/ 2377441 w 4345388"/>
                <a:gd name="connsiteY45" fmla="*/ 210710 h 1745656"/>
                <a:gd name="connsiteX46" fmla="*/ 2381416 w 4345388"/>
                <a:gd name="connsiteY46" fmla="*/ 421420 h 1745656"/>
                <a:gd name="connsiteX47" fmla="*/ 2385392 w 4345388"/>
                <a:gd name="connsiteY47" fmla="*/ 441298 h 1745656"/>
                <a:gd name="connsiteX48" fmla="*/ 2393343 w 4345388"/>
                <a:gd name="connsiteY48" fmla="*/ 453225 h 1745656"/>
                <a:gd name="connsiteX49" fmla="*/ 2413221 w 4345388"/>
                <a:gd name="connsiteY49" fmla="*/ 489006 h 1745656"/>
                <a:gd name="connsiteX50" fmla="*/ 2449002 w 4345388"/>
                <a:gd name="connsiteY50" fmla="*/ 477079 h 1745656"/>
                <a:gd name="connsiteX51" fmla="*/ 2468881 w 4345388"/>
                <a:gd name="connsiteY51" fmla="*/ 457200 h 1745656"/>
                <a:gd name="connsiteX52" fmla="*/ 2500686 w 4345388"/>
                <a:gd name="connsiteY52" fmla="*/ 417444 h 1745656"/>
                <a:gd name="connsiteX53" fmla="*/ 2512613 w 4345388"/>
                <a:gd name="connsiteY53" fmla="*/ 405517 h 1745656"/>
                <a:gd name="connsiteX54" fmla="*/ 2524540 w 4345388"/>
                <a:gd name="connsiteY54" fmla="*/ 413468 h 1745656"/>
                <a:gd name="connsiteX55" fmla="*/ 2532491 w 4345388"/>
                <a:gd name="connsiteY55" fmla="*/ 437322 h 1745656"/>
                <a:gd name="connsiteX56" fmla="*/ 2540442 w 4345388"/>
                <a:gd name="connsiteY56" fmla="*/ 457200 h 1745656"/>
                <a:gd name="connsiteX57" fmla="*/ 2544418 w 4345388"/>
                <a:gd name="connsiteY57" fmla="*/ 477079 h 1745656"/>
                <a:gd name="connsiteX58" fmla="*/ 2552369 w 4345388"/>
                <a:gd name="connsiteY58" fmla="*/ 492981 h 1745656"/>
                <a:gd name="connsiteX59" fmla="*/ 2560321 w 4345388"/>
                <a:gd name="connsiteY59" fmla="*/ 512860 h 1745656"/>
                <a:gd name="connsiteX60" fmla="*/ 2564296 w 4345388"/>
                <a:gd name="connsiteY60" fmla="*/ 528762 h 1745656"/>
                <a:gd name="connsiteX61" fmla="*/ 2576223 w 4345388"/>
                <a:gd name="connsiteY61" fmla="*/ 544665 h 1745656"/>
                <a:gd name="connsiteX62" fmla="*/ 2592126 w 4345388"/>
                <a:gd name="connsiteY62" fmla="*/ 568519 h 1745656"/>
                <a:gd name="connsiteX63" fmla="*/ 2604053 w 4345388"/>
                <a:gd name="connsiteY63" fmla="*/ 588397 h 1745656"/>
                <a:gd name="connsiteX64" fmla="*/ 2623931 w 4345388"/>
                <a:gd name="connsiteY64" fmla="*/ 580446 h 1745656"/>
                <a:gd name="connsiteX65" fmla="*/ 2643809 w 4345388"/>
                <a:gd name="connsiteY65" fmla="*/ 552616 h 1745656"/>
                <a:gd name="connsiteX66" fmla="*/ 2663687 w 4345388"/>
                <a:gd name="connsiteY66" fmla="*/ 516835 h 1745656"/>
                <a:gd name="connsiteX67" fmla="*/ 2679590 w 4345388"/>
                <a:gd name="connsiteY67" fmla="*/ 481054 h 1745656"/>
                <a:gd name="connsiteX68" fmla="*/ 2683566 w 4345388"/>
                <a:gd name="connsiteY68" fmla="*/ 469127 h 1745656"/>
                <a:gd name="connsiteX69" fmla="*/ 2691517 w 4345388"/>
                <a:gd name="connsiteY69" fmla="*/ 457200 h 1745656"/>
                <a:gd name="connsiteX70" fmla="*/ 2703444 w 4345388"/>
                <a:gd name="connsiteY70" fmla="*/ 425395 h 1745656"/>
                <a:gd name="connsiteX71" fmla="*/ 2711395 w 4345388"/>
                <a:gd name="connsiteY71" fmla="*/ 409493 h 1745656"/>
                <a:gd name="connsiteX72" fmla="*/ 2735249 w 4345388"/>
                <a:gd name="connsiteY72" fmla="*/ 461176 h 1745656"/>
                <a:gd name="connsiteX73" fmla="*/ 2755127 w 4345388"/>
                <a:gd name="connsiteY73" fmla="*/ 504908 h 1745656"/>
                <a:gd name="connsiteX74" fmla="*/ 2771030 w 4345388"/>
                <a:gd name="connsiteY74" fmla="*/ 556592 h 1745656"/>
                <a:gd name="connsiteX75" fmla="*/ 2775006 w 4345388"/>
                <a:gd name="connsiteY75" fmla="*/ 572494 h 1745656"/>
                <a:gd name="connsiteX76" fmla="*/ 2782957 w 4345388"/>
                <a:gd name="connsiteY76" fmla="*/ 588397 h 1745656"/>
                <a:gd name="connsiteX77" fmla="*/ 2802835 w 4345388"/>
                <a:gd name="connsiteY77" fmla="*/ 624178 h 1745656"/>
                <a:gd name="connsiteX78" fmla="*/ 2818738 w 4345388"/>
                <a:gd name="connsiteY78" fmla="*/ 640080 h 1745656"/>
                <a:gd name="connsiteX79" fmla="*/ 2830665 w 4345388"/>
                <a:gd name="connsiteY79" fmla="*/ 663934 h 1745656"/>
                <a:gd name="connsiteX80" fmla="*/ 2834641 w 4345388"/>
                <a:gd name="connsiteY80" fmla="*/ 679837 h 1745656"/>
                <a:gd name="connsiteX81" fmla="*/ 2846567 w 4345388"/>
                <a:gd name="connsiteY81" fmla="*/ 695740 h 1745656"/>
                <a:gd name="connsiteX82" fmla="*/ 2862470 w 4345388"/>
                <a:gd name="connsiteY82" fmla="*/ 743447 h 1745656"/>
                <a:gd name="connsiteX83" fmla="*/ 2866446 w 4345388"/>
                <a:gd name="connsiteY83" fmla="*/ 759350 h 1745656"/>
                <a:gd name="connsiteX84" fmla="*/ 2882348 w 4345388"/>
                <a:gd name="connsiteY84" fmla="*/ 795131 h 1745656"/>
                <a:gd name="connsiteX85" fmla="*/ 2886324 w 4345388"/>
                <a:gd name="connsiteY85" fmla="*/ 811034 h 1745656"/>
                <a:gd name="connsiteX86" fmla="*/ 2898251 w 4345388"/>
                <a:gd name="connsiteY86" fmla="*/ 834887 h 1745656"/>
                <a:gd name="connsiteX87" fmla="*/ 2910178 w 4345388"/>
                <a:gd name="connsiteY87" fmla="*/ 826936 h 1745656"/>
                <a:gd name="connsiteX88" fmla="*/ 2949934 w 4345388"/>
                <a:gd name="connsiteY88" fmla="*/ 751399 h 1745656"/>
                <a:gd name="connsiteX89" fmla="*/ 2957886 w 4345388"/>
                <a:gd name="connsiteY89" fmla="*/ 703691 h 1745656"/>
                <a:gd name="connsiteX90" fmla="*/ 2977764 w 4345388"/>
                <a:gd name="connsiteY90" fmla="*/ 663934 h 1745656"/>
                <a:gd name="connsiteX91" fmla="*/ 2981740 w 4345388"/>
                <a:gd name="connsiteY91" fmla="*/ 620202 h 1745656"/>
                <a:gd name="connsiteX92" fmla="*/ 3005594 w 4345388"/>
                <a:gd name="connsiteY92" fmla="*/ 576470 h 1745656"/>
                <a:gd name="connsiteX93" fmla="*/ 3025472 w 4345388"/>
                <a:gd name="connsiteY93" fmla="*/ 500933 h 1745656"/>
                <a:gd name="connsiteX94" fmla="*/ 3041374 w 4345388"/>
                <a:gd name="connsiteY94" fmla="*/ 421420 h 1745656"/>
                <a:gd name="connsiteX95" fmla="*/ 3049326 w 4345388"/>
                <a:gd name="connsiteY95" fmla="*/ 405517 h 1745656"/>
                <a:gd name="connsiteX96" fmla="*/ 3061253 w 4345388"/>
                <a:gd name="connsiteY96" fmla="*/ 365760 h 1745656"/>
                <a:gd name="connsiteX97" fmla="*/ 3085107 w 4345388"/>
                <a:gd name="connsiteY97" fmla="*/ 310101 h 1745656"/>
                <a:gd name="connsiteX98" fmla="*/ 3101009 w 4345388"/>
                <a:gd name="connsiteY98" fmla="*/ 349858 h 1745656"/>
                <a:gd name="connsiteX99" fmla="*/ 3104985 w 4345388"/>
                <a:gd name="connsiteY99" fmla="*/ 373712 h 1745656"/>
                <a:gd name="connsiteX100" fmla="*/ 3116912 w 4345388"/>
                <a:gd name="connsiteY100" fmla="*/ 429371 h 1745656"/>
                <a:gd name="connsiteX101" fmla="*/ 3136790 w 4345388"/>
                <a:gd name="connsiteY101" fmla="*/ 489006 h 1745656"/>
                <a:gd name="connsiteX102" fmla="*/ 3180522 w 4345388"/>
                <a:gd name="connsiteY102" fmla="*/ 652007 h 1745656"/>
                <a:gd name="connsiteX103" fmla="*/ 3196425 w 4345388"/>
                <a:gd name="connsiteY103" fmla="*/ 703691 h 1745656"/>
                <a:gd name="connsiteX104" fmla="*/ 3220279 w 4345388"/>
                <a:gd name="connsiteY104" fmla="*/ 807058 h 1745656"/>
                <a:gd name="connsiteX105" fmla="*/ 3248108 w 4345388"/>
                <a:gd name="connsiteY105" fmla="*/ 898498 h 1745656"/>
                <a:gd name="connsiteX106" fmla="*/ 3252084 w 4345388"/>
                <a:gd name="connsiteY106" fmla="*/ 926327 h 1745656"/>
                <a:gd name="connsiteX107" fmla="*/ 3267987 w 4345388"/>
                <a:gd name="connsiteY107" fmla="*/ 966084 h 1745656"/>
                <a:gd name="connsiteX108" fmla="*/ 3271962 w 4345388"/>
                <a:gd name="connsiteY108" fmla="*/ 978011 h 1745656"/>
                <a:gd name="connsiteX109" fmla="*/ 3283889 w 4345388"/>
                <a:gd name="connsiteY109" fmla="*/ 981987 h 1745656"/>
                <a:gd name="connsiteX110" fmla="*/ 3291841 w 4345388"/>
                <a:gd name="connsiteY110" fmla="*/ 974035 h 1745656"/>
                <a:gd name="connsiteX111" fmla="*/ 3307743 w 4345388"/>
                <a:gd name="connsiteY111" fmla="*/ 942230 h 1745656"/>
                <a:gd name="connsiteX112" fmla="*/ 3315694 w 4345388"/>
                <a:gd name="connsiteY112" fmla="*/ 918376 h 1745656"/>
                <a:gd name="connsiteX113" fmla="*/ 3335573 w 4345388"/>
                <a:gd name="connsiteY113" fmla="*/ 950181 h 1745656"/>
                <a:gd name="connsiteX114" fmla="*/ 3367378 w 4345388"/>
                <a:gd name="connsiteY114" fmla="*/ 1021743 h 1745656"/>
                <a:gd name="connsiteX115" fmla="*/ 3399183 w 4345388"/>
                <a:gd name="connsiteY115" fmla="*/ 1077402 h 1745656"/>
                <a:gd name="connsiteX116" fmla="*/ 3415086 w 4345388"/>
                <a:gd name="connsiteY116" fmla="*/ 1073427 h 1745656"/>
                <a:gd name="connsiteX117" fmla="*/ 3430988 w 4345388"/>
                <a:gd name="connsiteY117" fmla="*/ 1045597 h 1745656"/>
                <a:gd name="connsiteX118" fmla="*/ 3454842 w 4345388"/>
                <a:gd name="connsiteY118" fmla="*/ 993914 h 1745656"/>
                <a:gd name="connsiteX119" fmla="*/ 3478696 w 4345388"/>
                <a:gd name="connsiteY119" fmla="*/ 942230 h 1745656"/>
                <a:gd name="connsiteX120" fmla="*/ 3490623 w 4345388"/>
                <a:gd name="connsiteY120" fmla="*/ 938254 h 1745656"/>
                <a:gd name="connsiteX121" fmla="*/ 3522428 w 4345388"/>
                <a:gd name="connsiteY121" fmla="*/ 981987 h 1745656"/>
                <a:gd name="connsiteX122" fmla="*/ 3538331 w 4345388"/>
                <a:gd name="connsiteY122" fmla="*/ 1001865 h 1745656"/>
                <a:gd name="connsiteX123" fmla="*/ 3582063 w 4345388"/>
                <a:gd name="connsiteY123" fmla="*/ 1085354 h 1745656"/>
                <a:gd name="connsiteX124" fmla="*/ 3609893 w 4345388"/>
                <a:gd name="connsiteY124" fmla="*/ 1137037 h 1745656"/>
                <a:gd name="connsiteX125" fmla="*/ 3629771 w 4345388"/>
                <a:gd name="connsiteY125" fmla="*/ 1184745 h 1745656"/>
                <a:gd name="connsiteX126" fmla="*/ 3641698 w 4345388"/>
                <a:gd name="connsiteY126" fmla="*/ 1200647 h 1745656"/>
                <a:gd name="connsiteX127" fmla="*/ 3653625 w 4345388"/>
                <a:gd name="connsiteY127" fmla="*/ 1228477 h 1745656"/>
                <a:gd name="connsiteX128" fmla="*/ 3665552 w 4345388"/>
                <a:gd name="connsiteY128" fmla="*/ 1216550 h 1745656"/>
                <a:gd name="connsiteX129" fmla="*/ 3721211 w 4345388"/>
                <a:gd name="connsiteY129" fmla="*/ 1045597 h 1745656"/>
                <a:gd name="connsiteX130" fmla="*/ 3768919 w 4345388"/>
                <a:gd name="connsiteY130" fmla="*/ 882595 h 1745656"/>
                <a:gd name="connsiteX131" fmla="*/ 3776870 w 4345388"/>
                <a:gd name="connsiteY131" fmla="*/ 830912 h 1745656"/>
                <a:gd name="connsiteX132" fmla="*/ 3792773 w 4345388"/>
                <a:gd name="connsiteY132" fmla="*/ 795131 h 1745656"/>
                <a:gd name="connsiteX133" fmla="*/ 3800724 w 4345388"/>
                <a:gd name="connsiteY133" fmla="*/ 771277 h 1745656"/>
                <a:gd name="connsiteX134" fmla="*/ 3808675 w 4345388"/>
                <a:gd name="connsiteY134" fmla="*/ 735496 h 1745656"/>
                <a:gd name="connsiteX135" fmla="*/ 3824578 w 4345388"/>
                <a:gd name="connsiteY135" fmla="*/ 711642 h 1745656"/>
                <a:gd name="connsiteX136" fmla="*/ 3828554 w 4345388"/>
                <a:gd name="connsiteY136" fmla="*/ 723569 h 1745656"/>
                <a:gd name="connsiteX137" fmla="*/ 3836505 w 4345388"/>
                <a:gd name="connsiteY137" fmla="*/ 735496 h 1745656"/>
                <a:gd name="connsiteX138" fmla="*/ 3840481 w 4345388"/>
                <a:gd name="connsiteY138" fmla="*/ 763326 h 1745656"/>
                <a:gd name="connsiteX139" fmla="*/ 3884213 w 4345388"/>
                <a:gd name="connsiteY139" fmla="*/ 926327 h 1745656"/>
                <a:gd name="connsiteX140" fmla="*/ 3896140 w 4345388"/>
                <a:gd name="connsiteY140" fmla="*/ 958133 h 1745656"/>
                <a:gd name="connsiteX141" fmla="*/ 3904091 w 4345388"/>
                <a:gd name="connsiteY141" fmla="*/ 997889 h 1745656"/>
                <a:gd name="connsiteX142" fmla="*/ 3916018 w 4345388"/>
                <a:gd name="connsiteY142" fmla="*/ 1049573 h 1745656"/>
                <a:gd name="connsiteX143" fmla="*/ 3947823 w 4345388"/>
                <a:gd name="connsiteY143" fmla="*/ 1152940 h 1745656"/>
                <a:gd name="connsiteX144" fmla="*/ 3959750 w 4345388"/>
                <a:gd name="connsiteY144" fmla="*/ 1172818 h 1745656"/>
                <a:gd name="connsiteX145" fmla="*/ 3971677 w 4345388"/>
                <a:gd name="connsiteY145" fmla="*/ 1220526 h 1745656"/>
                <a:gd name="connsiteX146" fmla="*/ 3995531 w 4345388"/>
                <a:gd name="connsiteY146" fmla="*/ 1327868 h 1745656"/>
                <a:gd name="connsiteX147" fmla="*/ 4023361 w 4345388"/>
                <a:gd name="connsiteY147" fmla="*/ 1363649 h 1745656"/>
                <a:gd name="connsiteX148" fmla="*/ 4031312 w 4345388"/>
                <a:gd name="connsiteY148" fmla="*/ 1375576 h 1745656"/>
                <a:gd name="connsiteX149" fmla="*/ 4043239 w 4345388"/>
                <a:gd name="connsiteY149" fmla="*/ 1399430 h 1745656"/>
                <a:gd name="connsiteX150" fmla="*/ 4055166 w 4345388"/>
                <a:gd name="connsiteY150" fmla="*/ 1403406 h 1745656"/>
                <a:gd name="connsiteX151" fmla="*/ 4082995 w 4345388"/>
                <a:gd name="connsiteY151" fmla="*/ 1411357 h 1745656"/>
                <a:gd name="connsiteX152" fmla="*/ 4114801 w 4345388"/>
                <a:gd name="connsiteY152" fmla="*/ 1415333 h 1745656"/>
                <a:gd name="connsiteX153" fmla="*/ 4130703 w 4345388"/>
                <a:gd name="connsiteY153" fmla="*/ 1419308 h 1745656"/>
                <a:gd name="connsiteX154" fmla="*/ 4154557 w 4345388"/>
                <a:gd name="connsiteY154" fmla="*/ 1411357 h 1745656"/>
                <a:gd name="connsiteX155" fmla="*/ 4166484 w 4345388"/>
                <a:gd name="connsiteY155" fmla="*/ 1399430 h 1745656"/>
                <a:gd name="connsiteX156" fmla="*/ 4198289 w 4345388"/>
                <a:gd name="connsiteY156" fmla="*/ 1347747 h 1745656"/>
                <a:gd name="connsiteX157" fmla="*/ 4234070 w 4345388"/>
                <a:gd name="connsiteY157" fmla="*/ 1351722 h 1745656"/>
                <a:gd name="connsiteX158" fmla="*/ 4257924 w 4345388"/>
                <a:gd name="connsiteY158" fmla="*/ 1371600 h 1745656"/>
                <a:gd name="connsiteX159" fmla="*/ 4273827 w 4345388"/>
                <a:gd name="connsiteY159" fmla="*/ 1383527 h 1745656"/>
                <a:gd name="connsiteX160" fmla="*/ 4313583 w 4345388"/>
                <a:gd name="connsiteY160" fmla="*/ 1419308 h 1745656"/>
                <a:gd name="connsiteX161" fmla="*/ 4325510 w 4345388"/>
                <a:gd name="connsiteY161" fmla="*/ 1439187 h 1745656"/>
                <a:gd name="connsiteX162" fmla="*/ 4337437 w 4345388"/>
                <a:gd name="connsiteY162" fmla="*/ 1467016 h 1745656"/>
                <a:gd name="connsiteX163" fmla="*/ 4345388 w 4345388"/>
                <a:gd name="connsiteY163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00063 w 4345388"/>
                <a:gd name="connsiteY15" fmla="*/ 309652 h 1745656"/>
                <a:gd name="connsiteX16" fmla="*/ 1933172 w 4345388"/>
                <a:gd name="connsiteY16" fmla="*/ 220457 h 1745656"/>
                <a:gd name="connsiteX17" fmla="*/ 1999754 w 4345388"/>
                <a:gd name="connsiteY17" fmla="*/ 163002 h 1745656"/>
                <a:gd name="connsiteX18" fmla="*/ 2003729 w 4345388"/>
                <a:gd name="connsiteY18" fmla="*/ 123246 h 1745656"/>
                <a:gd name="connsiteX19" fmla="*/ 2015656 w 4345388"/>
                <a:gd name="connsiteY19" fmla="*/ 79514 h 1745656"/>
                <a:gd name="connsiteX20" fmla="*/ 2023607 w 4345388"/>
                <a:gd name="connsiteY20" fmla="*/ 59635 h 1745656"/>
                <a:gd name="connsiteX21" fmla="*/ 2055413 w 4345388"/>
                <a:gd name="connsiteY21" fmla="*/ 3976 h 1745656"/>
                <a:gd name="connsiteX22" fmla="*/ 2075291 w 4345388"/>
                <a:gd name="connsiteY22" fmla="*/ 0 h 1745656"/>
                <a:gd name="connsiteX23" fmla="*/ 2083242 w 4345388"/>
                <a:gd name="connsiteY23" fmla="*/ 15903 h 1745656"/>
                <a:gd name="connsiteX24" fmla="*/ 2087218 w 4345388"/>
                <a:gd name="connsiteY24" fmla="*/ 31806 h 1745656"/>
                <a:gd name="connsiteX25" fmla="*/ 2099145 w 4345388"/>
                <a:gd name="connsiteY25" fmla="*/ 79514 h 1745656"/>
                <a:gd name="connsiteX26" fmla="*/ 2103121 w 4345388"/>
                <a:gd name="connsiteY26" fmla="*/ 123246 h 1745656"/>
                <a:gd name="connsiteX27" fmla="*/ 2115047 w 4345388"/>
                <a:gd name="connsiteY27" fmla="*/ 186856 h 1745656"/>
                <a:gd name="connsiteX28" fmla="*/ 2119023 w 4345388"/>
                <a:gd name="connsiteY28" fmla="*/ 198783 h 1745656"/>
                <a:gd name="connsiteX29" fmla="*/ 2134926 w 4345388"/>
                <a:gd name="connsiteY29" fmla="*/ 250467 h 1745656"/>
                <a:gd name="connsiteX30" fmla="*/ 2138901 w 4345388"/>
                <a:gd name="connsiteY30" fmla="*/ 262394 h 1745656"/>
                <a:gd name="connsiteX31" fmla="*/ 2142877 w 4345388"/>
                <a:gd name="connsiteY31" fmla="*/ 286247 h 1745656"/>
                <a:gd name="connsiteX32" fmla="*/ 2146853 w 4345388"/>
                <a:gd name="connsiteY32" fmla="*/ 318053 h 1745656"/>
                <a:gd name="connsiteX33" fmla="*/ 2158780 w 4345388"/>
                <a:gd name="connsiteY33" fmla="*/ 353834 h 1745656"/>
                <a:gd name="connsiteX34" fmla="*/ 2170707 w 4345388"/>
                <a:gd name="connsiteY34" fmla="*/ 377687 h 1745656"/>
                <a:gd name="connsiteX35" fmla="*/ 2182634 w 4345388"/>
                <a:gd name="connsiteY35" fmla="*/ 381663 h 1745656"/>
                <a:gd name="connsiteX36" fmla="*/ 2274074 w 4345388"/>
                <a:gd name="connsiteY36" fmla="*/ 377687 h 1745656"/>
                <a:gd name="connsiteX37" fmla="*/ 2289976 w 4345388"/>
                <a:gd name="connsiteY37" fmla="*/ 365760 h 1745656"/>
                <a:gd name="connsiteX38" fmla="*/ 2313830 w 4345388"/>
                <a:gd name="connsiteY38" fmla="*/ 345882 h 1745656"/>
                <a:gd name="connsiteX39" fmla="*/ 2337684 w 4345388"/>
                <a:gd name="connsiteY39" fmla="*/ 314077 h 1745656"/>
                <a:gd name="connsiteX40" fmla="*/ 2345635 w 4345388"/>
                <a:gd name="connsiteY40" fmla="*/ 290223 h 1745656"/>
                <a:gd name="connsiteX41" fmla="*/ 2361538 w 4345388"/>
                <a:gd name="connsiteY41" fmla="*/ 258418 h 1745656"/>
                <a:gd name="connsiteX42" fmla="*/ 2365514 w 4345388"/>
                <a:gd name="connsiteY42" fmla="*/ 242515 h 1745656"/>
                <a:gd name="connsiteX43" fmla="*/ 2373465 w 4345388"/>
                <a:gd name="connsiteY43" fmla="*/ 222637 h 1745656"/>
                <a:gd name="connsiteX44" fmla="*/ 2377441 w 4345388"/>
                <a:gd name="connsiteY44" fmla="*/ 210710 h 1745656"/>
                <a:gd name="connsiteX45" fmla="*/ 2381416 w 4345388"/>
                <a:gd name="connsiteY45" fmla="*/ 421420 h 1745656"/>
                <a:gd name="connsiteX46" fmla="*/ 2385392 w 4345388"/>
                <a:gd name="connsiteY46" fmla="*/ 441298 h 1745656"/>
                <a:gd name="connsiteX47" fmla="*/ 2393343 w 4345388"/>
                <a:gd name="connsiteY47" fmla="*/ 453225 h 1745656"/>
                <a:gd name="connsiteX48" fmla="*/ 2413221 w 4345388"/>
                <a:gd name="connsiteY48" fmla="*/ 489006 h 1745656"/>
                <a:gd name="connsiteX49" fmla="*/ 2449002 w 4345388"/>
                <a:gd name="connsiteY49" fmla="*/ 477079 h 1745656"/>
                <a:gd name="connsiteX50" fmla="*/ 2468881 w 4345388"/>
                <a:gd name="connsiteY50" fmla="*/ 457200 h 1745656"/>
                <a:gd name="connsiteX51" fmla="*/ 2500686 w 4345388"/>
                <a:gd name="connsiteY51" fmla="*/ 417444 h 1745656"/>
                <a:gd name="connsiteX52" fmla="*/ 2512613 w 4345388"/>
                <a:gd name="connsiteY52" fmla="*/ 405517 h 1745656"/>
                <a:gd name="connsiteX53" fmla="*/ 2524540 w 4345388"/>
                <a:gd name="connsiteY53" fmla="*/ 413468 h 1745656"/>
                <a:gd name="connsiteX54" fmla="*/ 2532491 w 4345388"/>
                <a:gd name="connsiteY54" fmla="*/ 437322 h 1745656"/>
                <a:gd name="connsiteX55" fmla="*/ 2540442 w 4345388"/>
                <a:gd name="connsiteY55" fmla="*/ 457200 h 1745656"/>
                <a:gd name="connsiteX56" fmla="*/ 2544418 w 4345388"/>
                <a:gd name="connsiteY56" fmla="*/ 477079 h 1745656"/>
                <a:gd name="connsiteX57" fmla="*/ 2552369 w 4345388"/>
                <a:gd name="connsiteY57" fmla="*/ 492981 h 1745656"/>
                <a:gd name="connsiteX58" fmla="*/ 2560321 w 4345388"/>
                <a:gd name="connsiteY58" fmla="*/ 512860 h 1745656"/>
                <a:gd name="connsiteX59" fmla="*/ 2564296 w 4345388"/>
                <a:gd name="connsiteY59" fmla="*/ 528762 h 1745656"/>
                <a:gd name="connsiteX60" fmla="*/ 2576223 w 4345388"/>
                <a:gd name="connsiteY60" fmla="*/ 544665 h 1745656"/>
                <a:gd name="connsiteX61" fmla="*/ 2592126 w 4345388"/>
                <a:gd name="connsiteY61" fmla="*/ 568519 h 1745656"/>
                <a:gd name="connsiteX62" fmla="*/ 2604053 w 4345388"/>
                <a:gd name="connsiteY62" fmla="*/ 588397 h 1745656"/>
                <a:gd name="connsiteX63" fmla="*/ 2623931 w 4345388"/>
                <a:gd name="connsiteY63" fmla="*/ 580446 h 1745656"/>
                <a:gd name="connsiteX64" fmla="*/ 2643809 w 4345388"/>
                <a:gd name="connsiteY64" fmla="*/ 552616 h 1745656"/>
                <a:gd name="connsiteX65" fmla="*/ 2663687 w 4345388"/>
                <a:gd name="connsiteY65" fmla="*/ 516835 h 1745656"/>
                <a:gd name="connsiteX66" fmla="*/ 2679590 w 4345388"/>
                <a:gd name="connsiteY66" fmla="*/ 481054 h 1745656"/>
                <a:gd name="connsiteX67" fmla="*/ 2683566 w 4345388"/>
                <a:gd name="connsiteY67" fmla="*/ 469127 h 1745656"/>
                <a:gd name="connsiteX68" fmla="*/ 2691517 w 4345388"/>
                <a:gd name="connsiteY68" fmla="*/ 457200 h 1745656"/>
                <a:gd name="connsiteX69" fmla="*/ 2703444 w 4345388"/>
                <a:gd name="connsiteY69" fmla="*/ 425395 h 1745656"/>
                <a:gd name="connsiteX70" fmla="*/ 2711395 w 4345388"/>
                <a:gd name="connsiteY70" fmla="*/ 409493 h 1745656"/>
                <a:gd name="connsiteX71" fmla="*/ 2735249 w 4345388"/>
                <a:gd name="connsiteY71" fmla="*/ 461176 h 1745656"/>
                <a:gd name="connsiteX72" fmla="*/ 2755127 w 4345388"/>
                <a:gd name="connsiteY72" fmla="*/ 504908 h 1745656"/>
                <a:gd name="connsiteX73" fmla="*/ 2771030 w 4345388"/>
                <a:gd name="connsiteY73" fmla="*/ 556592 h 1745656"/>
                <a:gd name="connsiteX74" fmla="*/ 2775006 w 4345388"/>
                <a:gd name="connsiteY74" fmla="*/ 572494 h 1745656"/>
                <a:gd name="connsiteX75" fmla="*/ 2782957 w 4345388"/>
                <a:gd name="connsiteY75" fmla="*/ 588397 h 1745656"/>
                <a:gd name="connsiteX76" fmla="*/ 2802835 w 4345388"/>
                <a:gd name="connsiteY76" fmla="*/ 624178 h 1745656"/>
                <a:gd name="connsiteX77" fmla="*/ 2818738 w 4345388"/>
                <a:gd name="connsiteY77" fmla="*/ 640080 h 1745656"/>
                <a:gd name="connsiteX78" fmla="*/ 2830665 w 4345388"/>
                <a:gd name="connsiteY78" fmla="*/ 663934 h 1745656"/>
                <a:gd name="connsiteX79" fmla="*/ 2834641 w 4345388"/>
                <a:gd name="connsiteY79" fmla="*/ 679837 h 1745656"/>
                <a:gd name="connsiteX80" fmla="*/ 2846567 w 4345388"/>
                <a:gd name="connsiteY80" fmla="*/ 695740 h 1745656"/>
                <a:gd name="connsiteX81" fmla="*/ 2862470 w 4345388"/>
                <a:gd name="connsiteY81" fmla="*/ 743447 h 1745656"/>
                <a:gd name="connsiteX82" fmla="*/ 2866446 w 4345388"/>
                <a:gd name="connsiteY82" fmla="*/ 759350 h 1745656"/>
                <a:gd name="connsiteX83" fmla="*/ 2882348 w 4345388"/>
                <a:gd name="connsiteY83" fmla="*/ 795131 h 1745656"/>
                <a:gd name="connsiteX84" fmla="*/ 2886324 w 4345388"/>
                <a:gd name="connsiteY84" fmla="*/ 811034 h 1745656"/>
                <a:gd name="connsiteX85" fmla="*/ 2898251 w 4345388"/>
                <a:gd name="connsiteY85" fmla="*/ 834887 h 1745656"/>
                <a:gd name="connsiteX86" fmla="*/ 2910178 w 4345388"/>
                <a:gd name="connsiteY86" fmla="*/ 826936 h 1745656"/>
                <a:gd name="connsiteX87" fmla="*/ 2949934 w 4345388"/>
                <a:gd name="connsiteY87" fmla="*/ 751399 h 1745656"/>
                <a:gd name="connsiteX88" fmla="*/ 2957886 w 4345388"/>
                <a:gd name="connsiteY88" fmla="*/ 703691 h 1745656"/>
                <a:gd name="connsiteX89" fmla="*/ 2977764 w 4345388"/>
                <a:gd name="connsiteY89" fmla="*/ 663934 h 1745656"/>
                <a:gd name="connsiteX90" fmla="*/ 2981740 w 4345388"/>
                <a:gd name="connsiteY90" fmla="*/ 620202 h 1745656"/>
                <a:gd name="connsiteX91" fmla="*/ 3005594 w 4345388"/>
                <a:gd name="connsiteY91" fmla="*/ 576470 h 1745656"/>
                <a:gd name="connsiteX92" fmla="*/ 3025472 w 4345388"/>
                <a:gd name="connsiteY92" fmla="*/ 500933 h 1745656"/>
                <a:gd name="connsiteX93" fmla="*/ 3041374 w 4345388"/>
                <a:gd name="connsiteY93" fmla="*/ 421420 h 1745656"/>
                <a:gd name="connsiteX94" fmla="*/ 3049326 w 4345388"/>
                <a:gd name="connsiteY94" fmla="*/ 405517 h 1745656"/>
                <a:gd name="connsiteX95" fmla="*/ 3061253 w 4345388"/>
                <a:gd name="connsiteY95" fmla="*/ 365760 h 1745656"/>
                <a:gd name="connsiteX96" fmla="*/ 3085107 w 4345388"/>
                <a:gd name="connsiteY96" fmla="*/ 310101 h 1745656"/>
                <a:gd name="connsiteX97" fmla="*/ 3101009 w 4345388"/>
                <a:gd name="connsiteY97" fmla="*/ 349858 h 1745656"/>
                <a:gd name="connsiteX98" fmla="*/ 3104985 w 4345388"/>
                <a:gd name="connsiteY98" fmla="*/ 373712 h 1745656"/>
                <a:gd name="connsiteX99" fmla="*/ 3116912 w 4345388"/>
                <a:gd name="connsiteY99" fmla="*/ 429371 h 1745656"/>
                <a:gd name="connsiteX100" fmla="*/ 3136790 w 4345388"/>
                <a:gd name="connsiteY100" fmla="*/ 489006 h 1745656"/>
                <a:gd name="connsiteX101" fmla="*/ 3180522 w 4345388"/>
                <a:gd name="connsiteY101" fmla="*/ 652007 h 1745656"/>
                <a:gd name="connsiteX102" fmla="*/ 3196425 w 4345388"/>
                <a:gd name="connsiteY102" fmla="*/ 703691 h 1745656"/>
                <a:gd name="connsiteX103" fmla="*/ 3220279 w 4345388"/>
                <a:gd name="connsiteY103" fmla="*/ 807058 h 1745656"/>
                <a:gd name="connsiteX104" fmla="*/ 3248108 w 4345388"/>
                <a:gd name="connsiteY104" fmla="*/ 898498 h 1745656"/>
                <a:gd name="connsiteX105" fmla="*/ 3252084 w 4345388"/>
                <a:gd name="connsiteY105" fmla="*/ 926327 h 1745656"/>
                <a:gd name="connsiteX106" fmla="*/ 3267987 w 4345388"/>
                <a:gd name="connsiteY106" fmla="*/ 966084 h 1745656"/>
                <a:gd name="connsiteX107" fmla="*/ 3271962 w 4345388"/>
                <a:gd name="connsiteY107" fmla="*/ 978011 h 1745656"/>
                <a:gd name="connsiteX108" fmla="*/ 3283889 w 4345388"/>
                <a:gd name="connsiteY108" fmla="*/ 981987 h 1745656"/>
                <a:gd name="connsiteX109" fmla="*/ 3291841 w 4345388"/>
                <a:gd name="connsiteY109" fmla="*/ 974035 h 1745656"/>
                <a:gd name="connsiteX110" fmla="*/ 3307743 w 4345388"/>
                <a:gd name="connsiteY110" fmla="*/ 942230 h 1745656"/>
                <a:gd name="connsiteX111" fmla="*/ 3315694 w 4345388"/>
                <a:gd name="connsiteY111" fmla="*/ 918376 h 1745656"/>
                <a:gd name="connsiteX112" fmla="*/ 3335573 w 4345388"/>
                <a:gd name="connsiteY112" fmla="*/ 950181 h 1745656"/>
                <a:gd name="connsiteX113" fmla="*/ 3367378 w 4345388"/>
                <a:gd name="connsiteY113" fmla="*/ 1021743 h 1745656"/>
                <a:gd name="connsiteX114" fmla="*/ 3399183 w 4345388"/>
                <a:gd name="connsiteY114" fmla="*/ 1077402 h 1745656"/>
                <a:gd name="connsiteX115" fmla="*/ 3415086 w 4345388"/>
                <a:gd name="connsiteY115" fmla="*/ 1073427 h 1745656"/>
                <a:gd name="connsiteX116" fmla="*/ 3430988 w 4345388"/>
                <a:gd name="connsiteY116" fmla="*/ 1045597 h 1745656"/>
                <a:gd name="connsiteX117" fmla="*/ 3454842 w 4345388"/>
                <a:gd name="connsiteY117" fmla="*/ 993914 h 1745656"/>
                <a:gd name="connsiteX118" fmla="*/ 3478696 w 4345388"/>
                <a:gd name="connsiteY118" fmla="*/ 942230 h 1745656"/>
                <a:gd name="connsiteX119" fmla="*/ 3490623 w 4345388"/>
                <a:gd name="connsiteY119" fmla="*/ 938254 h 1745656"/>
                <a:gd name="connsiteX120" fmla="*/ 3522428 w 4345388"/>
                <a:gd name="connsiteY120" fmla="*/ 981987 h 1745656"/>
                <a:gd name="connsiteX121" fmla="*/ 3538331 w 4345388"/>
                <a:gd name="connsiteY121" fmla="*/ 1001865 h 1745656"/>
                <a:gd name="connsiteX122" fmla="*/ 3582063 w 4345388"/>
                <a:gd name="connsiteY122" fmla="*/ 1085354 h 1745656"/>
                <a:gd name="connsiteX123" fmla="*/ 3609893 w 4345388"/>
                <a:gd name="connsiteY123" fmla="*/ 1137037 h 1745656"/>
                <a:gd name="connsiteX124" fmla="*/ 3629771 w 4345388"/>
                <a:gd name="connsiteY124" fmla="*/ 1184745 h 1745656"/>
                <a:gd name="connsiteX125" fmla="*/ 3641698 w 4345388"/>
                <a:gd name="connsiteY125" fmla="*/ 1200647 h 1745656"/>
                <a:gd name="connsiteX126" fmla="*/ 3653625 w 4345388"/>
                <a:gd name="connsiteY126" fmla="*/ 1228477 h 1745656"/>
                <a:gd name="connsiteX127" fmla="*/ 3665552 w 4345388"/>
                <a:gd name="connsiteY127" fmla="*/ 1216550 h 1745656"/>
                <a:gd name="connsiteX128" fmla="*/ 3721211 w 4345388"/>
                <a:gd name="connsiteY128" fmla="*/ 1045597 h 1745656"/>
                <a:gd name="connsiteX129" fmla="*/ 3768919 w 4345388"/>
                <a:gd name="connsiteY129" fmla="*/ 882595 h 1745656"/>
                <a:gd name="connsiteX130" fmla="*/ 3776870 w 4345388"/>
                <a:gd name="connsiteY130" fmla="*/ 830912 h 1745656"/>
                <a:gd name="connsiteX131" fmla="*/ 3792773 w 4345388"/>
                <a:gd name="connsiteY131" fmla="*/ 795131 h 1745656"/>
                <a:gd name="connsiteX132" fmla="*/ 3800724 w 4345388"/>
                <a:gd name="connsiteY132" fmla="*/ 771277 h 1745656"/>
                <a:gd name="connsiteX133" fmla="*/ 3808675 w 4345388"/>
                <a:gd name="connsiteY133" fmla="*/ 735496 h 1745656"/>
                <a:gd name="connsiteX134" fmla="*/ 3824578 w 4345388"/>
                <a:gd name="connsiteY134" fmla="*/ 711642 h 1745656"/>
                <a:gd name="connsiteX135" fmla="*/ 3828554 w 4345388"/>
                <a:gd name="connsiteY135" fmla="*/ 723569 h 1745656"/>
                <a:gd name="connsiteX136" fmla="*/ 3836505 w 4345388"/>
                <a:gd name="connsiteY136" fmla="*/ 735496 h 1745656"/>
                <a:gd name="connsiteX137" fmla="*/ 3840481 w 4345388"/>
                <a:gd name="connsiteY137" fmla="*/ 763326 h 1745656"/>
                <a:gd name="connsiteX138" fmla="*/ 3884213 w 4345388"/>
                <a:gd name="connsiteY138" fmla="*/ 926327 h 1745656"/>
                <a:gd name="connsiteX139" fmla="*/ 3896140 w 4345388"/>
                <a:gd name="connsiteY139" fmla="*/ 958133 h 1745656"/>
                <a:gd name="connsiteX140" fmla="*/ 3904091 w 4345388"/>
                <a:gd name="connsiteY140" fmla="*/ 997889 h 1745656"/>
                <a:gd name="connsiteX141" fmla="*/ 3916018 w 4345388"/>
                <a:gd name="connsiteY141" fmla="*/ 1049573 h 1745656"/>
                <a:gd name="connsiteX142" fmla="*/ 3947823 w 4345388"/>
                <a:gd name="connsiteY142" fmla="*/ 1152940 h 1745656"/>
                <a:gd name="connsiteX143" fmla="*/ 3959750 w 4345388"/>
                <a:gd name="connsiteY143" fmla="*/ 1172818 h 1745656"/>
                <a:gd name="connsiteX144" fmla="*/ 3971677 w 4345388"/>
                <a:gd name="connsiteY144" fmla="*/ 1220526 h 1745656"/>
                <a:gd name="connsiteX145" fmla="*/ 3995531 w 4345388"/>
                <a:gd name="connsiteY145" fmla="*/ 1327868 h 1745656"/>
                <a:gd name="connsiteX146" fmla="*/ 4023361 w 4345388"/>
                <a:gd name="connsiteY146" fmla="*/ 1363649 h 1745656"/>
                <a:gd name="connsiteX147" fmla="*/ 4031312 w 4345388"/>
                <a:gd name="connsiteY147" fmla="*/ 1375576 h 1745656"/>
                <a:gd name="connsiteX148" fmla="*/ 4043239 w 4345388"/>
                <a:gd name="connsiteY148" fmla="*/ 1399430 h 1745656"/>
                <a:gd name="connsiteX149" fmla="*/ 4055166 w 4345388"/>
                <a:gd name="connsiteY149" fmla="*/ 1403406 h 1745656"/>
                <a:gd name="connsiteX150" fmla="*/ 4082995 w 4345388"/>
                <a:gd name="connsiteY150" fmla="*/ 1411357 h 1745656"/>
                <a:gd name="connsiteX151" fmla="*/ 4114801 w 4345388"/>
                <a:gd name="connsiteY151" fmla="*/ 1415333 h 1745656"/>
                <a:gd name="connsiteX152" fmla="*/ 4130703 w 4345388"/>
                <a:gd name="connsiteY152" fmla="*/ 1419308 h 1745656"/>
                <a:gd name="connsiteX153" fmla="*/ 4154557 w 4345388"/>
                <a:gd name="connsiteY153" fmla="*/ 1411357 h 1745656"/>
                <a:gd name="connsiteX154" fmla="*/ 4166484 w 4345388"/>
                <a:gd name="connsiteY154" fmla="*/ 1399430 h 1745656"/>
                <a:gd name="connsiteX155" fmla="*/ 4198289 w 4345388"/>
                <a:gd name="connsiteY155" fmla="*/ 1347747 h 1745656"/>
                <a:gd name="connsiteX156" fmla="*/ 4234070 w 4345388"/>
                <a:gd name="connsiteY156" fmla="*/ 1351722 h 1745656"/>
                <a:gd name="connsiteX157" fmla="*/ 4257924 w 4345388"/>
                <a:gd name="connsiteY157" fmla="*/ 1371600 h 1745656"/>
                <a:gd name="connsiteX158" fmla="*/ 4273827 w 4345388"/>
                <a:gd name="connsiteY158" fmla="*/ 1383527 h 1745656"/>
                <a:gd name="connsiteX159" fmla="*/ 4313583 w 4345388"/>
                <a:gd name="connsiteY159" fmla="*/ 1419308 h 1745656"/>
                <a:gd name="connsiteX160" fmla="*/ 4325510 w 4345388"/>
                <a:gd name="connsiteY160" fmla="*/ 1439187 h 1745656"/>
                <a:gd name="connsiteX161" fmla="*/ 4337437 w 4345388"/>
                <a:gd name="connsiteY161" fmla="*/ 1467016 h 1745656"/>
                <a:gd name="connsiteX162" fmla="*/ 4345388 w 4345388"/>
                <a:gd name="connsiteY162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00063 w 4345388"/>
                <a:gd name="connsiteY15" fmla="*/ 309652 h 1745656"/>
                <a:gd name="connsiteX16" fmla="*/ 1933172 w 4345388"/>
                <a:gd name="connsiteY16" fmla="*/ 220457 h 1745656"/>
                <a:gd name="connsiteX17" fmla="*/ 2003729 w 4345388"/>
                <a:gd name="connsiteY17" fmla="*/ 123246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00063 w 4345388"/>
                <a:gd name="connsiteY15" fmla="*/ 309652 h 1745656"/>
                <a:gd name="connsiteX16" fmla="*/ 1933172 w 4345388"/>
                <a:gd name="connsiteY16" fmla="*/ 220457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87195 w 4345388"/>
                <a:gd name="connsiteY14" fmla="*/ 382304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79821 w 4345388"/>
                <a:gd name="connsiteY14" fmla="*/ 379846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65222 w 4345388"/>
                <a:gd name="connsiteY13" fmla="*/ 494562 h 1745656"/>
                <a:gd name="connsiteX14" fmla="*/ 1879821 w 4345388"/>
                <a:gd name="connsiteY14" fmla="*/ 379846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9821 w 4345388"/>
                <a:gd name="connsiteY14" fmla="*/ 379846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900063 w 4345388"/>
                <a:gd name="connsiteY15" fmla="*/ 309652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15965 w 4345388"/>
                <a:gd name="connsiteY16" fmla="*/ 210625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01217 w 4345388"/>
                <a:gd name="connsiteY16" fmla="*/ 203251 h 1745656"/>
                <a:gd name="connsiteX17" fmla="*/ 1949651 w 4345388"/>
                <a:gd name="connsiteY17" fmla="*/ 9129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01217 w 4345388"/>
                <a:gd name="connsiteY16" fmla="*/ 203251 h 1745656"/>
                <a:gd name="connsiteX17" fmla="*/ 1932445 w 4345388"/>
                <a:gd name="connsiteY17" fmla="*/ 79001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01217 w 4345388"/>
                <a:gd name="connsiteY16" fmla="*/ 203251 h 1745656"/>
                <a:gd name="connsiteX17" fmla="*/ 1932445 w 4345388"/>
                <a:gd name="connsiteY17" fmla="*/ 79001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01217 w 4345388"/>
                <a:gd name="connsiteY16" fmla="*/ 203251 h 1745656"/>
                <a:gd name="connsiteX17" fmla="*/ 1912780 w 4345388"/>
                <a:gd name="connsiteY17" fmla="*/ 106039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901217 w 4345388"/>
                <a:gd name="connsiteY16" fmla="*/ 203251 h 1745656"/>
                <a:gd name="connsiteX17" fmla="*/ 1912780 w 4345388"/>
                <a:gd name="connsiteY17" fmla="*/ 6425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893843 w 4345388"/>
                <a:gd name="connsiteY16" fmla="*/ 200793 h 1745656"/>
                <a:gd name="connsiteX17" fmla="*/ 1912780 w 4345388"/>
                <a:gd name="connsiteY17" fmla="*/ 64252 h 1745656"/>
                <a:gd name="connsiteX18" fmla="*/ 2015656 w 4345388"/>
                <a:gd name="connsiteY18" fmla="*/ 79514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893843 w 4345388"/>
                <a:gd name="connsiteY16" fmla="*/ 200793 h 1745656"/>
                <a:gd name="connsiteX17" fmla="*/ 1912780 w 4345388"/>
                <a:gd name="connsiteY17" fmla="*/ 64252 h 1745656"/>
                <a:gd name="connsiteX18" fmla="*/ 2000908 w 4345388"/>
                <a:gd name="connsiteY18" fmla="*/ 140965 h 1745656"/>
                <a:gd name="connsiteX19" fmla="*/ 2023607 w 4345388"/>
                <a:gd name="connsiteY19" fmla="*/ 59635 h 1745656"/>
                <a:gd name="connsiteX20" fmla="*/ 2055413 w 4345388"/>
                <a:gd name="connsiteY20" fmla="*/ 3976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757112 h 1761432"/>
                <a:gd name="connsiteX1" fmla="*/ 1423284 w 4345388"/>
                <a:gd name="connsiteY1" fmla="*/ 1761087 h 1761432"/>
                <a:gd name="connsiteX2" fmla="*/ 1619181 w 4345388"/>
                <a:gd name="connsiteY2" fmla="*/ 1756984 h 1761432"/>
                <a:gd name="connsiteX3" fmla="*/ 1721458 w 4345388"/>
                <a:gd name="connsiteY3" fmla="*/ 1708272 h 1761432"/>
                <a:gd name="connsiteX4" fmla="*/ 1745098 w 4345388"/>
                <a:gd name="connsiteY4" fmla="*/ 1575685 h 1761432"/>
                <a:gd name="connsiteX5" fmla="*/ 1750591 w 4345388"/>
                <a:gd name="connsiteY5" fmla="*/ 1450047 h 1761432"/>
                <a:gd name="connsiteX6" fmla="*/ 1764976 w 4345388"/>
                <a:gd name="connsiteY6" fmla="*/ 1353989 h 1761432"/>
                <a:gd name="connsiteX7" fmla="*/ 1777481 w 4345388"/>
                <a:gd name="connsiteY7" fmla="*/ 1222857 h 1761432"/>
                <a:gd name="connsiteX8" fmla="*/ 1791502 w 4345388"/>
                <a:gd name="connsiteY8" fmla="*/ 1107776 h 1761432"/>
                <a:gd name="connsiteX9" fmla="*/ 1804947 w 4345388"/>
                <a:gd name="connsiteY9" fmla="*/ 1013152 h 1761432"/>
                <a:gd name="connsiteX10" fmla="*/ 1814053 w 4345388"/>
                <a:gd name="connsiteY10" fmla="*/ 907755 h 1761432"/>
                <a:gd name="connsiteX11" fmla="*/ 1829805 w 4345388"/>
                <a:gd name="connsiteY11" fmla="*/ 775832 h 1761432"/>
                <a:gd name="connsiteX12" fmla="*/ 1842887 w 4345388"/>
                <a:gd name="connsiteY12" fmla="*/ 637262 h 1761432"/>
                <a:gd name="connsiteX13" fmla="*/ 1857848 w 4345388"/>
                <a:gd name="connsiteY13" fmla="*/ 507880 h 1761432"/>
                <a:gd name="connsiteX14" fmla="*/ 1874905 w 4345388"/>
                <a:gd name="connsiteY14" fmla="*/ 383332 h 1761432"/>
                <a:gd name="connsiteX15" fmla="*/ 1885315 w 4345388"/>
                <a:gd name="connsiteY15" fmla="*/ 295931 h 1761432"/>
                <a:gd name="connsiteX16" fmla="*/ 1893843 w 4345388"/>
                <a:gd name="connsiteY16" fmla="*/ 216569 h 1761432"/>
                <a:gd name="connsiteX17" fmla="*/ 1912780 w 4345388"/>
                <a:gd name="connsiteY17" fmla="*/ 80028 h 1761432"/>
                <a:gd name="connsiteX18" fmla="*/ 2000908 w 4345388"/>
                <a:gd name="connsiteY18" fmla="*/ 156741 h 1761432"/>
                <a:gd name="connsiteX19" fmla="*/ 2048188 w 4345388"/>
                <a:gd name="connsiteY19" fmla="*/ 272056 h 1761432"/>
                <a:gd name="connsiteX20" fmla="*/ 2055413 w 4345388"/>
                <a:gd name="connsiteY20" fmla="*/ 19752 h 1761432"/>
                <a:gd name="connsiteX21" fmla="*/ 2075291 w 4345388"/>
                <a:gd name="connsiteY21" fmla="*/ 15776 h 1761432"/>
                <a:gd name="connsiteX22" fmla="*/ 2083242 w 4345388"/>
                <a:gd name="connsiteY22" fmla="*/ 31679 h 1761432"/>
                <a:gd name="connsiteX23" fmla="*/ 2087218 w 4345388"/>
                <a:gd name="connsiteY23" fmla="*/ 47582 h 1761432"/>
                <a:gd name="connsiteX24" fmla="*/ 2099145 w 4345388"/>
                <a:gd name="connsiteY24" fmla="*/ 95290 h 1761432"/>
                <a:gd name="connsiteX25" fmla="*/ 2103121 w 4345388"/>
                <a:gd name="connsiteY25" fmla="*/ 139022 h 1761432"/>
                <a:gd name="connsiteX26" fmla="*/ 2115047 w 4345388"/>
                <a:gd name="connsiteY26" fmla="*/ 202632 h 1761432"/>
                <a:gd name="connsiteX27" fmla="*/ 2119023 w 4345388"/>
                <a:gd name="connsiteY27" fmla="*/ 214559 h 1761432"/>
                <a:gd name="connsiteX28" fmla="*/ 2134926 w 4345388"/>
                <a:gd name="connsiteY28" fmla="*/ 266243 h 1761432"/>
                <a:gd name="connsiteX29" fmla="*/ 2138901 w 4345388"/>
                <a:gd name="connsiteY29" fmla="*/ 278170 h 1761432"/>
                <a:gd name="connsiteX30" fmla="*/ 2142877 w 4345388"/>
                <a:gd name="connsiteY30" fmla="*/ 302023 h 1761432"/>
                <a:gd name="connsiteX31" fmla="*/ 2146853 w 4345388"/>
                <a:gd name="connsiteY31" fmla="*/ 333829 h 1761432"/>
                <a:gd name="connsiteX32" fmla="*/ 2158780 w 4345388"/>
                <a:gd name="connsiteY32" fmla="*/ 369610 h 1761432"/>
                <a:gd name="connsiteX33" fmla="*/ 2170707 w 4345388"/>
                <a:gd name="connsiteY33" fmla="*/ 393463 h 1761432"/>
                <a:gd name="connsiteX34" fmla="*/ 2182634 w 4345388"/>
                <a:gd name="connsiteY34" fmla="*/ 397439 h 1761432"/>
                <a:gd name="connsiteX35" fmla="*/ 2274074 w 4345388"/>
                <a:gd name="connsiteY35" fmla="*/ 393463 h 1761432"/>
                <a:gd name="connsiteX36" fmla="*/ 2289976 w 4345388"/>
                <a:gd name="connsiteY36" fmla="*/ 381536 h 1761432"/>
                <a:gd name="connsiteX37" fmla="*/ 2313830 w 4345388"/>
                <a:gd name="connsiteY37" fmla="*/ 361658 h 1761432"/>
                <a:gd name="connsiteX38" fmla="*/ 2337684 w 4345388"/>
                <a:gd name="connsiteY38" fmla="*/ 329853 h 1761432"/>
                <a:gd name="connsiteX39" fmla="*/ 2345635 w 4345388"/>
                <a:gd name="connsiteY39" fmla="*/ 305999 h 1761432"/>
                <a:gd name="connsiteX40" fmla="*/ 2361538 w 4345388"/>
                <a:gd name="connsiteY40" fmla="*/ 274194 h 1761432"/>
                <a:gd name="connsiteX41" fmla="*/ 2365514 w 4345388"/>
                <a:gd name="connsiteY41" fmla="*/ 258291 h 1761432"/>
                <a:gd name="connsiteX42" fmla="*/ 2373465 w 4345388"/>
                <a:gd name="connsiteY42" fmla="*/ 238413 h 1761432"/>
                <a:gd name="connsiteX43" fmla="*/ 2377441 w 4345388"/>
                <a:gd name="connsiteY43" fmla="*/ 226486 h 1761432"/>
                <a:gd name="connsiteX44" fmla="*/ 2381416 w 4345388"/>
                <a:gd name="connsiteY44" fmla="*/ 437196 h 1761432"/>
                <a:gd name="connsiteX45" fmla="*/ 2385392 w 4345388"/>
                <a:gd name="connsiteY45" fmla="*/ 457074 h 1761432"/>
                <a:gd name="connsiteX46" fmla="*/ 2393343 w 4345388"/>
                <a:gd name="connsiteY46" fmla="*/ 469001 h 1761432"/>
                <a:gd name="connsiteX47" fmla="*/ 2413221 w 4345388"/>
                <a:gd name="connsiteY47" fmla="*/ 504782 h 1761432"/>
                <a:gd name="connsiteX48" fmla="*/ 2449002 w 4345388"/>
                <a:gd name="connsiteY48" fmla="*/ 492855 h 1761432"/>
                <a:gd name="connsiteX49" fmla="*/ 2468881 w 4345388"/>
                <a:gd name="connsiteY49" fmla="*/ 472976 h 1761432"/>
                <a:gd name="connsiteX50" fmla="*/ 2500686 w 4345388"/>
                <a:gd name="connsiteY50" fmla="*/ 433220 h 1761432"/>
                <a:gd name="connsiteX51" fmla="*/ 2512613 w 4345388"/>
                <a:gd name="connsiteY51" fmla="*/ 421293 h 1761432"/>
                <a:gd name="connsiteX52" fmla="*/ 2524540 w 4345388"/>
                <a:gd name="connsiteY52" fmla="*/ 429244 h 1761432"/>
                <a:gd name="connsiteX53" fmla="*/ 2532491 w 4345388"/>
                <a:gd name="connsiteY53" fmla="*/ 453098 h 1761432"/>
                <a:gd name="connsiteX54" fmla="*/ 2540442 w 4345388"/>
                <a:gd name="connsiteY54" fmla="*/ 472976 h 1761432"/>
                <a:gd name="connsiteX55" fmla="*/ 2544418 w 4345388"/>
                <a:gd name="connsiteY55" fmla="*/ 492855 h 1761432"/>
                <a:gd name="connsiteX56" fmla="*/ 2552369 w 4345388"/>
                <a:gd name="connsiteY56" fmla="*/ 508757 h 1761432"/>
                <a:gd name="connsiteX57" fmla="*/ 2560321 w 4345388"/>
                <a:gd name="connsiteY57" fmla="*/ 528636 h 1761432"/>
                <a:gd name="connsiteX58" fmla="*/ 2564296 w 4345388"/>
                <a:gd name="connsiteY58" fmla="*/ 544538 h 1761432"/>
                <a:gd name="connsiteX59" fmla="*/ 2576223 w 4345388"/>
                <a:gd name="connsiteY59" fmla="*/ 560441 h 1761432"/>
                <a:gd name="connsiteX60" fmla="*/ 2592126 w 4345388"/>
                <a:gd name="connsiteY60" fmla="*/ 584295 h 1761432"/>
                <a:gd name="connsiteX61" fmla="*/ 2604053 w 4345388"/>
                <a:gd name="connsiteY61" fmla="*/ 604173 h 1761432"/>
                <a:gd name="connsiteX62" fmla="*/ 2623931 w 4345388"/>
                <a:gd name="connsiteY62" fmla="*/ 596222 h 1761432"/>
                <a:gd name="connsiteX63" fmla="*/ 2643809 w 4345388"/>
                <a:gd name="connsiteY63" fmla="*/ 568392 h 1761432"/>
                <a:gd name="connsiteX64" fmla="*/ 2663687 w 4345388"/>
                <a:gd name="connsiteY64" fmla="*/ 532611 h 1761432"/>
                <a:gd name="connsiteX65" fmla="*/ 2679590 w 4345388"/>
                <a:gd name="connsiteY65" fmla="*/ 496830 h 1761432"/>
                <a:gd name="connsiteX66" fmla="*/ 2683566 w 4345388"/>
                <a:gd name="connsiteY66" fmla="*/ 484903 h 1761432"/>
                <a:gd name="connsiteX67" fmla="*/ 2691517 w 4345388"/>
                <a:gd name="connsiteY67" fmla="*/ 472976 h 1761432"/>
                <a:gd name="connsiteX68" fmla="*/ 2703444 w 4345388"/>
                <a:gd name="connsiteY68" fmla="*/ 441171 h 1761432"/>
                <a:gd name="connsiteX69" fmla="*/ 2711395 w 4345388"/>
                <a:gd name="connsiteY69" fmla="*/ 425269 h 1761432"/>
                <a:gd name="connsiteX70" fmla="*/ 2735249 w 4345388"/>
                <a:gd name="connsiteY70" fmla="*/ 476952 h 1761432"/>
                <a:gd name="connsiteX71" fmla="*/ 2755127 w 4345388"/>
                <a:gd name="connsiteY71" fmla="*/ 520684 h 1761432"/>
                <a:gd name="connsiteX72" fmla="*/ 2771030 w 4345388"/>
                <a:gd name="connsiteY72" fmla="*/ 572368 h 1761432"/>
                <a:gd name="connsiteX73" fmla="*/ 2775006 w 4345388"/>
                <a:gd name="connsiteY73" fmla="*/ 588270 h 1761432"/>
                <a:gd name="connsiteX74" fmla="*/ 2782957 w 4345388"/>
                <a:gd name="connsiteY74" fmla="*/ 604173 h 1761432"/>
                <a:gd name="connsiteX75" fmla="*/ 2802835 w 4345388"/>
                <a:gd name="connsiteY75" fmla="*/ 639954 h 1761432"/>
                <a:gd name="connsiteX76" fmla="*/ 2818738 w 4345388"/>
                <a:gd name="connsiteY76" fmla="*/ 655856 h 1761432"/>
                <a:gd name="connsiteX77" fmla="*/ 2830665 w 4345388"/>
                <a:gd name="connsiteY77" fmla="*/ 679710 h 1761432"/>
                <a:gd name="connsiteX78" fmla="*/ 2834641 w 4345388"/>
                <a:gd name="connsiteY78" fmla="*/ 695613 h 1761432"/>
                <a:gd name="connsiteX79" fmla="*/ 2846567 w 4345388"/>
                <a:gd name="connsiteY79" fmla="*/ 711516 h 1761432"/>
                <a:gd name="connsiteX80" fmla="*/ 2862470 w 4345388"/>
                <a:gd name="connsiteY80" fmla="*/ 759223 h 1761432"/>
                <a:gd name="connsiteX81" fmla="*/ 2866446 w 4345388"/>
                <a:gd name="connsiteY81" fmla="*/ 775126 h 1761432"/>
                <a:gd name="connsiteX82" fmla="*/ 2882348 w 4345388"/>
                <a:gd name="connsiteY82" fmla="*/ 810907 h 1761432"/>
                <a:gd name="connsiteX83" fmla="*/ 2886324 w 4345388"/>
                <a:gd name="connsiteY83" fmla="*/ 826810 h 1761432"/>
                <a:gd name="connsiteX84" fmla="*/ 2898251 w 4345388"/>
                <a:gd name="connsiteY84" fmla="*/ 850663 h 1761432"/>
                <a:gd name="connsiteX85" fmla="*/ 2910178 w 4345388"/>
                <a:gd name="connsiteY85" fmla="*/ 842712 h 1761432"/>
                <a:gd name="connsiteX86" fmla="*/ 2949934 w 4345388"/>
                <a:gd name="connsiteY86" fmla="*/ 767175 h 1761432"/>
                <a:gd name="connsiteX87" fmla="*/ 2957886 w 4345388"/>
                <a:gd name="connsiteY87" fmla="*/ 719467 h 1761432"/>
                <a:gd name="connsiteX88" fmla="*/ 2977764 w 4345388"/>
                <a:gd name="connsiteY88" fmla="*/ 679710 h 1761432"/>
                <a:gd name="connsiteX89" fmla="*/ 2981740 w 4345388"/>
                <a:gd name="connsiteY89" fmla="*/ 635978 h 1761432"/>
                <a:gd name="connsiteX90" fmla="*/ 3005594 w 4345388"/>
                <a:gd name="connsiteY90" fmla="*/ 592246 h 1761432"/>
                <a:gd name="connsiteX91" fmla="*/ 3025472 w 4345388"/>
                <a:gd name="connsiteY91" fmla="*/ 516709 h 1761432"/>
                <a:gd name="connsiteX92" fmla="*/ 3041374 w 4345388"/>
                <a:gd name="connsiteY92" fmla="*/ 437196 h 1761432"/>
                <a:gd name="connsiteX93" fmla="*/ 3049326 w 4345388"/>
                <a:gd name="connsiteY93" fmla="*/ 421293 h 1761432"/>
                <a:gd name="connsiteX94" fmla="*/ 3061253 w 4345388"/>
                <a:gd name="connsiteY94" fmla="*/ 381536 h 1761432"/>
                <a:gd name="connsiteX95" fmla="*/ 3085107 w 4345388"/>
                <a:gd name="connsiteY95" fmla="*/ 325877 h 1761432"/>
                <a:gd name="connsiteX96" fmla="*/ 3101009 w 4345388"/>
                <a:gd name="connsiteY96" fmla="*/ 365634 h 1761432"/>
                <a:gd name="connsiteX97" fmla="*/ 3104985 w 4345388"/>
                <a:gd name="connsiteY97" fmla="*/ 389488 h 1761432"/>
                <a:gd name="connsiteX98" fmla="*/ 3116912 w 4345388"/>
                <a:gd name="connsiteY98" fmla="*/ 445147 h 1761432"/>
                <a:gd name="connsiteX99" fmla="*/ 3136790 w 4345388"/>
                <a:gd name="connsiteY99" fmla="*/ 504782 h 1761432"/>
                <a:gd name="connsiteX100" fmla="*/ 3180522 w 4345388"/>
                <a:gd name="connsiteY100" fmla="*/ 667783 h 1761432"/>
                <a:gd name="connsiteX101" fmla="*/ 3196425 w 4345388"/>
                <a:gd name="connsiteY101" fmla="*/ 719467 h 1761432"/>
                <a:gd name="connsiteX102" fmla="*/ 3220279 w 4345388"/>
                <a:gd name="connsiteY102" fmla="*/ 822834 h 1761432"/>
                <a:gd name="connsiteX103" fmla="*/ 3248108 w 4345388"/>
                <a:gd name="connsiteY103" fmla="*/ 914274 h 1761432"/>
                <a:gd name="connsiteX104" fmla="*/ 3252084 w 4345388"/>
                <a:gd name="connsiteY104" fmla="*/ 942103 h 1761432"/>
                <a:gd name="connsiteX105" fmla="*/ 3267987 w 4345388"/>
                <a:gd name="connsiteY105" fmla="*/ 981860 h 1761432"/>
                <a:gd name="connsiteX106" fmla="*/ 3271962 w 4345388"/>
                <a:gd name="connsiteY106" fmla="*/ 993787 h 1761432"/>
                <a:gd name="connsiteX107" fmla="*/ 3283889 w 4345388"/>
                <a:gd name="connsiteY107" fmla="*/ 997763 h 1761432"/>
                <a:gd name="connsiteX108" fmla="*/ 3291841 w 4345388"/>
                <a:gd name="connsiteY108" fmla="*/ 989811 h 1761432"/>
                <a:gd name="connsiteX109" fmla="*/ 3307743 w 4345388"/>
                <a:gd name="connsiteY109" fmla="*/ 958006 h 1761432"/>
                <a:gd name="connsiteX110" fmla="*/ 3315694 w 4345388"/>
                <a:gd name="connsiteY110" fmla="*/ 934152 h 1761432"/>
                <a:gd name="connsiteX111" fmla="*/ 3335573 w 4345388"/>
                <a:gd name="connsiteY111" fmla="*/ 965957 h 1761432"/>
                <a:gd name="connsiteX112" fmla="*/ 3367378 w 4345388"/>
                <a:gd name="connsiteY112" fmla="*/ 1037519 h 1761432"/>
                <a:gd name="connsiteX113" fmla="*/ 3399183 w 4345388"/>
                <a:gd name="connsiteY113" fmla="*/ 1093178 h 1761432"/>
                <a:gd name="connsiteX114" fmla="*/ 3415086 w 4345388"/>
                <a:gd name="connsiteY114" fmla="*/ 1089203 h 1761432"/>
                <a:gd name="connsiteX115" fmla="*/ 3430988 w 4345388"/>
                <a:gd name="connsiteY115" fmla="*/ 1061373 h 1761432"/>
                <a:gd name="connsiteX116" fmla="*/ 3454842 w 4345388"/>
                <a:gd name="connsiteY116" fmla="*/ 1009690 h 1761432"/>
                <a:gd name="connsiteX117" fmla="*/ 3478696 w 4345388"/>
                <a:gd name="connsiteY117" fmla="*/ 958006 h 1761432"/>
                <a:gd name="connsiteX118" fmla="*/ 3490623 w 4345388"/>
                <a:gd name="connsiteY118" fmla="*/ 954030 h 1761432"/>
                <a:gd name="connsiteX119" fmla="*/ 3522428 w 4345388"/>
                <a:gd name="connsiteY119" fmla="*/ 997763 h 1761432"/>
                <a:gd name="connsiteX120" fmla="*/ 3538331 w 4345388"/>
                <a:gd name="connsiteY120" fmla="*/ 1017641 h 1761432"/>
                <a:gd name="connsiteX121" fmla="*/ 3582063 w 4345388"/>
                <a:gd name="connsiteY121" fmla="*/ 1101130 h 1761432"/>
                <a:gd name="connsiteX122" fmla="*/ 3609893 w 4345388"/>
                <a:gd name="connsiteY122" fmla="*/ 1152813 h 1761432"/>
                <a:gd name="connsiteX123" fmla="*/ 3629771 w 4345388"/>
                <a:gd name="connsiteY123" fmla="*/ 1200521 h 1761432"/>
                <a:gd name="connsiteX124" fmla="*/ 3641698 w 4345388"/>
                <a:gd name="connsiteY124" fmla="*/ 1216423 h 1761432"/>
                <a:gd name="connsiteX125" fmla="*/ 3653625 w 4345388"/>
                <a:gd name="connsiteY125" fmla="*/ 1244253 h 1761432"/>
                <a:gd name="connsiteX126" fmla="*/ 3665552 w 4345388"/>
                <a:gd name="connsiteY126" fmla="*/ 1232326 h 1761432"/>
                <a:gd name="connsiteX127" fmla="*/ 3721211 w 4345388"/>
                <a:gd name="connsiteY127" fmla="*/ 1061373 h 1761432"/>
                <a:gd name="connsiteX128" fmla="*/ 3768919 w 4345388"/>
                <a:gd name="connsiteY128" fmla="*/ 898371 h 1761432"/>
                <a:gd name="connsiteX129" fmla="*/ 3776870 w 4345388"/>
                <a:gd name="connsiteY129" fmla="*/ 846688 h 1761432"/>
                <a:gd name="connsiteX130" fmla="*/ 3792773 w 4345388"/>
                <a:gd name="connsiteY130" fmla="*/ 810907 h 1761432"/>
                <a:gd name="connsiteX131" fmla="*/ 3800724 w 4345388"/>
                <a:gd name="connsiteY131" fmla="*/ 787053 h 1761432"/>
                <a:gd name="connsiteX132" fmla="*/ 3808675 w 4345388"/>
                <a:gd name="connsiteY132" fmla="*/ 751272 h 1761432"/>
                <a:gd name="connsiteX133" fmla="*/ 3824578 w 4345388"/>
                <a:gd name="connsiteY133" fmla="*/ 727418 h 1761432"/>
                <a:gd name="connsiteX134" fmla="*/ 3828554 w 4345388"/>
                <a:gd name="connsiteY134" fmla="*/ 739345 h 1761432"/>
                <a:gd name="connsiteX135" fmla="*/ 3836505 w 4345388"/>
                <a:gd name="connsiteY135" fmla="*/ 751272 h 1761432"/>
                <a:gd name="connsiteX136" fmla="*/ 3840481 w 4345388"/>
                <a:gd name="connsiteY136" fmla="*/ 779102 h 1761432"/>
                <a:gd name="connsiteX137" fmla="*/ 3884213 w 4345388"/>
                <a:gd name="connsiteY137" fmla="*/ 942103 h 1761432"/>
                <a:gd name="connsiteX138" fmla="*/ 3896140 w 4345388"/>
                <a:gd name="connsiteY138" fmla="*/ 973909 h 1761432"/>
                <a:gd name="connsiteX139" fmla="*/ 3904091 w 4345388"/>
                <a:gd name="connsiteY139" fmla="*/ 1013665 h 1761432"/>
                <a:gd name="connsiteX140" fmla="*/ 3916018 w 4345388"/>
                <a:gd name="connsiteY140" fmla="*/ 1065349 h 1761432"/>
                <a:gd name="connsiteX141" fmla="*/ 3947823 w 4345388"/>
                <a:gd name="connsiteY141" fmla="*/ 1168716 h 1761432"/>
                <a:gd name="connsiteX142" fmla="*/ 3959750 w 4345388"/>
                <a:gd name="connsiteY142" fmla="*/ 1188594 h 1761432"/>
                <a:gd name="connsiteX143" fmla="*/ 3971677 w 4345388"/>
                <a:gd name="connsiteY143" fmla="*/ 1236302 h 1761432"/>
                <a:gd name="connsiteX144" fmla="*/ 3995531 w 4345388"/>
                <a:gd name="connsiteY144" fmla="*/ 1343644 h 1761432"/>
                <a:gd name="connsiteX145" fmla="*/ 4023361 w 4345388"/>
                <a:gd name="connsiteY145" fmla="*/ 1379425 h 1761432"/>
                <a:gd name="connsiteX146" fmla="*/ 4031312 w 4345388"/>
                <a:gd name="connsiteY146" fmla="*/ 1391352 h 1761432"/>
                <a:gd name="connsiteX147" fmla="*/ 4043239 w 4345388"/>
                <a:gd name="connsiteY147" fmla="*/ 1415206 h 1761432"/>
                <a:gd name="connsiteX148" fmla="*/ 4055166 w 4345388"/>
                <a:gd name="connsiteY148" fmla="*/ 1419182 h 1761432"/>
                <a:gd name="connsiteX149" fmla="*/ 4082995 w 4345388"/>
                <a:gd name="connsiteY149" fmla="*/ 1427133 h 1761432"/>
                <a:gd name="connsiteX150" fmla="*/ 4114801 w 4345388"/>
                <a:gd name="connsiteY150" fmla="*/ 1431109 h 1761432"/>
                <a:gd name="connsiteX151" fmla="*/ 4130703 w 4345388"/>
                <a:gd name="connsiteY151" fmla="*/ 1435084 h 1761432"/>
                <a:gd name="connsiteX152" fmla="*/ 4154557 w 4345388"/>
                <a:gd name="connsiteY152" fmla="*/ 1427133 h 1761432"/>
                <a:gd name="connsiteX153" fmla="*/ 4166484 w 4345388"/>
                <a:gd name="connsiteY153" fmla="*/ 1415206 h 1761432"/>
                <a:gd name="connsiteX154" fmla="*/ 4198289 w 4345388"/>
                <a:gd name="connsiteY154" fmla="*/ 1363523 h 1761432"/>
                <a:gd name="connsiteX155" fmla="*/ 4234070 w 4345388"/>
                <a:gd name="connsiteY155" fmla="*/ 1367498 h 1761432"/>
                <a:gd name="connsiteX156" fmla="*/ 4257924 w 4345388"/>
                <a:gd name="connsiteY156" fmla="*/ 1387376 h 1761432"/>
                <a:gd name="connsiteX157" fmla="*/ 4273827 w 4345388"/>
                <a:gd name="connsiteY157" fmla="*/ 1399303 h 1761432"/>
                <a:gd name="connsiteX158" fmla="*/ 4313583 w 4345388"/>
                <a:gd name="connsiteY158" fmla="*/ 1435084 h 1761432"/>
                <a:gd name="connsiteX159" fmla="*/ 4325510 w 4345388"/>
                <a:gd name="connsiteY159" fmla="*/ 1454963 h 1761432"/>
                <a:gd name="connsiteX160" fmla="*/ 4337437 w 4345388"/>
                <a:gd name="connsiteY160" fmla="*/ 1482792 h 1761432"/>
                <a:gd name="connsiteX161" fmla="*/ 4345388 w 4345388"/>
                <a:gd name="connsiteY161" fmla="*/ 1502670 h 1761432"/>
                <a:gd name="connsiteX0" fmla="*/ 0 w 4345388"/>
                <a:gd name="connsiteY0" fmla="*/ 1757112 h 1761432"/>
                <a:gd name="connsiteX1" fmla="*/ 1423284 w 4345388"/>
                <a:gd name="connsiteY1" fmla="*/ 1761087 h 1761432"/>
                <a:gd name="connsiteX2" fmla="*/ 1619181 w 4345388"/>
                <a:gd name="connsiteY2" fmla="*/ 1756984 h 1761432"/>
                <a:gd name="connsiteX3" fmla="*/ 1721458 w 4345388"/>
                <a:gd name="connsiteY3" fmla="*/ 1708272 h 1761432"/>
                <a:gd name="connsiteX4" fmla="*/ 1745098 w 4345388"/>
                <a:gd name="connsiteY4" fmla="*/ 1575685 h 1761432"/>
                <a:gd name="connsiteX5" fmla="*/ 1750591 w 4345388"/>
                <a:gd name="connsiteY5" fmla="*/ 1450047 h 1761432"/>
                <a:gd name="connsiteX6" fmla="*/ 1764976 w 4345388"/>
                <a:gd name="connsiteY6" fmla="*/ 1353989 h 1761432"/>
                <a:gd name="connsiteX7" fmla="*/ 1777481 w 4345388"/>
                <a:gd name="connsiteY7" fmla="*/ 1222857 h 1761432"/>
                <a:gd name="connsiteX8" fmla="*/ 1791502 w 4345388"/>
                <a:gd name="connsiteY8" fmla="*/ 1107776 h 1761432"/>
                <a:gd name="connsiteX9" fmla="*/ 1804947 w 4345388"/>
                <a:gd name="connsiteY9" fmla="*/ 1013152 h 1761432"/>
                <a:gd name="connsiteX10" fmla="*/ 1814053 w 4345388"/>
                <a:gd name="connsiteY10" fmla="*/ 907755 h 1761432"/>
                <a:gd name="connsiteX11" fmla="*/ 1829805 w 4345388"/>
                <a:gd name="connsiteY11" fmla="*/ 775832 h 1761432"/>
                <a:gd name="connsiteX12" fmla="*/ 1842887 w 4345388"/>
                <a:gd name="connsiteY12" fmla="*/ 637262 h 1761432"/>
                <a:gd name="connsiteX13" fmla="*/ 1857848 w 4345388"/>
                <a:gd name="connsiteY13" fmla="*/ 507880 h 1761432"/>
                <a:gd name="connsiteX14" fmla="*/ 1874905 w 4345388"/>
                <a:gd name="connsiteY14" fmla="*/ 383332 h 1761432"/>
                <a:gd name="connsiteX15" fmla="*/ 1885315 w 4345388"/>
                <a:gd name="connsiteY15" fmla="*/ 295931 h 1761432"/>
                <a:gd name="connsiteX16" fmla="*/ 1893843 w 4345388"/>
                <a:gd name="connsiteY16" fmla="*/ 216569 h 1761432"/>
                <a:gd name="connsiteX17" fmla="*/ 1912780 w 4345388"/>
                <a:gd name="connsiteY17" fmla="*/ 80028 h 1761432"/>
                <a:gd name="connsiteX18" fmla="*/ 1978785 w 4345388"/>
                <a:gd name="connsiteY18" fmla="*/ 161657 h 1761432"/>
                <a:gd name="connsiteX19" fmla="*/ 2048188 w 4345388"/>
                <a:gd name="connsiteY19" fmla="*/ 272056 h 1761432"/>
                <a:gd name="connsiteX20" fmla="*/ 2055413 w 4345388"/>
                <a:gd name="connsiteY20" fmla="*/ 19752 h 1761432"/>
                <a:gd name="connsiteX21" fmla="*/ 2075291 w 4345388"/>
                <a:gd name="connsiteY21" fmla="*/ 15776 h 1761432"/>
                <a:gd name="connsiteX22" fmla="*/ 2083242 w 4345388"/>
                <a:gd name="connsiteY22" fmla="*/ 31679 h 1761432"/>
                <a:gd name="connsiteX23" fmla="*/ 2087218 w 4345388"/>
                <a:gd name="connsiteY23" fmla="*/ 47582 h 1761432"/>
                <a:gd name="connsiteX24" fmla="*/ 2099145 w 4345388"/>
                <a:gd name="connsiteY24" fmla="*/ 95290 h 1761432"/>
                <a:gd name="connsiteX25" fmla="*/ 2103121 w 4345388"/>
                <a:gd name="connsiteY25" fmla="*/ 139022 h 1761432"/>
                <a:gd name="connsiteX26" fmla="*/ 2115047 w 4345388"/>
                <a:gd name="connsiteY26" fmla="*/ 202632 h 1761432"/>
                <a:gd name="connsiteX27" fmla="*/ 2119023 w 4345388"/>
                <a:gd name="connsiteY27" fmla="*/ 214559 h 1761432"/>
                <a:gd name="connsiteX28" fmla="*/ 2134926 w 4345388"/>
                <a:gd name="connsiteY28" fmla="*/ 266243 h 1761432"/>
                <a:gd name="connsiteX29" fmla="*/ 2138901 w 4345388"/>
                <a:gd name="connsiteY29" fmla="*/ 278170 h 1761432"/>
                <a:gd name="connsiteX30" fmla="*/ 2142877 w 4345388"/>
                <a:gd name="connsiteY30" fmla="*/ 302023 h 1761432"/>
                <a:gd name="connsiteX31" fmla="*/ 2146853 w 4345388"/>
                <a:gd name="connsiteY31" fmla="*/ 333829 h 1761432"/>
                <a:gd name="connsiteX32" fmla="*/ 2158780 w 4345388"/>
                <a:gd name="connsiteY32" fmla="*/ 369610 h 1761432"/>
                <a:gd name="connsiteX33" fmla="*/ 2170707 w 4345388"/>
                <a:gd name="connsiteY33" fmla="*/ 393463 h 1761432"/>
                <a:gd name="connsiteX34" fmla="*/ 2182634 w 4345388"/>
                <a:gd name="connsiteY34" fmla="*/ 397439 h 1761432"/>
                <a:gd name="connsiteX35" fmla="*/ 2274074 w 4345388"/>
                <a:gd name="connsiteY35" fmla="*/ 393463 h 1761432"/>
                <a:gd name="connsiteX36" fmla="*/ 2289976 w 4345388"/>
                <a:gd name="connsiteY36" fmla="*/ 381536 h 1761432"/>
                <a:gd name="connsiteX37" fmla="*/ 2313830 w 4345388"/>
                <a:gd name="connsiteY37" fmla="*/ 361658 h 1761432"/>
                <a:gd name="connsiteX38" fmla="*/ 2337684 w 4345388"/>
                <a:gd name="connsiteY38" fmla="*/ 329853 h 1761432"/>
                <a:gd name="connsiteX39" fmla="*/ 2345635 w 4345388"/>
                <a:gd name="connsiteY39" fmla="*/ 305999 h 1761432"/>
                <a:gd name="connsiteX40" fmla="*/ 2361538 w 4345388"/>
                <a:gd name="connsiteY40" fmla="*/ 274194 h 1761432"/>
                <a:gd name="connsiteX41" fmla="*/ 2365514 w 4345388"/>
                <a:gd name="connsiteY41" fmla="*/ 258291 h 1761432"/>
                <a:gd name="connsiteX42" fmla="*/ 2373465 w 4345388"/>
                <a:gd name="connsiteY42" fmla="*/ 238413 h 1761432"/>
                <a:gd name="connsiteX43" fmla="*/ 2377441 w 4345388"/>
                <a:gd name="connsiteY43" fmla="*/ 226486 h 1761432"/>
                <a:gd name="connsiteX44" fmla="*/ 2381416 w 4345388"/>
                <a:gd name="connsiteY44" fmla="*/ 437196 h 1761432"/>
                <a:gd name="connsiteX45" fmla="*/ 2385392 w 4345388"/>
                <a:gd name="connsiteY45" fmla="*/ 457074 h 1761432"/>
                <a:gd name="connsiteX46" fmla="*/ 2393343 w 4345388"/>
                <a:gd name="connsiteY46" fmla="*/ 469001 h 1761432"/>
                <a:gd name="connsiteX47" fmla="*/ 2413221 w 4345388"/>
                <a:gd name="connsiteY47" fmla="*/ 504782 h 1761432"/>
                <a:gd name="connsiteX48" fmla="*/ 2449002 w 4345388"/>
                <a:gd name="connsiteY48" fmla="*/ 492855 h 1761432"/>
                <a:gd name="connsiteX49" fmla="*/ 2468881 w 4345388"/>
                <a:gd name="connsiteY49" fmla="*/ 472976 h 1761432"/>
                <a:gd name="connsiteX50" fmla="*/ 2500686 w 4345388"/>
                <a:gd name="connsiteY50" fmla="*/ 433220 h 1761432"/>
                <a:gd name="connsiteX51" fmla="*/ 2512613 w 4345388"/>
                <a:gd name="connsiteY51" fmla="*/ 421293 h 1761432"/>
                <a:gd name="connsiteX52" fmla="*/ 2524540 w 4345388"/>
                <a:gd name="connsiteY52" fmla="*/ 429244 h 1761432"/>
                <a:gd name="connsiteX53" fmla="*/ 2532491 w 4345388"/>
                <a:gd name="connsiteY53" fmla="*/ 453098 h 1761432"/>
                <a:gd name="connsiteX54" fmla="*/ 2540442 w 4345388"/>
                <a:gd name="connsiteY54" fmla="*/ 472976 h 1761432"/>
                <a:gd name="connsiteX55" fmla="*/ 2544418 w 4345388"/>
                <a:gd name="connsiteY55" fmla="*/ 492855 h 1761432"/>
                <a:gd name="connsiteX56" fmla="*/ 2552369 w 4345388"/>
                <a:gd name="connsiteY56" fmla="*/ 508757 h 1761432"/>
                <a:gd name="connsiteX57" fmla="*/ 2560321 w 4345388"/>
                <a:gd name="connsiteY57" fmla="*/ 528636 h 1761432"/>
                <a:gd name="connsiteX58" fmla="*/ 2564296 w 4345388"/>
                <a:gd name="connsiteY58" fmla="*/ 544538 h 1761432"/>
                <a:gd name="connsiteX59" fmla="*/ 2576223 w 4345388"/>
                <a:gd name="connsiteY59" fmla="*/ 560441 h 1761432"/>
                <a:gd name="connsiteX60" fmla="*/ 2592126 w 4345388"/>
                <a:gd name="connsiteY60" fmla="*/ 584295 h 1761432"/>
                <a:gd name="connsiteX61" fmla="*/ 2604053 w 4345388"/>
                <a:gd name="connsiteY61" fmla="*/ 604173 h 1761432"/>
                <a:gd name="connsiteX62" fmla="*/ 2623931 w 4345388"/>
                <a:gd name="connsiteY62" fmla="*/ 596222 h 1761432"/>
                <a:gd name="connsiteX63" fmla="*/ 2643809 w 4345388"/>
                <a:gd name="connsiteY63" fmla="*/ 568392 h 1761432"/>
                <a:gd name="connsiteX64" fmla="*/ 2663687 w 4345388"/>
                <a:gd name="connsiteY64" fmla="*/ 532611 h 1761432"/>
                <a:gd name="connsiteX65" fmla="*/ 2679590 w 4345388"/>
                <a:gd name="connsiteY65" fmla="*/ 496830 h 1761432"/>
                <a:gd name="connsiteX66" fmla="*/ 2683566 w 4345388"/>
                <a:gd name="connsiteY66" fmla="*/ 484903 h 1761432"/>
                <a:gd name="connsiteX67" fmla="*/ 2691517 w 4345388"/>
                <a:gd name="connsiteY67" fmla="*/ 472976 h 1761432"/>
                <a:gd name="connsiteX68" fmla="*/ 2703444 w 4345388"/>
                <a:gd name="connsiteY68" fmla="*/ 441171 h 1761432"/>
                <a:gd name="connsiteX69" fmla="*/ 2711395 w 4345388"/>
                <a:gd name="connsiteY69" fmla="*/ 425269 h 1761432"/>
                <a:gd name="connsiteX70" fmla="*/ 2735249 w 4345388"/>
                <a:gd name="connsiteY70" fmla="*/ 476952 h 1761432"/>
                <a:gd name="connsiteX71" fmla="*/ 2755127 w 4345388"/>
                <a:gd name="connsiteY71" fmla="*/ 520684 h 1761432"/>
                <a:gd name="connsiteX72" fmla="*/ 2771030 w 4345388"/>
                <a:gd name="connsiteY72" fmla="*/ 572368 h 1761432"/>
                <a:gd name="connsiteX73" fmla="*/ 2775006 w 4345388"/>
                <a:gd name="connsiteY73" fmla="*/ 588270 h 1761432"/>
                <a:gd name="connsiteX74" fmla="*/ 2782957 w 4345388"/>
                <a:gd name="connsiteY74" fmla="*/ 604173 h 1761432"/>
                <a:gd name="connsiteX75" fmla="*/ 2802835 w 4345388"/>
                <a:gd name="connsiteY75" fmla="*/ 639954 h 1761432"/>
                <a:gd name="connsiteX76" fmla="*/ 2818738 w 4345388"/>
                <a:gd name="connsiteY76" fmla="*/ 655856 h 1761432"/>
                <a:gd name="connsiteX77" fmla="*/ 2830665 w 4345388"/>
                <a:gd name="connsiteY77" fmla="*/ 679710 h 1761432"/>
                <a:gd name="connsiteX78" fmla="*/ 2834641 w 4345388"/>
                <a:gd name="connsiteY78" fmla="*/ 695613 h 1761432"/>
                <a:gd name="connsiteX79" fmla="*/ 2846567 w 4345388"/>
                <a:gd name="connsiteY79" fmla="*/ 711516 h 1761432"/>
                <a:gd name="connsiteX80" fmla="*/ 2862470 w 4345388"/>
                <a:gd name="connsiteY80" fmla="*/ 759223 h 1761432"/>
                <a:gd name="connsiteX81" fmla="*/ 2866446 w 4345388"/>
                <a:gd name="connsiteY81" fmla="*/ 775126 h 1761432"/>
                <a:gd name="connsiteX82" fmla="*/ 2882348 w 4345388"/>
                <a:gd name="connsiteY82" fmla="*/ 810907 h 1761432"/>
                <a:gd name="connsiteX83" fmla="*/ 2886324 w 4345388"/>
                <a:gd name="connsiteY83" fmla="*/ 826810 h 1761432"/>
                <a:gd name="connsiteX84" fmla="*/ 2898251 w 4345388"/>
                <a:gd name="connsiteY84" fmla="*/ 850663 h 1761432"/>
                <a:gd name="connsiteX85" fmla="*/ 2910178 w 4345388"/>
                <a:gd name="connsiteY85" fmla="*/ 842712 h 1761432"/>
                <a:gd name="connsiteX86" fmla="*/ 2949934 w 4345388"/>
                <a:gd name="connsiteY86" fmla="*/ 767175 h 1761432"/>
                <a:gd name="connsiteX87" fmla="*/ 2957886 w 4345388"/>
                <a:gd name="connsiteY87" fmla="*/ 719467 h 1761432"/>
                <a:gd name="connsiteX88" fmla="*/ 2977764 w 4345388"/>
                <a:gd name="connsiteY88" fmla="*/ 679710 h 1761432"/>
                <a:gd name="connsiteX89" fmla="*/ 2981740 w 4345388"/>
                <a:gd name="connsiteY89" fmla="*/ 635978 h 1761432"/>
                <a:gd name="connsiteX90" fmla="*/ 3005594 w 4345388"/>
                <a:gd name="connsiteY90" fmla="*/ 592246 h 1761432"/>
                <a:gd name="connsiteX91" fmla="*/ 3025472 w 4345388"/>
                <a:gd name="connsiteY91" fmla="*/ 516709 h 1761432"/>
                <a:gd name="connsiteX92" fmla="*/ 3041374 w 4345388"/>
                <a:gd name="connsiteY92" fmla="*/ 437196 h 1761432"/>
                <a:gd name="connsiteX93" fmla="*/ 3049326 w 4345388"/>
                <a:gd name="connsiteY93" fmla="*/ 421293 h 1761432"/>
                <a:gd name="connsiteX94" fmla="*/ 3061253 w 4345388"/>
                <a:gd name="connsiteY94" fmla="*/ 381536 h 1761432"/>
                <a:gd name="connsiteX95" fmla="*/ 3085107 w 4345388"/>
                <a:gd name="connsiteY95" fmla="*/ 325877 h 1761432"/>
                <a:gd name="connsiteX96" fmla="*/ 3101009 w 4345388"/>
                <a:gd name="connsiteY96" fmla="*/ 365634 h 1761432"/>
                <a:gd name="connsiteX97" fmla="*/ 3104985 w 4345388"/>
                <a:gd name="connsiteY97" fmla="*/ 389488 h 1761432"/>
                <a:gd name="connsiteX98" fmla="*/ 3116912 w 4345388"/>
                <a:gd name="connsiteY98" fmla="*/ 445147 h 1761432"/>
                <a:gd name="connsiteX99" fmla="*/ 3136790 w 4345388"/>
                <a:gd name="connsiteY99" fmla="*/ 504782 h 1761432"/>
                <a:gd name="connsiteX100" fmla="*/ 3180522 w 4345388"/>
                <a:gd name="connsiteY100" fmla="*/ 667783 h 1761432"/>
                <a:gd name="connsiteX101" fmla="*/ 3196425 w 4345388"/>
                <a:gd name="connsiteY101" fmla="*/ 719467 h 1761432"/>
                <a:gd name="connsiteX102" fmla="*/ 3220279 w 4345388"/>
                <a:gd name="connsiteY102" fmla="*/ 822834 h 1761432"/>
                <a:gd name="connsiteX103" fmla="*/ 3248108 w 4345388"/>
                <a:gd name="connsiteY103" fmla="*/ 914274 h 1761432"/>
                <a:gd name="connsiteX104" fmla="*/ 3252084 w 4345388"/>
                <a:gd name="connsiteY104" fmla="*/ 942103 h 1761432"/>
                <a:gd name="connsiteX105" fmla="*/ 3267987 w 4345388"/>
                <a:gd name="connsiteY105" fmla="*/ 981860 h 1761432"/>
                <a:gd name="connsiteX106" fmla="*/ 3271962 w 4345388"/>
                <a:gd name="connsiteY106" fmla="*/ 993787 h 1761432"/>
                <a:gd name="connsiteX107" fmla="*/ 3283889 w 4345388"/>
                <a:gd name="connsiteY107" fmla="*/ 997763 h 1761432"/>
                <a:gd name="connsiteX108" fmla="*/ 3291841 w 4345388"/>
                <a:gd name="connsiteY108" fmla="*/ 989811 h 1761432"/>
                <a:gd name="connsiteX109" fmla="*/ 3307743 w 4345388"/>
                <a:gd name="connsiteY109" fmla="*/ 958006 h 1761432"/>
                <a:gd name="connsiteX110" fmla="*/ 3315694 w 4345388"/>
                <a:gd name="connsiteY110" fmla="*/ 934152 h 1761432"/>
                <a:gd name="connsiteX111" fmla="*/ 3335573 w 4345388"/>
                <a:gd name="connsiteY111" fmla="*/ 965957 h 1761432"/>
                <a:gd name="connsiteX112" fmla="*/ 3367378 w 4345388"/>
                <a:gd name="connsiteY112" fmla="*/ 1037519 h 1761432"/>
                <a:gd name="connsiteX113" fmla="*/ 3399183 w 4345388"/>
                <a:gd name="connsiteY113" fmla="*/ 1093178 h 1761432"/>
                <a:gd name="connsiteX114" fmla="*/ 3415086 w 4345388"/>
                <a:gd name="connsiteY114" fmla="*/ 1089203 h 1761432"/>
                <a:gd name="connsiteX115" fmla="*/ 3430988 w 4345388"/>
                <a:gd name="connsiteY115" fmla="*/ 1061373 h 1761432"/>
                <a:gd name="connsiteX116" fmla="*/ 3454842 w 4345388"/>
                <a:gd name="connsiteY116" fmla="*/ 1009690 h 1761432"/>
                <a:gd name="connsiteX117" fmla="*/ 3478696 w 4345388"/>
                <a:gd name="connsiteY117" fmla="*/ 958006 h 1761432"/>
                <a:gd name="connsiteX118" fmla="*/ 3490623 w 4345388"/>
                <a:gd name="connsiteY118" fmla="*/ 954030 h 1761432"/>
                <a:gd name="connsiteX119" fmla="*/ 3522428 w 4345388"/>
                <a:gd name="connsiteY119" fmla="*/ 997763 h 1761432"/>
                <a:gd name="connsiteX120" fmla="*/ 3538331 w 4345388"/>
                <a:gd name="connsiteY120" fmla="*/ 1017641 h 1761432"/>
                <a:gd name="connsiteX121" fmla="*/ 3582063 w 4345388"/>
                <a:gd name="connsiteY121" fmla="*/ 1101130 h 1761432"/>
                <a:gd name="connsiteX122" fmla="*/ 3609893 w 4345388"/>
                <a:gd name="connsiteY122" fmla="*/ 1152813 h 1761432"/>
                <a:gd name="connsiteX123" fmla="*/ 3629771 w 4345388"/>
                <a:gd name="connsiteY123" fmla="*/ 1200521 h 1761432"/>
                <a:gd name="connsiteX124" fmla="*/ 3641698 w 4345388"/>
                <a:gd name="connsiteY124" fmla="*/ 1216423 h 1761432"/>
                <a:gd name="connsiteX125" fmla="*/ 3653625 w 4345388"/>
                <a:gd name="connsiteY125" fmla="*/ 1244253 h 1761432"/>
                <a:gd name="connsiteX126" fmla="*/ 3665552 w 4345388"/>
                <a:gd name="connsiteY126" fmla="*/ 1232326 h 1761432"/>
                <a:gd name="connsiteX127" fmla="*/ 3721211 w 4345388"/>
                <a:gd name="connsiteY127" fmla="*/ 1061373 h 1761432"/>
                <a:gd name="connsiteX128" fmla="*/ 3768919 w 4345388"/>
                <a:gd name="connsiteY128" fmla="*/ 898371 h 1761432"/>
                <a:gd name="connsiteX129" fmla="*/ 3776870 w 4345388"/>
                <a:gd name="connsiteY129" fmla="*/ 846688 h 1761432"/>
                <a:gd name="connsiteX130" fmla="*/ 3792773 w 4345388"/>
                <a:gd name="connsiteY130" fmla="*/ 810907 h 1761432"/>
                <a:gd name="connsiteX131" fmla="*/ 3800724 w 4345388"/>
                <a:gd name="connsiteY131" fmla="*/ 787053 h 1761432"/>
                <a:gd name="connsiteX132" fmla="*/ 3808675 w 4345388"/>
                <a:gd name="connsiteY132" fmla="*/ 751272 h 1761432"/>
                <a:gd name="connsiteX133" fmla="*/ 3824578 w 4345388"/>
                <a:gd name="connsiteY133" fmla="*/ 727418 h 1761432"/>
                <a:gd name="connsiteX134" fmla="*/ 3828554 w 4345388"/>
                <a:gd name="connsiteY134" fmla="*/ 739345 h 1761432"/>
                <a:gd name="connsiteX135" fmla="*/ 3836505 w 4345388"/>
                <a:gd name="connsiteY135" fmla="*/ 751272 h 1761432"/>
                <a:gd name="connsiteX136" fmla="*/ 3840481 w 4345388"/>
                <a:gd name="connsiteY136" fmla="*/ 779102 h 1761432"/>
                <a:gd name="connsiteX137" fmla="*/ 3884213 w 4345388"/>
                <a:gd name="connsiteY137" fmla="*/ 942103 h 1761432"/>
                <a:gd name="connsiteX138" fmla="*/ 3896140 w 4345388"/>
                <a:gd name="connsiteY138" fmla="*/ 973909 h 1761432"/>
                <a:gd name="connsiteX139" fmla="*/ 3904091 w 4345388"/>
                <a:gd name="connsiteY139" fmla="*/ 1013665 h 1761432"/>
                <a:gd name="connsiteX140" fmla="*/ 3916018 w 4345388"/>
                <a:gd name="connsiteY140" fmla="*/ 1065349 h 1761432"/>
                <a:gd name="connsiteX141" fmla="*/ 3947823 w 4345388"/>
                <a:gd name="connsiteY141" fmla="*/ 1168716 h 1761432"/>
                <a:gd name="connsiteX142" fmla="*/ 3959750 w 4345388"/>
                <a:gd name="connsiteY142" fmla="*/ 1188594 h 1761432"/>
                <a:gd name="connsiteX143" fmla="*/ 3971677 w 4345388"/>
                <a:gd name="connsiteY143" fmla="*/ 1236302 h 1761432"/>
                <a:gd name="connsiteX144" fmla="*/ 3995531 w 4345388"/>
                <a:gd name="connsiteY144" fmla="*/ 1343644 h 1761432"/>
                <a:gd name="connsiteX145" fmla="*/ 4023361 w 4345388"/>
                <a:gd name="connsiteY145" fmla="*/ 1379425 h 1761432"/>
                <a:gd name="connsiteX146" fmla="*/ 4031312 w 4345388"/>
                <a:gd name="connsiteY146" fmla="*/ 1391352 h 1761432"/>
                <a:gd name="connsiteX147" fmla="*/ 4043239 w 4345388"/>
                <a:gd name="connsiteY147" fmla="*/ 1415206 h 1761432"/>
                <a:gd name="connsiteX148" fmla="*/ 4055166 w 4345388"/>
                <a:gd name="connsiteY148" fmla="*/ 1419182 h 1761432"/>
                <a:gd name="connsiteX149" fmla="*/ 4082995 w 4345388"/>
                <a:gd name="connsiteY149" fmla="*/ 1427133 h 1761432"/>
                <a:gd name="connsiteX150" fmla="*/ 4114801 w 4345388"/>
                <a:gd name="connsiteY150" fmla="*/ 1431109 h 1761432"/>
                <a:gd name="connsiteX151" fmla="*/ 4130703 w 4345388"/>
                <a:gd name="connsiteY151" fmla="*/ 1435084 h 1761432"/>
                <a:gd name="connsiteX152" fmla="*/ 4154557 w 4345388"/>
                <a:gd name="connsiteY152" fmla="*/ 1427133 h 1761432"/>
                <a:gd name="connsiteX153" fmla="*/ 4166484 w 4345388"/>
                <a:gd name="connsiteY153" fmla="*/ 1415206 h 1761432"/>
                <a:gd name="connsiteX154" fmla="*/ 4198289 w 4345388"/>
                <a:gd name="connsiteY154" fmla="*/ 1363523 h 1761432"/>
                <a:gd name="connsiteX155" fmla="*/ 4234070 w 4345388"/>
                <a:gd name="connsiteY155" fmla="*/ 1367498 h 1761432"/>
                <a:gd name="connsiteX156" fmla="*/ 4257924 w 4345388"/>
                <a:gd name="connsiteY156" fmla="*/ 1387376 h 1761432"/>
                <a:gd name="connsiteX157" fmla="*/ 4273827 w 4345388"/>
                <a:gd name="connsiteY157" fmla="*/ 1399303 h 1761432"/>
                <a:gd name="connsiteX158" fmla="*/ 4313583 w 4345388"/>
                <a:gd name="connsiteY158" fmla="*/ 1435084 h 1761432"/>
                <a:gd name="connsiteX159" fmla="*/ 4325510 w 4345388"/>
                <a:gd name="connsiteY159" fmla="*/ 1454963 h 1761432"/>
                <a:gd name="connsiteX160" fmla="*/ 4337437 w 4345388"/>
                <a:gd name="connsiteY160" fmla="*/ 1482792 h 1761432"/>
                <a:gd name="connsiteX161" fmla="*/ 4345388 w 4345388"/>
                <a:gd name="connsiteY161" fmla="*/ 1502670 h 1761432"/>
                <a:gd name="connsiteX0" fmla="*/ 0 w 4345388"/>
                <a:gd name="connsiteY0" fmla="*/ 1756931 h 1761251"/>
                <a:gd name="connsiteX1" fmla="*/ 1423284 w 4345388"/>
                <a:gd name="connsiteY1" fmla="*/ 1760906 h 1761251"/>
                <a:gd name="connsiteX2" fmla="*/ 1619181 w 4345388"/>
                <a:gd name="connsiteY2" fmla="*/ 1756803 h 1761251"/>
                <a:gd name="connsiteX3" fmla="*/ 1721458 w 4345388"/>
                <a:gd name="connsiteY3" fmla="*/ 1708091 h 1761251"/>
                <a:gd name="connsiteX4" fmla="*/ 1745098 w 4345388"/>
                <a:gd name="connsiteY4" fmla="*/ 1575504 h 1761251"/>
                <a:gd name="connsiteX5" fmla="*/ 1750591 w 4345388"/>
                <a:gd name="connsiteY5" fmla="*/ 1449866 h 1761251"/>
                <a:gd name="connsiteX6" fmla="*/ 1764976 w 4345388"/>
                <a:gd name="connsiteY6" fmla="*/ 1353808 h 1761251"/>
                <a:gd name="connsiteX7" fmla="*/ 1777481 w 4345388"/>
                <a:gd name="connsiteY7" fmla="*/ 1222676 h 1761251"/>
                <a:gd name="connsiteX8" fmla="*/ 1791502 w 4345388"/>
                <a:gd name="connsiteY8" fmla="*/ 1107595 h 1761251"/>
                <a:gd name="connsiteX9" fmla="*/ 1804947 w 4345388"/>
                <a:gd name="connsiteY9" fmla="*/ 1012971 h 1761251"/>
                <a:gd name="connsiteX10" fmla="*/ 1814053 w 4345388"/>
                <a:gd name="connsiteY10" fmla="*/ 907574 h 1761251"/>
                <a:gd name="connsiteX11" fmla="*/ 1829805 w 4345388"/>
                <a:gd name="connsiteY11" fmla="*/ 775651 h 1761251"/>
                <a:gd name="connsiteX12" fmla="*/ 1842887 w 4345388"/>
                <a:gd name="connsiteY12" fmla="*/ 637081 h 1761251"/>
                <a:gd name="connsiteX13" fmla="*/ 1857848 w 4345388"/>
                <a:gd name="connsiteY13" fmla="*/ 507699 h 1761251"/>
                <a:gd name="connsiteX14" fmla="*/ 1874905 w 4345388"/>
                <a:gd name="connsiteY14" fmla="*/ 383151 h 1761251"/>
                <a:gd name="connsiteX15" fmla="*/ 1885315 w 4345388"/>
                <a:gd name="connsiteY15" fmla="*/ 295750 h 1761251"/>
                <a:gd name="connsiteX16" fmla="*/ 1893843 w 4345388"/>
                <a:gd name="connsiteY16" fmla="*/ 216388 h 1761251"/>
                <a:gd name="connsiteX17" fmla="*/ 1912780 w 4345388"/>
                <a:gd name="connsiteY17" fmla="*/ 79847 h 1761251"/>
                <a:gd name="connsiteX18" fmla="*/ 1978785 w 4345388"/>
                <a:gd name="connsiteY18" fmla="*/ 161476 h 1761251"/>
                <a:gd name="connsiteX19" fmla="*/ 2048188 w 4345388"/>
                <a:gd name="connsiteY19" fmla="*/ 269417 h 1761251"/>
                <a:gd name="connsiteX20" fmla="*/ 2055413 w 4345388"/>
                <a:gd name="connsiteY20" fmla="*/ 19571 h 1761251"/>
                <a:gd name="connsiteX21" fmla="*/ 2075291 w 4345388"/>
                <a:gd name="connsiteY21" fmla="*/ 15595 h 1761251"/>
                <a:gd name="connsiteX22" fmla="*/ 2083242 w 4345388"/>
                <a:gd name="connsiteY22" fmla="*/ 31498 h 1761251"/>
                <a:gd name="connsiteX23" fmla="*/ 2087218 w 4345388"/>
                <a:gd name="connsiteY23" fmla="*/ 47401 h 1761251"/>
                <a:gd name="connsiteX24" fmla="*/ 2099145 w 4345388"/>
                <a:gd name="connsiteY24" fmla="*/ 95109 h 1761251"/>
                <a:gd name="connsiteX25" fmla="*/ 2103121 w 4345388"/>
                <a:gd name="connsiteY25" fmla="*/ 138841 h 1761251"/>
                <a:gd name="connsiteX26" fmla="*/ 2115047 w 4345388"/>
                <a:gd name="connsiteY26" fmla="*/ 202451 h 1761251"/>
                <a:gd name="connsiteX27" fmla="*/ 2119023 w 4345388"/>
                <a:gd name="connsiteY27" fmla="*/ 214378 h 1761251"/>
                <a:gd name="connsiteX28" fmla="*/ 2134926 w 4345388"/>
                <a:gd name="connsiteY28" fmla="*/ 266062 h 1761251"/>
                <a:gd name="connsiteX29" fmla="*/ 2138901 w 4345388"/>
                <a:gd name="connsiteY29" fmla="*/ 277989 h 1761251"/>
                <a:gd name="connsiteX30" fmla="*/ 2142877 w 4345388"/>
                <a:gd name="connsiteY30" fmla="*/ 301842 h 1761251"/>
                <a:gd name="connsiteX31" fmla="*/ 2146853 w 4345388"/>
                <a:gd name="connsiteY31" fmla="*/ 333648 h 1761251"/>
                <a:gd name="connsiteX32" fmla="*/ 2158780 w 4345388"/>
                <a:gd name="connsiteY32" fmla="*/ 369429 h 1761251"/>
                <a:gd name="connsiteX33" fmla="*/ 2170707 w 4345388"/>
                <a:gd name="connsiteY33" fmla="*/ 393282 h 1761251"/>
                <a:gd name="connsiteX34" fmla="*/ 2182634 w 4345388"/>
                <a:gd name="connsiteY34" fmla="*/ 397258 h 1761251"/>
                <a:gd name="connsiteX35" fmla="*/ 2274074 w 4345388"/>
                <a:gd name="connsiteY35" fmla="*/ 393282 h 1761251"/>
                <a:gd name="connsiteX36" fmla="*/ 2289976 w 4345388"/>
                <a:gd name="connsiteY36" fmla="*/ 381355 h 1761251"/>
                <a:gd name="connsiteX37" fmla="*/ 2313830 w 4345388"/>
                <a:gd name="connsiteY37" fmla="*/ 361477 h 1761251"/>
                <a:gd name="connsiteX38" fmla="*/ 2337684 w 4345388"/>
                <a:gd name="connsiteY38" fmla="*/ 329672 h 1761251"/>
                <a:gd name="connsiteX39" fmla="*/ 2345635 w 4345388"/>
                <a:gd name="connsiteY39" fmla="*/ 305818 h 1761251"/>
                <a:gd name="connsiteX40" fmla="*/ 2361538 w 4345388"/>
                <a:gd name="connsiteY40" fmla="*/ 274013 h 1761251"/>
                <a:gd name="connsiteX41" fmla="*/ 2365514 w 4345388"/>
                <a:gd name="connsiteY41" fmla="*/ 258110 h 1761251"/>
                <a:gd name="connsiteX42" fmla="*/ 2373465 w 4345388"/>
                <a:gd name="connsiteY42" fmla="*/ 238232 h 1761251"/>
                <a:gd name="connsiteX43" fmla="*/ 2377441 w 4345388"/>
                <a:gd name="connsiteY43" fmla="*/ 226305 h 1761251"/>
                <a:gd name="connsiteX44" fmla="*/ 2381416 w 4345388"/>
                <a:gd name="connsiteY44" fmla="*/ 437015 h 1761251"/>
                <a:gd name="connsiteX45" fmla="*/ 2385392 w 4345388"/>
                <a:gd name="connsiteY45" fmla="*/ 456893 h 1761251"/>
                <a:gd name="connsiteX46" fmla="*/ 2393343 w 4345388"/>
                <a:gd name="connsiteY46" fmla="*/ 468820 h 1761251"/>
                <a:gd name="connsiteX47" fmla="*/ 2413221 w 4345388"/>
                <a:gd name="connsiteY47" fmla="*/ 504601 h 1761251"/>
                <a:gd name="connsiteX48" fmla="*/ 2449002 w 4345388"/>
                <a:gd name="connsiteY48" fmla="*/ 492674 h 1761251"/>
                <a:gd name="connsiteX49" fmla="*/ 2468881 w 4345388"/>
                <a:gd name="connsiteY49" fmla="*/ 472795 h 1761251"/>
                <a:gd name="connsiteX50" fmla="*/ 2500686 w 4345388"/>
                <a:gd name="connsiteY50" fmla="*/ 433039 h 1761251"/>
                <a:gd name="connsiteX51" fmla="*/ 2512613 w 4345388"/>
                <a:gd name="connsiteY51" fmla="*/ 421112 h 1761251"/>
                <a:gd name="connsiteX52" fmla="*/ 2524540 w 4345388"/>
                <a:gd name="connsiteY52" fmla="*/ 429063 h 1761251"/>
                <a:gd name="connsiteX53" fmla="*/ 2532491 w 4345388"/>
                <a:gd name="connsiteY53" fmla="*/ 452917 h 1761251"/>
                <a:gd name="connsiteX54" fmla="*/ 2540442 w 4345388"/>
                <a:gd name="connsiteY54" fmla="*/ 472795 h 1761251"/>
                <a:gd name="connsiteX55" fmla="*/ 2544418 w 4345388"/>
                <a:gd name="connsiteY55" fmla="*/ 492674 h 1761251"/>
                <a:gd name="connsiteX56" fmla="*/ 2552369 w 4345388"/>
                <a:gd name="connsiteY56" fmla="*/ 508576 h 1761251"/>
                <a:gd name="connsiteX57" fmla="*/ 2560321 w 4345388"/>
                <a:gd name="connsiteY57" fmla="*/ 528455 h 1761251"/>
                <a:gd name="connsiteX58" fmla="*/ 2564296 w 4345388"/>
                <a:gd name="connsiteY58" fmla="*/ 544357 h 1761251"/>
                <a:gd name="connsiteX59" fmla="*/ 2576223 w 4345388"/>
                <a:gd name="connsiteY59" fmla="*/ 560260 h 1761251"/>
                <a:gd name="connsiteX60" fmla="*/ 2592126 w 4345388"/>
                <a:gd name="connsiteY60" fmla="*/ 584114 h 1761251"/>
                <a:gd name="connsiteX61" fmla="*/ 2604053 w 4345388"/>
                <a:gd name="connsiteY61" fmla="*/ 603992 h 1761251"/>
                <a:gd name="connsiteX62" fmla="*/ 2623931 w 4345388"/>
                <a:gd name="connsiteY62" fmla="*/ 596041 h 1761251"/>
                <a:gd name="connsiteX63" fmla="*/ 2643809 w 4345388"/>
                <a:gd name="connsiteY63" fmla="*/ 568211 h 1761251"/>
                <a:gd name="connsiteX64" fmla="*/ 2663687 w 4345388"/>
                <a:gd name="connsiteY64" fmla="*/ 532430 h 1761251"/>
                <a:gd name="connsiteX65" fmla="*/ 2679590 w 4345388"/>
                <a:gd name="connsiteY65" fmla="*/ 496649 h 1761251"/>
                <a:gd name="connsiteX66" fmla="*/ 2683566 w 4345388"/>
                <a:gd name="connsiteY66" fmla="*/ 484722 h 1761251"/>
                <a:gd name="connsiteX67" fmla="*/ 2691517 w 4345388"/>
                <a:gd name="connsiteY67" fmla="*/ 472795 h 1761251"/>
                <a:gd name="connsiteX68" fmla="*/ 2703444 w 4345388"/>
                <a:gd name="connsiteY68" fmla="*/ 440990 h 1761251"/>
                <a:gd name="connsiteX69" fmla="*/ 2711395 w 4345388"/>
                <a:gd name="connsiteY69" fmla="*/ 425088 h 1761251"/>
                <a:gd name="connsiteX70" fmla="*/ 2735249 w 4345388"/>
                <a:gd name="connsiteY70" fmla="*/ 476771 h 1761251"/>
                <a:gd name="connsiteX71" fmla="*/ 2755127 w 4345388"/>
                <a:gd name="connsiteY71" fmla="*/ 520503 h 1761251"/>
                <a:gd name="connsiteX72" fmla="*/ 2771030 w 4345388"/>
                <a:gd name="connsiteY72" fmla="*/ 572187 h 1761251"/>
                <a:gd name="connsiteX73" fmla="*/ 2775006 w 4345388"/>
                <a:gd name="connsiteY73" fmla="*/ 588089 h 1761251"/>
                <a:gd name="connsiteX74" fmla="*/ 2782957 w 4345388"/>
                <a:gd name="connsiteY74" fmla="*/ 603992 h 1761251"/>
                <a:gd name="connsiteX75" fmla="*/ 2802835 w 4345388"/>
                <a:gd name="connsiteY75" fmla="*/ 639773 h 1761251"/>
                <a:gd name="connsiteX76" fmla="*/ 2818738 w 4345388"/>
                <a:gd name="connsiteY76" fmla="*/ 655675 h 1761251"/>
                <a:gd name="connsiteX77" fmla="*/ 2830665 w 4345388"/>
                <a:gd name="connsiteY77" fmla="*/ 679529 h 1761251"/>
                <a:gd name="connsiteX78" fmla="*/ 2834641 w 4345388"/>
                <a:gd name="connsiteY78" fmla="*/ 695432 h 1761251"/>
                <a:gd name="connsiteX79" fmla="*/ 2846567 w 4345388"/>
                <a:gd name="connsiteY79" fmla="*/ 711335 h 1761251"/>
                <a:gd name="connsiteX80" fmla="*/ 2862470 w 4345388"/>
                <a:gd name="connsiteY80" fmla="*/ 759042 h 1761251"/>
                <a:gd name="connsiteX81" fmla="*/ 2866446 w 4345388"/>
                <a:gd name="connsiteY81" fmla="*/ 774945 h 1761251"/>
                <a:gd name="connsiteX82" fmla="*/ 2882348 w 4345388"/>
                <a:gd name="connsiteY82" fmla="*/ 810726 h 1761251"/>
                <a:gd name="connsiteX83" fmla="*/ 2886324 w 4345388"/>
                <a:gd name="connsiteY83" fmla="*/ 826629 h 1761251"/>
                <a:gd name="connsiteX84" fmla="*/ 2898251 w 4345388"/>
                <a:gd name="connsiteY84" fmla="*/ 850482 h 1761251"/>
                <a:gd name="connsiteX85" fmla="*/ 2910178 w 4345388"/>
                <a:gd name="connsiteY85" fmla="*/ 842531 h 1761251"/>
                <a:gd name="connsiteX86" fmla="*/ 2949934 w 4345388"/>
                <a:gd name="connsiteY86" fmla="*/ 766994 h 1761251"/>
                <a:gd name="connsiteX87" fmla="*/ 2957886 w 4345388"/>
                <a:gd name="connsiteY87" fmla="*/ 719286 h 1761251"/>
                <a:gd name="connsiteX88" fmla="*/ 2977764 w 4345388"/>
                <a:gd name="connsiteY88" fmla="*/ 679529 h 1761251"/>
                <a:gd name="connsiteX89" fmla="*/ 2981740 w 4345388"/>
                <a:gd name="connsiteY89" fmla="*/ 635797 h 1761251"/>
                <a:gd name="connsiteX90" fmla="*/ 3005594 w 4345388"/>
                <a:gd name="connsiteY90" fmla="*/ 592065 h 1761251"/>
                <a:gd name="connsiteX91" fmla="*/ 3025472 w 4345388"/>
                <a:gd name="connsiteY91" fmla="*/ 516528 h 1761251"/>
                <a:gd name="connsiteX92" fmla="*/ 3041374 w 4345388"/>
                <a:gd name="connsiteY92" fmla="*/ 437015 h 1761251"/>
                <a:gd name="connsiteX93" fmla="*/ 3049326 w 4345388"/>
                <a:gd name="connsiteY93" fmla="*/ 421112 h 1761251"/>
                <a:gd name="connsiteX94" fmla="*/ 3061253 w 4345388"/>
                <a:gd name="connsiteY94" fmla="*/ 381355 h 1761251"/>
                <a:gd name="connsiteX95" fmla="*/ 3085107 w 4345388"/>
                <a:gd name="connsiteY95" fmla="*/ 325696 h 1761251"/>
                <a:gd name="connsiteX96" fmla="*/ 3101009 w 4345388"/>
                <a:gd name="connsiteY96" fmla="*/ 365453 h 1761251"/>
                <a:gd name="connsiteX97" fmla="*/ 3104985 w 4345388"/>
                <a:gd name="connsiteY97" fmla="*/ 389307 h 1761251"/>
                <a:gd name="connsiteX98" fmla="*/ 3116912 w 4345388"/>
                <a:gd name="connsiteY98" fmla="*/ 444966 h 1761251"/>
                <a:gd name="connsiteX99" fmla="*/ 3136790 w 4345388"/>
                <a:gd name="connsiteY99" fmla="*/ 504601 h 1761251"/>
                <a:gd name="connsiteX100" fmla="*/ 3180522 w 4345388"/>
                <a:gd name="connsiteY100" fmla="*/ 667602 h 1761251"/>
                <a:gd name="connsiteX101" fmla="*/ 3196425 w 4345388"/>
                <a:gd name="connsiteY101" fmla="*/ 719286 h 1761251"/>
                <a:gd name="connsiteX102" fmla="*/ 3220279 w 4345388"/>
                <a:gd name="connsiteY102" fmla="*/ 822653 h 1761251"/>
                <a:gd name="connsiteX103" fmla="*/ 3248108 w 4345388"/>
                <a:gd name="connsiteY103" fmla="*/ 914093 h 1761251"/>
                <a:gd name="connsiteX104" fmla="*/ 3252084 w 4345388"/>
                <a:gd name="connsiteY104" fmla="*/ 941922 h 1761251"/>
                <a:gd name="connsiteX105" fmla="*/ 3267987 w 4345388"/>
                <a:gd name="connsiteY105" fmla="*/ 981679 h 1761251"/>
                <a:gd name="connsiteX106" fmla="*/ 3271962 w 4345388"/>
                <a:gd name="connsiteY106" fmla="*/ 993606 h 1761251"/>
                <a:gd name="connsiteX107" fmla="*/ 3283889 w 4345388"/>
                <a:gd name="connsiteY107" fmla="*/ 997582 h 1761251"/>
                <a:gd name="connsiteX108" fmla="*/ 3291841 w 4345388"/>
                <a:gd name="connsiteY108" fmla="*/ 989630 h 1761251"/>
                <a:gd name="connsiteX109" fmla="*/ 3307743 w 4345388"/>
                <a:gd name="connsiteY109" fmla="*/ 957825 h 1761251"/>
                <a:gd name="connsiteX110" fmla="*/ 3315694 w 4345388"/>
                <a:gd name="connsiteY110" fmla="*/ 933971 h 1761251"/>
                <a:gd name="connsiteX111" fmla="*/ 3335573 w 4345388"/>
                <a:gd name="connsiteY111" fmla="*/ 965776 h 1761251"/>
                <a:gd name="connsiteX112" fmla="*/ 3367378 w 4345388"/>
                <a:gd name="connsiteY112" fmla="*/ 1037338 h 1761251"/>
                <a:gd name="connsiteX113" fmla="*/ 3399183 w 4345388"/>
                <a:gd name="connsiteY113" fmla="*/ 1092997 h 1761251"/>
                <a:gd name="connsiteX114" fmla="*/ 3415086 w 4345388"/>
                <a:gd name="connsiteY114" fmla="*/ 1089022 h 1761251"/>
                <a:gd name="connsiteX115" fmla="*/ 3430988 w 4345388"/>
                <a:gd name="connsiteY115" fmla="*/ 1061192 h 1761251"/>
                <a:gd name="connsiteX116" fmla="*/ 3454842 w 4345388"/>
                <a:gd name="connsiteY116" fmla="*/ 1009509 h 1761251"/>
                <a:gd name="connsiteX117" fmla="*/ 3478696 w 4345388"/>
                <a:gd name="connsiteY117" fmla="*/ 957825 h 1761251"/>
                <a:gd name="connsiteX118" fmla="*/ 3490623 w 4345388"/>
                <a:gd name="connsiteY118" fmla="*/ 953849 h 1761251"/>
                <a:gd name="connsiteX119" fmla="*/ 3522428 w 4345388"/>
                <a:gd name="connsiteY119" fmla="*/ 997582 h 1761251"/>
                <a:gd name="connsiteX120" fmla="*/ 3538331 w 4345388"/>
                <a:gd name="connsiteY120" fmla="*/ 1017460 h 1761251"/>
                <a:gd name="connsiteX121" fmla="*/ 3582063 w 4345388"/>
                <a:gd name="connsiteY121" fmla="*/ 1100949 h 1761251"/>
                <a:gd name="connsiteX122" fmla="*/ 3609893 w 4345388"/>
                <a:gd name="connsiteY122" fmla="*/ 1152632 h 1761251"/>
                <a:gd name="connsiteX123" fmla="*/ 3629771 w 4345388"/>
                <a:gd name="connsiteY123" fmla="*/ 1200340 h 1761251"/>
                <a:gd name="connsiteX124" fmla="*/ 3641698 w 4345388"/>
                <a:gd name="connsiteY124" fmla="*/ 1216242 h 1761251"/>
                <a:gd name="connsiteX125" fmla="*/ 3653625 w 4345388"/>
                <a:gd name="connsiteY125" fmla="*/ 1244072 h 1761251"/>
                <a:gd name="connsiteX126" fmla="*/ 3665552 w 4345388"/>
                <a:gd name="connsiteY126" fmla="*/ 1232145 h 1761251"/>
                <a:gd name="connsiteX127" fmla="*/ 3721211 w 4345388"/>
                <a:gd name="connsiteY127" fmla="*/ 1061192 h 1761251"/>
                <a:gd name="connsiteX128" fmla="*/ 3768919 w 4345388"/>
                <a:gd name="connsiteY128" fmla="*/ 898190 h 1761251"/>
                <a:gd name="connsiteX129" fmla="*/ 3776870 w 4345388"/>
                <a:gd name="connsiteY129" fmla="*/ 846507 h 1761251"/>
                <a:gd name="connsiteX130" fmla="*/ 3792773 w 4345388"/>
                <a:gd name="connsiteY130" fmla="*/ 810726 h 1761251"/>
                <a:gd name="connsiteX131" fmla="*/ 3800724 w 4345388"/>
                <a:gd name="connsiteY131" fmla="*/ 786872 h 1761251"/>
                <a:gd name="connsiteX132" fmla="*/ 3808675 w 4345388"/>
                <a:gd name="connsiteY132" fmla="*/ 751091 h 1761251"/>
                <a:gd name="connsiteX133" fmla="*/ 3824578 w 4345388"/>
                <a:gd name="connsiteY133" fmla="*/ 727237 h 1761251"/>
                <a:gd name="connsiteX134" fmla="*/ 3828554 w 4345388"/>
                <a:gd name="connsiteY134" fmla="*/ 739164 h 1761251"/>
                <a:gd name="connsiteX135" fmla="*/ 3836505 w 4345388"/>
                <a:gd name="connsiteY135" fmla="*/ 751091 h 1761251"/>
                <a:gd name="connsiteX136" fmla="*/ 3840481 w 4345388"/>
                <a:gd name="connsiteY136" fmla="*/ 778921 h 1761251"/>
                <a:gd name="connsiteX137" fmla="*/ 3884213 w 4345388"/>
                <a:gd name="connsiteY137" fmla="*/ 941922 h 1761251"/>
                <a:gd name="connsiteX138" fmla="*/ 3896140 w 4345388"/>
                <a:gd name="connsiteY138" fmla="*/ 973728 h 1761251"/>
                <a:gd name="connsiteX139" fmla="*/ 3904091 w 4345388"/>
                <a:gd name="connsiteY139" fmla="*/ 1013484 h 1761251"/>
                <a:gd name="connsiteX140" fmla="*/ 3916018 w 4345388"/>
                <a:gd name="connsiteY140" fmla="*/ 1065168 h 1761251"/>
                <a:gd name="connsiteX141" fmla="*/ 3947823 w 4345388"/>
                <a:gd name="connsiteY141" fmla="*/ 1168535 h 1761251"/>
                <a:gd name="connsiteX142" fmla="*/ 3959750 w 4345388"/>
                <a:gd name="connsiteY142" fmla="*/ 1188413 h 1761251"/>
                <a:gd name="connsiteX143" fmla="*/ 3971677 w 4345388"/>
                <a:gd name="connsiteY143" fmla="*/ 1236121 h 1761251"/>
                <a:gd name="connsiteX144" fmla="*/ 3995531 w 4345388"/>
                <a:gd name="connsiteY144" fmla="*/ 1343463 h 1761251"/>
                <a:gd name="connsiteX145" fmla="*/ 4023361 w 4345388"/>
                <a:gd name="connsiteY145" fmla="*/ 1379244 h 1761251"/>
                <a:gd name="connsiteX146" fmla="*/ 4031312 w 4345388"/>
                <a:gd name="connsiteY146" fmla="*/ 1391171 h 1761251"/>
                <a:gd name="connsiteX147" fmla="*/ 4043239 w 4345388"/>
                <a:gd name="connsiteY147" fmla="*/ 1415025 h 1761251"/>
                <a:gd name="connsiteX148" fmla="*/ 4055166 w 4345388"/>
                <a:gd name="connsiteY148" fmla="*/ 1419001 h 1761251"/>
                <a:gd name="connsiteX149" fmla="*/ 4082995 w 4345388"/>
                <a:gd name="connsiteY149" fmla="*/ 1426952 h 1761251"/>
                <a:gd name="connsiteX150" fmla="*/ 4114801 w 4345388"/>
                <a:gd name="connsiteY150" fmla="*/ 1430928 h 1761251"/>
                <a:gd name="connsiteX151" fmla="*/ 4130703 w 4345388"/>
                <a:gd name="connsiteY151" fmla="*/ 1434903 h 1761251"/>
                <a:gd name="connsiteX152" fmla="*/ 4154557 w 4345388"/>
                <a:gd name="connsiteY152" fmla="*/ 1426952 h 1761251"/>
                <a:gd name="connsiteX153" fmla="*/ 4166484 w 4345388"/>
                <a:gd name="connsiteY153" fmla="*/ 1415025 h 1761251"/>
                <a:gd name="connsiteX154" fmla="*/ 4198289 w 4345388"/>
                <a:gd name="connsiteY154" fmla="*/ 1363342 h 1761251"/>
                <a:gd name="connsiteX155" fmla="*/ 4234070 w 4345388"/>
                <a:gd name="connsiteY155" fmla="*/ 1367317 h 1761251"/>
                <a:gd name="connsiteX156" fmla="*/ 4257924 w 4345388"/>
                <a:gd name="connsiteY156" fmla="*/ 1387195 h 1761251"/>
                <a:gd name="connsiteX157" fmla="*/ 4273827 w 4345388"/>
                <a:gd name="connsiteY157" fmla="*/ 1399122 h 1761251"/>
                <a:gd name="connsiteX158" fmla="*/ 4313583 w 4345388"/>
                <a:gd name="connsiteY158" fmla="*/ 1434903 h 1761251"/>
                <a:gd name="connsiteX159" fmla="*/ 4325510 w 4345388"/>
                <a:gd name="connsiteY159" fmla="*/ 1454782 h 1761251"/>
                <a:gd name="connsiteX160" fmla="*/ 4337437 w 4345388"/>
                <a:gd name="connsiteY160" fmla="*/ 1482611 h 1761251"/>
                <a:gd name="connsiteX161" fmla="*/ 4345388 w 4345388"/>
                <a:gd name="connsiteY161" fmla="*/ 1502489 h 1761251"/>
                <a:gd name="connsiteX0" fmla="*/ 0 w 4345388"/>
                <a:gd name="connsiteY0" fmla="*/ 1741336 h 1745656"/>
                <a:gd name="connsiteX1" fmla="*/ 1423284 w 4345388"/>
                <a:gd name="connsiteY1" fmla="*/ 1745311 h 1745656"/>
                <a:gd name="connsiteX2" fmla="*/ 1619181 w 4345388"/>
                <a:gd name="connsiteY2" fmla="*/ 1741208 h 1745656"/>
                <a:gd name="connsiteX3" fmla="*/ 1721458 w 4345388"/>
                <a:gd name="connsiteY3" fmla="*/ 1692496 h 1745656"/>
                <a:gd name="connsiteX4" fmla="*/ 1745098 w 4345388"/>
                <a:gd name="connsiteY4" fmla="*/ 1559909 h 1745656"/>
                <a:gd name="connsiteX5" fmla="*/ 1750591 w 4345388"/>
                <a:gd name="connsiteY5" fmla="*/ 1434271 h 1745656"/>
                <a:gd name="connsiteX6" fmla="*/ 1764976 w 4345388"/>
                <a:gd name="connsiteY6" fmla="*/ 1338213 h 1745656"/>
                <a:gd name="connsiteX7" fmla="*/ 1777481 w 4345388"/>
                <a:gd name="connsiteY7" fmla="*/ 1207081 h 1745656"/>
                <a:gd name="connsiteX8" fmla="*/ 1791502 w 4345388"/>
                <a:gd name="connsiteY8" fmla="*/ 1092000 h 1745656"/>
                <a:gd name="connsiteX9" fmla="*/ 1804947 w 4345388"/>
                <a:gd name="connsiteY9" fmla="*/ 997376 h 1745656"/>
                <a:gd name="connsiteX10" fmla="*/ 1814053 w 4345388"/>
                <a:gd name="connsiteY10" fmla="*/ 891979 h 1745656"/>
                <a:gd name="connsiteX11" fmla="*/ 1829805 w 4345388"/>
                <a:gd name="connsiteY11" fmla="*/ 760056 h 1745656"/>
                <a:gd name="connsiteX12" fmla="*/ 1842887 w 4345388"/>
                <a:gd name="connsiteY12" fmla="*/ 621486 h 1745656"/>
                <a:gd name="connsiteX13" fmla="*/ 1857848 w 4345388"/>
                <a:gd name="connsiteY13" fmla="*/ 492104 h 1745656"/>
                <a:gd name="connsiteX14" fmla="*/ 1874905 w 4345388"/>
                <a:gd name="connsiteY14" fmla="*/ 367556 h 1745656"/>
                <a:gd name="connsiteX15" fmla="*/ 1885315 w 4345388"/>
                <a:gd name="connsiteY15" fmla="*/ 280155 h 1745656"/>
                <a:gd name="connsiteX16" fmla="*/ 1893843 w 4345388"/>
                <a:gd name="connsiteY16" fmla="*/ 200793 h 1745656"/>
                <a:gd name="connsiteX17" fmla="*/ 1912780 w 4345388"/>
                <a:gd name="connsiteY17" fmla="*/ 64252 h 1745656"/>
                <a:gd name="connsiteX18" fmla="*/ 1978785 w 4345388"/>
                <a:gd name="connsiteY18" fmla="*/ 145881 h 1745656"/>
                <a:gd name="connsiteX19" fmla="*/ 2048188 w 4345388"/>
                <a:gd name="connsiteY19" fmla="*/ 253822 h 1745656"/>
                <a:gd name="connsiteX20" fmla="*/ 2055413 w 4345388"/>
                <a:gd name="connsiteY20" fmla="*/ 107214 h 1745656"/>
                <a:gd name="connsiteX21" fmla="*/ 2075291 w 4345388"/>
                <a:gd name="connsiteY21" fmla="*/ 0 h 1745656"/>
                <a:gd name="connsiteX22" fmla="*/ 2083242 w 4345388"/>
                <a:gd name="connsiteY22" fmla="*/ 15903 h 1745656"/>
                <a:gd name="connsiteX23" fmla="*/ 2087218 w 4345388"/>
                <a:gd name="connsiteY23" fmla="*/ 31806 h 1745656"/>
                <a:gd name="connsiteX24" fmla="*/ 2099145 w 4345388"/>
                <a:gd name="connsiteY24" fmla="*/ 79514 h 1745656"/>
                <a:gd name="connsiteX25" fmla="*/ 2103121 w 4345388"/>
                <a:gd name="connsiteY25" fmla="*/ 123246 h 1745656"/>
                <a:gd name="connsiteX26" fmla="*/ 2115047 w 4345388"/>
                <a:gd name="connsiteY26" fmla="*/ 186856 h 1745656"/>
                <a:gd name="connsiteX27" fmla="*/ 2119023 w 4345388"/>
                <a:gd name="connsiteY27" fmla="*/ 198783 h 1745656"/>
                <a:gd name="connsiteX28" fmla="*/ 2134926 w 4345388"/>
                <a:gd name="connsiteY28" fmla="*/ 250467 h 1745656"/>
                <a:gd name="connsiteX29" fmla="*/ 2138901 w 4345388"/>
                <a:gd name="connsiteY29" fmla="*/ 262394 h 1745656"/>
                <a:gd name="connsiteX30" fmla="*/ 2142877 w 4345388"/>
                <a:gd name="connsiteY30" fmla="*/ 286247 h 1745656"/>
                <a:gd name="connsiteX31" fmla="*/ 2146853 w 4345388"/>
                <a:gd name="connsiteY31" fmla="*/ 318053 h 1745656"/>
                <a:gd name="connsiteX32" fmla="*/ 2158780 w 4345388"/>
                <a:gd name="connsiteY32" fmla="*/ 353834 h 1745656"/>
                <a:gd name="connsiteX33" fmla="*/ 2170707 w 4345388"/>
                <a:gd name="connsiteY33" fmla="*/ 377687 h 1745656"/>
                <a:gd name="connsiteX34" fmla="*/ 2182634 w 4345388"/>
                <a:gd name="connsiteY34" fmla="*/ 381663 h 1745656"/>
                <a:gd name="connsiteX35" fmla="*/ 2274074 w 4345388"/>
                <a:gd name="connsiteY35" fmla="*/ 377687 h 1745656"/>
                <a:gd name="connsiteX36" fmla="*/ 2289976 w 4345388"/>
                <a:gd name="connsiteY36" fmla="*/ 365760 h 1745656"/>
                <a:gd name="connsiteX37" fmla="*/ 2313830 w 4345388"/>
                <a:gd name="connsiteY37" fmla="*/ 345882 h 1745656"/>
                <a:gd name="connsiteX38" fmla="*/ 2337684 w 4345388"/>
                <a:gd name="connsiteY38" fmla="*/ 314077 h 1745656"/>
                <a:gd name="connsiteX39" fmla="*/ 2345635 w 4345388"/>
                <a:gd name="connsiteY39" fmla="*/ 290223 h 1745656"/>
                <a:gd name="connsiteX40" fmla="*/ 2361538 w 4345388"/>
                <a:gd name="connsiteY40" fmla="*/ 258418 h 1745656"/>
                <a:gd name="connsiteX41" fmla="*/ 2365514 w 4345388"/>
                <a:gd name="connsiteY41" fmla="*/ 242515 h 1745656"/>
                <a:gd name="connsiteX42" fmla="*/ 2373465 w 4345388"/>
                <a:gd name="connsiteY42" fmla="*/ 222637 h 1745656"/>
                <a:gd name="connsiteX43" fmla="*/ 2377441 w 4345388"/>
                <a:gd name="connsiteY43" fmla="*/ 210710 h 1745656"/>
                <a:gd name="connsiteX44" fmla="*/ 2381416 w 4345388"/>
                <a:gd name="connsiteY44" fmla="*/ 421420 h 1745656"/>
                <a:gd name="connsiteX45" fmla="*/ 2385392 w 4345388"/>
                <a:gd name="connsiteY45" fmla="*/ 441298 h 1745656"/>
                <a:gd name="connsiteX46" fmla="*/ 2393343 w 4345388"/>
                <a:gd name="connsiteY46" fmla="*/ 453225 h 1745656"/>
                <a:gd name="connsiteX47" fmla="*/ 2413221 w 4345388"/>
                <a:gd name="connsiteY47" fmla="*/ 489006 h 1745656"/>
                <a:gd name="connsiteX48" fmla="*/ 2449002 w 4345388"/>
                <a:gd name="connsiteY48" fmla="*/ 477079 h 1745656"/>
                <a:gd name="connsiteX49" fmla="*/ 2468881 w 4345388"/>
                <a:gd name="connsiteY49" fmla="*/ 457200 h 1745656"/>
                <a:gd name="connsiteX50" fmla="*/ 2500686 w 4345388"/>
                <a:gd name="connsiteY50" fmla="*/ 417444 h 1745656"/>
                <a:gd name="connsiteX51" fmla="*/ 2512613 w 4345388"/>
                <a:gd name="connsiteY51" fmla="*/ 405517 h 1745656"/>
                <a:gd name="connsiteX52" fmla="*/ 2524540 w 4345388"/>
                <a:gd name="connsiteY52" fmla="*/ 413468 h 1745656"/>
                <a:gd name="connsiteX53" fmla="*/ 2532491 w 4345388"/>
                <a:gd name="connsiteY53" fmla="*/ 437322 h 1745656"/>
                <a:gd name="connsiteX54" fmla="*/ 2540442 w 4345388"/>
                <a:gd name="connsiteY54" fmla="*/ 457200 h 1745656"/>
                <a:gd name="connsiteX55" fmla="*/ 2544418 w 4345388"/>
                <a:gd name="connsiteY55" fmla="*/ 477079 h 1745656"/>
                <a:gd name="connsiteX56" fmla="*/ 2552369 w 4345388"/>
                <a:gd name="connsiteY56" fmla="*/ 492981 h 1745656"/>
                <a:gd name="connsiteX57" fmla="*/ 2560321 w 4345388"/>
                <a:gd name="connsiteY57" fmla="*/ 512860 h 1745656"/>
                <a:gd name="connsiteX58" fmla="*/ 2564296 w 4345388"/>
                <a:gd name="connsiteY58" fmla="*/ 528762 h 1745656"/>
                <a:gd name="connsiteX59" fmla="*/ 2576223 w 4345388"/>
                <a:gd name="connsiteY59" fmla="*/ 544665 h 1745656"/>
                <a:gd name="connsiteX60" fmla="*/ 2592126 w 4345388"/>
                <a:gd name="connsiteY60" fmla="*/ 568519 h 1745656"/>
                <a:gd name="connsiteX61" fmla="*/ 2604053 w 4345388"/>
                <a:gd name="connsiteY61" fmla="*/ 588397 h 1745656"/>
                <a:gd name="connsiteX62" fmla="*/ 2623931 w 4345388"/>
                <a:gd name="connsiteY62" fmla="*/ 580446 h 1745656"/>
                <a:gd name="connsiteX63" fmla="*/ 2643809 w 4345388"/>
                <a:gd name="connsiteY63" fmla="*/ 552616 h 1745656"/>
                <a:gd name="connsiteX64" fmla="*/ 2663687 w 4345388"/>
                <a:gd name="connsiteY64" fmla="*/ 516835 h 1745656"/>
                <a:gd name="connsiteX65" fmla="*/ 2679590 w 4345388"/>
                <a:gd name="connsiteY65" fmla="*/ 481054 h 1745656"/>
                <a:gd name="connsiteX66" fmla="*/ 2683566 w 4345388"/>
                <a:gd name="connsiteY66" fmla="*/ 469127 h 1745656"/>
                <a:gd name="connsiteX67" fmla="*/ 2691517 w 4345388"/>
                <a:gd name="connsiteY67" fmla="*/ 457200 h 1745656"/>
                <a:gd name="connsiteX68" fmla="*/ 2703444 w 4345388"/>
                <a:gd name="connsiteY68" fmla="*/ 425395 h 1745656"/>
                <a:gd name="connsiteX69" fmla="*/ 2711395 w 4345388"/>
                <a:gd name="connsiteY69" fmla="*/ 409493 h 1745656"/>
                <a:gd name="connsiteX70" fmla="*/ 2735249 w 4345388"/>
                <a:gd name="connsiteY70" fmla="*/ 461176 h 1745656"/>
                <a:gd name="connsiteX71" fmla="*/ 2755127 w 4345388"/>
                <a:gd name="connsiteY71" fmla="*/ 504908 h 1745656"/>
                <a:gd name="connsiteX72" fmla="*/ 2771030 w 4345388"/>
                <a:gd name="connsiteY72" fmla="*/ 556592 h 1745656"/>
                <a:gd name="connsiteX73" fmla="*/ 2775006 w 4345388"/>
                <a:gd name="connsiteY73" fmla="*/ 572494 h 1745656"/>
                <a:gd name="connsiteX74" fmla="*/ 2782957 w 4345388"/>
                <a:gd name="connsiteY74" fmla="*/ 588397 h 1745656"/>
                <a:gd name="connsiteX75" fmla="*/ 2802835 w 4345388"/>
                <a:gd name="connsiteY75" fmla="*/ 624178 h 1745656"/>
                <a:gd name="connsiteX76" fmla="*/ 2818738 w 4345388"/>
                <a:gd name="connsiteY76" fmla="*/ 640080 h 1745656"/>
                <a:gd name="connsiteX77" fmla="*/ 2830665 w 4345388"/>
                <a:gd name="connsiteY77" fmla="*/ 663934 h 1745656"/>
                <a:gd name="connsiteX78" fmla="*/ 2834641 w 4345388"/>
                <a:gd name="connsiteY78" fmla="*/ 679837 h 1745656"/>
                <a:gd name="connsiteX79" fmla="*/ 2846567 w 4345388"/>
                <a:gd name="connsiteY79" fmla="*/ 695740 h 1745656"/>
                <a:gd name="connsiteX80" fmla="*/ 2862470 w 4345388"/>
                <a:gd name="connsiteY80" fmla="*/ 743447 h 1745656"/>
                <a:gd name="connsiteX81" fmla="*/ 2866446 w 4345388"/>
                <a:gd name="connsiteY81" fmla="*/ 759350 h 1745656"/>
                <a:gd name="connsiteX82" fmla="*/ 2882348 w 4345388"/>
                <a:gd name="connsiteY82" fmla="*/ 795131 h 1745656"/>
                <a:gd name="connsiteX83" fmla="*/ 2886324 w 4345388"/>
                <a:gd name="connsiteY83" fmla="*/ 811034 h 1745656"/>
                <a:gd name="connsiteX84" fmla="*/ 2898251 w 4345388"/>
                <a:gd name="connsiteY84" fmla="*/ 834887 h 1745656"/>
                <a:gd name="connsiteX85" fmla="*/ 2910178 w 4345388"/>
                <a:gd name="connsiteY85" fmla="*/ 826936 h 1745656"/>
                <a:gd name="connsiteX86" fmla="*/ 2949934 w 4345388"/>
                <a:gd name="connsiteY86" fmla="*/ 751399 h 1745656"/>
                <a:gd name="connsiteX87" fmla="*/ 2957886 w 4345388"/>
                <a:gd name="connsiteY87" fmla="*/ 703691 h 1745656"/>
                <a:gd name="connsiteX88" fmla="*/ 2977764 w 4345388"/>
                <a:gd name="connsiteY88" fmla="*/ 663934 h 1745656"/>
                <a:gd name="connsiteX89" fmla="*/ 2981740 w 4345388"/>
                <a:gd name="connsiteY89" fmla="*/ 620202 h 1745656"/>
                <a:gd name="connsiteX90" fmla="*/ 3005594 w 4345388"/>
                <a:gd name="connsiteY90" fmla="*/ 576470 h 1745656"/>
                <a:gd name="connsiteX91" fmla="*/ 3025472 w 4345388"/>
                <a:gd name="connsiteY91" fmla="*/ 500933 h 1745656"/>
                <a:gd name="connsiteX92" fmla="*/ 3041374 w 4345388"/>
                <a:gd name="connsiteY92" fmla="*/ 421420 h 1745656"/>
                <a:gd name="connsiteX93" fmla="*/ 3049326 w 4345388"/>
                <a:gd name="connsiteY93" fmla="*/ 405517 h 1745656"/>
                <a:gd name="connsiteX94" fmla="*/ 3061253 w 4345388"/>
                <a:gd name="connsiteY94" fmla="*/ 365760 h 1745656"/>
                <a:gd name="connsiteX95" fmla="*/ 3085107 w 4345388"/>
                <a:gd name="connsiteY95" fmla="*/ 310101 h 1745656"/>
                <a:gd name="connsiteX96" fmla="*/ 3101009 w 4345388"/>
                <a:gd name="connsiteY96" fmla="*/ 349858 h 1745656"/>
                <a:gd name="connsiteX97" fmla="*/ 3104985 w 4345388"/>
                <a:gd name="connsiteY97" fmla="*/ 373712 h 1745656"/>
                <a:gd name="connsiteX98" fmla="*/ 3116912 w 4345388"/>
                <a:gd name="connsiteY98" fmla="*/ 429371 h 1745656"/>
                <a:gd name="connsiteX99" fmla="*/ 3136790 w 4345388"/>
                <a:gd name="connsiteY99" fmla="*/ 489006 h 1745656"/>
                <a:gd name="connsiteX100" fmla="*/ 3180522 w 4345388"/>
                <a:gd name="connsiteY100" fmla="*/ 652007 h 1745656"/>
                <a:gd name="connsiteX101" fmla="*/ 3196425 w 4345388"/>
                <a:gd name="connsiteY101" fmla="*/ 703691 h 1745656"/>
                <a:gd name="connsiteX102" fmla="*/ 3220279 w 4345388"/>
                <a:gd name="connsiteY102" fmla="*/ 807058 h 1745656"/>
                <a:gd name="connsiteX103" fmla="*/ 3248108 w 4345388"/>
                <a:gd name="connsiteY103" fmla="*/ 898498 h 1745656"/>
                <a:gd name="connsiteX104" fmla="*/ 3252084 w 4345388"/>
                <a:gd name="connsiteY104" fmla="*/ 926327 h 1745656"/>
                <a:gd name="connsiteX105" fmla="*/ 3267987 w 4345388"/>
                <a:gd name="connsiteY105" fmla="*/ 966084 h 1745656"/>
                <a:gd name="connsiteX106" fmla="*/ 3271962 w 4345388"/>
                <a:gd name="connsiteY106" fmla="*/ 978011 h 1745656"/>
                <a:gd name="connsiteX107" fmla="*/ 3283889 w 4345388"/>
                <a:gd name="connsiteY107" fmla="*/ 981987 h 1745656"/>
                <a:gd name="connsiteX108" fmla="*/ 3291841 w 4345388"/>
                <a:gd name="connsiteY108" fmla="*/ 974035 h 1745656"/>
                <a:gd name="connsiteX109" fmla="*/ 3307743 w 4345388"/>
                <a:gd name="connsiteY109" fmla="*/ 942230 h 1745656"/>
                <a:gd name="connsiteX110" fmla="*/ 3315694 w 4345388"/>
                <a:gd name="connsiteY110" fmla="*/ 918376 h 1745656"/>
                <a:gd name="connsiteX111" fmla="*/ 3335573 w 4345388"/>
                <a:gd name="connsiteY111" fmla="*/ 950181 h 1745656"/>
                <a:gd name="connsiteX112" fmla="*/ 3367378 w 4345388"/>
                <a:gd name="connsiteY112" fmla="*/ 1021743 h 1745656"/>
                <a:gd name="connsiteX113" fmla="*/ 3399183 w 4345388"/>
                <a:gd name="connsiteY113" fmla="*/ 1077402 h 1745656"/>
                <a:gd name="connsiteX114" fmla="*/ 3415086 w 4345388"/>
                <a:gd name="connsiteY114" fmla="*/ 1073427 h 1745656"/>
                <a:gd name="connsiteX115" fmla="*/ 3430988 w 4345388"/>
                <a:gd name="connsiteY115" fmla="*/ 1045597 h 1745656"/>
                <a:gd name="connsiteX116" fmla="*/ 3454842 w 4345388"/>
                <a:gd name="connsiteY116" fmla="*/ 993914 h 1745656"/>
                <a:gd name="connsiteX117" fmla="*/ 3478696 w 4345388"/>
                <a:gd name="connsiteY117" fmla="*/ 942230 h 1745656"/>
                <a:gd name="connsiteX118" fmla="*/ 3490623 w 4345388"/>
                <a:gd name="connsiteY118" fmla="*/ 938254 h 1745656"/>
                <a:gd name="connsiteX119" fmla="*/ 3522428 w 4345388"/>
                <a:gd name="connsiteY119" fmla="*/ 981987 h 1745656"/>
                <a:gd name="connsiteX120" fmla="*/ 3538331 w 4345388"/>
                <a:gd name="connsiteY120" fmla="*/ 1001865 h 1745656"/>
                <a:gd name="connsiteX121" fmla="*/ 3582063 w 4345388"/>
                <a:gd name="connsiteY121" fmla="*/ 1085354 h 1745656"/>
                <a:gd name="connsiteX122" fmla="*/ 3609893 w 4345388"/>
                <a:gd name="connsiteY122" fmla="*/ 1137037 h 1745656"/>
                <a:gd name="connsiteX123" fmla="*/ 3629771 w 4345388"/>
                <a:gd name="connsiteY123" fmla="*/ 1184745 h 1745656"/>
                <a:gd name="connsiteX124" fmla="*/ 3641698 w 4345388"/>
                <a:gd name="connsiteY124" fmla="*/ 1200647 h 1745656"/>
                <a:gd name="connsiteX125" fmla="*/ 3653625 w 4345388"/>
                <a:gd name="connsiteY125" fmla="*/ 1228477 h 1745656"/>
                <a:gd name="connsiteX126" fmla="*/ 3665552 w 4345388"/>
                <a:gd name="connsiteY126" fmla="*/ 1216550 h 1745656"/>
                <a:gd name="connsiteX127" fmla="*/ 3721211 w 4345388"/>
                <a:gd name="connsiteY127" fmla="*/ 1045597 h 1745656"/>
                <a:gd name="connsiteX128" fmla="*/ 3768919 w 4345388"/>
                <a:gd name="connsiteY128" fmla="*/ 882595 h 1745656"/>
                <a:gd name="connsiteX129" fmla="*/ 3776870 w 4345388"/>
                <a:gd name="connsiteY129" fmla="*/ 830912 h 1745656"/>
                <a:gd name="connsiteX130" fmla="*/ 3792773 w 4345388"/>
                <a:gd name="connsiteY130" fmla="*/ 795131 h 1745656"/>
                <a:gd name="connsiteX131" fmla="*/ 3800724 w 4345388"/>
                <a:gd name="connsiteY131" fmla="*/ 771277 h 1745656"/>
                <a:gd name="connsiteX132" fmla="*/ 3808675 w 4345388"/>
                <a:gd name="connsiteY132" fmla="*/ 735496 h 1745656"/>
                <a:gd name="connsiteX133" fmla="*/ 3824578 w 4345388"/>
                <a:gd name="connsiteY133" fmla="*/ 711642 h 1745656"/>
                <a:gd name="connsiteX134" fmla="*/ 3828554 w 4345388"/>
                <a:gd name="connsiteY134" fmla="*/ 723569 h 1745656"/>
                <a:gd name="connsiteX135" fmla="*/ 3836505 w 4345388"/>
                <a:gd name="connsiteY135" fmla="*/ 735496 h 1745656"/>
                <a:gd name="connsiteX136" fmla="*/ 3840481 w 4345388"/>
                <a:gd name="connsiteY136" fmla="*/ 763326 h 1745656"/>
                <a:gd name="connsiteX137" fmla="*/ 3884213 w 4345388"/>
                <a:gd name="connsiteY137" fmla="*/ 926327 h 1745656"/>
                <a:gd name="connsiteX138" fmla="*/ 3896140 w 4345388"/>
                <a:gd name="connsiteY138" fmla="*/ 958133 h 1745656"/>
                <a:gd name="connsiteX139" fmla="*/ 3904091 w 4345388"/>
                <a:gd name="connsiteY139" fmla="*/ 997889 h 1745656"/>
                <a:gd name="connsiteX140" fmla="*/ 3916018 w 4345388"/>
                <a:gd name="connsiteY140" fmla="*/ 1049573 h 1745656"/>
                <a:gd name="connsiteX141" fmla="*/ 3947823 w 4345388"/>
                <a:gd name="connsiteY141" fmla="*/ 1152940 h 1745656"/>
                <a:gd name="connsiteX142" fmla="*/ 3959750 w 4345388"/>
                <a:gd name="connsiteY142" fmla="*/ 1172818 h 1745656"/>
                <a:gd name="connsiteX143" fmla="*/ 3971677 w 4345388"/>
                <a:gd name="connsiteY143" fmla="*/ 1220526 h 1745656"/>
                <a:gd name="connsiteX144" fmla="*/ 3995531 w 4345388"/>
                <a:gd name="connsiteY144" fmla="*/ 1327868 h 1745656"/>
                <a:gd name="connsiteX145" fmla="*/ 4023361 w 4345388"/>
                <a:gd name="connsiteY145" fmla="*/ 1363649 h 1745656"/>
                <a:gd name="connsiteX146" fmla="*/ 4031312 w 4345388"/>
                <a:gd name="connsiteY146" fmla="*/ 1375576 h 1745656"/>
                <a:gd name="connsiteX147" fmla="*/ 4043239 w 4345388"/>
                <a:gd name="connsiteY147" fmla="*/ 1399430 h 1745656"/>
                <a:gd name="connsiteX148" fmla="*/ 4055166 w 4345388"/>
                <a:gd name="connsiteY148" fmla="*/ 1403406 h 1745656"/>
                <a:gd name="connsiteX149" fmla="*/ 4082995 w 4345388"/>
                <a:gd name="connsiteY149" fmla="*/ 1411357 h 1745656"/>
                <a:gd name="connsiteX150" fmla="*/ 4114801 w 4345388"/>
                <a:gd name="connsiteY150" fmla="*/ 1415333 h 1745656"/>
                <a:gd name="connsiteX151" fmla="*/ 4130703 w 4345388"/>
                <a:gd name="connsiteY151" fmla="*/ 1419308 h 1745656"/>
                <a:gd name="connsiteX152" fmla="*/ 4154557 w 4345388"/>
                <a:gd name="connsiteY152" fmla="*/ 1411357 h 1745656"/>
                <a:gd name="connsiteX153" fmla="*/ 4166484 w 4345388"/>
                <a:gd name="connsiteY153" fmla="*/ 1399430 h 1745656"/>
                <a:gd name="connsiteX154" fmla="*/ 4198289 w 4345388"/>
                <a:gd name="connsiteY154" fmla="*/ 1347747 h 1745656"/>
                <a:gd name="connsiteX155" fmla="*/ 4234070 w 4345388"/>
                <a:gd name="connsiteY155" fmla="*/ 1351722 h 1745656"/>
                <a:gd name="connsiteX156" fmla="*/ 4257924 w 4345388"/>
                <a:gd name="connsiteY156" fmla="*/ 1371600 h 1745656"/>
                <a:gd name="connsiteX157" fmla="*/ 4273827 w 4345388"/>
                <a:gd name="connsiteY157" fmla="*/ 1383527 h 1745656"/>
                <a:gd name="connsiteX158" fmla="*/ 4313583 w 4345388"/>
                <a:gd name="connsiteY158" fmla="*/ 1419308 h 1745656"/>
                <a:gd name="connsiteX159" fmla="*/ 4325510 w 4345388"/>
                <a:gd name="connsiteY159" fmla="*/ 1439187 h 1745656"/>
                <a:gd name="connsiteX160" fmla="*/ 4337437 w 4345388"/>
                <a:gd name="connsiteY160" fmla="*/ 1467016 h 1745656"/>
                <a:gd name="connsiteX161" fmla="*/ 4345388 w 4345388"/>
                <a:gd name="connsiteY161" fmla="*/ 1486894 h 1745656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3242 w 4345388"/>
                <a:gd name="connsiteY22" fmla="*/ 82271 h 1812024"/>
                <a:gd name="connsiteX23" fmla="*/ 2087218 w 4345388"/>
                <a:gd name="connsiteY23" fmla="*/ 98174 h 1812024"/>
                <a:gd name="connsiteX24" fmla="*/ 2099145 w 4345388"/>
                <a:gd name="connsiteY24" fmla="*/ 145882 h 1812024"/>
                <a:gd name="connsiteX25" fmla="*/ 2103121 w 4345388"/>
                <a:gd name="connsiteY25" fmla="*/ 189614 h 1812024"/>
                <a:gd name="connsiteX26" fmla="*/ 2115047 w 4345388"/>
                <a:gd name="connsiteY26" fmla="*/ 253224 h 1812024"/>
                <a:gd name="connsiteX27" fmla="*/ 2119023 w 4345388"/>
                <a:gd name="connsiteY27" fmla="*/ 265151 h 1812024"/>
                <a:gd name="connsiteX28" fmla="*/ 2134926 w 4345388"/>
                <a:gd name="connsiteY28" fmla="*/ 316835 h 1812024"/>
                <a:gd name="connsiteX29" fmla="*/ 2138901 w 4345388"/>
                <a:gd name="connsiteY29" fmla="*/ 328762 h 1812024"/>
                <a:gd name="connsiteX30" fmla="*/ 2142877 w 4345388"/>
                <a:gd name="connsiteY30" fmla="*/ 352615 h 1812024"/>
                <a:gd name="connsiteX31" fmla="*/ 2146853 w 4345388"/>
                <a:gd name="connsiteY31" fmla="*/ 384421 h 1812024"/>
                <a:gd name="connsiteX32" fmla="*/ 2158780 w 4345388"/>
                <a:gd name="connsiteY32" fmla="*/ 420202 h 1812024"/>
                <a:gd name="connsiteX33" fmla="*/ 2170707 w 4345388"/>
                <a:gd name="connsiteY33" fmla="*/ 444055 h 1812024"/>
                <a:gd name="connsiteX34" fmla="*/ 2182634 w 4345388"/>
                <a:gd name="connsiteY34" fmla="*/ 448031 h 1812024"/>
                <a:gd name="connsiteX35" fmla="*/ 2274074 w 4345388"/>
                <a:gd name="connsiteY35" fmla="*/ 444055 h 1812024"/>
                <a:gd name="connsiteX36" fmla="*/ 2289976 w 4345388"/>
                <a:gd name="connsiteY36" fmla="*/ 432128 h 1812024"/>
                <a:gd name="connsiteX37" fmla="*/ 2313830 w 4345388"/>
                <a:gd name="connsiteY37" fmla="*/ 412250 h 1812024"/>
                <a:gd name="connsiteX38" fmla="*/ 2337684 w 4345388"/>
                <a:gd name="connsiteY38" fmla="*/ 380445 h 1812024"/>
                <a:gd name="connsiteX39" fmla="*/ 2345635 w 4345388"/>
                <a:gd name="connsiteY39" fmla="*/ 356591 h 1812024"/>
                <a:gd name="connsiteX40" fmla="*/ 2361538 w 4345388"/>
                <a:gd name="connsiteY40" fmla="*/ 324786 h 1812024"/>
                <a:gd name="connsiteX41" fmla="*/ 2365514 w 4345388"/>
                <a:gd name="connsiteY41" fmla="*/ 308883 h 1812024"/>
                <a:gd name="connsiteX42" fmla="*/ 2373465 w 4345388"/>
                <a:gd name="connsiteY42" fmla="*/ 289005 h 1812024"/>
                <a:gd name="connsiteX43" fmla="*/ 2377441 w 4345388"/>
                <a:gd name="connsiteY43" fmla="*/ 277078 h 1812024"/>
                <a:gd name="connsiteX44" fmla="*/ 2381416 w 4345388"/>
                <a:gd name="connsiteY44" fmla="*/ 487788 h 1812024"/>
                <a:gd name="connsiteX45" fmla="*/ 2385392 w 4345388"/>
                <a:gd name="connsiteY45" fmla="*/ 507666 h 1812024"/>
                <a:gd name="connsiteX46" fmla="*/ 2393343 w 4345388"/>
                <a:gd name="connsiteY46" fmla="*/ 519593 h 1812024"/>
                <a:gd name="connsiteX47" fmla="*/ 2413221 w 4345388"/>
                <a:gd name="connsiteY47" fmla="*/ 555374 h 1812024"/>
                <a:gd name="connsiteX48" fmla="*/ 2449002 w 4345388"/>
                <a:gd name="connsiteY48" fmla="*/ 543447 h 1812024"/>
                <a:gd name="connsiteX49" fmla="*/ 2468881 w 4345388"/>
                <a:gd name="connsiteY49" fmla="*/ 523568 h 1812024"/>
                <a:gd name="connsiteX50" fmla="*/ 2500686 w 4345388"/>
                <a:gd name="connsiteY50" fmla="*/ 483812 h 1812024"/>
                <a:gd name="connsiteX51" fmla="*/ 2512613 w 4345388"/>
                <a:gd name="connsiteY51" fmla="*/ 471885 h 1812024"/>
                <a:gd name="connsiteX52" fmla="*/ 2524540 w 4345388"/>
                <a:gd name="connsiteY52" fmla="*/ 479836 h 1812024"/>
                <a:gd name="connsiteX53" fmla="*/ 2532491 w 4345388"/>
                <a:gd name="connsiteY53" fmla="*/ 503690 h 1812024"/>
                <a:gd name="connsiteX54" fmla="*/ 2540442 w 4345388"/>
                <a:gd name="connsiteY54" fmla="*/ 523568 h 1812024"/>
                <a:gd name="connsiteX55" fmla="*/ 2544418 w 4345388"/>
                <a:gd name="connsiteY55" fmla="*/ 543447 h 1812024"/>
                <a:gd name="connsiteX56" fmla="*/ 2552369 w 4345388"/>
                <a:gd name="connsiteY56" fmla="*/ 559349 h 1812024"/>
                <a:gd name="connsiteX57" fmla="*/ 2560321 w 4345388"/>
                <a:gd name="connsiteY57" fmla="*/ 579228 h 1812024"/>
                <a:gd name="connsiteX58" fmla="*/ 2564296 w 4345388"/>
                <a:gd name="connsiteY58" fmla="*/ 595130 h 1812024"/>
                <a:gd name="connsiteX59" fmla="*/ 2576223 w 4345388"/>
                <a:gd name="connsiteY59" fmla="*/ 611033 h 1812024"/>
                <a:gd name="connsiteX60" fmla="*/ 2592126 w 4345388"/>
                <a:gd name="connsiteY60" fmla="*/ 634887 h 1812024"/>
                <a:gd name="connsiteX61" fmla="*/ 2604053 w 4345388"/>
                <a:gd name="connsiteY61" fmla="*/ 654765 h 1812024"/>
                <a:gd name="connsiteX62" fmla="*/ 2623931 w 4345388"/>
                <a:gd name="connsiteY62" fmla="*/ 646814 h 1812024"/>
                <a:gd name="connsiteX63" fmla="*/ 2643809 w 4345388"/>
                <a:gd name="connsiteY63" fmla="*/ 618984 h 1812024"/>
                <a:gd name="connsiteX64" fmla="*/ 2663687 w 4345388"/>
                <a:gd name="connsiteY64" fmla="*/ 583203 h 1812024"/>
                <a:gd name="connsiteX65" fmla="*/ 2679590 w 4345388"/>
                <a:gd name="connsiteY65" fmla="*/ 547422 h 1812024"/>
                <a:gd name="connsiteX66" fmla="*/ 2683566 w 4345388"/>
                <a:gd name="connsiteY66" fmla="*/ 535495 h 1812024"/>
                <a:gd name="connsiteX67" fmla="*/ 2691517 w 4345388"/>
                <a:gd name="connsiteY67" fmla="*/ 523568 h 1812024"/>
                <a:gd name="connsiteX68" fmla="*/ 2703444 w 4345388"/>
                <a:gd name="connsiteY68" fmla="*/ 491763 h 1812024"/>
                <a:gd name="connsiteX69" fmla="*/ 2711395 w 4345388"/>
                <a:gd name="connsiteY69" fmla="*/ 475861 h 1812024"/>
                <a:gd name="connsiteX70" fmla="*/ 2735249 w 4345388"/>
                <a:gd name="connsiteY70" fmla="*/ 527544 h 1812024"/>
                <a:gd name="connsiteX71" fmla="*/ 2755127 w 4345388"/>
                <a:gd name="connsiteY71" fmla="*/ 571276 h 1812024"/>
                <a:gd name="connsiteX72" fmla="*/ 2771030 w 4345388"/>
                <a:gd name="connsiteY72" fmla="*/ 622960 h 1812024"/>
                <a:gd name="connsiteX73" fmla="*/ 2775006 w 4345388"/>
                <a:gd name="connsiteY73" fmla="*/ 638862 h 1812024"/>
                <a:gd name="connsiteX74" fmla="*/ 2782957 w 4345388"/>
                <a:gd name="connsiteY74" fmla="*/ 654765 h 1812024"/>
                <a:gd name="connsiteX75" fmla="*/ 2802835 w 4345388"/>
                <a:gd name="connsiteY75" fmla="*/ 690546 h 1812024"/>
                <a:gd name="connsiteX76" fmla="*/ 2818738 w 4345388"/>
                <a:gd name="connsiteY76" fmla="*/ 706448 h 1812024"/>
                <a:gd name="connsiteX77" fmla="*/ 2830665 w 4345388"/>
                <a:gd name="connsiteY77" fmla="*/ 730302 h 1812024"/>
                <a:gd name="connsiteX78" fmla="*/ 2834641 w 4345388"/>
                <a:gd name="connsiteY78" fmla="*/ 746205 h 1812024"/>
                <a:gd name="connsiteX79" fmla="*/ 2846567 w 4345388"/>
                <a:gd name="connsiteY79" fmla="*/ 762108 h 1812024"/>
                <a:gd name="connsiteX80" fmla="*/ 2862470 w 4345388"/>
                <a:gd name="connsiteY80" fmla="*/ 809815 h 1812024"/>
                <a:gd name="connsiteX81" fmla="*/ 2866446 w 4345388"/>
                <a:gd name="connsiteY81" fmla="*/ 825718 h 1812024"/>
                <a:gd name="connsiteX82" fmla="*/ 2882348 w 4345388"/>
                <a:gd name="connsiteY82" fmla="*/ 861499 h 1812024"/>
                <a:gd name="connsiteX83" fmla="*/ 2886324 w 4345388"/>
                <a:gd name="connsiteY83" fmla="*/ 877402 h 1812024"/>
                <a:gd name="connsiteX84" fmla="*/ 2898251 w 4345388"/>
                <a:gd name="connsiteY84" fmla="*/ 901255 h 1812024"/>
                <a:gd name="connsiteX85" fmla="*/ 2910178 w 4345388"/>
                <a:gd name="connsiteY85" fmla="*/ 893304 h 1812024"/>
                <a:gd name="connsiteX86" fmla="*/ 2949934 w 4345388"/>
                <a:gd name="connsiteY86" fmla="*/ 817767 h 1812024"/>
                <a:gd name="connsiteX87" fmla="*/ 2957886 w 4345388"/>
                <a:gd name="connsiteY87" fmla="*/ 770059 h 1812024"/>
                <a:gd name="connsiteX88" fmla="*/ 2977764 w 4345388"/>
                <a:gd name="connsiteY88" fmla="*/ 730302 h 1812024"/>
                <a:gd name="connsiteX89" fmla="*/ 2981740 w 4345388"/>
                <a:gd name="connsiteY89" fmla="*/ 686570 h 1812024"/>
                <a:gd name="connsiteX90" fmla="*/ 3005594 w 4345388"/>
                <a:gd name="connsiteY90" fmla="*/ 642838 h 1812024"/>
                <a:gd name="connsiteX91" fmla="*/ 3025472 w 4345388"/>
                <a:gd name="connsiteY91" fmla="*/ 567301 h 1812024"/>
                <a:gd name="connsiteX92" fmla="*/ 3041374 w 4345388"/>
                <a:gd name="connsiteY92" fmla="*/ 487788 h 1812024"/>
                <a:gd name="connsiteX93" fmla="*/ 3049326 w 4345388"/>
                <a:gd name="connsiteY93" fmla="*/ 471885 h 1812024"/>
                <a:gd name="connsiteX94" fmla="*/ 3061253 w 4345388"/>
                <a:gd name="connsiteY94" fmla="*/ 432128 h 1812024"/>
                <a:gd name="connsiteX95" fmla="*/ 3085107 w 4345388"/>
                <a:gd name="connsiteY95" fmla="*/ 376469 h 1812024"/>
                <a:gd name="connsiteX96" fmla="*/ 3101009 w 4345388"/>
                <a:gd name="connsiteY96" fmla="*/ 416226 h 1812024"/>
                <a:gd name="connsiteX97" fmla="*/ 3104985 w 4345388"/>
                <a:gd name="connsiteY97" fmla="*/ 440080 h 1812024"/>
                <a:gd name="connsiteX98" fmla="*/ 3116912 w 4345388"/>
                <a:gd name="connsiteY98" fmla="*/ 495739 h 1812024"/>
                <a:gd name="connsiteX99" fmla="*/ 3136790 w 4345388"/>
                <a:gd name="connsiteY99" fmla="*/ 555374 h 1812024"/>
                <a:gd name="connsiteX100" fmla="*/ 3180522 w 4345388"/>
                <a:gd name="connsiteY100" fmla="*/ 718375 h 1812024"/>
                <a:gd name="connsiteX101" fmla="*/ 3196425 w 4345388"/>
                <a:gd name="connsiteY101" fmla="*/ 770059 h 1812024"/>
                <a:gd name="connsiteX102" fmla="*/ 3220279 w 4345388"/>
                <a:gd name="connsiteY102" fmla="*/ 873426 h 1812024"/>
                <a:gd name="connsiteX103" fmla="*/ 3248108 w 4345388"/>
                <a:gd name="connsiteY103" fmla="*/ 964866 h 1812024"/>
                <a:gd name="connsiteX104" fmla="*/ 3252084 w 4345388"/>
                <a:gd name="connsiteY104" fmla="*/ 992695 h 1812024"/>
                <a:gd name="connsiteX105" fmla="*/ 3267987 w 4345388"/>
                <a:gd name="connsiteY105" fmla="*/ 1032452 h 1812024"/>
                <a:gd name="connsiteX106" fmla="*/ 3271962 w 4345388"/>
                <a:gd name="connsiteY106" fmla="*/ 1044379 h 1812024"/>
                <a:gd name="connsiteX107" fmla="*/ 3283889 w 4345388"/>
                <a:gd name="connsiteY107" fmla="*/ 1048355 h 1812024"/>
                <a:gd name="connsiteX108" fmla="*/ 3291841 w 4345388"/>
                <a:gd name="connsiteY108" fmla="*/ 1040403 h 1812024"/>
                <a:gd name="connsiteX109" fmla="*/ 3307743 w 4345388"/>
                <a:gd name="connsiteY109" fmla="*/ 1008598 h 1812024"/>
                <a:gd name="connsiteX110" fmla="*/ 3315694 w 4345388"/>
                <a:gd name="connsiteY110" fmla="*/ 984744 h 1812024"/>
                <a:gd name="connsiteX111" fmla="*/ 3335573 w 4345388"/>
                <a:gd name="connsiteY111" fmla="*/ 1016549 h 1812024"/>
                <a:gd name="connsiteX112" fmla="*/ 3367378 w 4345388"/>
                <a:gd name="connsiteY112" fmla="*/ 1088111 h 1812024"/>
                <a:gd name="connsiteX113" fmla="*/ 3399183 w 4345388"/>
                <a:gd name="connsiteY113" fmla="*/ 1143770 h 1812024"/>
                <a:gd name="connsiteX114" fmla="*/ 3415086 w 4345388"/>
                <a:gd name="connsiteY114" fmla="*/ 1139795 h 1812024"/>
                <a:gd name="connsiteX115" fmla="*/ 3430988 w 4345388"/>
                <a:gd name="connsiteY115" fmla="*/ 1111965 h 1812024"/>
                <a:gd name="connsiteX116" fmla="*/ 3454842 w 4345388"/>
                <a:gd name="connsiteY116" fmla="*/ 1060282 h 1812024"/>
                <a:gd name="connsiteX117" fmla="*/ 3478696 w 4345388"/>
                <a:gd name="connsiteY117" fmla="*/ 1008598 h 1812024"/>
                <a:gd name="connsiteX118" fmla="*/ 3490623 w 4345388"/>
                <a:gd name="connsiteY118" fmla="*/ 1004622 h 1812024"/>
                <a:gd name="connsiteX119" fmla="*/ 3522428 w 4345388"/>
                <a:gd name="connsiteY119" fmla="*/ 1048355 h 1812024"/>
                <a:gd name="connsiteX120" fmla="*/ 3538331 w 4345388"/>
                <a:gd name="connsiteY120" fmla="*/ 1068233 h 1812024"/>
                <a:gd name="connsiteX121" fmla="*/ 3582063 w 4345388"/>
                <a:gd name="connsiteY121" fmla="*/ 1151722 h 1812024"/>
                <a:gd name="connsiteX122" fmla="*/ 3609893 w 4345388"/>
                <a:gd name="connsiteY122" fmla="*/ 1203405 h 1812024"/>
                <a:gd name="connsiteX123" fmla="*/ 3629771 w 4345388"/>
                <a:gd name="connsiteY123" fmla="*/ 1251113 h 1812024"/>
                <a:gd name="connsiteX124" fmla="*/ 3641698 w 4345388"/>
                <a:gd name="connsiteY124" fmla="*/ 1267015 h 1812024"/>
                <a:gd name="connsiteX125" fmla="*/ 3653625 w 4345388"/>
                <a:gd name="connsiteY125" fmla="*/ 1294845 h 1812024"/>
                <a:gd name="connsiteX126" fmla="*/ 3665552 w 4345388"/>
                <a:gd name="connsiteY126" fmla="*/ 1282918 h 1812024"/>
                <a:gd name="connsiteX127" fmla="*/ 3721211 w 4345388"/>
                <a:gd name="connsiteY127" fmla="*/ 1111965 h 1812024"/>
                <a:gd name="connsiteX128" fmla="*/ 3768919 w 4345388"/>
                <a:gd name="connsiteY128" fmla="*/ 948963 h 1812024"/>
                <a:gd name="connsiteX129" fmla="*/ 3776870 w 4345388"/>
                <a:gd name="connsiteY129" fmla="*/ 897280 h 1812024"/>
                <a:gd name="connsiteX130" fmla="*/ 3792773 w 4345388"/>
                <a:gd name="connsiteY130" fmla="*/ 861499 h 1812024"/>
                <a:gd name="connsiteX131" fmla="*/ 3800724 w 4345388"/>
                <a:gd name="connsiteY131" fmla="*/ 837645 h 1812024"/>
                <a:gd name="connsiteX132" fmla="*/ 3808675 w 4345388"/>
                <a:gd name="connsiteY132" fmla="*/ 801864 h 1812024"/>
                <a:gd name="connsiteX133" fmla="*/ 3824578 w 4345388"/>
                <a:gd name="connsiteY133" fmla="*/ 778010 h 1812024"/>
                <a:gd name="connsiteX134" fmla="*/ 3828554 w 4345388"/>
                <a:gd name="connsiteY134" fmla="*/ 789937 h 1812024"/>
                <a:gd name="connsiteX135" fmla="*/ 3836505 w 4345388"/>
                <a:gd name="connsiteY135" fmla="*/ 801864 h 1812024"/>
                <a:gd name="connsiteX136" fmla="*/ 3840481 w 4345388"/>
                <a:gd name="connsiteY136" fmla="*/ 829694 h 1812024"/>
                <a:gd name="connsiteX137" fmla="*/ 3884213 w 4345388"/>
                <a:gd name="connsiteY137" fmla="*/ 992695 h 1812024"/>
                <a:gd name="connsiteX138" fmla="*/ 3896140 w 4345388"/>
                <a:gd name="connsiteY138" fmla="*/ 1024501 h 1812024"/>
                <a:gd name="connsiteX139" fmla="*/ 3904091 w 4345388"/>
                <a:gd name="connsiteY139" fmla="*/ 1064257 h 1812024"/>
                <a:gd name="connsiteX140" fmla="*/ 3916018 w 4345388"/>
                <a:gd name="connsiteY140" fmla="*/ 1115941 h 1812024"/>
                <a:gd name="connsiteX141" fmla="*/ 3947823 w 4345388"/>
                <a:gd name="connsiteY141" fmla="*/ 1219308 h 1812024"/>
                <a:gd name="connsiteX142" fmla="*/ 3959750 w 4345388"/>
                <a:gd name="connsiteY142" fmla="*/ 1239186 h 1812024"/>
                <a:gd name="connsiteX143" fmla="*/ 3971677 w 4345388"/>
                <a:gd name="connsiteY143" fmla="*/ 1286894 h 1812024"/>
                <a:gd name="connsiteX144" fmla="*/ 3995531 w 4345388"/>
                <a:gd name="connsiteY144" fmla="*/ 1394236 h 1812024"/>
                <a:gd name="connsiteX145" fmla="*/ 4023361 w 4345388"/>
                <a:gd name="connsiteY145" fmla="*/ 1430017 h 1812024"/>
                <a:gd name="connsiteX146" fmla="*/ 4031312 w 4345388"/>
                <a:gd name="connsiteY146" fmla="*/ 1441944 h 1812024"/>
                <a:gd name="connsiteX147" fmla="*/ 4043239 w 4345388"/>
                <a:gd name="connsiteY147" fmla="*/ 1465798 h 1812024"/>
                <a:gd name="connsiteX148" fmla="*/ 4055166 w 4345388"/>
                <a:gd name="connsiteY148" fmla="*/ 1469774 h 1812024"/>
                <a:gd name="connsiteX149" fmla="*/ 4082995 w 4345388"/>
                <a:gd name="connsiteY149" fmla="*/ 1477725 h 1812024"/>
                <a:gd name="connsiteX150" fmla="*/ 4114801 w 4345388"/>
                <a:gd name="connsiteY150" fmla="*/ 1481701 h 1812024"/>
                <a:gd name="connsiteX151" fmla="*/ 4130703 w 4345388"/>
                <a:gd name="connsiteY151" fmla="*/ 1485676 h 1812024"/>
                <a:gd name="connsiteX152" fmla="*/ 4154557 w 4345388"/>
                <a:gd name="connsiteY152" fmla="*/ 1477725 h 1812024"/>
                <a:gd name="connsiteX153" fmla="*/ 4166484 w 4345388"/>
                <a:gd name="connsiteY153" fmla="*/ 1465798 h 1812024"/>
                <a:gd name="connsiteX154" fmla="*/ 4198289 w 4345388"/>
                <a:gd name="connsiteY154" fmla="*/ 1414115 h 1812024"/>
                <a:gd name="connsiteX155" fmla="*/ 4234070 w 4345388"/>
                <a:gd name="connsiteY155" fmla="*/ 1418090 h 1812024"/>
                <a:gd name="connsiteX156" fmla="*/ 4257924 w 4345388"/>
                <a:gd name="connsiteY156" fmla="*/ 1437968 h 1812024"/>
                <a:gd name="connsiteX157" fmla="*/ 4273827 w 4345388"/>
                <a:gd name="connsiteY157" fmla="*/ 1449895 h 1812024"/>
                <a:gd name="connsiteX158" fmla="*/ 4313583 w 4345388"/>
                <a:gd name="connsiteY158" fmla="*/ 1485676 h 1812024"/>
                <a:gd name="connsiteX159" fmla="*/ 4325510 w 4345388"/>
                <a:gd name="connsiteY159" fmla="*/ 1505555 h 1812024"/>
                <a:gd name="connsiteX160" fmla="*/ 4337437 w 4345388"/>
                <a:gd name="connsiteY160" fmla="*/ 1533384 h 1812024"/>
                <a:gd name="connsiteX161" fmla="*/ 4345388 w 4345388"/>
                <a:gd name="connsiteY16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3242 w 4345388"/>
                <a:gd name="connsiteY22" fmla="*/ 84729 h 1812024"/>
                <a:gd name="connsiteX23" fmla="*/ 2087218 w 4345388"/>
                <a:gd name="connsiteY23" fmla="*/ 98174 h 1812024"/>
                <a:gd name="connsiteX24" fmla="*/ 2099145 w 4345388"/>
                <a:gd name="connsiteY24" fmla="*/ 145882 h 1812024"/>
                <a:gd name="connsiteX25" fmla="*/ 2103121 w 4345388"/>
                <a:gd name="connsiteY25" fmla="*/ 189614 h 1812024"/>
                <a:gd name="connsiteX26" fmla="*/ 2115047 w 4345388"/>
                <a:gd name="connsiteY26" fmla="*/ 253224 h 1812024"/>
                <a:gd name="connsiteX27" fmla="*/ 2119023 w 4345388"/>
                <a:gd name="connsiteY27" fmla="*/ 265151 h 1812024"/>
                <a:gd name="connsiteX28" fmla="*/ 2134926 w 4345388"/>
                <a:gd name="connsiteY28" fmla="*/ 316835 h 1812024"/>
                <a:gd name="connsiteX29" fmla="*/ 2138901 w 4345388"/>
                <a:gd name="connsiteY29" fmla="*/ 328762 h 1812024"/>
                <a:gd name="connsiteX30" fmla="*/ 2142877 w 4345388"/>
                <a:gd name="connsiteY30" fmla="*/ 352615 h 1812024"/>
                <a:gd name="connsiteX31" fmla="*/ 2146853 w 4345388"/>
                <a:gd name="connsiteY31" fmla="*/ 384421 h 1812024"/>
                <a:gd name="connsiteX32" fmla="*/ 2158780 w 4345388"/>
                <a:gd name="connsiteY32" fmla="*/ 420202 h 1812024"/>
                <a:gd name="connsiteX33" fmla="*/ 2170707 w 4345388"/>
                <a:gd name="connsiteY33" fmla="*/ 444055 h 1812024"/>
                <a:gd name="connsiteX34" fmla="*/ 2182634 w 4345388"/>
                <a:gd name="connsiteY34" fmla="*/ 448031 h 1812024"/>
                <a:gd name="connsiteX35" fmla="*/ 2274074 w 4345388"/>
                <a:gd name="connsiteY35" fmla="*/ 444055 h 1812024"/>
                <a:gd name="connsiteX36" fmla="*/ 2289976 w 4345388"/>
                <a:gd name="connsiteY36" fmla="*/ 432128 h 1812024"/>
                <a:gd name="connsiteX37" fmla="*/ 2313830 w 4345388"/>
                <a:gd name="connsiteY37" fmla="*/ 412250 h 1812024"/>
                <a:gd name="connsiteX38" fmla="*/ 2337684 w 4345388"/>
                <a:gd name="connsiteY38" fmla="*/ 380445 h 1812024"/>
                <a:gd name="connsiteX39" fmla="*/ 2345635 w 4345388"/>
                <a:gd name="connsiteY39" fmla="*/ 356591 h 1812024"/>
                <a:gd name="connsiteX40" fmla="*/ 2361538 w 4345388"/>
                <a:gd name="connsiteY40" fmla="*/ 324786 h 1812024"/>
                <a:gd name="connsiteX41" fmla="*/ 2365514 w 4345388"/>
                <a:gd name="connsiteY41" fmla="*/ 308883 h 1812024"/>
                <a:gd name="connsiteX42" fmla="*/ 2373465 w 4345388"/>
                <a:gd name="connsiteY42" fmla="*/ 289005 h 1812024"/>
                <a:gd name="connsiteX43" fmla="*/ 2377441 w 4345388"/>
                <a:gd name="connsiteY43" fmla="*/ 277078 h 1812024"/>
                <a:gd name="connsiteX44" fmla="*/ 2381416 w 4345388"/>
                <a:gd name="connsiteY44" fmla="*/ 487788 h 1812024"/>
                <a:gd name="connsiteX45" fmla="*/ 2385392 w 4345388"/>
                <a:gd name="connsiteY45" fmla="*/ 507666 h 1812024"/>
                <a:gd name="connsiteX46" fmla="*/ 2393343 w 4345388"/>
                <a:gd name="connsiteY46" fmla="*/ 519593 h 1812024"/>
                <a:gd name="connsiteX47" fmla="*/ 2413221 w 4345388"/>
                <a:gd name="connsiteY47" fmla="*/ 555374 h 1812024"/>
                <a:gd name="connsiteX48" fmla="*/ 2449002 w 4345388"/>
                <a:gd name="connsiteY48" fmla="*/ 543447 h 1812024"/>
                <a:gd name="connsiteX49" fmla="*/ 2468881 w 4345388"/>
                <a:gd name="connsiteY49" fmla="*/ 523568 h 1812024"/>
                <a:gd name="connsiteX50" fmla="*/ 2500686 w 4345388"/>
                <a:gd name="connsiteY50" fmla="*/ 483812 h 1812024"/>
                <a:gd name="connsiteX51" fmla="*/ 2512613 w 4345388"/>
                <a:gd name="connsiteY51" fmla="*/ 471885 h 1812024"/>
                <a:gd name="connsiteX52" fmla="*/ 2524540 w 4345388"/>
                <a:gd name="connsiteY52" fmla="*/ 479836 h 1812024"/>
                <a:gd name="connsiteX53" fmla="*/ 2532491 w 4345388"/>
                <a:gd name="connsiteY53" fmla="*/ 503690 h 1812024"/>
                <a:gd name="connsiteX54" fmla="*/ 2540442 w 4345388"/>
                <a:gd name="connsiteY54" fmla="*/ 523568 h 1812024"/>
                <a:gd name="connsiteX55" fmla="*/ 2544418 w 4345388"/>
                <a:gd name="connsiteY55" fmla="*/ 543447 h 1812024"/>
                <a:gd name="connsiteX56" fmla="*/ 2552369 w 4345388"/>
                <a:gd name="connsiteY56" fmla="*/ 559349 h 1812024"/>
                <a:gd name="connsiteX57" fmla="*/ 2560321 w 4345388"/>
                <a:gd name="connsiteY57" fmla="*/ 579228 h 1812024"/>
                <a:gd name="connsiteX58" fmla="*/ 2564296 w 4345388"/>
                <a:gd name="connsiteY58" fmla="*/ 595130 h 1812024"/>
                <a:gd name="connsiteX59" fmla="*/ 2576223 w 4345388"/>
                <a:gd name="connsiteY59" fmla="*/ 611033 h 1812024"/>
                <a:gd name="connsiteX60" fmla="*/ 2592126 w 4345388"/>
                <a:gd name="connsiteY60" fmla="*/ 634887 h 1812024"/>
                <a:gd name="connsiteX61" fmla="*/ 2604053 w 4345388"/>
                <a:gd name="connsiteY61" fmla="*/ 654765 h 1812024"/>
                <a:gd name="connsiteX62" fmla="*/ 2623931 w 4345388"/>
                <a:gd name="connsiteY62" fmla="*/ 646814 h 1812024"/>
                <a:gd name="connsiteX63" fmla="*/ 2643809 w 4345388"/>
                <a:gd name="connsiteY63" fmla="*/ 618984 h 1812024"/>
                <a:gd name="connsiteX64" fmla="*/ 2663687 w 4345388"/>
                <a:gd name="connsiteY64" fmla="*/ 583203 h 1812024"/>
                <a:gd name="connsiteX65" fmla="*/ 2679590 w 4345388"/>
                <a:gd name="connsiteY65" fmla="*/ 547422 h 1812024"/>
                <a:gd name="connsiteX66" fmla="*/ 2683566 w 4345388"/>
                <a:gd name="connsiteY66" fmla="*/ 535495 h 1812024"/>
                <a:gd name="connsiteX67" fmla="*/ 2691517 w 4345388"/>
                <a:gd name="connsiteY67" fmla="*/ 523568 h 1812024"/>
                <a:gd name="connsiteX68" fmla="*/ 2703444 w 4345388"/>
                <a:gd name="connsiteY68" fmla="*/ 491763 h 1812024"/>
                <a:gd name="connsiteX69" fmla="*/ 2711395 w 4345388"/>
                <a:gd name="connsiteY69" fmla="*/ 475861 h 1812024"/>
                <a:gd name="connsiteX70" fmla="*/ 2735249 w 4345388"/>
                <a:gd name="connsiteY70" fmla="*/ 527544 h 1812024"/>
                <a:gd name="connsiteX71" fmla="*/ 2755127 w 4345388"/>
                <a:gd name="connsiteY71" fmla="*/ 571276 h 1812024"/>
                <a:gd name="connsiteX72" fmla="*/ 2771030 w 4345388"/>
                <a:gd name="connsiteY72" fmla="*/ 622960 h 1812024"/>
                <a:gd name="connsiteX73" fmla="*/ 2775006 w 4345388"/>
                <a:gd name="connsiteY73" fmla="*/ 638862 h 1812024"/>
                <a:gd name="connsiteX74" fmla="*/ 2782957 w 4345388"/>
                <a:gd name="connsiteY74" fmla="*/ 654765 h 1812024"/>
                <a:gd name="connsiteX75" fmla="*/ 2802835 w 4345388"/>
                <a:gd name="connsiteY75" fmla="*/ 690546 h 1812024"/>
                <a:gd name="connsiteX76" fmla="*/ 2818738 w 4345388"/>
                <a:gd name="connsiteY76" fmla="*/ 706448 h 1812024"/>
                <a:gd name="connsiteX77" fmla="*/ 2830665 w 4345388"/>
                <a:gd name="connsiteY77" fmla="*/ 730302 h 1812024"/>
                <a:gd name="connsiteX78" fmla="*/ 2834641 w 4345388"/>
                <a:gd name="connsiteY78" fmla="*/ 746205 h 1812024"/>
                <a:gd name="connsiteX79" fmla="*/ 2846567 w 4345388"/>
                <a:gd name="connsiteY79" fmla="*/ 762108 h 1812024"/>
                <a:gd name="connsiteX80" fmla="*/ 2862470 w 4345388"/>
                <a:gd name="connsiteY80" fmla="*/ 809815 h 1812024"/>
                <a:gd name="connsiteX81" fmla="*/ 2866446 w 4345388"/>
                <a:gd name="connsiteY81" fmla="*/ 825718 h 1812024"/>
                <a:gd name="connsiteX82" fmla="*/ 2882348 w 4345388"/>
                <a:gd name="connsiteY82" fmla="*/ 861499 h 1812024"/>
                <a:gd name="connsiteX83" fmla="*/ 2886324 w 4345388"/>
                <a:gd name="connsiteY83" fmla="*/ 877402 h 1812024"/>
                <a:gd name="connsiteX84" fmla="*/ 2898251 w 4345388"/>
                <a:gd name="connsiteY84" fmla="*/ 901255 h 1812024"/>
                <a:gd name="connsiteX85" fmla="*/ 2910178 w 4345388"/>
                <a:gd name="connsiteY85" fmla="*/ 893304 h 1812024"/>
                <a:gd name="connsiteX86" fmla="*/ 2949934 w 4345388"/>
                <a:gd name="connsiteY86" fmla="*/ 817767 h 1812024"/>
                <a:gd name="connsiteX87" fmla="*/ 2957886 w 4345388"/>
                <a:gd name="connsiteY87" fmla="*/ 770059 h 1812024"/>
                <a:gd name="connsiteX88" fmla="*/ 2977764 w 4345388"/>
                <a:gd name="connsiteY88" fmla="*/ 730302 h 1812024"/>
                <a:gd name="connsiteX89" fmla="*/ 2981740 w 4345388"/>
                <a:gd name="connsiteY89" fmla="*/ 686570 h 1812024"/>
                <a:gd name="connsiteX90" fmla="*/ 3005594 w 4345388"/>
                <a:gd name="connsiteY90" fmla="*/ 642838 h 1812024"/>
                <a:gd name="connsiteX91" fmla="*/ 3025472 w 4345388"/>
                <a:gd name="connsiteY91" fmla="*/ 567301 h 1812024"/>
                <a:gd name="connsiteX92" fmla="*/ 3041374 w 4345388"/>
                <a:gd name="connsiteY92" fmla="*/ 487788 h 1812024"/>
                <a:gd name="connsiteX93" fmla="*/ 3049326 w 4345388"/>
                <a:gd name="connsiteY93" fmla="*/ 471885 h 1812024"/>
                <a:gd name="connsiteX94" fmla="*/ 3061253 w 4345388"/>
                <a:gd name="connsiteY94" fmla="*/ 432128 h 1812024"/>
                <a:gd name="connsiteX95" fmla="*/ 3085107 w 4345388"/>
                <a:gd name="connsiteY95" fmla="*/ 376469 h 1812024"/>
                <a:gd name="connsiteX96" fmla="*/ 3101009 w 4345388"/>
                <a:gd name="connsiteY96" fmla="*/ 416226 h 1812024"/>
                <a:gd name="connsiteX97" fmla="*/ 3104985 w 4345388"/>
                <a:gd name="connsiteY97" fmla="*/ 440080 h 1812024"/>
                <a:gd name="connsiteX98" fmla="*/ 3116912 w 4345388"/>
                <a:gd name="connsiteY98" fmla="*/ 495739 h 1812024"/>
                <a:gd name="connsiteX99" fmla="*/ 3136790 w 4345388"/>
                <a:gd name="connsiteY99" fmla="*/ 555374 h 1812024"/>
                <a:gd name="connsiteX100" fmla="*/ 3180522 w 4345388"/>
                <a:gd name="connsiteY100" fmla="*/ 718375 h 1812024"/>
                <a:gd name="connsiteX101" fmla="*/ 3196425 w 4345388"/>
                <a:gd name="connsiteY101" fmla="*/ 770059 h 1812024"/>
                <a:gd name="connsiteX102" fmla="*/ 3220279 w 4345388"/>
                <a:gd name="connsiteY102" fmla="*/ 873426 h 1812024"/>
                <a:gd name="connsiteX103" fmla="*/ 3248108 w 4345388"/>
                <a:gd name="connsiteY103" fmla="*/ 964866 h 1812024"/>
                <a:gd name="connsiteX104" fmla="*/ 3252084 w 4345388"/>
                <a:gd name="connsiteY104" fmla="*/ 992695 h 1812024"/>
                <a:gd name="connsiteX105" fmla="*/ 3267987 w 4345388"/>
                <a:gd name="connsiteY105" fmla="*/ 1032452 h 1812024"/>
                <a:gd name="connsiteX106" fmla="*/ 3271962 w 4345388"/>
                <a:gd name="connsiteY106" fmla="*/ 1044379 h 1812024"/>
                <a:gd name="connsiteX107" fmla="*/ 3283889 w 4345388"/>
                <a:gd name="connsiteY107" fmla="*/ 1048355 h 1812024"/>
                <a:gd name="connsiteX108" fmla="*/ 3291841 w 4345388"/>
                <a:gd name="connsiteY108" fmla="*/ 1040403 h 1812024"/>
                <a:gd name="connsiteX109" fmla="*/ 3307743 w 4345388"/>
                <a:gd name="connsiteY109" fmla="*/ 1008598 h 1812024"/>
                <a:gd name="connsiteX110" fmla="*/ 3315694 w 4345388"/>
                <a:gd name="connsiteY110" fmla="*/ 984744 h 1812024"/>
                <a:gd name="connsiteX111" fmla="*/ 3335573 w 4345388"/>
                <a:gd name="connsiteY111" fmla="*/ 1016549 h 1812024"/>
                <a:gd name="connsiteX112" fmla="*/ 3367378 w 4345388"/>
                <a:gd name="connsiteY112" fmla="*/ 1088111 h 1812024"/>
                <a:gd name="connsiteX113" fmla="*/ 3399183 w 4345388"/>
                <a:gd name="connsiteY113" fmla="*/ 1143770 h 1812024"/>
                <a:gd name="connsiteX114" fmla="*/ 3415086 w 4345388"/>
                <a:gd name="connsiteY114" fmla="*/ 1139795 h 1812024"/>
                <a:gd name="connsiteX115" fmla="*/ 3430988 w 4345388"/>
                <a:gd name="connsiteY115" fmla="*/ 1111965 h 1812024"/>
                <a:gd name="connsiteX116" fmla="*/ 3454842 w 4345388"/>
                <a:gd name="connsiteY116" fmla="*/ 1060282 h 1812024"/>
                <a:gd name="connsiteX117" fmla="*/ 3478696 w 4345388"/>
                <a:gd name="connsiteY117" fmla="*/ 1008598 h 1812024"/>
                <a:gd name="connsiteX118" fmla="*/ 3490623 w 4345388"/>
                <a:gd name="connsiteY118" fmla="*/ 1004622 h 1812024"/>
                <a:gd name="connsiteX119" fmla="*/ 3522428 w 4345388"/>
                <a:gd name="connsiteY119" fmla="*/ 1048355 h 1812024"/>
                <a:gd name="connsiteX120" fmla="*/ 3538331 w 4345388"/>
                <a:gd name="connsiteY120" fmla="*/ 1068233 h 1812024"/>
                <a:gd name="connsiteX121" fmla="*/ 3582063 w 4345388"/>
                <a:gd name="connsiteY121" fmla="*/ 1151722 h 1812024"/>
                <a:gd name="connsiteX122" fmla="*/ 3609893 w 4345388"/>
                <a:gd name="connsiteY122" fmla="*/ 1203405 h 1812024"/>
                <a:gd name="connsiteX123" fmla="*/ 3629771 w 4345388"/>
                <a:gd name="connsiteY123" fmla="*/ 1251113 h 1812024"/>
                <a:gd name="connsiteX124" fmla="*/ 3641698 w 4345388"/>
                <a:gd name="connsiteY124" fmla="*/ 1267015 h 1812024"/>
                <a:gd name="connsiteX125" fmla="*/ 3653625 w 4345388"/>
                <a:gd name="connsiteY125" fmla="*/ 1294845 h 1812024"/>
                <a:gd name="connsiteX126" fmla="*/ 3665552 w 4345388"/>
                <a:gd name="connsiteY126" fmla="*/ 1282918 h 1812024"/>
                <a:gd name="connsiteX127" fmla="*/ 3721211 w 4345388"/>
                <a:gd name="connsiteY127" fmla="*/ 1111965 h 1812024"/>
                <a:gd name="connsiteX128" fmla="*/ 3768919 w 4345388"/>
                <a:gd name="connsiteY128" fmla="*/ 948963 h 1812024"/>
                <a:gd name="connsiteX129" fmla="*/ 3776870 w 4345388"/>
                <a:gd name="connsiteY129" fmla="*/ 897280 h 1812024"/>
                <a:gd name="connsiteX130" fmla="*/ 3792773 w 4345388"/>
                <a:gd name="connsiteY130" fmla="*/ 861499 h 1812024"/>
                <a:gd name="connsiteX131" fmla="*/ 3800724 w 4345388"/>
                <a:gd name="connsiteY131" fmla="*/ 837645 h 1812024"/>
                <a:gd name="connsiteX132" fmla="*/ 3808675 w 4345388"/>
                <a:gd name="connsiteY132" fmla="*/ 801864 h 1812024"/>
                <a:gd name="connsiteX133" fmla="*/ 3824578 w 4345388"/>
                <a:gd name="connsiteY133" fmla="*/ 778010 h 1812024"/>
                <a:gd name="connsiteX134" fmla="*/ 3828554 w 4345388"/>
                <a:gd name="connsiteY134" fmla="*/ 789937 h 1812024"/>
                <a:gd name="connsiteX135" fmla="*/ 3836505 w 4345388"/>
                <a:gd name="connsiteY135" fmla="*/ 801864 h 1812024"/>
                <a:gd name="connsiteX136" fmla="*/ 3840481 w 4345388"/>
                <a:gd name="connsiteY136" fmla="*/ 829694 h 1812024"/>
                <a:gd name="connsiteX137" fmla="*/ 3884213 w 4345388"/>
                <a:gd name="connsiteY137" fmla="*/ 992695 h 1812024"/>
                <a:gd name="connsiteX138" fmla="*/ 3896140 w 4345388"/>
                <a:gd name="connsiteY138" fmla="*/ 1024501 h 1812024"/>
                <a:gd name="connsiteX139" fmla="*/ 3904091 w 4345388"/>
                <a:gd name="connsiteY139" fmla="*/ 1064257 h 1812024"/>
                <a:gd name="connsiteX140" fmla="*/ 3916018 w 4345388"/>
                <a:gd name="connsiteY140" fmla="*/ 1115941 h 1812024"/>
                <a:gd name="connsiteX141" fmla="*/ 3947823 w 4345388"/>
                <a:gd name="connsiteY141" fmla="*/ 1219308 h 1812024"/>
                <a:gd name="connsiteX142" fmla="*/ 3959750 w 4345388"/>
                <a:gd name="connsiteY142" fmla="*/ 1239186 h 1812024"/>
                <a:gd name="connsiteX143" fmla="*/ 3971677 w 4345388"/>
                <a:gd name="connsiteY143" fmla="*/ 1286894 h 1812024"/>
                <a:gd name="connsiteX144" fmla="*/ 3995531 w 4345388"/>
                <a:gd name="connsiteY144" fmla="*/ 1394236 h 1812024"/>
                <a:gd name="connsiteX145" fmla="*/ 4023361 w 4345388"/>
                <a:gd name="connsiteY145" fmla="*/ 1430017 h 1812024"/>
                <a:gd name="connsiteX146" fmla="*/ 4031312 w 4345388"/>
                <a:gd name="connsiteY146" fmla="*/ 1441944 h 1812024"/>
                <a:gd name="connsiteX147" fmla="*/ 4043239 w 4345388"/>
                <a:gd name="connsiteY147" fmla="*/ 1465798 h 1812024"/>
                <a:gd name="connsiteX148" fmla="*/ 4055166 w 4345388"/>
                <a:gd name="connsiteY148" fmla="*/ 1469774 h 1812024"/>
                <a:gd name="connsiteX149" fmla="*/ 4082995 w 4345388"/>
                <a:gd name="connsiteY149" fmla="*/ 1477725 h 1812024"/>
                <a:gd name="connsiteX150" fmla="*/ 4114801 w 4345388"/>
                <a:gd name="connsiteY150" fmla="*/ 1481701 h 1812024"/>
                <a:gd name="connsiteX151" fmla="*/ 4130703 w 4345388"/>
                <a:gd name="connsiteY151" fmla="*/ 1485676 h 1812024"/>
                <a:gd name="connsiteX152" fmla="*/ 4154557 w 4345388"/>
                <a:gd name="connsiteY152" fmla="*/ 1477725 h 1812024"/>
                <a:gd name="connsiteX153" fmla="*/ 4166484 w 4345388"/>
                <a:gd name="connsiteY153" fmla="*/ 1465798 h 1812024"/>
                <a:gd name="connsiteX154" fmla="*/ 4198289 w 4345388"/>
                <a:gd name="connsiteY154" fmla="*/ 1414115 h 1812024"/>
                <a:gd name="connsiteX155" fmla="*/ 4234070 w 4345388"/>
                <a:gd name="connsiteY155" fmla="*/ 1418090 h 1812024"/>
                <a:gd name="connsiteX156" fmla="*/ 4257924 w 4345388"/>
                <a:gd name="connsiteY156" fmla="*/ 1437968 h 1812024"/>
                <a:gd name="connsiteX157" fmla="*/ 4273827 w 4345388"/>
                <a:gd name="connsiteY157" fmla="*/ 1449895 h 1812024"/>
                <a:gd name="connsiteX158" fmla="*/ 4313583 w 4345388"/>
                <a:gd name="connsiteY158" fmla="*/ 1485676 h 1812024"/>
                <a:gd name="connsiteX159" fmla="*/ 4325510 w 4345388"/>
                <a:gd name="connsiteY159" fmla="*/ 1505555 h 1812024"/>
                <a:gd name="connsiteX160" fmla="*/ 4337437 w 4345388"/>
                <a:gd name="connsiteY160" fmla="*/ 1533384 h 1812024"/>
                <a:gd name="connsiteX161" fmla="*/ 4345388 w 4345388"/>
                <a:gd name="connsiteY16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3242 w 4345388"/>
                <a:gd name="connsiteY22" fmla="*/ 84729 h 1812024"/>
                <a:gd name="connsiteX23" fmla="*/ 2087218 w 4345388"/>
                <a:gd name="connsiteY23" fmla="*/ 98174 h 1812024"/>
                <a:gd name="connsiteX24" fmla="*/ 2099145 w 4345388"/>
                <a:gd name="connsiteY24" fmla="*/ 145882 h 1812024"/>
                <a:gd name="connsiteX25" fmla="*/ 2103121 w 4345388"/>
                <a:gd name="connsiteY25" fmla="*/ 189614 h 1812024"/>
                <a:gd name="connsiteX26" fmla="*/ 2115047 w 4345388"/>
                <a:gd name="connsiteY26" fmla="*/ 253224 h 1812024"/>
                <a:gd name="connsiteX27" fmla="*/ 2119023 w 4345388"/>
                <a:gd name="connsiteY27" fmla="*/ 265151 h 1812024"/>
                <a:gd name="connsiteX28" fmla="*/ 2134926 w 4345388"/>
                <a:gd name="connsiteY28" fmla="*/ 316835 h 1812024"/>
                <a:gd name="connsiteX29" fmla="*/ 2138901 w 4345388"/>
                <a:gd name="connsiteY29" fmla="*/ 328762 h 1812024"/>
                <a:gd name="connsiteX30" fmla="*/ 2142877 w 4345388"/>
                <a:gd name="connsiteY30" fmla="*/ 352615 h 1812024"/>
                <a:gd name="connsiteX31" fmla="*/ 2146853 w 4345388"/>
                <a:gd name="connsiteY31" fmla="*/ 384421 h 1812024"/>
                <a:gd name="connsiteX32" fmla="*/ 2158780 w 4345388"/>
                <a:gd name="connsiteY32" fmla="*/ 420202 h 1812024"/>
                <a:gd name="connsiteX33" fmla="*/ 2170707 w 4345388"/>
                <a:gd name="connsiteY33" fmla="*/ 444055 h 1812024"/>
                <a:gd name="connsiteX34" fmla="*/ 2182634 w 4345388"/>
                <a:gd name="connsiteY34" fmla="*/ 448031 h 1812024"/>
                <a:gd name="connsiteX35" fmla="*/ 2274074 w 4345388"/>
                <a:gd name="connsiteY35" fmla="*/ 444055 h 1812024"/>
                <a:gd name="connsiteX36" fmla="*/ 2289976 w 4345388"/>
                <a:gd name="connsiteY36" fmla="*/ 432128 h 1812024"/>
                <a:gd name="connsiteX37" fmla="*/ 2313830 w 4345388"/>
                <a:gd name="connsiteY37" fmla="*/ 412250 h 1812024"/>
                <a:gd name="connsiteX38" fmla="*/ 2337684 w 4345388"/>
                <a:gd name="connsiteY38" fmla="*/ 380445 h 1812024"/>
                <a:gd name="connsiteX39" fmla="*/ 2345635 w 4345388"/>
                <a:gd name="connsiteY39" fmla="*/ 356591 h 1812024"/>
                <a:gd name="connsiteX40" fmla="*/ 2361538 w 4345388"/>
                <a:gd name="connsiteY40" fmla="*/ 324786 h 1812024"/>
                <a:gd name="connsiteX41" fmla="*/ 2365514 w 4345388"/>
                <a:gd name="connsiteY41" fmla="*/ 308883 h 1812024"/>
                <a:gd name="connsiteX42" fmla="*/ 2373465 w 4345388"/>
                <a:gd name="connsiteY42" fmla="*/ 289005 h 1812024"/>
                <a:gd name="connsiteX43" fmla="*/ 2377441 w 4345388"/>
                <a:gd name="connsiteY43" fmla="*/ 277078 h 1812024"/>
                <a:gd name="connsiteX44" fmla="*/ 2381416 w 4345388"/>
                <a:gd name="connsiteY44" fmla="*/ 487788 h 1812024"/>
                <a:gd name="connsiteX45" fmla="*/ 2385392 w 4345388"/>
                <a:gd name="connsiteY45" fmla="*/ 507666 h 1812024"/>
                <a:gd name="connsiteX46" fmla="*/ 2393343 w 4345388"/>
                <a:gd name="connsiteY46" fmla="*/ 519593 h 1812024"/>
                <a:gd name="connsiteX47" fmla="*/ 2413221 w 4345388"/>
                <a:gd name="connsiteY47" fmla="*/ 555374 h 1812024"/>
                <a:gd name="connsiteX48" fmla="*/ 2449002 w 4345388"/>
                <a:gd name="connsiteY48" fmla="*/ 543447 h 1812024"/>
                <a:gd name="connsiteX49" fmla="*/ 2468881 w 4345388"/>
                <a:gd name="connsiteY49" fmla="*/ 523568 h 1812024"/>
                <a:gd name="connsiteX50" fmla="*/ 2500686 w 4345388"/>
                <a:gd name="connsiteY50" fmla="*/ 483812 h 1812024"/>
                <a:gd name="connsiteX51" fmla="*/ 2512613 w 4345388"/>
                <a:gd name="connsiteY51" fmla="*/ 471885 h 1812024"/>
                <a:gd name="connsiteX52" fmla="*/ 2524540 w 4345388"/>
                <a:gd name="connsiteY52" fmla="*/ 479836 h 1812024"/>
                <a:gd name="connsiteX53" fmla="*/ 2532491 w 4345388"/>
                <a:gd name="connsiteY53" fmla="*/ 503690 h 1812024"/>
                <a:gd name="connsiteX54" fmla="*/ 2540442 w 4345388"/>
                <a:gd name="connsiteY54" fmla="*/ 523568 h 1812024"/>
                <a:gd name="connsiteX55" fmla="*/ 2544418 w 4345388"/>
                <a:gd name="connsiteY55" fmla="*/ 543447 h 1812024"/>
                <a:gd name="connsiteX56" fmla="*/ 2552369 w 4345388"/>
                <a:gd name="connsiteY56" fmla="*/ 559349 h 1812024"/>
                <a:gd name="connsiteX57" fmla="*/ 2560321 w 4345388"/>
                <a:gd name="connsiteY57" fmla="*/ 579228 h 1812024"/>
                <a:gd name="connsiteX58" fmla="*/ 2564296 w 4345388"/>
                <a:gd name="connsiteY58" fmla="*/ 595130 h 1812024"/>
                <a:gd name="connsiteX59" fmla="*/ 2576223 w 4345388"/>
                <a:gd name="connsiteY59" fmla="*/ 611033 h 1812024"/>
                <a:gd name="connsiteX60" fmla="*/ 2592126 w 4345388"/>
                <a:gd name="connsiteY60" fmla="*/ 634887 h 1812024"/>
                <a:gd name="connsiteX61" fmla="*/ 2604053 w 4345388"/>
                <a:gd name="connsiteY61" fmla="*/ 654765 h 1812024"/>
                <a:gd name="connsiteX62" fmla="*/ 2623931 w 4345388"/>
                <a:gd name="connsiteY62" fmla="*/ 646814 h 1812024"/>
                <a:gd name="connsiteX63" fmla="*/ 2643809 w 4345388"/>
                <a:gd name="connsiteY63" fmla="*/ 618984 h 1812024"/>
                <a:gd name="connsiteX64" fmla="*/ 2663687 w 4345388"/>
                <a:gd name="connsiteY64" fmla="*/ 583203 h 1812024"/>
                <a:gd name="connsiteX65" fmla="*/ 2679590 w 4345388"/>
                <a:gd name="connsiteY65" fmla="*/ 547422 h 1812024"/>
                <a:gd name="connsiteX66" fmla="*/ 2683566 w 4345388"/>
                <a:gd name="connsiteY66" fmla="*/ 535495 h 1812024"/>
                <a:gd name="connsiteX67" fmla="*/ 2691517 w 4345388"/>
                <a:gd name="connsiteY67" fmla="*/ 523568 h 1812024"/>
                <a:gd name="connsiteX68" fmla="*/ 2703444 w 4345388"/>
                <a:gd name="connsiteY68" fmla="*/ 491763 h 1812024"/>
                <a:gd name="connsiteX69" fmla="*/ 2711395 w 4345388"/>
                <a:gd name="connsiteY69" fmla="*/ 475861 h 1812024"/>
                <a:gd name="connsiteX70" fmla="*/ 2735249 w 4345388"/>
                <a:gd name="connsiteY70" fmla="*/ 527544 h 1812024"/>
                <a:gd name="connsiteX71" fmla="*/ 2755127 w 4345388"/>
                <a:gd name="connsiteY71" fmla="*/ 571276 h 1812024"/>
                <a:gd name="connsiteX72" fmla="*/ 2771030 w 4345388"/>
                <a:gd name="connsiteY72" fmla="*/ 622960 h 1812024"/>
                <a:gd name="connsiteX73" fmla="*/ 2775006 w 4345388"/>
                <a:gd name="connsiteY73" fmla="*/ 638862 h 1812024"/>
                <a:gd name="connsiteX74" fmla="*/ 2782957 w 4345388"/>
                <a:gd name="connsiteY74" fmla="*/ 654765 h 1812024"/>
                <a:gd name="connsiteX75" fmla="*/ 2802835 w 4345388"/>
                <a:gd name="connsiteY75" fmla="*/ 690546 h 1812024"/>
                <a:gd name="connsiteX76" fmla="*/ 2818738 w 4345388"/>
                <a:gd name="connsiteY76" fmla="*/ 706448 h 1812024"/>
                <a:gd name="connsiteX77" fmla="*/ 2830665 w 4345388"/>
                <a:gd name="connsiteY77" fmla="*/ 730302 h 1812024"/>
                <a:gd name="connsiteX78" fmla="*/ 2834641 w 4345388"/>
                <a:gd name="connsiteY78" fmla="*/ 746205 h 1812024"/>
                <a:gd name="connsiteX79" fmla="*/ 2846567 w 4345388"/>
                <a:gd name="connsiteY79" fmla="*/ 762108 h 1812024"/>
                <a:gd name="connsiteX80" fmla="*/ 2862470 w 4345388"/>
                <a:gd name="connsiteY80" fmla="*/ 809815 h 1812024"/>
                <a:gd name="connsiteX81" fmla="*/ 2866446 w 4345388"/>
                <a:gd name="connsiteY81" fmla="*/ 825718 h 1812024"/>
                <a:gd name="connsiteX82" fmla="*/ 2882348 w 4345388"/>
                <a:gd name="connsiteY82" fmla="*/ 861499 h 1812024"/>
                <a:gd name="connsiteX83" fmla="*/ 2886324 w 4345388"/>
                <a:gd name="connsiteY83" fmla="*/ 877402 h 1812024"/>
                <a:gd name="connsiteX84" fmla="*/ 2898251 w 4345388"/>
                <a:gd name="connsiteY84" fmla="*/ 901255 h 1812024"/>
                <a:gd name="connsiteX85" fmla="*/ 2910178 w 4345388"/>
                <a:gd name="connsiteY85" fmla="*/ 893304 h 1812024"/>
                <a:gd name="connsiteX86" fmla="*/ 2949934 w 4345388"/>
                <a:gd name="connsiteY86" fmla="*/ 817767 h 1812024"/>
                <a:gd name="connsiteX87" fmla="*/ 2957886 w 4345388"/>
                <a:gd name="connsiteY87" fmla="*/ 770059 h 1812024"/>
                <a:gd name="connsiteX88" fmla="*/ 2977764 w 4345388"/>
                <a:gd name="connsiteY88" fmla="*/ 730302 h 1812024"/>
                <a:gd name="connsiteX89" fmla="*/ 2981740 w 4345388"/>
                <a:gd name="connsiteY89" fmla="*/ 686570 h 1812024"/>
                <a:gd name="connsiteX90" fmla="*/ 3005594 w 4345388"/>
                <a:gd name="connsiteY90" fmla="*/ 642838 h 1812024"/>
                <a:gd name="connsiteX91" fmla="*/ 3025472 w 4345388"/>
                <a:gd name="connsiteY91" fmla="*/ 567301 h 1812024"/>
                <a:gd name="connsiteX92" fmla="*/ 3041374 w 4345388"/>
                <a:gd name="connsiteY92" fmla="*/ 487788 h 1812024"/>
                <a:gd name="connsiteX93" fmla="*/ 3049326 w 4345388"/>
                <a:gd name="connsiteY93" fmla="*/ 471885 h 1812024"/>
                <a:gd name="connsiteX94" fmla="*/ 3061253 w 4345388"/>
                <a:gd name="connsiteY94" fmla="*/ 432128 h 1812024"/>
                <a:gd name="connsiteX95" fmla="*/ 3085107 w 4345388"/>
                <a:gd name="connsiteY95" fmla="*/ 376469 h 1812024"/>
                <a:gd name="connsiteX96" fmla="*/ 3101009 w 4345388"/>
                <a:gd name="connsiteY96" fmla="*/ 416226 h 1812024"/>
                <a:gd name="connsiteX97" fmla="*/ 3104985 w 4345388"/>
                <a:gd name="connsiteY97" fmla="*/ 440080 h 1812024"/>
                <a:gd name="connsiteX98" fmla="*/ 3116912 w 4345388"/>
                <a:gd name="connsiteY98" fmla="*/ 495739 h 1812024"/>
                <a:gd name="connsiteX99" fmla="*/ 3136790 w 4345388"/>
                <a:gd name="connsiteY99" fmla="*/ 555374 h 1812024"/>
                <a:gd name="connsiteX100" fmla="*/ 3180522 w 4345388"/>
                <a:gd name="connsiteY100" fmla="*/ 718375 h 1812024"/>
                <a:gd name="connsiteX101" fmla="*/ 3196425 w 4345388"/>
                <a:gd name="connsiteY101" fmla="*/ 770059 h 1812024"/>
                <a:gd name="connsiteX102" fmla="*/ 3220279 w 4345388"/>
                <a:gd name="connsiteY102" fmla="*/ 873426 h 1812024"/>
                <a:gd name="connsiteX103" fmla="*/ 3248108 w 4345388"/>
                <a:gd name="connsiteY103" fmla="*/ 964866 h 1812024"/>
                <a:gd name="connsiteX104" fmla="*/ 3252084 w 4345388"/>
                <a:gd name="connsiteY104" fmla="*/ 992695 h 1812024"/>
                <a:gd name="connsiteX105" fmla="*/ 3267987 w 4345388"/>
                <a:gd name="connsiteY105" fmla="*/ 1032452 h 1812024"/>
                <a:gd name="connsiteX106" fmla="*/ 3271962 w 4345388"/>
                <a:gd name="connsiteY106" fmla="*/ 1044379 h 1812024"/>
                <a:gd name="connsiteX107" fmla="*/ 3283889 w 4345388"/>
                <a:gd name="connsiteY107" fmla="*/ 1048355 h 1812024"/>
                <a:gd name="connsiteX108" fmla="*/ 3291841 w 4345388"/>
                <a:gd name="connsiteY108" fmla="*/ 1040403 h 1812024"/>
                <a:gd name="connsiteX109" fmla="*/ 3307743 w 4345388"/>
                <a:gd name="connsiteY109" fmla="*/ 1008598 h 1812024"/>
                <a:gd name="connsiteX110" fmla="*/ 3315694 w 4345388"/>
                <a:gd name="connsiteY110" fmla="*/ 984744 h 1812024"/>
                <a:gd name="connsiteX111" fmla="*/ 3335573 w 4345388"/>
                <a:gd name="connsiteY111" fmla="*/ 1016549 h 1812024"/>
                <a:gd name="connsiteX112" fmla="*/ 3367378 w 4345388"/>
                <a:gd name="connsiteY112" fmla="*/ 1088111 h 1812024"/>
                <a:gd name="connsiteX113" fmla="*/ 3399183 w 4345388"/>
                <a:gd name="connsiteY113" fmla="*/ 1143770 h 1812024"/>
                <a:gd name="connsiteX114" fmla="*/ 3415086 w 4345388"/>
                <a:gd name="connsiteY114" fmla="*/ 1139795 h 1812024"/>
                <a:gd name="connsiteX115" fmla="*/ 3430988 w 4345388"/>
                <a:gd name="connsiteY115" fmla="*/ 1111965 h 1812024"/>
                <a:gd name="connsiteX116" fmla="*/ 3454842 w 4345388"/>
                <a:gd name="connsiteY116" fmla="*/ 1060282 h 1812024"/>
                <a:gd name="connsiteX117" fmla="*/ 3478696 w 4345388"/>
                <a:gd name="connsiteY117" fmla="*/ 1008598 h 1812024"/>
                <a:gd name="connsiteX118" fmla="*/ 3490623 w 4345388"/>
                <a:gd name="connsiteY118" fmla="*/ 1004622 h 1812024"/>
                <a:gd name="connsiteX119" fmla="*/ 3522428 w 4345388"/>
                <a:gd name="connsiteY119" fmla="*/ 1048355 h 1812024"/>
                <a:gd name="connsiteX120" fmla="*/ 3538331 w 4345388"/>
                <a:gd name="connsiteY120" fmla="*/ 1068233 h 1812024"/>
                <a:gd name="connsiteX121" fmla="*/ 3582063 w 4345388"/>
                <a:gd name="connsiteY121" fmla="*/ 1151722 h 1812024"/>
                <a:gd name="connsiteX122" fmla="*/ 3609893 w 4345388"/>
                <a:gd name="connsiteY122" fmla="*/ 1203405 h 1812024"/>
                <a:gd name="connsiteX123" fmla="*/ 3629771 w 4345388"/>
                <a:gd name="connsiteY123" fmla="*/ 1251113 h 1812024"/>
                <a:gd name="connsiteX124" fmla="*/ 3641698 w 4345388"/>
                <a:gd name="connsiteY124" fmla="*/ 1267015 h 1812024"/>
                <a:gd name="connsiteX125" fmla="*/ 3653625 w 4345388"/>
                <a:gd name="connsiteY125" fmla="*/ 1294845 h 1812024"/>
                <a:gd name="connsiteX126" fmla="*/ 3665552 w 4345388"/>
                <a:gd name="connsiteY126" fmla="*/ 1282918 h 1812024"/>
                <a:gd name="connsiteX127" fmla="*/ 3721211 w 4345388"/>
                <a:gd name="connsiteY127" fmla="*/ 1111965 h 1812024"/>
                <a:gd name="connsiteX128" fmla="*/ 3768919 w 4345388"/>
                <a:gd name="connsiteY128" fmla="*/ 948963 h 1812024"/>
                <a:gd name="connsiteX129" fmla="*/ 3776870 w 4345388"/>
                <a:gd name="connsiteY129" fmla="*/ 897280 h 1812024"/>
                <a:gd name="connsiteX130" fmla="*/ 3792773 w 4345388"/>
                <a:gd name="connsiteY130" fmla="*/ 861499 h 1812024"/>
                <a:gd name="connsiteX131" fmla="*/ 3800724 w 4345388"/>
                <a:gd name="connsiteY131" fmla="*/ 837645 h 1812024"/>
                <a:gd name="connsiteX132" fmla="*/ 3808675 w 4345388"/>
                <a:gd name="connsiteY132" fmla="*/ 801864 h 1812024"/>
                <a:gd name="connsiteX133" fmla="*/ 3824578 w 4345388"/>
                <a:gd name="connsiteY133" fmla="*/ 778010 h 1812024"/>
                <a:gd name="connsiteX134" fmla="*/ 3828554 w 4345388"/>
                <a:gd name="connsiteY134" fmla="*/ 789937 h 1812024"/>
                <a:gd name="connsiteX135" fmla="*/ 3836505 w 4345388"/>
                <a:gd name="connsiteY135" fmla="*/ 801864 h 1812024"/>
                <a:gd name="connsiteX136" fmla="*/ 3840481 w 4345388"/>
                <a:gd name="connsiteY136" fmla="*/ 829694 h 1812024"/>
                <a:gd name="connsiteX137" fmla="*/ 3884213 w 4345388"/>
                <a:gd name="connsiteY137" fmla="*/ 992695 h 1812024"/>
                <a:gd name="connsiteX138" fmla="*/ 3896140 w 4345388"/>
                <a:gd name="connsiteY138" fmla="*/ 1024501 h 1812024"/>
                <a:gd name="connsiteX139" fmla="*/ 3904091 w 4345388"/>
                <a:gd name="connsiteY139" fmla="*/ 1064257 h 1812024"/>
                <a:gd name="connsiteX140" fmla="*/ 3916018 w 4345388"/>
                <a:gd name="connsiteY140" fmla="*/ 1115941 h 1812024"/>
                <a:gd name="connsiteX141" fmla="*/ 3947823 w 4345388"/>
                <a:gd name="connsiteY141" fmla="*/ 1219308 h 1812024"/>
                <a:gd name="connsiteX142" fmla="*/ 3959750 w 4345388"/>
                <a:gd name="connsiteY142" fmla="*/ 1239186 h 1812024"/>
                <a:gd name="connsiteX143" fmla="*/ 3971677 w 4345388"/>
                <a:gd name="connsiteY143" fmla="*/ 1286894 h 1812024"/>
                <a:gd name="connsiteX144" fmla="*/ 3995531 w 4345388"/>
                <a:gd name="connsiteY144" fmla="*/ 1394236 h 1812024"/>
                <a:gd name="connsiteX145" fmla="*/ 4023361 w 4345388"/>
                <a:gd name="connsiteY145" fmla="*/ 1430017 h 1812024"/>
                <a:gd name="connsiteX146" fmla="*/ 4031312 w 4345388"/>
                <a:gd name="connsiteY146" fmla="*/ 1441944 h 1812024"/>
                <a:gd name="connsiteX147" fmla="*/ 4043239 w 4345388"/>
                <a:gd name="connsiteY147" fmla="*/ 1465798 h 1812024"/>
                <a:gd name="connsiteX148" fmla="*/ 4055166 w 4345388"/>
                <a:gd name="connsiteY148" fmla="*/ 1469774 h 1812024"/>
                <a:gd name="connsiteX149" fmla="*/ 4082995 w 4345388"/>
                <a:gd name="connsiteY149" fmla="*/ 1477725 h 1812024"/>
                <a:gd name="connsiteX150" fmla="*/ 4114801 w 4345388"/>
                <a:gd name="connsiteY150" fmla="*/ 1481701 h 1812024"/>
                <a:gd name="connsiteX151" fmla="*/ 4130703 w 4345388"/>
                <a:gd name="connsiteY151" fmla="*/ 1485676 h 1812024"/>
                <a:gd name="connsiteX152" fmla="*/ 4154557 w 4345388"/>
                <a:gd name="connsiteY152" fmla="*/ 1477725 h 1812024"/>
                <a:gd name="connsiteX153" fmla="*/ 4166484 w 4345388"/>
                <a:gd name="connsiteY153" fmla="*/ 1465798 h 1812024"/>
                <a:gd name="connsiteX154" fmla="*/ 4198289 w 4345388"/>
                <a:gd name="connsiteY154" fmla="*/ 1414115 h 1812024"/>
                <a:gd name="connsiteX155" fmla="*/ 4234070 w 4345388"/>
                <a:gd name="connsiteY155" fmla="*/ 1418090 h 1812024"/>
                <a:gd name="connsiteX156" fmla="*/ 4257924 w 4345388"/>
                <a:gd name="connsiteY156" fmla="*/ 1437968 h 1812024"/>
                <a:gd name="connsiteX157" fmla="*/ 4273827 w 4345388"/>
                <a:gd name="connsiteY157" fmla="*/ 1449895 h 1812024"/>
                <a:gd name="connsiteX158" fmla="*/ 4313583 w 4345388"/>
                <a:gd name="connsiteY158" fmla="*/ 1485676 h 1812024"/>
                <a:gd name="connsiteX159" fmla="*/ 4325510 w 4345388"/>
                <a:gd name="connsiteY159" fmla="*/ 1505555 h 1812024"/>
                <a:gd name="connsiteX160" fmla="*/ 4337437 w 4345388"/>
                <a:gd name="connsiteY160" fmla="*/ 1533384 h 1812024"/>
                <a:gd name="connsiteX161" fmla="*/ 4345388 w 4345388"/>
                <a:gd name="connsiteY16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3242 w 4345388"/>
                <a:gd name="connsiteY22" fmla="*/ 84729 h 1812024"/>
                <a:gd name="connsiteX23" fmla="*/ 2099145 w 4345388"/>
                <a:gd name="connsiteY23" fmla="*/ 145882 h 1812024"/>
                <a:gd name="connsiteX24" fmla="*/ 2103121 w 4345388"/>
                <a:gd name="connsiteY24" fmla="*/ 189614 h 1812024"/>
                <a:gd name="connsiteX25" fmla="*/ 2115047 w 4345388"/>
                <a:gd name="connsiteY25" fmla="*/ 253224 h 1812024"/>
                <a:gd name="connsiteX26" fmla="*/ 2119023 w 4345388"/>
                <a:gd name="connsiteY26" fmla="*/ 265151 h 1812024"/>
                <a:gd name="connsiteX27" fmla="*/ 2134926 w 4345388"/>
                <a:gd name="connsiteY27" fmla="*/ 316835 h 1812024"/>
                <a:gd name="connsiteX28" fmla="*/ 2138901 w 4345388"/>
                <a:gd name="connsiteY28" fmla="*/ 328762 h 1812024"/>
                <a:gd name="connsiteX29" fmla="*/ 2142877 w 4345388"/>
                <a:gd name="connsiteY29" fmla="*/ 352615 h 1812024"/>
                <a:gd name="connsiteX30" fmla="*/ 2146853 w 4345388"/>
                <a:gd name="connsiteY30" fmla="*/ 384421 h 1812024"/>
                <a:gd name="connsiteX31" fmla="*/ 2158780 w 4345388"/>
                <a:gd name="connsiteY31" fmla="*/ 420202 h 1812024"/>
                <a:gd name="connsiteX32" fmla="*/ 2170707 w 4345388"/>
                <a:gd name="connsiteY32" fmla="*/ 444055 h 1812024"/>
                <a:gd name="connsiteX33" fmla="*/ 2182634 w 4345388"/>
                <a:gd name="connsiteY33" fmla="*/ 448031 h 1812024"/>
                <a:gd name="connsiteX34" fmla="*/ 2274074 w 4345388"/>
                <a:gd name="connsiteY34" fmla="*/ 444055 h 1812024"/>
                <a:gd name="connsiteX35" fmla="*/ 2289976 w 4345388"/>
                <a:gd name="connsiteY35" fmla="*/ 432128 h 1812024"/>
                <a:gd name="connsiteX36" fmla="*/ 2313830 w 4345388"/>
                <a:gd name="connsiteY36" fmla="*/ 412250 h 1812024"/>
                <a:gd name="connsiteX37" fmla="*/ 2337684 w 4345388"/>
                <a:gd name="connsiteY37" fmla="*/ 380445 h 1812024"/>
                <a:gd name="connsiteX38" fmla="*/ 2345635 w 4345388"/>
                <a:gd name="connsiteY38" fmla="*/ 356591 h 1812024"/>
                <a:gd name="connsiteX39" fmla="*/ 2361538 w 4345388"/>
                <a:gd name="connsiteY39" fmla="*/ 324786 h 1812024"/>
                <a:gd name="connsiteX40" fmla="*/ 2365514 w 4345388"/>
                <a:gd name="connsiteY40" fmla="*/ 308883 h 1812024"/>
                <a:gd name="connsiteX41" fmla="*/ 2373465 w 4345388"/>
                <a:gd name="connsiteY41" fmla="*/ 289005 h 1812024"/>
                <a:gd name="connsiteX42" fmla="*/ 2377441 w 4345388"/>
                <a:gd name="connsiteY42" fmla="*/ 277078 h 1812024"/>
                <a:gd name="connsiteX43" fmla="*/ 2381416 w 4345388"/>
                <a:gd name="connsiteY43" fmla="*/ 487788 h 1812024"/>
                <a:gd name="connsiteX44" fmla="*/ 2385392 w 4345388"/>
                <a:gd name="connsiteY44" fmla="*/ 507666 h 1812024"/>
                <a:gd name="connsiteX45" fmla="*/ 2393343 w 4345388"/>
                <a:gd name="connsiteY45" fmla="*/ 519593 h 1812024"/>
                <a:gd name="connsiteX46" fmla="*/ 2413221 w 4345388"/>
                <a:gd name="connsiteY46" fmla="*/ 555374 h 1812024"/>
                <a:gd name="connsiteX47" fmla="*/ 2449002 w 4345388"/>
                <a:gd name="connsiteY47" fmla="*/ 543447 h 1812024"/>
                <a:gd name="connsiteX48" fmla="*/ 2468881 w 4345388"/>
                <a:gd name="connsiteY48" fmla="*/ 523568 h 1812024"/>
                <a:gd name="connsiteX49" fmla="*/ 2500686 w 4345388"/>
                <a:gd name="connsiteY49" fmla="*/ 483812 h 1812024"/>
                <a:gd name="connsiteX50" fmla="*/ 2512613 w 4345388"/>
                <a:gd name="connsiteY50" fmla="*/ 471885 h 1812024"/>
                <a:gd name="connsiteX51" fmla="*/ 2524540 w 4345388"/>
                <a:gd name="connsiteY51" fmla="*/ 479836 h 1812024"/>
                <a:gd name="connsiteX52" fmla="*/ 2532491 w 4345388"/>
                <a:gd name="connsiteY52" fmla="*/ 503690 h 1812024"/>
                <a:gd name="connsiteX53" fmla="*/ 2540442 w 4345388"/>
                <a:gd name="connsiteY53" fmla="*/ 523568 h 1812024"/>
                <a:gd name="connsiteX54" fmla="*/ 2544418 w 4345388"/>
                <a:gd name="connsiteY54" fmla="*/ 543447 h 1812024"/>
                <a:gd name="connsiteX55" fmla="*/ 2552369 w 4345388"/>
                <a:gd name="connsiteY55" fmla="*/ 559349 h 1812024"/>
                <a:gd name="connsiteX56" fmla="*/ 2560321 w 4345388"/>
                <a:gd name="connsiteY56" fmla="*/ 579228 h 1812024"/>
                <a:gd name="connsiteX57" fmla="*/ 2564296 w 4345388"/>
                <a:gd name="connsiteY57" fmla="*/ 595130 h 1812024"/>
                <a:gd name="connsiteX58" fmla="*/ 2576223 w 4345388"/>
                <a:gd name="connsiteY58" fmla="*/ 611033 h 1812024"/>
                <a:gd name="connsiteX59" fmla="*/ 2592126 w 4345388"/>
                <a:gd name="connsiteY59" fmla="*/ 634887 h 1812024"/>
                <a:gd name="connsiteX60" fmla="*/ 2604053 w 4345388"/>
                <a:gd name="connsiteY60" fmla="*/ 654765 h 1812024"/>
                <a:gd name="connsiteX61" fmla="*/ 2623931 w 4345388"/>
                <a:gd name="connsiteY61" fmla="*/ 646814 h 1812024"/>
                <a:gd name="connsiteX62" fmla="*/ 2643809 w 4345388"/>
                <a:gd name="connsiteY62" fmla="*/ 618984 h 1812024"/>
                <a:gd name="connsiteX63" fmla="*/ 2663687 w 4345388"/>
                <a:gd name="connsiteY63" fmla="*/ 583203 h 1812024"/>
                <a:gd name="connsiteX64" fmla="*/ 2679590 w 4345388"/>
                <a:gd name="connsiteY64" fmla="*/ 547422 h 1812024"/>
                <a:gd name="connsiteX65" fmla="*/ 2683566 w 4345388"/>
                <a:gd name="connsiteY65" fmla="*/ 535495 h 1812024"/>
                <a:gd name="connsiteX66" fmla="*/ 2691517 w 4345388"/>
                <a:gd name="connsiteY66" fmla="*/ 523568 h 1812024"/>
                <a:gd name="connsiteX67" fmla="*/ 2703444 w 4345388"/>
                <a:gd name="connsiteY67" fmla="*/ 491763 h 1812024"/>
                <a:gd name="connsiteX68" fmla="*/ 2711395 w 4345388"/>
                <a:gd name="connsiteY68" fmla="*/ 475861 h 1812024"/>
                <a:gd name="connsiteX69" fmla="*/ 2735249 w 4345388"/>
                <a:gd name="connsiteY69" fmla="*/ 527544 h 1812024"/>
                <a:gd name="connsiteX70" fmla="*/ 2755127 w 4345388"/>
                <a:gd name="connsiteY70" fmla="*/ 571276 h 1812024"/>
                <a:gd name="connsiteX71" fmla="*/ 2771030 w 4345388"/>
                <a:gd name="connsiteY71" fmla="*/ 622960 h 1812024"/>
                <a:gd name="connsiteX72" fmla="*/ 2775006 w 4345388"/>
                <a:gd name="connsiteY72" fmla="*/ 638862 h 1812024"/>
                <a:gd name="connsiteX73" fmla="*/ 2782957 w 4345388"/>
                <a:gd name="connsiteY73" fmla="*/ 654765 h 1812024"/>
                <a:gd name="connsiteX74" fmla="*/ 2802835 w 4345388"/>
                <a:gd name="connsiteY74" fmla="*/ 690546 h 1812024"/>
                <a:gd name="connsiteX75" fmla="*/ 2818738 w 4345388"/>
                <a:gd name="connsiteY75" fmla="*/ 706448 h 1812024"/>
                <a:gd name="connsiteX76" fmla="*/ 2830665 w 4345388"/>
                <a:gd name="connsiteY76" fmla="*/ 730302 h 1812024"/>
                <a:gd name="connsiteX77" fmla="*/ 2834641 w 4345388"/>
                <a:gd name="connsiteY77" fmla="*/ 746205 h 1812024"/>
                <a:gd name="connsiteX78" fmla="*/ 2846567 w 4345388"/>
                <a:gd name="connsiteY78" fmla="*/ 762108 h 1812024"/>
                <a:gd name="connsiteX79" fmla="*/ 2862470 w 4345388"/>
                <a:gd name="connsiteY79" fmla="*/ 809815 h 1812024"/>
                <a:gd name="connsiteX80" fmla="*/ 2866446 w 4345388"/>
                <a:gd name="connsiteY80" fmla="*/ 825718 h 1812024"/>
                <a:gd name="connsiteX81" fmla="*/ 2882348 w 4345388"/>
                <a:gd name="connsiteY81" fmla="*/ 861499 h 1812024"/>
                <a:gd name="connsiteX82" fmla="*/ 2886324 w 4345388"/>
                <a:gd name="connsiteY82" fmla="*/ 877402 h 1812024"/>
                <a:gd name="connsiteX83" fmla="*/ 2898251 w 4345388"/>
                <a:gd name="connsiteY83" fmla="*/ 901255 h 1812024"/>
                <a:gd name="connsiteX84" fmla="*/ 2910178 w 4345388"/>
                <a:gd name="connsiteY84" fmla="*/ 893304 h 1812024"/>
                <a:gd name="connsiteX85" fmla="*/ 2949934 w 4345388"/>
                <a:gd name="connsiteY85" fmla="*/ 817767 h 1812024"/>
                <a:gd name="connsiteX86" fmla="*/ 2957886 w 4345388"/>
                <a:gd name="connsiteY86" fmla="*/ 770059 h 1812024"/>
                <a:gd name="connsiteX87" fmla="*/ 2977764 w 4345388"/>
                <a:gd name="connsiteY87" fmla="*/ 730302 h 1812024"/>
                <a:gd name="connsiteX88" fmla="*/ 2981740 w 4345388"/>
                <a:gd name="connsiteY88" fmla="*/ 686570 h 1812024"/>
                <a:gd name="connsiteX89" fmla="*/ 3005594 w 4345388"/>
                <a:gd name="connsiteY89" fmla="*/ 642838 h 1812024"/>
                <a:gd name="connsiteX90" fmla="*/ 3025472 w 4345388"/>
                <a:gd name="connsiteY90" fmla="*/ 567301 h 1812024"/>
                <a:gd name="connsiteX91" fmla="*/ 3041374 w 4345388"/>
                <a:gd name="connsiteY91" fmla="*/ 487788 h 1812024"/>
                <a:gd name="connsiteX92" fmla="*/ 3049326 w 4345388"/>
                <a:gd name="connsiteY92" fmla="*/ 471885 h 1812024"/>
                <a:gd name="connsiteX93" fmla="*/ 3061253 w 4345388"/>
                <a:gd name="connsiteY93" fmla="*/ 432128 h 1812024"/>
                <a:gd name="connsiteX94" fmla="*/ 3085107 w 4345388"/>
                <a:gd name="connsiteY94" fmla="*/ 376469 h 1812024"/>
                <a:gd name="connsiteX95" fmla="*/ 3101009 w 4345388"/>
                <a:gd name="connsiteY95" fmla="*/ 416226 h 1812024"/>
                <a:gd name="connsiteX96" fmla="*/ 3104985 w 4345388"/>
                <a:gd name="connsiteY96" fmla="*/ 440080 h 1812024"/>
                <a:gd name="connsiteX97" fmla="*/ 3116912 w 4345388"/>
                <a:gd name="connsiteY97" fmla="*/ 495739 h 1812024"/>
                <a:gd name="connsiteX98" fmla="*/ 3136790 w 4345388"/>
                <a:gd name="connsiteY98" fmla="*/ 555374 h 1812024"/>
                <a:gd name="connsiteX99" fmla="*/ 3180522 w 4345388"/>
                <a:gd name="connsiteY99" fmla="*/ 718375 h 1812024"/>
                <a:gd name="connsiteX100" fmla="*/ 3196425 w 4345388"/>
                <a:gd name="connsiteY100" fmla="*/ 770059 h 1812024"/>
                <a:gd name="connsiteX101" fmla="*/ 3220279 w 4345388"/>
                <a:gd name="connsiteY101" fmla="*/ 873426 h 1812024"/>
                <a:gd name="connsiteX102" fmla="*/ 3248108 w 4345388"/>
                <a:gd name="connsiteY102" fmla="*/ 964866 h 1812024"/>
                <a:gd name="connsiteX103" fmla="*/ 3252084 w 4345388"/>
                <a:gd name="connsiteY103" fmla="*/ 992695 h 1812024"/>
                <a:gd name="connsiteX104" fmla="*/ 3267987 w 4345388"/>
                <a:gd name="connsiteY104" fmla="*/ 1032452 h 1812024"/>
                <a:gd name="connsiteX105" fmla="*/ 3271962 w 4345388"/>
                <a:gd name="connsiteY105" fmla="*/ 1044379 h 1812024"/>
                <a:gd name="connsiteX106" fmla="*/ 3283889 w 4345388"/>
                <a:gd name="connsiteY106" fmla="*/ 1048355 h 1812024"/>
                <a:gd name="connsiteX107" fmla="*/ 3291841 w 4345388"/>
                <a:gd name="connsiteY107" fmla="*/ 1040403 h 1812024"/>
                <a:gd name="connsiteX108" fmla="*/ 3307743 w 4345388"/>
                <a:gd name="connsiteY108" fmla="*/ 1008598 h 1812024"/>
                <a:gd name="connsiteX109" fmla="*/ 3315694 w 4345388"/>
                <a:gd name="connsiteY109" fmla="*/ 984744 h 1812024"/>
                <a:gd name="connsiteX110" fmla="*/ 3335573 w 4345388"/>
                <a:gd name="connsiteY110" fmla="*/ 1016549 h 1812024"/>
                <a:gd name="connsiteX111" fmla="*/ 3367378 w 4345388"/>
                <a:gd name="connsiteY111" fmla="*/ 1088111 h 1812024"/>
                <a:gd name="connsiteX112" fmla="*/ 3399183 w 4345388"/>
                <a:gd name="connsiteY112" fmla="*/ 1143770 h 1812024"/>
                <a:gd name="connsiteX113" fmla="*/ 3415086 w 4345388"/>
                <a:gd name="connsiteY113" fmla="*/ 1139795 h 1812024"/>
                <a:gd name="connsiteX114" fmla="*/ 3430988 w 4345388"/>
                <a:gd name="connsiteY114" fmla="*/ 1111965 h 1812024"/>
                <a:gd name="connsiteX115" fmla="*/ 3454842 w 4345388"/>
                <a:gd name="connsiteY115" fmla="*/ 1060282 h 1812024"/>
                <a:gd name="connsiteX116" fmla="*/ 3478696 w 4345388"/>
                <a:gd name="connsiteY116" fmla="*/ 1008598 h 1812024"/>
                <a:gd name="connsiteX117" fmla="*/ 3490623 w 4345388"/>
                <a:gd name="connsiteY117" fmla="*/ 1004622 h 1812024"/>
                <a:gd name="connsiteX118" fmla="*/ 3522428 w 4345388"/>
                <a:gd name="connsiteY118" fmla="*/ 1048355 h 1812024"/>
                <a:gd name="connsiteX119" fmla="*/ 3538331 w 4345388"/>
                <a:gd name="connsiteY119" fmla="*/ 1068233 h 1812024"/>
                <a:gd name="connsiteX120" fmla="*/ 3582063 w 4345388"/>
                <a:gd name="connsiteY120" fmla="*/ 1151722 h 1812024"/>
                <a:gd name="connsiteX121" fmla="*/ 3609893 w 4345388"/>
                <a:gd name="connsiteY121" fmla="*/ 1203405 h 1812024"/>
                <a:gd name="connsiteX122" fmla="*/ 3629771 w 4345388"/>
                <a:gd name="connsiteY122" fmla="*/ 1251113 h 1812024"/>
                <a:gd name="connsiteX123" fmla="*/ 3641698 w 4345388"/>
                <a:gd name="connsiteY123" fmla="*/ 1267015 h 1812024"/>
                <a:gd name="connsiteX124" fmla="*/ 3653625 w 4345388"/>
                <a:gd name="connsiteY124" fmla="*/ 1294845 h 1812024"/>
                <a:gd name="connsiteX125" fmla="*/ 3665552 w 4345388"/>
                <a:gd name="connsiteY125" fmla="*/ 1282918 h 1812024"/>
                <a:gd name="connsiteX126" fmla="*/ 3721211 w 4345388"/>
                <a:gd name="connsiteY126" fmla="*/ 1111965 h 1812024"/>
                <a:gd name="connsiteX127" fmla="*/ 3768919 w 4345388"/>
                <a:gd name="connsiteY127" fmla="*/ 948963 h 1812024"/>
                <a:gd name="connsiteX128" fmla="*/ 3776870 w 4345388"/>
                <a:gd name="connsiteY128" fmla="*/ 897280 h 1812024"/>
                <a:gd name="connsiteX129" fmla="*/ 3792773 w 4345388"/>
                <a:gd name="connsiteY129" fmla="*/ 861499 h 1812024"/>
                <a:gd name="connsiteX130" fmla="*/ 3800724 w 4345388"/>
                <a:gd name="connsiteY130" fmla="*/ 837645 h 1812024"/>
                <a:gd name="connsiteX131" fmla="*/ 3808675 w 4345388"/>
                <a:gd name="connsiteY131" fmla="*/ 801864 h 1812024"/>
                <a:gd name="connsiteX132" fmla="*/ 3824578 w 4345388"/>
                <a:gd name="connsiteY132" fmla="*/ 778010 h 1812024"/>
                <a:gd name="connsiteX133" fmla="*/ 3828554 w 4345388"/>
                <a:gd name="connsiteY133" fmla="*/ 789937 h 1812024"/>
                <a:gd name="connsiteX134" fmla="*/ 3836505 w 4345388"/>
                <a:gd name="connsiteY134" fmla="*/ 801864 h 1812024"/>
                <a:gd name="connsiteX135" fmla="*/ 3840481 w 4345388"/>
                <a:gd name="connsiteY135" fmla="*/ 829694 h 1812024"/>
                <a:gd name="connsiteX136" fmla="*/ 3884213 w 4345388"/>
                <a:gd name="connsiteY136" fmla="*/ 992695 h 1812024"/>
                <a:gd name="connsiteX137" fmla="*/ 3896140 w 4345388"/>
                <a:gd name="connsiteY137" fmla="*/ 1024501 h 1812024"/>
                <a:gd name="connsiteX138" fmla="*/ 3904091 w 4345388"/>
                <a:gd name="connsiteY138" fmla="*/ 1064257 h 1812024"/>
                <a:gd name="connsiteX139" fmla="*/ 3916018 w 4345388"/>
                <a:gd name="connsiteY139" fmla="*/ 1115941 h 1812024"/>
                <a:gd name="connsiteX140" fmla="*/ 3947823 w 4345388"/>
                <a:gd name="connsiteY140" fmla="*/ 1219308 h 1812024"/>
                <a:gd name="connsiteX141" fmla="*/ 3959750 w 4345388"/>
                <a:gd name="connsiteY141" fmla="*/ 1239186 h 1812024"/>
                <a:gd name="connsiteX142" fmla="*/ 3971677 w 4345388"/>
                <a:gd name="connsiteY142" fmla="*/ 1286894 h 1812024"/>
                <a:gd name="connsiteX143" fmla="*/ 3995531 w 4345388"/>
                <a:gd name="connsiteY143" fmla="*/ 1394236 h 1812024"/>
                <a:gd name="connsiteX144" fmla="*/ 4023361 w 4345388"/>
                <a:gd name="connsiteY144" fmla="*/ 1430017 h 1812024"/>
                <a:gd name="connsiteX145" fmla="*/ 4031312 w 4345388"/>
                <a:gd name="connsiteY145" fmla="*/ 1441944 h 1812024"/>
                <a:gd name="connsiteX146" fmla="*/ 4043239 w 4345388"/>
                <a:gd name="connsiteY146" fmla="*/ 1465798 h 1812024"/>
                <a:gd name="connsiteX147" fmla="*/ 4055166 w 4345388"/>
                <a:gd name="connsiteY147" fmla="*/ 1469774 h 1812024"/>
                <a:gd name="connsiteX148" fmla="*/ 4082995 w 4345388"/>
                <a:gd name="connsiteY148" fmla="*/ 1477725 h 1812024"/>
                <a:gd name="connsiteX149" fmla="*/ 4114801 w 4345388"/>
                <a:gd name="connsiteY149" fmla="*/ 1481701 h 1812024"/>
                <a:gd name="connsiteX150" fmla="*/ 4130703 w 4345388"/>
                <a:gd name="connsiteY150" fmla="*/ 1485676 h 1812024"/>
                <a:gd name="connsiteX151" fmla="*/ 4154557 w 4345388"/>
                <a:gd name="connsiteY151" fmla="*/ 1477725 h 1812024"/>
                <a:gd name="connsiteX152" fmla="*/ 4166484 w 4345388"/>
                <a:gd name="connsiteY152" fmla="*/ 1465798 h 1812024"/>
                <a:gd name="connsiteX153" fmla="*/ 4198289 w 4345388"/>
                <a:gd name="connsiteY153" fmla="*/ 1414115 h 1812024"/>
                <a:gd name="connsiteX154" fmla="*/ 4234070 w 4345388"/>
                <a:gd name="connsiteY154" fmla="*/ 1418090 h 1812024"/>
                <a:gd name="connsiteX155" fmla="*/ 4257924 w 4345388"/>
                <a:gd name="connsiteY155" fmla="*/ 1437968 h 1812024"/>
                <a:gd name="connsiteX156" fmla="*/ 4273827 w 4345388"/>
                <a:gd name="connsiteY156" fmla="*/ 1449895 h 1812024"/>
                <a:gd name="connsiteX157" fmla="*/ 4313583 w 4345388"/>
                <a:gd name="connsiteY157" fmla="*/ 1485676 h 1812024"/>
                <a:gd name="connsiteX158" fmla="*/ 4325510 w 4345388"/>
                <a:gd name="connsiteY158" fmla="*/ 1505555 h 1812024"/>
                <a:gd name="connsiteX159" fmla="*/ 4337437 w 4345388"/>
                <a:gd name="connsiteY159" fmla="*/ 1533384 h 1812024"/>
                <a:gd name="connsiteX160" fmla="*/ 4345388 w 4345388"/>
                <a:gd name="connsiteY16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03121 w 4345388"/>
                <a:gd name="connsiteY24" fmla="*/ 189614 h 1812024"/>
                <a:gd name="connsiteX25" fmla="*/ 2115047 w 4345388"/>
                <a:gd name="connsiteY25" fmla="*/ 253224 h 1812024"/>
                <a:gd name="connsiteX26" fmla="*/ 2119023 w 4345388"/>
                <a:gd name="connsiteY26" fmla="*/ 265151 h 1812024"/>
                <a:gd name="connsiteX27" fmla="*/ 2134926 w 4345388"/>
                <a:gd name="connsiteY27" fmla="*/ 316835 h 1812024"/>
                <a:gd name="connsiteX28" fmla="*/ 2138901 w 4345388"/>
                <a:gd name="connsiteY28" fmla="*/ 328762 h 1812024"/>
                <a:gd name="connsiteX29" fmla="*/ 2142877 w 4345388"/>
                <a:gd name="connsiteY29" fmla="*/ 352615 h 1812024"/>
                <a:gd name="connsiteX30" fmla="*/ 2146853 w 4345388"/>
                <a:gd name="connsiteY30" fmla="*/ 384421 h 1812024"/>
                <a:gd name="connsiteX31" fmla="*/ 2158780 w 4345388"/>
                <a:gd name="connsiteY31" fmla="*/ 420202 h 1812024"/>
                <a:gd name="connsiteX32" fmla="*/ 2170707 w 4345388"/>
                <a:gd name="connsiteY32" fmla="*/ 444055 h 1812024"/>
                <a:gd name="connsiteX33" fmla="*/ 2182634 w 4345388"/>
                <a:gd name="connsiteY33" fmla="*/ 448031 h 1812024"/>
                <a:gd name="connsiteX34" fmla="*/ 2274074 w 4345388"/>
                <a:gd name="connsiteY34" fmla="*/ 444055 h 1812024"/>
                <a:gd name="connsiteX35" fmla="*/ 2289976 w 4345388"/>
                <a:gd name="connsiteY35" fmla="*/ 432128 h 1812024"/>
                <a:gd name="connsiteX36" fmla="*/ 2313830 w 4345388"/>
                <a:gd name="connsiteY36" fmla="*/ 412250 h 1812024"/>
                <a:gd name="connsiteX37" fmla="*/ 2337684 w 4345388"/>
                <a:gd name="connsiteY37" fmla="*/ 380445 h 1812024"/>
                <a:gd name="connsiteX38" fmla="*/ 2345635 w 4345388"/>
                <a:gd name="connsiteY38" fmla="*/ 356591 h 1812024"/>
                <a:gd name="connsiteX39" fmla="*/ 2361538 w 4345388"/>
                <a:gd name="connsiteY39" fmla="*/ 324786 h 1812024"/>
                <a:gd name="connsiteX40" fmla="*/ 2365514 w 4345388"/>
                <a:gd name="connsiteY40" fmla="*/ 308883 h 1812024"/>
                <a:gd name="connsiteX41" fmla="*/ 2373465 w 4345388"/>
                <a:gd name="connsiteY41" fmla="*/ 289005 h 1812024"/>
                <a:gd name="connsiteX42" fmla="*/ 2377441 w 4345388"/>
                <a:gd name="connsiteY42" fmla="*/ 277078 h 1812024"/>
                <a:gd name="connsiteX43" fmla="*/ 2381416 w 4345388"/>
                <a:gd name="connsiteY43" fmla="*/ 487788 h 1812024"/>
                <a:gd name="connsiteX44" fmla="*/ 2385392 w 4345388"/>
                <a:gd name="connsiteY44" fmla="*/ 507666 h 1812024"/>
                <a:gd name="connsiteX45" fmla="*/ 2393343 w 4345388"/>
                <a:gd name="connsiteY45" fmla="*/ 519593 h 1812024"/>
                <a:gd name="connsiteX46" fmla="*/ 2413221 w 4345388"/>
                <a:gd name="connsiteY46" fmla="*/ 555374 h 1812024"/>
                <a:gd name="connsiteX47" fmla="*/ 2449002 w 4345388"/>
                <a:gd name="connsiteY47" fmla="*/ 543447 h 1812024"/>
                <a:gd name="connsiteX48" fmla="*/ 2468881 w 4345388"/>
                <a:gd name="connsiteY48" fmla="*/ 523568 h 1812024"/>
                <a:gd name="connsiteX49" fmla="*/ 2500686 w 4345388"/>
                <a:gd name="connsiteY49" fmla="*/ 483812 h 1812024"/>
                <a:gd name="connsiteX50" fmla="*/ 2512613 w 4345388"/>
                <a:gd name="connsiteY50" fmla="*/ 471885 h 1812024"/>
                <a:gd name="connsiteX51" fmla="*/ 2524540 w 4345388"/>
                <a:gd name="connsiteY51" fmla="*/ 479836 h 1812024"/>
                <a:gd name="connsiteX52" fmla="*/ 2532491 w 4345388"/>
                <a:gd name="connsiteY52" fmla="*/ 503690 h 1812024"/>
                <a:gd name="connsiteX53" fmla="*/ 2540442 w 4345388"/>
                <a:gd name="connsiteY53" fmla="*/ 523568 h 1812024"/>
                <a:gd name="connsiteX54" fmla="*/ 2544418 w 4345388"/>
                <a:gd name="connsiteY54" fmla="*/ 543447 h 1812024"/>
                <a:gd name="connsiteX55" fmla="*/ 2552369 w 4345388"/>
                <a:gd name="connsiteY55" fmla="*/ 559349 h 1812024"/>
                <a:gd name="connsiteX56" fmla="*/ 2560321 w 4345388"/>
                <a:gd name="connsiteY56" fmla="*/ 579228 h 1812024"/>
                <a:gd name="connsiteX57" fmla="*/ 2564296 w 4345388"/>
                <a:gd name="connsiteY57" fmla="*/ 595130 h 1812024"/>
                <a:gd name="connsiteX58" fmla="*/ 2576223 w 4345388"/>
                <a:gd name="connsiteY58" fmla="*/ 611033 h 1812024"/>
                <a:gd name="connsiteX59" fmla="*/ 2592126 w 4345388"/>
                <a:gd name="connsiteY59" fmla="*/ 634887 h 1812024"/>
                <a:gd name="connsiteX60" fmla="*/ 2604053 w 4345388"/>
                <a:gd name="connsiteY60" fmla="*/ 654765 h 1812024"/>
                <a:gd name="connsiteX61" fmla="*/ 2623931 w 4345388"/>
                <a:gd name="connsiteY61" fmla="*/ 646814 h 1812024"/>
                <a:gd name="connsiteX62" fmla="*/ 2643809 w 4345388"/>
                <a:gd name="connsiteY62" fmla="*/ 618984 h 1812024"/>
                <a:gd name="connsiteX63" fmla="*/ 2663687 w 4345388"/>
                <a:gd name="connsiteY63" fmla="*/ 583203 h 1812024"/>
                <a:gd name="connsiteX64" fmla="*/ 2679590 w 4345388"/>
                <a:gd name="connsiteY64" fmla="*/ 547422 h 1812024"/>
                <a:gd name="connsiteX65" fmla="*/ 2683566 w 4345388"/>
                <a:gd name="connsiteY65" fmla="*/ 535495 h 1812024"/>
                <a:gd name="connsiteX66" fmla="*/ 2691517 w 4345388"/>
                <a:gd name="connsiteY66" fmla="*/ 523568 h 1812024"/>
                <a:gd name="connsiteX67" fmla="*/ 2703444 w 4345388"/>
                <a:gd name="connsiteY67" fmla="*/ 491763 h 1812024"/>
                <a:gd name="connsiteX68" fmla="*/ 2711395 w 4345388"/>
                <a:gd name="connsiteY68" fmla="*/ 475861 h 1812024"/>
                <a:gd name="connsiteX69" fmla="*/ 2735249 w 4345388"/>
                <a:gd name="connsiteY69" fmla="*/ 527544 h 1812024"/>
                <a:gd name="connsiteX70" fmla="*/ 2755127 w 4345388"/>
                <a:gd name="connsiteY70" fmla="*/ 571276 h 1812024"/>
                <a:gd name="connsiteX71" fmla="*/ 2771030 w 4345388"/>
                <a:gd name="connsiteY71" fmla="*/ 622960 h 1812024"/>
                <a:gd name="connsiteX72" fmla="*/ 2775006 w 4345388"/>
                <a:gd name="connsiteY72" fmla="*/ 638862 h 1812024"/>
                <a:gd name="connsiteX73" fmla="*/ 2782957 w 4345388"/>
                <a:gd name="connsiteY73" fmla="*/ 654765 h 1812024"/>
                <a:gd name="connsiteX74" fmla="*/ 2802835 w 4345388"/>
                <a:gd name="connsiteY74" fmla="*/ 690546 h 1812024"/>
                <a:gd name="connsiteX75" fmla="*/ 2818738 w 4345388"/>
                <a:gd name="connsiteY75" fmla="*/ 706448 h 1812024"/>
                <a:gd name="connsiteX76" fmla="*/ 2830665 w 4345388"/>
                <a:gd name="connsiteY76" fmla="*/ 730302 h 1812024"/>
                <a:gd name="connsiteX77" fmla="*/ 2834641 w 4345388"/>
                <a:gd name="connsiteY77" fmla="*/ 746205 h 1812024"/>
                <a:gd name="connsiteX78" fmla="*/ 2846567 w 4345388"/>
                <a:gd name="connsiteY78" fmla="*/ 762108 h 1812024"/>
                <a:gd name="connsiteX79" fmla="*/ 2862470 w 4345388"/>
                <a:gd name="connsiteY79" fmla="*/ 809815 h 1812024"/>
                <a:gd name="connsiteX80" fmla="*/ 2866446 w 4345388"/>
                <a:gd name="connsiteY80" fmla="*/ 825718 h 1812024"/>
                <a:gd name="connsiteX81" fmla="*/ 2882348 w 4345388"/>
                <a:gd name="connsiteY81" fmla="*/ 861499 h 1812024"/>
                <a:gd name="connsiteX82" fmla="*/ 2886324 w 4345388"/>
                <a:gd name="connsiteY82" fmla="*/ 877402 h 1812024"/>
                <a:gd name="connsiteX83" fmla="*/ 2898251 w 4345388"/>
                <a:gd name="connsiteY83" fmla="*/ 901255 h 1812024"/>
                <a:gd name="connsiteX84" fmla="*/ 2910178 w 4345388"/>
                <a:gd name="connsiteY84" fmla="*/ 893304 h 1812024"/>
                <a:gd name="connsiteX85" fmla="*/ 2949934 w 4345388"/>
                <a:gd name="connsiteY85" fmla="*/ 817767 h 1812024"/>
                <a:gd name="connsiteX86" fmla="*/ 2957886 w 4345388"/>
                <a:gd name="connsiteY86" fmla="*/ 770059 h 1812024"/>
                <a:gd name="connsiteX87" fmla="*/ 2977764 w 4345388"/>
                <a:gd name="connsiteY87" fmla="*/ 730302 h 1812024"/>
                <a:gd name="connsiteX88" fmla="*/ 2981740 w 4345388"/>
                <a:gd name="connsiteY88" fmla="*/ 686570 h 1812024"/>
                <a:gd name="connsiteX89" fmla="*/ 3005594 w 4345388"/>
                <a:gd name="connsiteY89" fmla="*/ 642838 h 1812024"/>
                <a:gd name="connsiteX90" fmla="*/ 3025472 w 4345388"/>
                <a:gd name="connsiteY90" fmla="*/ 567301 h 1812024"/>
                <a:gd name="connsiteX91" fmla="*/ 3041374 w 4345388"/>
                <a:gd name="connsiteY91" fmla="*/ 487788 h 1812024"/>
                <a:gd name="connsiteX92" fmla="*/ 3049326 w 4345388"/>
                <a:gd name="connsiteY92" fmla="*/ 471885 h 1812024"/>
                <a:gd name="connsiteX93" fmla="*/ 3061253 w 4345388"/>
                <a:gd name="connsiteY93" fmla="*/ 432128 h 1812024"/>
                <a:gd name="connsiteX94" fmla="*/ 3085107 w 4345388"/>
                <a:gd name="connsiteY94" fmla="*/ 376469 h 1812024"/>
                <a:gd name="connsiteX95" fmla="*/ 3101009 w 4345388"/>
                <a:gd name="connsiteY95" fmla="*/ 416226 h 1812024"/>
                <a:gd name="connsiteX96" fmla="*/ 3104985 w 4345388"/>
                <a:gd name="connsiteY96" fmla="*/ 440080 h 1812024"/>
                <a:gd name="connsiteX97" fmla="*/ 3116912 w 4345388"/>
                <a:gd name="connsiteY97" fmla="*/ 495739 h 1812024"/>
                <a:gd name="connsiteX98" fmla="*/ 3136790 w 4345388"/>
                <a:gd name="connsiteY98" fmla="*/ 555374 h 1812024"/>
                <a:gd name="connsiteX99" fmla="*/ 3180522 w 4345388"/>
                <a:gd name="connsiteY99" fmla="*/ 718375 h 1812024"/>
                <a:gd name="connsiteX100" fmla="*/ 3196425 w 4345388"/>
                <a:gd name="connsiteY100" fmla="*/ 770059 h 1812024"/>
                <a:gd name="connsiteX101" fmla="*/ 3220279 w 4345388"/>
                <a:gd name="connsiteY101" fmla="*/ 873426 h 1812024"/>
                <a:gd name="connsiteX102" fmla="*/ 3248108 w 4345388"/>
                <a:gd name="connsiteY102" fmla="*/ 964866 h 1812024"/>
                <a:gd name="connsiteX103" fmla="*/ 3252084 w 4345388"/>
                <a:gd name="connsiteY103" fmla="*/ 992695 h 1812024"/>
                <a:gd name="connsiteX104" fmla="*/ 3267987 w 4345388"/>
                <a:gd name="connsiteY104" fmla="*/ 1032452 h 1812024"/>
                <a:gd name="connsiteX105" fmla="*/ 3271962 w 4345388"/>
                <a:gd name="connsiteY105" fmla="*/ 1044379 h 1812024"/>
                <a:gd name="connsiteX106" fmla="*/ 3283889 w 4345388"/>
                <a:gd name="connsiteY106" fmla="*/ 1048355 h 1812024"/>
                <a:gd name="connsiteX107" fmla="*/ 3291841 w 4345388"/>
                <a:gd name="connsiteY107" fmla="*/ 1040403 h 1812024"/>
                <a:gd name="connsiteX108" fmla="*/ 3307743 w 4345388"/>
                <a:gd name="connsiteY108" fmla="*/ 1008598 h 1812024"/>
                <a:gd name="connsiteX109" fmla="*/ 3315694 w 4345388"/>
                <a:gd name="connsiteY109" fmla="*/ 984744 h 1812024"/>
                <a:gd name="connsiteX110" fmla="*/ 3335573 w 4345388"/>
                <a:gd name="connsiteY110" fmla="*/ 1016549 h 1812024"/>
                <a:gd name="connsiteX111" fmla="*/ 3367378 w 4345388"/>
                <a:gd name="connsiteY111" fmla="*/ 1088111 h 1812024"/>
                <a:gd name="connsiteX112" fmla="*/ 3399183 w 4345388"/>
                <a:gd name="connsiteY112" fmla="*/ 1143770 h 1812024"/>
                <a:gd name="connsiteX113" fmla="*/ 3415086 w 4345388"/>
                <a:gd name="connsiteY113" fmla="*/ 1139795 h 1812024"/>
                <a:gd name="connsiteX114" fmla="*/ 3430988 w 4345388"/>
                <a:gd name="connsiteY114" fmla="*/ 1111965 h 1812024"/>
                <a:gd name="connsiteX115" fmla="*/ 3454842 w 4345388"/>
                <a:gd name="connsiteY115" fmla="*/ 1060282 h 1812024"/>
                <a:gd name="connsiteX116" fmla="*/ 3478696 w 4345388"/>
                <a:gd name="connsiteY116" fmla="*/ 1008598 h 1812024"/>
                <a:gd name="connsiteX117" fmla="*/ 3490623 w 4345388"/>
                <a:gd name="connsiteY117" fmla="*/ 1004622 h 1812024"/>
                <a:gd name="connsiteX118" fmla="*/ 3522428 w 4345388"/>
                <a:gd name="connsiteY118" fmla="*/ 1048355 h 1812024"/>
                <a:gd name="connsiteX119" fmla="*/ 3538331 w 4345388"/>
                <a:gd name="connsiteY119" fmla="*/ 1068233 h 1812024"/>
                <a:gd name="connsiteX120" fmla="*/ 3582063 w 4345388"/>
                <a:gd name="connsiteY120" fmla="*/ 1151722 h 1812024"/>
                <a:gd name="connsiteX121" fmla="*/ 3609893 w 4345388"/>
                <a:gd name="connsiteY121" fmla="*/ 1203405 h 1812024"/>
                <a:gd name="connsiteX122" fmla="*/ 3629771 w 4345388"/>
                <a:gd name="connsiteY122" fmla="*/ 1251113 h 1812024"/>
                <a:gd name="connsiteX123" fmla="*/ 3641698 w 4345388"/>
                <a:gd name="connsiteY123" fmla="*/ 1267015 h 1812024"/>
                <a:gd name="connsiteX124" fmla="*/ 3653625 w 4345388"/>
                <a:gd name="connsiteY124" fmla="*/ 1294845 h 1812024"/>
                <a:gd name="connsiteX125" fmla="*/ 3665552 w 4345388"/>
                <a:gd name="connsiteY125" fmla="*/ 1282918 h 1812024"/>
                <a:gd name="connsiteX126" fmla="*/ 3721211 w 4345388"/>
                <a:gd name="connsiteY126" fmla="*/ 1111965 h 1812024"/>
                <a:gd name="connsiteX127" fmla="*/ 3768919 w 4345388"/>
                <a:gd name="connsiteY127" fmla="*/ 948963 h 1812024"/>
                <a:gd name="connsiteX128" fmla="*/ 3776870 w 4345388"/>
                <a:gd name="connsiteY128" fmla="*/ 897280 h 1812024"/>
                <a:gd name="connsiteX129" fmla="*/ 3792773 w 4345388"/>
                <a:gd name="connsiteY129" fmla="*/ 861499 h 1812024"/>
                <a:gd name="connsiteX130" fmla="*/ 3800724 w 4345388"/>
                <a:gd name="connsiteY130" fmla="*/ 837645 h 1812024"/>
                <a:gd name="connsiteX131" fmla="*/ 3808675 w 4345388"/>
                <a:gd name="connsiteY131" fmla="*/ 801864 h 1812024"/>
                <a:gd name="connsiteX132" fmla="*/ 3824578 w 4345388"/>
                <a:gd name="connsiteY132" fmla="*/ 778010 h 1812024"/>
                <a:gd name="connsiteX133" fmla="*/ 3828554 w 4345388"/>
                <a:gd name="connsiteY133" fmla="*/ 789937 h 1812024"/>
                <a:gd name="connsiteX134" fmla="*/ 3836505 w 4345388"/>
                <a:gd name="connsiteY134" fmla="*/ 801864 h 1812024"/>
                <a:gd name="connsiteX135" fmla="*/ 3840481 w 4345388"/>
                <a:gd name="connsiteY135" fmla="*/ 829694 h 1812024"/>
                <a:gd name="connsiteX136" fmla="*/ 3884213 w 4345388"/>
                <a:gd name="connsiteY136" fmla="*/ 992695 h 1812024"/>
                <a:gd name="connsiteX137" fmla="*/ 3896140 w 4345388"/>
                <a:gd name="connsiteY137" fmla="*/ 1024501 h 1812024"/>
                <a:gd name="connsiteX138" fmla="*/ 3904091 w 4345388"/>
                <a:gd name="connsiteY138" fmla="*/ 1064257 h 1812024"/>
                <a:gd name="connsiteX139" fmla="*/ 3916018 w 4345388"/>
                <a:gd name="connsiteY139" fmla="*/ 1115941 h 1812024"/>
                <a:gd name="connsiteX140" fmla="*/ 3947823 w 4345388"/>
                <a:gd name="connsiteY140" fmla="*/ 1219308 h 1812024"/>
                <a:gd name="connsiteX141" fmla="*/ 3959750 w 4345388"/>
                <a:gd name="connsiteY141" fmla="*/ 1239186 h 1812024"/>
                <a:gd name="connsiteX142" fmla="*/ 3971677 w 4345388"/>
                <a:gd name="connsiteY142" fmla="*/ 1286894 h 1812024"/>
                <a:gd name="connsiteX143" fmla="*/ 3995531 w 4345388"/>
                <a:gd name="connsiteY143" fmla="*/ 1394236 h 1812024"/>
                <a:gd name="connsiteX144" fmla="*/ 4023361 w 4345388"/>
                <a:gd name="connsiteY144" fmla="*/ 1430017 h 1812024"/>
                <a:gd name="connsiteX145" fmla="*/ 4031312 w 4345388"/>
                <a:gd name="connsiteY145" fmla="*/ 1441944 h 1812024"/>
                <a:gd name="connsiteX146" fmla="*/ 4043239 w 4345388"/>
                <a:gd name="connsiteY146" fmla="*/ 1465798 h 1812024"/>
                <a:gd name="connsiteX147" fmla="*/ 4055166 w 4345388"/>
                <a:gd name="connsiteY147" fmla="*/ 1469774 h 1812024"/>
                <a:gd name="connsiteX148" fmla="*/ 4082995 w 4345388"/>
                <a:gd name="connsiteY148" fmla="*/ 1477725 h 1812024"/>
                <a:gd name="connsiteX149" fmla="*/ 4114801 w 4345388"/>
                <a:gd name="connsiteY149" fmla="*/ 1481701 h 1812024"/>
                <a:gd name="connsiteX150" fmla="*/ 4130703 w 4345388"/>
                <a:gd name="connsiteY150" fmla="*/ 1485676 h 1812024"/>
                <a:gd name="connsiteX151" fmla="*/ 4154557 w 4345388"/>
                <a:gd name="connsiteY151" fmla="*/ 1477725 h 1812024"/>
                <a:gd name="connsiteX152" fmla="*/ 4166484 w 4345388"/>
                <a:gd name="connsiteY152" fmla="*/ 1465798 h 1812024"/>
                <a:gd name="connsiteX153" fmla="*/ 4198289 w 4345388"/>
                <a:gd name="connsiteY153" fmla="*/ 1414115 h 1812024"/>
                <a:gd name="connsiteX154" fmla="*/ 4234070 w 4345388"/>
                <a:gd name="connsiteY154" fmla="*/ 1418090 h 1812024"/>
                <a:gd name="connsiteX155" fmla="*/ 4257924 w 4345388"/>
                <a:gd name="connsiteY155" fmla="*/ 1437968 h 1812024"/>
                <a:gd name="connsiteX156" fmla="*/ 4273827 w 4345388"/>
                <a:gd name="connsiteY156" fmla="*/ 1449895 h 1812024"/>
                <a:gd name="connsiteX157" fmla="*/ 4313583 w 4345388"/>
                <a:gd name="connsiteY157" fmla="*/ 1485676 h 1812024"/>
                <a:gd name="connsiteX158" fmla="*/ 4325510 w 4345388"/>
                <a:gd name="connsiteY158" fmla="*/ 1505555 h 1812024"/>
                <a:gd name="connsiteX159" fmla="*/ 4337437 w 4345388"/>
                <a:gd name="connsiteY159" fmla="*/ 1533384 h 1812024"/>
                <a:gd name="connsiteX160" fmla="*/ 4345388 w 4345388"/>
                <a:gd name="connsiteY16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15412 w 4345388"/>
                <a:gd name="connsiteY24" fmla="*/ 204362 h 1812024"/>
                <a:gd name="connsiteX25" fmla="*/ 2115047 w 4345388"/>
                <a:gd name="connsiteY25" fmla="*/ 253224 h 1812024"/>
                <a:gd name="connsiteX26" fmla="*/ 2119023 w 4345388"/>
                <a:gd name="connsiteY26" fmla="*/ 265151 h 1812024"/>
                <a:gd name="connsiteX27" fmla="*/ 2134926 w 4345388"/>
                <a:gd name="connsiteY27" fmla="*/ 316835 h 1812024"/>
                <a:gd name="connsiteX28" fmla="*/ 2138901 w 4345388"/>
                <a:gd name="connsiteY28" fmla="*/ 328762 h 1812024"/>
                <a:gd name="connsiteX29" fmla="*/ 2142877 w 4345388"/>
                <a:gd name="connsiteY29" fmla="*/ 352615 h 1812024"/>
                <a:gd name="connsiteX30" fmla="*/ 2146853 w 4345388"/>
                <a:gd name="connsiteY30" fmla="*/ 384421 h 1812024"/>
                <a:gd name="connsiteX31" fmla="*/ 2158780 w 4345388"/>
                <a:gd name="connsiteY31" fmla="*/ 420202 h 1812024"/>
                <a:gd name="connsiteX32" fmla="*/ 2170707 w 4345388"/>
                <a:gd name="connsiteY32" fmla="*/ 444055 h 1812024"/>
                <a:gd name="connsiteX33" fmla="*/ 2182634 w 4345388"/>
                <a:gd name="connsiteY33" fmla="*/ 448031 h 1812024"/>
                <a:gd name="connsiteX34" fmla="*/ 2274074 w 4345388"/>
                <a:gd name="connsiteY34" fmla="*/ 444055 h 1812024"/>
                <a:gd name="connsiteX35" fmla="*/ 2289976 w 4345388"/>
                <a:gd name="connsiteY35" fmla="*/ 432128 h 1812024"/>
                <a:gd name="connsiteX36" fmla="*/ 2313830 w 4345388"/>
                <a:gd name="connsiteY36" fmla="*/ 412250 h 1812024"/>
                <a:gd name="connsiteX37" fmla="*/ 2337684 w 4345388"/>
                <a:gd name="connsiteY37" fmla="*/ 380445 h 1812024"/>
                <a:gd name="connsiteX38" fmla="*/ 2345635 w 4345388"/>
                <a:gd name="connsiteY38" fmla="*/ 356591 h 1812024"/>
                <a:gd name="connsiteX39" fmla="*/ 2361538 w 4345388"/>
                <a:gd name="connsiteY39" fmla="*/ 324786 h 1812024"/>
                <a:gd name="connsiteX40" fmla="*/ 2365514 w 4345388"/>
                <a:gd name="connsiteY40" fmla="*/ 308883 h 1812024"/>
                <a:gd name="connsiteX41" fmla="*/ 2373465 w 4345388"/>
                <a:gd name="connsiteY41" fmla="*/ 289005 h 1812024"/>
                <a:gd name="connsiteX42" fmla="*/ 2377441 w 4345388"/>
                <a:gd name="connsiteY42" fmla="*/ 277078 h 1812024"/>
                <a:gd name="connsiteX43" fmla="*/ 2381416 w 4345388"/>
                <a:gd name="connsiteY43" fmla="*/ 487788 h 1812024"/>
                <a:gd name="connsiteX44" fmla="*/ 2385392 w 4345388"/>
                <a:gd name="connsiteY44" fmla="*/ 507666 h 1812024"/>
                <a:gd name="connsiteX45" fmla="*/ 2393343 w 4345388"/>
                <a:gd name="connsiteY45" fmla="*/ 519593 h 1812024"/>
                <a:gd name="connsiteX46" fmla="*/ 2413221 w 4345388"/>
                <a:gd name="connsiteY46" fmla="*/ 555374 h 1812024"/>
                <a:gd name="connsiteX47" fmla="*/ 2449002 w 4345388"/>
                <a:gd name="connsiteY47" fmla="*/ 543447 h 1812024"/>
                <a:gd name="connsiteX48" fmla="*/ 2468881 w 4345388"/>
                <a:gd name="connsiteY48" fmla="*/ 523568 h 1812024"/>
                <a:gd name="connsiteX49" fmla="*/ 2500686 w 4345388"/>
                <a:gd name="connsiteY49" fmla="*/ 483812 h 1812024"/>
                <a:gd name="connsiteX50" fmla="*/ 2512613 w 4345388"/>
                <a:gd name="connsiteY50" fmla="*/ 471885 h 1812024"/>
                <a:gd name="connsiteX51" fmla="*/ 2524540 w 4345388"/>
                <a:gd name="connsiteY51" fmla="*/ 479836 h 1812024"/>
                <a:gd name="connsiteX52" fmla="*/ 2532491 w 4345388"/>
                <a:gd name="connsiteY52" fmla="*/ 503690 h 1812024"/>
                <a:gd name="connsiteX53" fmla="*/ 2540442 w 4345388"/>
                <a:gd name="connsiteY53" fmla="*/ 523568 h 1812024"/>
                <a:gd name="connsiteX54" fmla="*/ 2544418 w 4345388"/>
                <a:gd name="connsiteY54" fmla="*/ 543447 h 1812024"/>
                <a:gd name="connsiteX55" fmla="*/ 2552369 w 4345388"/>
                <a:gd name="connsiteY55" fmla="*/ 559349 h 1812024"/>
                <a:gd name="connsiteX56" fmla="*/ 2560321 w 4345388"/>
                <a:gd name="connsiteY56" fmla="*/ 579228 h 1812024"/>
                <a:gd name="connsiteX57" fmla="*/ 2564296 w 4345388"/>
                <a:gd name="connsiteY57" fmla="*/ 595130 h 1812024"/>
                <a:gd name="connsiteX58" fmla="*/ 2576223 w 4345388"/>
                <a:gd name="connsiteY58" fmla="*/ 611033 h 1812024"/>
                <a:gd name="connsiteX59" fmla="*/ 2592126 w 4345388"/>
                <a:gd name="connsiteY59" fmla="*/ 634887 h 1812024"/>
                <a:gd name="connsiteX60" fmla="*/ 2604053 w 4345388"/>
                <a:gd name="connsiteY60" fmla="*/ 654765 h 1812024"/>
                <a:gd name="connsiteX61" fmla="*/ 2623931 w 4345388"/>
                <a:gd name="connsiteY61" fmla="*/ 646814 h 1812024"/>
                <a:gd name="connsiteX62" fmla="*/ 2643809 w 4345388"/>
                <a:gd name="connsiteY62" fmla="*/ 618984 h 1812024"/>
                <a:gd name="connsiteX63" fmla="*/ 2663687 w 4345388"/>
                <a:gd name="connsiteY63" fmla="*/ 583203 h 1812024"/>
                <a:gd name="connsiteX64" fmla="*/ 2679590 w 4345388"/>
                <a:gd name="connsiteY64" fmla="*/ 547422 h 1812024"/>
                <a:gd name="connsiteX65" fmla="*/ 2683566 w 4345388"/>
                <a:gd name="connsiteY65" fmla="*/ 535495 h 1812024"/>
                <a:gd name="connsiteX66" fmla="*/ 2691517 w 4345388"/>
                <a:gd name="connsiteY66" fmla="*/ 523568 h 1812024"/>
                <a:gd name="connsiteX67" fmla="*/ 2703444 w 4345388"/>
                <a:gd name="connsiteY67" fmla="*/ 491763 h 1812024"/>
                <a:gd name="connsiteX68" fmla="*/ 2711395 w 4345388"/>
                <a:gd name="connsiteY68" fmla="*/ 475861 h 1812024"/>
                <a:gd name="connsiteX69" fmla="*/ 2735249 w 4345388"/>
                <a:gd name="connsiteY69" fmla="*/ 527544 h 1812024"/>
                <a:gd name="connsiteX70" fmla="*/ 2755127 w 4345388"/>
                <a:gd name="connsiteY70" fmla="*/ 571276 h 1812024"/>
                <a:gd name="connsiteX71" fmla="*/ 2771030 w 4345388"/>
                <a:gd name="connsiteY71" fmla="*/ 622960 h 1812024"/>
                <a:gd name="connsiteX72" fmla="*/ 2775006 w 4345388"/>
                <a:gd name="connsiteY72" fmla="*/ 638862 h 1812024"/>
                <a:gd name="connsiteX73" fmla="*/ 2782957 w 4345388"/>
                <a:gd name="connsiteY73" fmla="*/ 654765 h 1812024"/>
                <a:gd name="connsiteX74" fmla="*/ 2802835 w 4345388"/>
                <a:gd name="connsiteY74" fmla="*/ 690546 h 1812024"/>
                <a:gd name="connsiteX75" fmla="*/ 2818738 w 4345388"/>
                <a:gd name="connsiteY75" fmla="*/ 706448 h 1812024"/>
                <a:gd name="connsiteX76" fmla="*/ 2830665 w 4345388"/>
                <a:gd name="connsiteY76" fmla="*/ 730302 h 1812024"/>
                <a:gd name="connsiteX77" fmla="*/ 2834641 w 4345388"/>
                <a:gd name="connsiteY77" fmla="*/ 746205 h 1812024"/>
                <a:gd name="connsiteX78" fmla="*/ 2846567 w 4345388"/>
                <a:gd name="connsiteY78" fmla="*/ 762108 h 1812024"/>
                <a:gd name="connsiteX79" fmla="*/ 2862470 w 4345388"/>
                <a:gd name="connsiteY79" fmla="*/ 809815 h 1812024"/>
                <a:gd name="connsiteX80" fmla="*/ 2866446 w 4345388"/>
                <a:gd name="connsiteY80" fmla="*/ 825718 h 1812024"/>
                <a:gd name="connsiteX81" fmla="*/ 2882348 w 4345388"/>
                <a:gd name="connsiteY81" fmla="*/ 861499 h 1812024"/>
                <a:gd name="connsiteX82" fmla="*/ 2886324 w 4345388"/>
                <a:gd name="connsiteY82" fmla="*/ 877402 h 1812024"/>
                <a:gd name="connsiteX83" fmla="*/ 2898251 w 4345388"/>
                <a:gd name="connsiteY83" fmla="*/ 901255 h 1812024"/>
                <a:gd name="connsiteX84" fmla="*/ 2910178 w 4345388"/>
                <a:gd name="connsiteY84" fmla="*/ 893304 h 1812024"/>
                <a:gd name="connsiteX85" fmla="*/ 2949934 w 4345388"/>
                <a:gd name="connsiteY85" fmla="*/ 817767 h 1812024"/>
                <a:gd name="connsiteX86" fmla="*/ 2957886 w 4345388"/>
                <a:gd name="connsiteY86" fmla="*/ 770059 h 1812024"/>
                <a:gd name="connsiteX87" fmla="*/ 2977764 w 4345388"/>
                <a:gd name="connsiteY87" fmla="*/ 730302 h 1812024"/>
                <a:gd name="connsiteX88" fmla="*/ 2981740 w 4345388"/>
                <a:gd name="connsiteY88" fmla="*/ 686570 h 1812024"/>
                <a:gd name="connsiteX89" fmla="*/ 3005594 w 4345388"/>
                <a:gd name="connsiteY89" fmla="*/ 642838 h 1812024"/>
                <a:gd name="connsiteX90" fmla="*/ 3025472 w 4345388"/>
                <a:gd name="connsiteY90" fmla="*/ 567301 h 1812024"/>
                <a:gd name="connsiteX91" fmla="*/ 3041374 w 4345388"/>
                <a:gd name="connsiteY91" fmla="*/ 487788 h 1812024"/>
                <a:gd name="connsiteX92" fmla="*/ 3049326 w 4345388"/>
                <a:gd name="connsiteY92" fmla="*/ 471885 h 1812024"/>
                <a:gd name="connsiteX93" fmla="*/ 3061253 w 4345388"/>
                <a:gd name="connsiteY93" fmla="*/ 432128 h 1812024"/>
                <a:gd name="connsiteX94" fmla="*/ 3085107 w 4345388"/>
                <a:gd name="connsiteY94" fmla="*/ 376469 h 1812024"/>
                <a:gd name="connsiteX95" fmla="*/ 3101009 w 4345388"/>
                <a:gd name="connsiteY95" fmla="*/ 416226 h 1812024"/>
                <a:gd name="connsiteX96" fmla="*/ 3104985 w 4345388"/>
                <a:gd name="connsiteY96" fmla="*/ 440080 h 1812024"/>
                <a:gd name="connsiteX97" fmla="*/ 3116912 w 4345388"/>
                <a:gd name="connsiteY97" fmla="*/ 495739 h 1812024"/>
                <a:gd name="connsiteX98" fmla="*/ 3136790 w 4345388"/>
                <a:gd name="connsiteY98" fmla="*/ 555374 h 1812024"/>
                <a:gd name="connsiteX99" fmla="*/ 3180522 w 4345388"/>
                <a:gd name="connsiteY99" fmla="*/ 718375 h 1812024"/>
                <a:gd name="connsiteX100" fmla="*/ 3196425 w 4345388"/>
                <a:gd name="connsiteY100" fmla="*/ 770059 h 1812024"/>
                <a:gd name="connsiteX101" fmla="*/ 3220279 w 4345388"/>
                <a:gd name="connsiteY101" fmla="*/ 873426 h 1812024"/>
                <a:gd name="connsiteX102" fmla="*/ 3248108 w 4345388"/>
                <a:gd name="connsiteY102" fmla="*/ 964866 h 1812024"/>
                <a:gd name="connsiteX103" fmla="*/ 3252084 w 4345388"/>
                <a:gd name="connsiteY103" fmla="*/ 992695 h 1812024"/>
                <a:gd name="connsiteX104" fmla="*/ 3267987 w 4345388"/>
                <a:gd name="connsiteY104" fmla="*/ 1032452 h 1812024"/>
                <a:gd name="connsiteX105" fmla="*/ 3271962 w 4345388"/>
                <a:gd name="connsiteY105" fmla="*/ 1044379 h 1812024"/>
                <a:gd name="connsiteX106" fmla="*/ 3283889 w 4345388"/>
                <a:gd name="connsiteY106" fmla="*/ 1048355 h 1812024"/>
                <a:gd name="connsiteX107" fmla="*/ 3291841 w 4345388"/>
                <a:gd name="connsiteY107" fmla="*/ 1040403 h 1812024"/>
                <a:gd name="connsiteX108" fmla="*/ 3307743 w 4345388"/>
                <a:gd name="connsiteY108" fmla="*/ 1008598 h 1812024"/>
                <a:gd name="connsiteX109" fmla="*/ 3315694 w 4345388"/>
                <a:gd name="connsiteY109" fmla="*/ 984744 h 1812024"/>
                <a:gd name="connsiteX110" fmla="*/ 3335573 w 4345388"/>
                <a:gd name="connsiteY110" fmla="*/ 1016549 h 1812024"/>
                <a:gd name="connsiteX111" fmla="*/ 3367378 w 4345388"/>
                <a:gd name="connsiteY111" fmla="*/ 1088111 h 1812024"/>
                <a:gd name="connsiteX112" fmla="*/ 3399183 w 4345388"/>
                <a:gd name="connsiteY112" fmla="*/ 1143770 h 1812024"/>
                <a:gd name="connsiteX113" fmla="*/ 3415086 w 4345388"/>
                <a:gd name="connsiteY113" fmla="*/ 1139795 h 1812024"/>
                <a:gd name="connsiteX114" fmla="*/ 3430988 w 4345388"/>
                <a:gd name="connsiteY114" fmla="*/ 1111965 h 1812024"/>
                <a:gd name="connsiteX115" fmla="*/ 3454842 w 4345388"/>
                <a:gd name="connsiteY115" fmla="*/ 1060282 h 1812024"/>
                <a:gd name="connsiteX116" fmla="*/ 3478696 w 4345388"/>
                <a:gd name="connsiteY116" fmla="*/ 1008598 h 1812024"/>
                <a:gd name="connsiteX117" fmla="*/ 3490623 w 4345388"/>
                <a:gd name="connsiteY117" fmla="*/ 1004622 h 1812024"/>
                <a:gd name="connsiteX118" fmla="*/ 3522428 w 4345388"/>
                <a:gd name="connsiteY118" fmla="*/ 1048355 h 1812024"/>
                <a:gd name="connsiteX119" fmla="*/ 3538331 w 4345388"/>
                <a:gd name="connsiteY119" fmla="*/ 1068233 h 1812024"/>
                <a:gd name="connsiteX120" fmla="*/ 3582063 w 4345388"/>
                <a:gd name="connsiteY120" fmla="*/ 1151722 h 1812024"/>
                <a:gd name="connsiteX121" fmla="*/ 3609893 w 4345388"/>
                <a:gd name="connsiteY121" fmla="*/ 1203405 h 1812024"/>
                <a:gd name="connsiteX122" fmla="*/ 3629771 w 4345388"/>
                <a:gd name="connsiteY122" fmla="*/ 1251113 h 1812024"/>
                <a:gd name="connsiteX123" fmla="*/ 3641698 w 4345388"/>
                <a:gd name="connsiteY123" fmla="*/ 1267015 h 1812024"/>
                <a:gd name="connsiteX124" fmla="*/ 3653625 w 4345388"/>
                <a:gd name="connsiteY124" fmla="*/ 1294845 h 1812024"/>
                <a:gd name="connsiteX125" fmla="*/ 3665552 w 4345388"/>
                <a:gd name="connsiteY125" fmla="*/ 1282918 h 1812024"/>
                <a:gd name="connsiteX126" fmla="*/ 3721211 w 4345388"/>
                <a:gd name="connsiteY126" fmla="*/ 1111965 h 1812024"/>
                <a:gd name="connsiteX127" fmla="*/ 3768919 w 4345388"/>
                <a:gd name="connsiteY127" fmla="*/ 948963 h 1812024"/>
                <a:gd name="connsiteX128" fmla="*/ 3776870 w 4345388"/>
                <a:gd name="connsiteY128" fmla="*/ 897280 h 1812024"/>
                <a:gd name="connsiteX129" fmla="*/ 3792773 w 4345388"/>
                <a:gd name="connsiteY129" fmla="*/ 861499 h 1812024"/>
                <a:gd name="connsiteX130" fmla="*/ 3800724 w 4345388"/>
                <a:gd name="connsiteY130" fmla="*/ 837645 h 1812024"/>
                <a:gd name="connsiteX131" fmla="*/ 3808675 w 4345388"/>
                <a:gd name="connsiteY131" fmla="*/ 801864 h 1812024"/>
                <a:gd name="connsiteX132" fmla="*/ 3824578 w 4345388"/>
                <a:gd name="connsiteY132" fmla="*/ 778010 h 1812024"/>
                <a:gd name="connsiteX133" fmla="*/ 3828554 w 4345388"/>
                <a:gd name="connsiteY133" fmla="*/ 789937 h 1812024"/>
                <a:gd name="connsiteX134" fmla="*/ 3836505 w 4345388"/>
                <a:gd name="connsiteY134" fmla="*/ 801864 h 1812024"/>
                <a:gd name="connsiteX135" fmla="*/ 3840481 w 4345388"/>
                <a:gd name="connsiteY135" fmla="*/ 829694 h 1812024"/>
                <a:gd name="connsiteX136" fmla="*/ 3884213 w 4345388"/>
                <a:gd name="connsiteY136" fmla="*/ 992695 h 1812024"/>
                <a:gd name="connsiteX137" fmla="*/ 3896140 w 4345388"/>
                <a:gd name="connsiteY137" fmla="*/ 1024501 h 1812024"/>
                <a:gd name="connsiteX138" fmla="*/ 3904091 w 4345388"/>
                <a:gd name="connsiteY138" fmla="*/ 1064257 h 1812024"/>
                <a:gd name="connsiteX139" fmla="*/ 3916018 w 4345388"/>
                <a:gd name="connsiteY139" fmla="*/ 1115941 h 1812024"/>
                <a:gd name="connsiteX140" fmla="*/ 3947823 w 4345388"/>
                <a:gd name="connsiteY140" fmla="*/ 1219308 h 1812024"/>
                <a:gd name="connsiteX141" fmla="*/ 3959750 w 4345388"/>
                <a:gd name="connsiteY141" fmla="*/ 1239186 h 1812024"/>
                <a:gd name="connsiteX142" fmla="*/ 3971677 w 4345388"/>
                <a:gd name="connsiteY142" fmla="*/ 1286894 h 1812024"/>
                <a:gd name="connsiteX143" fmla="*/ 3995531 w 4345388"/>
                <a:gd name="connsiteY143" fmla="*/ 1394236 h 1812024"/>
                <a:gd name="connsiteX144" fmla="*/ 4023361 w 4345388"/>
                <a:gd name="connsiteY144" fmla="*/ 1430017 h 1812024"/>
                <a:gd name="connsiteX145" fmla="*/ 4031312 w 4345388"/>
                <a:gd name="connsiteY145" fmla="*/ 1441944 h 1812024"/>
                <a:gd name="connsiteX146" fmla="*/ 4043239 w 4345388"/>
                <a:gd name="connsiteY146" fmla="*/ 1465798 h 1812024"/>
                <a:gd name="connsiteX147" fmla="*/ 4055166 w 4345388"/>
                <a:gd name="connsiteY147" fmla="*/ 1469774 h 1812024"/>
                <a:gd name="connsiteX148" fmla="*/ 4082995 w 4345388"/>
                <a:gd name="connsiteY148" fmla="*/ 1477725 h 1812024"/>
                <a:gd name="connsiteX149" fmla="*/ 4114801 w 4345388"/>
                <a:gd name="connsiteY149" fmla="*/ 1481701 h 1812024"/>
                <a:gd name="connsiteX150" fmla="*/ 4130703 w 4345388"/>
                <a:gd name="connsiteY150" fmla="*/ 1485676 h 1812024"/>
                <a:gd name="connsiteX151" fmla="*/ 4154557 w 4345388"/>
                <a:gd name="connsiteY151" fmla="*/ 1477725 h 1812024"/>
                <a:gd name="connsiteX152" fmla="*/ 4166484 w 4345388"/>
                <a:gd name="connsiteY152" fmla="*/ 1465798 h 1812024"/>
                <a:gd name="connsiteX153" fmla="*/ 4198289 w 4345388"/>
                <a:gd name="connsiteY153" fmla="*/ 1414115 h 1812024"/>
                <a:gd name="connsiteX154" fmla="*/ 4234070 w 4345388"/>
                <a:gd name="connsiteY154" fmla="*/ 1418090 h 1812024"/>
                <a:gd name="connsiteX155" fmla="*/ 4257924 w 4345388"/>
                <a:gd name="connsiteY155" fmla="*/ 1437968 h 1812024"/>
                <a:gd name="connsiteX156" fmla="*/ 4273827 w 4345388"/>
                <a:gd name="connsiteY156" fmla="*/ 1449895 h 1812024"/>
                <a:gd name="connsiteX157" fmla="*/ 4313583 w 4345388"/>
                <a:gd name="connsiteY157" fmla="*/ 1485676 h 1812024"/>
                <a:gd name="connsiteX158" fmla="*/ 4325510 w 4345388"/>
                <a:gd name="connsiteY158" fmla="*/ 1505555 h 1812024"/>
                <a:gd name="connsiteX159" fmla="*/ 4337437 w 4345388"/>
                <a:gd name="connsiteY159" fmla="*/ 1533384 h 1812024"/>
                <a:gd name="connsiteX160" fmla="*/ 4345388 w 4345388"/>
                <a:gd name="connsiteY16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15412 w 4345388"/>
                <a:gd name="connsiteY24" fmla="*/ 204362 h 1812024"/>
                <a:gd name="connsiteX25" fmla="*/ 2115047 w 4345388"/>
                <a:gd name="connsiteY25" fmla="*/ 253224 h 1812024"/>
                <a:gd name="connsiteX26" fmla="*/ 2119023 w 4345388"/>
                <a:gd name="connsiteY26" fmla="*/ 265151 h 1812024"/>
                <a:gd name="connsiteX27" fmla="*/ 2134926 w 4345388"/>
                <a:gd name="connsiteY27" fmla="*/ 316835 h 1812024"/>
                <a:gd name="connsiteX28" fmla="*/ 2138901 w 4345388"/>
                <a:gd name="connsiteY28" fmla="*/ 328762 h 1812024"/>
                <a:gd name="connsiteX29" fmla="*/ 2142877 w 4345388"/>
                <a:gd name="connsiteY29" fmla="*/ 352615 h 1812024"/>
                <a:gd name="connsiteX30" fmla="*/ 2146853 w 4345388"/>
                <a:gd name="connsiteY30" fmla="*/ 384421 h 1812024"/>
                <a:gd name="connsiteX31" fmla="*/ 2158780 w 4345388"/>
                <a:gd name="connsiteY31" fmla="*/ 420202 h 1812024"/>
                <a:gd name="connsiteX32" fmla="*/ 2170707 w 4345388"/>
                <a:gd name="connsiteY32" fmla="*/ 444055 h 1812024"/>
                <a:gd name="connsiteX33" fmla="*/ 2182634 w 4345388"/>
                <a:gd name="connsiteY33" fmla="*/ 448031 h 1812024"/>
                <a:gd name="connsiteX34" fmla="*/ 2274074 w 4345388"/>
                <a:gd name="connsiteY34" fmla="*/ 444055 h 1812024"/>
                <a:gd name="connsiteX35" fmla="*/ 2289976 w 4345388"/>
                <a:gd name="connsiteY35" fmla="*/ 432128 h 1812024"/>
                <a:gd name="connsiteX36" fmla="*/ 2313830 w 4345388"/>
                <a:gd name="connsiteY36" fmla="*/ 412250 h 1812024"/>
                <a:gd name="connsiteX37" fmla="*/ 2337684 w 4345388"/>
                <a:gd name="connsiteY37" fmla="*/ 380445 h 1812024"/>
                <a:gd name="connsiteX38" fmla="*/ 2345635 w 4345388"/>
                <a:gd name="connsiteY38" fmla="*/ 356591 h 1812024"/>
                <a:gd name="connsiteX39" fmla="*/ 2361538 w 4345388"/>
                <a:gd name="connsiteY39" fmla="*/ 324786 h 1812024"/>
                <a:gd name="connsiteX40" fmla="*/ 2365514 w 4345388"/>
                <a:gd name="connsiteY40" fmla="*/ 308883 h 1812024"/>
                <a:gd name="connsiteX41" fmla="*/ 2373465 w 4345388"/>
                <a:gd name="connsiteY41" fmla="*/ 289005 h 1812024"/>
                <a:gd name="connsiteX42" fmla="*/ 2377441 w 4345388"/>
                <a:gd name="connsiteY42" fmla="*/ 277078 h 1812024"/>
                <a:gd name="connsiteX43" fmla="*/ 2381416 w 4345388"/>
                <a:gd name="connsiteY43" fmla="*/ 487788 h 1812024"/>
                <a:gd name="connsiteX44" fmla="*/ 2385392 w 4345388"/>
                <a:gd name="connsiteY44" fmla="*/ 507666 h 1812024"/>
                <a:gd name="connsiteX45" fmla="*/ 2393343 w 4345388"/>
                <a:gd name="connsiteY45" fmla="*/ 519593 h 1812024"/>
                <a:gd name="connsiteX46" fmla="*/ 2413221 w 4345388"/>
                <a:gd name="connsiteY46" fmla="*/ 555374 h 1812024"/>
                <a:gd name="connsiteX47" fmla="*/ 2449002 w 4345388"/>
                <a:gd name="connsiteY47" fmla="*/ 543447 h 1812024"/>
                <a:gd name="connsiteX48" fmla="*/ 2468881 w 4345388"/>
                <a:gd name="connsiteY48" fmla="*/ 523568 h 1812024"/>
                <a:gd name="connsiteX49" fmla="*/ 2500686 w 4345388"/>
                <a:gd name="connsiteY49" fmla="*/ 483812 h 1812024"/>
                <a:gd name="connsiteX50" fmla="*/ 2512613 w 4345388"/>
                <a:gd name="connsiteY50" fmla="*/ 471885 h 1812024"/>
                <a:gd name="connsiteX51" fmla="*/ 2524540 w 4345388"/>
                <a:gd name="connsiteY51" fmla="*/ 479836 h 1812024"/>
                <a:gd name="connsiteX52" fmla="*/ 2532491 w 4345388"/>
                <a:gd name="connsiteY52" fmla="*/ 503690 h 1812024"/>
                <a:gd name="connsiteX53" fmla="*/ 2540442 w 4345388"/>
                <a:gd name="connsiteY53" fmla="*/ 523568 h 1812024"/>
                <a:gd name="connsiteX54" fmla="*/ 2544418 w 4345388"/>
                <a:gd name="connsiteY54" fmla="*/ 543447 h 1812024"/>
                <a:gd name="connsiteX55" fmla="*/ 2552369 w 4345388"/>
                <a:gd name="connsiteY55" fmla="*/ 559349 h 1812024"/>
                <a:gd name="connsiteX56" fmla="*/ 2560321 w 4345388"/>
                <a:gd name="connsiteY56" fmla="*/ 579228 h 1812024"/>
                <a:gd name="connsiteX57" fmla="*/ 2564296 w 4345388"/>
                <a:gd name="connsiteY57" fmla="*/ 595130 h 1812024"/>
                <a:gd name="connsiteX58" fmla="*/ 2576223 w 4345388"/>
                <a:gd name="connsiteY58" fmla="*/ 611033 h 1812024"/>
                <a:gd name="connsiteX59" fmla="*/ 2592126 w 4345388"/>
                <a:gd name="connsiteY59" fmla="*/ 634887 h 1812024"/>
                <a:gd name="connsiteX60" fmla="*/ 2604053 w 4345388"/>
                <a:gd name="connsiteY60" fmla="*/ 654765 h 1812024"/>
                <a:gd name="connsiteX61" fmla="*/ 2623931 w 4345388"/>
                <a:gd name="connsiteY61" fmla="*/ 646814 h 1812024"/>
                <a:gd name="connsiteX62" fmla="*/ 2643809 w 4345388"/>
                <a:gd name="connsiteY62" fmla="*/ 618984 h 1812024"/>
                <a:gd name="connsiteX63" fmla="*/ 2663687 w 4345388"/>
                <a:gd name="connsiteY63" fmla="*/ 583203 h 1812024"/>
                <a:gd name="connsiteX64" fmla="*/ 2679590 w 4345388"/>
                <a:gd name="connsiteY64" fmla="*/ 547422 h 1812024"/>
                <a:gd name="connsiteX65" fmla="*/ 2683566 w 4345388"/>
                <a:gd name="connsiteY65" fmla="*/ 535495 h 1812024"/>
                <a:gd name="connsiteX66" fmla="*/ 2691517 w 4345388"/>
                <a:gd name="connsiteY66" fmla="*/ 523568 h 1812024"/>
                <a:gd name="connsiteX67" fmla="*/ 2703444 w 4345388"/>
                <a:gd name="connsiteY67" fmla="*/ 491763 h 1812024"/>
                <a:gd name="connsiteX68" fmla="*/ 2711395 w 4345388"/>
                <a:gd name="connsiteY68" fmla="*/ 475861 h 1812024"/>
                <a:gd name="connsiteX69" fmla="*/ 2735249 w 4345388"/>
                <a:gd name="connsiteY69" fmla="*/ 527544 h 1812024"/>
                <a:gd name="connsiteX70" fmla="*/ 2755127 w 4345388"/>
                <a:gd name="connsiteY70" fmla="*/ 571276 h 1812024"/>
                <a:gd name="connsiteX71" fmla="*/ 2771030 w 4345388"/>
                <a:gd name="connsiteY71" fmla="*/ 622960 h 1812024"/>
                <a:gd name="connsiteX72" fmla="*/ 2775006 w 4345388"/>
                <a:gd name="connsiteY72" fmla="*/ 638862 h 1812024"/>
                <a:gd name="connsiteX73" fmla="*/ 2782957 w 4345388"/>
                <a:gd name="connsiteY73" fmla="*/ 654765 h 1812024"/>
                <a:gd name="connsiteX74" fmla="*/ 2802835 w 4345388"/>
                <a:gd name="connsiteY74" fmla="*/ 690546 h 1812024"/>
                <a:gd name="connsiteX75" fmla="*/ 2818738 w 4345388"/>
                <a:gd name="connsiteY75" fmla="*/ 706448 h 1812024"/>
                <a:gd name="connsiteX76" fmla="*/ 2830665 w 4345388"/>
                <a:gd name="connsiteY76" fmla="*/ 730302 h 1812024"/>
                <a:gd name="connsiteX77" fmla="*/ 2834641 w 4345388"/>
                <a:gd name="connsiteY77" fmla="*/ 746205 h 1812024"/>
                <a:gd name="connsiteX78" fmla="*/ 2846567 w 4345388"/>
                <a:gd name="connsiteY78" fmla="*/ 762108 h 1812024"/>
                <a:gd name="connsiteX79" fmla="*/ 2862470 w 4345388"/>
                <a:gd name="connsiteY79" fmla="*/ 809815 h 1812024"/>
                <a:gd name="connsiteX80" fmla="*/ 2866446 w 4345388"/>
                <a:gd name="connsiteY80" fmla="*/ 825718 h 1812024"/>
                <a:gd name="connsiteX81" fmla="*/ 2882348 w 4345388"/>
                <a:gd name="connsiteY81" fmla="*/ 861499 h 1812024"/>
                <a:gd name="connsiteX82" fmla="*/ 2886324 w 4345388"/>
                <a:gd name="connsiteY82" fmla="*/ 877402 h 1812024"/>
                <a:gd name="connsiteX83" fmla="*/ 2898251 w 4345388"/>
                <a:gd name="connsiteY83" fmla="*/ 901255 h 1812024"/>
                <a:gd name="connsiteX84" fmla="*/ 2910178 w 4345388"/>
                <a:gd name="connsiteY84" fmla="*/ 893304 h 1812024"/>
                <a:gd name="connsiteX85" fmla="*/ 2949934 w 4345388"/>
                <a:gd name="connsiteY85" fmla="*/ 817767 h 1812024"/>
                <a:gd name="connsiteX86" fmla="*/ 2957886 w 4345388"/>
                <a:gd name="connsiteY86" fmla="*/ 770059 h 1812024"/>
                <a:gd name="connsiteX87" fmla="*/ 2977764 w 4345388"/>
                <a:gd name="connsiteY87" fmla="*/ 730302 h 1812024"/>
                <a:gd name="connsiteX88" fmla="*/ 2981740 w 4345388"/>
                <a:gd name="connsiteY88" fmla="*/ 686570 h 1812024"/>
                <a:gd name="connsiteX89" fmla="*/ 3005594 w 4345388"/>
                <a:gd name="connsiteY89" fmla="*/ 642838 h 1812024"/>
                <a:gd name="connsiteX90" fmla="*/ 3025472 w 4345388"/>
                <a:gd name="connsiteY90" fmla="*/ 567301 h 1812024"/>
                <a:gd name="connsiteX91" fmla="*/ 3041374 w 4345388"/>
                <a:gd name="connsiteY91" fmla="*/ 487788 h 1812024"/>
                <a:gd name="connsiteX92" fmla="*/ 3049326 w 4345388"/>
                <a:gd name="connsiteY92" fmla="*/ 471885 h 1812024"/>
                <a:gd name="connsiteX93" fmla="*/ 3061253 w 4345388"/>
                <a:gd name="connsiteY93" fmla="*/ 432128 h 1812024"/>
                <a:gd name="connsiteX94" fmla="*/ 3085107 w 4345388"/>
                <a:gd name="connsiteY94" fmla="*/ 376469 h 1812024"/>
                <a:gd name="connsiteX95" fmla="*/ 3101009 w 4345388"/>
                <a:gd name="connsiteY95" fmla="*/ 416226 h 1812024"/>
                <a:gd name="connsiteX96" fmla="*/ 3104985 w 4345388"/>
                <a:gd name="connsiteY96" fmla="*/ 440080 h 1812024"/>
                <a:gd name="connsiteX97" fmla="*/ 3116912 w 4345388"/>
                <a:gd name="connsiteY97" fmla="*/ 495739 h 1812024"/>
                <a:gd name="connsiteX98" fmla="*/ 3136790 w 4345388"/>
                <a:gd name="connsiteY98" fmla="*/ 555374 h 1812024"/>
                <a:gd name="connsiteX99" fmla="*/ 3180522 w 4345388"/>
                <a:gd name="connsiteY99" fmla="*/ 718375 h 1812024"/>
                <a:gd name="connsiteX100" fmla="*/ 3196425 w 4345388"/>
                <a:gd name="connsiteY100" fmla="*/ 770059 h 1812024"/>
                <a:gd name="connsiteX101" fmla="*/ 3220279 w 4345388"/>
                <a:gd name="connsiteY101" fmla="*/ 873426 h 1812024"/>
                <a:gd name="connsiteX102" fmla="*/ 3248108 w 4345388"/>
                <a:gd name="connsiteY102" fmla="*/ 964866 h 1812024"/>
                <a:gd name="connsiteX103" fmla="*/ 3252084 w 4345388"/>
                <a:gd name="connsiteY103" fmla="*/ 992695 h 1812024"/>
                <a:gd name="connsiteX104" fmla="*/ 3267987 w 4345388"/>
                <a:gd name="connsiteY104" fmla="*/ 1032452 h 1812024"/>
                <a:gd name="connsiteX105" fmla="*/ 3271962 w 4345388"/>
                <a:gd name="connsiteY105" fmla="*/ 1044379 h 1812024"/>
                <a:gd name="connsiteX106" fmla="*/ 3283889 w 4345388"/>
                <a:gd name="connsiteY106" fmla="*/ 1048355 h 1812024"/>
                <a:gd name="connsiteX107" fmla="*/ 3291841 w 4345388"/>
                <a:gd name="connsiteY107" fmla="*/ 1040403 h 1812024"/>
                <a:gd name="connsiteX108" fmla="*/ 3307743 w 4345388"/>
                <a:gd name="connsiteY108" fmla="*/ 1008598 h 1812024"/>
                <a:gd name="connsiteX109" fmla="*/ 3315694 w 4345388"/>
                <a:gd name="connsiteY109" fmla="*/ 984744 h 1812024"/>
                <a:gd name="connsiteX110" fmla="*/ 3335573 w 4345388"/>
                <a:gd name="connsiteY110" fmla="*/ 1016549 h 1812024"/>
                <a:gd name="connsiteX111" fmla="*/ 3367378 w 4345388"/>
                <a:gd name="connsiteY111" fmla="*/ 1088111 h 1812024"/>
                <a:gd name="connsiteX112" fmla="*/ 3399183 w 4345388"/>
                <a:gd name="connsiteY112" fmla="*/ 1143770 h 1812024"/>
                <a:gd name="connsiteX113" fmla="*/ 3415086 w 4345388"/>
                <a:gd name="connsiteY113" fmla="*/ 1139795 h 1812024"/>
                <a:gd name="connsiteX114" fmla="*/ 3430988 w 4345388"/>
                <a:gd name="connsiteY114" fmla="*/ 1111965 h 1812024"/>
                <a:gd name="connsiteX115" fmla="*/ 3454842 w 4345388"/>
                <a:gd name="connsiteY115" fmla="*/ 1060282 h 1812024"/>
                <a:gd name="connsiteX116" fmla="*/ 3478696 w 4345388"/>
                <a:gd name="connsiteY116" fmla="*/ 1008598 h 1812024"/>
                <a:gd name="connsiteX117" fmla="*/ 3490623 w 4345388"/>
                <a:gd name="connsiteY117" fmla="*/ 1004622 h 1812024"/>
                <a:gd name="connsiteX118" fmla="*/ 3522428 w 4345388"/>
                <a:gd name="connsiteY118" fmla="*/ 1048355 h 1812024"/>
                <a:gd name="connsiteX119" fmla="*/ 3538331 w 4345388"/>
                <a:gd name="connsiteY119" fmla="*/ 1068233 h 1812024"/>
                <a:gd name="connsiteX120" fmla="*/ 3582063 w 4345388"/>
                <a:gd name="connsiteY120" fmla="*/ 1151722 h 1812024"/>
                <a:gd name="connsiteX121" fmla="*/ 3609893 w 4345388"/>
                <a:gd name="connsiteY121" fmla="*/ 1203405 h 1812024"/>
                <a:gd name="connsiteX122" fmla="*/ 3629771 w 4345388"/>
                <a:gd name="connsiteY122" fmla="*/ 1251113 h 1812024"/>
                <a:gd name="connsiteX123" fmla="*/ 3641698 w 4345388"/>
                <a:gd name="connsiteY123" fmla="*/ 1267015 h 1812024"/>
                <a:gd name="connsiteX124" fmla="*/ 3653625 w 4345388"/>
                <a:gd name="connsiteY124" fmla="*/ 1294845 h 1812024"/>
                <a:gd name="connsiteX125" fmla="*/ 3665552 w 4345388"/>
                <a:gd name="connsiteY125" fmla="*/ 1282918 h 1812024"/>
                <a:gd name="connsiteX126" fmla="*/ 3721211 w 4345388"/>
                <a:gd name="connsiteY126" fmla="*/ 1111965 h 1812024"/>
                <a:gd name="connsiteX127" fmla="*/ 3768919 w 4345388"/>
                <a:gd name="connsiteY127" fmla="*/ 948963 h 1812024"/>
                <a:gd name="connsiteX128" fmla="*/ 3776870 w 4345388"/>
                <a:gd name="connsiteY128" fmla="*/ 897280 h 1812024"/>
                <a:gd name="connsiteX129" fmla="*/ 3792773 w 4345388"/>
                <a:gd name="connsiteY129" fmla="*/ 861499 h 1812024"/>
                <a:gd name="connsiteX130" fmla="*/ 3800724 w 4345388"/>
                <a:gd name="connsiteY130" fmla="*/ 837645 h 1812024"/>
                <a:gd name="connsiteX131" fmla="*/ 3808675 w 4345388"/>
                <a:gd name="connsiteY131" fmla="*/ 801864 h 1812024"/>
                <a:gd name="connsiteX132" fmla="*/ 3824578 w 4345388"/>
                <a:gd name="connsiteY132" fmla="*/ 778010 h 1812024"/>
                <a:gd name="connsiteX133" fmla="*/ 3828554 w 4345388"/>
                <a:gd name="connsiteY133" fmla="*/ 789937 h 1812024"/>
                <a:gd name="connsiteX134" fmla="*/ 3836505 w 4345388"/>
                <a:gd name="connsiteY134" fmla="*/ 801864 h 1812024"/>
                <a:gd name="connsiteX135" fmla="*/ 3840481 w 4345388"/>
                <a:gd name="connsiteY135" fmla="*/ 829694 h 1812024"/>
                <a:gd name="connsiteX136" fmla="*/ 3884213 w 4345388"/>
                <a:gd name="connsiteY136" fmla="*/ 992695 h 1812024"/>
                <a:gd name="connsiteX137" fmla="*/ 3896140 w 4345388"/>
                <a:gd name="connsiteY137" fmla="*/ 1024501 h 1812024"/>
                <a:gd name="connsiteX138" fmla="*/ 3904091 w 4345388"/>
                <a:gd name="connsiteY138" fmla="*/ 1064257 h 1812024"/>
                <a:gd name="connsiteX139" fmla="*/ 3916018 w 4345388"/>
                <a:gd name="connsiteY139" fmla="*/ 1115941 h 1812024"/>
                <a:gd name="connsiteX140" fmla="*/ 3947823 w 4345388"/>
                <a:gd name="connsiteY140" fmla="*/ 1219308 h 1812024"/>
                <a:gd name="connsiteX141" fmla="*/ 3959750 w 4345388"/>
                <a:gd name="connsiteY141" fmla="*/ 1239186 h 1812024"/>
                <a:gd name="connsiteX142" fmla="*/ 3971677 w 4345388"/>
                <a:gd name="connsiteY142" fmla="*/ 1286894 h 1812024"/>
                <a:gd name="connsiteX143" fmla="*/ 3995531 w 4345388"/>
                <a:gd name="connsiteY143" fmla="*/ 1394236 h 1812024"/>
                <a:gd name="connsiteX144" fmla="*/ 4023361 w 4345388"/>
                <a:gd name="connsiteY144" fmla="*/ 1430017 h 1812024"/>
                <a:gd name="connsiteX145" fmla="*/ 4031312 w 4345388"/>
                <a:gd name="connsiteY145" fmla="*/ 1441944 h 1812024"/>
                <a:gd name="connsiteX146" fmla="*/ 4043239 w 4345388"/>
                <a:gd name="connsiteY146" fmla="*/ 1465798 h 1812024"/>
                <a:gd name="connsiteX147" fmla="*/ 4055166 w 4345388"/>
                <a:gd name="connsiteY147" fmla="*/ 1469774 h 1812024"/>
                <a:gd name="connsiteX148" fmla="*/ 4082995 w 4345388"/>
                <a:gd name="connsiteY148" fmla="*/ 1477725 h 1812024"/>
                <a:gd name="connsiteX149" fmla="*/ 4114801 w 4345388"/>
                <a:gd name="connsiteY149" fmla="*/ 1481701 h 1812024"/>
                <a:gd name="connsiteX150" fmla="*/ 4130703 w 4345388"/>
                <a:gd name="connsiteY150" fmla="*/ 1485676 h 1812024"/>
                <a:gd name="connsiteX151" fmla="*/ 4154557 w 4345388"/>
                <a:gd name="connsiteY151" fmla="*/ 1477725 h 1812024"/>
                <a:gd name="connsiteX152" fmla="*/ 4166484 w 4345388"/>
                <a:gd name="connsiteY152" fmla="*/ 1465798 h 1812024"/>
                <a:gd name="connsiteX153" fmla="*/ 4198289 w 4345388"/>
                <a:gd name="connsiteY153" fmla="*/ 1414115 h 1812024"/>
                <a:gd name="connsiteX154" fmla="*/ 4234070 w 4345388"/>
                <a:gd name="connsiteY154" fmla="*/ 1418090 h 1812024"/>
                <a:gd name="connsiteX155" fmla="*/ 4257924 w 4345388"/>
                <a:gd name="connsiteY155" fmla="*/ 1437968 h 1812024"/>
                <a:gd name="connsiteX156" fmla="*/ 4273827 w 4345388"/>
                <a:gd name="connsiteY156" fmla="*/ 1449895 h 1812024"/>
                <a:gd name="connsiteX157" fmla="*/ 4313583 w 4345388"/>
                <a:gd name="connsiteY157" fmla="*/ 1485676 h 1812024"/>
                <a:gd name="connsiteX158" fmla="*/ 4325510 w 4345388"/>
                <a:gd name="connsiteY158" fmla="*/ 1505555 h 1812024"/>
                <a:gd name="connsiteX159" fmla="*/ 4337437 w 4345388"/>
                <a:gd name="connsiteY159" fmla="*/ 1533384 h 1812024"/>
                <a:gd name="connsiteX160" fmla="*/ 4345388 w 4345388"/>
                <a:gd name="connsiteY16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15047 w 4345388"/>
                <a:gd name="connsiteY24" fmla="*/ 253224 h 1812024"/>
                <a:gd name="connsiteX25" fmla="*/ 2119023 w 4345388"/>
                <a:gd name="connsiteY25" fmla="*/ 265151 h 1812024"/>
                <a:gd name="connsiteX26" fmla="*/ 2134926 w 4345388"/>
                <a:gd name="connsiteY26" fmla="*/ 316835 h 1812024"/>
                <a:gd name="connsiteX27" fmla="*/ 2138901 w 4345388"/>
                <a:gd name="connsiteY27" fmla="*/ 328762 h 1812024"/>
                <a:gd name="connsiteX28" fmla="*/ 2142877 w 4345388"/>
                <a:gd name="connsiteY28" fmla="*/ 352615 h 1812024"/>
                <a:gd name="connsiteX29" fmla="*/ 2146853 w 4345388"/>
                <a:gd name="connsiteY29" fmla="*/ 384421 h 1812024"/>
                <a:gd name="connsiteX30" fmla="*/ 2158780 w 4345388"/>
                <a:gd name="connsiteY30" fmla="*/ 420202 h 1812024"/>
                <a:gd name="connsiteX31" fmla="*/ 2170707 w 4345388"/>
                <a:gd name="connsiteY31" fmla="*/ 444055 h 1812024"/>
                <a:gd name="connsiteX32" fmla="*/ 2182634 w 4345388"/>
                <a:gd name="connsiteY32" fmla="*/ 448031 h 1812024"/>
                <a:gd name="connsiteX33" fmla="*/ 2274074 w 4345388"/>
                <a:gd name="connsiteY33" fmla="*/ 444055 h 1812024"/>
                <a:gd name="connsiteX34" fmla="*/ 2289976 w 4345388"/>
                <a:gd name="connsiteY34" fmla="*/ 432128 h 1812024"/>
                <a:gd name="connsiteX35" fmla="*/ 2313830 w 4345388"/>
                <a:gd name="connsiteY35" fmla="*/ 412250 h 1812024"/>
                <a:gd name="connsiteX36" fmla="*/ 2337684 w 4345388"/>
                <a:gd name="connsiteY36" fmla="*/ 380445 h 1812024"/>
                <a:gd name="connsiteX37" fmla="*/ 2345635 w 4345388"/>
                <a:gd name="connsiteY37" fmla="*/ 356591 h 1812024"/>
                <a:gd name="connsiteX38" fmla="*/ 2361538 w 4345388"/>
                <a:gd name="connsiteY38" fmla="*/ 324786 h 1812024"/>
                <a:gd name="connsiteX39" fmla="*/ 2365514 w 4345388"/>
                <a:gd name="connsiteY39" fmla="*/ 308883 h 1812024"/>
                <a:gd name="connsiteX40" fmla="*/ 2373465 w 4345388"/>
                <a:gd name="connsiteY40" fmla="*/ 289005 h 1812024"/>
                <a:gd name="connsiteX41" fmla="*/ 2377441 w 4345388"/>
                <a:gd name="connsiteY41" fmla="*/ 277078 h 1812024"/>
                <a:gd name="connsiteX42" fmla="*/ 2381416 w 4345388"/>
                <a:gd name="connsiteY42" fmla="*/ 487788 h 1812024"/>
                <a:gd name="connsiteX43" fmla="*/ 2385392 w 4345388"/>
                <a:gd name="connsiteY43" fmla="*/ 507666 h 1812024"/>
                <a:gd name="connsiteX44" fmla="*/ 2393343 w 4345388"/>
                <a:gd name="connsiteY44" fmla="*/ 519593 h 1812024"/>
                <a:gd name="connsiteX45" fmla="*/ 2413221 w 4345388"/>
                <a:gd name="connsiteY45" fmla="*/ 555374 h 1812024"/>
                <a:gd name="connsiteX46" fmla="*/ 2449002 w 4345388"/>
                <a:gd name="connsiteY46" fmla="*/ 543447 h 1812024"/>
                <a:gd name="connsiteX47" fmla="*/ 2468881 w 4345388"/>
                <a:gd name="connsiteY47" fmla="*/ 523568 h 1812024"/>
                <a:gd name="connsiteX48" fmla="*/ 2500686 w 4345388"/>
                <a:gd name="connsiteY48" fmla="*/ 483812 h 1812024"/>
                <a:gd name="connsiteX49" fmla="*/ 2512613 w 4345388"/>
                <a:gd name="connsiteY49" fmla="*/ 471885 h 1812024"/>
                <a:gd name="connsiteX50" fmla="*/ 2524540 w 4345388"/>
                <a:gd name="connsiteY50" fmla="*/ 479836 h 1812024"/>
                <a:gd name="connsiteX51" fmla="*/ 2532491 w 4345388"/>
                <a:gd name="connsiteY51" fmla="*/ 503690 h 1812024"/>
                <a:gd name="connsiteX52" fmla="*/ 2540442 w 4345388"/>
                <a:gd name="connsiteY52" fmla="*/ 523568 h 1812024"/>
                <a:gd name="connsiteX53" fmla="*/ 2544418 w 4345388"/>
                <a:gd name="connsiteY53" fmla="*/ 543447 h 1812024"/>
                <a:gd name="connsiteX54" fmla="*/ 2552369 w 4345388"/>
                <a:gd name="connsiteY54" fmla="*/ 559349 h 1812024"/>
                <a:gd name="connsiteX55" fmla="*/ 2560321 w 4345388"/>
                <a:gd name="connsiteY55" fmla="*/ 579228 h 1812024"/>
                <a:gd name="connsiteX56" fmla="*/ 2564296 w 4345388"/>
                <a:gd name="connsiteY56" fmla="*/ 595130 h 1812024"/>
                <a:gd name="connsiteX57" fmla="*/ 2576223 w 4345388"/>
                <a:gd name="connsiteY57" fmla="*/ 611033 h 1812024"/>
                <a:gd name="connsiteX58" fmla="*/ 2592126 w 4345388"/>
                <a:gd name="connsiteY58" fmla="*/ 634887 h 1812024"/>
                <a:gd name="connsiteX59" fmla="*/ 2604053 w 4345388"/>
                <a:gd name="connsiteY59" fmla="*/ 654765 h 1812024"/>
                <a:gd name="connsiteX60" fmla="*/ 2623931 w 4345388"/>
                <a:gd name="connsiteY60" fmla="*/ 646814 h 1812024"/>
                <a:gd name="connsiteX61" fmla="*/ 2643809 w 4345388"/>
                <a:gd name="connsiteY61" fmla="*/ 618984 h 1812024"/>
                <a:gd name="connsiteX62" fmla="*/ 2663687 w 4345388"/>
                <a:gd name="connsiteY62" fmla="*/ 583203 h 1812024"/>
                <a:gd name="connsiteX63" fmla="*/ 2679590 w 4345388"/>
                <a:gd name="connsiteY63" fmla="*/ 547422 h 1812024"/>
                <a:gd name="connsiteX64" fmla="*/ 2683566 w 4345388"/>
                <a:gd name="connsiteY64" fmla="*/ 535495 h 1812024"/>
                <a:gd name="connsiteX65" fmla="*/ 2691517 w 4345388"/>
                <a:gd name="connsiteY65" fmla="*/ 523568 h 1812024"/>
                <a:gd name="connsiteX66" fmla="*/ 2703444 w 4345388"/>
                <a:gd name="connsiteY66" fmla="*/ 491763 h 1812024"/>
                <a:gd name="connsiteX67" fmla="*/ 2711395 w 4345388"/>
                <a:gd name="connsiteY67" fmla="*/ 475861 h 1812024"/>
                <a:gd name="connsiteX68" fmla="*/ 2735249 w 4345388"/>
                <a:gd name="connsiteY68" fmla="*/ 527544 h 1812024"/>
                <a:gd name="connsiteX69" fmla="*/ 2755127 w 4345388"/>
                <a:gd name="connsiteY69" fmla="*/ 571276 h 1812024"/>
                <a:gd name="connsiteX70" fmla="*/ 2771030 w 4345388"/>
                <a:gd name="connsiteY70" fmla="*/ 622960 h 1812024"/>
                <a:gd name="connsiteX71" fmla="*/ 2775006 w 4345388"/>
                <a:gd name="connsiteY71" fmla="*/ 638862 h 1812024"/>
                <a:gd name="connsiteX72" fmla="*/ 2782957 w 4345388"/>
                <a:gd name="connsiteY72" fmla="*/ 654765 h 1812024"/>
                <a:gd name="connsiteX73" fmla="*/ 2802835 w 4345388"/>
                <a:gd name="connsiteY73" fmla="*/ 690546 h 1812024"/>
                <a:gd name="connsiteX74" fmla="*/ 2818738 w 4345388"/>
                <a:gd name="connsiteY74" fmla="*/ 706448 h 1812024"/>
                <a:gd name="connsiteX75" fmla="*/ 2830665 w 4345388"/>
                <a:gd name="connsiteY75" fmla="*/ 730302 h 1812024"/>
                <a:gd name="connsiteX76" fmla="*/ 2834641 w 4345388"/>
                <a:gd name="connsiteY76" fmla="*/ 746205 h 1812024"/>
                <a:gd name="connsiteX77" fmla="*/ 2846567 w 4345388"/>
                <a:gd name="connsiteY77" fmla="*/ 762108 h 1812024"/>
                <a:gd name="connsiteX78" fmla="*/ 2862470 w 4345388"/>
                <a:gd name="connsiteY78" fmla="*/ 809815 h 1812024"/>
                <a:gd name="connsiteX79" fmla="*/ 2866446 w 4345388"/>
                <a:gd name="connsiteY79" fmla="*/ 825718 h 1812024"/>
                <a:gd name="connsiteX80" fmla="*/ 2882348 w 4345388"/>
                <a:gd name="connsiteY80" fmla="*/ 861499 h 1812024"/>
                <a:gd name="connsiteX81" fmla="*/ 2886324 w 4345388"/>
                <a:gd name="connsiteY81" fmla="*/ 877402 h 1812024"/>
                <a:gd name="connsiteX82" fmla="*/ 2898251 w 4345388"/>
                <a:gd name="connsiteY82" fmla="*/ 901255 h 1812024"/>
                <a:gd name="connsiteX83" fmla="*/ 2910178 w 4345388"/>
                <a:gd name="connsiteY83" fmla="*/ 893304 h 1812024"/>
                <a:gd name="connsiteX84" fmla="*/ 2949934 w 4345388"/>
                <a:gd name="connsiteY84" fmla="*/ 817767 h 1812024"/>
                <a:gd name="connsiteX85" fmla="*/ 2957886 w 4345388"/>
                <a:gd name="connsiteY85" fmla="*/ 770059 h 1812024"/>
                <a:gd name="connsiteX86" fmla="*/ 2977764 w 4345388"/>
                <a:gd name="connsiteY86" fmla="*/ 730302 h 1812024"/>
                <a:gd name="connsiteX87" fmla="*/ 2981740 w 4345388"/>
                <a:gd name="connsiteY87" fmla="*/ 686570 h 1812024"/>
                <a:gd name="connsiteX88" fmla="*/ 3005594 w 4345388"/>
                <a:gd name="connsiteY88" fmla="*/ 642838 h 1812024"/>
                <a:gd name="connsiteX89" fmla="*/ 3025472 w 4345388"/>
                <a:gd name="connsiteY89" fmla="*/ 567301 h 1812024"/>
                <a:gd name="connsiteX90" fmla="*/ 3041374 w 4345388"/>
                <a:gd name="connsiteY90" fmla="*/ 487788 h 1812024"/>
                <a:gd name="connsiteX91" fmla="*/ 3049326 w 4345388"/>
                <a:gd name="connsiteY91" fmla="*/ 471885 h 1812024"/>
                <a:gd name="connsiteX92" fmla="*/ 3061253 w 4345388"/>
                <a:gd name="connsiteY92" fmla="*/ 432128 h 1812024"/>
                <a:gd name="connsiteX93" fmla="*/ 3085107 w 4345388"/>
                <a:gd name="connsiteY93" fmla="*/ 376469 h 1812024"/>
                <a:gd name="connsiteX94" fmla="*/ 3101009 w 4345388"/>
                <a:gd name="connsiteY94" fmla="*/ 416226 h 1812024"/>
                <a:gd name="connsiteX95" fmla="*/ 3104985 w 4345388"/>
                <a:gd name="connsiteY95" fmla="*/ 440080 h 1812024"/>
                <a:gd name="connsiteX96" fmla="*/ 3116912 w 4345388"/>
                <a:gd name="connsiteY96" fmla="*/ 495739 h 1812024"/>
                <a:gd name="connsiteX97" fmla="*/ 3136790 w 4345388"/>
                <a:gd name="connsiteY97" fmla="*/ 555374 h 1812024"/>
                <a:gd name="connsiteX98" fmla="*/ 3180522 w 4345388"/>
                <a:gd name="connsiteY98" fmla="*/ 718375 h 1812024"/>
                <a:gd name="connsiteX99" fmla="*/ 3196425 w 4345388"/>
                <a:gd name="connsiteY99" fmla="*/ 770059 h 1812024"/>
                <a:gd name="connsiteX100" fmla="*/ 3220279 w 4345388"/>
                <a:gd name="connsiteY100" fmla="*/ 873426 h 1812024"/>
                <a:gd name="connsiteX101" fmla="*/ 3248108 w 4345388"/>
                <a:gd name="connsiteY101" fmla="*/ 964866 h 1812024"/>
                <a:gd name="connsiteX102" fmla="*/ 3252084 w 4345388"/>
                <a:gd name="connsiteY102" fmla="*/ 992695 h 1812024"/>
                <a:gd name="connsiteX103" fmla="*/ 3267987 w 4345388"/>
                <a:gd name="connsiteY103" fmla="*/ 1032452 h 1812024"/>
                <a:gd name="connsiteX104" fmla="*/ 3271962 w 4345388"/>
                <a:gd name="connsiteY104" fmla="*/ 1044379 h 1812024"/>
                <a:gd name="connsiteX105" fmla="*/ 3283889 w 4345388"/>
                <a:gd name="connsiteY105" fmla="*/ 1048355 h 1812024"/>
                <a:gd name="connsiteX106" fmla="*/ 3291841 w 4345388"/>
                <a:gd name="connsiteY106" fmla="*/ 1040403 h 1812024"/>
                <a:gd name="connsiteX107" fmla="*/ 3307743 w 4345388"/>
                <a:gd name="connsiteY107" fmla="*/ 1008598 h 1812024"/>
                <a:gd name="connsiteX108" fmla="*/ 3315694 w 4345388"/>
                <a:gd name="connsiteY108" fmla="*/ 984744 h 1812024"/>
                <a:gd name="connsiteX109" fmla="*/ 3335573 w 4345388"/>
                <a:gd name="connsiteY109" fmla="*/ 1016549 h 1812024"/>
                <a:gd name="connsiteX110" fmla="*/ 3367378 w 4345388"/>
                <a:gd name="connsiteY110" fmla="*/ 1088111 h 1812024"/>
                <a:gd name="connsiteX111" fmla="*/ 3399183 w 4345388"/>
                <a:gd name="connsiteY111" fmla="*/ 1143770 h 1812024"/>
                <a:gd name="connsiteX112" fmla="*/ 3415086 w 4345388"/>
                <a:gd name="connsiteY112" fmla="*/ 1139795 h 1812024"/>
                <a:gd name="connsiteX113" fmla="*/ 3430988 w 4345388"/>
                <a:gd name="connsiteY113" fmla="*/ 1111965 h 1812024"/>
                <a:gd name="connsiteX114" fmla="*/ 3454842 w 4345388"/>
                <a:gd name="connsiteY114" fmla="*/ 1060282 h 1812024"/>
                <a:gd name="connsiteX115" fmla="*/ 3478696 w 4345388"/>
                <a:gd name="connsiteY115" fmla="*/ 1008598 h 1812024"/>
                <a:gd name="connsiteX116" fmla="*/ 3490623 w 4345388"/>
                <a:gd name="connsiteY116" fmla="*/ 1004622 h 1812024"/>
                <a:gd name="connsiteX117" fmla="*/ 3522428 w 4345388"/>
                <a:gd name="connsiteY117" fmla="*/ 1048355 h 1812024"/>
                <a:gd name="connsiteX118" fmla="*/ 3538331 w 4345388"/>
                <a:gd name="connsiteY118" fmla="*/ 1068233 h 1812024"/>
                <a:gd name="connsiteX119" fmla="*/ 3582063 w 4345388"/>
                <a:gd name="connsiteY119" fmla="*/ 1151722 h 1812024"/>
                <a:gd name="connsiteX120" fmla="*/ 3609893 w 4345388"/>
                <a:gd name="connsiteY120" fmla="*/ 1203405 h 1812024"/>
                <a:gd name="connsiteX121" fmla="*/ 3629771 w 4345388"/>
                <a:gd name="connsiteY121" fmla="*/ 1251113 h 1812024"/>
                <a:gd name="connsiteX122" fmla="*/ 3641698 w 4345388"/>
                <a:gd name="connsiteY122" fmla="*/ 1267015 h 1812024"/>
                <a:gd name="connsiteX123" fmla="*/ 3653625 w 4345388"/>
                <a:gd name="connsiteY123" fmla="*/ 1294845 h 1812024"/>
                <a:gd name="connsiteX124" fmla="*/ 3665552 w 4345388"/>
                <a:gd name="connsiteY124" fmla="*/ 1282918 h 1812024"/>
                <a:gd name="connsiteX125" fmla="*/ 3721211 w 4345388"/>
                <a:gd name="connsiteY125" fmla="*/ 1111965 h 1812024"/>
                <a:gd name="connsiteX126" fmla="*/ 3768919 w 4345388"/>
                <a:gd name="connsiteY126" fmla="*/ 948963 h 1812024"/>
                <a:gd name="connsiteX127" fmla="*/ 3776870 w 4345388"/>
                <a:gd name="connsiteY127" fmla="*/ 897280 h 1812024"/>
                <a:gd name="connsiteX128" fmla="*/ 3792773 w 4345388"/>
                <a:gd name="connsiteY128" fmla="*/ 861499 h 1812024"/>
                <a:gd name="connsiteX129" fmla="*/ 3800724 w 4345388"/>
                <a:gd name="connsiteY129" fmla="*/ 837645 h 1812024"/>
                <a:gd name="connsiteX130" fmla="*/ 3808675 w 4345388"/>
                <a:gd name="connsiteY130" fmla="*/ 801864 h 1812024"/>
                <a:gd name="connsiteX131" fmla="*/ 3824578 w 4345388"/>
                <a:gd name="connsiteY131" fmla="*/ 778010 h 1812024"/>
                <a:gd name="connsiteX132" fmla="*/ 3828554 w 4345388"/>
                <a:gd name="connsiteY132" fmla="*/ 789937 h 1812024"/>
                <a:gd name="connsiteX133" fmla="*/ 3836505 w 4345388"/>
                <a:gd name="connsiteY133" fmla="*/ 801864 h 1812024"/>
                <a:gd name="connsiteX134" fmla="*/ 3840481 w 4345388"/>
                <a:gd name="connsiteY134" fmla="*/ 829694 h 1812024"/>
                <a:gd name="connsiteX135" fmla="*/ 3884213 w 4345388"/>
                <a:gd name="connsiteY135" fmla="*/ 992695 h 1812024"/>
                <a:gd name="connsiteX136" fmla="*/ 3896140 w 4345388"/>
                <a:gd name="connsiteY136" fmla="*/ 1024501 h 1812024"/>
                <a:gd name="connsiteX137" fmla="*/ 3904091 w 4345388"/>
                <a:gd name="connsiteY137" fmla="*/ 1064257 h 1812024"/>
                <a:gd name="connsiteX138" fmla="*/ 3916018 w 4345388"/>
                <a:gd name="connsiteY138" fmla="*/ 1115941 h 1812024"/>
                <a:gd name="connsiteX139" fmla="*/ 3947823 w 4345388"/>
                <a:gd name="connsiteY139" fmla="*/ 1219308 h 1812024"/>
                <a:gd name="connsiteX140" fmla="*/ 3959750 w 4345388"/>
                <a:gd name="connsiteY140" fmla="*/ 1239186 h 1812024"/>
                <a:gd name="connsiteX141" fmla="*/ 3971677 w 4345388"/>
                <a:gd name="connsiteY141" fmla="*/ 1286894 h 1812024"/>
                <a:gd name="connsiteX142" fmla="*/ 3995531 w 4345388"/>
                <a:gd name="connsiteY142" fmla="*/ 1394236 h 1812024"/>
                <a:gd name="connsiteX143" fmla="*/ 4023361 w 4345388"/>
                <a:gd name="connsiteY143" fmla="*/ 1430017 h 1812024"/>
                <a:gd name="connsiteX144" fmla="*/ 4031312 w 4345388"/>
                <a:gd name="connsiteY144" fmla="*/ 1441944 h 1812024"/>
                <a:gd name="connsiteX145" fmla="*/ 4043239 w 4345388"/>
                <a:gd name="connsiteY145" fmla="*/ 1465798 h 1812024"/>
                <a:gd name="connsiteX146" fmla="*/ 4055166 w 4345388"/>
                <a:gd name="connsiteY146" fmla="*/ 1469774 h 1812024"/>
                <a:gd name="connsiteX147" fmla="*/ 4082995 w 4345388"/>
                <a:gd name="connsiteY147" fmla="*/ 1477725 h 1812024"/>
                <a:gd name="connsiteX148" fmla="*/ 4114801 w 4345388"/>
                <a:gd name="connsiteY148" fmla="*/ 1481701 h 1812024"/>
                <a:gd name="connsiteX149" fmla="*/ 4130703 w 4345388"/>
                <a:gd name="connsiteY149" fmla="*/ 1485676 h 1812024"/>
                <a:gd name="connsiteX150" fmla="*/ 4154557 w 4345388"/>
                <a:gd name="connsiteY150" fmla="*/ 1477725 h 1812024"/>
                <a:gd name="connsiteX151" fmla="*/ 4166484 w 4345388"/>
                <a:gd name="connsiteY151" fmla="*/ 1465798 h 1812024"/>
                <a:gd name="connsiteX152" fmla="*/ 4198289 w 4345388"/>
                <a:gd name="connsiteY152" fmla="*/ 1414115 h 1812024"/>
                <a:gd name="connsiteX153" fmla="*/ 4234070 w 4345388"/>
                <a:gd name="connsiteY153" fmla="*/ 1418090 h 1812024"/>
                <a:gd name="connsiteX154" fmla="*/ 4257924 w 4345388"/>
                <a:gd name="connsiteY154" fmla="*/ 1437968 h 1812024"/>
                <a:gd name="connsiteX155" fmla="*/ 4273827 w 4345388"/>
                <a:gd name="connsiteY155" fmla="*/ 1449895 h 1812024"/>
                <a:gd name="connsiteX156" fmla="*/ 4313583 w 4345388"/>
                <a:gd name="connsiteY156" fmla="*/ 1485676 h 1812024"/>
                <a:gd name="connsiteX157" fmla="*/ 4325510 w 4345388"/>
                <a:gd name="connsiteY157" fmla="*/ 1505555 h 1812024"/>
                <a:gd name="connsiteX158" fmla="*/ 4337437 w 4345388"/>
                <a:gd name="connsiteY158" fmla="*/ 1533384 h 1812024"/>
                <a:gd name="connsiteX159" fmla="*/ 4345388 w 4345388"/>
                <a:gd name="connsiteY15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15047 w 4345388"/>
                <a:gd name="connsiteY24" fmla="*/ 253224 h 1812024"/>
                <a:gd name="connsiteX25" fmla="*/ 2134926 w 4345388"/>
                <a:gd name="connsiteY25" fmla="*/ 316835 h 1812024"/>
                <a:gd name="connsiteX26" fmla="*/ 2138901 w 4345388"/>
                <a:gd name="connsiteY26" fmla="*/ 328762 h 1812024"/>
                <a:gd name="connsiteX27" fmla="*/ 2142877 w 4345388"/>
                <a:gd name="connsiteY27" fmla="*/ 352615 h 1812024"/>
                <a:gd name="connsiteX28" fmla="*/ 2146853 w 4345388"/>
                <a:gd name="connsiteY28" fmla="*/ 384421 h 1812024"/>
                <a:gd name="connsiteX29" fmla="*/ 2158780 w 4345388"/>
                <a:gd name="connsiteY29" fmla="*/ 420202 h 1812024"/>
                <a:gd name="connsiteX30" fmla="*/ 2170707 w 4345388"/>
                <a:gd name="connsiteY30" fmla="*/ 444055 h 1812024"/>
                <a:gd name="connsiteX31" fmla="*/ 2182634 w 4345388"/>
                <a:gd name="connsiteY31" fmla="*/ 448031 h 1812024"/>
                <a:gd name="connsiteX32" fmla="*/ 2274074 w 4345388"/>
                <a:gd name="connsiteY32" fmla="*/ 444055 h 1812024"/>
                <a:gd name="connsiteX33" fmla="*/ 2289976 w 4345388"/>
                <a:gd name="connsiteY33" fmla="*/ 432128 h 1812024"/>
                <a:gd name="connsiteX34" fmla="*/ 2313830 w 4345388"/>
                <a:gd name="connsiteY34" fmla="*/ 412250 h 1812024"/>
                <a:gd name="connsiteX35" fmla="*/ 2337684 w 4345388"/>
                <a:gd name="connsiteY35" fmla="*/ 380445 h 1812024"/>
                <a:gd name="connsiteX36" fmla="*/ 2345635 w 4345388"/>
                <a:gd name="connsiteY36" fmla="*/ 356591 h 1812024"/>
                <a:gd name="connsiteX37" fmla="*/ 2361538 w 4345388"/>
                <a:gd name="connsiteY37" fmla="*/ 324786 h 1812024"/>
                <a:gd name="connsiteX38" fmla="*/ 2365514 w 4345388"/>
                <a:gd name="connsiteY38" fmla="*/ 308883 h 1812024"/>
                <a:gd name="connsiteX39" fmla="*/ 2373465 w 4345388"/>
                <a:gd name="connsiteY39" fmla="*/ 289005 h 1812024"/>
                <a:gd name="connsiteX40" fmla="*/ 2377441 w 4345388"/>
                <a:gd name="connsiteY40" fmla="*/ 277078 h 1812024"/>
                <a:gd name="connsiteX41" fmla="*/ 2381416 w 4345388"/>
                <a:gd name="connsiteY41" fmla="*/ 487788 h 1812024"/>
                <a:gd name="connsiteX42" fmla="*/ 2385392 w 4345388"/>
                <a:gd name="connsiteY42" fmla="*/ 507666 h 1812024"/>
                <a:gd name="connsiteX43" fmla="*/ 2393343 w 4345388"/>
                <a:gd name="connsiteY43" fmla="*/ 519593 h 1812024"/>
                <a:gd name="connsiteX44" fmla="*/ 2413221 w 4345388"/>
                <a:gd name="connsiteY44" fmla="*/ 555374 h 1812024"/>
                <a:gd name="connsiteX45" fmla="*/ 2449002 w 4345388"/>
                <a:gd name="connsiteY45" fmla="*/ 543447 h 1812024"/>
                <a:gd name="connsiteX46" fmla="*/ 2468881 w 4345388"/>
                <a:gd name="connsiteY46" fmla="*/ 523568 h 1812024"/>
                <a:gd name="connsiteX47" fmla="*/ 2500686 w 4345388"/>
                <a:gd name="connsiteY47" fmla="*/ 483812 h 1812024"/>
                <a:gd name="connsiteX48" fmla="*/ 2512613 w 4345388"/>
                <a:gd name="connsiteY48" fmla="*/ 471885 h 1812024"/>
                <a:gd name="connsiteX49" fmla="*/ 2524540 w 4345388"/>
                <a:gd name="connsiteY49" fmla="*/ 479836 h 1812024"/>
                <a:gd name="connsiteX50" fmla="*/ 2532491 w 4345388"/>
                <a:gd name="connsiteY50" fmla="*/ 503690 h 1812024"/>
                <a:gd name="connsiteX51" fmla="*/ 2540442 w 4345388"/>
                <a:gd name="connsiteY51" fmla="*/ 523568 h 1812024"/>
                <a:gd name="connsiteX52" fmla="*/ 2544418 w 4345388"/>
                <a:gd name="connsiteY52" fmla="*/ 543447 h 1812024"/>
                <a:gd name="connsiteX53" fmla="*/ 2552369 w 4345388"/>
                <a:gd name="connsiteY53" fmla="*/ 559349 h 1812024"/>
                <a:gd name="connsiteX54" fmla="*/ 2560321 w 4345388"/>
                <a:gd name="connsiteY54" fmla="*/ 579228 h 1812024"/>
                <a:gd name="connsiteX55" fmla="*/ 2564296 w 4345388"/>
                <a:gd name="connsiteY55" fmla="*/ 595130 h 1812024"/>
                <a:gd name="connsiteX56" fmla="*/ 2576223 w 4345388"/>
                <a:gd name="connsiteY56" fmla="*/ 611033 h 1812024"/>
                <a:gd name="connsiteX57" fmla="*/ 2592126 w 4345388"/>
                <a:gd name="connsiteY57" fmla="*/ 634887 h 1812024"/>
                <a:gd name="connsiteX58" fmla="*/ 2604053 w 4345388"/>
                <a:gd name="connsiteY58" fmla="*/ 654765 h 1812024"/>
                <a:gd name="connsiteX59" fmla="*/ 2623931 w 4345388"/>
                <a:gd name="connsiteY59" fmla="*/ 646814 h 1812024"/>
                <a:gd name="connsiteX60" fmla="*/ 2643809 w 4345388"/>
                <a:gd name="connsiteY60" fmla="*/ 618984 h 1812024"/>
                <a:gd name="connsiteX61" fmla="*/ 2663687 w 4345388"/>
                <a:gd name="connsiteY61" fmla="*/ 583203 h 1812024"/>
                <a:gd name="connsiteX62" fmla="*/ 2679590 w 4345388"/>
                <a:gd name="connsiteY62" fmla="*/ 547422 h 1812024"/>
                <a:gd name="connsiteX63" fmla="*/ 2683566 w 4345388"/>
                <a:gd name="connsiteY63" fmla="*/ 535495 h 1812024"/>
                <a:gd name="connsiteX64" fmla="*/ 2691517 w 4345388"/>
                <a:gd name="connsiteY64" fmla="*/ 523568 h 1812024"/>
                <a:gd name="connsiteX65" fmla="*/ 2703444 w 4345388"/>
                <a:gd name="connsiteY65" fmla="*/ 491763 h 1812024"/>
                <a:gd name="connsiteX66" fmla="*/ 2711395 w 4345388"/>
                <a:gd name="connsiteY66" fmla="*/ 475861 h 1812024"/>
                <a:gd name="connsiteX67" fmla="*/ 2735249 w 4345388"/>
                <a:gd name="connsiteY67" fmla="*/ 527544 h 1812024"/>
                <a:gd name="connsiteX68" fmla="*/ 2755127 w 4345388"/>
                <a:gd name="connsiteY68" fmla="*/ 571276 h 1812024"/>
                <a:gd name="connsiteX69" fmla="*/ 2771030 w 4345388"/>
                <a:gd name="connsiteY69" fmla="*/ 622960 h 1812024"/>
                <a:gd name="connsiteX70" fmla="*/ 2775006 w 4345388"/>
                <a:gd name="connsiteY70" fmla="*/ 638862 h 1812024"/>
                <a:gd name="connsiteX71" fmla="*/ 2782957 w 4345388"/>
                <a:gd name="connsiteY71" fmla="*/ 654765 h 1812024"/>
                <a:gd name="connsiteX72" fmla="*/ 2802835 w 4345388"/>
                <a:gd name="connsiteY72" fmla="*/ 690546 h 1812024"/>
                <a:gd name="connsiteX73" fmla="*/ 2818738 w 4345388"/>
                <a:gd name="connsiteY73" fmla="*/ 706448 h 1812024"/>
                <a:gd name="connsiteX74" fmla="*/ 2830665 w 4345388"/>
                <a:gd name="connsiteY74" fmla="*/ 730302 h 1812024"/>
                <a:gd name="connsiteX75" fmla="*/ 2834641 w 4345388"/>
                <a:gd name="connsiteY75" fmla="*/ 746205 h 1812024"/>
                <a:gd name="connsiteX76" fmla="*/ 2846567 w 4345388"/>
                <a:gd name="connsiteY76" fmla="*/ 762108 h 1812024"/>
                <a:gd name="connsiteX77" fmla="*/ 2862470 w 4345388"/>
                <a:gd name="connsiteY77" fmla="*/ 809815 h 1812024"/>
                <a:gd name="connsiteX78" fmla="*/ 2866446 w 4345388"/>
                <a:gd name="connsiteY78" fmla="*/ 825718 h 1812024"/>
                <a:gd name="connsiteX79" fmla="*/ 2882348 w 4345388"/>
                <a:gd name="connsiteY79" fmla="*/ 861499 h 1812024"/>
                <a:gd name="connsiteX80" fmla="*/ 2886324 w 4345388"/>
                <a:gd name="connsiteY80" fmla="*/ 877402 h 1812024"/>
                <a:gd name="connsiteX81" fmla="*/ 2898251 w 4345388"/>
                <a:gd name="connsiteY81" fmla="*/ 901255 h 1812024"/>
                <a:gd name="connsiteX82" fmla="*/ 2910178 w 4345388"/>
                <a:gd name="connsiteY82" fmla="*/ 893304 h 1812024"/>
                <a:gd name="connsiteX83" fmla="*/ 2949934 w 4345388"/>
                <a:gd name="connsiteY83" fmla="*/ 817767 h 1812024"/>
                <a:gd name="connsiteX84" fmla="*/ 2957886 w 4345388"/>
                <a:gd name="connsiteY84" fmla="*/ 770059 h 1812024"/>
                <a:gd name="connsiteX85" fmla="*/ 2977764 w 4345388"/>
                <a:gd name="connsiteY85" fmla="*/ 730302 h 1812024"/>
                <a:gd name="connsiteX86" fmla="*/ 2981740 w 4345388"/>
                <a:gd name="connsiteY86" fmla="*/ 686570 h 1812024"/>
                <a:gd name="connsiteX87" fmla="*/ 3005594 w 4345388"/>
                <a:gd name="connsiteY87" fmla="*/ 642838 h 1812024"/>
                <a:gd name="connsiteX88" fmla="*/ 3025472 w 4345388"/>
                <a:gd name="connsiteY88" fmla="*/ 567301 h 1812024"/>
                <a:gd name="connsiteX89" fmla="*/ 3041374 w 4345388"/>
                <a:gd name="connsiteY89" fmla="*/ 487788 h 1812024"/>
                <a:gd name="connsiteX90" fmla="*/ 3049326 w 4345388"/>
                <a:gd name="connsiteY90" fmla="*/ 471885 h 1812024"/>
                <a:gd name="connsiteX91" fmla="*/ 3061253 w 4345388"/>
                <a:gd name="connsiteY91" fmla="*/ 432128 h 1812024"/>
                <a:gd name="connsiteX92" fmla="*/ 3085107 w 4345388"/>
                <a:gd name="connsiteY92" fmla="*/ 376469 h 1812024"/>
                <a:gd name="connsiteX93" fmla="*/ 3101009 w 4345388"/>
                <a:gd name="connsiteY93" fmla="*/ 416226 h 1812024"/>
                <a:gd name="connsiteX94" fmla="*/ 3104985 w 4345388"/>
                <a:gd name="connsiteY94" fmla="*/ 440080 h 1812024"/>
                <a:gd name="connsiteX95" fmla="*/ 3116912 w 4345388"/>
                <a:gd name="connsiteY95" fmla="*/ 495739 h 1812024"/>
                <a:gd name="connsiteX96" fmla="*/ 3136790 w 4345388"/>
                <a:gd name="connsiteY96" fmla="*/ 555374 h 1812024"/>
                <a:gd name="connsiteX97" fmla="*/ 3180522 w 4345388"/>
                <a:gd name="connsiteY97" fmla="*/ 718375 h 1812024"/>
                <a:gd name="connsiteX98" fmla="*/ 3196425 w 4345388"/>
                <a:gd name="connsiteY98" fmla="*/ 770059 h 1812024"/>
                <a:gd name="connsiteX99" fmla="*/ 3220279 w 4345388"/>
                <a:gd name="connsiteY99" fmla="*/ 873426 h 1812024"/>
                <a:gd name="connsiteX100" fmla="*/ 3248108 w 4345388"/>
                <a:gd name="connsiteY100" fmla="*/ 964866 h 1812024"/>
                <a:gd name="connsiteX101" fmla="*/ 3252084 w 4345388"/>
                <a:gd name="connsiteY101" fmla="*/ 992695 h 1812024"/>
                <a:gd name="connsiteX102" fmla="*/ 3267987 w 4345388"/>
                <a:gd name="connsiteY102" fmla="*/ 1032452 h 1812024"/>
                <a:gd name="connsiteX103" fmla="*/ 3271962 w 4345388"/>
                <a:gd name="connsiteY103" fmla="*/ 1044379 h 1812024"/>
                <a:gd name="connsiteX104" fmla="*/ 3283889 w 4345388"/>
                <a:gd name="connsiteY104" fmla="*/ 1048355 h 1812024"/>
                <a:gd name="connsiteX105" fmla="*/ 3291841 w 4345388"/>
                <a:gd name="connsiteY105" fmla="*/ 1040403 h 1812024"/>
                <a:gd name="connsiteX106" fmla="*/ 3307743 w 4345388"/>
                <a:gd name="connsiteY106" fmla="*/ 1008598 h 1812024"/>
                <a:gd name="connsiteX107" fmla="*/ 3315694 w 4345388"/>
                <a:gd name="connsiteY107" fmla="*/ 984744 h 1812024"/>
                <a:gd name="connsiteX108" fmla="*/ 3335573 w 4345388"/>
                <a:gd name="connsiteY108" fmla="*/ 1016549 h 1812024"/>
                <a:gd name="connsiteX109" fmla="*/ 3367378 w 4345388"/>
                <a:gd name="connsiteY109" fmla="*/ 1088111 h 1812024"/>
                <a:gd name="connsiteX110" fmla="*/ 3399183 w 4345388"/>
                <a:gd name="connsiteY110" fmla="*/ 1143770 h 1812024"/>
                <a:gd name="connsiteX111" fmla="*/ 3415086 w 4345388"/>
                <a:gd name="connsiteY111" fmla="*/ 1139795 h 1812024"/>
                <a:gd name="connsiteX112" fmla="*/ 3430988 w 4345388"/>
                <a:gd name="connsiteY112" fmla="*/ 1111965 h 1812024"/>
                <a:gd name="connsiteX113" fmla="*/ 3454842 w 4345388"/>
                <a:gd name="connsiteY113" fmla="*/ 1060282 h 1812024"/>
                <a:gd name="connsiteX114" fmla="*/ 3478696 w 4345388"/>
                <a:gd name="connsiteY114" fmla="*/ 1008598 h 1812024"/>
                <a:gd name="connsiteX115" fmla="*/ 3490623 w 4345388"/>
                <a:gd name="connsiteY115" fmla="*/ 1004622 h 1812024"/>
                <a:gd name="connsiteX116" fmla="*/ 3522428 w 4345388"/>
                <a:gd name="connsiteY116" fmla="*/ 1048355 h 1812024"/>
                <a:gd name="connsiteX117" fmla="*/ 3538331 w 4345388"/>
                <a:gd name="connsiteY117" fmla="*/ 1068233 h 1812024"/>
                <a:gd name="connsiteX118" fmla="*/ 3582063 w 4345388"/>
                <a:gd name="connsiteY118" fmla="*/ 1151722 h 1812024"/>
                <a:gd name="connsiteX119" fmla="*/ 3609893 w 4345388"/>
                <a:gd name="connsiteY119" fmla="*/ 1203405 h 1812024"/>
                <a:gd name="connsiteX120" fmla="*/ 3629771 w 4345388"/>
                <a:gd name="connsiteY120" fmla="*/ 1251113 h 1812024"/>
                <a:gd name="connsiteX121" fmla="*/ 3641698 w 4345388"/>
                <a:gd name="connsiteY121" fmla="*/ 1267015 h 1812024"/>
                <a:gd name="connsiteX122" fmla="*/ 3653625 w 4345388"/>
                <a:gd name="connsiteY122" fmla="*/ 1294845 h 1812024"/>
                <a:gd name="connsiteX123" fmla="*/ 3665552 w 4345388"/>
                <a:gd name="connsiteY123" fmla="*/ 1282918 h 1812024"/>
                <a:gd name="connsiteX124" fmla="*/ 3721211 w 4345388"/>
                <a:gd name="connsiteY124" fmla="*/ 1111965 h 1812024"/>
                <a:gd name="connsiteX125" fmla="*/ 3768919 w 4345388"/>
                <a:gd name="connsiteY125" fmla="*/ 948963 h 1812024"/>
                <a:gd name="connsiteX126" fmla="*/ 3776870 w 4345388"/>
                <a:gd name="connsiteY126" fmla="*/ 897280 h 1812024"/>
                <a:gd name="connsiteX127" fmla="*/ 3792773 w 4345388"/>
                <a:gd name="connsiteY127" fmla="*/ 861499 h 1812024"/>
                <a:gd name="connsiteX128" fmla="*/ 3800724 w 4345388"/>
                <a:gd name="connsiteY128" fmla="*/ 837645 h 1812024"/>
                <a:gd name="connsiteX129" fmla="*/ 3808675 w 4345388"/>
                <a:gd name="connsiteY129" fmla="*/ 801864 h 1812024"/>
                <a:gd name="connsiteX130" fmla="*/ 3824578 w 4345388"/>
                <a:gd name="connsiteY130" fmla="*/ 778010 h 1812024"/>
                <a:gd name="connsiteX131" fmla="*/ 3828554 w 4345388"/>
                <a:gd name="connsiteY131" fmla="*/ 789937 h 1812024"/>
                <a:gd name="connsiteX132" fmla="*/ 3836505 w 4345388"/>
                <a:gd name="connsiteY132" fmla="*/ 801864 h 1812024"/>
                <a:gd name="connsiteX133" fmla="*/ 3840481 w 4345388"/>
                <a:gd name="connsiteY133" fmla="*/ 829694 h 1812024"/>
                <a:gd name="connsiteX134" fmla="*/ 3884213 w 4345388"/>
                <a:gd name="connsiteY134" fmla="*/ 992695 h 1812024"/>
                <a:gd name="connsiteX135" fmla="*/ 3896140 w 4345388"/>
                <a:gd name="connsiteY135" fmla="*/ 1024501 h 1812024"/>
                <a:gd name="connsiteX136" fmla="*/ 3904091 w 4345388"/>
                <a:gd name="connsiteY136" fmla="*/ 1064257 h 1812024"/>
                <a:gd name="connsiteX137" fmla="*/ 3916018 w 4345388"/>
                <a:gd name="connsiteY137" fmla="*/ 1115941 h 1812024"/>
                <a:gd name="connsiteX138" fmla="*/ 3947823 w 4345388"/>
                <a:gd name="connsiteY138" fmla="*/ 1219308 h 1812024"/>
                <a:gd name="connsiteX139" fmla="*/ 3959750 w 4345388"/>
                <a:gd name="connsiteY139" fmla="*/ 1239186 h 1812024"/>
                <a:gd name="connsiteX140" fmla="*/ 3971677 w 4345388"/>
                <a:gd name="connsiteY140" fmla="*/ 1286894 h 1812024"/>
                <a:gd name="connsiteX141" fmla="*/ 3995531 w 4345388"/>
                <a:gd name="connsiteY141" fmla="*/ 1394236 h 1812024"/>
                <a:gd name="connsiteX142" fmla="*/ 4023361 w 4345388"/>
                <a:gd name="connsiteY142" fmla="*/ 1430017 h 1812024"/>
                <a:gd name="connsiteX143" fmla="*/ 4031312 w 4345388"/>
                <a:gd name="connsiteY143" fmla="*/ 1441944 h 1812024"/>
                <a:gd name="connsiteX144" fmla="*/ 4043239 w 4345388"/>
                <a:gd name="connsiteY144" fmla="*/ 1465798 h 1812024"/>
                <a:gd name="connsiteX145" fmla="*/ 4055166 w 4345388"/>
                <a:gd name="connsiteY145" fmla="*/ 1469774 h 1812024"/>
                <a:gd name="connsiteX146" fmla="*/ 4082995 w 4345388"/>
                <a:gd name="connsiteY146" fmla="*/ 1477725 h 1812024"/>
                <a:gd name="connsiteX147" fmla="*/ 4114801 w 4345388"/>
                <a:gd name="connsiteY147" fmla="*/ 1481701 h 1812024"/>
                <a:gd name="connsiteX148" fmla="*/ 4130703 w 4345388"/>
                <a:gd name="connsiteY148" fmla="*/ 1485676 h 1812024"/>
                <a:gd name="connsiteX149" fmla="*/ 4154557 w 4345388"/>
                <a:gd name="connsiteY149" fmla="*/ 1477725 h 1812024"/>
                <a:gd name="connsiteX150" fmla="*/ 4166484 w 4345388"/>
                <a:gd name="connsiteY150" fmla="*/ 1465798 h 1812024"/>
                <a:gd name="connsiteX151" fmla="*/ 4198289 w 4345388"/>
                <a:gd name="connsiteY151" fmla="*/ 1414115 h 1812024"/>
                <a:gd name="connsiteX152" fmla="*/ 4234070 w 4345388"/>
                <a:gd name="connsiteY152" fmla="*/ 1418090 h 1812024"/>
                <a:gd name="connsiteX153" fmla="*/ 4257924 w 4345388"/>
                <a:gd name="connsiteY153" fmla="*/ 1437968 h 1812024"/>
                <a:gd name="connsiteX154" fmla="*/ 4273827 w 4345388"/>
                <a:gd name="connsiteY154" fmla="*/ 1449895 h 1812024"/>
                <a:gd name="connsiteX155" fmla="*/ 4313583 w 4345388"/>
                <a:gd name="connsiteY155" fmla="*/ 1485676 h 1812024"/>
                <a:gd name="connsiteX156" fmla="*/ 4325510 w 4345388"/>
                <a:gd name="connsiteY156" fmla="*/ 1505555 h 1812024"/>
                <a:gd name="connsiteX157" fmla="*/ 4337437 w 4345388"/>
                <a:gd name="connsiteY157" fmla="*/ 1533384 h 1812024"/>
                <a:gd name="connsiteX158" fmla="*/ 4345388 w 4345388"/>
                <a:gd name="connsiteY15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38901 w 4345388"/>
                <a:gd name="connsiteY26" fmla="*/ 328762 h 1812024"/>
                <a:gd name="connsiteX27" fmla="*/ 2142877 w 4345388"/>
                <a:gd name="connsiteY27" fmla="*/ 352615 h 1812024"/>
                <a:gd name="connsiteX28" fmla="*/ 2146853 w 4345388"/>
                <a:gd name="connsiteY28" fmla="*/ 384421 h 1812024"/>
                <a:gd name="connsiteX29" fmla="*/ 2158780 w 4345388"/>
                <a:gd name="connsiteY29" fmla="*/ 420202 h 1812024"/>
                <a:gd name="connsiteX30" fmla="*/ 2170707 w 4345388"/>
                <a:gd name="connsiteY30" fmla="*/ 444055 h 1812024"/>
                <a:gd name="connsiteX31" fmla="*/ 2182634 w 4345388"/>
                <a:gd name="connsiteY31" fmla="*/ 448031 h 1812024"/>
                <a:gd name="connsiteX32" fmla="*/ 2274074 w 4345388"/>
                <a:gd name="connsiteY32" fmla="*/ 444055 h 1812024"/>
                <a:gd name="connsiteX33" fmla="*/ 2289976 w 4345388"/>
                <a:gd name="connsiteY33" fmla="*/ 432128 h 1812024"/>
                <a:gd name="connsiteX34" fmla="*/ 2313830 w 4345388"/>
                <a:gd name="connsiteY34" fmla="*/ 412250 h 1812024"/>
                <a:gd name="connsiteX35" fmla="*/ 2337684 w 4345388"/>
                <a:gd name="connsiteY35" fmla="*/ 380445 h 1812024"/>
                <a:gd name="connsiteX36" fmla="*/ 2345635 w 4345388"/>
                <a:gd name="connsiteY36" fmla="*/ 356591 h 1812024"/>
                <a:gd name="connsiteX37" fmla="*/ 2361538 w 4345388"/>
                <a:gd name="connsiteY37" fmla="*/ 324786 h 1812024"/>
                <a:gd name="connsiteX38" fmla="*/ 2365514 w 4345388"/>
                <a:gd name="connsiteY38" fmla="*/ 308883 h 1812024"/>
                <a:gd name="connsiteX39" fmla="*/ 2373465 w 4345388"/>
                <a:gd name="connsiteY39" fmla="*/ 289005 h 1812024"/>
                <a:gd name="connsiteX40" fmla="*/ 2377441 w 4345388"/>
                <a:gd name="connsiteY40" fmla="*/ 277078 h 1812024"/>
                <a:gd name="connsiteX41" fmla="*/ 2381416 w 4345388"/>
                <a:gd name="connsiteY41" fmla="*/ 487788 h 1812024"/>
                <a:gd name="connsiteX42" fmla="*/ 2385392 w 4345388"/>
                <a:gd name="connsiteY42" fmla="*/ 507666 h 1812024"/>
                <a:gd name="connsiteX43" fmla="*/ 2393343 w 4345388"/>
                <a:gd name="connsiteY43" fmla="*/ 519593 h 1812024"/>
                <a:gd name="connsiteX44" fmla="*/ 2413221 w 4345388"/>
                <a:gd name="connsiteY44" fmla="*/ 555374 h 1812024"/>
                <a:gd name="connsiteX45" fmla="*/ 2449002 w 4345388"/>
                <a:gd name="connsiteY45" fmla="*/ 543447 h 1812024"/>
                <a:gd name="connsiteX46" fmla="*/ 2468881 w 4345388"/>
                <a:gd name="connsiteY46" fmla="*/ 523568 h 1812024"/>
                <a:gd name="connsiteX47" fmla="*/ 2500686 w 4345388"/>
                <a:gd name="connsiteY47" fmla="*/ 483812 h 1812024"/>
                <a:gd name="connsiteX48" fmla="*/ 2512613 w 4345388"/>
                <a:gd name="connsiteY48" fmla="*/ 471885 h 1812024"/>
                <a:gd name="connsiteX49" fmla="*/ 2524540 w 4345388"/>
                <a:gd name="connsiteY49" fmla="*/ 479836 h 1812024"/>
                <a:gd name="connsiteX50" fmla="*/ 2532491 w 4345388"/>
                <a:gd name="connsiteY50" fmla="*/ 503690 h 1812024"/>
                <a:gd name="connsiteX51" fmla="*/ 2540442 w 4345388"/>
                <a:gd name="connsiteY51" fmla="*/ 523568 h 1812024"/>
                <a:gd name="connsiteX52" fmla="*/ 2544418 w 4345388"/>
                <a:gd name="connsiteY52" fmla="*/ 543447 h 1812024"/>
                <a:gd name="connsiteX53" fmla="*/ 2552369 w 4345388"/>
                <a:gd name="connsiteY53" fmla="*/ 559349 h 1812024"/>
                <a:gd name="connsiteX54" fmla="*/ 2560321 w 4345388"/>
                <a:gd name="connsiteY54" fmla="*/ 579228 h 1812024"/>
                <a:gd name="connsiteX55" fmla="*/ 2564296 w 4345388"/>
                <a:gd name="connsiteY55" fmla="*/ 595130 h 1812024"/>
                <a:gd name="connsiteX56" fmla="*/ 2576223 w 4345388"/>
                <a:gd name="connsiteY56" fmla="*/ 611033 h 1812024"/>
                <a:gd name="connsiteX57" fmla="*/ 2592126 w 4345388"/>
                <a:gd name="connsiteY57" fmla="*/ 634887 h 1812024"/>
                <a:gd name="connsiteX58" fmla="*/ 2604053 w 4345388"/>
                <a:gd name="connsiteY58" fmla="*/ 654765 h 1812024"/>
                <a:gd name="connsiteX59" fmla="*/ 2623931 w 4345388"/>
                <a:gd name="connsiteY59" fmla="*/ 646814 h 1812024"/>
                <a:gd name="connsiteX60" fmla="*/ 2643809 w 4345388"/>
                <a:gd name="connsiteY60" fmla="*/ 618984 h 1812024"/>
                <a:gd name="connsiteX61" fmla="*/ 2663687 w 4345388"/>
                <a:gd name="connsiteY61" fmla="*/ 583203 h 1812024"/>
                <a:gd name="connsiteX62" fmla="*/ 2679590 w 4345388"/>
                <a:gd name="connsiteY62" fmla="*/ 547422 h 1812024"/>
                <a:gd name="connsiteX63" fmla="*/ 2683566 w 4345388"/>
                <a:gd name="connsiteY63" fmla="*/ 535495 h 1812024"/>
                <a:gd name="connsiteX64" fmla="*/ 2691517 w 4345388"/>
                <a:gd name="connsiteY64" fmla="*/ 523568 h 1812024"/>
                <a:gd name="connsiteX65" fmla="*/ 2703444 w 4345388"/>
                <a:gd name="connsiteY65" fmla="*/ 491763 h 1812024"/>
                <a:gd name="connsiteX66" fmla="*/ 2711395 w 4345388"/>
                <a:gd name="connsiteY66" fmla="*/ 475861 h 1812024"/>
                <a:gd name="connsiteX67" fmla="*/ 2735249 w 4345388"/>
                <a:gd name="connsiteY67" fmla="*/ 527544 h 1812024"/>
                <a:gd name="connsiteX68" fmla="*/ 2755127 w 4345388"/>
                <a:gd name="connsiteY68" fmla="*/ 571276 h 1812024"/>
                <a:gd name="connsiteX69" fmla="*/ 2771030 w 4345388"/>
                <a:gd name="connsiteY69" fmla="*/ 622960 h 1812024"/>
                <a:gd name="connsiteX70" fmla="*/ 2775006 w 4345388"/>
                <a:gd name="connsiteY70" fmla="*/ 638862 h 1812024"/>
                <a:gd name="connsiteX71" fmla="*/ 2782957 w 4345388"/>
                <a:gd name="connsiteY71" fmla="*/ 654765 h 1812024"/>
                <a:gd name="connsiteX72" fmla="*/ 2802835 w 4345388"/>
                <a:gd name="connsiteY72" fmla="*/ 690546 h 1812024"/>
                <a:gd name="connsiteX73" fmla="*/ 2818738 w 4345388"/>
                <a:gd name="connsiteY73" fmla="*/ 706448 h 1812024"/>
                <a:gd name="connsiteX74" fmla="*/ 2830665 w 4345388"/>
                <a:gd name="connsiteY74" fmla="*/ 730302 h 1812024"/>
                <a:gd name="connsiteX75" fmla="*/ 2834641 w 4345388"/>
                <a:gd name="connsiteY75" fmla="*/ 746205 h 1812024"/>
                <a:gd name="connsiteX76" fmla="*/ 2846567 w 4345388"/>
                <a:gd name="connsiteY76" fmla="*/ 762108 h 1812024"/>
                <a:gd name="connsiteX77" fmla="*/ 2862470 w 4345388"/>
                <a:gd name="connsiteY77" fmla="*/ 809815 h 1812024"/>
                <a:gd name="connsiteX78" fmla="*/ 2866446 w 4345388"/>
                <a:gd name="connsiteY78" fmla="*/ 825718 h 1812024"/>
                <a:gd name="connsiteX79" fmla="*/ 2882348 w 4345388"/>
                <a:gd name="connsiteY79" fmla="*/ 861499 h 1812024"/>
                <a:gd name="connsiteX80" fmla="*/ 2886324 w 4345388"/>
                <a:gd name="connsiteY80" fmla="*/ 877402 h 1812024"/>
                <a:gd name="connsiteX81" fmla="*/ 2898251 w 4345388"/>
                <a:gd name="connsiteY81" fmla="*/ 901255 h 1812024"/>
                <a:gd name="connsiteX82" fmla="*/ 2910178 w 4345388"/>
                <a:gd name="connsiteY82" fmla="*/ 893304 h 1812024"/>
                <a:gd name="connsiteX83" fmla="*/ 2949934 w 4345388"/>
                <a:gd name="connsiteY83" fmla="*/ 817767 h 1812024"/>
                <a:gd name="connsiteX84" fmla="*/ 2957886 w 4345388"/>
                <a:gd name="connsiteY84" fmla="*/ 770059 h 1812024"/>
                <a:gd name="connsiteX85" fmla="*/ 2977764 w 4345388"/>
                <a:gd name="connsiteY85" fmla="*/ 730302 h 1812024"/>
                <a:gd name="connsiteX86" fmla="*/ 2981740 w 4345388"/>
                <a:gd name="connsiteY86" fmla="*/ 686570 h 1812024"/>
                <a:gd name="connsiteX87" fmla="*/ 3005594 w 4345388"/>
                <a:gd name="connsiteY87" fmla="*/ 642838 h 1812024"/>
                <a:gd name="connsiteX88" fmla="*/ 3025472 w 4345388"/>
                <a:gd name="connsiteY88" fmla="*/ 567301 h 1812024"/>
                <a:gd name="connsiteX89" fmla="*/ 3041374 w 4345388"/>
                <a:gd name="connsiteY89" fmla="*/ 487788 h 1812024"/>
                <a:gd name="connsiteX90" fmla="*/ 3049326 w 4345388"/>
                <a:gd name="connsiteY90" fmla="*/ 471885 h 1812024"/>
                <a:gd name="connsiteX91" fmla="*/ 3061253 w 4345388"/>
                <a:gd name="connsiteY91" fmla="*/ 432128 h 1812024"/>
                <a:gd name="connsiteX92" fmla="*/ 3085107 w 4345388"/>
                <a:gd name="connsiteY92" fmla="*/ 376469 h 1812024"/>
                <a:gd name="connsiteX93" fmla="*/ 3101009 w 4345388"/>
                <a:gd name="connsiteY93" fmla="*/ 416226 h 1812024"/>
                <a:gd name="connsiteX94" fmla="*/ 3104985 w 4345388"/>
                <a:gd name="connsiteY94" fmla="*/ 440080 h 1812024"/>
                <a:gd name="connsiteX95" fmla="*/ 3116912 w 4345388"/>
                <a:gd name="connsiteY95" fmla="*/ 495739 h 1812024"/>
                <a:gd name="connsiteX96" fmla="*/ 3136790 w 4345388"/>
                <a:gd name="connsiteY96" fmla="*/ 555374 h 1812024"/>
                <a:gd name="connsiteX97" fmla="*/ 3180522 w 4345388"/>
                <a:gd name="connsiteY97" fmla="*/ 718375 h 1812024"/>
                <a:gd name="connsiteX98" fmla="*/ 3196425 w 4345388"/>
                <a:gd name="connsiteY98" fmla="*/ 770059 h 1812024"/>
                <a:gd name="connsiteX99" fmla="*/ 3220279 w 4345388"/>
                <a:gd name="connsiteY99" fmla="*/ 873426 h 1812024"/>
                <a:gd name="connsiteX100" fmla="*/ 3248108 w 4345388"/>
                <a:gd name="connsiteY100" fmla="*/ 964866 h 1812024"/>
                <a:gd name="connsiteX101" fmla="*/ 3252084 w 4345388"/>
                <a:gd name="connsiteY101" fmla="*/ 992695 h 1812024"/>
                <a:gd name="connsiteX102" fmla="*/ 3267987 w 4345388"/>
                <a:gd name="connsiteY102" fmla="*/ 1032452 h 1812024"/>
                <a:gd name="connsiteX103" fmla="*/ 3271962 w 4345388"/>
                <a:gd name="connsiteY103" fmla="*/ 1044379 h 1812024"/>
                <a:gd name="connsiteX104" fmla="*/ 3283889 w 4345388"/>
                <a:gd name="connsiteY104" fmla="*/ 1048355 h 1812024"/>
                <a:gd name="connsiteX105" fmla="*/ 3291841 w 4345388"/>
                <a:gd name="connsiteY105" fmla="*/ 1040403 h 1812024"/>
                <a:gd name="connsiteX106" fmla="*/ 3307743 w 4345388"/>
                <a:gd name="connsiteY106" fmla="*/ 1008598 h 1812024"/>
                <a:gd name="connsiteX107" fmla="*/ 3315694 w 4345388"/>
                <a:gd name="connsiteY107" fmla="*/ 984744 h 1812024"/>
                <a:gd name="connsiteX108" fmla="*/ 3335573 w 4345388"/>
                <a:gd name="connsiteY108" fmla="*/ 1016549 h 1812024"/>
                <a:gd name="connsiteX109" fmla="*/ 3367378 w 4345388"/>
                <a:gd name="connsiteY109" fmla="*/ 1088111 h 1812024"/>
                <a:gd name="connsiteX110" fmla="*/ 3399183 w 4345388"/>
                <a:gd name="connsiteY110" fmla="*/ 1143770 h 1812024"/>
                <a:gd name="connsiteX111" fmla="*/ 3415086 w 4345388"/>
                <a:gd name="connsiteY111" fmla="*/ 1139795 h 1812024"/>
                <a:gd name="connsiteX112" fmla="*/ 3430988 w 4345388"/>
                <a:gd name="connsiteY112" fmla="*/ 1111965 h 1812024"/>
                <a:gd name="connsiteX113" fmla="*/ 3454842 w 4345388"/>
                <a:gd name="connsiteY113" fmla="*/ 1060282 h 1812024"/>
                <a:gd name="connsiteX114" fmla="*/ 3478696 w 4345388"/>
                <a:gd name="connsiteY114" fmla="*/ 1008598 h 1812024"/>
                <a:gd name="connsiteX115" fmla="*/ 3490623 w 4345388"/>
                <a:gd name="connsiteY115" fmla="*/ 1004622 h 1812024"/>
                <a:gd name="connsiteX116" fmla="*/ 3522428 w 4345388"/>
                <a:gd name="connsiteY116" fmla="*/ 1048355 h 1812024"/>
                <a:gd name="connsiteX117" fmla="*/ 3538331 w 4345388"/>
                <a:gd name="connsiteY117" fmla="*/ 1068233 h 1812024"/>
                <a:gd name="connsiteX118" fmla="*/ 3582063 w 4345388"/>
                <a:gd name="connsiteY118" fmla="*/ 1151722 h 1812024"/>
                <a:gd name="connsiteX119" fmla="*/ 3609893 w 4345388"/>
                <a:gd name="connsiteY119" fmla="*/ 1203405 h 1812024"/>
                <a:gd name="connsiteX120" fmla="*/ 3629771 w 4345388"/>
                <a:gd name="connsiteY120" fmla="*/ 1251113 h 1812024"/>
                <a:gd name="connsiteX121" fmla="*/ 3641698 w 4345388"/>
                <a:gd name="connsiteY121" fmla="*/ 1267015 h 1812024"/>
                <a:gd name="connsiteX122" fmla="*/ 3653625 w 4345388"/>
                <a:gd name="connsiteY122" fmla="*/ 1294845 h 1812024"/>
                <a:gd name="connsiteX123" fmla="*/ 3665552 w 4345388"/>
                <a:gd name="connsiteY123" fmla="*/ 1282918 h 1812024"/>
                <a:gd name="connsiteX124" fmla="*/ 3721211 w 4345388"/>
                <a:gd name="connsiteY124" fmla="*/ 1111965 h 1812024"/>
                <a:gd name="connsiteX125" fmla="*/ 3768919 w 4345388"/>
                <a:gd name="connsiteY125" fmla="*/ 948963 h 1812024"/>
                <a:gd name="connsiteX126" fmla="*/ 3776870 w 4345388"/>
                <a:gd name="connsiteY126" fmla="*/ 897280 h 1812024"/>
                <a:gd name="connsiteX127" fmla="*/ 3792773 w 4345388"/>
                <a:gd name="connsiteY127" fmla="*/ 861499 h 1812024"/>
                <a:gd name="connsiteX128" fmla="*/ 3800724 w 4345388"/>
                <a:gd name="connsiteY128" fmla="*/ 837645 h 1812024"/>
                <a:gd name="connsiteX129" fmla="*/ 3808675 w 4345388"/>
                <a:gd name="connsiteY129" fmla="*/ 801864 h 1812024"/>
                <a:gd name="connsiteX130" fmla="*/ 3824578 w 4345388"/>
                <a:gd name="connsiteY130" fmla="*/ 778010 h 1812024"/>
                <a:gd name="connsiteX131" fmla="*/ 3828554 w 4345388"/>
                <a:gd name="connsiteY131" fmla="*/ 789937 h 1812024"/>
                <a:gd name="connsiteX132" fmla="*/ 3836505 w 4345388"/>
                <a:gd name="connsiteY132" fmla="*/ 801864 h 1812024"/>
                <a:gd name="connsiteX133" fmla="*/ 3840481 w 4345388"/>
                <a:gd name="connsiteY133" fmla="*/ 829694 h 1812024"/>
                <a:gd name="connsiteX134" fmla="*/ 3884213 w 4345388"/>
                <a:gd name="connsiteY134" fmla="*/ 992695 h 1812024"/>
                <a:gd name="connsiteX135" fmla="*/ 3896140 w 4345388"/>
                <a:gd name="connsiteY135" fmla="*/ 1024501 h 1812024"/>
                <a:gd name="connsiteX136" fmla="*/ 3904091 w 4345388"/>
                <a:gd name="connsiteY136" fmla="*/ 1064257 h 1812024"/>
                <a:gd name="connsiteX137" fmla="*/ 3916018 w 4345388"/>
                <a:gd name="connsiteY137" fmla="*/ 1115941 h 1812024"/>
                <a:gd name="connsiteX138" fmla="*/ 3947823 w 4345388"/>
                <a:gd name="connsiteY138" fmla="*/ 1219308 h 1812024"/>
                <a:gd name="connsiteX139" fmla="*/ 3959750 w 4345388"/>
                <a:gd name="connsiteY139" fmla="*/ 1239186 h 1812024"/>
                <a:gd name="connsiteX140" fmla="*/ 3971677 w 4345388"/>
                <a:gd name="connsiteY140" fmla="*/ 1286894 h 1812024"/>
                <a:gd name="connsiteX141" fmla="*/ 3995531 w 4345388"/>
                <a:gd name="connsiteY141" fmla="*/ 1394236 h 1812024"/>
                <a:gd name="connsiteX142" fmla="*/ 4023361 w 4345388"/>
                <a:gd name="connsiteY142" fmla="*/ 1430017 h 1812024"/>
                <a:gd name="connsiteX143" fmla="*/ 4031312 w 4345388"/>
                <a:gd name="connsiteY143" fmla="*/ 1441944 h 1812024"/>
                <a:gd name="connsiteX144" fmla="*/ 4043239 w 4345388"/>
                <a:gd name="connsiteY144" fmla="*/ 1465798 h 1812024"/>
                <a:gd name="connsiteX145" fmla="*/ 4055166 w 4345388"/>
                <a:gd name="connsiteY145" fmla="*/ 1469774 h 1812024"/>
                <a:gd name="connsiteX146" fmla="*/ 4082995 w 4345388"/>
                <a:gd name="connsiteY146" fmla="*/ 1477725 h 1812024"/>
                <a:gd name="connsiteX147" fmla="*/ 4114801 w 4345388"/>
                <a:gd name="connsiteY147" fmla="*/ 1481701 h 1812024"/>
                <a:gd name="connsiteX148" fmla="*/ 4130703 w 4345388"/>
                <a:gd name="connsiteY148" fmla="*/ 1485676 h 1812024"/>
                <a:gd name="connsiteX149" fmla="*/ 4154557 w 4345388"/>
                <a:gd name="connsiteY149" fmla="*/ 1477725 h 1812024"/>
                <a:gd name="connsiteX150" fmla="*/ 4166484 w 4345388"/>
                <a:gd name="connsiteY150" fmla="*/ 1465798 h 1812024"/>
                <a:gd name="connsiteX151" fmla="*/ 4198289 w 4345388"/>
                <a:gd name="connsiteY151" fmla="*/ 1414115 h 1812024"/>
                <a:gd name="connsiteX152" fmla="*/ 4234070 w 4345388"/>
                <a:gd name="connsiteY152" fmla="*/ 1418090 h 1812024"/>
                <a:gd name="connsiteX153" fmla="*/ 4257924 w 4345388"/>
                <a:gd name="connsiteY153" fmla="*/ 1437968 h 1812024"/>
                <a:gd name="connsiteX154" fmla="*/ 4273827 w 4345388"/>
                <a:gd name="connsiteY154" fmla="*/ 1449895 h 1812024"/>
                <a:gd name="connsiteX155" fmla="*/ 4313583 w 4345388"/>
                <a:gd name="connsiteY155" fmla="*/ 1485676 h 1812024"/>
                <a:gd name="connsiteX156" fmla="*/ 4325510 w 4345388"/>
                <a:gd name="connsiteY156" fmla="*/ 1505555 h 1812024"/>
                <a:gd name="connsiteX157" fmla="*/ 4337437 w 4345388"/>
                <a:gd name="connsiteY157" fmla="*/ 1533384 h 1812024"/>
                <a:gd name="connsiteX158" fmla="*/ 4345388 w 4345388"/>
                <a:gd name="connsiteY15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42877 w 4345388"/>
                <a:gd name="connsiteY26" fmla="*/ 352615 h 1812024"/>
                <a:gd name="connsiteX27" fmla="*/ 2146853 w 4345388"/>
                <a:gd name="connsiteY27" fmla="*/ 384421 h 1812024"/>
                <a:gd name="connsiteX28" fmla="*/ 2158780 w 4345388"/>
                <a:gd name="connsiteY28" fmla="*/ 420202 h 1812024"/>
                <a:gd name="connsiteX29" fmla="*/ 2170707 w 4345388"/>
                <a:gd name="connsiteY29" fmla="*/ 444055 h 1812024"/>
                <a:gd name="connsiteX30" fmla="*/ 2182634 w 4345388"/>
                <a:gd name="connsiteY30" fmla="*/ 448031 h 1812024"/>
                <a:gd name="connsiteX31" fmla="*/ 2274074 w 4345388"/>
                <a:gd name="connsiteY31" fmla="*/ 444055 h 1812024"/>
                <a:gd name="connsiteX32" fmla="*/ 2289976 w 4345388"/>
                <a:gd name="connsiteY32" fmla="*/ 432128 h 1812024"/>
                <a:gd name="connsiteX33" fmla="*/ 2313830 w 4345388"/>
                <a:gd name="connsiteY33" fmla="*/ 412250 h 1812024"/>
                <a:gd name="connsiteX34" fmla="*/ 2337684 w 4345388"/>
                <a:gd name="connsiteY34" fmla="*/ 380445 h 1812024"/>
                <a:gd name="connsiteX35" fmla="*/ 2345635 w 4345388"/>
                <a:gd name="connsiteY35" fmla="*/ 356591 h 1812024"/>
                <a:gd name="connsiteX36" fmla="*/ 2361538 w 4345388"/>
                <a:gd name="connsiteY36" fmla="*/ 324786 h 1812024"/>
                <a:gd name="connsiteX37" fmla="*/ 2365514 w 4345388"/>
                <a:gd name="connsiteY37" fmla="*/ 308883 h 1812024"/>
                <a:gd name="connsiteX38" fmla="*/ 2373465 w 4345388"/>
                <a:gd name="connsiteY38" fmla="*/ 289005 h 1812024"/>
                <a:gd name="connsiteX39" fmla="*/ 2377441 w 4345388"/>
                <a:gd name="connsiteY39" fmla="*/ 277078 h 1812024"/>
                <a:gd name="connsiteX40" fmla="*/ 2381416 w 4345388"/>
                <a:gd name="connsiteY40" fmla="*/ 487788 h 1812024"/>
                <a:gd name="connsiteX41" fmla="*/ 2385392 w 4345388"/>
                <a:gd name="connsiteY41" fmla="*/ 507666 h 1812024"/>
                <a:gd name="connsiteX42" fmla="*/ 2393343 w 4345388"/>
                <a:gd name="connsiteY42" fmla="*/ 519593 h 1812024"/>
                <a:gd name="connsiteX43" fmla="*/ 2413221 w 4345388"/>
                <a:gd name="connsiteY43" fmla="*/ 555374 h 1812024"/>
                <a:gd name="connsiteX44" fmla="*/ 2449002 w 4345388"/>
                <a:gd name="connsiteY44" fmla="*/ 543447 h 1812024"/>
                <a:gd name="connsiteX45" fmla="*/ 2468881 w 4345388"/>
                <a:gd name="connsiteY45" fmla="*/ 523568 h 1812024"/>
                <a:gd name="connsiteX46" fmla="*/ 2500686 w 4345388"/>
                <a:gd name="connsiteY46" fmla="*/ 483812 h 1812024"/>
                <a:gd name="connsiteX47" fmla="*/ 2512613 w 4345388"/>
                <a:gd name="connsiteY47" fmla="*/ 471885 h 1812024"/>
                <a:gd name="connsiteX48" fmla="*/ 2524540 w 4345388"/>
                <a:gd name="connsiteY48" fmla="*/ 479836 h 1812024"/>
                <a:gd name="connsiteX49" fmla="*/ 2532491 w 4345388"/>
                <a:gd name="connsiteY49" fmla="*/ 503690 h 1812024"/>
                <a:gd name="connsiteX50" fmla="*/ 2540442 w 4345388"/>
                <a:gd name="connsiteY50" fmla="*/ 523568 h 1812024"/>
                <a:gd name="connsiteX51" fmla="*/ 2544418 w 4345388"/>
                <a:gd name="connsiteY51" fmla="*/ 543447 h 1812024"/>
                <a:gd name="connsiteX52" fmla="*/ 2552369 w 4345388"/>
                <a:gd name="connsiteY52" fmla="*/ 559349 h 1812024"/>
                <a:gd name="connsiteX53" fmla="*/ 2560321 w 4345388"/>
                <a:gd name="connsiteY53" fmla="*/ 579228 h 1812024"/>
                <a:gd name="connsiteX54" fmla="*/ 2564296 w 4345388"/>
                <a:gd name="connsiteY54" fmla="*/ 595130 h 1812024"/>
                <a:gd name="connsiteX55" fmla="*/ 2576223 w 4345388"/>
                <a:gd name="connsiteY55" fmla="*/ 611033 h 1812024"/>
                <a:gd name="connsiteX56" fmla="*/ 2592126 w 4345388"/>
                <a:gd name="connsiteY56" fmla="*/ 634887 h 1812024"/>
                <a:gd name="connsiteX57" fmla="*/ 2604053 w 4345388"/>
                <a:gd name="connsiteY57" fmla="*/ 654765 h 1812024"/>
                <a:gd name="connsiteX58" fmla="*/ 2623931 w 4345388"/>
                <a:gd name="connsiteY58" fmla="*/ 646814 h 1812024"/>
                <a:gd name="connsiteX59" fmla="*/ 2643809 w 4345388"/>
                <a:gd name="connsiteY59" fmla="*/ 618984 h 1812024"/>
                <a:gd name="connsiteX60" fmla="*/ 2663687 w 4345388"/>
                <a:gd name="connsiteY60" fmla="*/ 583203 h 1812024"/>
                <a:gd name="connsiteX61" fmla="*/ 2679590 w 4345388"/>
                <a:gd name="connsiteY61" fmla="*/ 547422 h 1812024"/>
                <a:gd name="connsiteX62" fmla="*/ 2683566 w 4345388"/>
                <a:gd name="connsiteY62" fmla="*/ 535495 h 1812024"/>
                <a:gd name="connsiteX63" fmla="*/ 2691517 w 4345388"/>
                <a:gd name="connsiteY63" fmla="*/ 523568 h 1812024"/>
                <a:gd name="connsiteX64" fmla="*/ 2703444 w 4345388"/>
                <a:gd name="connsiteY64" fmla="*/ 491763 h 1812024"/>
                <a:gd name="connsiteX65" fmla="*/ 2711395 w 4345388"/>
                <a:gd name="connsiteY65" fmla="*/ 475861 h 1812024"/>
                <a:gd name="connsiteX66" fmla="*/ 2735249 w 4345388"/>
                <a:gd name="connsiteY66" fmla="*/ 527544 h 1812024"/>
                <a:gd name="connsiteX67" fmla="*/ 2755127 w 4345388"/>
                <a:gd name="connsiteY67" fmla="*/ 571276 h 1812024"/>
                <a:gd name="connsiteX68" fmla="*/ 2771030 w 4345388"/>
                <a:gd name="connsiteY68" fmla="*/ 622960 h 1812024"/>
                <a:gd name="connsiteX69" fmla="*/ 2775006 w 4345388"/>
                <a:gd name="connsiteY69" fmla="*/ 638862 h 1812024"/>
                <a:gd name="connsiteX70" fmla="*/ 2782957 w 4345388"/>
                <a:gd name="connsiteY70" fmla="*/ 654765 h 1812024"/>
                <a:gd name="connsiteX71" fmla="*/ 2802835 w 4345388"/>
                <a:gd name="connsiteY71" fmla="*/ 690546 h 1812024"/>
                <a:gd name="connsiteX72" fmla="*/ 2818738 w 4345388"/>
                <a:gd name="connsiteY72" fmla="*/ 706448 h 1812024"/>
                <a:gd name="connsiteX73" fmla="*/ 2830665 w 4345388"/>
                <a:gd name="connsiteY73" fmla="*/ 730302 h 1812024"/>
                <a:gd name="connsiteX74" fmla="*/ 2834641 w 4345388"/>
                <a:gd name="connsiteY74" fmla="*/ 746205 h 1812024"/>
                <a:gd name="connsiteX75" fmla="*/ 2846567 w 4345388"/>
                <a:gd name="connsiteY75" fmla="*/ 762108 h 1812024"/>
                <a:gd name="connsiteX76" fmla="*/ 2862470 w 4345388"/>
                <a:gd name="connsiteY76" fmla="*/ 809815 h 1812024"/>
                <a:gd name="connsiteX77" fmla="*/ 2866446 w 4345388"/>
                <a:gd name="connsiteY77" fmla="*/ 825718 h 1812024"/>
                <a:gd name="connsiteX78" fmla="*/ 2882348 w 4345388"/>
                <a:gd name="connsiteY78" fmla="*/ 861499 h 1812024"/>
                <a:gd name="connsiteX79" fmla="*/ 2886324 w 4345388"/>
                <a:gd name="connsiteY79" fmla="*/ 877402 h 1812024"/>
                <a:gd name="connsiteX80" fmla="*/ 2898251 w 4345388"/>
                <a:gd name="connsiteY80" fmla="*/ 901255 h 1812024"/>
                <a:gd name="connsiteX81" fmla="*/ 2910178 w 4345388"/>
                <a:gd name="connsiteY81" fmla="*/ 893304 h 1812024"/>
                <a:gd name="connsiteX82" fmla="*/ 2949934 w 4345388"/>
                <a:gd name="connsiteY82" fmla="*/ 817767 h 1812024"/>
                <a:gd name="connsiteX83" fmla="*/ 2957886 w 4345388"/>
                <a:gd name="connsiteY83" fmla="*/ 770059 h 1812024"/>
                <a:gd name="connsiteX84" fmla="*/ 2977764 w 4345388"/>
                <a:gd name="connsiteY84" fmla="*/ 730302 h 1812024"/>
                <a:gd name="connsiteX85" fmla="*/ 2981740 w 4345388"/>
                <a:gd name="connsiteY85" fmla="*/ 686570 h 1812024"/>
                <a:gd name="connsiteX86" fmla="*/ 3005594 w 4345388"/>
                <a:gd name="connsiteY86" fmla="*/ 642838 h 1812024"/>
                <a:gd name="connsiteX87" fmla="*/ 3025472 w 4345388"/>
                <a:gd name="connsiteY87" fmla="*/ 567301 h 1812024"/>
                <a:gd name="connsiteX88" fmla="*/ 3041374 w 4345388"/>
                <a:gd name="connsiteY88" fmla="*/ 487788 h 1812024"/>
                <a:gd name="connsiteX89" fmla="*/ 3049326 w 4345388"/>
                <a:gd name="connsiteY89" fmla="*/ 471885 h 1812024"/>
                <a:gd name="connsiteX90" fmla="*/ 3061253 w 4345388"/>
                <a:gd name="connsiteY90" fmla="*/ 432128 h 1812024"/>
                <a:gd name="connsiteX91" fmla="*/ 3085107 w 4345388"/>
                <a:gd name="connsiteY91" fmla="*/ 376469 h 1812024"/>
                <a:gd name="connsiteX92" fmla="*/ 3101009 w 4345388"/>
                <a:gd name="connsiteY92" fmla="*/ 416226 h 1812024"/>
                <a:gd name="connsiteX93" fmla="*/ 3104985 w 4345388"/>
                <a:gd name="connsiteY93" fmla="*/ 440080 h 1812024"/>
                <a:gd name="connsiteX94" fmla="*/ 3116912 w 4345388"/>
                <a:gd name="connsiteY94" fmla="*/ 495739 h 1812024"/>
                <a:gd name="connsiteX95" fmla="*/ 3136790 w 4345388"/>
                <a:gd name="connsiteY95" fmla="*/ 555374 h 1812024"/>
                <a:gd name="connsiteX96" fmla="*/ 3180522 w 4345388"/>
                <a:gd name="connsiteY96" fmla="*/ 718375 h 1812024"/>
                <a:gd name="connsiteX97" fmla="*/ 3196425 w 4345388"/>
                <a:gd name="connsiteY97" fmla="*/ 770059 h 1812024"/>
                <a:gd name="connsiteX98" fmla="*/ 3220279 w 4345388"/>
                <a:gd name="connsiteY98" fmla="*/ 873426 h 1812024"/>
                <a:gd name="connsiteX99" fmla="*/ 3248108 w 4345388"/>
                <a:gd name="connsiteY99" fmla="*/ 964866 h 1812024"/>
                <a:gd name="connsiteX100" fmla="*/ 3252084 w 4345388"/>
                <a:gd name="connsiteY100" fmla="*/ 992695 h 1812024"/>
                <a:gd name="connsiteX101" fmla="*/ 3267987 w 4345388"/>
                <a:gd name="connsiteY101" fmla="*/ 1032452 h 1812024"/>
                <a:gd name="connsiteX102" fmla="*/ 3271962 w 4345388"/>
                <a:gd name="connsiteY102" fmla="*/ 1044379 h 1812024"/>
                <a:gd name="connsiteX103" fmla="*/ 3283889 w 4345388"/>
                <a:gd name="connsiteY103" fmla="*/ 1048355 h 1812024"/>
                <a:gd name="connsiteX104" fmla="*/ 3291841 w 4345388"/>
                <a:gd name="connsiteY104" fmla="*/ 1040403 h 1812024"/>
                <a:gd name="connsiteX105" fmla="*/ 3307743 w 4345388"/>
                <a:gd name="connsiteY105" fmla="*/ 1008598 h 1812024"/>
                <a:gd name="connsiteX106" fmla="*/ 3315694 w 4345388"/>
                <a:gd name="connsiteY106" fmla="*/ 984744 h 1812024"/>
                <a:gd name="connsiteX107" fmla="*/ 3335573 w 4345388"/>
                <a:gd name="connsiteY107" fmla="*/ 1016549 h 1812024"/>
                <a:gd name="connsiteX108" fmla="*/ 3367378 w 4345388"/>
                <a:gd name="connsiteY108" fmla="*/ 1088111 h 1812024"/>
                <a:gd name="connsiteX109" fmla="*/ 3399183 w 4345388"/>
                <a:gd name="connsiteY109" fmla="*/ 1143770 h 1812024"/>
                <a:gd name="connsiteX110" fmla="*/ 3415086 w 4345388"/>
                <a:gd name="connsiteY110" fmla="*/ 1139795 h 1812024"/>
                <a:gd name="connsiteX111" fmla="*/ 3430988 w 4345388"/>
                <a:gd name="connsiteY111" fmla="*/ 1111965 h 1812024"/>
                <a:gd name="connsiteX112" fmla="*/ 3454842 w 4345388"/>
                <a:gd name="connsiteY112" fmla="*/ 1060282 h 1812024"/>
                <a:gd name="connsiteX113" fmla="*/ 3478696 w 4345388"/>
                <a:gd name="connsiteY113" fmla="*/ 1008598 h 1812024"/>
                <a:gd name="connsiteX114" fmla="*/ 3490623 w 4345388"/>
                <a:gd name="connsiteY114" fmla="*/ 1004622 h 1812024"/>
                <a:gd name="connsiteX115" fmla="*/ 3522428 w 4345388"/>
                <a:gd name="connsiteY115" fmla="*/ 1048355 h 1812024"/>
                <a:gd name="connsiteX116" fmla="*/ 3538331 w 4345388"/>
                <a:gd name="connsiteY116" fmla="*/ 1068233 h 1812024"/>
                <a:gd name="connsiteX117" fmla="*/ 3582063 w 4345388"/>
                <a:gd name="connsiteY117" fmla="*/ 1151722 h 1812024"/>
                <a:gd name="connsiteX118" fmla="*/ 3609893 w 4345388"/>
                <a:gd name="connsiteY118" fmla="*/ 1203405 h 1812024"/>
                <a:gd name="connsiteX119" fmla="*/ 3629771 w 4345388"/>
                <a:gd name="connsiteY119" fmla="*/ 1251113 h 1812024"/>
                <a:gd name="connsiteX120" fmla="*/ 3641698 w 4345388"/>
                <a:gd name="connsiteY120" fmla="*/ 1267015 h 1812024"/>
                <a:gd name="connsiteX121" fmla="*/ 3653625 w 4345388"/>
                <a:gd name="connsiteY121" fmla="*/ 1294845 h 1812024"/>
                <a:gd name="connsiteX122" fmla="*/ 3665552 w 4345388"/>
                <a:gd name="connsiteY122" fmla="*/ 1282918 h 1812024"/>
                <a:gd name="connsiteX123" fmla="*/ 3721211 w 4345388"/>
                <a:gd name="connsiteY123" fmla="*/ 1111965 h 1812024"/>
                <a:gd name="connsiteX124" fmla="*/ 3768919 w 4345388"/>
                <a:gd name="connsiteY124" fmla="*/ 948963 h 1812024"/>
                <a:gd name="connsiteX125" fmla="*/ 3776870 w 4345388"/>
                <a:gd name="connsiteY125" fmla="*/ 897280 h 1812024"/>
                <a:gd name="connsiteX126" fmla="*/ 3792773 w 4345388"/>
                <a:gd name="connsiteY126" fmla="*/ 861499 h 1812024"/>
                <a:gd name="connsiteX127" fmla="*/ 3800724 w 4345388"/>
                <a:gd name="connsiteY127" fmla="*/ 837645 h 1812024"/>
                <a:gd name="connsiteX128" fmla="*/ 3808675 w 4345388"/>
                <a:gd name="connsiteY128" fmla="*/ 801864 h 1812024"/>
                <a:gd name="connsiteX129" fmla="*/ 3824578 w 4345388"/>
                <a:gd name="connsiteY129" fmla="*/ 778010 h 1812024"/>
                <a:gd name="connsiteX130" fmla="*/ 3828554 w 4345388"/>
                <a:gd name="connsiteY130" fmla="*/ 789937 h 1812024"/>
                <a:gd name="connsiteX131" fmla="*/ 3836505 w 4345388"/>
                <a:gd name="connsiteY131" fmla="*/ 801864 h 1812024"/>
                <a:gd name="connsiteX132" fmla="*/ 3840481 w 4345388"/>
                <a:gd name="connsiteY132" fmla="*/ 829694 h 1812024"/>
                <a:gd name="connsiteX133" fmla="*/ 3884213 w 4345388"/>
                <a:gd name="connsiteY133" fmla="*/ 992695 h 1812024"/>
                <a:gd name="connsiteX134" fmla="*/ 3896140 w 4345388"/>
                <a:gd name="connsiteY134" fmla="*/ 1024501 h 1812024"/>
                <a:gd name="connsiteX135" fmla="*/ 3904091 w 4345388"/>
                <a:gd name="connsiteY135" fmla="*/ 1064257 h 1812024"/>
                <a:gd name="connsiteX136" fmla="*/ 3916018 w 4345388"/>
                <a:gd name="connsiteY136" fmla="*/ 1115941 h 1812024"/>
                <a:gd name="connsiteX137" fmla="*/ 3947823 w 4345388"/>
                <a:gd name="connsiteY137" fmla="*/ 1219308 h 1812024"/>
                <a:gd name="connsiteX138" fmla="*/ 3959750 w 4345388"/>
                <a:gd name="connsiteY138" fmla="*/ 1239186 h 1812024"/>
                <a:gd name="connsiteX139" fmla="*/ 3971677 w 4345388"/>
                <a:gd name="connsiteY139" fmla="*/ 1286894 h 1812024"/>
                <a:gd name="connsiteX140" fmla="*/ 3995531 w 4345388"/>
                <a:gd name="connsiteY140" fmla="*/ 1394236 h 1812024"/>
                <a:gd name="connsiteX141" fmla="*/ 4023361 w 4345388"/>
                <a:gd name="connsiteY141" fmla="*/ 1430017 h 1812024"/>
                <a:gd name="connsiteX142" fmla="*/ 4031312 w 4345388"/>
                <a:gd name="connsiteY142" fmla="*/ 1441944 h 1812024"/>
                <a:gd name="connsiteX143" fmla="*/ 4043239 w 4345388"/>
                <a:gd name="connsiteY143" fmla="*/ 1465798 h 1812024"/>
                <a:gd name="connsiteX144" fmla="*/ 4055166 w 4345388"/>
                <a:gd name="connsiteY144" fmla="*/ 1469774 h 1812024"/>
                <a:gd name="connsiteX145" fmla="*/ 4082995 w 4345388"/>
                <a:gd name="connsiteY145" fmla="*/ 1477725 h 1812024"/>
                <a:gd name="connsiteX146" fmla="*/ 4114801 w 4345388"/>
                <a:gd name="connsiteY146" fmla="*/ 1481701 h 1812024"/>
                <a:gd name="connsiteX147" fmla="*/ 4130703 w 4345388"/>
                <a:gd name="connsiteY147" fmla="*/ 1485676 h 1812024"/>
                <a:gd name="connsiteX148" fmla="*/ 4154557 w 4345388"/>
                <a:gd name="connsiteY148" fmla="*/ 1477725 h 1812024"/>
                <a:gd name="connsiteX149" fmla="*/ 4166484 w 4345388"/>
                <a:gd name="connsiteY149" fmla="*/ 1465798 h 1812024"/>
                <a:gd name="connsiteX150" fmla="*/ 4198289 w 4345388"/>
                <a:gd name="connsiteY150" fmla="*/ 1414115 h 1812024"/>
                <a:gd name="connsiteX151" fmla="*/ 4234070 w 4345388"/>
                <a:gd name="connsiteY151" fmla="*/ 1418090 h 1812024"/>
                <a:gd name="connsiteX152" fmla="*/ 4257924 w 4345388"/>
                <a:gd name="connsiteY152" fmla="*/ 1437968 h 1812024"/>
                <a:gd name="connsiteX153" fmla="*/ 4273827 w 4345388"/>
                <a:gd name="connsiteY153" fmla="*/ 1449895 h 1812024"/>
                <a:gd name="connsiteX154" fmla="*/ 4313583 w 4345388"/>
                <a:gd name="connsiteY154" fmla="*/ 1485676 h 1812024"/>
                <a:gd name="connsiteX155" fmla="*/ 4325510 w 4345388"/>
                <a:gd name="connsiteY155" fmla="*/ 1505555 h 1812024"/>
                <a:gd name="connsiteX156" fmla="*/ 4337437 w 4345388"/>
                <a:gd name="connsiteY156" fmla="*/ 1533384 h 1812024"/>
                <a:gd name="connsiteX157" fmla="*/ 4345388 w 4345388"/>
                <a:gd name="connsiteY15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42877 w 4345388"/>
                <a:gd name="connsiteY26" fmla="*/ 352615 h 1812024"/>
                <a:gd name="connsiteX27" fmla="*/ 2158780 w 4345388"/>
                <a:gd name="connsiteY27" fmla="*/ 420202 h 1812024"/>
                <a:gd name="connsiteX28" fmla="*/ 2170707 w 4345388"/>
                <a:gd name="connsiteY28" fmla="*/ 444055 h 1812024"/>
                <a:gd name="connsiteX29" fmla="*/ 2182634 w 4345388"/>
                <a:gd name="connsiteY29" fmla="*/ 448031 h 1812024"/>
                <a:gd name="connsiteX30" fmla="*/ 2274074 w 4345388"/>
                <a:gd name="connsiteY30" fmla="*/ 444055 h 1812024"/>
                <a:gd name="connsiteX31" fmla="*/ 2289976 w 4345388"/>
                <a:gd name="connsiteY31" fmla="*/ 432128 h 1812024"/>
                <a:gd name="connsiteX32" fmla="*/ 2313830 w 4345388"/>
                <a:gd name="connsiteY32" fmla="*/ 412250 h 1812024"/>
                <a:gd name="connsiteX33" fmla="*/ 2337684 w 4345388"/>
                <a:gd name="connsiteY33" fmla="*/ 380445 h 1812024"/>
                <a:gd name="connsiteX34" fmla="*/ 2345635 w 4345388"/>
                <a:gd name="connsiteY34" fmla="*/ 356591 h 1812024"/>
                <a:gd name="connsiteX35" fmla="*/ 2361538 w 4345388"/>
                <a:gd name="connsiteY35" fmla="*/ 324786 h 1812024"/>
                <a:gd name="connsiteX36" fmla="*/ 2365514 w 4345388"/>
                <a:gd name="connsiteY36" fmla="*/ 308883 h 1812024"/>
                <a:gd name="connsiteX37" fmla="*/ 2373465 w 4345388"/>
                <a:gd name="connsiteY37" fmla="*/ 289005 h 1812024"/>
                <a:gd name="connsiteX38" fmla="*/ 2377441 w 4345388"/>
                <a:gd name="connsiteY38" fmla="*/ 277078 h 1812024"/>
                <a:gd name="connsiteX39" fmla="*/ 2381416 w 4345388"/>
                <a:gd name="connsiteY39" fmla="*/ 487788 h 1812024"/>
                <a:gd name="connsiteX40" fmla="*/ 2385392 w 4345388"/>
                <a:gd name="connsiteY40" fmla="*/ 507666 h 1812024"/>
                <a:gd name="connsiteX41" fmla="*/ 2393343 w 4345388"/>
                <a:gd name="connsiteY41" fmla="*/ 519593 h 1812024"/>
                <a:gd name="connsiteX42" fmla="*/ 2413221 w 4345388"/>
                <a:gd name="connsiteY42" fmla="*/ 555374 h 1812024"/>
                <a:gd name="connsiteX43" fmla="*/ 2449002 w 4345388"/>
                <a:gd name="connsiteY43" fmla="*/ 543447 h 1812024"/>
                <a:gd name="connsiteX44" fmla="*/ 2468881 w 4345388"/>
                <a:gd name="connsiteY44" fmla="*/ 523568 h 1812024"/>
                <a:gd name="connsiteX45" fmla="*/ 2500686 w 4345388"/>
                <a:gd name="connsiteY45" fmla="*/ 483812 h 1812024"/>
                <a:gd name="connsiteX46" fmla="*/ 2512613 w 4345388"/>
                <a:gd name="connsiteY46" fmla="*/ 471885 h 1812024"/>
                <a:gd name="connsiteX47" fmla="*/ 2524540 w 4345388"/>
                <a:gd name="connsiteY47" fmla="*/ 479836 h 1812024"/>
                <a:gd name="connsiteX48" fmla="*/ 2532491 w 4345388"/>
                <a:gd name="connsiteY48" fmla="*/ 503690 h 1812024"/>
                <a:gd name="connsiteX49" fmla="*/ 2540442 w 4345388"/>
                <a:gd name="connsiteY49" fmla="*/ 523568 h 1812024"/>
                <a:gd name="connsiteX50" fmla="*/ 2544418 w 4345388"/>
                <a:gd name="connsiteY50" fmla="*/ 543447 h 1812024"/>
                <a:gd name="connsiteX51" fmla="*/ 2552369 w 4345388"/>
                <a:gd name="connsiteY51" fmla="*/ 559349 h 1812024"/>
                <a:gd name="connsiteX52" fmla="*/ 2560321 w 4345388"/>
                <a:gd name="connsiteY52" fmla="*/ 579228 h 1812024"/>
                <a:gd name="connsiteX53" fmla="*/ 2564296 w 4345388"/>
                <a:gd name="connsiteY53" fmla="*/ 595130 h 1812024"/>
                <a:gd name="connsiteX54" fmla="*/ 2576223 w 4345388"/>
                <a:gd name="connsiteY54" fmla="*/ 611033 h 1812024"/>
                <a:gd name="connsiteX55" fmla="*/ 2592126 w 4345388"/>
                <a:gd name="connsiteY55" fmla="*/ 634887 h 1812024"/>
                <a:gd name="connsiteX56" fmla="*/ 2604053 w 4345388"/>
                <a:gd name="connsiteY56" fmla="*/ 654765 h 1812024"/>
                <a:gd name="connsiteX57" fmla="*/ 2623931 w 4345388"/>
                <a:gd name="connsiteY57" fmla="*/ 646814 h 1812024"/>
                <a:gd name="connsiteX58" fmla="*/ 2643809 w 4345388"/>
                <a:gd name="connsiteY58" fmla="*/ 618984 h 1812024"/>
                <a:gd name="connsiteX59" fmla="*/ 2663687 w 4345388"/>
                <a:gd name="connsiteY59" fmla="*/ 583203 h 1812024"/>
                <a:gd name="connsiteX60" fmla="*/ 2679590 w 4345388"/>
                <a:gd name="connsiteY60" fmla="*/ 547422 h 1812024"/>
                <a:gd name="connsiteX61" fmla="*/ 2683566 w 4345388"/>
                <a:gd name="connsiteY61" fmla="*/ 535495 h 1812024"/>
                <a:gd name="connsiteX62" fmla="*/ 2691517 w 4345388"/>
                <a:gd name="connsiteY62" fmla="*/ 523568 h 1812024"/>
                <a:gd name="connsiteX63" fmla="*/ 2703444 w 4345388"/>
                <a:gd name="connsiteY63" fmla="*/ 491763 h 1812024"/>
                <a:gd name="connsiteX64" fmla="*/ 2711395 w 4345388"/>
                <a:gd name="connsiteY64" fmla="*/ 475861 h 1812024"/>
                <a:gd name="connsiteX65" fmla="*/ 2735249 w 4345388"/>
                <a:gd name="connsiteY65" fmla="*/ 527544 h 1812024"/>
                <a:gd name="connsiteX66" fmla="*/ 2755127 w 4345388"/>
                <a:gd name="connsiteY66" fmla="*/ 571276 h 1812024"/>
                <a:gd name="connsiteX67" fmla="*/ 2771030 w 4345388"/>
                <a:gd name="connsiteY67" fmla="*/ 622960 h 1812024"/>
                <a:gd name="connsiteX68" fmla="*/ 2775006 w 4345388"/>
                <a:gd name="connsiteY68" fmla="*/ 638862 h 1812024"/>
                <a:gd name="connsiteX69" fmla="*/ 2782957 w 4345388"/>
                <a:gd name="connsiteY69" fmla="*/ 654765 h 1812024"/>
                <a:gd name="connsiteX70" fmla="*/ 2802835 w 4345388"/>
                <a:gd name="connsiteY70" fmla="*/ 690546 h 1812024"/>
                <a:gd name="connsiteX71" fmla="*/ 2818738 w 4345388"/>
                <a:gd name="connsiteY71" fmla="*/ 706448 h 1812024"/>
                <a:gd name="connsiteX72" fmla="*/ 2830665 w 4345388"/>
                <a:gd name="connsiteY72" fmla="*/ 730302 h 1812024"/>
                <a:gd name="connsiteX73" fmla="*/ 2834641 w 4345388"/>
                <a:gd name="connsiteY73" fmla="*/ 746205 h 1812024"/>
                <a:gd name="connsiteX74" fmla="*/ 2846567 w 4345388"/>
                <a:gd name="connsiteY74" fmla="*/ 762108 h 1812024"/>
                <a:gd name="connsiteX75" fmla="*/ 2862470 w 4345388"/>
                <a:gd name="connsiteY75" fmla="*/ 809815 h 1812024"/>
                <a:gd name="connsiteX76" fmla="*/ 2866446 w 4345388"/>
                <a:gd name="connsiteY76" fmla="*/ 825718 h 1812024"/>
                <a:gd name="connsiteX77" fmla="*/ 2882348 w 4345388"/>
                <a:gd name="connsiteY77" fmla="*/ 861499 h 1812024"/>
                <a:gd name="connsiteX78" fmla="*/ 2886324 w 4345388"/>
                <a:gd name="connsiteY78" fmla="*/ 877402 h 1812024"/>
                <a:gd name="connsiteX79" fmla="*/ 2898251 w 4345388"/>
                <a:gd name="connsiteY79" fmla="*/ 901255 h 1812024"/>
                <a:gd name="connsiteX80" fmla="*/ 2910178 w 4345388"/>
                <a:gd name="connsiteY80" fmla="*/ 893304 h 1812024"/>
                <a:gd name="connsiteX81" fmla="*/ 2949934 w 4345388"/>
                <a:gd name="connsiteY81" fmla="*/ 817767 h 1812024"/>
                <a:gd name="connsiteX82" fmla="*/ 2957886 w 4345388"/>
                <a:gd name="connsiteY82" fmla="*/ 770059 h 1812024"/>
                <a:gd name="connsiteX83" fmla="*/ 2977764 w 4345388"/>
                <a:gd name="connsiteY83" fmla="*/ 730302 h 1812024"/>
                <a:gd name="connsiteX84" fmla="*/ 2981740 w 4345388"/>
                <a:gd name="connsiteY84" fmla="*/ 686570 h 1812024"/>
                <a:gd name="connsiteX85" fmla="*/ 3005594 w 4345388"/>
                <a:gd name="connsiteY85" fmla="*/ 642838 h 1812024"/>
                <a:gd name="connsiteX86" fmla="*/ 3025472 w 4345388"/>
                <a:gd name="connsiteY86" fmla="*/ 567301 h 1812024"/>
                <a:gd name="connsiteX87" fmla="*/ 3041374 w 4345388"/>
                <a:gd name="connsiteY87" fmla="*/ 487788 h 1812024"/>
                <a:gd name="connsiteX88" fmla="*/ 3049326 w 4345388"/>
                <a:gd name="connsiteY88" fmla="*/ 471885 h 1812024"/>
                <a:gd name="connsiteX89" fmla="*/ 3061253 w 4345388"/>
                <a:gd name="connsiteY89" fmla="*/ 432128 h 1812024"/>
                <a:gd name="connsiteX90" fmla="*/ 3085107 w 4345388"/>
                <a:gd name="connsiteY90" fmla="*/ 376469 h 1812024"/>
                <a:gd name="connsiteX91" fmla="*/ 3101009 w 4345388"/>
                <a:gd name="connsiteY91" fmla="*/ 416226 h 1812024"/>
                <a:gd name="connsiteX92" fmla="*/ 3104985 w 4345388"/>
                <a:gd name="connsiteY92" fmla="*/ 440080 h 1812024"/>
                <a:gd name="connsiteX93" fmla="*/ 3116912 w 4345388"/>
                <a:gd name="connsiteY93" fmla="*/ 495739 h 1812024"/>
                <a:gd name="connsiteX94" fmla="*/ 3136790 w 4345388"/>
                <a:gd name="connsiteY94" fmla="*/ 555374 h 1812024"/>
                <a:gd name="connsiteX95" fmla="*/ 3180522 w 4345388"/>
                <a:gd name="connsiteY95" fmla="*/ 718375 h 1812024"/>
                <a:gd name="connsiteX96" fmla="*/ 3196425 w 4345388"/>
                <a:gd name="connsiteY96" fmla="*/ 770059 h 1812024"/>
                <a:gd name="connsiteX97" fmla="*/ 3220279 w 4345388"/>
                <a:gd name="connsiteY97" fmla="*/ 873426 h 1812024"/>
                <a:gd name="connsiteX98" fmla="*/ 3248108 w 4345388"/>
                <a:gd name="connsiteY98" fmla="*/ 964866 h 1812024"/>
                <a:gd name="connsiteX99" fmla="*/ 3252084 w 4345388"/>
                <a:gd name="connsiteY99" fmla="*/ 992695 h 1812024"/>
                <a:gd name="connsiteX100" fmla="*/ 3267987 w 4345388"/>
                <a:gd name="connsiteY100" fmla="*/ 1032452 h 1812024"/>
                <a:gd name="connsiteX101" fmla="*/ 3271962 w 4345388"/>
                <a:gd name="connsiteY101" fmla="*/ 1044379 h 1812024"/>
                <a:gd name="connsiteX102" fmla="*/ 3283889 w 4345388"/>
                <a:gd name="connsiteY102" fmla="*/ 1048355 h 1812024"/>
                <a:gd name="connsiteX103" fmla="*/ 3291841 w 4345388"/>
                <a:gd name="connsiteY103" fmla="*/ 1040403 h 1812024"/>
                <a:gd name="connsiteX104" fmla="*/ 3307743 w 4345388"/>
                <a:gd name="connsiteY104" fmla="*/ 1008598 h 1812024"/>
                <a:gd name="connsiteX105" fmla="*/ 3315694 w 4345388"/>
                <a:gd name="connsiteY105" fmla="*/ 984744 h 1812024"/>
                <a:gd name="connsiteX106" fmla="*/ 3335573 w 4345388"/>
                <a:gd name="connsiteY106" fmla="*/ 1016549 h 1812024"/>
                <a:gd name="connsiteX107" fmla="*/ 3367378 w 4345388"/>
                <a:gd name="connsiteY107" fmla="*/ 1088111 h 1812024"/>
                <a:gd name="connsiteX108" fmla="*/ 3399183 w 4345388"/>
                <a:gd name="connsiteY108" fmla="*/ 1143770 h 1812024"/>
                <a:gd name="connsiteX109" fmla="*/ 3415086 w 4345388"/>
                <a:gd name="connsiteY109" fmla="*/ 1139795 h 1812024"/>
                <a:gd name="connsiteX110" fmla="*/ 3430988 w 4345388"/>
                <a:gd name="connsiteY110" fmla="*/ 1111965 h 1812024"/>
                <a:gd name="connsiteX111" fmla="*/ 3454842 w 4345388"/>
                <a:gd name="connsiteY111" fmla="*/ 1060282 h 1812024"/>
                <a:gd name="connsiteX112" fmla="*/ 3478696 w 4345388"/>
                <a:gd name="connsiteY112" fmla="*/ 1008598 h 1812024"/>
                <a:gd name="connsiteX113" fmla="*/ 3490623 w 4345388"/>
                <a:gd name="connsiteY113" fmla="*/ 1004622 h 1812024"/>
                <a:gd name="connsiteX114" fmla="*/ 3522428 w 4345388"/>
                <a:gd name="connsiteY114" fmla="*/ 1048355 h 1812024"/>
                <a:gd name="connsiteX115" fmla="*/ 3538331 w 4345388"/>
                <a:gd name="connsiteY115" fmla="*/ 1068233 h 1812024"/>
                <a:gd name="connsiteX116" fmla="*/ 3582063 w 4345388"/>
                <a:gd name="connsiteY116" fmla="*/ 1151722 h 1812024"/>
                <a:gd name="connsiteX117" fmla="*/ 3609893 w 4345388"/>
                <a:gd name="connsiteY117" fmla="*/ 1203405 h 1812024"/>
                <a:gd name="connsiteX118" fmla="*/ 3629771 w 4345388"/>
                <a:gd name="connsiteY118" fmla="*/ 1251113 h 1812024"/>
                <a:gd name="connsiteX119" fmla="*/ 3641698 w 4345388"/>
                <a:gd name="connsiteY119" fmla="*/ 1267015 h 1812024"/>
                <a:gd name="connsiteX120" fmla="*/ 3653625 w 4345388"/>
                <a:gd name="connsiteY120" fmla="*/ 1294845 h 1812024"/>
                <a:gd name="connsiteX121" fmla="*/ 3665552 w 4345388"/>
                <a:gd name="connsiteY121" fmla="*/ 1282918 h 1812024"/>
                <a:gd name="connsiteX122" fmla="*/ 3721211 w 4345388"/>
                <a:gd name="connsiteY122" fmla="*/ 1111965 h 1812024"/>
                <a:gd name="connsiteX123" fmla="*/ 3768919 w 4345388"/>
                <a:gd name="connsiteY123" fmla="*/ 948963 h 1812024"/>
                <a:gd name="connsiteX124" fmla="*/ 3776870 w 4345388"/>
                <a:gd name="connsiteY124" fmla="*/ 897280 h 1812024"/>
                <a:gd name="connsiteX125" fmla="*/ 3792773 w 4345388"/>
                <a:gd name="connsiteY125" fmla="*/ 861499 h 1812024"/>
                <a:gd name="connsiteX126" fmla="*/ 3800724 w 4345388"/>
                <a:gd name="connsiteY126" fmla="*/ 837645 h 1812024"/>
                <a:gd name="connsiteX127" fmla="*/ 3808675 w 4345388"/>
                <a:gd name="connsiteY127" fmla="*/ 801864 h 1812024"/>
                <a:gd name="connsiteX128" fmla="*/ 3824578 w 4345388"/>
                <a:gd name="connsiteY128" fmla="*/ 778010 h 1812024"/>
                <a:gd name="connsiteX129" fmla="*/ 3828554 w 4345388"/>
                <a:gd name="connsiteY129" fmla="*/ 789937 h 1812024"/>
                <a:gd name="connsiteX130" fmla="*/ 3836505 w 4345388"/>
                <a:gd name="connsiteY130" fmla="*/ 801864 h 1812024"/>
                <a:gd name="connsiteX131" fmla="*/ 3840481 w 4345388"/>
                <a:gd name="connsiteY131" fmla="*/ 829694 h 1812024"/>
                <a:gd name="connsiteX132" fmla="*/ 3884213 w 4345388"/>
                <a:gd name="connsiteY132" fmla="*/ 992695 h 1812024"/>
                <a:gd name="connsiteX133" fmla="*/ 3896140 w 4345388"/>
                <a:gd name="connsiteY133" fmla="*/ 1024501 h 1812024"/>
                <a:gd name="connsiteX134" fmla="*/ 3904091 w 4345388"/>
                <a:gd name="connsiteY134" fmla="*/ 1064257 h 1812024"/>
                <a:gd name="connsiteX135" fmla="*/ 3916018 w 4345388"/>
                <a:gd name="connsiteY135" fmla="*/ 1115941 h 1812024"/>
                <a:gd name="connsiteX136" fmla="*/ 3947823 w 4345388"/>
                <a:gd name="connsiteY136" fmla="*/ 1219308 h 1812024"/>
                <a:gd name="connsiteX137" fmla="*/ 3959750 w 4345388"/>
                <a:gd name="connsiteY137" fmla="*/ 1239186 h 1812024"/>
                <a:gd name="connsiteX138" fmla="*/ 3971677 w 4345388"/>
                <a:gd name="connsiteY138" fmla="*/ 1286894 h 1812024"/>
                <a:gd name="connsiteX139" fmla="*/ 3995531 w 4345388"/>
                <a:gd name="connsiteY139" fmla="*/ 1394236 h 1812024"/>
                <a:gd name="connsiteX140" fmla="*/ 4023361 w 4345388"/>
                <a:gd name="connsiteY140" fmla="*/ 1430017 h 1812024"/>
                <a:gd name="connsiteX141" fmla="*/ 4031312 w 4345388"/>
                <a:gd name="connsiteY141" fmla="*/ 1441944 h 1812024"/>
                <a:gd name="connsiteX142" fmla="*/ 4043239 w 4345388"/>
                <a:gd name="connsiteY142" fmla="*/ 1465798 h 1812024"/>
                <a:gd name="connsiteX143" fmla="*/ 4055166 w 4345388"/>
                <a:gd name="connsiteY143" fmla="*/ 1469774 h 1812024"/>
                <a:gd name="connsiteX144" fmla="*/ 4082995 w 4345388"/>
                <a:gd name="connsiteY144" fmla="*/ 1477725 h 1812024"/>
                <a:gd name="connsiteX145" fmla="*/ 4114801 w 4345388"/>
                <a:gd name="connsiteY145" fmla="*/ 1481701 h 1812024"/>
                <a:gd name="connsiteX146" fmla="*/ 4130703 w 4345388"/>
                <a:gd name="connsiteY146" fmla="*/ 1485676 h 1812024"/>
                <a:gd name="connsiteX147" fmla="*/ 4154557 w 4345388"/>
                <a:gd name="connsiteY147" fmla="*/ 1477725 h 1812024"/>
                <a:gd name="connsiteX148" fmla="*/ 4166484 w 4345388"/>
                <a:gd name="connsiteY148" fmla="*/ 1465798 h 1812024"/>
                <a:gd name="connsiteX149" fmla="*/ 4198289 w 4345388"/>
                <a:gd name="connsiteY149" fmla="*/ 1414115 h 1812024"/>
                <a:gd name="connsiteX150" fmla="*/ 4234070 w 4345388"/>
                <a:gd name="connsiteY150" fmla="*/ 1418090 h 1812024"/>
                <a:gd name="connsiteX151" fmla="*/ 4257924 w 4345388"/>
                <a:gd name="connsiteY151" fmla="*/ 1437968 h 1812024"/>
                <a:gd name="connsiteX152" fmla="*/ 4273827 w 4345388"/>
                <a:gd name="connsiteY152" fmla="*/ 1449895 h 1812024"/>
                <a:gd name="connsiteX153" fmla="*/ 4313583 w 4345388"/>
                <a:gd name="connsiteY153" fmla="*/ 1485676 h 1812024"/>
                <a:gd name="connsiteX154" fmla="*/ 4325510 w 4345388"/>
                <a:gd name="connsiteY154" fmla="*/ 1505555 h 1812024"/>
                <a:gd name="connsiteX155" fmla="*/ 4337437 w 4345388"/>
                <a:gd name="connsiteY155" fmla="*/ 1533384 h 1812024"/>
                <a:gd name="connsiteX156" fmla="*/ 4345388 w 4345388"/>
                <a:gd name="connsiteY15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42877 w 4345388"/>
                <a:gd name="connsiteY26" fmla="*/ 352615 h 1812024"/>
                <a:gd name="connsiteX27" fmla="*/ 2158780 w 4345388"/>
                <a:gd name="connsiteY27" fmla="*/ 420202 h 1812024"/>
                <a:gd name="connsiteX28" fmla="*/ 2170707 w 4345388"/>
                <a:gd name="connsiteY28" fmla="*/ 444055 h 1812024"/>
                <a:gd name="connsiteX29" fmla="*/ 2274074 w 4345388"/>
                <a:gd name="connsiteY29" fmla="*/ 444055 h 1812024"/>
                <a:gd name="connsiteX30" fmla="*/ 2289976 w 4345388"/>
                <a:gd name="connsiteY30" fmla="*/ 4321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42877 w 4345388"/>
                <a:gd name="connsiteY26" fmla="*/ 352615 h 1812024"/>
                <a:gd name="connsiteX27" fmla="*/ 2158780 w 4345388"/>
                <a:gd name="connsiteY27" fmla="*/ 420202 h 1812024"/>
                <a:gd name="connsiteX28" fmla="*/ 2214952 w 4345388"/>
                <a:gd name="connsiteY28" fmla="*/ 458804 h 1812024"/>
                <a:gd name="connsiteX29" fmla="*/ 2274074 w 4345388"/>
                <a:gd name="connsiteY29" fmla="*/ 444055 h 1812024"/>
                <a:gd name="connsiteX30" fmla="*/ 2289976 w 4345388"/>
                <a:gd name="connsiteY30" fmla="*/ 4321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42877 w 4345388"/>
                <a:gd name="connsiteY26" fmla="*/ 352615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74074 w 4345388"/>
                <a:gd name="connsiteY29" fmla="*/ 444055 h 1812024"/>
                <a:gd name="connsiteX30" fmla="*/ 2289976 w 4345388"/>
                <a:gd name="connsiteY30" fmla="*/ 4321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74074 w 4345388"/>
                <a:gd name="connsiteY29" fmla="*/ 444055 h 1812024"/>
                <a:gd name="connsiteX30" fmla="*/ 2289976 w 4345388"/>
                <a:gd name="connsiteY30" fmla="*/ 4321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54409 w 4345388"/>
                <a:gd name="connsiteY29" fmla="*/ 360481 h 1812024"/>
                <a:gd name="connsiteX30" fmla="*/ 2289976 w 4345388"/>
                <a:gd name="connsiteY30" fmla="*/ 4321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54409 w 4345388"/>
                <a:gd name="connsiteY29" fmla="*/ 360481 h 1812024"/>
                <a:gd name="connsiteX30" fmla="*/ 2287518 w 4345388"/>
                <a:gd name="connsiteY30" fmla="*/ 205986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7518 w 4345388"/>
                <a:gd name="connsiteY30" fmla="*/ 205986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7518 w 4345388"/>
                <a:gd name="connsiteY30" fmla="*/ 205986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77441 w 4345388"/>
                <a:gd name="connsiteY37" fmla="*/ 277078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87273 w 4345388"/>
                <a:gd name="connsiteY37" fmla="*/ 240207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73465 w 4345388"/>
                <a:gd name="connsiteY36" fmla="*/ 289005 h 1812024"/>
                <a:gd name="connsiteX37" fmla="*/ 2387273 w 4345388"/>
                <a:gd name="connsiteY37" fmla="*/ 240207 h 1812024"/>
                <a:gd name="connsiteX38" fmla="*/ 2381416 w 4345388"/>
                <a:gd name="connsiteY38" fmla="*/ 487788 h 1812024"/>
                <a:gd name="connsiteX39" fmla="*/ 2385392 w 4345388"/>
                <a:gd name="connsiteY39" fmla="*/ 507666 h 1812024"/>
                <a:gd name="connsiteX40" fmla="*/ 2393343 w 4345388"/>
                <a:gd name="connsiteY40" fmla="*/ 519593 h 1812024"/>
                <a:gd name="connsiteX41" fmla="*/ 2413221 w 4345388"/>
                <a:gd name="connsiteY41" fmla="*/ 555374 h 1812024"/>
                <a:gd name="connsiteX42" fmla="*/ 2449002 w 4345388"/>
                <a:gd name="connsiteY42" fmla="*/ 543447 h 1812024"/>
                <a:gd name="connsiteX43" fmla="*/ 2468881 w 4345388"/>
                <a:gd name="connsiteY43" fmla="*/ 523568 h 1812024"/>
                <a:gd name="connsiteX44" fmla="*/ 2500686 w 4345388"/>
                <a:gd name="connsiteY44" fmla="*/ 483812 h 1812024"/>
                <a:gd name="connsiteX45" fmla="*/ 2512613 w 4345388"/>
                <a:gd name="connsiteY45" fmla="*/ 471885 h 1812024"/>
                <a:gd name="connsiteX46" fmla="*/ 2524540 w 4345388"/>
                <a:gd name="connsiteY46" fmla="*/ 479836 h 1812024"/>
                <a:gd name="connsiteX47" fmla="*/ 2532491 w 4345388"/>
                <a:gd name="connsiteY47" fmla="*/ 503690 h 1812024"/>
                <a:gd name="connsiteX48" fmla="*/ 2540442 w 4345388"/>
                <a:gd name="connsiteY48" fmla="*/ 523568 h 1812024"/>
                <a:gd name="connsiteX49" fmla="*/ 2544418 w 4345388"/>
                <a:gd name="connsiteY49" fmla="*/ 543447 h 1812024"/>
                <a:gd name="connsiteX50" fmla="*/ 2552369 w 4345388"/>
                <a:gd name="connsiteY50" fmla="*/ 559349 h 1812024"/>
                <a:gd name="connsiteX51" fmla="*/ 2560321 w 4345388"/>
                <a:gd name="connsiteY51" fmla="*/ 579228 h 1812024"/>
                <a:gd name="connsiteX52" fmla="*/ 2564296 w 4345388"/>
                <a:gd name="connsiteY52" fmla="*/ 595130 h 1812024"/>
                <a:gd name="connsiteX53" fmla="*/ 2576223 w 4345388"/>
                <a:gd name="connsiteY53" fmla="*/ 611033 h 1812024"/>
                <a:gd name="connsiteX54" fmla="*/ 2592126 w 4345388"/>
                <a:gd name="connsiteY54" fmla="*/ 634887 h 1812024"/>
                <a:gd name="connsiteX55" fmla="*/ 2604053 w 4345388"/>
                <a:gd name="connsiteY55" fmla="*/ 654765 h 1812024"/>
                <a:gd name="connsiteX56" fmla="*/ 2623931 w 4345388"/>
                <a:gd name="connsiteY56" fmla="*/ 646814 h 1812024"/>
                <a:gd name="connsiteX57" fmla="*/ 2643809 w 4345388"/>
                <a:gd name="connsiteY57" fmla="*/ 618984 h 1812024"/>
                <a:gd name="connsiteX58" fmla="*/ 2663687 w 4345388"/>
                <a:gd name="connsiteY58" fmla="*/ 583203 h 1812024"/>
                <a:gd name="connsiteX59" fmla="*/ 2679590 w 4345388"/>
                <a:gd name="connsiteY59" fmla="*/ 547422 h 1812024"/>
                <a:gd name="connsiteX60" fmla="*/ 2683566 w 4345388"/>
                <a:gd name="connsiteY60" fmla="*/ 535495 h 1812024"/>
                <a:gd name="connsiteX61" fmla="*/ 2691517 w 4345388"/>
                <a:gd name="connsiteY61" fmla="*/ 523568 h 1812024"/>
                <a:gd name="connsiteX62" fmla="*/ 2703444 w 4345388"/>
                <a:gd name="connsiteY62" fmla="*/ 491763 h 1812024"/>
                <a:gd name="connsiteX63" fmla="*/ 2711395 w 4345388"/>
                <a:gd name="connsiteY63" fmla="*/ 475861 h 1812024"/>
                <a:gd name="connsiteX64" fmla="*/ 2735249 w 4345388"/>
                <a:gd name="connsiteY64" fmla="*/ 527544 h 1812024"/>
                <a:gd name="connsiteX65" fmla="*/ 2755127 w 4345388"/>
                <a:gd name="connsiteY65" fmla="*/ 571276 h 1812024"/>
                <a:gd name="connsiteX66" fmla="*/ 2771030 w 4345388"/>
                <a:gd name="connsiteY66" fmla="*/ 622960 h 1812024"/>
                <a:gd name="connsiteX67" fmla="*/ 2775006 w 4345388"/>
                <a:gd name="connsiteY67" fmla="*/ 638862 h 1812024"/>
                <a:gd name="connsiteX68" fmla="*/ 2782957 w 4345388"/>
                <a:gd name="connsiteY68" fmla="*/ 654765 h 1812024"/>
                <a:gd name="connsiteX69" fmla="*/ 2802835 w 4345388"/>
                <a:gd name="connsiteY69" fmla="*/ 690546 h 1812024"/>
                <a:gd name="connsiteX70" fmla="*/ 2818738 w 4345388"/>
                <a:gd name="connsiteY70" fmla="*/ 706448 h 1812024"/>
                <a:gd name="connsiteX71" fmla="*/ 2830665 w 4345388"/>
                <a:gd name="connsiteY71" fmla="*/ 730302 h 1812024"/>
                <a:gd name="connsiteX72" fmla="*/ 2834641 w 4345388"/>
                <a:gd name="connsiteY72" fmla="*/ 746205 h 1812024"/>
                <a:gd name="connsiteX73" fmla="*/ 2846567 w 4345388"/>
                <a:gd name="connsiteY73" fmla="*/ 762108 h 1812024"/>
                <a:gd name="connsiteX74" fmla="*/ 2862470 w 4345388"/>
                <a:gd name="connsiteY74" fmla="*/ 809815 h 1812024"/>
                <a:gd name="connsiteX75" fmla="*/ 2866446 w 4345388"/>
                <a:gd name="connsiteY75" fmla="*/ 825718 h 1812024"/>
                <a:gd name="connsiteX76" fmla="*/ 2882348 w 4345388"/>
                <a:gd name="connsiteY76" fmla="*/ 861499 h 1812024"/>
                <a:gd name="connsiteX77" fmla="*/ 2886324 w 4345388"/>
                <a:gd name="connsiteY77" fmla="*/ 877402 h 1812024"/>
                <a:gd name="connsiteX78" fmla="*/ 2898251 w 4345388"/>
                <a:gd name="connsiteY78" fmla="*/ 901255 h 1812024"/>
                <a:gd name="connsiteX79" fmla="*/ 2910178 w 4345388"/>
                <a:gd name="connsiteY79" fmla="*/ 893304 h 1812024"/>
                <a:gd name="connsiteX80" fmla="*/ 2949934 w 4345388"/>
                <a:gd name="connsiteY80" fmla="*/ 817767 h 1812024"/>
                <a:gd name="connsiteX81" fmla="*/ 2957886 w 4345388"/>
                <a:gd name="connsiteY81" fmla="*/ 770059 h 1812024"/>
                <a:gd name="connsiteX82" fmla="*/ 2977764 w 4345388"/>
                <a:gd name="connsiteY82" fmla="*/ 730302 h 1812024"/>
                <a:gd name="connsiteX83" fmla="*/ 2981740 w 4345388"/>
                <a:gd name="connsiteY83" fmla="*/ 686570 h 1812024"/>
                <a:gd name="connsiteX84" fmla="*/ 3005594 w 4345388"/>
                <a:gd name="connsiteY84" fmla="*/ 642838 h 1812024"/>
                <a:gd name="connsiteX85" fmla="*/ 3025472 w 4345388"/>
                <a:gd name="connsiteY85" fmla="*/ 567301 h 1812024"/>
                <a:gd name="connsiteX86" fmla="*/ 3041374 w 4345388"/>
                <a:gd name="connsiteY86" fmla="*/ 487788 h 1812024"/>
                <a:gd name="connsiteX87" fmla="*/ 3049326 w 4345388"/>
                <a:gd name="connsiteY87" fmla="*/ 471885 h 1812024"/>
                <a:gd name="connsiteX88" fmla="*/ 3061253 w 4345388"/>
                <a:gd name="connsiteY88" fmla="*/ 432128 h 1812024"/>
                <a:gd name="connsiteX89" fmla="*/ 3085107 w 4345388"/>
                <a:gd name="connsiteY89" fmla="*/ 376469 h 1812024"/>
                <a:gd name="connsiteX90" fmla="*/ 3101009 w 4345388"/>
                <a:gd name="connsiteY90" fmla="*/ 416226 h 1812024"/>
                <a:gd name="connsiteX91" fmla="*/ 3104985 w 4345388"/>
                <a:gd name="connsiteY91" fmla="*/ 440080 h 1812024"/>
                <a:gd name="connsiteX92" fmla="*/ 3116912 w 4345388"/>
                <a:gd name="connsiteY92" fmla="*/ 495739 h 1812024"/>
                <a:gd name="connsiteX93" fmla="*/ 3136790 w 4345388"/>
                <a:gd name="connsiteY93" fmla="*/ 555374 h 1812024"/>
                <a:gd name="connsiteX94" fmla="*/ 3180522 w 4345388"/>
                <a:gd name="connsiteY94" fmla="*/ 718375 h 1812024"/>
                <a:gd name="connsiteX95" fmla="*/ 3196425 w 4345388"/>
                <a:gd name="connsiteY95" fmla="*/ 770059 h 1812024"/>
                <a:gd name="connsiteX96" fmla="*/ 3220279 w 4345388"/>
                <a:gd name="connsiteY96" fmla="*/ 873426 h 1812024"/>
                <a:gd name="connsiteX97" fmla="*/ 3248108 w 4345388"/>
                <a:gd name="connsiteY97" fmla="*/ 964866 h 1812024"/>
                <a:gd name="connsiteX98" fmla="*/ 3252084 w 4345388"/>
                <a:gd name="connsiteY98" fmla="*/ 992695 h 1812024"/>
                <a:gd name="connsiteX99" fmla="*/ 3267987 w 4345388"/>
                <a:gd name="connsiteY99" fmla="*/ 1032452 h 1812024"/>
                <a:gd name="connsiteX100" fmla="*/ 3271962 w 4345388"/>
                <a:gd name="connsiteY100" fmla="*/ 1044379 h 1812024"/>
                <a:gd name="connsiteX101" fmla="*/ 3283889 w 4345388"/>
                <a:gd name="connsiteY101" fmla="*/ 1048355 h 1812024"/>
                <a:gd name="connsiteX102" fmla="*/ 3291841 w 4345388"/>
                <a:gd name="connsiteY102" fmla="*/ 1040403 h 1812024"/>
                <a:gd name="connsiteX103" fmla="*/ 3307743 w 4345388"/>
                <a:gd name="connsiteY103" fmla="*/ 1008598 h 1812024"/>
                <a:gd name="connsiteX104" fmla="*/ 3315694 w 4345388"/>
                <a:gd name="connsiteY104" fmla="*/ 984744 h 1812024"/>
                <a:gd name="connsiteX105" fmla="*/ 3335573 w 4345388"/>
                <a:gd name="connsiteY105" fmla="*/ 1016549 h 1812024"/>
                <a:gd name="connsiteX106" fmla="*/ 3367378 w 4345388"/>
                <a:gd name="connsiteY106" fmla="*/ 1088111 h 1812024"/>
                <a:gd name="connsiteX107" fmla="*/ 3399183 w 4345388"/>
                <a:gd name="connsiteY107" fmla="*/ 1143770 h 1812024"/>
                <a:gd name="connsiteX108" fmla="*/ 3415086 w 4345388"/>
                <a:gd name="connsiteY108" fmla="*/ 1139795 h 1812024"/>
                <a:gd name="connsiteX109" fmla="*/ 3430988 w 4345388"/>
                <a:gd name="connsiteY109" fmla="*/ 1111965 h 1812024"/>
                <a:gd name="connsiteX110" fmla="*/ 3454842 w 4345388"/>
                <a:gd name="connsiteY110" fmla="*/ 1060282 h 1812024"/>
                <a:gd name="connsiteX111" fmla="*/ 3478696 w 4345388"/>
                <a:gd name="connsiteY111" fmla="*/ 1008598 h 1812024"/>
                <a:gd name="connsiteX112" fmla="*/ 3490623 w 4345388"/>
                <a:gd name="connsiteY112" fmla="*/ 1004622 h 1812024"/>
                <a:gd name="connsiteX113" fmla="*/ 3522428 w 4345388"/>
                <a:gd name="connsiteY113" fmla="*/ 1048355 h 1812024"/>
                <a:gd name="connsiteX114" fmla="*/ 3538331 w 4345388"/>
                <a:gd name="connsiteY114" fmla="*/ 1068233 h 1812024"/>
                <a:gd name="connsiteX115" fmla="*/ 3582063 w 4345388"/>
                <a:gd name="connsiteY115" fmla="*/ 1151722 h 1812024"/>
                <a:gd name="connsiteX116" fmla="*/ 3609893 w 4345388"/>
                <a:gd name="connsiteY116" fmla="*/ 1203405 h 1812024"/>
                <a:gd name="connsiteX117" fmla="*/ 3629771 w 4345388"/>
                <a:gd name="connsiteY117" fmla="*/ 1251113 h 1812024"/>
                <a:gd name="connsiteX118" fmla="*/ 3641698 w 4345388"/>
                <a:gd name="connsiteY118" fmla="*/ 1267015 h 1812024"/>
                <a:gd name="connsiteX119" fmla="*/ 3653625 w 4345388"/>
                <a:gd name="connsiteY119" fmla="*/ 1294845 h 1812024"/>
                <a:gd name="connsiteX120" fmla="*/ 3665552 w 4345388"/>
                <a:gd name="connsiteY120" fmla="*/ 1282918 h 1812024"/>
                <a:gd name="connsiteX121" fmla="*/ 3721211 w 4345388"/>
                <a:gd name="connsiteY121" fmla="*/ 1111965 h 1812024"/>
                <a:gd name="connsiteX122" fmla="*/ 3768919 w 4345388"/>
                <a:gd name="connsiteY122" fmla="*/ 948963 h 1812024"/>
                <a:gd name="connsiteX123" fmla="*/ 3776870 w 4345388"/>
                <a:gd name="connsiteY123" fmla="*/ 897280 h 1812024"/>
                <a:gd name="connsiteX124" fmla="*/ 3792773 w 4345388"/>
                <a:gd name="connsiteY124" fmla="*/ 861499 h 1812024"/>
                <a:gd name="connsiteX125" fmla="*/ 3800724 w 4345388"/>
                <a:gd name="connsiteY125" fmla="*/ 837645 h 1812024"/>
                <a:gd name="connsiteX126" fmla="*/ 3808675 w 4345388"/>
                <a:gd name="connsiteY126" fmla="*/ 801864 h 1812024"/>
                <a:gd name="connsiteX127" fmla="*/ 3824578 w 4345388"/>
                <a:gd name="connsiteY127" fmla="*/ 778010 h 1812024"/>
                <a:gd name="connsiteX128" fmla="*/ 3828554 w 4345388"/>
                <a:gd name="connsiteY128" fmla="*/ 789937 h 1812024"/>
                <a:gd name="connsiteX129" fmla="*/ 3836505 w 4345388"/>
                <a:gd name="connsiteY129" fmla="*/ 801864 h 1812024"/>
                <a:gd name="connsiteX130" fmla="*/ 3840481 w 4345388"/>
                <a:gd name="connsiteY130" fmla="*/ 829694 h 1812024"/>
                <a:gd name="connsiteX131" fmla="*/ 3884213 w 4345388"/>
                <a:gd name="connsiteY131" fmla="*/ 992695 h 1812024"/>
                <a:gd name="connsiteX132" fmla="*/ 3896140 w 4345388"/>
                <a:gd name="connsiteY132" fmla="*/ 1024501 h 1812024"/>
                <a:gd name="connsiteX133" fmla="*/ 3904091 w 4345388"/>
                <a:gd name="connsiteY133" fmla="*/ 1064257 h 1812024"/>
                <a:gd name="connsiteX134" fmla="*/ 3916018 w 4345388"/>
                <a:gd name="connsiteY134" fmla="*/ 1115941 h 1812024"/>
                <a:gd name="connsiteX135" fmla="*/ 3947823 w 4345388"/>
                <a:gd name="connsiteY135" fmla="*/ 1219308 h 1812024"/>
                <a:gd name="connsiteX136" fmla="*/ 3959750 w 4345388"/>
                <a:gd name="connsiteY136" fmla="*/ 1239186 h 1812024"/>
                <a:gd name="connsiteX137" fmla="*/ 3971677 w 4345388"/>
                <a:gd name="connsiteY137" fmla="*/ 1286894 h 1812024"/>
                <a:gd name="connsiteX138" fmla="*/ 3995531 w 4345388"/>
                <a:gd name="connsiteY138" fmla="*/ 1394236 h 1812024"/>
                <a:gd name="connsiteX139" fmla="*/ 4023361 w 4345388"/>
                <a:gd name="connsiteY139" fmla="*/ 1430017 h 1812024"/>
                <a:gd name="connsiteX140" fmla="*/ 4031312 w 4345388"/>
                <a:gd name="connsiteY140" fmla="*/ 1441944 h 1812024"/>
                <a:gd name="connsiteX141" fmla="*/ 4043239 w 4345388"/>
                <a:gd name="connsiteY141" fmla="*/ 1465798 h 1812024"/>
                <a:gd name="connsiteX142" fmla="*/ 4055166 w 4345388"/>
                <a:gd name="connsiteY142" fmla="*/ 1469774 h 1812024"/>
                <a:gd name="connsiteX143" fmla="*/ 4082995 w 4345388"/>
                <a:gd name="connsiteY143" fmla="*/ 1477725 h 1812024"/>
                <a:gd name="connsiteX144" fmla="*/ 4114801 w 4345388"/>
                <a:gd name="connsiteY144" fmla="*/ 1481701 h 1812024"/>
                <a:gd name="connsiteX145" fmla="*/ 4130703 w 4345388"/>
                <a:gd name="connsiteY145" fmla="*/ 1485676 h 1812024"/>
                <a:gd name="connsiteX146" fmla="*/ 4154557 w 4345388"/>
                <a:gd name="connsiteY146" fmla="*/ 1477725 h 1812024"/>
                <a:gd name="connsiteX147" fmla="*/ 4166484 w 4345388"/>
                <a:gd name="connsiteY147" fmla="*/ 1465798 h 1812024"/>
                <a:gd name="connsiteX148" fmla="*/ 4198289 w 4345388"/>
                <a:gd name="connsiteY148" fmla="*/ 1414115 h 1812024"/>
                <a:gd name="connsiteX149" fmla="*/ 4234070 w 4345388"/>
                <a:gd name="connsiteY149" fmla="*/ 1418090 h 1812024"/>
                <a:gd name="connsiteX150" fmla="*/ 4257924 w 4345388"/>
                <a:gd name="connsiteY150" fmla="*/ 1437968 h 1812024"/>
                <a:gd name="connsiteX151" fmla="*/ 4273827 w 4345388"/>
                <a:gd name="connsiteY151" fmla="*/ 1449895 h 1812024"/>
                <a:gd name="connsiteX152" fmla="*/ 4313583 w 4345388"/>
                <a:gd name="connsiteY152" fmla="*/ 1485676 h 1812024"/>
                <a:gd name="connsiteX153" fmla="*/ 4325510 w 4345388"/>
                <a:gd name="connsiteY153" fmla="*/ 1505555 h 1812024"/>
                <a:gd name="connsiteX154" fmla="*/ 4337437 w 4345388"/>
                <a:gd name="connsiteY154" fmla="*/ 1533384 h 1812024"/>
                <a:gd name="connsiteX155" fmla="*/ 4345388 w 4345388"/>
                <a:gd name="connsiteY15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1538 w 4345388"/>
                <a:gd name="connsiteY34" fmla="*/ 324786 h 1812024"/>
                <a:gd name="connsiteX35" fmla="*/ 2365514 w 4345388"/>
                <a:gd name="connsiteY35" fmla="*/ 308883 h 1812024"/>
                <a:gd name="connsiteX36" fmla="*/ 2387273 w 4345388"/>
                <a:gd name="connsiteY36" fmla="*/ 240207 h 1812024"/>
                <a:gd name="connsiteX37" fmla="*/ 2381416 w 4345388"/>
                <a:gd name="connsiteY37" fmla="*/ 487788 h 1812024"/>
                <a:gd name="connsiteX38" fmla="*/ 2385392 w 4345388"/>
                <a:gd name="connsiteY38" fmla="*/ 507666 h 1812024"/>
                <a:gd name="connsiteX39" fmla="*/ 2393343 w 4345388"/>
                <a:gd name="connsiteY39" fmla="*/ 519593 h 1812024"/>
                <a:gd name="connsiteX40" fmla="*/ 2413221 w 4345388"/>
                <a:gd name="connsiteY40" fmla="*/ 555374 h 1812024"/>
                <a:gd name="connsiteX41" fmla="*/ 2449002 w 4345388"/>
                <a:gd name="connsiteY41" fmla="*/ 543447 h 1812024"/>
                <a:gd name="connsiteX42" fmla="*/ 2468881 w 4345388"/>
                <a:gd name="connsiteY42" fmla="*/ 523568 h 1812024"/>
                <a:gd name="connsiteX43" fmla="*/ 2500686 w 4345388"/>
                <a:gd name="connsiteY43" fmla="*/ 483812 h 1812024"/>
                <a:gd name="connsiteX44" fmla="*/ 2512613 w 4345388"/>
                <a:gd name="connsiteY44" fmla="*/ 471885 h 1812024"/>
                <a:gd name="connsiteX45" fmla="*/ 2524540 w 4345388"/>
                <a:gd name="connsiteY45" fmla="*/ 479836 h 1812024"/>
                <a:gd name="connsiteX46" fmla="*/ 2532491 w 4345388"/>
                <a:gd name="connsiteY46" fmla="*/ 503690 h 1812024"/>
                <a:gd name="connsiteX47" fmla="*/ 2540442 w 4345388"/>
                <a:gd name="connsiteY47" fmla="*/ 523568 h 1812024"/>
                <a:gd name="connsiteX48" fmla="*/ 2544418 w 4345388"/>
                <a:gd name="connsiteY48" fmla="*/ 543447 h 1812024"/>
                <a:gd name="connsiteX49" fmla="*/ 2552369 w 4345388"/>
                <a:gd name="connsiteY49" fmla="*/ 559349 h 1812024"/>
                <a:gd name="connsiteX50" fmla="*/ 2560321 w 4345388"/>
                <a:gd name="connsiteY50" fmla="*/ 579228 h 1812024"/>
                <a:gd name="connsiteX51" fmla="*/ 2564296 w 4345388"/>
                <a:gd name="connsiteY51" fmla="*/ 595130 h 1812024"/>
                <a:gd name="connsiteX52" fmla="*/ 2576223 w 4345388"/>
                <a:gd name="connsiteY52" fmla="*/ 611033 h 1812024"/>
                <a:gd name="connsiteX53" fmla="*/ 2592126 w 4345388"/>
                <a:gd name="connsiteY53" fmla="*/ 634887 h 1812024"/>
                <a:gd name="connsiteX54" fmla="*/ 2604053 w 4345388"/>
                <a:gd name="connsiteY54" fmla="*/ 654765 h 1812024"/>
                <a:gd name="connsiteX55" fmla="*/ 2623931 w 4345388"/>
                <a:gd name="connsiteY55" fmla="*/ 646814 h 1812024"/>
                <a:gd name="connsiteX56" fmla="*/ 2643809 w 4345388"/>
                <a:gd name="connsiteY56" fmla="*/ 618984 h 1812024"/>
                <a:gd name="connsiteX57" fmla="*/ 2663687 w 4345388"/>
                <a:gd name="connsiteY57" fmla="*/ 583203 h 1812024"/>
                <a:gd name="connsiteX58" fmla="*/ 2679590 w 4345388"/>
                <a:gd name="connsiteY58" fmla="*/ 547422 h 1812024"/>
                <a:gd name="connsiteX59" fmla="*/ 2683566 w 4345388"/>
                <a:gd name="connsiteY59" fmla="*/ 535495 h 1812024"/>
                <a:gd name="connsiteX60" fmla="*/ 2691517 w 4345388"/>
                <a:gd name="connsiteY60" fmla="*/ 523568 h 1812024"/>
                <a:gd name="connsiteX61" fmla="*/ 2703444 w 4345388"/>
                <a:gd name="connsiteY61" fmla="*/ 491763 h 1812024"/>
                <a:gd name="connsiteX62" fmla="*/ 2711395 w 4345388"/>
                <a:gd name="connsiteY62" fmla="*/ 475861 h 1812024"/>
                <a:gd name="connsiteX63" fmla="*/ 2735249 w 4345388"/>
                <a:gd name="connsiteY63" fmla="*/ 527544 h 1812024"/>
                <a:gd name="connsiteX64" fmla="*/ 2755127 w 4345388"/>
                <a:gd name="connsiteY64" fmla="*/ 571276 h 1812024"/>
                <a:gd name="connsiteX65" fmla="*/ 2771030 w 4345388"/>
                <a:gd name="connsiteY65" fmla="*/ 622960 h 1812024"/>
                <a:gd name="connsiteX66" fmla="*/ 2775006 w 4345388"/>
                <a:gd name="connsiteY66" fmla="*/ 638862 h 1812024"/>
                <a:gd name="connsiteX67" fmla="*/ 2782957 w 4345388"/>
                <a:gd name="connsiteY67" fmla="*/ 654765 h 1812024"/>
                <a:gd name="connsiteX68" fmla="*/ 2802835 w 4345388"/>
                <a:gd name="connsiteY68" fmla="*/ 690546 h 1812024"/>
                <a:gd name="connsiteX69" fmla="*/ 2818738 w 4345388"/>
                <a:gd name="connsiteY69" fmla="*/ 706448 h 1812024"/>
                <a:gd name="connsiteX70" fmla="*/ 2830665 w 4345388"/>
                <a:gd name="connsiteY70" fmla="*/ 730302 h 1812024"/>
                <a:gd name="connsiteX71" fmla="*/ 2834641 w 4345388"/>
                <a:gd name="connsiteY71" fmla="*/ 746205 h 1812024"/>
                <a:gd name="connsiteX72" fmla="*/ 2846567 w 4345388"/>
                <a:gd name="connsiteY72" fmla="*/ 762108 h 1812024"/>
                <a:gd name="connsiteX73" fmla="*/ 2862470 w 4345388"/>
                <a:gd name="connsiteY73" fmla="*/ 809815 h 1812024"/>
                <a:gd name="connsiteX74" fmla="*/ 2866446 w 4345388"/>
                <a:gd name="connsiteY74" fmla="*/ 825718 h 1812024"/>
                <a:gd name="connsiteX75" fmla="*/ 2882348 w 4345388"/>
                <a:gd name="connsiteY75" fmla="*/ 861499 h 1812024"/>
                <a:gd name="connsiteX76" fmla="*/ 2886324 w 4345388"/>
                <a:gd name="connsiteY76" fmla="*/ 877402 h 1812024"/>
                <a:gd name="connsiteX77" fmla="*/ 2898251 w 4345388"/>
                <a:gd name="connsiteY77" fmla="*/ 901255 h 1812024"/>
                <a:gd name="connsiteX78" fmla="*/ 2910178 w 4345388"/>
                <a:gd name="connsiteY78" fmla="*/ 893304 h 1812024"/>
                <a:gd name="connsiteX79" fmla="*/ 2949934 w 4345388"/>
                <a:gd name="connsiteY79" fmla="*/ 817767 h 1812024"/>
                <a:gd name="connsiteX80" fmla="*/ 2957886 w 4345388"/>
                <a:gd name="connsiteY80" fmla="*/ 770059 h 1812024"/>
                <a:gd name="connsiteX81" fmla="*/ 2977764 w 4345388"/>
                <a:gd name="connsiteY81" fmla="*/ 730302 h 1812024"/>
                <a:gd name="connsiteX82" fmla="*/ 2981740 w 4345388"/>
                <a:gd name="connsiteY82" fmla="*/ 686570 h 1812024"/>
                <a:gd name="connsiteX83" fmla="*/ 3005594 w 4345388"/>
                <a:gd name="connsiteY83" fmla="*/ 642838 h 1812024"/>
                <a:gd name="connsiteX84" fmla="*/ 3025472 w 4345388"/>
                <a:gd name="connsiteY84" fmla="*/ 567301 h 1812024"/>
                <a:gd name="connsiteX85" fmla="*/ 3041374 w 4345388"/>
                <a:gd name="connsiteY85" fmla="*/ 487788 h 1812024"/>
                <a:gd name="connsiteX86" fmla="*/ 3049326 w 4345388"/>
                <a:gd name="connsiteY86" fmla="*/ 471885 h 1812024"/>
                <a:gd name="connsiteX87" fmla="*/ 3061253 w 4345388"/>
                <a:gd name="connsiteY87" fmla="*/ 432128 h 1812024"/>
                <a:gd name="connsiteX88" fmla="*/ 3085107 w 4345388"/>
                <a:gd name="connsiteY88" fmla="*/ 376469 h 1812024"/>
                <a:gd name="connsiteX89" fmla="*/ 3101009 w 4345388"/>
                <a:gd name="connsiteY89" fmla="*/ 416226 h 1812024"/>
                <a:gd name="connsiteX90" fmla="*/ 3104985 w 4345388"/>
                <a:gd name="connsiteY90" fmla="*/ 440080 h 1812024"/>
                <a:gd name="connsiteX91" fmla="*/ 3116912 w 4345388"/>
                <a:gd name="connsiteY91" fmla="*/ 495739 h 1812024"/>
                <a:gd name="connsiteX92" fmla="*/ 3136790 w 4345388"/>
                <a:gd name="connsiteY92" fmla="*/ 555374 h 1812024"/>
                <a:gd name="connsiteX93" fmla="*/ 3180522 w 4345388"/>
                <a:gd name="connsiteY93" fmla="*/ 718375 h 1812024"/>
                <a:gd name="connsiteX94" fmla="*/ 3196425 w 4345388"/>
                <a:gd name="connsiteY94" fmla="*/ 770059 h 1812024"/>
                <a:gd name="connsiteX95" fmla="*/ 3220279 w 4345388"/>
                <a:gd name="connsiteY95" fmla="*/ 873426 h 1812024"/>
                <a:gd name="connsiteX96" fmla="*/ 3248108 w 4345388"/>
                <a:gd name="connsiteY96" fmla="*/ 964866 h 1812024"/>
                <a:gd name="connsiteX97" fmla="*/ 3252084 w 4345388"/>
                <a:gd name="connsiteY97" fmla="*/ 992695 h 1812024"/>
                <a:gd name="connsiteX98" fmla="*/ 3267987 w 4345388"/>
                <a:gd name="connsiteY98" fmla="*/ 1032452 h 1812024"/>
                <a:gd name="connsiteX99" fmla="*/ 3271962 w 4345388"/>
                <a:gd name="connsiteY99" fmla="*/ 1044379 h 1812024"/>
                <a:gd name="connsiteX100" fmla="*/ 3283889 w 4345388"/>
                <a:gd name="connsiteY100" fmla="*/ 1048355 h 1812024"/>
                <a:gd name="connsiteX101" fmla="*/ 3291841 w 4345388"/>
                <a:gd name="connsiteY101" fmla="*/ 1040403 h 1812024"/>
                <a:gd name="connsiteX102" fmla="*/ 3307743 w 4345388"/>
                <a:gd name="connsiteY102" fmla="*/ 1008598 h 1812024"/>
                <a:gd name="connsiteX103" fmla="*/ 3315694 w 4345388"/>
                <a:gd name="connsiteY103" fmla="*/ 984744 h 1812024"/>
                <a:gd name="connsiteX104" fmla="*/ 3335573 w 4345388"/>
                <a:gd name="connsiteY104" fmla="*/ 1016549 h 1812024"/>
                <a:gd name="connsiteX105" fmla="*/ 3367378 w 4345388"/>
                <a:gd name="connsiteY105" fmla="*/ 1088111 h 1812024"/>
                <a:gd name="connsiteX106" fmla="*/ 3399183 w 4345388"/>
                <a:gd name="connsiteY106" fmla="*/ 1143770 h 1812024"/>
                <a:gd name="connsiteX107" fmla="*/ 3415086 w 4345388"/>
                <a:gd name="connsiteY107" fmla="*/ 1139795 h 1812024"/>
                <a:gd name="connsiteX108" fmla="*/ 3430988 w 4345388"/>
                <a:gd name="connsiteY108" fmla="*/ 1111965 h 1812024"/>
                <a:gd name="connsiteX109" fmla="*/ 3454842 w 4345388"/>
                <a:gd name="connsiteY109" fmla="*/ 1060282 h 1812024"/>
                <a:gd name="connsiteX110" fmla="*/ 3478696 w 4345388"/>
                <a:gd name="connsiteY110" fmla="*/ 1008598 h 1812024"/>
                <a:gd name="connsiteX111" fmla="*/ 3490623 w 4345388"/>
                <a:gd name="connsiteY111" fmla="*/ 1004622 h 1812024"/>
                <a:gd name="connsiteX112" fmla="*/ 3522428 w 4345388"/>
                <a:gd name="connsiteY112" fmla="*/ 1048355 h 1812024"/>
                <a:gd name="connsiteX113" fmla="*/ 3538331 w 4345388"/>
                <a:gd name="connsiteY113" fmla="*/ 1068233 h 1812024"/>
                <a:gd name="connsiteX114" fmla="*/ 3582063 w 4345388"/>
                <a:gd name="connsiteY114" fmla="*/ 1151722 h 1812024"/>
                <a:gd name="connsiteX115" fmla="*/ 3609893 w 4345388"/>
                <a:gd name="connsiteY115" fmla="*/ 1203405 h 1812024"/>
                <a:gd name="connsiteX116" fmla="*/ 3629771 w 4345388"/>
                <a:gd name="connsiteY116" fmla="*/ 1251113 h 1812024"/>
                <a:gd name="connsiteX117" fmla="*/ 3641698 w 4345388"/>
                <a:gd name="connsiteY117" fmla="*/ 1267015 h 1812024"/>
                <a:gd name="connsiteX118" fmla="*/ 3653625 w 4345388"/>
                <a:gd name="connsiteY118" fmla="*/ 1294845 h 1812024"/>
                <a:gd name="connsiteX119" fmla="*/ 3665552 w 4345388"/>
                <a:gd name="connsiteY119" fmla="*/ 1282918 h 1812024"/>
                <a:gd name="connsiteX120" fmla="*/ 3721211 w 4345388"/>
                <a:gd name="connsiteY120" fmla="*/ 1111965 h 1812024"/>
                <a:gd name="connsiteX121" fmla="*/ 3768919 w 4345388"/>
                <a:gd name="connsiteY121" fmla="*/ 948963 h 1812024"/>
                <a:gd name="connsiteX122" fmla="*/ 3776870 w 4345388"/>
                <a:gd name="connsiteY122" fmla="*/ 897280 h 1812024"/>
                <a:gd name="connsiteX123" fmla="*/ 3792773 w 4345388"/>
                <a:gd name="connsiteY123" fmla="*/ 861499 h 1812024"/>
                <a:gd name="connsiteX124" fmla="*/ 3800724 w 4345388"/>
                <a:gd name="connsiteY124" fmla="*/ 837645 h 1812024"/>
                <a:gd name="connsiteX125" fmla="*/ 3808675 w 4345388"/>
                <a:gd name="connsiteY125" fmla="*/ 801864 h 1812024"/>
                <a:gd name="connsiteX126" fmla="*/ 3824578 w 4345388"/>
                <a:gd name="connsiteY126" fmla="*/ 778010 h 1812024"/>
                <a:gd name="connsiteX127" fmla="*/ 3828554 w 4345388"/>
                <a:gd name="connsiteY127" fmla="*/ 789937 h 1812024"/>
                <a:gd name="connsiteX128" fmla="*/ 3836505 w 4345388"/>
                <a:gd name="connsiteY128" fmla="*/ 801864 h 1812024"/>
                <a:gd name="connsiteX129" fmla="*/ 3840481 w 4345388"/>
                <a:gd name="connsiteY129" fmla="*/ 829694 h 1812024"/>
                <a:gd name="connsiteX130" fmla="*/ 3884213 w 4345388"/>
                <a:gd name="connsiteY130" fmla="*/ 992695 h 1812024"/>
                <a:gd name="connsiteX131" fmla="*/ 3896140 w 4345388"/>
                <a:gd name="connsiteY131" fmla="*/ 1024501 h 1812024"/>
                <a:gd name="connsiteX132" fmla="*/ 3904091 w 4345388"/>
                <a:gd name="connsiteY132" fmla="*/ 1064257 h 1812024"/>
                <a:gd name="connsiteX133" fmla="*/ 3916018 w 4345388"/>
                <a:gd name="connsiteY133" fmla="*/ 1115941 h 1812024"/>
                <a:gd name="connsiteX134" fmla="*/ 3947823 w 4345388"/>
                <a:gd name="connsiteY134" fmla="*/ 1219308 h 1812024"/>
                <a:gd name="connsiteX135" fmla="*/ 3959750 w 4345388"/>
                <a:gd name="connsiteY135" fmla="*/ 1239186 h 1812024"/>
                <a:gd name="connsiteX136" fmla="*/ 3971677 w 4345388"/>
                <a:gd name="connsiteY136" fmla="*/ 1286894 h 1812024"/>
                <a:gd name="connsiteX137" fmla="*/ 3995531 w 4345388"/>
                <a:gd name="connsiteY137" fmla="*/ 1394236 h 1812024"/>
                <a:gd name="connsiteX138" fmla="*/ 4023361 w 4345388"/>
                <a:gd name="connsiteY138" fmla="*/ 1430017 h 1812024"/>
                <a:gd name="connsiteX139" fmla="*/ 4031312 w 4345388"/>
                <a:gd name="connsiteY139" fmla="*/ 1441944 h 1812024"/>
                <a:gd name="connsiteX140" fmla="*/ 4043239 w 4345388"/>
                <a:gd name="connsiteY140" fmla="*/ 1465798 h 1812024"/>
                <a:gd name="connsiteX141" fmla="*/ 4055166 w 4345388"/>
                <a:gd name="connsiteY141" fmla="*/ 1469774 h 1812024"/>
                <a:gd name="connsiteX142" fmla="*/ 4082995 w 4345388"/>
                <a:gd name="connsiteY142" fmla="*/ 1477725 h 1812024"/>
                <a:gd name="connsiteX143" fmla="*/ 4114801 w 4345388"/>
                <a:gd name="connsiteY143" fmla="*/ 1481701 h 1812024"/>
                <a:gd name="connsiteX144" fmla="*/ 4130703 w 4345388"/>
                <a:gd name="connsiteY144" fmla="*/ 1485676 h 1812024"/>
                <a:gd name="connsiteX145" fmla="*/ 4154557 w 4345388"/>
                <a:gd name="connsiteY145" fmla="*/ 1477725 h 1812024"/>
                <a:gd name="connsiteX146" fmla="*/ 4166484 w 4345388"/>
                <a:gd name="connsiteY146" fmla="*/ 1465798 h 1812024"/>
                <a:gd name="connsiteX147" fmla="*/ 4198289 w 4345388"/>
                <a:gd name="connsiteY147" fmla="*/ 1414115 h 1812024"/>
                <a:gd name="connsiteX148" fmla="*/ 4234070 w 4345388"/>
                <a:gd name="connsiteY148" fmla="*/ 1418090 h 1812024"/>
                <a:gd name="connsiteX149" fmla="*/ 4257924 w 4345388"/>
                <a:gd name="connsiteY149" fmla="*/ 1437968 h 1812024"/>
                <a:gd name="connsiteX150" fmla="*/ 4273827 w 4345388"/>
                <a:gd name="connsiteY150" fmla="*/ 1449895 h 1812024"/>
                <a:gd name="connsiteX151" fmla="*/ 4313583 w 4345388"/>
                <a:gd name="connsiteY151" fmla="*/ 1485676 h 1812024"/>
                <a:gd name="connsiteX152" fmla="*/ 4325510 w 4345388"/>
                <a:gd name="connsiteY152" fmla="*/ 1505555 h 1812024"/>
                <a:gd name="connsiteX153" fmla="*/ 4337437 w 4345388"/>
                <a:gd name="connsiteY153" fmla="*/ 1533384 h 1812024"/>
                <a:gd name="connsiteX154" fmla="*/ 4345388 w 4345388"/>
                <a:gd name="connsiteY15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65514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45635 w 4345388"/>
                <a:gd name="connsiteY33" fmla="*/ 356591 h 1812024"/>
                <a:gd name="connsiteX34" fmla="*/ 2358140 w 4345388"/>
                <a:gd name="connsiteY34" fmla="*/ 308883 h 1812024"/>
                <a:gd name="connsiteX35" fmla="*/ 2387273 w 4345388"/>
                <a:gd name="connsiteY35" fmla="*/ 240207 h 1812024"/>
                <a:gd name="connsiteX36" fmla="*/ 2381416 w 4345388"/>
                <a:gd name="connsiteY36" fmla="*/ 487788 h 1812024"/>
                <a:gd name="connsiteX37" fmla="*/ 2385392 w 4345388"/>
                <a:gd name="connsiteY37" fmla="*/ 507666 h 1812024"/>
                <a:gd name="connsiteX38" fmla="*/ 2393343 w 4345388"/>
                <a:gd name="connsiteY38" fmla="*/ 519593 h 1812024"/>
                <a:gd name="connsiteX39" fmla="*/ 2413221 w 4345388"/>
                <a:gd name="connsiteY39" fmla="*/ 555374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1416 w 4345388"/>
                <a:gd name="connsiteY35" fmla="*/ 487788 h 1812024"/>
                <a:gd name="connsiteX36" fmla="*/ 2385392 w 4345388"/>
                <a:gd name="connsiteY36" fmla="*/ 507666 h 1812024"/>
                <a:gd name="connsiteX37" fmla="*/ 2393343 w 4345388"/>
                <a:gd name="connsiteY37" fmla="*/ 519593 h 1812024"/>
                <a:gd name="connsiteX38" fmla="*/ 2413221 w 4345388"/>
                <a:gd name="connsiteY38" fmla="*/ 555374 h 1812024"/>
                <a:gd name="connsiteX39" fmla="*/ 2449002 w 4345388"/>
                <a:gd name="connsiteY39" fmla="*/ 543447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12613 w 4345388"/>
                <a:gd name="connsiteY42" fmla="*/ 471885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93343 w 4345388"/>
                <a:gd name="connsiteY37" fmla="*/ 519593 h 1812024"/>
                <a:gd name="connsiteX38" fmla="*/ 2413221 w 4345388"/>
                <a:gd name="connsiteY38" fmla="*/ 555374 h 1812024"/>
                <a:gd name="connsiteX39" fmla="*/ 2449002 w 4345388"/>
                <a:gd name="connsiteY39" fmla="*/ 543447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12613 w 4345388"/>
                <a:gd name="connsiteY42" fmla="*/ 471885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93343 w 4345388"/>
                <a:gd name="connsiteY37" fmla="*/ 519593 h 1812024"/>
                <a:gd name="connsiteX38" fmla="*/ 2413221 w 4345388"/>
                <a:gd name="connsiteY38" fmla="*/ 599619 h 1812024"/>
                <a:gd name="connsiteX39" fmla="*/ 2449002 w 4345388"/>
                <a:gd name="connsiteY39" fmla="*/ 543447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12613 w 4345388"/>
                <a:gd name="connsiteY42" fmla="*/ 471885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93343 w 4345388"/>
                <a:gd name="connsiteY37" fmla="*/ 519593 h 1812024"/>
                <a:gd name="connsiteX38" fmla="*/ 2386354 w 4345388"/>
                <a:gd name="connsiteY38" fmla="*/ 548084 h 1812024"/>
                <a:gd name="connsiteX39" fmla="*/ 2413221 w 4345388"/>
                <a:gd name="connsiteY39" fmla="*/ 599619 h 1812024"/>
                <a:gd name="connsiteX40" fmla="*/ 2449002 w 4345388"/>
                <a:gd name="connsiteY40" fmla="*/ 543447 h 1812024"/>
                <a:gd name="connsiteX41" fmla="*/ 2468881 w 4345388"/>
                <a:gd name="connsiteY41" fmla="*/ 523568 h 1812024"/>
                <a:gd name="connsiteX42" fmla="*/ 2500686 w 4345388"/>
                <a:gd name="connsiteY42" fmla="*/ 483812 h 1812024"/>
                <a:gd name="connsiteX43" fmla="*/ 2512613 w 4345388"/>
                <a:gd name="connsiteY43" fmla="*/ 471885 h 1812024"/>
                <a:gd name="connsiteX44" fmla="*/ 2524540 w 4345388"/>
                <a:gd name="connsiteY44" fmla="*/ 479836 h 1812024"/>
                <a:gd name="connsiteX45" fmla="*/ 2532491 w 4345388"/>
                <a:gd name="connsiteY45" fmla="*/ 503690 h 1812024"/>
                <a:gd name="connsiteX46" fmla="*/ 2540442 w 4345388"/>
                <a:gd name="connsiteY46" fmla="*/ 523568 h 1812024"/>
                <a:gd name="connsiteX47" fmla="*/ 2544418 w 4345388"/>
                <a:gd name="connsiteY47" fmla="*/ 543447 h 1812024"/>
                <a:gd name="connsiteX48" fmla="*/ 2552369 w 4345388"/>
                <a:gd name="connsiteY48" fmla="*/ 559349 h 1812024"/>
                <a:gd name="connsiteX49" fmla="*/ 2560321 w 4345388"/>
                <a:gd name="connsiteY49" fmla="*/ 579228 h 1812024"/>
                <a:gd name="connsiteX50" fmla="*/ 2564296 w 4345388"/>
                <a:gd name="connsiteY50" fmla="*/ 595130 h 1812024"/>
                <a:gd name="connsiteX51" fmla="*/ 2576223 w 4345388"/>
                <a:gd name="connsiteY51" fmla="*/ 611033 h 1812024"/>
                <a:gd name="connsiteX52" fmla="*/ 2592126 w 4345388"/>
                <a:gd name="connsiteY52" fmla="*/ 634887 h 1812024"/>
                <a:gd name="connsiteX53" fmla="*/ 2604053 w 4345388"/>
                <a:gd name="connsiteY53" fmla="*/ 654765 h 1812024"/>
                <a:gd name="connsiteX54" fmla="*/ 2623931 w 4345388"/>
                <a:gd name="connsiteY54" fmla="*/ 646814 h 1812024"/>
                <a:gd name="connsiteX55" fmla="*/ 2643809 w 4345388"/>
                <a:gd name="connsiteY55" fmla="*/ 618984 h 1812024"/>
                <a:gd name="connsiteX56" fmla="*/ 2663687 w 4345388"/>
                <a:gd name="connsiteY56" fmla="*/ 583203 h 1812024"/>
                <a:gd name="connsiteX57" fmla="*/ 2679590 w 4345388"/>
                <a:gd name="connsiteY57" fmla="*/ 547422 h 1812024"/>
                <a:gd name="connsiteX58" fmla="*/ 2683566 w 4345388"/>
                <a:gd name="connsiteY58" fmla="*/ 535495 h 1812024"/>
                <a:gd name="connsiteX59" fmla="*/ 2691517 w 4345388"/>
                <a:gd name="connsiteY59" fmla="*/ 523568 h 1812024"/>
                <a:gd name="connsiteX60" fmla="*/ 2703444 w 4345388"/>
                <a:gd name="connsiteY60" fmla="*/ 491763 h 1812024"/>
                <a:gd name="connsiteX61" fmla="*/ 2711395 w 4345388"/>
                <a:gd name="connsiteY61" fmla="*/ 475861 h 1812024"/>
                <a:gd name="connsiteX62" fmla="*/ 2735249 w 4345388"/>
                <a:gd name="connsiteY62" fmla="*/ 527544 h 1812024"/>
                <a:gd name="connsiteX63" fmla="*/ 2755127 w 4345388"/>
                <a:gd name="connsiteY63" fmla="*/ 571276 h 1812024"/>
                <a:gd name="connsiteX64" fmla="*/ 2771030 w 4345388"/>
                <a:gd name="connsiteY64" fmla="*/ 622960 h 1812024"/>
                <a:gd name="connsiteX65" fmla="*/ 2775006 w 4345388"/>
                <a:gd name="connsiteY65" fmla="*/ 638862 h 1812024"/>
                <a:gd name="connsiteX66" fmla="*/ 2782957 w 4345388"/>
                <a:gd name="connsiteY66" fmla="*/ 654765 h 1812024"/>
                <a:gd name="connsiteX67" fmla="*/ 2802835 w 4345388"/>
                <a:gd name="connsiteY67" fmla="*/ 690546 h 1812024"/>
                <a:gd name="connsiteX68" fmla="*/ 2818738 w 4345388"/>
                <a:gd name="connsiteY68" fmla="*/ 706448 h 1812024"/>
                <a:gd name="connsiteX69" fmla="*/ 2830665 w 4345388"/>
                <a:gd name="connsiteY69" fmla="*/ 730302 h 1812024"/>
                <a:gd name="connsiteX70" fmla="*/ 2834641 w 4345388"/>
                <a:gd name="connsiteY70" fmla="*/ 746205 h 1812024"/>
                <a:gd name="connsiteX71" fmla="*/ 2846567 w 4345388"/>
                <a:gd name="connsiteY71" fmla="*/ 762108 h 1812024"/>
                <a:gd name="connsiteX72" fmla="*/ 2862470 w 4345388"/>
                <a:gd name="connsiteY72" fmla="*/ 809815 h 1812024"/>
                <a:gd name="connsiteX73" fmla="*/ 2866446 w 4345388"/>
                <a:gd name="connsiteY73" fmla="*/ 825718 h 1812024"/>
                <a:gd name="connsiteX74" fmla="*/ 2882348 w 4345388"/>
                <a:gd name="connsiteY74" fmla="*/ 861499 h 1812024"/>
                <a:gd name="connsiteX75" fmla="*/ 2886324 w 4345388"/>
                <a:gd name="connsiteY75" fmla="*/ 877402 h 1812024"/>
                <a:gd name="connsiteX76" fmla="*/ 2898251 w 4345388"/>
                <a:gd name="connsiteY76" fmla="*/ 901255 h 1812024"/>
                <a:gd name="connsiteX77" fmla="*/ 2910178 w 4345388"/>
                <a:gd name="connsiteY77" fmla="*/ 893304 h 1812024"/>
                <a:gd name="connsiteX78" fmla="*/ 2949934 w 4345388"/>
                <a:gd name="connsiteY78" fmla="*/ 817767 h 1812024"/>
                <a:gd name="connsiteX79" fmla="*/ 2957886 w 4345388"/>
                <a:gd name="connsiteY79" fmla="*/ 770059 h 1812024"/>
                <a:gd name="connsiteX80" fmla="*/ 2977764 w 4345388"/>
                <a:gd name="connsiteY80" fmla="*/ 730302 h 1812024"/>
                <a:gd name="connsiteX81" fmla="*/ 2981740 w 4345388"/>
                <a:gd name="connsiteY81" fmla="*/ 686570 h 1812024"/>
                <a:gd name="connsiteX82" fmla="*/ 3005594 w 4345388"/>
                <a:gd name="connsiteY82" fmla="*/ 642838 h 1812024"/>
                <a:gd name="connsiteX83" fmla="*/ 3025472 w 4345388"/>
                <a:gd name="connsiteY83" fmla="*/ 567301 h 1812024"/>
                <a:gd name="connsiteX84" fmla="*/ 3041374 w 4345388"/>
                <a:gd name="connsiteY84" fmla="*/ 487788 h 1812024"/>
                <a:gd name="connsiteX85" fmla="*/ 3049326 w 4345388"/>
                <a:gd name="connsiteY85" fmla="*/ 471885 h 1812024"/>
                <a:gd name="connsiteX86" fmla="*/ 3061253 w 4345388"/>
                <a:gd name="connsiteY86" fmla="*/ 432128 h 1812024"/>
                <a:gd name="connsiteX87" fmla="*/ 3085107 w 4345388"/>
                <a:gd name="connsiteY87" fmla="*/ 376469 h 1812024"/>
                <a:gd name="connsiteX88" fmla="*/ 3101009 w 4345388"/>
                <a:gd name="connsiteY88" fmla="*/ 416226 h 1812024"/>
                <a:gd name="connsiteX89" fmla="*/ 3104985 w 4345388"/>
                <a:gd name="connsiteY89" fmla="*/ 440080 h 1812024"/>
                <a:gd name="connsiteX90" fmla="*/ 3116912 w 4345388"/>
                <a:gd name="connsiteY90" fmla="*/ 495739 h 1812024"/>
                <a:gd name="connsiteX91" fmla="*/ 3136790 w 4345388"/>
                <a:gd name="connsiteY91" fmla="*/ 555374 h 1812024"/>
                <a:gd name="connsiteX92" fmla="*/ 3180522 w 4345388"/>
                <a:gd name="connsiteY92" fmla="*/ 718375 h 1812024"/>
                <a:gd name="connsiteX93" fmla="*/ 3196425 w 4345388"/>
                <a:gd name="connsiteY93" fmla="*/ 770059 h 1812024"/>
                <a:gd name="connsiteX94" fmla="*/ 3220279 w 4345388"/>
                <a:gd name="connsiteY94" fmla="*/ 873426 h 1812024"/>
                <a:gd name="connsiteX95" fmla="*/ 3248108 w 4345388"/>
                <a:gd name="connsiteY95" fmla="*/ 964866 h 1812024"/>
                <a:gd name="connsiteX96" fmla="*/ 3252084 w 4345388"/>
                <a:gd name="connsiteY96" fmla="*/ 992695 h 1812024"/>
                <a:gd name="connsiteX97" fmla="*/ 3267987 w 4345388"/>
                <a:gd name="connsiteY97" fmla="*/ 1032452 h 1812024"/>
                <a:gd name="connsiteX98" fmla="*/ 3271962 w 4345388"/>
                <a:gd name="connsiteY98" fmla="*/ 1044379 h 1812024"/>
                <a:gd name="connsiteX99" fmla="*/ 3283889 w 4345388"/>
                <a:gd name="connsiteY99" fmla="*/ 1048355 h 1812024"/>
                <a:gd name="connsiteX100" fmla="*/ 3291841 w 4345388"/>
                <a:gd name="connsiteY100" fmla="*/ 1040403 h 1812024"/>
                <a:gd name="connsiteX101" fmla="*/ 3307743 w 4345388"/>
                <a:gd name="connsiteY101" fmla="*/ 1008598 h 1812024"/>
                <a:gd name="connsiteX102" fmla="*/ 3315694 w 4345388"/>
                <a:gd name="connsiteY102" fmla="*/ 984744 h 1812024"/>
                <a:gd name="connsiteX103" fmla="*/ 3335573 w 4345388"/>
                <a:gd name="connsiteY103" fmla="*/ 1016549 h 1812024"/>
                <a:gd name="connsiteX104" fmla="*/ 3367378 w 4345388"/>
                <a:gd name="connsiteY104" fmla="*/ 1088111 h 1812024"/>
                <a:gd name="connsiteX105" fmla="*/ 3399183 w 4345388"/>
                <a:gd name="connsiteY105" fmla="*/ 1143770 h 1812024"/>
                <a:gd name="connsiteX106" fmla="*/ 3415086 w 4345388"/>
                <a:gd name="connsiteY106" fmla="*/ 1139795 h 1812024"/>
                <a:gd name="connsiteX107" fmla="*/ 3430988 w 4345388"/>
                <a:gd name="connsiteY107" fmla="*/ 1111965 h 1812024"/>
                <a:gd name="connsiteX108" fmla="*/ 3454842 w 4345388"/>
                <a:gd name="connsiteY108" fmla="*/ 1060282 h 1812024"/>
                <a:gd name="connsiteX109" fmla="*/ 3478696 w 4345388"/>
                <a:gd name="connsiteY109" fmla="*/ 1008598 h 1812024"/>
                <a:gd name="connsiteX110" fmla="*/ 3490623 w 4345388"/>
                <a:gd name="connsiteY110" fmla="*/ 1004622 h 1812024"/>
                <a:gd name="connsiteX111" fmla="*/ 3522428 w 4345388"/>
                <a:gd name="connsiteY111" fmla="*/ 1048355 h 1812024"/>
                <a:gd name="connsiteX112" fmla="*/ 3538331 w 4345388"/>
                <a:gd name="connsiteY112" fmla="*/ 1068233 h 1812024"/>
                <a:gd name="connsiteX113" fmla="*/ 3582063 w 4345388"/>
                <a:gd name="connsiteY113" fmla="*/ 1151722 h 1812024"/>
                <a:gd name="connsiteX114" fmla="*/ 3609893 w 4345388"/>
                <a:gd name="connsiteY114" fmla="*/ 1203405 h 1812024"/>
                <a:gd name="connsiteX115" fmla="*/ 3629771 w 4345388"/>
                <a:gd name="connsiteY115" fmla="*/ 1251113 h 1812024"/>
                <a:gd name="connsiteX116" fmla="*/ 3641698 w 4345388"/>
                <a:gd name="connsiteY116" fmla="*/ 1267015 h 1812024"/>
                <a:gd name="connsiteX117" fmla="*/ 3653625 w 4345388"/>
                <a:gd name="connsiteY117" fmla="*/ 1294845 h 1812024"/>
                <a:gd name="connsiteX118" fmla="*/ 3665552 w 4345388"/>
                <a:gd name="connsiteY118" fmla="*/ 1282918 h 1812024"/>
                <a:gd name="connsiteX119" fmla="*/ 3721211 w 4345388"/>
                <a:gd name="connsiteY119" fmla="*/ 1111965 h 1812024"/>
                <a:gd name="connsiteX120" fmla="*/ 3768919 w 4345388"/>
                <a:gd name="connsiteY120" fmla="*/ 948963 h 1812024"/>
                <a:gd name="connsiteX121" fmla="*/ 3776870 w 4345388"/>
                <a:gd name="connsiteY121" fmla="*/ 897280 h 1812024"/>
                <a:gd name="connsiteX122" fmla="*/ 3792773 w 4345388"/>
                <a:gd name="connsiteY122" fmla="*/ 861499 h 1812024"/>
                <a:gd name="connsiteX123" fmla="*/ 3800724 w 4345388"/>
                <a:gd name="connsiteY123" fmla="*/ 837645 h 1812024"/>
                <a:gd name="connsiteX124" fmla="*/ 3808675 w 4345388"/>
                <a:gd name="connsiteY124" fmla="*/ 801864 h 1812024"/>
                <a:gd name="connsiteX125" fmla="*/ 3824578 w 4345388"/>
                <a:gd name="connsiteY125" fmla="*/ 778010 h 1812024"/>
                <a:gd name="connsiteX126" fmla="*/ 3828554 w 4345388"/>
                <a:gd name="connsiteY126" fmla="*/ 789937 h 1812024"/>
                <a:gd name="connsiteX127" fmla="*/ 3836505 w 4345388"/>
                <a:gd name="connsiteY127" fmla="*/ 801864 h 1812024"/>
                <a:gd name="connsiteX128" fmla="*/ 3840481 w 4345388"/>
                <a:gd name="connsiteY128" fmla="*/ 829694 h 1812024"/>
                <a:gd name="connsiteX129" fmla="*/ 3884213 w 4345388"/>
                <a:gd name="connsiteY129" fmla="*/ 992695 h 1812024"/>
                <a:gd name="connsiteX130" fmla="*/ 3896140 w 4345388"/>
                <a:gd name="connsiteY130" fmla="*/ 1024501 h 1812024"/>
                <a:gd name="connsiteX131" fmla="*/ 3904091 w 4345388"/>
                <a:gd name="connsiteY131" fmla="*/ 1064257 h 1812024"/>
                <a:gd name="connsiteX132" fmla="*/ 3916018 w 4345388"/>
                <a:gd name="connsiteY132" fmla="*/ 1115941 h 1812024"/>
                <a:gd name="connsiteX133" fmla="*/ 3947823 w 4345388"/>
                <a:gd name="connsiteY133" fmla="*/ 1219308 h 1812024"/>
                <a:gd name="connsiteX134" fmla="*/ 3959750 w 4345388"/>
                <a:gd name="connsiteY134" fmla="*/ 1239186 h 1812024"/>
                <a:gd name="connsiteX135" fmla="*/ 3971677 w 4345388"/>
                <a:gd name="connsiteY135" fmla="*/ 1286894 h 1812024"/>
                <a:gd name="connsiteX136" fmla="*/ 3995531 w 4345388"/>
                <a:gd name="connsiteY136" fmla="*/ 1394236 h 1812024"/>
                <a:gd name="connsiteX137" fmla="*/ 4023361 w 4345388"/>
                <a:gd name="connsiteY137" fmla="*/ 1430017 h 1812024"/>
                <a:gd name="connsiteX138" fmla="*/ 4031312 w 4345388"/>
                <a:gd name="connsiteY138" fmla="*/ 1441944 h 1812024"/>
                <a:gd name="connsiteX139" fmla="*/ 4043239 w 4345388"/>
                <a:gd name="connsiteY139" fmla="*/ 1465798 h 1812024"/>
                <a:gd name="connsiteX140" fmla="*/ 4055166 w 4345388"/>
                <a:gd name="connsiteY140" fmla="*/ 1469774 h 1812024"/>
                <a:gd name="connsiteX141" fmla="*/ 4082995 w 4345388"/>
                <a:gd name="connsiteY141" fmla="*/ 1477725 h 1812024"/>
                <a:gd name="connsiteX142" fmla="*/ 4114801 w 4345388"/>
                <a:gd name="connsiteY142" fmla="*/ 1481701 h 1812024"/>
                <a:gd name="connsiteX143" fmla="*/ 4130703 w 4345388"/>
                <a:gd name="connsiteY143" fmla="*/ 1485676 h 1812024"/>
                <a:gd name="connsiteX144" fmla="*/ 4154557 w 4345388"/>
                <a:gd name="connsiteY144" fmla="*/ 1477725 h 1812024"/>
                <a:gd name="connsiteX145" fmla="*/ 4166484 w 4345388"/>
                <a:gd name="connsiteY145" fmla="*/ 1465798 h 1812024"/>
                <a:gd name="connsiteX146" fmla="*/ 4198289 w 4345388"/>
                <a:gd name="connsiteY146" fmla="*/ 1414115 h 1812024"/>
                <a:gd name="connsiteX147" fmla="*/ 4234070 w 4345388"/>
                <a:gd name="connsiteY147" fmla="*/ 1418090 h 1812024"/>
                <a:gd name="connsiteX148" fmla="*/ 4257924 w 4345388"/>
                <a:gd name="connsiteY148" fmla="*/ 1437968 h 1812024"/>
                <a:gd name="connsiteX149" fmla="*/ 4273827 w 4345388"/>
                <a:gd name="connsiteY149" fmla="*/ 1449895 h 1812024"/>
                <a:gd name="connsiteX150" fmla="*/ 4313583 w 4345388"/>
                <a:gd name="connsiteY150" fmla="*/ 1485676 h 1812024"/>
                <a:gd name="connsiteX151" fmla="*/ 4325510 w 4345388"/>
                <a:gd name="connsiteY151" fmla="*/ 1505555 h 1812024"/>
                <a:gd name="connsiteX152" fmla="*/ 4337437 w 4345388"/>
                <a:gd name="connsiteY152" fmla="*/ 1533384 h 1812024"/>
                <a:gd name="connsiteX153" fmla="*/ 4345388 w 4345388"/>
                <a:gd name="connsiteY15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9002 w 4345388"/>
                <a:gd name="connsiteY39" fmla="*/ 543447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12613 w 4345388"/>
                <a:gd name="connsiteY42" fmla="*/ 471885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12613 w 4345388"/>
                <a:gd name="connsiteY42" fmla="*/ 471885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24903 w 4345388"/>
                <a:gd name="connsiteY42" fmla="*/ 398143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68881 w 4345388"/>
                <a:gd name="connsiteY40" fmla="*/ 523568 h 1812024"/>
                <a:gd name="connsiteX41" fmla="*/ 2500686 w 4345388"/>
                <a:gd name="connsiteY41" fmla="*/ 483812 h 1812024"/>
                <a:gd name="connsiteX42" fmla="*/ 2524903 w 4345388"/>
                <a:gd name="connsiteY42" fmla="*/ 398143 h 1812024"/>
                <a:gd name="connsiteX43" fmla="*/ 2524540 w 4345388"/>
                <a:gd name="connsiteY43" fmla="*/ 479836 h 1812024"/>
                <a:gd name="connsiteX44" fmla="*/ 2532491 w 4345388"/>
                <a:gd name="connsiteY44" fmla="*/ 503690 h 1812024"/>
                <a:gd name="connsiteX45" fmla="*/ 2540442 w 4345388"/>
                <a:gd name="connsiteY45" fmla="*/ 523568 h 1812024"/>
                <a:gd name="connsiteX46" fmla="*/ 2544418 w 4345388"/>
                <a:gd name="connsiteY46" fmla="*/ 543447 h 1812024"/>
                <a:gd name="connsiteX47" fmla="*/ 2552369 w 4345388"/>
                <a:gd name="connsiteY47" fmla="*/ 559349 h 1812024"/>
                <a:gd name="connsiteX48" fmla="*/ 2560321 w 4345388"/>
                <a:gd name="connsiteY48" fmla="*/ 579228 h 1812024"/>
                <a:gd name="connsiteX49" fmla="*/ 2564296 w 4345388"/>
                <a:gd name="connsiteY49" fmla="*/ 595130 h 1812024"/>
                <a:gd name="connsiteX50" fmla="*/ 2576223 w 4345388"/>
                <a:gd name="connsiteY50" fmla="*/ 611033 h 1812024"/>
                <a:gd name="connsiteX51" fmla="*/ 2592126 w 4345388"/>
                <a:gd name="connsiteY51" fmla="*/ 634887 h 1812024"/>
                <a:gd name="connsiteX52" fmla="*/ 2604053 w 4345388"/>
                <a:gd name="connsiteY52" fmla="*/ 654765 h 1812024"/>
                <a:gd name="connsiteX53" fmla="*/ 2623931 w 4345388"/>
                <a:gd name="connsiteY53" fmla="*/ 646814 h 1812024"/>
                <a:gd name="connsiteX54" fmla="*/ 2643809 w 4345388"/>
                <a:gd name="connsiteY54" fmla="*/ 618984 h 1812024"/>
                <a:gd name="connsiteX55" fmla="*/ 2663687 w 4345388"/>
                <a:gd name="connsiteY55" fmla="*/ 583203 h 1812024"/>
                <a:gd name="connsiteX56" fmla="*/ 2679590 w 4345388"/>
                <a:gd name="connsiteY56" fmla="*/ 547422 h 1812024"/>
                <a:gd name="connsiteX57" fmla="*/ 2683566 w 4345388"/>
                <a:gd name="connsiteY57" fmla="*/ 535495 h 1812024"/>
                <a:gd name="connsiteX58" fmla="*/ 2691517 w 4345388"/>
                <a:gd name="connsiteY58" fmla="*/ 523568 h 1812024"/>
                <a:gd name="connsiteX59" fmla="*/ 2703444 w 4345388"/>
                <a:gd name="connsiteY59" fmla="*/ 491763 h 1812024"/>
                <a:gd name="connsiteX60" fmla="*/ 2711395 w 4345388"/>
                <a:gd name="connsiteY60" fmla="*/ 475861 h 1812024"/>
                <a:gd name="connsiteX61" fmla="*/ 2735249 w 4345388"/>
                <a:gd name="connsiteY61" fmla="*/ 527544 h 1812024"/>
                <a:gd name="connsiteX62" fmla="*/ 2755127 w 4345388"/>
                <a:gd name="connsiteY62" fmla="*/ 571276 h 1812024"/>
                <a:gd name="connsiteX63" fmla="*/ 2771030 w 4345388"/>
                <a:gd name="connsiteY63" fmla="*/ 622960 h 1812024"/>
                <a:gd name="connsiteX64" fmla="*/ 2775006 w 4345388"/>
                <a:gd name="connsiteY64" fmla="*/ 638862 h 1812024"/>
                <a:gd name="connsiteX65" fmla="*/ 2782957 w 4345388"/>
                <a:gd name="connsiteY65" fmla="*/ 654765 h 1812024"/>
                <a:gd name="connsiteX66" fmla="*/ 2802835 w 4345388"/>
                <a:gd name="connsiteY66" fmla="*/ 690546 h 1812024"/>
                <a:gd name="connsiteX67" fmla="*/ 2818738 w 4345388"/>
                <a:gd name="connsiteY67" fmla="*/ 706448 h 1812024"/>
                <a:gd name="connsiteX68" fmla="*/ 2830665 w 4345388"/>
                <a:gd name="connsiteY68" fmla="*/ 730302 h 1812024"/>
                <a:gd name="connsiteX69" fmla="*/ 2834641 w 4345388"/>
                <a:gd name="connsiteY69" fmla="*/ 746205 h 1812024"/>
                <a:gd name="connsiteX70" fmla="*/ 2846567 w 4345388"/>
                <a:gd name="connsiteY70" fmla="*/ 762108 h 1812024"/>
                <a:gd name="connsiteX71" fmla="*/ 2862470 w 4345388"/>
                <a:gd name="connsiteY71" fmla="*/ 809815 h 1812024"/>
                <a:gd name="connsiteX72" fmla="*/ 2866446 w 4345388"/>
                <a:gd name="connsiteY72" fmla="*/ 825718 h 1812024"/>
                <a:gd name="connsiteX73" fmla="*/ 2882348 w 4345388"/>
                <a:gd name="connsiteY73" fmla="*/ 861499 h 1812024"/>
                <a:gd name="connsiteX74" fmla="*/ 2886324 w 4345388"/>
                <a:gd name="connsiteY74" fmla="*/ 877402 h 1812024"/>
                <a:gd name="connsiteX75" fmla="*/ 2898251 w 4345388"/>
                <a:gd name="connsiteY75" fmla="*/ 901255 h 1812024"/>
                <a:gd name="connsiteX76" fmla="*/ 2910178 w 4345388"/>
                <a:gd name="connsiteY76" fmla="*/ 893304 h 1812024"/>
                <a:gd name="connsiteX77" fmla="*/ 2949934 w 4345388"/>
                <a:gd name="connsiteY77" fmla="*/ 817767 h 1812024"/>
                <a:gd name="connsiteX78" fmla="*/ 2957886 w 4345388"/>
                <a:gd name="connsiteY78" fmla="*/ 770059 h 1812024"/>
                <a:gd name="connsiteX79" fmla="*/ 2977764 w 4345388"/>
                <a:gd name="connsiteY79" fmla="*/ 730302 h 1812024"/>
                <a:gd name="connsiteX80" fmla="*/ 2981740 w 4345388"/>
                <a:gd name="connsiteY80" fmla="*/ 686570 h 1812024"/>
                <a:gd name="connsiteX81" fmla="*/ 3005594 w 4345388"/>
                <a:gd name="connsiteY81" fmla="*/ 642838 h 1812024"/>
                <a:gd name="connsiteX82" fmla="*/ 3025472 w 4345388"/>
                <a:gd name="connsiteY82" fmla="*/ 567301 h 1812024"/>
                <a:gd name="connsiteX83" fmla="*/ 3041374 w 4345388"/>
                <a:gd name="connsiteY83" fmla="*/ 487788 h 1812024"/>
                <a:gd name="connsiteX84" fmla="*/ 3049326 w 4345388"/>
                <a:gd name="connsiteY84" fmla="*/ 471885 h 1812024"/>
                <a:gd name="connsiteX85" fmla="*/ 3061253 w 4345388"/>
                <a:gd name="connsiteY85" fmla="*/ 432128 h 1812024"/>
                <a:gd name="connsiteX86" fmla="*/ 3085107 w 4345388"/>
                <a:gd name="connsiteY86" fmla="*/ 376469 h 1812024"/>
                <a:gd name="connsiteX87" fmla="*/ 3101009 w 4345388"/>
                <a:gd name="connsiteY87" fmla="*/ 416226 h 1812024"/>
                <a:gd name="connsiteX88" fmla="*/ 3104985 w 4345388"/>
                <a:gd name="connsiteY88" fmla="*/ 440080 h 1812024"/>
                <a:gd name="connsiteX89" fmla="*/ 3116912 w 4345388"/>
                <a:gd name="connsiteY89" fmla="*/ 495739 h 1812024"/>
                <a:gd name="connsiteX90" fmla="*/ 3136790 w 4345388"/>
                <a:gd name="connsiteY90" fmla="*/ 555374 h 1812024"/>
                <a:gd name="connsiteX91" fmla="*/ 3180522 w 4345388"/>
                <a:gd name="connsiteY91" fmla="*/ 718375 h 1812024"/>
                <a:gd name="connsiteX92" fmla="*/ 3196425 w 4345388"/>
                <a:gd name="connsiteY92" fmla="*/ 770059 h 1812024"/>
                <a:gd name="connsiteX93" fmla="*/ 3220279 w 4345388"/>
                <a:gd name="connsiteY93" fmla="*/ 873426 h 1812024"/>
                <a:gd name="connsiteX94" fmla="*/ 3248108 w 4345388"/>
                <a:gd name="connsiteY94" fmla="*/ 964866 h 1812024"/>
                <a:gd name="connsiteX95" fmla="*/ 3252084 w 4345388"/>
                <a:gd name="connsiteY95" fmla="*/ 992695 h 1812024"/>
                <a:gd name="connsiteX96" fmla="*/ 3267987 w 4345388"/>
                <a:gd name="connsiteY96" fmla="*/ 1032452 h 1812024"/>
                <a:gd name="connsiteX97" fmla="*/ 3271962 w 4345388"/>
                <a:gd name="connsiteY97" fmla="*/ 1044379 h 1812024"/>
                <a:gd name="connsiteX98" fmla="*/ 3283889 w 4345388"/>
                <a:gd name="connsiteY98" fmla="*/ 1048355 h 1812024"/>
                <a:gd name="connsiteX99" fmla="*/ 3291841 w 4345388"/>
                <a:gd name="connsiteY99" fmla="*/ 1040403 h 1812024"/>
                <a:gd name="connsiteX100" fmla="*/ 3307743 w 4345388"/>
                <a:gd name="connsiteY100" fmla="*/ 1008598 h 1812024"/>
                <a:gd name="connsiteX101" fmla="*/ 3315694 w 4345388"/>
                <a:gd name="connsiteY101" fmla="*/ 984744 h 1812024"/>
                <a:gd name="connsiteX102" fmla="*/ 3335573 w 4345388"/>
                <a:gd name="connsiteY102" fmla="*/ 1016549 h 1812024"/>
                <a:gd name="connsiteX103" fmla="*/ 3367378 w 4345388"/>
                <a:gd name="connsiteY103" fmla="*/ 1088111 h 1812024"/>
                <a:gd name="connsiteX104" fmla="*/ 3399183 w 4345388"/>
                <a:gd name="connsiteY104" fmla="*/ 1143770 h 1812024"/>
                <a:gd name="connsiteX105" fmla="*/ 3415086 w 4345388"/>
                <a:gd name="connsiteY105" fmla="*/ 1139795 h 1812024"/>
                <a:gd name="connsiteX106" fmla="*/ 3430988 w 4345388"/>
                <a:gd name="connsiteY106" fmla="*/ 1111965 h 1812024"/>
                <a:gd name="connsiteX107" fmla="*/ 3454842 w 4345388"/>
                <a:gd name="connsiteY107" fmla="*/ 1060282 h 1812024"/>
                <a:gd name="connsiteX108" fmla="*/ 3478696 w 4345388"/>
                <a:gd name="connsiteY108" fmla="*/ 1008598 h 1812024"/>
                <a:gd name="connsiteX109" fmla="*/ 3490623 w 4345388"/>
                <a:gd name="connsiteY109" fmla="*/ 1004622 h 1812024"/>
                <a:gd name="connsiteX110" fmla="*/ 3522428 w 4345388"/>
                <a:gd name="connsiteY110" fmla="*/ 1048355 h 1812024"/>
                <a:gd name="connsiteX111" fmla="*/ 3538331 w 4345388"/>
                <a:gd name="connsiteY111" fmla="*/ 1068233 h 1812024"/>
                <a:gd name="connsiteX112" fmla="*/ 3582063 w 4345388"/>
                <a:gd name="connsiteY112" fmla="*/ 1151722 h 1812024"/>
                <a:gd name="connsiteX113" fmla="*/ 3609893 w 4345388"/>
                <a:gd name="connsiteY113" fmla="*/ 1203405 h 1812024"/>
                <a:gd name="connsiteX114" fmla="*/ 3629771 w 4345388"/>
                <a:gd name="connsiteY114" fmla="*/ 1251113 h 1812024"/>
                <a:gd name="connsiteX115" fmla="*/ 3641698 w 4345388"/>
                <a:gd name="connsiteY115" fmla="*/ 1267015 h 1812024"/>
                <a:gd name="connsiteX116" fmla="*/ 3653625 w 4345388"/>
                <a:gd name="connsiteY116" fmla="*/ 1294845 h 1812024"/>
                <a:gd name="connsiteX117" fmla="*/ 3665552 w 4345388"/>
                <a:gd name="connsiteY117" fmla="*/ 1282918 h 1812024"/>
                <a:gd name="connsiteX118" fmla="*/ 3721211 w 4345388"/>
                <a:gd name="connsiteY118" fmla="*/ 1111965 h 1812024"/>
                <a:gd name="connsiteX119" fmla="*/ 3768919 w 4345388"/>
                <a:gd name="connsiteY119" fmla="*/ 948963 h 1812024"/>
                <a:gd name="connsiteX120" fmla="*/ 3776870 w 4345388"/>
                <a:gd name="connsiteY120" fmla="*/ 897280 h 1812024"/>
                <a:gd name="connsiteX121" fmla="*/ 3792773 w 4345388"/>
                <a:gd name="connsiteY121" fmla="*/ 861499 h 1812024"/>
                <a:gd name="connsiteX122" fmla="*/ 3800724 w 4345388"/>
                <a:gd name="connsiteY122" fmla="*/ 837645 h 1812024"/>
                <a:gd name="connsiteX123" fmla="*/ 3808675 w 4345388"/>
                <a:gd name="connsiteY123" fmla="*/ 801864 h 1812024"/>
                <a:gd name="connsiteX124" fmla="*/ 3824578 w 4345388"/>
                <a:gd name="connsiteY124" fmla="*/ 778010 h 1812024"/>
                <a:gd name="connsiteX125" fmla="*/ 3828554 w 4345388"/>
                <a:gd name="connsiteY125" fmla="*/ 789937 h 1812024"/>
                <a:gd name="connsiteX126" fmla="*/ 3836505 w 4345388"/>
                <a:gd name="connsiteY126" fmla="*/ 801864 h 1812024"/>
                <a:gd name="connsiteX127" fmla="*/ 3840481 w 4345388"/>
                <a:gd name="connsiteY127" fmla="*/ 829694 h 1812024"/>
                <a:gd name="connsiteX128" fmla="*/ 3884213 w 4345388"/>
                <a:gd name="connsiteY128" fmla="*/ 992695 h 1812024"/>
                <a:gd name="connsiteX129" fmla="*/ 3896140 w 4345388"/>
                <a:gd name="connsiteY129" fmla="*/ 1024501 h 1812024"/>
                <a:gd name="connsiteX130" fmla="*/ 3904091 w 4345388"/>
                <a:gd name="connsiteY130" fmla="*/ 1064257 h 1812024"/>
                <a:gd name="connsiteX131" fmla="*/ 3916018 w 4345388"/>
                <a:gd name="connsiteY131" fmla="*/ 1115941 h 1812024"/>
                <a:gd name="connsiteX132" fmla="*/ 3947823 w 4345388"/>
                <a:gd name="connsiteY132" fmla="*/ 1219308 h 1812024"/>
                <a:gd name="connsiteX133" fmla="*/ 3959750 w 4345388"/>
                <a:gd name="connsiteY133" fmla="*/ 1239186 h 1812024"/>
                <a:gd name="connsiteX134" fmla="*/ 3971677 w 4345388"/>
                <a:gd name="connsiteY134" fmla="*/ 1286894 h 1812024"/>
                <a:gd name="connsiteX135" fmla="*/ 3995531 w 4345388"/>
                <a:gd name="connsiteY135" fmla="*/ 1394236 h 1812024"/>
                <a:gd name="connsiteX136" fmla="*/ 4023361 w 4345388"/>
                <a:gd name="connsiteY136" fmla="*/ 1430017 h 1812024"/>
                <a:gd name="connsiteX137" fmla="*/ 4031312 w 4345388"/>
                <a:gd name="connsiteY137" fmla="*/ 1441944 h 1812024"/>
                <a:gd name="connsiteX138" fmla="*/ 4043239 w 4345388"/>
                <a:gd name="connsiteY138" fmla="*/ 1465798 h 1812024"/>
                <a:gd name="connsiteX139" fmla="*/ 4055166 w 4345388"/>
                <a:gd name="connsiteY139" fmla="*/ 1469774 h 1812024"/>
                <a:gd name="connsiteX140" fmla="*/ 4082995 w 4345388"/>
                <a:gd name="connsiteY140" fmla="*/ 1477725 h 1812024"/>
                <a:gd name="connsiteX141" fmla="*/ 4114801 w 4345388"/>
                <a:gd name="connsiteY141" fmla="*/ 1481701 h 1812024"/>
                <a:gd name="connsiteX142" fmla="*/ 4130703 w 4345388"/>
                <a:gd name="connsiteY142" fmla="*/ 1485676 h 1812024"/>
                <a:gd name="connsiteX143" fmla="*/ 4154557 w 4345388"/>
                <a:gd name="connsiteY143" fmla="*/ 1477725 h 1812024"/>
                <a:gd name="connsiteX144" fmla="*/ 4166484 w 4345388"/>
                <a:gd name="connsiteY144" fmla="*/ 1465798 h 1812024"/>
                <a:gd name="connsiteX145" fmla="*/ 4198289 w 4345388"/>
                <a:gd name="connsiteY145" fmla="*/ 1414115 h 1812024"/>
                <a:gd name="connsiteX146" fmla="*/ 4234070 w 4345388"/>
                <a:gd name="connsiteY146" fmla="*/ 1418090 h 1812024"/>
                <a:gd name="connsiteX147" fmla="*/ 4257924 w 4345388"/>
                <a:gd name="connsiteY147" fmla="*/ 1437968 h 1812024"/>
                <a:gd name="connsiteX148" fmla="*/ 4273827 w 4345388"/>
                <a:gd name="connsiteY148" fmla="*/ 1449895 h 1812024"/>
                <a:gd name="connsiteX149" fmla="*/ 4313583 w 4345388"/>
                <a:gd name="connsiteY149" fmla="*/ 1485676 h 1812024"/>
                <a:gd name="connsiteX150" fmla="*/ 4325510 w 4345388"/>
                <a:gd name="connsiteY150" fmla="*/ 1505555 h 1812024"/>
                <a:gd name="connsiteX151" fmla="*/ 4337437 w 4345388"/>
                <a:gd name="connsiteY151" fmla="*/ 1533384 h 1812024"/>
                <a:gd name="connsiteX152" fmla="*/ 4345388 w 4345388"/>
                <a:gd name="connsiteY15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68881 w 4345388"/>
                <a:gd name="connsiteY40" fmla="*/ 523568 h 1812024"/>
                <a:gd name="connsiteX41" fmla="*/ 2524903 w 4345388"/>
                <a:gd name="connsiteY41" fmla="*/ 398143 h 1812024"/>
                <a:gd name="connsiteX42" fmla="*/ 2524540 w 4345388"/>
                <a:gd name="connsiteY42" fmla="*/ 479836 h 1812024"/>
                <a:gd name="connsiteX43" fmla="*/ 2532491 w 4345388"/>
                <a:gd name="connsiteY43" fmla="*/ 503690 h 1812024"/>
                <a:gd name="connsiteX44" fmla="*/ 2540442 w 4345388"/>
                <a:gd name="connsiteY44" fmla="*/ 523568 h 1812024"/>
                <a:gd name="connsiteX45" fmla="*/ 2544418 w 4345388"/>
                <a:gd name="connsiteY45" fmla="*/ 543447 h 1812024"/>
                <a:gd name="connsiteX46" fmla="*/ 2552369 w 4345388"/>
                <a:gd name="connsiteY46" fmla="*/ 559349 h 1812024"/>
                <a:gd name="connsiteX47" fmla="*/ 2560321 w 4345388"/>
                <a:gd name="connsiteY47" fmla="*/ 579228 h 1812024"/>
                <a:gd name="connsiteX48" fmla="*/ 2564296 w 4345388"/>
                <a:gd name="connsiteY48" fmla="*/ 595130 h 1812024"/>
                <a:gd name="connsiteX49" fmla="*/ 2576223 w 4345388"/>
                <a:gd name="connsiteY49" fmla="*/ 611033 h 1812024"/>
                <a:gd name="connsiteX50" fmla="*/ 2592126 w 4345388"/>
                <a:gd name="connsiteY50" fmla="*/ 634887 h 1812024"/>
                <a:gd name="connsiteX51" fmla="*/ 2604053 w 4345388"/>
                <a:gd name="connsiteY51" fmla="*/ 654765 h 1812024"/>
                <a:gd name="connsiteX52" fmla="*/ 2623931 w 4345388"/>
                <a:gd name="connsiteY52" fmla="*/ 646814 h 1812024"/>
                <a:gd name="connsiteX53" fmla="*/ 2643809 w 4345388"/>
                <a:gd name="connsiteY53" fmla="*/ 618984 h 1812024"/>
                <a:gd name="connsiteX54" fmla="*/ 2663687 w 4345388"/>
                <a:gd name="connsiteY54" fmla="*/ 583203 h 1812024"/>
                <a:gd name="connsiteX55" fmla="*/ 2679590 w 4345388"/>
                <a:gd name="connsiteY55" fmla="*/ 547422 h 1812024"/>
                <a:gd name="connsiteX56" fmla="*/ 2683566 w 4345388"/>
                <a:gd name="connsiteY56" fmla="*/ 535495 h 1812024"/>
                <a:gd name="connsiteX57" fmla="*/ 2691517 w 4345388"/>
                <a:gd name="connsiteY57" fmla="*/ 523568 h 1812024"/>
                <a:gd name="connsiteX58" fmla="*/ 2703444 w 4345388"/>
                <a:gd name="connsiteY58" fmla="*/ 491763 h 1812024"/>
                <a:gd name="connsiteX59" fmla="*/ 2711395 w 4345388"/>
                <a:gd name="connsiteY59" fmla="*/ 475861 h 1812024"/>
                <a:gd name="connsiteX60" fmla="*/ 2735249 w 4345388"/>
                <a:gd name="connsiteY60" fmla="*/ 527544 h 1812024"/>
                <a:gd name="connsiteX61" fmla="*/ 2755127 w 4345388"/>
                <a:gd name="connsiteY61" fmla="*/ 571276 h 1812024"/>
                <a:gd name="connsiteX62" fmla="*/ 2771030 w 4345388"/>
                <a:gd name="connsiteY62" fmla="*/ 622960 h 1812024"/>
                <a:gd name="connsiteX63" fmla="*/ 2775006 w 4345388"/>
                <a:gd name="connsiteY63" fmla="*/ 638862 h 1812024"/>
                <a:gd name="connsiteX64" fmla="*/ 2782957 w 4345388"/>
                <a:gd name="connsiteY64" fmla="*/ 654765 h 1812024"/>
                <a:gd name="connsiteX65" fmla="*/ 2802835 w 4345388"/>
                <a:gd name="connsiteY65" fmla="*/ 690546 h 1812024"/>
                <a:gd name="connsiteX66" fmla="*/ 2818738 w 4345388"/>
                <a:gd name="connsiteY66" fmla="*/ 706448 h 1812024"/>
                <a:gd name="connsiteX67" fmla="*/ 2830665 w 4345388"/>
                <a:gd name="connsiteY67" fmla="*/ 730302 h 1812024"/>
                <a:gd name="connsiteX68" fmla="*/ 2834641 w 4345388"/>
                <a:gd name="connsiteY68" fmla="*/ 746205 h 1812024"/>
                <a:gd name="connsiteX69" fmla="*/ 2846567 w 4345388"/>
                <a:gd name="connsiteY69" fmla="*/ 762108 h 1812024"/>
                <a:gd name="connsiteX70" fmla="*/ 2862470 w 4345388"/>
                <a:gd name="connsiteY70" fmla="*/ 809815 h 1812024"/>
                <a:gd name="connsiteX71" fmla="*/ 2866446 w 4345388"/>
                <a:gd name="connsiteY71" fmla="*/ 825718 h 1812024"/>
                <a:gd name="connsiteX72" fmla="*/ 2882348 w 4345388"/>
                <a:gd name="connsiteY72" fmla="*/ 861499 h 1812024"/>
                <a:gd name="connsiteX73" fmla="*/ 2886324 w 4345388"/>
                <a:gd name="connsiteY73" fmla="*/ 877402 h 1812024"/>
                <a:gd name="connsiteX74" fmla="*/ 2898251 w 4345388"/>
                <a:gd name="connsiteY74" fmla="*/ 901255 h 1812024"/>
                <a:gd name="connsiteX75" fmla="*/ 2910178 w 4345388"/>
                <a:gd name="connsiteY75" fmla="*/ 893304 h 1812024"/>
                <a:gd name="connsiteX76" fmla="*/ 2949934 w 4345388"/>
                <a:gd name="connsiteY76" fmla="*/ 817767 h 1812024"/>
                <a:gd name="connsiteX77" fmla="*/ 2957886 w 4345388"/>
                <a:gd name="connsiteY77" fmla="*/ 770059 h 1812024"/>
                <a:gd name="connsiteX78" fmla="*/ 2977764 w 4345388"/>
                <a:gd name="connsiteY78" fmla="*/ 730302 h 1812024"/>
                <a:gd name="connsiteX79" fmla="*/ 2981740 w 4345388"/>
                <a:gd name="connsiteY79" fmla="*/ 686570 h 1812024"/>
                <a:gd name="connsiteX80" fmla="*/ 3005594 w 4345388"/>
                <a:gd name="connsiteY80" fmla="*/ 642838 h 1812024"/>
                <a:gd name="connsiteX81" fmla="*/ 3025472 w 4345388"/>
                <a:gd name="connsiteY81" fmla="*/ 567301 h 1812024"/>
                <a:gd name="connsiteX82" fmla="*/ 3041374 w 4345388"/>
                <a:gd name="connsiteY82" fmla="*/ 487788 h 1812024"/>
                <a:gd name="connsiteX83" fmla="*/ 3049326 w 4345388"/>
                <a:gd name="connsiteY83" fmla="*/ 471885 h 1812024"/>
                <a:gd name="connsiteX84" fmla="*/ 3061253 w 4345388"/>
                <a:gd name="connsiteY84" fmla="*/ 432128 h 1812024"/>
                <a:gd name="connsiteX85" fmla="*/ 3085107 w 4345388"/>
                <a:gd name="connsiteY85" fmla="*/ 376469 h 1812024"/>
                <a:gd name="connsiteX86" fmla="*/ 3101009 w 4345388"/>
                <a:gd name="connsiteY86" fmla="*/ 416226 h 1812024"/>
                <a:gd name="connsiteX87" fmla="*/ 3104985 w 4345388"/>
                <a:gd name="connsiteY87" fmla="*/ 440080 h 1812024"/>
                <a:gd name="connsiteX88" fmla="*/ 3116912 w 4345388"/>
                <a:gd name="connsiteY88" fmla="*/ 495739 h 1812024"/>
                <a:gd name="connsiteX89" fmla="*/ 3136790 w 4345388"/>
                <a:gd name="connsiteY89" fmla="*/ 555374 h 1812024"/>
                <a:gd name="connsiteX90" fmla="*/ 3180522 w 4345388"/>
                <a:gd name="connsiteY90" fmla="*/ 718375 h 1812024"/>
                <a:gd name="connsiteX91" fmla="*/ 3196425 w 4345388"/>
                <a:gd name="connsiteY91" fmla="*/ 770059 h 1812024"/>
                <a:gd name="connsiteX92" fmla="*/ 3220279 w 4345388"/>
                <a:gd name="connsiteY92" fmla="*/ 873426 h 1812024"/>
                <a:gd name="connsiteX93" fmla="*/ 3248108 w 4345388"/>
                <a:gd name="connsiteY93" fmla="*/ 964866 h 1812024"/>
                <a:gd name="connsiteX94" fmla="*/ 3252084 w 4345388"/>
                <a:gd name="connsiteY94" fmla="*/ 992695 h 1812024"/>
                <a:gd name="connsiteX95" fmla="*/ 3267987 w 4345388"/>
                <a:gd name="connsiteY95" fmla="*/ 1032452 h 1812024"/>
                <a:gd name="connsiteX96" fmla="*/ 3271962 w 4345388"/>
                <a:gd name="connsiteY96" fmla="*/ 1044379 h 1812024"/>
                <a:gd name="connsiteX97" fmla="*/ 3283889 w 4345388"/>
                <a:gd name="connsiteY97" fmla="*/ 1048355 h 1812024"/>
                <a:gd name="connsiteX98" fmla="*/ 3291841 w 4345388"/>
                <a:gd name="connsiteY98" fmla="*/ 1040403 h 1812024"/>
                <a:gd name="connsiteX99" fmla="*/ 3307743 w 4345388"/>
                <a:gd name="connsiteY99" fmla="*/ 1008598 h 1812024"/>
                <a:gd name="connsiteX100" fmla="*/ 3315694 w 4345388"/>
                <a:gd name="connsiteY100" fmla="*/ 984744 h 1812024"/>
                <a:gd name="connsiteX101" fmla="*/ 3335573 w 4345388"/>
                <a:gd name="connsiteY101" fmla="*/ 1016549 h 1812024"/>
                <a:gd name="connsiteX102" fmla="*/ 3367378 w 4345388"/>
                <a:gd name="connsiteY102" fmla="*/ 1088111 h 1812024"/>
                <a:gd name="connsiteX103" fmla="*/ 3399183 w 4345388"/>
                <a:gd name="connsiteY103" fmla="*/ 1143770 h 1812024"/>
                <a:gd name="connsiteX104" fmla="*/ 3415086 w 4345388"/>
                <a:gd name="connsiteY104" fmla="*/ 1139795 h 1812024"/>
                <a:gd name="connsiteX105" fmla="*/ 3430988 w 4345388"/>
                <a:gd name="connsiteY105" fmla="*/ 1111965 h 1812024"/>
                <a:gd name="connsiteX106" fmla="*/ 3454842 w 4345388"/>
                <a:gd name="connsiteY106" fmla="*/ 1060282 h 1812024"/>
                <a:gd name="connsiteX107" fmla="*/ 3478696 w 4345388"/>
                <a:gd name="connsiteY107" fmla="*/ 1008598 h 1812024"/>
                <a:gd name="connsiteX108" fmla="*/ 3490623 w 4345388"/>
                <a:gd name="connsiteY108" fmla="*/ 1004622 h 1812024"/>
                <a:gd name="connsiteX109" fmla="*/ 3522428 w 4345388"/>
                <a:gd name="connsiteY109" fmla="*/ 1048355 h 1812024"/>
                <a:gd name="connsiteX110" fmla="*/ 3538331 w 4345388"/>
                <a:gd name="connsiteY110" fmla="*/ 1068233 h 1812024"/>
                <a:gd name="connsiteX111" fmla="*/ 3582063 w 4345388"/>
                <a:gd name="connsiteY111" fmla="*/ 1151722 h 1812024"/>
                <a:gd name="connsiteX112" fmla="*/ 3609893 w 4345388"/>
                <a:gd name="connsiteY112" fmla="*/ 1203405 h 1812024"/>
                <a:gd name="connsiteX113" fmla="*/ 3629771 w 4345388"/>
                <a:gd name="connsiteY113" fmla="*/ 1251113 h 1812024"/>
                <a:gd name="connsiteX114" fmla="*/ 3641698 w 4345388"/>
                <a:gd name="connsiteY114" fmla="*/ 1267015 h 1812024"/>
                <a:gd name="connsiteX115" fmla="*/ 3653625 w 4345388"/>
                <a:gd name="connsiteY115" fmla="*/ 1294845 h 1812024"/>
                <a:gd name="connsiteX116" fmla="*/ 3665552 w 4345388"/>
                <a:gd name="connsiteY116" fmla="*/ 1282918 h 1812024"/>
                <a:gd name="connsiteX117" fmla="*/ 3721211 w 4345388"/>
                <a:gd name="connsiteY117" fmla="*/ 1111965 h 1812024"/>
                <a:gd name="connsiteX118" fmla="*/ 3768919 w 4345388"/>
                <a:gd name="connsiteY118" fmla="*/ 948963 h 1812024"/>
                <a:gd name="connsiteX119" fmla="*/ 3776870 w 4345388"/>
                <a:gd name="connsiteY119" fmla="*/ 897280 h 1812024"/>
                <a:gd name="connsiteX120" fmla="*/ 3792773 w 4345388"/>
                <a:gd name="connsiteY120" fmla="*/ 861499 h 1812024"/>
                <a:gd name="connsiteX121" fmla="*/ 3800724 w 4345388"/>
                <a:gd name="connsiteY121" fmla="*/ 837645 h 1812024"/>
                <a:gd name="connsiteX122" fmla="*/ 3808675 w 4345388"/>
                <a:gd name="connsiteY122" fmla="*/ 801864 h 1812024"/>
                <a:gd name="connsiteX123" fmla="*/ 3824578 w 4345388"/>
                <a:gd name="connsiteY123" fmla="*/ 778010 h 1812024"/>
                <a:gd name="connsiteX124" fmla="*/ 3828554 w 4345388"/>
                <a:gd name="connsiteY124" fmla="*/ 789937 h 1812024"/>
                <a:gd name="connsiteX125" fmla="*/ 3836505 w 4345388"/>
                <a:gd name="connsiteY125" fmla="*/ 801864 h 1812024"/>
                <a:gd name="connsiteX126" fmla="*/ 3840481 w 4345388"/>
                <a:gd name="connsiteY126" fmla="*/ 829694 h 1812024"/>
                <a:gd name="connsiteX127" fmla="*/ 3884213 w 4345388"/>
                <a:gd name="connsiteY127" fmla="*/ 992695 h 1812024"/>
                <a:gd name="connsiteX128" fmla="*/ 3896140 w 4345388"/>
                <a:gd name="connsiteY128" fmla="*/ 1024501 h 1812024"/>
                <a:gd name="connsiteX129" fmla="*/ 3904091 w 4345388"/>
                <a:gd name="connsiteY129" fmla="*/ 1064257 h 1812024"/>
                <a:gd name="connsiteX130" fmla="*/ 3916018 w 4345388"/>
                <a:gd name="connsiteY130" fmla="*/ 1115941 h 1812024"/>
                <a:gd name="connsiteX131" fmla="*/ 3947823 w 4345388"/>
                <a:gd name="connsiteY131" fmla="*/ 1219308 h 1812024"/>
                <a:gd name="connsiteX132" fmla="*/ 3959750 w 4345388"/>
                <a:gd name="connsiteY132" fmla="*/ 1239186 h 1812024"/>
                <a:gd name="connsiteX133" fmla="*/ 3971677 w 4345388"/>
                <a:gd name="connsiteY133" fmla="*/ 1286894 h 1812024"/>
                <a:gd name="connsiteX134" fmla="*/ 3995531 w 4345388"/>
                <a:gd name="connsiteY134" fmla="*/ 1394236 h 1812024"/>
                <a:gd name="connsiteX135" fmla="*/ 4023361 w 4345388"/>
                <a:gd name="connsiteY135" fmla="*/ 1430017 h 1812024"/>
                <a:gd name="connsiteX136" fmla="*/ 4031312 w 4345388"/>
                <a:gd name="connsiteY136" fmla="*/ 1441944 h 1812024"/>
                <a:gd name="connsiteX137" fmla="*/ 4043239 w 4345388"/>
                <a:gd name="connsiteY137" fmla="*/ 1465798 h 1812024"/>
                <a:gd name="connsiteX138" fmla="*/ 4055166 w 4345388"/>
                <a:gd name="connsiteY138" fmla="*/ 1469774 h 1812024"/>
                <a:gd name="connsiteX139" fmla="*/ 4082995 w 4345388"/>
                <a:gd name="connsiteY139" fmla="*/ 1477725 h 1812024"/>
                <a:gd name="connsiteX140" fmla="*/ 4114801 w 4345388"/>
                <a:gd name="connsiteY140" fmla="*/ 1481701 h 1812024"/>
                <a:gd name="connsiteX141" fmla="*/ 4130703 w 4345388"/>
                <a:gd name="connsiteY141" fmla="*/ 1485676 h 1812024"/>
                <a:gd name="connsiteX142" fmla="*/ 4154557 w 4345388"/>
                <a:gd name="connsiteY142" fmla="*/ 1477725 h 1812024"/>
                <a:gd name="connsiteX143" fmla="*/ 4166484 w 4345388"/>
                <a:gd name="connsiteY143" fmla="*/ 1465798 h 1812024"/>
                <a:gd name="connsiteX144" fmla="*/ 4198289 w 4345388"/>
                <a:gd name="connsiteY144" fmla="*/ 1414115 h 1812024"/>
                <a:gd name="connsiteX145" fmla="*/ 4234070 w 4345388"/>
                <a:gd name="connsiteY145" fmla="*/ 1418090 h 1812024"/>
                <a:gd name="connsiteX146" fmla="*/ 4257924 w 4345388"/>
                <a:gd name="connsiteY146" fmla="*/ 1437968 h 1812024"/>
                <a:gd name="connsiteX147" fmla="*/ 4273827 w 4345388"/>
                <a:gd name="connsiteY147" fmla="*/ 1449895 h 1812024"/>
                <a:gd name="connsiteX148" fmla="*/ 4313583 w 4345388"/>
                <a:gd name="connsiteY148" fmla="*/ 1485676 h 1812024"/>
                <a:gd name="connsiteX149" fmla="*/ 4325510 w 4345388"/>
                <a:gd name="connsiteY149" fmla="*/ 1505555 h 1812024"/>
                <a:gd name="connsiteX150" fmla="*/ 4337437 w 4345388"/>
                <a:gd name="connsiteY150" fmla="*/ 1533384 h 1812024"/>
                <a:gd name="connsiteX151" fmla="*/ 4345388 w 4345388"/>
                <a:gd name="connsiteY15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68881 w 4345388"/>
                <a:gd name="connsiteY40" fmla="*/ 523568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32491 w 4345388"/>
                <a:gd name="connsiteY43" fmla="*/ 503690 h 1812024"/>
                <a:gd name="connsiteX44" fmla="*/ 2540442 w 4345388"/>
                <a:gd name="connsiteY44" fmla="*/ 523568 h 1812024"/>
                <a:gd name="connsiteX45" fmla="*/ 2544418 w 4345388"/>
                <a:gd name="connsiteY45" fmla="*/ 543447 h 1812024"/>
                <a:gd name="connsiteX46" fmla="*/ 2552369 w 4345388"/>
                <a:gd name="connsiteY46" fmla="*/ 559349 h 1812024"/>
                <a:gd name="connsiteX47" fmla="*/ 2560321 w 4345388"/>
                <a:gd name="connsiteY47" fmla="*/ 579228 h 1812024"/>
                <a:gd name="connsiteX48" fmla="*/ 2564296 w 4345388"/>
                <a:gd name="connsiteY48" fmla="*/ 595130 h 1812024"/>
                <a:gd name="connsiteX49" fmla="*/ 2576223 w 4345388"/>
                <a:gd name="connsiteY49" fmla="*/ 611033 h 1812024"/>
                <a:gd name="connsiteX50" fmla="*/ 2592126 w 4345388"/>
                <a:gd name="connsiteY50" fmla="*/ 634887 h 1812024"/>
                <a:gd name="connsiteX51" fmla="*/ 2604053 w 4345388"/>
                <a:gd name="connsiteY51" fmla="*/ 654765 h 1812024"/>
                <a:gd name="connsiteX52" fmla="*/ 2623931 w 4345388"/>
                <a:gd name="connsiteY52" fmla="*/ 646814 h 1812024"/>
                <a:gd name="connsiteX53" fmla="*/ 2643809 w 4345388"/>
                <a:gd name="connsiteY53" fmla="*/ 618984 h 1812024"/>
                <a:gd name="connsiteX54" fmla="*/ 2663687 w 4345388"/>
                <a:gd name="connsiteY54" fmla="*/ 583203 h 1812024"/>
                <a:gd name="connsiteX55" fmla="*/ 2679590 w 4345388"/>
                <a:gd name="connsiteY55" fmla="*/ 547422 h 1812024"/>
                <a:gd name="connsiteX56" fmla="*/ 2683566 w 4345388"/>
                <a:gd name="connsiteY56" fmla="*/ 535495 h 1812024"/>
                <a:gd name="connsiteX57" fmla="*/ 2691517 w 4345388"/>
                <a:gd name="connsiteY57" fmla="*/ 523568 h 1812024"/>
                <a:gd name="connsiteX58" fmla="*/ 2703444 w 4345388"/>
                <a:gd name="connsiteY58" fmla="*/ 491763 h 1812024"/>
                <a:gd name="connsiteX59" fmla="*/ 2711395 w 4345388"/>
                <a:gd name="connsiteY59" fmla="*/ 475861 h 1812024"/>
                <a:gd name="connsiteX60" fmla="*/ 2735249 w 4345388"/>
                <a:gd name="connsiteY60" fmla="*/ 527544 h 1812024"/>
                <a:gd name="connsiteX61" fmla="*/ 2755127 w 4345388"/>
                <a:gd name="connsiteY61" fmla="*/ 571276 h 1812024"/>
                <a:gd name="connsiteX62" fmla="*/ 2771030 w 4345388"/>
                <a:gd name="connsiteY62" fmla="*/ 622960 h 1812024"/>
                <a:gd name="connsiteX63" fmla="*/ 2775006 w 4345388"/>
                <a:gd name="connsiteY63" fmla="*/ 638862 h 1812024"/>
                <a:gd name="connsiteX64" fmla="*/ 2782957 w 4345388"/>
                <a:gd name="connsiteY64" fmla="*/ 654765 h 1812024"/>
                <a:gd name="connsiteX65" fmla="*/ 2802835 w 4345388"/>
                <a:gd name="connsiteY65" fmla="*/ 690546 h 1812024"/>
                <a:gd name="connsiteX66" fmla="*/ 2818738 w 4345388"/>
                <a:gd name="connsiteY66" fmla="*/ 706448 h 1812024"/>
                <a:gd name="connsiteX67" fmla="*/ 2830665 w 4345388"/>
                <a:gd name="connsiteY67" fmla="*/ 730302 h 1812024"/>
                <a:gd name="connsiteX68" fmla="*/ 2834641 w 4345388"/>
                <a:gd name="connsiteY68" fmla="*/ 746205 h 1812024"/>
                <a:gd name="connsiteX69" fmla="*/ 2846567 w 4345388"/>
                <a:gd name="connsiteY69" fmla="*/ 762108 h 1812024"/>
                <a:gd name="connsiteX70" fmla="*/ 2862470 w 4345388"/>
                <a:gd name="connsiteY70" fmla="*/ 809815 h 1812024"/>
                <a:gd name="connsiteX71" fmla="*/ 2866446 w 4345388"/>
                <a:gd name="connsiteY71" fmla="*/ 825718 h 1812024"/>
                <a:gd name="connsiteX72" fmla="*/ 2882348 w 4345388"/>
                <a:gd name="connsiteY72" fmla="*/ 861499 h 1812024"/>
                <a:gd name="connsiteX73" fmla="*/ 2886324 w 4345388"/>
                <a:gd name="connsiteY73" fmla="*/ 877402 h 1812024"/>
                <a:gd name="connsiteX74" fmla="*/ 2898251 w 4345388"/>
                <a:gd name="connsiteY74" fmla="*/ 901255 h 1812024"/>
                <a:gd name="connsiteX75" fmla="*/ 2910178 w 4345388"/>
                <a:gd name="connsiteY75" fmla="*/ 893304 h 1812024"/>
                <a:gd name="connsiteX76" fmla="*/ 2949934 w 4345388"/>
                <a:gd name="connsiteY76" fmla="*/ 817767 h 1812024"/>
                <a:gd name="connsiteX77" fmla="*/ 2957886 w 4345388"/>
                <a:gd name="connsiteY77" fmla="*/ 770059 h 1812024"/>
                <a:gd name="connsiteX78" fmla="*/ 2977764 w 4345388"/>
                <a:gd name="connsiteY78" fmla="*/ 730302 h 1812024"/>
                <a:gd name="connsiteX79" fmla="*/ 2981740 w 4345388"/>
                <a:gd name="connsiteY79" fmla="*/ 686570 h 1812024"/>
                <a:gd name="connsiteX80" fmla="*/ 3005594 w 4345388"/>
                <a:gd name="connsiteY80" fmla="*/ 642838 h 1812024"/>
                <a:gd name="connsiteX81" fmla="*/ 3025472 w 4345388"/>
                <a:gd name="connsiteY81" fmla="*/ 567301 h 1812024"/>
                <a:gd name="connsiteX82" fmla="*/ 3041374 w 4345388"/>
                <a:gd name="connsiteY82" fmla="*/ 487788 h 1812024"/>
                <a:gd name="connsiteX83" fmla="*/ 3049326 w 4345388"/>
                <a:gd name="connsiteY83" fmla="*/ 471885 h 1812024"/>
                <a:gd name="connsiteX84" fmla="*/ 3061253 w 4345388"/>
                <a:gd name="connsiteY84" fmla="*/ 432128 h 1812024"/>
                <a:gd name="connsiteX85" fmla="*/ 3085107 w 4345388"/>
                <a:gd name="connsiteY85" fmla="*/ 376469 h 1812024"/>
                <a:gd name="connsiteX86" fmla="*/ 3101009 w 4345388"/>
                <a:gd name="connsiteY86" fmla="*/ 416226 h 1812024"/>
                <a:gd name="connsiteX87" fmla="*/ 3104985 w 4345388"/>
                <a:gd name="connsiteY87" fmla="*/ 440080 h 1812024"/>
                <a:gd name="connsiteX88" fmla="*/ 3116912 w 4345388"/>
                <a:gd name="connsiteY88" fmla="*/ 495739 h 1812024"/>
                <a:gd name="connsiteX89" fmla="*/ 3136790 w 4345388"/>
                <a:gd name="connsiteY89" fmla="*/ 555374 h 1812024"/>
                <a:gd name="connsiteX90" fmla="*/ 3180522 w 4345388"/>
                <a:gd name="connsiteY90" fmla="*/ 718375 h 1812024"/>
                <a:gd name="connsiteX91" fmla="*/ 3196425 w 4345388"/>
                <a:gd name="connsiteY91" fmla="*/ 770059 h 1812024"/>
                <a:gd name="connsiteX92" fmla="*/ 3220279 w 4345388"/>
                <a:gd name="connsiteY92" fmla="*/ 873426 h 1812024"/>
                <a:gd name="connsiteX93" fmla="*/ 3248108 w 4345388"/>
                <a:gd name="connsiteY93" fmla="*/ 964866 h 1812024"/>
                <a:gd name="connsiteX94" fmla="*/ 3252084 w 4345388"/>
                <a:gd name="connsiteY94" fmla="*/ 992695 h 1812024"/>
                <a:gd name="connsiteX95" fmla="*/ 3267987 w 4345388"/>
                <a:gd name="connsiteY95" fmla="*/ 1032452 h 1812024"/>
                <a:gd name="connsiteX96" fmla="*/ 3271962 w 4345388"/>
                <a:gd name="connsiteY96" fmla="*/ 1044379 h 1812024"/>
                <a:gd name="connsiteX97" fmla="*/ 3283889 w 4345388"/>
                <a:gd name="connsiteY97" fmla="*/ 1048355 h 1812024"/>
                <a:gd name="connsiteX98" fmla="*/ 3291841 w 4345388"/>
                <a:gd name="connsiteY98" fmla="*/ 1040403 h 1812024"/>
                <a:gd name="connsiteX99" fmla="*/ 3307743 w 4345388"/>
                <a:gd name="connsiteY99" fmla="*/ 1008598 h 1812024"/>
                <a:gd name="connsiteX100" fmla="*/ 3315694 w 4345388"/>
                <a:gd name="connsiteY100" fmla="*/ 984744 h 1812024"/>
                <a:gd name="connsiteX101" fmla="*/ 3335573 w 4345388"/>
                <a:gd name="connsiteY101" fmla="*/ 1016549 h 1812024"/>
                <a:gd name="connsiteX102" fmla="*/ 3367378 w 4345388"/>
                <a:gd name="connsiteY102" fmla="*/ 1088111 h 1812024"/>
                <a:gd name="connsiteX103" fmla="*/ 3399183 w 4345388"/>
                <a:gd name="connsiteY103" fmla="*/ 1143770 h 1812024"/>
                <a:gd name="connsiteX104" fmla="*/ 3415086 w 4345388"/>
                <a:gd name="connsiteY104" fmla="*/ 1139795 h 1812024"/>
                <a:gd name="connsiteX105" fmla="*/ 3430988 w 4345388"/>
                <a:gd name="connsiteY105" fmla="*/ 1111965 h 1812024"/>
                <a:gd name="connsiteX106" fmla="*/ 3454842 w 4345388"/>
                <a:gd name="connsiteY106" fmla="*/ 1060282 h 1812024"/>
                <a:gd name="connsiteX107" fmla="*/ 3478696 w 4345388"/>
                <a:gd name="connsiteY107" fmla="*/ 1008598 h 1812024"/>
                <a:gd name="connsiteX108" fmla="*/ 3490623 w 4345388"/>
                <a:gd name="connsiteY108" fmla="*/ 1004622 h 1812024"/>
                <a:gd name="connsiteX109" fmla="*/ 3522428 w 4345388"/>
                <a:gd name="connsiteY109" fmla="*/ 1048355 h 1812024"/>
                <a:gd name="connsiteX110" fmla="*/ 3538331 w 4345388"/>
                <a:gd name="connsiteY110" fmla="*/ 1068233 h 1812024"/>
                <a:gd name="connsiteX111" fmla="*/ 3582063 w 4345388"/>
                <a:gd name="connsiteY111" fmla="*/ 1151722 h 1812024"/>
                <a:gd name="connsiteX112" fmla="*/ 3609893 w 4345388"/>
                <a:gd name="connsiteY112" fmla="*/ 1203405 h 1812024"/>
                <a:gd name="connsiteX113" fmla="*/ 3629771 w 4345388"/>
                <a:gd name="connsiteY113" fmla="*/ 1251113 h 1812024"/>
                <a:gd name="connsiteX114" fmla="*/ 3641698 w 4345388"/>
                <a:gd name="connsiteY114" fmla="*/ 1267015 h 1812024"/>
                <a:gd name="connsiteX115" fmla="*/ 3653625 w 4345388"/>
                <a:gd name="connsiteY115" fmla="*/ 1294845 h 1812024"/>
                <a:gd name="connsiteX116" fmla="*/ 3665552 w 4345388"/>
                <a:gd name="connsiteY116" fmla="*/ 1282918 h 1812024"/>
                <a:gd name="connsiteX117" fmla="*/ 3721211 w 4345388"/>
                <a:gd name="connsiteY117" fmla="*/ 1111965 h 1812024"/>
                <a:gd name="connsiteX118" fmla="*/ 3768919 w 4345388"/>
                <a:gd name="connsiteY118" fmla="*/ 948963 h 1812024"/>
                <a:gd name="connsiteX119" fmla="*/ 3776870 w 4345388"/>
                <a:gd name="connsiteY119" fmla="*/ 897280 h 1812024"/>
                <a:gd name="connsiteX120" fmla="*/ 3792773 w 4345388"/>
                <a:gd name="connsiteY120" fmla="*/ 861499 h 1812024"/>
                <a:gd name="connsiteX121" fmla="*/ 3800724 w 4345388"/>
                <a:gd name="connsiteY121" fmla="*/ 837645 h 1812024"/>
                <a:gd name="connsiteX122" fmla="*/ 3808675 w 4345388"/>
                <a:gd name="connsiteY122" fmla="*/ 801864 h 1812024"/>
                <a:gd name="connsiteX123" fmla="*/ 3824578 w 4345388"/>
                <a:gd name="connsiteY123" fmla="*/ 778010 h 1812024"/>
                <a:gd name="connsiteX124" fmla="*/ 3828554 w 4345388"/>
                <a:gd name="connsiteY124" fmla="*/ 789937 h 1812024"/>
                <a:gd name="connsiteX125" fmla="*/ 3836505 w 4345388"/>
                <a:gd name="connsiteY125" fmla="*/ 801864 h 1812024"/>
                <a:gd name="connsiteX126" fmla="*/ 3840481 w 4345388"/>
                <a:gd name="connsiteY126" fmla="*/ 829694 h 1812024"/>
                <a:gd name="connsiteX127" fmla="*/ 3884213 w 4345388"/>
                <a:gd name="connsiteY127" fmla="*/ 992695 h 1812024"/>
                <a:gd name="connsiteX128" fmla="*/ 3896140 w 4345388"/>
                <a:gd name="connsiteY128" fmla="*/ 1024501 h 1812024"/>
                <a:gd name="connsiteX129" fmla="*/ 3904091 w 4345388"/>
                <a:gd name="connsiteY129" fmla="*/ 1064257 h 1812024"/>
                <a:gd name="connsiteX130" fmla="*/ 3916018 w 4345388"/>
                <a:gd name="connsiteY130" fmla="*/ 1115941 h 1812024"/>
                <a:gd name="connsiteX131" fmla="*/ 3947823 w 4345388"/>
                <a:gd name="connsiteY131" fmla="*/ 1219308 h 1812024"/>
                <a:gd name="connsiteX132" fmla="*/ 3959750 w 4345388"/>
                <a:gd name="connsiteY132" fmla="*/ 1239186 h 1812024"/>
                <a:gd name="connsiteX133" fmla="*/ 3971677 w 4345388"/>
                <a:gd name="connsiteY133" fmla="*/ 1286894 h 1812024"/>
                <a:gd name="connsiteX134" fmla="*/ 3995531 w 4345388"/>
                <a:gd name="connsiteY134" fmla="*/ 1394236 h 1812024"/>
                <a:gd name="connsiteX135" fmla="*/ 4023361 w 4345388"/>
                <a:gd name="connsiteY135" fmla="*/ 1430017 h 1812024"/>
                <a:gd name="connsiteX136" fmla="*/ 4031312 w 4345388"/>
                <a:gd name="connsiteY136" fmla="*/ 1441944 h 1812024"/>
                <a:gd name="connsiteX137" fmla="*/ 4043239 w 4345388"/>
                <a:gd name="connsiteY137" fmla="*/ 1465798 h 1812024"/>
                <a:gd name="connsiteX138" fmla="*/ 4055166 w 4345388"/>
                <a:gd name="connsiteY138" fmla="*/ 1469774 h 1812024"/>
                <a:gd name="connsiteX139" fmla="*/ 4082995 w 4345388"/>
                <a:gd name="connsiteY139" fmla="*/ 1477725 h 1812024"/>
                <a:gd name="connsiteX140" fmla="*/ 4114801 w 4345388"/>
                <a:gd name="connsiteY140" fmla="*/ 1481701 h 1812024"/>
                <a:gd name="connsiteX141" fmla="*/ 4130703 w 4345388"/>
                <a:gd name="connsiteY141" fmla="*/ 1485676 h 1812024"/>
                <a:gd name="connsiteX142" fmla="*/ 4154557 w 4345388"/>
                <a:gd name="connsiteY142" fmla="*/ 1477725 h 1812024"/>
                <a:gd name="connsiteX143" fmla="*/ 4166484 w 4345388"/>
                <a:gd name="connsiteY143" fmla="*/ 1465798 h 1812024"/>
                <a:gd name="connsiteX144" fmla="*/ 4198289 w 4345388"/>
                <a:gd name="connsiteY144" fmla="*/ 1414115 h 1812024"/>
                <a:gd name="connsiteX145" fmla="*/ 4234070 w 4345388"/>
                <a:gd name="connsiteY145" fmla="*/ 1418090 h 1812024"/>
                <a:gd name="connsiteX146" fmla="*/ 4257924 w 4345388"/>
                <a:gd name="connsiteY146" fmla="*/ 1437968 h 1812024"/>
                <a:gd name="connsiteX147" fmla="*/ 4273827 w 4345388"/>
                <a:gd name="connsiteY147" fmla="*/ 1449895 h 1812024"/>
                <a:gd name="connsiteX148" fmla="*/ 4313583 w 4345388"/>
                <a:gd name="connsiteY148" fmla="*/ 1485676 h 1812024"/>
                <a:gd name="connsiteX149" fmla="*/ 4325510 w 4345388"/>
                <a:gd name="connsiteY149" fmla="*/ 1505555 h 1812024"/>
                <a:gd name="connsiteX150" fmla="*/ 4337437 w 4345388"/>
                <a:gd name="connsiteY150" fmla="*/ 1533384 h 1812024"/>
                <a:gd name="connsiteX151" fmla="*/ 4345388 w 4345388"/>
                <a:gd name="connsiteY15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32491 w 4345388"/>
                <a:gd name="connsiteY43" fmla="*/ 503690 h 1812024"/>
                <a:gd name="connsiteX44" fmla="*/ 2540442 w 4345388"/>
                <a:gd name="connsiteY44" fmla="*/ 523568 h 1812024"/>
                <a:gd name="connsiteX45" fmla="*/ 2544418 w 4345388"/>
                <a:gd name="connsiteY45" fmla="*/ 543447 h 1812024"/>
                <a:gd name="connsiteX46" fmla="*/ 2552369 w 4345388"/>
                <a:gd name="connsiteY46" fmla="*/ 559349 h 1812024"/>
                <a:gd name="connsiteX47" fmla="*/ 2560321 w 4345388"/>
                <a:gd name="connsiteY47" fmla="*/ 579228 h 1812024"/>
                <a:gd name="connsiteX48" fmla="*/ 2564296 w 4345388"/>
                <a:gd name="connsiteY48" fmla="*/ 595130 h 1812024"/>
                <a:gd name="connsiteX49" fmla="*/ 2576223 w 4345388"/>
                <a:gd name="connsiteY49" fmla="*/ 611033 h 1812024"/>
                <a:gd name="connsiteX50" fmla="*/ 2592126 w 4345388"/>
                <a:gd name="connsiteY50" fmla="*/ 634887 h 1812024"/>
                <a:gd name="connsiteX51" fmla="*/ 2604053 w 4345388"/>
                <a:gd name="connsiteY51" fmla="*/ 654765 h 1812024"/>
                <a:gd name="connsiteX52" fmla="*/ 2623931 w 4345388"/>
                <a:gd name="connsiteY52" fmla="*/ 646814 h 1812024"/>
                <a:gd name="connsiteX53" fmla="*/ 2643809 w 4345388"/>
                <a:gd name="connsiteY53" fmla="*/ 618984 h 1812024"/>
                <a:gd name="connsiteX54" fmla="*/ 2663687 w 4345388"/>
                <a:gd name="connsiteY54" fmla="*/ 583203 h 1812024"/>
                <a:gd name="connsiteX55" fmla="*/ 2679590 w 4345388"/>
                <a:gd name="connsiteY55" fmla="*/ 547422 h 1812024"/>
                <a:gd name="connsiteX56" fmla="*/ 2683566 w 4345388"/>
                <a:gd name="connsiteY56" fmla="*/ 535495 h 1812024"/>
                <a:gd name="connsiteX57" fmla="*/ 2691517 w 4345388"/>
                <a:gd name="connsiteY57" fmla="*/ 523568 h 1812024"/>
                <a:gd name="connsiteX58" fmla="*/ 2703444 w 4345388"/>
                <a:gd name="connsiteY58" fmla="*/ 491763 h 1812024"/>
                <a:gd name="connsiteX59" fmla="*/ 2711395 w 4345388"/>
                <a:gd name="connsiteY59" fmla="*/ 475861 h 1812024"/>
                <a:gd name="connsiteX60" fmla="*/ 2735249 w 4345388"/>
                <a:gd name="connsiteY60" fmla="*/ 527544 h 1812024"/>
                <a:gd name="connsiteX61" fmla="*/ 2755127 w 4345388"/>
                <a:gd name="connsiteY61" fmla="*/ 571276 h 1812024"/>
                <a:gd name="connsiteX62" fmla="*/ 2771030 w 4345388"/>
                <a:gd name="connsiteY62" fmla="*/ 622960 h 1812024"/>
                <a:gd name="connsiteX63" fmla="*/ 2775006 w 4345388"/>
                <a:gd name="connsiteY63" fmla="*/ 638862 h 1812024"/>
                <a:gd name="connsiteX64" fmla="*/ 2782957 w 4345388"/>
                <a:gd name="connsiteY64" fmla="*/ 654765 h 1812024"/>
                <a:gd name="connsiteX65" fmla="*/ 2802835 w 4345388"/>
                <a:gd name="connsiteY65" fmla="*/ 690546 h 1812024"/>
                <a:gd name="connsiteX66" fmla="*/ 2818738 w 4345388"/>
                <a:gd name="connsiteY66" fmla="*/ 706448 h 1812024"/>
                <a:gd name="connsiteX67" fmla="*/ 2830665 w 4345388"/>
                <a:gd name="connsiteY67" fmla="*/ 730302 h 1812024"/>
                <a:gd name="connsiteX68" fmla="*/ 2834641 w 4345388"/>
                <a:gd name="connsiteY68" fmla="*/ 746205 h 1812024"/>
                <a:gd name="connsiteX69" fmla="*/ 2846567 w 4345388"/>
                <a:gd name="connsiteY69" fmla="*/ 762108 h 1812024"/>
                <a:gd name="connsiteX70" fmla="*/ 2862470 w 4345388"/>
                <a:gd name="connsiteY70" fmla="*/ 809815 h 1812024"/>
                <a:gd name="connsiteX71" fmla="*/ 2866446 w 4345388"/>
                <a:gd name="connsiteY71" fmla="*/ 825718 h 1812024"/>
                <a:gd name="connsiteX72" fmla="*/ 2882348 w 4345388"/>
                <a:gd name="connsiteY72" fmla="*/ 861499 h 1812024"/>
                <a:gd name="connsiteX73" fmla="*/ 2886324 w 4345388"/>
                <a:gd name="connsiteY73" fmla="*/ 877402 h 1812024"/>
                <a:gd name="connsiteX74" fmla="*/ 2898251 w 4345388"/>
                <a:gd name="connsiteY74" fmla="*/ 901255 h 1812024"/>
                <a:gd name="connsiteX75" fmla="*/ 2910178 w 4345388"/>
                <a:gd name="connsiteY75" fmla="*/ 893304 h 1812024"/>
                <a:gd name="connsiteX76" fmla="*/ 2949934 w 4345388"/>
                <a:gd name="connsiteY76" fmla="*/ 817767 h 1812024"/>
                <a:gd name="connsiteX77" fmla="*/ 2957886 w 4345388"/>
                <a:gd name="connsiteY77" fmla="*/ 770059 h 1812024"/>
                <a:gd name="connsiteX78" fmla="*/ 2977764 w 4345388"/>
                <a:gd name="connsiteY78" fmla="*/ 730302 h 1812024"/>
                <a:gd name="connsiteX79" fmla="*/ 2981740 w 4345388"/>
                <a:gd name="connsiteY79" fmla="*/ 686570 h 1812024"/>
                <a:gd name="connsiteX80" fmla="*/ 3005594 w 4345388"/>
                <a:gd name="connsiteY80" fmla="*/ 642838 h 1812024"/>
                <a:gd name="connsiteX81" fmla="*/ 3025472 w 4345388"/>
                <a:gd name="connsiteY81" fmla="*/ 567301 h 1812024"/>
                <a:gd name="connsiteX82" fmla="*/ 3041374 w 4345388"/>
                <a:gd name="connsiteY82" fmla="*/ 487788 h 1812024"/>
                <a:gd name="connsiteX83" fmla="*/ 3049326 w 4345388"/>
                <a:gd name="connsiteY83" fmla="*/ 471885 h 1812024"/>
                <a:gd name="connsiteX84" fmla="*/ 3061253 w 4345388"/>
                <a:gd name="connsiteY84" fmla="*/ 432128 h 1812024"/>
                <a:gd name="connsiteX85" fmla="*/ 3085107 w 4345388"/>
                <a:gd name="connsiteY85" fmla="*/ 376469 h 1812024"/>
                <a:gd name="connsiteX86" fmla="*/ 3101009 w 4345388"/>
                <a:gd name="connsiteY86" fmla="*/ 416226 h 1812024"/>
                <a:gd name="connsiteX87" fmla="*/ 3104985 w 4345388"/>
                <a:gd name="connsiteY87" fmla="*/ 440080 h 1812024"/>
                <a:gd name="connsiteX88" fmla="*/ 3116912 w 4345388"/>
                <a:gd name="connsiteY88" fmla="*/ 495739 h 1812024"/>
                <a:gd name="connsiteX89" fmla="*/ 3136790 w 4345388"/>
                <a:gd name="connsiteY89" fmla="*/ 555374 h 1812024"/>
                <a:gd name="connsiteX90" fmla="*/ 3180522 w 4345388"/>
                <a:gd name="connsiteY90" fmla="*/ 718375 h 1812024"/>
                <a:gd name="connsiteX91" fmla="*/ 3196425 w 4345388"/>
                <a:gd name="connsiteY91" fmla="*/ 770059 h 1812024"/>
                <a:gd name="connsiteX92" fmla="*/ 3220279 w 4345388"/>
                <a:gd name="connsiteY92" fmla="*/ 873426 h 1812024"/>
                <a:gd name="connsiteX93" fmla="*/ 3248108 w 4345388"/>
                <a:gd name="connsiteY93" fmla="*/ 964866 h 1812024"/>
                <a:gd name="connsiteX94" fmla="*/ 3252084 w 4345388"/>
                <a:gd name="connsiteY94" fmla="*/ 992695 h 1812024"/>
                <a:gd name="connsiteX95" fmla="*/ 3267987 w 4345388"/>
                <a:gd name="connsiteY95" fmla="*/ 1032452 h 1812024"/>
                <a:gd name="connsiteX96" fmla="*/ 3271962 w 4345388"/>
                <a:gd name="connsiteY96" fmla="*/ 1044379 h 1812024"/>
                <a:gd name="connsiteX97" fmla="*/ 3283889 w 4345388"/>
                <a:gd name="connsiteY97" fmla="*/ 1048355 h 1812024"/>
                <a:gd name="connsiteX98" fmla="*/ 3291841 w 4345388"/>
                <a:gd name="connsiteY98" fmla="*/ 1040403 h 1812024"/>
                <a:gd name="connsiteX99" fmla="*/ 3307743 w 4345388"/>
                <a:gd name="connsiteY99" fmla="*/ 1008598 h 1812024"/>
                <a:gd name="connsiteX100" fmla="*/ 3315694 w 4345388"/>
                <a:gd name="connsiteY100" fmla="*/ 984744 h 1812024"/>
                <a:gd name="connsiteX101" fmla="*/ 3335573 w 4345388"/>
                <a:gd name="connsiteY101" fmla="*/ 1016549 h 1812024"/>
                <a:gd name="connsiteX102" fmla="*/ 3367378 w 4345388"/>
                <a:gd name="connsiteY102" fmla="*/ 1088111 h 1812024"/>
                <a:gd name="connsiteX103" fmla="*/ 3399183 w 4345388"/>
                <a:gd name="connsiteY103" fmla="*/ 1143770 h 1812024"/>
                <a:gd name="connsiteX104" fmla="*/ 3415086 w 4345388"/>
                <a:gd name="connsiteY104" fmla="*/ 1139795 h 1812024"/>
                <a:gd name="connsiteX105" fmla="*/ 3430988 w 4345388"/>
                <a:gd name="connsiteY105" fmla="*/ 1111965 h 1812024"/>
                <a:gd name="connsiteX106" fmla="*/ 3454842 w 4345388"/>
                <a:gd name="connsiteY106" fmla="*/ 1060282 h 1812024"/>
                <a:gd name="connsiteX107" fmla="*/ 3478696 w 4345388"/>
                <a:gd name="connsiteY107" fmla="*/ 1008598 h 1812024"/>
                <a:gd name="connsiteX108" fmla="*/ 3490623 w 4345388"/>
                <a:gd name="connsiteY108" fmla="*/ 1004622 h 1812024"/>
                <a:gd name="connsiteX109" fmla="*/ 3522428 w 4345388"/>
                <a:gd name="connsiteY109" fmla="*/ 1048355 h 1812024"/>
                <a:gd name="connsiteX110" fmla="*/ 3538331 w 4345388"/>
                <a:gd name="connsiteY110" fmla="*/ 1068233 h 1812024"/>
                <a:gd name="connsiteX111" fmla="*/ 3582063 w 4345388"/>
                <a:gd name="connsiteY111" fmla="*/ 1151722 h 1812024"/>
                <a:gd name="connsiteX112" fmla="*/ 3609893 w 4345388"/>
                <a:gd name="connsiteY112" fmla="*/ 1203405 h 1812024"/>
                <a:gd name="connsiteX113" fmla="*/ 3629771 w 4345388"/>
                <a:gd name="connsiteY113" fmla="*/ 1251113 h 1812024"/>
                <a:gd name="connsiteX114" fmla="*/ 3641698 w 4345388"/>
                <a:gd name="connsiteY114" fmla="*/ 1267015 h 1812024"/>
                <a:gd name="connsiteX115" fmla="*/ 3653625 w 4345388"/>
                <a:gd name="connsiteY115" fmla="*/ 1294845 h 1812024"/>
                <a:gd name="connsiteX116" fmla="*/ 3665552 w 4345388"/>
                <a:gd name="connsiteY116" fmla="*/ 1282918 h 1812024"/>
                <a:gd name="connsiteX117" fmla="*/ 3721211 w 4345388"/>
                <a:gd name="connsiteY117" fmla="*/ 1111965 h 1812024"/>
                <a:gd name="connsiteX118" fmla="*/ 3768919 w 4345388"/>
                <a:gd name="connsiteY118" fmla="*/ 948963 h 1812024"/>
                <a:gd name="connsiteX119" fmla="*/ 3776870 w 4345388"/>
                <a:gd name="connsiteY119" fmla="*/ 897280 h 1812024"/>
                <a:gd name="connsiteX120" fmla="*/ 3792773 w 4345388"/>
                <a:gd name="connsiteY120" fmla="*/ 861499 h 1812024"/>
                <a:gd name="connsiteX121" fmla="*/ 3800724 w 4345388"/>
                <a:gd name="connsiteY121" fmla="*/ 837645 h 1812024"/>
                <a:gd name="connsiteX122" fmla="*/ 3808675 w 4345388"/>
                <a:gd name="connsiteY122" fmla="*/ 801864 h 1812024"/>
                <a:gd name="connsiteX123" fmla="*/ 3824578 w 4345388"/>
                <a:gd name="connsiteY123" fmla="*/ 778010 h 1812024"/>
                <a:gd name="connsiteX124" fmla="*/ 3828554 w 4345388"/>
                <a:gd name="connsiteY124" fmla="*/ 789937 h 1812024"/>
                <a:gd name="connsiteX125" fmla="*/ 3836505 w 4345388"/>
                <a:gd name="connsiteY125" fmla="*/ 801864 h 1812024"/>
                <a:gd name="connsiteX126" fmla="*/ 3840481 w 4345388"/>
                <a:gd name="connsiteY126" fmla="*/ 829694 h 1812024"/>
                <a:gd name="connsiteX127" fmla="*/ 3884213 w 4345388"/>
                <a:gd name="connsiteY127" fmla="*/ 992695 h 1812024"/>
                <a:gd name="connsiteX128" fmla="*/ 3896140 w 4345388"/>
                <a:gd name="connsiteY128" fmla="*/ 1024501 h 1812024"/>
                <a:gd name="connsiteX129" fmla="*/ 3904091 w 4345388"/>
                <a:gd name="connsiteY129" fmla="*/ 1064257 h 1812024"/>
                <a:gd name="connsiteX130" fmla="*/ 3916018 w 4345388"/>
                <a:gd name="connsiteY130" fmla="*/ 1115941 h 1812024"/>
                <a:gd name="connsiteX131" fmla="*/ 3947823 w 4345388"/>
                <a:gd name="connsiteY131" fmla="*/ 1219308 h 1812024"/>
                <a:gd name="connsiteX132" fmla="*/ 3959750 w 4345388"/>
                <a:gd name="connsiteY132" fmla="*/ 1239186 h 1812024"/>
                <a:gd name="connsiteX133" fmla="*/ 3971677 w 4345388"/>
                <a:gd name="connsiteY133" fmla="*/ 1286894 h 1812024"/>
                <a:gd name="connsiteX134" fmla="*/ 3995531 w 4345388"/>
                <a:gd name="connsiteY134" fmla="*/ 1394236 h 1812024"/>
                <a:gd name="connsiteX135" fmla="*/ 4023361 w 4345388"/>
                <a:gd name="connsiteY135" fmla="*/ 1430017 h 1812024"/>
                <a:gd name="connsiteX136" fmla="*/ 4031312 w 4345388"/>
                <a:gd name="connsiteY136" fmla="*/ 1441944 h 1812024"/>
                <a:gd name="connsiteX137" fmla="*/ 4043239 w 4345388"/>
                <a:gd name="connsiteY137" fmla="*/ 1465798 h 1812024"/>
                <a:gd name="connsiteX138" fmla="*/ 4055166 w 4345388"/>
                <a:gd name="connsiteY138" fmla="*/ 1469774 h 1812024"/>
                <a:gd name="connsiteX139" fmla="*/ 4082995 w 4345388"/>
                <a:gd name="connsiteY139" fmla="*/ 1477725 h 1812024"/>
                <a:gd name="connsiteX140" fmla="*/ 4114801 w 4345388"/>
                <a:gd name="connsiteY140" fmla="*/ 1481701 h 1812024"/>
                <a:gd name="connsiteX141" fmla="*/ 4130703 w 4345388"/>
                <a:gd name="connsiteY141" fmla="*/ 1485676 h 1812024"/>
                <a:gd name="connsiteX142" fmla="*/ 4154557 w 4345388"/>
                <a:gd name="connsiteY142" fmla="*/ 1477725 h 1812024"/>
                <a:gd name="connsiteX143" fmla="*/ 4166484 w 4345388"/>
                <a:gd name="connsiteY143" fmla="*/ 1465798 h 1812024"/>
                <a:gd name="connsiteX144" fmla="*/ 4198289 w 4345388"/>
                <a:gd name="connsiteY144" fmla="*/ 1414115 h 1812024"/>
                <a:gd name="connsiteX145" fmla="*/ 4234070 w 4345388"/>
                <a:gd name="connsiteY145" fmla="*/ 1418090 h 1812024"/>
                <a:gd name="connsiteX146" fmla="*/ 4257924 w 4345388"/>
                <a:gd name="connsiteY146" fmla="*/ 1437968 h 1812024"/>
                <a:gd name="connsiteX147" fmla="*/ 4273827 w 4345388"/>
                <a:gd name="connsiteY147" fmla="*/ 1449895 h 1812024"/>
                <a:gd name="connsiteX148" fmla="*/ 4313583 w 4345388"/>
                <a:gd name="connsiteY148" fmla="*/ 1485676 h 1812024"/>
                <a:gd name="connsiteX149" fmla="*/ 4325510 w 4345388"/>
                <a:gd name="connsiteY149" fmla="*/ 1505555 h 1812024"/>
                <a:gd name="connsiteX150" fmla="*/ 4337437 w 4345388"/>
                <a:gd name="connsiteY150" fmla="*/ 1533384 h 1812024"/>
                <a:gd name="connsiteX151" fmla="*/ 4345388 w 4345388"/>
                <a:gd name="connsiteY15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32491 w 4345388"/>
                <a:gd name="connsiteY43" fmla="*/ 503690 h 1812024"/>
                <a:gd name="connsiteX44" fmla="*/ 2540442 w 4345388"/>
                <a:gd name="connsiteY44" fmla="*/ 523568 h 1812024"/>
                <a:gd name="connsiteX45" fmla="*/ 2544418 w 4345388"/>
                <a:gd name="connsiteY45" fmla="*/ 543447 h 1812024"/>
                <a:gd name="connsiteX46" fmla="*/ 2552369 w 4345388"/>
                <a:gd name="connsiteY46" fmla="*/ 559349 h 1812024"/>
                <a:gd name="connsiteX47" fmla="*/ 2560321 w 4345388"/>
                <a:gd name="connsiteY47" fmla="*/ 579228 h 1812024"/>
                <a:gd name="connsiteX48" fmla="*/ 2564296 w 4345388"/>
                <a:gd name="connsiteY48" fmla="*/ 595130 h 1812024"/>
                <a:gd name="connsiteX49" fmla="*/ 2576223 w 4345388"/>
                <a:gd name="connsiteY49" fmla="*/ 611033 h 1812024"/>
                <a:gd name="connsiteX50" fmla="*/ 2592126 w 4345388"/>
                <a:gd name="connsiteY50" fmla="*/ 634887 h 1812024"/>
                <a:gd name="connsiteX51" fmla="*/ 2604053 w 4345388"/>
                <a:gd name="connsiteY51" fmla="*/ 654765 h 1812024"/>
                <a:gd name="connsiteX52" fmla="*/ 2623931 w 4345388"/>
                <a:gd name="connsiteY52" fmla="*/ 646814 h 1812024"/>
                <a:gd name="connsiteX53" fmla="*/ 2643809 w 4345388"/>
                <a:gd name="connsiteY53" fmla="*/ 618984 h 1812024"/>
                <a:gd name="connsiteX54" fmla="*/ 2663687 w 4345388"/>
                <a:gd name="connsiteY54" fmla="*/ 583203 h 1812024"/>
                <a:gd name="connsiteX55" fmla="*/ 2679590 w 4345388"/>
                <a:gd name="connsiteY55" fmla="*/ 547422 h 1812024"/>
                <a:gd name="connsiteX56" fmla="*/ 2683566 w 4345388"/>
                <a:gd name="connsiteY56" fmla="*/ 535495 h 1812024"/>
                <a:gd name="connsiteX57" fmla="*/ 2691517 w 4345388"/>
                <a:gd name="connsiteY57" fmla="*/ 523568 h 1812024"/>
                <a:gd name="connsiteX58" fmla="*/ 2703444 w 4345388"/>
                <a:gd name="connsiteY58" fmla="*/ 491763 h 1812024"/>
                <a:gd name="connsiteX59" fmla="*/ 2711395 w 4345388"/>
                <a:gd name="connsiteY59" fmla="*/ 475861 h 1812024"/>
                <a:gd name="connsiteX60" fmla="*/ 2735249 w 4345388"/>
                <a:gd name="connsiteY60" fmla="*/ 527544 h 1812024"/>
                <a:gd name="connsiteX61" fmla="*/ 2755127 w 4345388"/>
                <a:gd name="connsiteY61" fmla="*/ 571276 h 1812024"/>
                <a:gd name="connsiteX62" fmla="*/ 2771030 w 4345388"/>
                <a:gd name="connsiteY62" fmla="*/ 622960 h 1812024"/>
                <a:gd name="connsiteX63" fmla="*/ 2775006 w 4345388"/>
                <a:gd name="connsiteY63" fmla="*/ 638862 h 1812024"/>
                <a:gd name="connsiteX64" fmla="*/ 2782957 w 4345388"/>
                <a:gd name="connsiteY64" fmla="*/ 654765 h 1812024"/>
                <a:gd name="connsiteX65" fmla="*/ 2802835 w 4345388"/>
                <a:gd name="connsiteY65" fmla="*/ 690546 h 1812024"/>
                <a:gd name="connsiteX66" fmla="*/ 2818738 w 4345388"/>
                <a:gd name="connsiteY66" fmla="*/ 706448 h 1812024"/>
                <a:gd name="connsiteX67" fmla="*/ 2830665 w 4345388"/>
                <a:gd name="connsiteY67" fmla="*/ 730302 h 1812024"/>
                <a:gd name="connsiteX68" fmla="*/ 2834641 w 4345388"/>
                <a:gd name="connsiteY68" fmla="*/ 746205 h 1812024"/>
                <a:gd name="connsiteX69" fmla="*/ 2846567 w 4345388"/>
                <a:gd name="connsiteY69" fmla="*/ 762108 h 1812024"/>
                <a:gd name="connsiteX70" fmla="*/ 2862470 w 4345388"/>
                <a:gd name="connsiteY70" fmla="*/ 809815 h 1812024"/>
                <a:gd name="connsiteX71" fmla="*/ 2866446 w 4345388"/>
                <a:gd name="connsiteY71" fmla="*/ 825718 h 1812024"/>
                <a:gd name="connsiteX72" fmla="*/ 2882348 w 4345388"/>
                <a:gd name="connsiteY72" fmla="*/ 861499 h 1812024"/>
                <a:gd name="connsiteX73" fmla="*/ 2886324 w 4345388"/>
                <a:gd name="connsiteY73" fmla="*/ 877402 h 1812024"/>
                <a:gd name="connsiteX74" fmla="*/ 2898251 w 4345388"/>
                <a:gd name="connsiteY74" fmla="*/ 901255 h 1812024"/>
                <a:gd name="connsiteX75" fmla="*/ 2910178 w 4345388"/>
                <a:gd name="connsiteY75" fmla="*/ 893304 h 1812024"/>
                <a:gd name="connsiteX76" fmla="*/ 2949934 w 4345388"/>
                <a:gd name="connsiteY76" fmla="*/ 817767 h 1812024"/>
                <a:gd name="connsiteX77" fmla="*/ 2957886 w 4345388"/>
                <a:gd name="connsiteY77" fmla="*/ 770059 h 1812024"/>
                <a:gd name="connsiteX78" fmla="*/ 2977764 w 4345388"/>
                <a:gd name="connsiteY78" fmla="*/ 730302 h 1812024"/>
                <a:gd name="connsiteX79" fmla="*/ 2981740 w 4345388"/>
                <a:gd name="connsiteY79" fmla="*/ 686570 h 1812024"/>
                <a:gd name="connsiteX80" fmla="*/ 3005594 w 4345388"/>
                <a:gd name="connsiteY80" fmla="*/ 642838 h 1812024"/>
                <a:gd name="connsiteX81" fmla="*/ 3025472 w 4345388"/>
                <a:gd name="connsiteY81" fmla="*/ 567301 h 1812024"/>
                <a:gd name="connsiteX82" fmla="*/ 3041374 w 4345388"/>
                <a:gd name="connsiteY82" fmla="*/ 487788 h 1812024"/>
                <a:gd name="connsiteX83" fmla="*/ 3049326 w 4345388"/>
                <a:gd name="connsiteY83" fmla="*/ 471885 h 1812024"/>
                <a:gd name="connsiteX84" fmla="*/ 3061253 w 4345388"/>
                <a:gd name="connsiteY84" fmla="*/ 432128 h 1812024"/>
                <a:gd name="connsiteX85" fmla="*/ 3085107 w 4345388"/>
                <a:gd name="connsiteY85" fmla="*/ 376469 h 1812024"/>
                <a:gd name="connsiteX86" fmla="*/ 3101009 w 4345388"/>
                <a:gd name="connsiteY86" fmla="*/ 416226 h 1812024"/>
                <a:gd name="connsiteX87" fmla="*/ 3104985 w 4345388"/>
                <a:gd name="connsiteY87" fmla="*/ 440080 h 1812024"/>
                <a:gd name="connsiteX88" fmla="*/ 3116912 w 4345388"/>
                <a:gd name="connsiteY88" fmla="*/ 495739 h 1812024"/>
                <a:gd name="connsiteX89" fmla="*/ 3136790 w 4345388"/>
                <a:gd name="connsiteY89" fmla="*/ 555374 h 1812024"/>
                <a:gd name="connsiteX90" fmla="*/ 3180522 w 4345388"/>
                <a:gd name="connsiteY90" fmla="*/ 718375 h 1812024"/>
                <a:gd name="connsiteX91" fmla="*/ 3196425 w 4345388"/>
                <a:gd name="connsiteY91" fmla="*/ 770059 h 1812024"/>
                <a:gd name="connsiteX92" fmla="*/ 3220279 w 4345388"/>
                <a:gd name="connsiteY92" fmla="*/ 873426 h 1812024"/>
                <a:gd name="connsiteX93" fmla="*/ 3248108 w 4345388"/>
                <a:gd name="connsiteY93" fmla="*/ 964866 h 1812024"/>
                <a:gd name="connsiteX94" fmla="*/ 3252084 w 4345388"/>
                <a:gd name="connsiteY94" fmla="*/ 992695 h 1812024"/>
                <a:gd name="connsiteX95" fmla="*/ 3267987 w 4345388"/>
                <a:gd name="connsiteY95" fmla="*/ 1032452 h 1812024"/>
                <a:gd name="connsiteX96" fmla="*/ 3271962 w 4345388"/>
                <a:gd name="connsiteY96" fmla="*/ 1044379 h 1812024"/>
                <a:gd name="connsiteX97" fmla="*/ 3283889 w 4345388"/>
                <a:gd name="connsiteY97" fmla="*/ 1048355 h 1812024"/>
                <a:gd name="connsiteX98" fmla="*/ 3291841 w 4345388"/>
                <a:gd name="connsiteY98" fmla="*/ 1040403 h 1812024"/>
                <a:gd name="connsiteX99" fmla="*/ 3307743 w 4345388"/>
                <a:gd name="connsiteY99" fmla="*/ 1008598 h 1812024"/>
                <a:gd name="connsiteX100" fmla="*/ 3315694 w 4345388"/>
                <a:gd name="connsiteY100" fmla="*/ 984744 h 1812024"/>
                <a:gd name="connsiteX101" fmla="*/ 3335573 w 4345388"/>
                <a:gd name="connsiteY101" fmla="*/ 1016549 h 1812024"/>
                <a:gd name="connsiteX102" fmla="*/ 3367378 w 4345388"/>
                <a:gd name="connsiteY102" fmla="*/ 1088111 h 1812024"/>
                <a:gd name="connsiteX103" fmla="*/ 3399183 w 4345388"/>
                <a:gd name="connsiteY103" fmla="*/ 1143770 h 1812024"/>
                <a:gd name="connsiteX104" fmla="*/ 3415086 w 4345388"/>
                <a:gd name="connsiteY104" fmla="*/ 1139795 h 1812024"/>
                <a:gd name="connsiteX105" fmla="*/ 3430988 w 4345388"/>
                <a:gd name="connsiteY105" fmla="*/ 1111965 h 1812024"/>
                <a:gd name="connsiteX106" fmla="*/ 3454842 w 4345388"/>
                <a:gd name="connsiteY106" fmla="*/ 1060282 h 1812024"/>
                <a:gd name="connsiteX107" fmla="*/ 3478696 w 4345388"/>
                <a:gd name="connsiteY107" fmla="*/ 1008598 h 1812024"/>
                <a:gd name="connsiteX108" fmla="*/ 3490623 w 4345388"/>
                <a:gd name="connsiteY108" fmla="*/ 1004622 h 1812024"/>
                <a:gd name="connsiteX109" fmla="*/ 3522428 w 4345388"/>
                <a:gd name="connsiteY109" fmla="*/ 1048355 h 1812024"/>
                <a:gd name="connsiteX110" fmla="*/ 3538331 w 4345388"/>
                <a:gd name="connsiteY110" fmla="*/ 1068233 h 1812024"/>
                <a:gd name="connsiteX111" fmla="*/ 3582063 w 4345388"/>
                <a:gd name="connsiteY111" fmla="*/ 1151722 h 1812024"/>
                <a:gd name="connsiteX112" fmla="*/ 3609893 w 4345388"/>
                <a:gd name="connsiteY112" fmla="*/ 1203405 h 1812024"/>
                <a:gd name="connsiteX113" fmla="*/ 3629771 w 4345388"/>
                <a:gd name="connsiteY113" fmla="*/ 1251113 h 1812024"/>
                <a:gd name="connsiteX114" fmla="*/ 3641698 w 4345388"/>
                <a:gd name="connsiteY114" fmla="*/ 1267015 h 1812024"/>
                <a:gd name="connsiteX115" fmla="*/ 3653625 w 4345388"/>
                <a:gd name="connsiteY115" fmla="*/ 1294845 h 1812024"/>
                <a:gd name="connsiteX116" fmla="*/ 3665552 w 4345388"/>
                <a:gd name="connsiteY116" fmla="*/ 1282918 h 1812024"/>
                <a:gd name="connsiteX117" fmla="*/ 3721211 w 4345388"/>
                <a:gd name="connsiteY117" fmla="*/ 1111965 h 1812024"/>
                <a:gd name="connsiteX118" fmla="*/ 3768919 w 4345388"/>
                <a:gd name="connsiteY118" fmla="*/ 948963 h 1812024"/>
                <a:gd name="connsiteX119" fmla="*/ 3776870 w 4345388"/>
                <a:gd name="connsiteY119" fmla="*/ 897280 h 1812024"/>
                <a:gd name="connsiteX120" fmla="*/ 3792773 w 4345388"/>
                <a:gd name="connsiteY120" fmla="*/ 861499 h 1812024"/>
                <a:gd name="connsiteX121" fmla="*/ 3800724 w 4345388"/>
                <a:gd name="connsiteY121" fmla="*/ 837645 h 1812024"/>
                <a:gd name="connsiteX122" fmla="*/ 3808675 w 4345388"/>
                <a:gd name="connsiteY122" fmla="*/ 801864 h 1812024"/>
                <a:gd name="connsiteX123" fmla="*/ 3824578 w 4345388"/>
                <a:gd name="connsiteY123" fmla="*/ 778010 h 1812024"/>
                <a:gd name="connsiteX124" fmla="*/ 3828554 w 4345388"/>
                <a:gd name="connsiteY124" fmla="*/ 789937 h 1812024"/>
                <a:gd name="connsiteX125" fmla="*/ 3836505 w 4345388"/>
                <a:gd name="connsiteY125" fmla="*/ 801864 h 1812024"/>
                <a:gd name="connsiteX126" fmla="*/ 3840481 w 4345388"/>
                <a:gd name="connsiteY126" fmla="*/ 829694 h 1812024"/>
                <a:gd name="connsiteX127" fmla="*/ 3884213 w 4345388"/>
                <a:gd name="connsiteY127" fmla="*/ 992695 h 1812024"/>
                <a:gd name="connsiteX128" fmla="*/ 3896140 w 4345388"/>
                <a:gd name="connsiteY128" fmla="*/ 1024501 h 1812024"/>
                <a:gd name="connsiteX129" fmla="*/ 3904091 w 4345388"/>
                <a:gd name="connsiteY129" fmla="*/ 1064257 h 1812024"/>
                <a:gd name="connsiteX130" fmla="*/ 3916018 w 4345388"/>
                <a:gd name="connsiteY130" fmla="*/ 1115941 h 1812024"/>
                <a:gd name="connsiteX131" fmla="*/ 3947823 w 4345388"/>
                <a:gd name="connsiteY131" fmla="*/ 1219308 h 1812024"/>
                <a:gd name="connsiteX132" fmla="*/ 3959750 w 4345388"/>
                <a:gd name="connsiteY132" fmla="*/ 1239186 h 1812024"/>
                <a:gd name="connsiteX133" fmla="*/ 3971677 w 4345388"/>
                <a:gd name="connsiteY133" fmla="*/ 1286894 h 1812024"/>
                <a:gd name="connsiteX134" fmla="*/ 3995531 w 4345388"/>
                <a:gd name="connsiteY134" fmla="*/ 1394236 h 1812024"/>
                <a:gd name="connsiteX135" fmla="*/ 4023361 w 4345388"/>
                <a:gd name="connsiteY135" fmla="*/ 1430017 h 1812024"/>
                <a:gd name="connsiteX136" fmla="*/ 4031312 w 4345388"/>
                <a:gd name="connsiteY136" fmla="*/ 1441944 h 1812024"/>
                <a:gd name="connsiteX137" fmla="*/ 4043239 w 4345388"/>
                <a:gd name="connsiteY137" fmla="*/ 1465798 h 1812024"/>
                <a:gd name="connsiteX138" fmla="*/ 4055166 w 4345388"/>
                <a:gd name="connsiteY138" fmla="*/ 1469774 h 1812024"/>
                <a:gd name="connsiteX139" fmla="*/ 4082995 w 4345388"/>
                <a:gd name="connsiteY139" fmla="*/ 1477725 h 1812024"/>
                <a:gd name="connsiteX140" fmla="*/ 4114801 w 4345388"/>
                <a:gd name="connsiteY140" fmla="*/ 1481701 h 1812024"/>
                <a:gd name="connsiteX141" fmla="*/ 4130703 w 4345388"/>
                <a:gd name="connsiteY141" fmla="*/ 1485676 h 1812024"/>
                <a:gd name="connsiteX142" fmla="*/ 4154557 w 4345388"/>
                <a:gd name="connsiteY142" fmla="*/ 1477725 h 1812024"/>
                <a:gd name="connsiteX143" fmla="*/ 4166484 w 4345388"/>
                <a:gd name="connsiteY143" fmla="*/ 1465798 h 1812024"/>
                <a:gd name="connsiteX144" fmla="*/ 4198289 w 4345388"/>
                <a:gd name="connsiteY144" fmla="*/ 1414115 h 1812024"/>
                <a:gd name="connsiteX145" fmla="*/ 4234070 w 4345388"/>
                <a:gd name="connsiteY145" fmla="*/ 1418090 h 1812024"/>
                <a:gd name="connsiteX146" fmla="*/ 4257924 w 4345388"/>
                <a:gd name="connsiteY146" fmla="*/ 1437968 h 1812024"/>
                <a:gd name="connsiteX147" fmla="*/ 4273827 w 4345388"/>
                <a:gd name="connsiteY147" fmla="*/ 1449895 h 1812024"/>
                <a:gd name="connsiteX148" fmla="*/ 4313583 w 4345388"/>
                <a:gd name="connsiteY148" fmla="*/ 1485676 h 1812024"/>
                <a:gd name="connsiteX149" fmla="*/ 4325510 w 4345388"/>
                <a:gd name="connsiteY149" fmla="*/ 1505555 h 1812024"/>
                <a:gd name="connsiteX150" fmla="*/ 4337437 w 4345388"/>
                <a:gd name="connsiteY150" fmla="*/ 1533384 h 1812024"/>
                <a:gd name="connsiteX151" fmla="*/ 4345388 w 4345388"/>
                <a:gd name="connsiteY15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44418 w 4345388"/>
                <a:gd name="connsiteY44" fmla="*/ 543447 h 1812024"/>
                <a:gd name="connsiteX45" fmla="*/ 2552369 w 4345388"/>
                <a:gd name="connsiteY45" fmla="*/ 559349 h 1812024"/>
                <a:gd name="connsiteX46" fmla="*/ 2560321 w 4345388"/>
                <a:gd name="connsiteY46" fmla="*/ 579228 h 1812024"/>
                <a:gd name="connsiteX47" fmla="*/ 2564296 w 4345388"/>
                <a:gd name="connsiteY47" fmla="*/ 595130 h 1812024"/>
                <a:gd name="connsiteX48" fmla="*/ 2576223 w 4345388"/>
                <a:gd name="connsiteY48" fmla="*/ 611033 h 1812024"/>
                <a:gd name="connsiteX49" fmla="*/ 2592126 w 4345388"/>
                <a:gd name="connsiteY49" fmla="*/ 634887 h 1812024"/>
                <a:gd name="connsiteX50" fmla="*/ 2604053 w 4345388"/>
                <a:gd name="connsiteY50" fmla="*/ 654765 h 1812024"/>
                <a:gd name="connsiteX51" fmla="*/ 2623931 w 4345388"/>
                <a:gd name="connsiteY51" fmla="*/ 646814 h 1812024"/>
                <a:gd name="connsiteX52" fmla="*/ 2643809 w 4345388"/>
                <a:gd name="connsiteY52" fmla="*/ 618984 h 1812024"/>
                <a:gd name="connsiteX53" fmla="*/ 2663687 w 4345388"/>
                <a:gd name="connsiteY53" fmla="*/ 583203 h 1812024"/>
                <a:gd name="connsiteX54" fmla="*/ 2679590 w 4345388"/>
                <a:gd name="connsiteY54" fmla="*/ 547422 h 1812024"/>
                <a:gd name="connsiteX55" fmla="*/ 2683566 w 4345388"/>
                <a:gd name="connsiteY55" fmla="*/ 535495 h 1812024"/>
                <a:gd name="connsiteX56" fmla="*/ 2691517 w 4345388"/>
                <a:gd name="connsiteY56" fmla="*/ 523568 h 1812024"/>
                <a:gd name="connsiteX57" fmla="*/ 2703444 w 4345388"/>
                <a:gd name="connsiteY57" fmla="*/ 491763 h 1812024"/>
                <a:gd name="connsiteX58" fmla="*/ 2711395 w 4345388"/>
                <a:gd name="connsiteY58" fmla="*/ 475861 h 1812024"/>
                <a:gd name="connsiteX59" fmla="*/ 2735249 w 4345388"/>
                <a:gd name="connsiteY59" fmla="*/ 527544 h 1812024"/>
                <a:gd name="connsiteX60" fmla="*/ 2755127 w 4345388"/>
                <a:gd name="connsiteY60" fmla="*/ 571276 h 1812024"/>
                <a:gd name="connsiteX61" fmla="*/ 2771030 w 4345388"/>
                <a:gd name="connsiteY61" fmla="*/ 622960 h 1812024"/>
                <a:gd name="connsiteX62" fmla="*/ 2775006 w 4345388"/>
                <a:gd name="connsiteY62" fmla="*/ 638862 h 1812024"/>
                <a:gd name="connsiteX63" fmla="*/ 2782957 w 4345388"/>
                <a:gd name="connsiteY63" fmla="*/ 654765 h 1812024"/>
                <a:gd name="connsiteX64" fmla="*/ 2802835 w 4345388"/>
                <a:gd name="connsiteY64" fmla="*/ 690546 h 1812024"/>
                <a:gd name="connsiteX65" fmla="*/ 2818738 w 4345388"/>
                <a:gd name="connsiteY65" fmla="*/ 706448 h 1812024"/>
                <a:gd name="connsiteX66" fmla="*/ 2830665 w 4345388"/>
                <a:gd name="connsiteY66" fmla="*/ 730302 h 1812024"/>
                <a:gd name="connsiteX67" fmla="*/ 2834641 w 4345388"/>
                <a:gd name="connsiteY67" fmla="*/ 746205 h 1812024"/>
                <a:gd name="connsiteX68" fmla="*/ 2846567 w 4345388"/>
                <a:gd name="connsiteY68" fmla="*/ 762108 h 1812024"/>
                <a:gd name="connsiteX69" fmla="*/ 2862470 w 4345388"/>
                <a:gd name="connsiteY69" fmla="*/ 809815 h 1812024"/>
                <a:gd name="connsiteX70" fmla="*/ 2866446 w 4345388"/>
                <a:gd name="connsiteY70" fmla="*/ 825718 h 1812024"/>
                <a:gd name="connsiteX71" fmla="*/ 2882348 w 4345388"/>
                <a:gd name="connsiteY71" fmla="*/ 861499 h 1812024"/>
                <a:gd name="connsiteX72" fmla="*/ 2886324 w 4345388"/>
                <a:gd name="connsiteY72" fmla="*/ 877402 h 1812024"/>
                <a:gd name="connsiteX73" fmla="*/ 2898251 w 4345388"/>
                <a:gd name="connsiteY73" fmla="*/ 901255 h 1812024"/>
                <a:gd name="connsiteX74" fmla="*/ 2910178 w 4345388"/>
                <a:gd name="connsiteY74" fmla="*/ 893304 h 1812024"/>
                <a:gd name="connsiteX75" fmla="*/ 2949934 w 4345388"/>
                <a:gd name="connsiteY75" fmla="*/ 817767 h 1812024"/>
                <a:gd name="connsiteX76" fmla="*/ 2957886 w 4345388"/>
                <a:gd name="connsiteY76" fmla="*/ 770059 h 1812024"/>
                <a:gd name="connsiteX77" fmla="*/ 2977764 w 4345388"/>
                <a:gd name="connsiteY77" fmla="*/ 730302 h 1812024"/>
                <a:gd name="connsiteX78" fmla="*/ 2981740 w 4345388"/>
                <a:gd name="connsiteY78" fmla="*/ 686570 h 1812024"/>
                <a:gd name="connsiteX79" fmla="*/ 3005594 w 4345388"/>
                <a:gd name="connsiteY79" fmla="*/ 642838 h 1812024"/>
                <a:gd name="connsiteX80" fmla="*/ 3025472 w 4345388"/>
                <a:gd name="connsiteY80" fmla="*/ 567301 h 1812024"/>
                <a:gd name="connsiteX81" fmla="*/ 3041374 w 4345388"/>
                <a:gd name="connsiteY81" fmla="*/ 487788 h 1812024"/>
                <a:gd name="connsiteX82" fmla="*/ 3049326 w 4345388"/>
                <a:gd name="connsiteY82" fmla="*/ 471885 h 1812024"/>
                <a:gd name="connsiteX83" fmla="*/ 3061253 w 4345388"/>
                <a:gd name="connsiteY83" fmla="*/ 432128 h 1812024"/>
                <a:gd name="connsiteX84" fmla="*/ 3085107 w 4345388"/>
                <a:gd name="connsiteY84" fmla="*/ 376469 h 1812024"/>
                <a:gd name="connsiteX85" fmla="*/ 3101009 w 4345388"/>
                <a:gd name="connsiteY85" fmla="*/ 416226 h 1812024"/>
                <a:gd name="connsiteX86" fmla="*/ 3104985 w 4345388"/>
                <a:gd name="connsiteY86" fmla="*/ 440080 h 1812024"/>
                <a:gd name="connsiteX87" fmla="*/ 3116912 w 4345388"/>
                <a:gd name="connsiteY87" fmla="*/ 495739 h 1812024"/>
                <a:gd name="connsiteX88" fmla="*/ 3136790 w 4345388"/>
                <a:gd name="connsiteY88" fmla="*/ 555374 h 1812024"/>
                <a:gd name="connsiteX89" fmla="*/ 3180522 w 4345388"/>
                <a:gd name="connsiteY89" fmla="*/ 718375 h 1812024"/>
                <a:gd name="connsiteX90" fmla="*/ 3196425 w 4345388"/>
                <a:gd name="connsiteY90" fmla="*/ 770059 h 1812024"/>
                <a:gd name="connsiteX91" fmla="*/ 3220279 w 4345388"/>
                <a:gd name="connsiteY91" fmla="*/ 873426 h 1812024"/>
                <a:gd name="connsiteX92" fmla="*/ 3248108 w 4345388"/>
                <a:gd name="connsiteY92" fmla="*/ 964866 h 1812024"/>
                <a:gd name="connsiteX93" fmla="*/ 3252084 w 4345388"/>
                <a:gd name="connsiteY93" fmla="*/ 992695 h 1812024"/>
                <a:gd name="connsiteX94" fmla="*/ 3267987 w 4345388"/>
                <a:gd name="connsiteY94" fmla="*/ 1032452 h 1812024"/>
                <a:gd name="connsiteX95" fmla="*/ 3271962 w 4345388"/>
                <a:gd name="connsiteY95" fmla="*/ 1044379 h 1812024"/>
                <a:gd name="connsiteX96" fmla="*/ 3283889 w 4345388"/>
                <a:gd name="connsiteY96" fmla="*/ 1048355 h 1812024"/>
                <a:gd name="connsiteX97" fmla="*/ 3291841 w 4345388"/>
                <a:gd name="connsiteY97" fmla="*/ 1040403 h 1812024"/>
                <a:gd name="connsiteX98" fmla="*/ 3307743 w 4345388"/>
                <a:gd name="connsiteY98" fmla="*/ 1008598 h 1812024"/>
                <a:gd name="connsiteX99" fmla="*/ 3315694 w 4345388"/>
                <a:gd name="connsiteY99" fmla="*/ 984744 h 1812024"/>
                <a:gd name="connsiteX100" fmla="*/ 3335573 w 4345388"/>
                <a:gd name="connsiteY100" fmla="*/ 1016549 h 1812024"/>
                <a:gd name="connsiteX101" fmla="*/ 3367378 w 4345388"/>
                <a:gd name="connsiteY101" fmla="*/ 1088111 h 1812024"/>
                <a:gd name="connsiteX102" fmla="*/ 3399183 w 4345388"/>
                <a:gd name="connsiteY102" fmla="*/ 1143770 h 1812024"/>
                <a:gd name="connsiteX103" fmla="*/ 3415086 w 4345388"/>
                <a:gd name="connsiteY103" fmla="*/ 1139795 h 1812024"/>
                <a:gd name="connsiteX104" fmla="*/ 3430988 w 4345388"/>
                <a:gd name="connsiteY104" fmla="*/ 1111965 h 1812024"/>
                <a:gd name="connsiteX105" fmla="*/ 3454842 w 4345388"/>
                <a:gd name="connsiteY105" fmla="*/ 1060282 h 1812024"/>
                <a:gd name="connsiteX106" fmla="*/ 3478696 w 4345388"/>
                <a:gd name="connsiteY106" fmla="*/ 1008598 h 1812024"/>
                <a:gd name="connsiteX107" fmla="*/ 3490623 w 4345388"/>
                <a:gd name="connsiteY107" fmla="*/ 1004622 h 1812024"/>
                <a:gd name="connsiteX108" fmla="*/ 3522428 w 4345388"/>
                <a:gd name="connsiteY108" fmla="*/ 1048355 h 1812024"/>
                <a:gd name="connsiteX109" fmla="*/ 3538331 w 4345388"/>
                <a:gd name="connsiteY109" fmla="*/ 1068233 h 1812024"/>
                <a:gd name="connsiteX110" fmla="*/ 3582063 w 4345388"/>
                <a:gd name="connsiteY110" fmla="*/ 1151722 h 1812024"/>
                <a:gd name="connsiteX111" fmla="*/ 3609893 w 4345388"/>
                <a:gd name="connsiteY111" fmla="*/ 1203405 h 1812024"/>
                <a:gd name="connsiteX112" fmla="*/ 3629771 w 4345388"/>
                <a:gd name="connsiteY112" fmla="*/ 1251113 h 1812024"/>
                <a:gd name="connsiteX113" fmla="*/ 3641698 w 4345388"/>
                <a:gd name="connsiteY113" fmla="*/ 1267015 h 1812024"/>
                <a:gd name="connsiteX114" fmla="*/ 3653625 w 4345388"/>
                <a:gd name="connsiteY114" fmla="*/ 1294845 h 1812024"/>
                <a:gd name="connsiteX115" fmla="*/ 3665552 w 4345388"/>
                <a:gd name="connsiteY115" fmla="*/ 1282918 h 1812024"/>
                <a:gd name="connsiteX116" fmla="*/ 3721211 w 4345388"/>
                <a:gd name="connsiteY116" fmla="*/ 1111965 h 1812024"/>
                <a:gd name="connsiteX117" fmla="*/ 3768919 w 4345388"/>
                <a:gd name="connsiteY117" fmla="*/ 948963 h 1812024"/>
                <a:gd name="connsiteX118" fmla="*/ 3776870 w 4345388"/>
                <a:gd name="connsiteY118" fmla="*/ 897280 h 1812024"/>
                <a:gd name="connsiteX119" fmla="*/ 3792773 w 4345388"/>
                <a:gd name="connsiteY119" fmla="*/ 861499 h 1812024"/>
                <a:gd name="connsiteX120" fmla="*/ 3800724 w 4345388"/>
                <a:gd name="connsiteY120" fmla="*/ 837645 h 1812024"/>
                <a:gd name="connsiteX121" fmla="*/ 3808675 w 4345388"/>
                <a:gd name="connsiteY121" fmla="*/ 801864 h 1812024"/>
                <a:gd name="connsiteX122" fmla="*/ 3824578 w 4345388"/>
                <a:gd name="connsiteY122" fmla="*/ 778010 h 1812024"/>
                <a:gd name="connsiteX123" fmla="*/ 3828554 w 4345388"/>
                <a:gd name="connsiteY123" fmla="*/ 789937 h 1812024"/>
                <a:gd name="connsiteX124" fmla="*/ 3836505 w 4345388"/>
                <a:gd name="connsiteY124" fmla="*/ 801864 h 1812024"/>
                <a:gd name="connsiteX125" fmla="*/ 3840481 w 4345388"/>
                <a:gd name="connsiteY125" fmla="*/ 829694 h 1812024"/>
                <a:gd name="connsiteX126" fmla="*/ 3884213 w 4345388"/>
                <a:gd name="connsiteY126" fmla="*/ 992695 h 1812024"/>
                <a:gd name="connsiteX127" fmla="*/ 3896140 w 4345388"/>
                <a:gd name="connsiteY127" fmla="*/ 1024501 h 1812024"/>
                <a:gd name="connsiteX128" fmla="*/ 3904091 w 4345388"/>
                <a:gd name="connsiteY128" fmla="*/ 1064257 h 1812024"/>
                <a:gd name="connsiteX129" fmla="*/ 3916018 w 4345388"/>
                <a:gd name="connsiteY129" fmla="*/ 1115941 h 1812024"/>
                <a:gd name="connsiteX130" fmla="*/ 3947823 w 4345388"/>
                <a:gd name="connsiteY130" fmla="*/ 1219308 h 1812024"/>
                <a:gd name="connsiteX131" fmla="*/ 3959750 w 4345388"/>
                <a:gd name="connsiteY131" fmla="*/ 1239186 h 1812024"/>
                <a:gd name="connsiteX132" fmla="*/ 3971677 w 4345388"/>
                <a:gd name="connsiteY132" fmla="*/ 1286894 h 1812024"/>
                <a:gd name="connsiteX133" fmla="*/ 3995531 w 4345388"/>
                <a:gd name="connsiteY133" fmla="*/ 1394236 h 1812024"/>
                <a:gd name="connsiteX134" fmla="*/ 4023361 w 4345388"/>
                <a:gd name="connsiteY134" fmla="*/ 1430017 h 1812024"/>
                <a:gd name="connsiteX135" fmla="*/ 4031312 w 4345388"/>
                <a:gd name="connsiteY135" fmla="*/ 1441944 h 1812024"/>
                <a:gd name="connsiteX136" fmla="*/ 4043239 w 4345388"/>
                <a:gd name="connsiteY136" fmla="*/ 1465798 h 1812024"/>
                <a:gd name="connsiteX137" fmla="*/ 4055166 w 4345388"/>
                <a:gd name="connsiteY137" fmla="*/ 1469774 h 1812024"/>
                <a:gd name="connsiteX138" fmla="*/ 4082995 w 4345388"/>
                <a:gd name="connsiteY138" fmla="*/ 1477725 h 1812024"/>
                <a:gd name="connsiteX139" fmla="*/ 4114801 w 4345388"/>
                <a:gd name="connsiteY139" fmla="*/ 1481701 h 1812024"/>
                <a:gd name="connsiteX140" fmla="*/ 4130703 w 4345388"/>
                <a:gd name="connsiteY140" fmla="*/ 1485676 h 1812024"/>
                <a:gd name="connsiteX141" fmla="*/ 4154557 w 4345388"/>
                <a:gd name="connsiteY141" fmla="*/ 1477725 h 1812024"/>
                <a:gd name="connsiteX142" fmla="*/ 4166484 w 4345388"/>
                <a:gd name="connsiteY142" fmla="*/ 1465798 h 1812024"/>
                <a:gd name="connsiteX143" fmla="*/ 4198289 w 4345388"/>
                <a:gd name="connsiteY143" fmla="*/ 1414115 h 1812024"/>
                <a:gd name="connsiteX144" fmla="*/ 4234070 w 4345388"/>
                <a:gd name="connsiteY144" fmla="*/ 1418090 h 1812024"/>
                <a:gd name="connsiteX145" fmla="*/ 4257924 w 4345388"/>
                <a:gd name="connsiteY145" fmla="*/ 1437968 h 1812024"/>
                <a:gd name="connsiteX146" fmla="*/ 4273827 w 4345388"/>
                <a:gd name="connsiteY146" fmla="*/ 1449895 h 1812024"/>
                <a:gd name="connsiteX147" fmla="*/ 4313583 w 4345388"/>
                <a:gd name="connsiteY147" fmla="*/ 1485676 h 1812024"/>
                <a:gd name="connsiteX148" fmla="*/ 4325510 w 4345388"/>
                <a:gd name="connsiteY148" fmla="*/ 1505555 h 1812024"/>
                <a:gd name="connsiteX149" fmla="*/ 4337437 w 4345388"/>
                <a:gd name="connsiteY149" fmla="*/ 1533384 h 1812024"/>
                <a:gd name="connsiteX150" fmla="*/ 4345388 w 4345388"/>
                <a:gd name="connsiteY15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0321 w 4345388"/>
                <a:gd name="connsiteY45" fmla="*/ 579228 h 1812024"/>
                <a:gd name="connsiteX46" fmla="*/ 2564296 w 4345388"/>
                <a:gd name="connsiteY46" fmla="*/ 595130 h 1812024"/>
                <a:gd name="connsiteX47" fmla="*/ 2576223 w 4345388"/>
                <a:gd name="connsiteY47" fmla="*/ 611033 h 1812024"/>
                <a:gd name="connsiteX48" fmla="*/ 2592126 w 4345388"/>
                <a:gd name="connsiteY48" fmla="*/ 634887 h 1812024"/>
                <a:gd name="connsiteX49" fmla="*/ 2604053 w 4345388"/>
                <a:gd name="connsiteY49" fmla="*/ 654765 h 1812024"/>
                <a:gd name="connsiteX50" fmla="*/ 2623931 w 4345388"/>
                <a:gd name="connsiteY50" fmla="*/ 646814 h 1812024"/>
                <a:gd name="connsiteX51" fmla="*/ 2643809 w 4345388"/>
                <a:gd name="connsiteY51" fmla="*/ 618984 h 1812024"/>
                <a:gd name="connsiteX52" fmla="*/ 2663687 w 4345388"/>
                <a:gd name="connsiteY52" fmla="*/ 583203 h 1812024"/>
                <a:gd name="connsiteX53" fmla="*/ 2679590 w 4345388"/>
                <a:gd name="connsiteY53" fmla="*/ 547422 h 1812024"/>
                <a:gd name="connsiteX54" fmla="*/ 2683566 w 4345388"/>
                <a:gd name="connsiteY54" fmla="*/ 535495 h 1812024"/>
                <a:gd name="connsiteX55" fmla="*/ 2691517 w 4345388"/>
                <a:gd name="connsiteY55" fmla="*/ 523568 h 1812024"/>
                <a:gd name="connsiteX56" fmla="*/ 2703444 w 4345388"/>
                <a:gd name="connsiteY56" fmla="*/ 491763 h 1812024"/>
                <a:gd name="connsiteX57" fmla="*/ 2711395 w 4345388"/>
                <a:gd name="connsiteY57" fmla="*/ 475861 h 1812024"/>
                <a:gd name="connsiteX58" fmla="*/ 2735249 w 4345388"/>
                <a:gd name="connsiteY58" fmla="*/ 527544 h 1812024"/>
                <a:gd name="connsiteX59" fmla="*/ 2755127 w 4345388"/>
                <a:gd name="connsiteY59" fmla="*/ 571276 h 1812024"/>
                <a:gd name="connsiteX60" fmla="*/ 2771030 w 4345388"/>
                <a:gd name="connsiteY60" fmla="*/ 622960 h 1812024"/>
                <a:gd name="connsiteX61" fmla="*/ 2775006 w 4345388"/>
                <a:gd name="connsiteY61" fmla="*/ 638862 h 1812024"/>
                <a:gd name="connsiteX62" fmla="*/ 2782957 w 4345388"/>
                <a:gd name="connsiteY62" fmla="*/ 654765 h 1812024"/>
                <a:gd name="connsiteX63" fmla="*/ 2802835 w 4345388"/>
                <a:gd name="connsiteY63" fmla="*/ 690546 h 1812024"/>
                <a:gd name="connsiteX64" fmla="*/ 2818738 w 4345388"/>
                <a:gd name="connsiteY64" fmla="*/ 706448 h 1812024"/>
                <a:gd name="connsiteX65" fmla="*/ 2830665 w 4345388"/>
                <a:gd name="connsiteY65" fmla="*/ 730302 h 1812024"/>
                <a:gd name="connsiteX66" fmla="*/ 2834641 w 4345388"/>
                <a:gd name="connsiteY66" fmla="*/ 746205 h 1812024"/>
                <a:gd name="connsiteX67" fmla="*/ 2846567 w 4345388"/>
                <a:gd name="connsiteY67" fmla="*/ 762108 h 1812024"/>
                <a:gd name="connsiteX68" fmla="*/ 2862470 w 4345388"/>
                <a:gd name="connsiteY68" fmla="*/ 809815 h 1812024"/>
                <a:gd name="connsiteX69" fmla="*/ 2866446 w 4345388"/>
                <a:gd name="connsiteY69" fmla="*/ 825718 h 1812024"/>
                <a:gd name="connsiteX70" fmla="*/ 2882348 w 4345388"/>
                <a:gd name="connsiteY70" fmla="*/ 861499 h 1812024"/>
                <a:gd name="connsiteX71" fmla="*/ 2886324 w 4345388"/>
                <a:gd name="connsiteY71" fmla="*/ 877402 h 1812024"/>
                <a:gd name="connsiteX72" fmla="*/ 2898251 w 4345388"/>
                <a:gd name="connsiteY72" fmla="*/ 901255 h 1812024"/>
                <a:gd name="connsiteX73" fmla="*/ 2910178 w 4345388"/>
                <a:gd name="connsiteY73" fmla="*/ 893304 h 1812024"/>
                <a:gd name="connsiteX74" fmla="*/ 2949934 w 4345388"/>
                <a:gd name="connsiteY74" fmla="*/ 817767 h 1812024"/>
                <a:gd name="connsiteX75" fmla="*/ 2957886 w 4345388"/>
                <a:gd name="connsiteY75" fmla="*/ 770059 h 1812024"/>
                <a:gd name="connsiteX76" fmla="*/ 2977764 w 4345388"/>
                <a:gd name="connsiteY76" fmla="*/ 730302 h 1812024"/>
                <a:gd name="connsiteX77" fmla="*/ 2981740 w 4345388"/>
                <a:gd name="connsiteY77" fmla="*/ 686570 h 1812024"/>
                <a:gd name="connsiteX78" fmla="*/ 3005594 w 4345388"/>
                <a:gd name="connsiteY78" fmla="*/ 642838 h 1812024"/>
                <a:gd name="connsiteX79" fmla="*/ 3025472 w 4345388"/>
                <a:gd name="connsiteY79" fmla="*/ 567301 h 1812024"/>
                <a:gd name="connsiteX80" fmla="*/ 3041374 w 4345388"/>
                <a:gd name="connsiteY80" fmla="*/ 487788 h 1812024"/>
                <a:gd name="connsiteX81" fmla="*/ 3049326 w 4345388"/>
                <a:gd name="connsiteY81" fmla="*/ 471885 h 1812024"/>
                <a:gd name="connsiteX82" fmla="*/ 3061253 w 4345388"/>
                <a:gd name="connsiteY82" fmla="*/ 432128 h 1812024"/>
                <a:gd name="connsiteX83" fmla="*/ 3085107 w 4345388"/>
                <a:gd name="connsiteY83" fmla="*/ 376469 h 1812024"/>
                <a:gd name="connsiteX84" fmla="*/ 3101009 w 4345388"/>
                <a:gd name="connsiteY84" fmla="*/ 416226 h 1812024"/>
                <a:gd name="connsiteX85" fmla="*/ 3104985 w 4345388"/>
                <a:gd name="connsiteY85" fmla="*/ 440080 h 1812024"/>
                <a:gd name="connsiteX86" fmla="*/ 3116912 w 4345388"/>
                <a:gd name="connsiteY86" fmla="*/ 495739 h 1812024"/>
                <a:gd name="connsiteX87" fmla="*/ 3136790 w 4345388"/>
                <a:gd name="connsiteY87" fmla="*/ 555374 h 1812024"/>
                <a:gd name="connsiteX88" fmla="*/ 3180522 w 4345388"/>
                <a:gd name="connsiteY88" fmla="*/ 718375 h 1812024"/>
                <a:gd name="connsiteX89" fmla="*/ 3196425 w 4345388"/>
                <a:gd name="connsiteY89" fmla="*/ 770059 h 1812024"/>
                <a:gd name="connsiteX90" fmla="*/ 3220279 w 4345388"/>
                <a:gd name="connsiteY90" fmla="*/ 873426 h 1812024"/>
                <a:gd name="connsiteX91" fmla="*/ 3248108 w 4345388"/>
                <a:gd name="connsiteY91" fmla="*/ 964866 h 1812024"/>
                <a:gd name="connsiteX92" fmla="*/ 3252084 w 4345388"/>
                <a:gd name="connsiteY92" fmla="*/ 992695 h 1812024"/>
                <a:gd name="connsiteX93" fmla="*/ 3267987 w 4345388"/>
                <a:gd name="connsiteY93" fmla="*/ 1032452 h 1812024"/>
                <a:gd name="connsiteX94" fmla="*/ 3271962 w 4345388"/>
                <a:gd name="connsiteY94" fmla="*/ 1044379 h 1812024"/>
                <a:gd name="connsiteX95" fmla="*/ 3283889 w 4345388"/>
                <a:gd name="connsiteY95" fmla="*/ 1048355 h 1812024"/>
                <a:gd name="connsiteX96" fmla="*/ 3291841 w 4345388"/>
                <a:gd name="connsiteY96" fmla="*/ 1040403 h 1812024"/>
                <a:gd name="connsiteX97" fmla="*/ 3307743 w 4345388"/>
                <a:gd name="connsiteY97" fmla="*/ 1008598 h 1812024"/>
                <a:gd name="connsiteX98" fmla="*/ 3315694 w 4345388"/>
                <a:gd name="connsiteY98" fmla="*/ 984744 h 1812024"/>
                <a:gd name="connsiteX99" fmla="*/ 3335573 w 4345388"/>
                <a:gd name="connsiteY99" fmla="*/ 1016549 h 1812024"/>
                <a:gd name="connsiteX100" fmla="*/ 3367378 w 4345388"/>
                <a:gd name="connsiteY100" fmla="*/ 1088111 h 1812024"/>
                <a:gd name="connsiteX101" fmla="*/ 3399183 w 4345388"/>
                <a:gd name="connsiteY101" fmla="*/ 1143770 h 1812024"/>
                <a:gd name="connsiteX102" fmla="*/ 3415086 w 4345388"/>
                <a:gd name="connsiteY102" fmla="*/ 1139795 h 1812024"/>
                <a:gd name="connsiteX103" fmla="*/ 3430988 w 4345388"/>
                <a:gd name="connsiteY103" fmla="*/ 1111965 h 1812024"/>
                <a:gd name="connsiteX104" fmla="*/ 3454842 w 4345388"/>
                <a:gd name="connsiteY104" fmla="*/ 1060282 h 1812024"/>
                <a:gd name="connsiteX105" fmla="*/ 3478696 w 4345388"/>
                <a:gd name="connsiteY105" fmla="*/ 1008598 h 1812024"/>
                <a:gd name="connsiteX106" fmla="*/ 3490623 w 4345388"/>
                <a:gd name="connsiteY106" fmla="*/ 1004622 h 1812024"/>
                <a:gd name="connsiteX107" fmla="*/ 3522428 w 4345388"/>
                <a:gd name="connsiteY107" fmla="*/ 1048355 h 1812024"/>
                <a:gd name="connsiteX108" fmla="*/ 3538331 w 4345388"/>
                <a:gd name="connsiteY108" fmla="*/ 1068233 h 1812024"/>
                <a:gd name="connsiteX109" fmla="*/ 3582063 w 4345388"/>
                <a:gd name="connsiteY109" fmla="*/ 1151722 h 1812024"/>
                <a:gd name="connsiteX110" fmla="*/ 3609893 w 4345388"/>
                <a:gd name="connsiteY110" fmla="*/ 1203405 h 1812024"/>
                <a:gd name="connsiteX111" fmla="*/ 3629771 w 4345388"/>
                <a:gd name="connsiteY111" fmla="*/ 1251113 h 1812024"/>
                <a:gd name="connsiteX112" fmla="*/ 3641698 w 4345388"/>
                <a:gd name="connsiteY112" fmla="*/ 1267015 h 1812024"/>
                <a:gd name="connsiteX113" fmla="*/ 3653625 w 4345388"/>
                <a:gd name="connsiteY113" fmla="*/ 1294845 h 1812024"/>
                <a:gd name="connsiteX114" fmla="*/ 3665552 w 4345388"/>
                <a:gd name="connsiteY114" fmla="*/ 1282918 h 1812024"/>
                <a:gd name="connsiteX115" fmla="*/ 3721211 w 4345388"/>
                <a:gd name="connsiteY115" fmla="*/ 1111965 h 1812024"/>
                <a:gd name="connsiteX116" fmla="*/ 3768919 w 4345388"/>
                <a:gd name="connsiteY116" fmla="*/ 948963 h 1812024"/>
                <a:gd name="connsiteX117" fmla="*/ 3776870 w 4345388"/>
                <a:gd name="connsiteY117" fmla="*/ 897280 h 1812024"/>
                <a:gd name="connsiteX118" fmla="*/ 3792773 w 4345388"/>
                <a:gd name="connsiteY118" fmla="*/ 861499 h 1812024"/>
                <a:gd name="connsiteX119" fmla="*/ 3800724 w 4345388"/>
                <a:gd name="connsiteY119" fmla="*/ 837645 h 1812024"/>
                <a:gd name="connsiteX120" fmla="*/ 3808675 w 4345388"/>
                <a:gd name="connsiteY120" fmla="*/ 801864 h 1812024"/>
                <a:gd name="connsiteX121" fmla="*/ 3824578 w 4345388"/>
                <a:gd name="connsiteY121" fmla="*/ 778010 h 1812024"/>
                <a:gd name="connsiteX122" fmla="*/ 3828554 w 4345388"/>
                <a:gd name="connsiteY122" fmla="*/ 789937 h 1812024"/>
                <a:gd name="connsiteX123" fmla="*/ 3836505 w 4345388"/>
                <a:gd name="connsiteY123" fmla="*/ 801864 h 1812024"/>
                <a:gd name="connsiteX124" fmla="*/ 3840481 w 4345388"/>
                <a:gd name="connsiteY124" fmla="*/ 829694 h 1812024"/>
                <a:gd name="connsiteX125" fmla="*/ 3884213 w 4345388"/>
                <a:gd name="connsiteY125" fmla="*/ 992695 h 1812024"/>
                <a:gd name="connsiteX126" fmla="*/ 3896140 w 4345388"/>
                <a:gd name="connsiteY126" fmla="*/ 1024501 h 1812024"/>
                <a:gd name="connsiteX127" fmla="*/ 3904091 w 4345388"/>
                <a:gd name="connsiteY127" fmla="*/ 1064257 h 1812024"/>
                <a:gd name="connsiteX128" fmla="*/ 3916018 w 4345388"/>
                <a:gd name="connsiteY128" fmla="*/ 1115941 h 1812024"/>
                <a:gd name="connsiteX129" fmla="*/ 3947823 w 4345388"/>
                <a:gd name="connsiteY129" fmla="*/ 1219308 h 1812024"/>
                <a:gd name="connsiteX130" fmla="*/ 3959750 w 4345388"/>
                <a:gd name="connsiteY130" fmla="*/ 1239186 h 1812024"/>
                <a:gd name="connsiteX131" fmla="*/ 3971677 w 4345388"/>
                <a:gd name="connsiteY131" fmla="*/ 1286894 h 1812024"/>
                <a:gd name="connsiteX132" fmla="*/ 3995531 w 4345388"/>
                <a:gd name="connsiteY132" fmla="*/ 1394236 h 1812024"/>
                <a:gd name="connsiteX133" fmla="*/ 4023361 w 4345388"/>
                <a:gd name="connsiteY133" fmla="*/ 1430017 h 1812024"/>
                <a:gd name="connsiteX134" fmla="*/ 4031312 w 4345388"/>
                <a:gd name="connsiteY134" fmla="*/ 1441944 h 1812024"/>
                <a:gd name="connsiteX135" fmla="*/ 4043239 w 4345388"/>
                <a:gd name="connsiteY135" fmla="*/ 1465798 h 1812024"/>
                <a:gd name="connsiteX136" fmla="*/ 4055166 w 4345388"/>
                <a:gd name="connsiteY136" fmla="*/ 1469774 h 1812024"/>
                <a:gd name="connsiteX137" fmla="*/ 4082995 w 4345388"/>
                <a:gd name="connsiteY137" fmla="*/ 1477725 h 1812024"/>
                <a:gd name="connsiteX138" fmla="*/ 4114801 w 4345388"/>
                <a:gd name="connsiteY138" fmla="*/ 1481701 h 1812024"/>
                <a:gd name="connsiteX139" fmla="*/ 4130703 w 4345388"/>
                <a:gd name="connsiteY139" fmla="*/ 1485676 h 1812024"/>
                <a:gd name="connsiteX140" fmla="*/ 4154557 w 4345388"/>
                <a:gd name="connsiteY140" fmla="*/ 1477725 h 1812024"/>
                <a:gd name="connsiteX141" fmla="*/ 4166484 w 4345388"/>
                <a:gd name="connsiteY141" fmla="*/ 1465798 h 1812024"/>
                <a:gd name="connsiteX142" fmla="*/ 4198289 w 4345388"/>
                <a:gd name="connsiteY142" fmla="*/ 1414115 h 1812024"/>
                <a:gd name="connsiteX143" fmla="*/ 4234070 w 4345388"/>
                <a:gd name="connsiteY143" fmla="*/ 1418090 h 1812024"/>
                <a:gd name="connsiteX144" fmla="*/ 4257924 w 4345388"/>
                <a:gd name="connsiteY144" fmla="*/ 1437968 h 1812024"/>
                <a:gd name="connsiteX145" fmla="*/ 4273827 w 4345388"/>
                <a:gd name="connsiteY145" fmla="*/ 1449895 h 1812024"/>
                <a:gd name="connsiteX146" fmla="*/ 4313583 w 4345388"/>
                <a:gd name="connsiteY146" fmla="*/ 1485676 h 1812024"/>
                <a:gd name="connsiteX147" fmla="*/ 4325510 w 4345388"/>
                <a:gd name="connsiteY147" fmla="*/ 1505555 h 1812024"/>
                <a:gd name="connsiteX148" fmla="*/ 4337437 w 4345388"/>
                <a:gd name="connsiteY148" fmla="*/ 1533384 h 1812024"/>
                <a:gd name="connsiteX149" fmla="*/ 4345388 w 4345388"/>
                <a:gd name="connsiteY14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76223 w 4345388"/>
                <a:gd name="connsiteY46" fmla="*/ 611033 h 1812024"/>
                <a:gd name="connsiteX47" fmla="*/ 2592126 w 4345388"/>
                <a:gd name="connsiteY47" fmla="*/ 634887 h 1812024"/>
                <a:gd name="connsiteX48" fmla="*/ 2604053 w 4345388"/>
                <a:gd name="connsiteY48" fmla="*/ 654765 h 1812024"/>
                <a:gd name="connsiteX49" fmla="*/ 2623931 w 4345388"/>
                <a:gd name="connsiteY49" fmla="*/ 646814 h 1812024"/>
                <a:gd name="connsiteX50" fmla="*/ 2643809 w 4345388"/>
                <a:gd name="connsiteY50" fmla="*/ 618984 h 1812024"/>
                <a:gd name="connsiteX51" fmla="*/ 2663687 w 4345388"/>
                <a:gd name="connsiteY51" fmla="*/ 583203 h 1812024"/>
                <a:gd name="connsiteX52" fmla="*/ 2679590 w 4345388"/>
                <a:gd name="connsiteY52" fmla="*/ 547422 h 1812024"/>
                <a:gd name="connsiteX53" fmla="*/ 2683566 w 4345388"/>
                <a:gd name="connsiteY53" fmla="*/ 535495 h 1812024"/>
                <a:gd name="connsiteX54" fmla="*/ 2691517 w 4345388"/>
                <a:gd name="connsiteY54" fmla="*/ 523568 h 1812024"/>
                <a:gd name="connsiteX55" fmla="*/ 2703444 w 4345388"/>
                <a:gd name="connsiteY55" fmla="*/ 491763 h 1812024"/>
                <a:gd name="connsiteX56" fmla="*/ 2711395 w 4345388"/>
                <a:gd name="connsiteY56" fmla="*/ 475861 h 1812024"/>
                <a:gd name="connsiteX57" fmla="*/ 2735249 w 4345388"/>
                <a:gd name="connsiteY57" fmla="*/ 527544 h 1812024"/>
                <a:gd name="connsiteX58" fmla="*/ 2755127 w 4345388"/>
                <a:gd name="connsiteY58" fmla="*/ 571276 h 1812024"/>
                <a:gd name="connsiteX59" fmla="*/ 2771030 w 4345388"/>
                <a:gd name="connsiteY59" fmla="*/ 622960 h 1812024"/>
                <a:gd name="connsiteX60" fmla="*/ 2775006 w 4345388"/>
                <a:gd name="connsiteY60" fmla="*/ 638862 h 1812024"/>
                <a:gd name="connsiteX61" fmla="*/ 2782957 w 4345388"/>
                <a:gd name="connsiteY61" fmla="*/ 654765 h 1812024"/>
                <a:gd name="connsiteX62" fmla="*/ 2802835 w 4345388"/>
                <a:gd name="connsiteY62" fmla="*/ 690546 h 1812024"/>
                <a:gd name="connsiteX63" fmla="*/ 2818738 w 4345388"/>
                <a:gd name="connsiteY63" fmla="*/ 706448 h 1812024"/>
                <a:gd name="connsiteX64" fmla="*/ 2830665 w 4345388"/>
                <a:gd name="connsiteY64" fmla="*/ 730302 h 1812024"/>
                <a:gd name="connsiteX65" fmla="*/ 2834641 w 4345388"/>
                <a:gd name="connsiteY65" fmla="*/ 746205 h 1812024"/>
                <a:gd name="connsiteX66" fmla="*/ 2846567 w 4345388"/>
                <a:gd name="connsiteY66" fmla="*/ 762108 h 1812024"/>
                <a:gd name="connsiteX67" fmla="*/ 2862470 w 4345388"/>
                <a:gd name="connsiteY67" fmla="*/ 809815 h 1812024"/>
                <a:gd name="connsiteX68" fmla="*/ 2866446 w 4345388"/>
                <a:gd name="connsiteY68" fmla="*/ 825718 h 1812024"/>
                <a:gd name="connsiteX69" fmla="*/ 2882348 w 4345388"/>
                <a:gd name="connsiteY69" fmla="*/ 861499 h 1812024"/>
                <a:gd name="connsiteX70" fmla="*/ 2886324 w 4345388"/>
                <a:gd name="connsiteY70" fmla="*/ 877402 h 1812024"/>
                <a:gd name="connsiteX71" fmla="*/ 2898251 w 4345388"/>
                <a:gd name="connsiteY71" fmla="*/ 901255 h 1812024"/>
                <a:gd name="connsiteX72" fmla="*/ 2910178 w 4345388"/>
                <a:gd name="connsiteY72" fmla="*/ 893304 h 1812024"/>
                <a:gd name="connsiteX73" fmla="*/ 2949934 w 4345388"/>
                <a:gd name="connsiteY73" fmla="*/ 817767 h 1812024"/>
                <a:gd name="connsiteX74" fmla="*/ 2957886 w 4345388"/>
                <a:gd name="connsiteY74" fmla="*/ 770059 h 1812024"/>
                <a:gd name="connsiteX75" fmla="*/ 2977764 w 4345388"/>
                <a:gd name="connsiteY75" fmla="*/ 730302 h 1812024"/>
                <a:gd name="connsiteX76" fmla="*/ 2981740 w 4345388"/>
                <a:gd name="connsiteY76" fmla="*/ 686570 h 1812024"/>
                <a:gd name="connsiteX77" fmla="*/ 3005594 w 4345388"/>
                <a:gd name="connsiteY77" fmla="*/ 642838 h 1812024"/>
                <a:gd name="connsiteX78" fmla="*/ 3025472 w 4345388"/>
                <a:gd name="connsiteY78" fmla="*/ 567301 h 1812024"/>
                <a:gd name="connsiteX79" fmla="*/ 3041374 w 4345388"/>
                <a:gd name="connsiteY79" fmla="*/ 487788 h 1812024"/>
                <a:gd name="connsiteX80" fmla="*/ 3049326 w 4345388"/>
                <a:gd name="connsiteY80" fmla="*/ 471885 h 1812024"/>
                <a:gd name="connsiteX81" fmla="*/ 3061253 w 4345388"/>
                <a:gd name="connsiteY81" fmla="*/ 432128 h 1812024"/>
                <a:gd name="connsiteX82" fmla="*/ 3085107 w 4345388"/>
                <a:gd name="connsiteY82" fmla="*/ 376469 h 1812024"/>
                <a:gd name="connsiteX83" fmla="*/ 3101009 w 4345388"/>
                <a:gd name="connsiteY83" fmla="*/ 416226 h 1812024"/>
                <a:gd name="connsiteX84" fmla="*/ 3104985 w 4345388"/>
                <a:gd name="connsiteY84" fmla="*/ 440080 h 1812024"/>
                <a:gd name="connsiteX85" fmla="*/ 3116912 w 4345388"/>
                <a:gd name="connsiteY85" fmla="*/ 495739 h 1812024"/>
                <a:gd name="connsiteX86" fmla="*/ 3136790 w 4345388"/>
                <a:gd name="connsiteY86" fmla="*/ 555374 h 1812024"/>
                <a:gd name="connsiteX87" fmla="*/ 3180522 w 4345388"/>
                <a:gd name="connsiteY87" fmla="*/ 718375 h 1812024"/>
                <a:gd name="connsiteX88" fmla="*/ 3196425 w 4345388"/>
                <a:gd name="connsiteY88" fmla="*/ 770059 h 1812024"/>
                <a:gd name="connsiteX89" fmla="*/ 3220279 w 4345388"/>
                <a:gd name="connsiteY89" fmla="*/ 873426 h 1812024"/>
                <a:gd name="connsiteX90" fmla="*/ 3248108 w 4345388"/>
                <a:gd name="connsiteY90" fmla="*/ 964866 h 1812024"/>
                <a:gd name="connsiteX91" fmla="*/ 3252084 w 4345388"/>
                <a:gd name="connsiteY91" fmla="*/ 992695 h 1812024"/>
                <a:gd name="connsiteX92" fmla="*/ 3267987 w 4345388"/>
                <a:gd name="connsiteY92" fmla="*/ 1032452 h 1812024"/>
                <a:gd name="connsiteX93" fmla="*/ 3271962 w 4345388"/>
                <a:gd name="connsiteY93" fmla="*/ 1044379 h 1812024"/>
                <a:gd name="connsiteX94" fmla="*/ 3283889 w 4345388"/>
                <a:gd name="connsiteY94" fmla="*/ 1048355 h 1812024"/>
                <a:gd name="connsiteX95" fmla="*/ 3291841 w 4345388"/>
                <a:gd name="connsiteY95" fmla="*/ 1040403 h 1812024"/>
                <a:gd name="connsiteX96" fmla="*/ 3307743 w 4345388"/>
                <a:gd name="connsiteY96" fmla="*/ 1008598 h 1812024"/>
                <a:gd name="connsiteX97" fmla="*/ 3315694 w 4345388"/>
                <a:gd name="connsiteY97" fmla="*/ 984744 h 1812024"/>
                <a:gd name="connsiteX98" fmla="*/ 3335573 w 4345388"/>
                <a:gd name="connsiteY98" fmla="*/ 1016549 h 1812024"/>
                <a:gd name="connsiteX99" fmla="*/ 3367378 w 4345388"/>
                <a:gd name="connsiteY99" fmla="*/ 1088111 h 1812024"/>
                <a:gd name="connsiteX100" fmla="*/ 3399183 w 4345388"/>
                <a:gd name="connsiteY100" fmla="*/ 1143770 h 1812024"/>
                <a:gd name="connsiteX101" fmla="*/ 3415086 w 4345388"/>
                <a:gd name="connsiteY101" fmla="*/ 1139795 h 1812024"/>
                <a:gd name="connsiteX102" fmla="*/ 3430988 w 4345388"/>
                <a:gd name="connsiteY102" fmla="*/ 1111965 h 1812024"/>
                <a:gd name="connsiteX103" fmla="*/ 3454842 w 4345388"/>
                <a:gd name="connsiteY103" fmla="*/ 1060282 h 1812024"/>
                <a:gd name="connsiteX104" fmla="*/ 3478696 w 4345388"/>
                <a:gd name="connsiteY104" fmla="*/ 1008598 h 1812024"/>
                <a:gd name="connsiteX105" fmla="*/ 3490623 w 4345388"/>
                <a:gd name="connsiteY105" fmla="*/ 1004622 h 1812024"/>
                <a:gd name="connsiteX106" fmla="*/ 3522428 w 4345388"/>
                <a:gd name="connsiteY106" fmla="*/ 1048355 h 1812024"/>
                <a:gd name="connsiteX107" fmla="*/ 3538331 w 4345388"/>
                <a:gd name="connsiteY107" fmla="*/ 1068233 h 1812024"/>
                <a:gd name="connsiteX108" fmla="*/ 3582063 w 4345388"/>
                <a:gd name="connsiteY108" fmla="*/ 1151722 h 1812024"/>
                <a:gd name="connsiteX109" fmla="*/ 3609893 w 4345388"/>
                <a:gd name="connsiteY109" fmla="*/ 1203405 h 1812024"/>
                <a:gd name="connsiteX110" fmla="*/ 3629771 w 4345388"/>
                <a:gd name="connsiteY110" fmla="*/ 1251113 h 1812024"/>
                <a:gd name="connsiteX111" fmla="*/ 3641698 w 4345388"/>
                <a:gd name="connsiteY111" fmla="*/ 1267015 h 1812024"/>
                <a:gd name="connsiteX112" fmla="*/ 3653625 w 4345388"/>
                <a:gd name="connsiteY112" fmla="*/ 1294845 h 1812024"/>
                <a:gd name="connsiteX113" fmla="*/ 3665552 w 4345388"/>
                <a:gd name="connsiteY113" fmla="*/ 1282918 h 1812024"/>
                <a:gd name="connsiteX114" fmla="*/ 3721211 w 4345388"/>
                <a:gd name="connsiteY114" fmla="*/ 1111965 h 1812024"/>
                <a:gd name="connsiteX115" fmla="*/ 3768919 w 4345388"/>
                <a:gd name="connsiteY115" fmla="*/ 948963 h 1812024"/>
                <a:gd name="connsiteX116" fmla="*/ 3776870 w 4345388"/>
                <a:gd name="connsiteY116" fmla="*/ 897280 h 1812024"/>
                <a:gd name="connsiteX117" fmla="*/ 3792773 w 4345388"/>
                <a:gd name="connsiteY117" fmla="*/ 861499 h 1812024"/>
                <a:gd name="connsiteX118" fmla="*/ 3800724 w 4345388"/>
                <a:gd name="connsiteY118" fmla="*/ 837645 h 1812024"/>
                <a:gd name="connsiteX119" fmla="*/ 3808675 w 4345388"/>
                <a:gd name="connsiteY119" fmla="*/ 801864 h 1812024"/>
                <a:gd name="connsiteX120" fmla="*/ 3824578 w 4345388"/>
                <a:gd name="connsiteY120" fmla="*/ 778010 h 1812024"/>
                <a:gd name="connsiteX121" fmla="*/ 3828554 w 4345388"/>
                <a:gd name="connsiteY121" fmla="*/ 789937 h 1812024"/>
                <a:gd name="connsiteX122" fmla="*/ 3836505 w 4345388"/>
                <a:gd name="connsiteY122" fmla="*/ 801864 h 1812024"/>
                <a:gd name="connsiteX123" fmla="*/ 3840481 w 4345388"/>
                <a:gd name="connsiteY123" fmla="*/ 829694 h 1812024"/>
                <a:gd name="connsiteX124" fmla="*/ 3884213 w 4345388"/>
                <a:gd name="connsiteY124" fmla="*/ 992695 h 1812024"/>
                <a:gd name="connsiteX125" fmla="*/ 3896140 w 4345388"/>
                <a:gd name="connsiteY125" fmla="*/ 1024501 h 1812024"/>
                <a:gd name="connsiteX126" fmla="*/ 3904091 w 4345388"/>
                <a:gd name="connsiteY126" fmla="*/ 1064257 h 1812024"/>
                <a:gd name="connsiteX127" fmla="*/ 3916018 w 4345388"/>
                <a:gd name="connsiteY127" fmla="*/ 1115941 h 1812024"/>
                <a:gd name="connsiteX128" fmla="*/ 3947823 w 4345388"/>
                <a:gd name="connsiteY128" fmla="*/ 1219308 h 1812024"/>
                <a:gd name="connsiteX129" fmla="*/ 3959750 w 4345388"/>
                <a:gd name="connsiteY129" fmla="*/ 1239186 h 1812024"/>
                <a:gd name="connsiteX130" fmla="*/ 3971677 w 4345388"/>
                <a:gd name="connsiteY130" fmla="*/ 1286894 h 1812024"/>
                <a:gd name="connsiteX131" fmla="*/ 3995531 w 4345388"/>
                <a:gd name="connsiteY131" fmla="*/ 1394236 h 1812024"/>
                <a:gd name="connsiteX132" fmla="*/ 4023361 w 4345388"/>
                <a:gd name="connsiteY132" fmla="*/ 1430017 h 1812024"/>
                <a:gd name="connsiteX133" fmla="*/ 4031312 w 4345388"/>
                <a:gd name="connsiteY133" fmla="*/ 1441944 h 1812024"/>
                <a:gd name="connsiteX134" fmla="*/ 4043239 w 4345388"/>
                <a:gd name="connsiteY134" fmla="*/ 1465798 h 1812024"/>
                <a:gd name="connsiteX135" fmla="*/ 4055166 w 4345388"/>
                <a:gd name="connsiteY135" fmla="*/ 1469774 h 1812024"/>
                <a:gd name="connsiteX136" fmla="*/ 4082995 w 4345388"/>
                <a:gd name="connsiteY136" fmla="*/ 1477725 h 1812024"/>
                <a:gd name="connsiteX137" fmla="*/ 4114801 w 4345388"/>
                <a:gd name="connsiteY137" fmla="*/ 1481701 h 1812024"/>
                <a:gd name="connsiteX138" fmla="*/ 4130703 w 4345388"/>
                <a:gd name="connsiteY138" fmla="*/ 1485676 h 1812024"/>
                <a:gd name="connsiteX139" fmla="*/ 4154557 w 4345388"/>
                <a:gd name="connsiteY139" fmla="*/ 1477725 h 1812024"/>
                <a:gd name="connsiteX140" fmla="*/ 4166484 w 4345388"/>
                <a:gd name="connsiteY140" fmla="*/ 1465798 h 1812024"/>
                <a:gd name="connsiteX141" fmla="*/ 4198289 w 4345388"/>
                <a:gd name="connsiteY141" fmla="*/ 1414115 h 1812024"/>
                <a:gd name="connsiteX142" fmla="*/ 4234070 w 4345388"/>
                <a:gd name="connsiteY142" fmla="*/ 1418090 h 1812024"/>
                <a:gd name="connsiteX143" fmla="*/ 4257924 w 4345388"/>
                <a:gd name="connsiteY143" fmla="*/ 1437968 h 1812024"/>
                <a:gd name="connsiteX144" fmla="*/ 4273827 w 4345388"/>
                <a:gd name="connsiteY144" fmla="*/ 1449895 h 1812024"/>
                <a:gd name="connsiteX145" fmla="*/ 4313583 w 4345388"/>
                <a:gd name="connsiteY145" fmla="*/ 1485676 h 1812024"/>
                <a:gd name="connsiteX146" fmla="*/ 4325510 w 4345388"/>
                <a:gd name="connsiteY146" fmla="*/ 1505555 h 1812024"/>
                <a:gd name="connsiteX147" fmla="*/ 4337437 w 4345388"/>
                <a:gd name="connsiteY147" fmla="*/ 1533384 h 1812024"/>
                <a:gd name="connsiteX148" fmla="*/ 4345388 w 4345388"/>
                <a:gd name="connsiteY14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2126 w 4345388"/>
                <a:gd name="connsiteY46" fmla="*/ 634887 h 1812024"/>
                <a:gd name="connsiteX47" fmla="*/ 2604053 w 4345388"/>
                <a:gd name="connsiteY47" fmla="*/ 654765 h 1812024"/>
                <a:gd name="connsiteX48" fmla="*/ 2623931 w 4345388"/>
                <a:gd name="connsiteY48" fmla="*/ 646814 h 1812024"/>
                <a:gd name="connsiteX49" fmla="*/ 2643809 w 4345388"/>
                <a:gd name="connsiteY49" fmla="*/ 618984 h 1812024"/>
                <a:gd name="connsiteX50" fmla="*/ 2663687 w 4345388"/>
                <a:gd name="connsiteY50" fmla="*/ 583203 h 1812024"/>
                <a:gd name="connsiteX51" fmla="*/ 2679590 w 4345388"/>
                <a:gd name="connsiteY51" fmla="*/ 547422 h 1812024"/>
                <a:gd name="connsiteX52" fmla="*/ 2683566 w 4345388"/>
                <a:gd name="connsiteY52" fmla="*/ 535495 h 1812024"/>
                <a:gd name="connsiteX53" fmla="*/ 2691517 w 4345388"/>
                <a:gd name="connsiteY53" fmla="*/ 523568 h 1812024"/>
                <a:gd name="connsiteX54" fmla="*/ 2703444 w 4345388"/>
                <a:gd name="connsiteY54" fmla="*/ 491763 h 1812024"/>
                <a:gd name="connsiteX55" fmla="*/ 2711395 w 4345388"/>
                <a:gd name="connsiteY55" fmla="*/ 475861 h 1812024"/>
                <a:gd name="connsiteX56" fmla="*/ 2735249 w 4345388"/>
                <a:gd name="connsiteY56" fmla="*/ 527544 h 1812024"/>
                <a:gd name="connsiteX57" fmla="*/ 2755127 w 4345388"/>
                <a:gd name="connsiteY57" fmla="*/ 571276 h 1812024"/>
                <a:gd name="connsiteX58" fmla="*/ 2771030 w 4345388"/>
                <a:gd name="connsiteY58" fmla="*/ 622960 h 1812024"/>
                <a:gd name="connsiteX59" fmla="*/ 2775006 w 4345388"/>
                <a:gd name="connsiteY59" fmla="*/ 638862 h 1812024"/>
                <a:gd name="connsiteX60" fmla="*/ 2782957 w 4345388"/>
                <a:gd name="connsiteY60" fmla="*/ 654765 h 1812024"/>
                <a:gd name="connsiteX61" fmla="*/ 2802835 w 4345388"/>
                <a:gd name="connsiteY61" fmla="*/ 690546 h 1812024"/>
                <a:gd name="connsiteX62" fmla="*/ 2818738 w 4345388"/>
                <a:gd name="connsiteY62" fmla="*/ 706448 h 1812024"/>
                <a:gd name="connsiteX63" fmla="*/ 2830665 w 4345388"/>
                <a:gd name="connsiteY63" fmla="*/ 730302 h 1812024"/>
                <a:gd name="connsiteX64" fmla="*/ 2834641 w 4345388"/>
                <a:gd name="connsiteY64" fmla="*/ 746205 h 1812024"/>
                <a:gd name="connsiteX65" fmla="*/ 2846567 w 4345388"/>
                <a:gd name="connsiteY65" fmla="*/ 762108 h 1812024"/>
                <a:gd name="connsiteX66" fmla="*/ 2862470 w 4345388"/>
                <a:gd name="connsiteY66" fmla="*/ 809815 h 1812024"/>
                <a:gd name="connsiteX67" fmla="*/ 2866446 w 4345388"/>
                <a:gd name="connsiteY67" fmla="*/ 825718 h 1812024"/>
                <a:gd name="connsiteX68" fmla="*/ 2882348 w 4345388"/>
                <a:gd name="connsiteY68" fmla="*/ 861499 h 1812024"/>
                <a:gd name="connsiteX69" fmla="*/ 2886324 w 4345388"/>
                <a:gd name="connsiteY69" fmla="*/ 877402 h 1812024"/>
                <a:gd name="connsiteX70" fmla="*/ 2898251 w 4345388"/>
                <a:gd name="connsiteY70" fmla="*/ 901255 h 1812024"/>
                <a:gd name="connsiteX71" fmla="*/ 2910178 w 4345388"/>
                <a:gd name="connsiteY71" fmla="*/ 893304 h 1812024"/>
                <a:gd name="connsiteX72" fmla="*/ 2949934 w 4345388"/>
                <a:gd name="connsiteY72" fmla="*/ 817767 h 1812024"/>
                <a:gd name="connsiteX73" fmla="*/ 2957886 w 4345388"/>
                <a:gd name="connsiteY73" fmla="*/ 770059 h 1812024"/>
                <a:gd name="connsiteX74" fmla="*/ 2977764 w 4345388"/>
                <a:gd name="connsiteY74" fmla="*/ 730302 h 1812024"/>
                <a:gd name="connsiteX75" fmla="*/ 2981740 w 4345388"/>
                <a:gd name="connsiteY75" fmla="*/ 686570 h 1812024"/>
                <a:gd name="connsiteX76" fmla="*/ 3005594 w 4345388"/>
                <a:gd name="connsiteY76" fmla="*/ 642838 h 1812024"/>
                <a:gd name="connsiteX77" fmla="*/ 3025472 w 4345388"/>
                <a:gd name="connsiteY77" fmla="*/ 567301 h 1812024"/>
                <a:gd name="connsiteX78" fmla="*/ 3041374 w 4345388"/>
                <a:gd name="connsiteY78" fmla="*/ 487788 h 1812024"/>
                <a:gd name="connsiteX79" fmla="*/ 3049326 w 4345388"/>
                <a:gd name="connsiteY79" fmla="*/ 471885 h 1812024"/>
                <a:gd name="connsiteX80" fmla="*/ 3061253 w 4345388"/>
                <a:gd name="connsiteY80" fmla="*/ 432128 h 1812024"/>
                <a:gd name="connsiteX81" fmla="*/ 3085107 w 4345388"/>
                <a:gd name="connsiteY81" fmla="*/ 376469 h 1812024"/>
                <a:gd name="connsiteX82" fmla="*/ 3101009 w 4345388"/>
                <a:gd name="connsiteY82" fmla="*/ 416226 h 1812024"/>
                <a:gd name="connsiteX83" fmla="*/ 3104985 w 4345388"/>
                <a:gd name="connsiteY83" fmla="*/ 440080 h 1812024"/>
                <a:gd name="connsiteX84" fmla="*/ 3116912 w 4345388"/>
                <a:gd name="connsiteY84" fmla="*/ 495739 h 1812024"/>
                <a:gd name="connsiteX85" fmla="*/ 3136790 w 4345388"/>
                <a:gd name="connsiteY85" fmla="*/ 555374 h 1812024"/>
                <a:gd name="connsiteX86" fmla="*/ 3180522 w 4345388"/>
                <a:gd name="connsiteY86" fmla="*/ 718375 h 1812024"/>
                <a:gd name="connsiteX87" fmla="*/ 3196425 w 4345388"/>
                <a:gd name="connsiteY87" fmla="*/ 770059 h 1812024"/>
                <a:gd name="connsiteX88" fmla="*/ 3220279 w 4345388"/>
                <a:gd name="connsiteY88" fmla="*/ 873426 h 1812024"/>
                <a:gd name="connsiteX89" fmla="*/ 3248108 w 4345388"/>
                <a:gd name="connsiteY89" fmla="*/ 964866 h 1812024"/>
                <a:gd name="connsiteX90" fmla="*/ 3252084 w 4345388"/>
                <a:gd name="connsiteY90" fmla="*/ 992695 h 1812024"/>
                <a:gd name="connsiteX91" fmla="*/ 3267987 w 4345388"/>
                <a:gd name="connsiteY91" fmla="*/ 1032452 h 1812024"/>
                <a:gd name="connsiteX92" fmla="*/ 3271962 w 4345388"/>
                <a:gd name="connsiteY92" fmla="*/ 1044379 h 1812024"/>
                <a:gd name="connsiteX93" fmla="*/ 3283889 w 4345388"/>
                <a:gd name="connsiteY93" fmla="*/ 1048355 h 1812024"/>
                <a:gd name="connsiteX94" fmla="*/ 3291841 w 4345388"/>
                <a:gd name="connsiteY94" fmla="*/ 1040403 h 1812024"/>
                <a:gd name="connsiteX95" fmla="*/ 3307743 w 4345388"/>
                <a:gd name="connsiteY95" fmla="*/ 1008598 h 1812024"/>
                <a:gd name="connsiteX96" fmla="*/ 3315694 w 4345388"/>
                <a:gd name="connsiteY96" fmla="*/ 984744 h 1812024"/>
                <a:gd name="connsiteX97" fmla="*/ 3335573 w 4345388"/>
                <a:gd name="connsiteY97" fmla="*/ 1016549 h 1812024"/>
                <a:gd name="connsiteX98" fmla="*/ 3367378 w 4345388"/>
                <a:gd name="connsiteY98" fmla="*/ 1088111 h 1812024"/>
                <a:gd name="connsiteX99" fmla="*/ 3399183 w 4345388"/>
                <a:gd name="connsiteY99" fmla="*/ 1143770 h 1812024"/>
                <a:gd name="connsiteX100" fmla="*/ 3415086 w 4345388"/>
                <a:gd name="connsiteY100" fmla="*/ 1139795 h 1812024"/>
                <a:gd name="connsiteX101" fmla="*/ 3430988 w 4345388"/>
                <a:gd name="connsiteY101" fmla="*/ 1111965 h 1812024"/>
                <a:gd name="connsiteX102" fmla="*/ 3454842 w 4345388"/>
                <a:gd name="connsiteY102" fmla="*/ 1060282 h 1812024"/>
                <a:gd name="connsiteX103" fmla="*/ 3478696 w 4345388"/>
                <a:gd name="connsiteY103" fmla="*/ 1008598 h 1812024"/>
                <a:gd name="connsiteX104" fmla="*/ 3490623 w 4345388"/>
                <a:gd name="connsiteY104" fmla="*/ 1004622 h 1812024"/>
                <a:gd name="connsiteX105" fmla="*/ 3522428 w 4345388"/>
                <a:gd name="connsiteY105" fmla="*/ 1048355 h 1812024"/>
                <a:gd name="connsiteX106" fmla="*/ 3538331 w 4345388"/>
                <a:gd name="connsiteY106" fmla="*/ 1068233 h 1812024"/>
                <a:gd name="connsiteX107" fmla="*/ 3582063 w 4345388"/>
                <a:gd name="connsiteY107" fmla="*/ 1151722 h 1812024"/>
                <a:gd name="connsiteX108" fmla="*/ 3609893 w 4345388"/>
                <a:gd name="connsiteY108" fmla="*/ 1203405 h 1812024"/>
                <a:gd name="connsiteX109" fmla="*/ 3629771 w 4345388"/>
                <a:gd name="connsiteY109" fmla="*/ 1251113 h 1812024"/>
                <a:gd name="connsiteX110" fmla="*/ 3641698 w 4345388"/>
                <a:gd name="connsiteY110" fmla="*/ 1267015 h 1812024"/>
                <a:gd name="connsiteX111" fmla="*/ 3653625 w 4345388"/>
                <a:gd name="connsiteY111" fmla="*/ 1294845 h 1812024"/>
                <a:gd name="connsiteX112" fmla="*/ 3665552 w 4345388"/>
                <a:gd name="connsiteY112" fmla="*/ 1282918 h 1812024"/>
                <a:gd name="connsiteX113" fmla="*/ 3721211 w 4345388"/>
                <a:gd name="connsiteY113" fmla="*/ 1111965 h 1812024"/>
                <a:gd name="connsiteX114" fmla="*/ 3768919 w 4345388"/>
                <a:gd name="connsiteY114" fmla="*/ 948963 h 1812024"/>
                <a:gd name="connsiteX115" fmla="*/ 3776870 w 4345388"/>
                <a:gd name="connsiteY115" fmla="*/ 897280 h 1812024"/>
                <a:gd name="connsiteX116" fmla="*/ 3792773 w 4345388"/>
                <a:gd name="connsiteY116" fmla="*/ 861499 h 1812024"/>
                <a:gd name="connsiteX117" fmla="*/ 3800724 w 4345388"/>
                <a:gd name="connsiteY117" fmla="*/ 837645 h 1812024"/>
                <a:gd name="connsiteX118" fmla="*/ 3808675 w 4345388"/>
                <a:gd name="connsiteY118" fmla="*/ 801864 h 1812024"/>
                <a:gd name="connsiteX119" fmla="*/ 3824578 w 4345388"/>
                <a:gd name="connsiteY119" fmla="*/ 778010 h 1812024"/>
                <a:gd name="connsiteX120" fmla="*/ 3828554 w 4345388"/>
                <a:gd name="connsiteY120" fmla="*/ 789937 h 1812024"/>
                <a:gd name="connsiteX121" fmla="*/ 3836505 w 4345388"/>
                <a:gd name="connsiteY121" fmla="*/ 801864 h 1812024"/>
                <a:gd name="connsiteX122" fmla="*/ 3840481 w 4345388"/>
                <a:gd name="connsiteY122" fmla="*/ 829694 h 1812024"/>
                <a:gd name="connsiteX123" fmla="*/ 3884213 w 4345388"/>
                <a:gd name="connsiteY123" fmla="*/ 992695 h 1812024"/>
                <a:gd name="connsiteX124" fmla="*/ 3896140 w 4345388"/>
                <a:gd name="connsiteY124" fmla="*/ 1024501 h 1812024"/>
                <a:gd name="connsiteX125" fmla="*/ 3904091 w 4345388"/>
                <a:gd name="connsiteY125" fmla="*/ 1064257 h 1812024"/>
                <a:gd name="connsiteX126" fmla="*/ 3916018 w 4345388"/>
                <a:gd name="connsiteY126" fmla="*/ 1115941 h 1812024"/>
                <a:gd name="connsiteX127" fmla="*/ 3947823 w 4345388"/>
                <a:gd name="connsiteY127" fmla="*/ 1219308 h 1812024"/>
                <a:gd name="connsiteX128" fmla="*/ 3959750 w 4345388"/>
                <a:gd name="connsiteY128" fmla="*/ 1239186 h 1812024"/>
                <a:gd name="connsiteX129" fmla="*/ 3971677 w 4345388"/>
                <a:gd name="connsiteY129" fmla="*/ 1286894 h 1812024"/>
                <a:gd name="connsiteX130" fmla="*/ 3995531 w 4345388"/>
                <a:gd name="connsiteY130" fmla="*/ 1394236 h 1812024"/>
                <a:gd name="connsiteX131" fmla="*/ 4023361 w 4345388"/>
                <a:gd name="connsiteY131" fmla="*/ 1430017 h 1812024"/>
                <a:gd name="connsiteX132" fmla="*/ 4031312 w 4345388"/>
                <a:gd name="connsiteY132" fmla="*/ 1441944 h 1812024"/>
                <a:gd name="connsiteX133" fmla="*/ 4043239 w 4345388"/>
                <a:gd name="connsiteY133" fmla="*/ 1465798 h 1812024"/>
                <a:gd name="connsiteX134" fmla="*/ 4055166 w 4345388"/>
                <a:gd name="connsiteY134" fmla="*/ 1469774 h 1812024"/>
                <a:gd name="connsiteX135" fmla="*/ 4082995 w 4345388"/>
                <a:gd name="connsiteY135" fmla="*/ 1477725 h 1812024"/>
                <a:gd name="connsiteX136" fmla="*/ 4114801 w 4345388"/>
                <a:gd name="connsiteY136" fmla="*/ 1481701 h 1812024"/>
                <a:gd name="connsiteX137" fmla="*/ 4130703 w 4345388"/>
                <a:gd name="connsiteY137" fmla="*/ 1485676 h 1812024"/>
                <a:gd name="connsiteX138" fmla="*/ 4154557 w 4345388"/>
                <a:gd name="connsiteY138" fmla="*/ 1477725 h 1812024"/>
                <a:gd name="connsiteX139" fmla="*/ 4166484 w 4345388"/>
                <a:gd name="connsiteY139" fmla="*/ 1465798 h 1812024"/>
                <a:gd name="connsiteX140" fmla="*/ 4198289 w 4345388"/>
                <a:gd name="connsiteY140" fmla="*/ 1414115 h 1812024"/>
                <a:gd name="connsiteX141" fmla="*/ 4234070 w 4345388"/>
                <a:gd name="connsiteY141" fmla="*/ 1418090 h 1812024"/>
                <a:gd name="connsiteX142" fmla="*/ 4257924 w 4345388"/>
                <a:gd name="connsiteY142" fmla="*/ 1437968 h 1812024"/>
                <a:gd name="connsiteX143" fmla="*/ 4273827 w 4345388"/>
                <a:gd name="connsiteY143" fmla="*/ 1449895 h 1812024"/>
                <a:gd name="connsiteX144" fmla="*/ 4313583 w 4345388"/>
                <a:gd name="connsiteY144" fmla="*/ 1485676 h 1812024"/>
                <a:gd name="connsiteX145" fmla="*/ 4325510 w 4345388"/>
                <a:gd name="connsiteY145" fmla="*/ 1505555 h 1812024"/>
                <a:gd name="connsiteX146" fmla="*/ 4337437 w 4345388"/>
                <a:gd name="connsiteY146" fmla="*/ 1533384 h 1812024"/>
                <a:gd name="connsiteX147" fmla="*/ 4345388 w 4345388"/>
                <a:gd name="connsiteY14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604053 w 4345388"/>
                <a:gd name="connsiteY46" fmla="*/ 654765 h 1812024"/>
                <a:gd name="connsiteX47" fmla="*/ 2623931 w 4345388"/>
                <a:gd name="connsiteY47" fmla="*/ 646814 h 1812024"/>
                <a:gd name="connsiteX48" fmla="*/ 2643809 w 4345388"/>
                <a:gd name="connsiteY48" fmla="*/ 618984 h 1812024"/>
                <a:gd name="connsiteX49" fmla="*/ 2663687 w 4345388"/>
                <a:gd name="connsiteY49" fmla="*/ 583203 h 1812024"/>
                <a:gd name="connsiteX50" fmla="*/ 2679590 w 4345388"/>
                <a:gd name="connsiteY50" fmla="*/ 547422 h 1812024"/>
                <a:gd name="connsiteX51" fmla="*/ 2683566 w 4345388"/>
                <a:gd name="connsiteY51" fmla="*/ 535495 h 1812024"/>
                <a:gd name="connsiteX52" fmla="*/ 2691517 w 4345388"/>
                <a:gd name="connsiteY52" fmla="*/ 523568 h 1812024"/>
                <a:gd name="connsiteX53" fmla="*/ 2703444 w 4345388"/>
                <a:gd name="connsiteY53" fmla="*/ 491763 h 1812024"/>
                <a:gd name="connsiteX54" fmla="*/ 2711395 w 4345388"/>
                <a:gd name="connsiteY54" fmla="*/ 475861 h 1812024"/>
                <a:gd name="connsiteX55" fmla="*/ 2735249 w 4345388"/>
                <a:gd name="connsiteY55" fmla="*/ 527544 h 1812024"/>
                <a:gd name="connsiteX56" fmla="*/ 2755127 w 4345388"/>
                <a:gd name="connsiteY56" fmla="*/ 571276 h 1812024"/>
                <a:gd name="connsiteX57" fmla="*/ 2771030 w 4345388"/>
                <a:gd name="connsiteY57" fmla="*/ 622960 h 1812024"/>
                <a:gd name="connsiteX58" fmla="*/ 2775006 w 4345388"/>
                <a:gd name="connsiteY58" fmla="*/ 638862 h 1812024"/>
                <a:gd name="connsiteX59" fmla="*/ 2782957 w 4345388"/>
                <a:gd name="connsiteY59" fmla="*/ 654765 h 1812024"/>
                <a:gd name="connsiteX60" fmla="*/ 2802835 w 4345388"/>
                <a:gd name="connsiteY60" fmla="*/ 690546 h 1812024"/>
                <a:gd name="connsiteX61" fmla="*/ 2818738 w 4345388"/>
                <a:gd name="connsiteY61" fmla="*/ 706448 h 1812024"/>
                <a:gd name="connsiteX62" fmla="*/ 2830665 w 4345388"/>
                <a:gd name="connsiteY62" fmla="*/ 730302 h 1812024"/>
                <a:gd name="connsiteX63" fmla="*/ 2834641 w 4345388"/>
                <a:gd name="connsiteY63" fmla="*/ 746205 h 1812024"/>
                <a:gd name="connsiteX64" fmla="*/ 2846567 w 4345388"/>
                <a:gd name="connsiteY64" fmla="*/ 762108 h 1812024"/>
                <a:gd name="connsiteX65" fmla="*/ 2862470 w 4345388"/>
                <a:gd name="connsiteY65" fmla="*/ 809815 h 1812024"/>
                <a:gd name="connsiteX66" fmla="*/ 2866446 w 4345388"/>
                <a:gd name="connsiteY66" fmla="*/ 825718 h 1812024"/>
                <a:gd name="connsiteX67" fmla="*/ 2882348 w 4345388"/>
                <a:gd name="connsiteY67" fmla="*/ 861499 h 1812024"/>
                <a:gd name="connsiteX68" fmla="*/ 2886324 w 4345388"/>
                <a:gd name="connsiteY68" fmla="*/ 877402 h 1812024"/>
                <a:gd name="connsiteX69" fmla="*/ 2898251 w 4345388"/>
                <a:gd name="connsiteY69" fmla="*/ 901255 h 1812024"/>
                <a:gd name="connsiteX70" fmla="*/ 2910178 w 4345388"/>
                <a:gd name="connsiteY70" fmla="*/ 893304 h 1812024"/>
                <a:gd name="connsiteX71" fmla="*/ 2949934 w 4345388"/>
                <a:gd name="connsiteY71" fmla="*/ 817767 h 1812024"/>
                <a:gd name="connsiteX72" fmla="*/ 2957886 w 4345388"/>
                <a:gd name="connsiteY72" fmla="*/ 770059 h 1812024"/>
                <a:gd name="connsiteX73" fmla="*/ 2977764 w 4345388"/>
                <a:gd name="connsiteY73" fmla="*/ 730302 h 1812024"/>
                <a:gd name="connsiteX74" fmla="*/ 2981740 w 4345388"/>
                <a:gd name="connsiteY74" fmla="*/ 686570 h 1812024"/>
                <a:gd name="connsiteX75" fmla="*/ 3005594 w 4345388"/>
                <a:gd name="connsiteY75" fmla="*/ 642838 h 1812024"/>
                <a:gd name="connsiteX76" fmla="*/ 3025472 w 4345388"/>
                <a:gd name="connsiteY76" fmla="*/ 567301 h 1812024"/>
                <a:gd name="connsiteX77" fmla="*/ 3041374 w 4345388"/>
                <a:gd name="connsiteY77" fmla="*/ 487788 h 1812024"/>
                <a:gd name="connsiteX78" fmla="*/ 3049326 w 4345388"/>
                <a:gd name="connsiteY78" fmla="*/ 471885 h 1812024"/>
                <a:gd name="connsiteX79" fmla="*/ 3061253 w 4345388"/>
                <a:gd name="connsiteY79" fmla="*/ 432128 h 1812024"/>
                <a:gd name="connsiteX80" fmla="*/ 3085107 w 4345388"/>
                <a:gd name="connsiteY80" fmla="*/ 376469 h 1812024"/>
                <a:gd name="connsiteX81" fmla="*/ 3101009 w 4345388"/>
                <a:gd name="connsiteY81" fmla="*/ 416226 h 1812024"/>
                <a:gd name="connsiteX82" fmla="*/ 3104985 w 4345388"/>
                <a:gd name="connsiteY82" fmla="*/ 440080 h 1812024"/>
                <a:gd name="connsiteX83" fmla="*/ 3116912 w 4345388"/>
                <a:gd name="connsiteY83" fmla="*/ 495739 h 1812024"/>
                <a:gd name="connsiteX84" fmla="*/ 3136790 w 4345388"/>
                <a:gd name="connsiteY84" fmla="*/ 555374 h 1812024"/>
                <a:gd name="connsiteX85" fmla="*/ 3180522 w 4345388"/>
                <a:gd name="connsiteY85" fmla="*/ 718375 h 1812024"/>
                <a:gd name="connsiteX86" fmla="*/ 3196425 w 4345388"/>
                <a:gd name="connsiteY86" fmla="*/ 770059 h 1812024"/>
                <a:gd name="connsiteX87" fmla="*/ 3220279 w 4345388"/>
                <a:gd name="connsiteY87" fmla="*/ 873426 h 1812024"/>
                <a:gd name="connsiteX88" fmla="*/ 3248108 w 4345388"/>
                <a:gd name="connsiteY88" fmla="*/ 964866 h 1812024"/>
                <a:gd name="connsiteX89" fmla="*/ 3252084 w 4345388"/>
                <a:gd name="connsiteY89" fmla="*/ 992695 h 1812024"/>
                <a:gd name="connsiteX90" fmla="*/ 3267987 w 4345388"/>
                <a:gd name="connsiteY90" fmla="*/ 1032452 h 1812024"/>
                <a:gd name="connsiteX91" fmla="*/ 3271962 w 4345388"/>
                <a:gd name="connsiteY91" fmla="*/ 1044379 h 1812024"/>
                <a:gd name="connsiteX92" fmla="*/ 3283889 w 4345388"/>
                <a:gd name="connsiteY92" fmla="*/ 1048355 h 1812024"/>
                <a:gd name="connsiteX93" fmla="*/ 3291841 w 4345388"/>
                <a:gd name="connsiteY93" fmla="*/ 1040403 h 1812024"/>
                <a:gd name="connsiteX94" fmla="*/ 3307743 w 4345388"/>
                <a:gd name="connsiteY94" fmla="*/ 1008598 h 1812024"/>
                <a:gd name="connsiteX95" fmla="*/ 3315694 w 4345388"/>
                <a:gd name="connsiteY95" fmla="*/ 984744 h 1812024"/>
                <a:gd name="connsiteX96" fmla="*/ 3335573 w 4345388"/>
                <a:gd name="connsiteY96" fmla="*/ 1016549 h 1812024"/>
                <a:gd name="connsiteX97" fmla="*/ 3367378 w 4345388"/>
                <a:gd name="connsiteY97" fmla="*/ 1088111 h 1812024"/>
                <a:gd name="connsiteX98" fmla="*/ 3399183 w 4345388"/>
                <a:gd name="connsiteY98" fmla="*/ 1143770 h 1812024"/>
                <a:gd name="connsiteX99" fmla="*/ 3415086 w 4345388"/>
                <a:gd name="connsiteY99" fmla="*/ 1139795 h 1812024"/>
                <a:gd name="connsiteX100" fmla="*/ 3430988 w 4345388"/>
                <a:gd name="connsiteY100" fmla="*/ 1111965 h 1812024"/>
                <a:gd name="connsiteX101" fmla="*/ 3454842 w 4345388"/>
                <a:gd name="connsiteY101" fmla="*/ 1060282 h 1812024"/>
                <a:gd name="connsiteX102" fmla="*/ 3478696 w 4345388"/>
                <a:gd name="connsiteY102" fmla="*/ 1008598 h 1812024"/>
                <a:gd name="connsiteX103" fmla="*/ 3490623 w 4345388"/>
                <a:gd name="connsiteY103" fmla="*/ 1004622 h 1812024"/>
                <a:gd name="connsiteX104" fmla="*/ 3522428 w 4345388"/>
                <a:gd name="connsiteY104" fmla="*/ 1048355 h 1812024"/>
                <a:gd name="connsiteX105" fmla="*/ 3538331 w 4345388"/>
                <a:gd name="connsiteY105" fmla="*/ 1068233 h 1812024"/>
                <a:gd name="connsiteX106" fmla="*/ 3582063 w 4345388"/>
                <a:gd name="connsiteY106" fmla="*/ 1151722 h 1812024"/>
                <a:gd name="connsiteX107" fmla="*/ 3609893 w 4345388"/>
                <a:gd name="connsiteY107" fmla="*/ 1203405 h 1812024"/>
                <a:gd name="connsiteX108" fmla="*/ 3629771 w 4345388"/>
                <a:gd name="connsiteY108" fmla="*/ 1251113 h 1812024"/>
                <a:gd name="connsiteX109" fmla="*/ 3641698 w 4345388"/>
                <a:gd name="connsiteY109" fmla="*/ 1267015 h 1812024"/>
                <a:gd name="connsiteX110" fmla="*/ 3653625 w 4345388"/>
                <a:gd name="connsiteY110" fmla="*/ 1294845 h 1812024"/>
                <a:gd name="connsiteX111" fmla="*/ 3665552 w 4345388"/>
                <a:gd name="connsiteY111" fmla="*/ 1282918 h 1812024"/>
                <a:gd name="connsiteX112" fmla="*/ 3721211 w 4345388"/>
                <a:gd name="connsiteY112" fmla="*/ 1111965 h 1812024"/>
                <a:gd name="connsiteX113" fmla="*/ 3768919 w 4345388"/>
                <a:gd name="connsiteY113" fmla="*/ 948963 h 1812024"/>
                <a:gd name="connsiteX114" fmla="*/ 3776870 w 4345388"/>
                <a:gd name="connsiteY114" fmla="*/ 897280 h 1812024"/>
                <a:gd name="connsiteX115" fmla="*/ 3792773 w 4345388"/>
                <a:gd name="connsiteY115" fmla="*/ 861499 h 1812024"/>
                <a:gd name="connsiteX116" fmla="*/ 3800724 w 4345388"/>
                <a:gd name="connsiteY116" fmla="*/ 837645 h 1812024"/>
                <a:gd name="connsiteX117" fmla="*/ 3808675 w 4345388"/>
                <a:gd name="connsiteY117" fmla="*/ 801864 h 1812024"/>
                <a:gd name="connsiteX118" fmla="*/ 3824578 w 4345388"/>
                <a:gd name="connsiteY118" fmla="*/ 778010 h 1812024"/>
                <a:gd name="connsiteX119" fmla="*/ 3828554 w 4345388"/>
                <a:gd name="connsiteY119" fmla="*/ 789937 h 1812024"/>
                <a:gd name="connsiteX120" fmla="*/ 3836505 w 4345388"/>
                <a:gd name="connsiteY120" fmla="*/ 801864 h 1812024"/>
                <a:gd name="connsiteX121" fmla="*/ 3840481 w 4345388"/>
                <a:gd name="connsiteY121" fmla="*/ 829694 h 1812024"/>
                <a:gd name="connsiteX122" fmla="*/ 3884213 w 4345388"/>
                <a:gd name="connsiteY122" fmla="*/ 992695 h 1812024"/>
                <a:gd name="connsiteX123" fmla="*/ 3896140 w 4345388"/>
                <a:gd name="connsiteY123" fmla="*/ 1024501 h 1812024"/>
                <a:gd name="connsiteX124" fmla="*/ 3904091 w 4345388"/>
                <a:gd name="connsiteY124" fmla="*/ 1064257 h 1812024"/>
                <a:gd name="connsiteX125" fmla="*/ 3916018 w 4345388"/>
                <a:gd name="connsiteY125" fmla="*/ 1115941 h 1812024"/>
                <a:gd name="connsiteX126" fmla="*/ 3947823 w 4345388"/>
                <a:gd name="connsiteY126" fmla="*/ 1219308 h 1812024"/>
                <a:gd name="connsiteX127" fmla="*/ 3959750 w 4345388"/>
                <a:gd name="connsiteY127" fmla="*/ 1239186 h 1812024"/>
                <a:gd name="connsiteX128" fmla="*/ 3971677 w 4345388"/>
                <a:gd name="connsiteY128" fmla="*/ 1286894 h 1812024"/>
                <a:gd name="connsiteX129" fmla="*/ 3995531 w 4345388"/>
                <a:gd name="connsiteY129" fmla="*/ 1394236 h 1812024"/>
                <a:gd name="connsiteX130" fmla="*/ 4023361 w 4345388"/>
                <a:gd name="connsiteY130" fmla="*/ 1430017 h 1812024"/>
                <a:gd name="connsiteX131" fmla="*/ 4031312 w 4345388"/>
                <a:gd name="connsiteY131" fmla="*/ 1441944 h 1812024"/>
                <a:gd name="connsiteX132" fmla="*/ 4043239 w 4345388"/>
                <a:gd name="connsiteY132" fmla="*/ 1465798 h 1812024"/>
                <a:gd name="connsiteX133" fmla="*/ 4055166 w 4345388"/>
                <a:gd name="connsiteY133" fmla="*/ 1469774 h 1812024"/>
                <a:gd name="connsiteX134" fmla="*/ 4082995 w 4345388"/>
                <a:gd name="connsiteY134" fmla="*/ 1477725 h 1812024"/>
                <a:gd name="connsiteX135" fmla="*/ 4114801 w 4345388"/>
                <a:gd name="connsiteY135" fmla="*/ 1481701 h 1812024"/>
                <a:gd name="connsiteX136" fmla="*/ 4130703 w 4345388"/>
                <a:gd name="connsiteY136" fmla="*/ 1485676 h 1812024"/>
                <a:gd name="connsiteX137" fmla="*/ 4154557 w 4345388"/>
                <a:gd name="connsiteY137" fmla="*/ 1477725 h 1812024"/>
                <a:gd name="connsiteX138" fmla="*/ 4166484 w 4345388"/>
                <a:gd name="connsiteY138" fmla="*/ 1465798 h 1812024"/>
                <a:gd name="connsiteX139" fmla="*/ 4198289 w 4345388"/>
                <a:gd name="connsiteY139" fmla="*/ 1414115 h 1812024"/>
                <a:gd name="connsiteX140" fmla="*/ 4234070 w 4345388"/>
                <a:gd name="connsiteY140" fmla="*/ 1418090 h 1812024"/>
                <a:gd name="connsiteX141" fmla="*/ 4257924 w 4345388"/>
                <a:gd name="connsiteY141" fmla="*/ 1437968 h 1812024"/>
                <a:gd name="connsiteX142" fmla="*/ 4273827 w 4345388"/>
                <a:gd name="connsiteY142" fmla="*/ 1449895 h 1812024"/>
                <a:gd name="connsiteX143" fmla="*/ 4313583 w 4345388"/>
                <a:gd name="connsiteY143" fmla="*/ 1485676 h 1812024"/>
                <a:gd name="connsiteX144" fmla="*/ 4325510 w 4345388"/>
                <a:gd name="connsiteY144" fmla="*/ 1505555 h 1812024"/>
                <a:gd name="connsiteX145" fmla="*/ 4337437 w 4345388"/>
                <a:gd name="connsiteY145" fmla="*/ 1533384 h 1812024"/>
                <a:gd name="connsiteX146" fmla="*/ 4345388 w 4345388"/>
                <a:gd name="connsiteY14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604053 w 4345388"/>
                <a:gd name="connsiteY46" fmla="*/ 654765 h 1812024"/>
                <a:gd name="connsiteX47" fmla="*/ 2623931 w 4345388"/>
                <a:gd name="connsiteY47" fmla="*/ 646814 h 1812024"/>
                <a:gd name="connsiteX48" fmla="*/ 2643809 w 4345388"/>
                <a:gd name="connsiteY48" fmla="*/ 618984 h 1812024"/>
                <a:gd name="connsiteX49" fmla="*/ 2663687 w 4345388"/>
                <a:gd name="connsiteY49" fmla="*/ 583203 h 1812024"/>
                <a:gd name="connsiteX50" fmla="*/ 2683566 w 4345388"/>
                <a:gd name="connsiteY50" fmla="*/ 535495 h 1812024"/>
                <a:gd name="connsiteX51" fmla="*/ 2691517 w 4345388"/>
                <a:gd name="connsiteY51" fmla="*/ 523568 h 1812024"/>
                <a:gd name="connsiteX52" fmla="*/ 2703444 w 4345388"/>
                <a:gd name="connsiteY52" fmla="*/ 491763 h 1812024"/>
                <a:gd name="connsiteX53" fmla="*/ 2711395 w 4345388"/>
                <a:gd name="connsiteY53" fmla="*/ 475861 h 1812024"/>
                <a:gd name="connsiteX54" fmla="*/ 2735249 w 4345388"/>
                <a:gd name="connsiteY54" fmla="*/ 527544 h 1812024"/>
                <a:gd name="connsiteX55" fmla="*/ 2755127 w 4345388"/>
                <a:gd name="connsiteY55" fmla="*/ 571276 h 1812024"/>
                <a:gd name="connsiteX56" fmla="*/ 2771030 w 4345388"/>
                <a:gd name="connsiteY56" fmla="*/ 622960 h 1812024"/>
                <a:gd name="connsiteX57" fmla="*/ 2775006 w 4345388"/>
                <a:gd name="connsiteY57" fmla="*/ 638862 h 1812024"/>
                <a:gd name="connsiteX58" fmla="*/ 2782957 w 4345388"/>
                <a:gd name="connsiteY58" fmla="*/ 654765 h 1812024"/>
                <a:gd name="connsiteX59" fmla="*/ 2802835 w 4345388"/>
                <a:gd name="connsiteY59" fmla="*/ 690546 h 1812024"/>
                <a:gd name="connsiteX60" fmla="*/ 2818738 w 4345388"/>
                <a:gd name="connsiteY60" fmla="*/ 706448 h 1812024"/>
                <a:gd name="connsiteX61" fmla="*/ 2830665 w 4345388"/>
                <a:gd name="connsiteY61" fmla="*/ 730302 h 1812024"/>
                <a:gd name="connsiteX62" fmla="*/ 2834641 w 4345388"/>
                <a:gd name="connsiteY62" fmla="*/ 746205 h 1812024"/>
                <a:gd name="connsiteX63" fmla="*/ 2846567 w 4345388"/>
                <a:gd name="connsiteY63" fmla="*/ 762108 h 1812024"/>
                <a:gd name="connsiteX64" fmla="*/ 2862470 w 4345388"/>
                <a:gd name="connsiteY64" fmla="*/ 809815 h 1812024"/>
                <a:gd name="connsiteX65" fmla="*/ 2866446 w 4345388"/>
                <a:gd name="connsiteY65" fmla="*/ 825718 h 1812024"/>
                <a:gd name="connsiteX66" fmla="*/ 2882348 w 4345388"/>
                <a:gd name="connsiteY66" fmla="*/ 861499 h 1812024"/>
                <a:gd name="connsiteX67" fmla="*/ 2886324 w 4345388"/>
                <a:gd name="connsiteY67" fmla="*/ 877402 h 1812024"/>
                <a:gd name="connsiteX68" fmla="*/ 2898251 w 4345388"/>
                <a:gd name="connsiteY68" fmla="*/ 901255 h 1812024"/>
                <a:gd name="connsiteX69" fmla="*/ 2910178 w 4345388"/>
                <a:gd name="connsiteY69" fmla="*/ 893304 h 1812024"/>
                <a:gd name="connsiteX70" fmla="*/ 2949934 w 4345388"/>
                <a:gd name="connsiteY70" fmla="*/ 817767 h 1812024"/>
                <a:gd name="connsiteX71" fmla="*/ 2957886 w 4345388"/>
                <a:gd name="connsiteY71" fmla="*/ 770059 h 1812024"/>
                <a:gd name="connsiteX72" fmla="*/ 2977764 w 4345388"/>
                <a:gd name="connsiteY72" fmla="*/ 730302 h 1812024"/>
                <a:gd name="connsiteX73" fmla="*/ 2981740 w 4345388"/>
                <a:gd name="connsiteY73" fmla="*/ 686570 h 1812024"/>
                <a:gd name="connsiteX74" fmla="*/ 3005594 w 4345388"/>
                <a:gd name="connsiteY74" fmla="*/ 642838 h 1812024"/>
                <a:gd name="connsiteX75" fmla="*/ 3025472 w 4345388"/>
                <a:gd name="connsiteY75" fmla="*/ 567301 h 1812024"/>
                <a:gd name="connsiteX76" fmla="*/ 3041374 w 4345388"/>
                <a:gd name="connsiteY76" fmla="*/ 487788 h 1812024"/>
                <a:gd name="connsiteX77" fmla="*/ 3049326 w 4345388"/>
                <a:gd name="connsiteY77" fmla="*/ 471885 h 1812024"/>
                <a:gd name="connsiteX78" fmla="*/ 3061253 w 4345388"/>
                <a:gd name="connsiteY78" fmla="*/ 432128 h 1812024"/>
                <a:gd name="connsiteX79" fmla="*/ 3085107 w 4345388"/>
                <a:gd name="connsiteY79" fmla="*/ 376469 h 1812024"/>
                <a:gd name="connsiteX80" fmla="*/ 3101009 w 4345388"/>
                <a:gd name="connsiteY80" fmla="*/ 416226 h 1812024"/>
                <a:gd name="connsiteX81" fmla="*/ 3104985 w 4345388"/>
                <a:gd name="connsiteY81" fmla="*/ 440080 h 1812024"/>
                <a:gd name="connsiteX82" fmla="*/ 3116912 w 4345388"/>
                <a:gd name="connsiteY82" fmla="*/ 495739 h 1812024"/>
                <a:gd name="connsiteX83" fmla="*/ 3136790 w 4345388"/>
                <a:gd name="connsiteY83" fmla="*/ 555374 h 1812024"/>
                <a:gd name="connsiteX84" fmla="*/ 3180522 w 4345388"/>
                <a:gd name="connsiteY84" fmla="*/ 718375 h 1812024"/>
                <a:gd name="connsiteX85" fmla="*/ 3196425 w 4345388"/>
                <a:gd name="connsiteY85" fmla="*/ 770059 h 1812024"/>
                <a:gd name="connsiteX86" fmla="*/ 3220279 w 4345388"/>
                <a:gd name="connsiteY86" fmla="*/ 873426 h 1812024"/>
                <a:gd name="connsiteX87" fmla="*/ 3248108 w 4345388"/>
                <a:gd name="connsiteY87" fmla="*/ 964866 h 1812024"/>
                <a:gd name="connsiteX88" fmla="*/ 3252084 w 4345388"/>
                <a:gd name="connsiteY88" fmla="*/ 992695 h 1812024"/>
                <a:gd name="connsiteX89" fmla="*/ 3267987 w 4345388"/>
                <a:gd name="connsiteY89" fmla="*/ 1032452 h 1812024"/>
                <a:gd name="connsiteX90" fmla="*/ 3271962 w 4345388"/>
                <a:gd name="connsiteY90" fmla="*/ 1044379 h 1812024"/>
                <a:gd name="connsiteX91" fmla="*/ 3283889 w 4345388"/>
                <a:gd name="connsiteY91" fmla="*/ 1048355 h 1812024"/>
                <a:gd name="connsiteX92" fmla="*/ 3291841 w 4345388"/>
                <a:gd name="connsiteY92" fmla="*/ 1040403 h 1812024"/>
                <a:gd name="connsiteX93" fmla="*/ 3307743 w 4345388"/>
                <a:gd name="connsiteY93" fmla="*/ 1008598 h 1812024"/>
                <a:gd name="connsiteX94" fmla="*/ 3315694 w 4345388"/>
                <a:gd name="connsiteY94" fmla="*/ 984744 h 1812024"/>
                <a:gd name="connsiteX95" fmla="*/ 3335573 w 4345388"/>
                <a:gd name="connsiteY95" fmla="*/ 1016549 h 1812024"/>
                <a:gd name="connsiteX96" fmla="*/ 3367378 w 4345388"/>
                <a:gd name="connsiteY96" fmla="*/ 1088111 h 1812024"/>
                <a:gd name="connsiteX97" fmla="*/ 3399183 w 4345388"/>
                <a:gd name="connsiteY97" fmla="*/ 1143770 h 1812024"/>
                <a:gd name="connsiteX98" fmla="*/ 3415086 w 4345388"/>
                <a:gd name="connsiteY98" fmla="*/ 1139795 h 1812024"/>
                <a:gd name="connsiteX99" fmla="*/ 3430988 w 4345388"/>
                <a:gd name="connsiteY99" fmla="*/ 1111965 h 1812024"/>
                <a:gd name="connsiteX100" fmla="*/ 3454842 w 4345388"/>
                <a:gd name="connsiteY100" fmla="*/ 1060282 h 1812024"/>
                <a:gd name="connsiteX101" fmla="*/ 3478696 w 4345388"/>
                <a:gd name="connsiteY101" fmla="*/ 1008598 h 1812024"/>
                <a:gd name="connsiteX102" fmla="*/ 3490623 w 4345388"/>
                <a:gd name="connsiteY102" fmla="*/ 1004622 h 1812024"/>
                <a:gd name="connsiteX103" fmla="*/ 3522428 w 4345388"/>
                <a:gd name="connsiteY103" fmla="*/ 1048355 h 1812024"/>
                <a:gd name="connsiteX104" fmla="*/ 3538331 w 4345388"/>
                <a:gd name="connsiteY104" fmla="*/ 1068233 h 1812024"/>
                <a:gd name="connsiteX105" fmla="*/ 3582063 w 4345388"/>
                <a:gd name="connsiteY105" fmla="*/ 1151722 h 1812024"/>
                <a:gd name="connsiteX106" fmla="*/ 3609893 w 4345388"/>
                <a:gd name="connsiteY106" fmla="*/ 1203405 h 1812024"/>
                <a:gd name="connsiteX107" fmla="*/ 3629771 w 4345388"/>
                <a:gd name="connsiteY107" fmla="*/ 1251113 h 1812024"/>
                <a:gd name="connsiteX108" fmla="*/ 3641698 w 4345388"/>
                <a:gd name="connsiteY108" fmla="*/ 1267015 h 1812024"/>
                <a:gd name="connsiteX109" fmla="*/ 3653625 w 4345388"/>
                <a:gd name="connsiteY109" fmla="*/ 1294845 h 1812024"/>
                <a:gd name="connsiteX110" fmla="*/ 3665552 w 4345388"/>
                <a:gd name="connsiteY110" fmla="*/ 1282918 h 1812024"/>
                <a:gd name="connsiteX111" fmla="*/ 3721211 w 4345388"/>
                <a:gd name="connsiteY111" fmla="*/ 1111965 h 1812024"/>
                <a:gd name="connsiteX112" fmla="*/ 3768919 w 4345388"/>
                <a:gd name="connsiteY112" fmla="*/ 948963 h 1812024"/>
                <a:gd name="connsiteX113" fmla="*/ 3776870 w 4345388"/>
                <a:gd name="connsiteY113" fmla="*/ 897280 h 1812024"/>
                <a:gd name="connsiteX114" fmla="*/ 3792773 w 4345388"/>
                <a:gd name="connsiteY114" fmla="*/ 861499 h 1812024"/>
                <a:gd name="connsiteX115" fmla="*/ 3800724 w 4345388"/>
                <a:gd name="connsiteY115" fmla="*/ 837645 h 1812024"/>
                <a:gd name="connsiteX116" fmla="*/ 3808675 w 4345388"/>
                <a:gd name="connsiteY116" fmla="*/ 801864 h 1812024"/>
                <a:gd name="connsiteX117" fmla="*/ 3824578 w 4345388"/>
                <a:gd name="connsiteY117" fmla="*/ 778010 h 1812024"/>
                <a:gd name="connsiteX118" fmla="*/ 3828554 w 4345388"/>
                <a:gd name="connsiteY118" fmla="*/ 789937 h 1812024"/>
                <a:gd name="connsiteX119" fmla="*/ 3836505 w 4345388"/>
                <a:gd name="connsiteY119" fmla="*/ 801864 h 1812024"/>
                <a:gd name="connsiteX120" fmla="*/ 3840481 w 4345388"/>
                <a:gd name="connsiteY120" fmla="*/ 829694 h 1812024"/>
                <a:gd name="connsiteX121" fmla="*/ 3884213 w 4345388"/>
                <a:gd name="connsiteY121" fmla="*/ 992695 h 1812024"/>
                <a:gd name="connsiteX122" fmla="*/ 3896140 w 4345388"/>
                <a:gd name="connsiteY122" fmla="*/ 1024501 h 1812024"/>
                <a:gd name="connsiteX123" fmla="*/ 3904091 w 4345388"/>
                <a:gd name="connsiteY123" fmla="*/ 1064257 h 1812024"/>
                <a:gd name="connsiteX124" fmla="*/ 3916018 w 4345388"/>
                <a:gd name="connsiteY124" fmla="*/ 1115941 h 1812024"/>
                <a:gd name="connsiteX125" fmla="*/ 3947823 w 4345388"/>
                <a:gd name="connsiteY125" fmla="*/ 1219308 h 1812024"/>
                <a:gd name="connsiteX126" fmla="*/ 3959750 w 4345388"/>
                <a:gd name="connsiteY126" fmla="*/ 1239186 h 1812024"/>
                <a:gd name="connsiteX127" fmla="*/ 3971677 w 4345388"/>
                <a:gd name="connsiteY127" fmla="*/ 1286894 h 1812024"/>
                <a:gd name="connsiteX128" fmla="*/ 3995531 w 4345388"/>
                <a:gd name="connsiteY128" fmla="*/ 1394236 h 1812024"/>
                <a:gd name="connsiteX129" fmla="*/ 4023361 w 4345388"/>
                <a:gd name="connsiteY129" fmla="*/ 1430017 h 1812024"/>
                <a:gd name="connsiteX130" fmla="*/ 4031312 w 4345388"/>
                <a:gd name="connsiteY130" fmla="*/ 1441944 h 1812024"/>
                <a:gd name="connsiteX131" fmla="*/ 4043239 w 4345388"/>
                <a:gd name="connsiteY131" fmla="*/ 1465798 h 1812024"/>
                <a:gd name="connsiteX132" fmla="*/ 4055166 w 4345388"/>
                <a:gd name="connsiteY132" fmla="*/ 1469774 h 1812024"/>
                <a:gd name="connsiteX133" fmla="*/ 4082995 w 4345388"/>
                <a:gd name="connsiteY133" fmla="*/ 1477725 h 1812024"/>
                <a:gd name="connsiteX134" fmla="*/ 4114801 w 4345388"/>
                <a:gd name="connsiteY134" fmla="*/ 1481701 h 1812024"/>
                <a:gd name="connsiteX135" fmla="*/ 4130703 w 4345388"/>
                <a:gd name="connsiteY135" fmla="*/ 1485676 h 1812024"/>
                <a:gd name="connsiteX136" fmla="*/ 4154557 w 4345388"/>
                <a:gd name="connsiteY136" fmla="*/ 1477725 h 1812024"/>
                <a:gd name="connsiteX137" fmla="*/ 4166484 w 4345388"/>
                <a:gd name="connsiteY137" fmla="*/ 1465798 h 1812024"/>
                <a:gd name="connsiteX138" fmla="*/ 4198289 w 4345388"/>
                <a:gd name="connsiteY138" fmla="*/ 1414115 h 1812024"/>
                <a:gd name="connsiteX139" fmla="*/ 4234070 w 4345388"/>
                <a:gd name="connsiteY139" fmla="*/ 1418090 h 1812024"/>
                <a:gd name="connsiteX140" fmla="*/ 4257924 w 4345388"/>
                <a:gd name="connsiteY140" fmla="*/ 1437968 h 1812024"/>
                <a:gd name="connsiteX141" fmla="*/ 4273827 w 4345388"/>
                <a:gd name="connsiteY141" fmla="*/ 1449895 h 1812024"/>
                <a:gd name="connsiteX142" fmla="*/ 4313583 w 4345388"/>
                <a:gd name="connsiteY142" fmla="*/ 1485676 h 1812024"/>
                <a:gd name="connsiteX143" fmla="*/ 4325510 w 4345388"/>
                <a:gd name="connsiteY143" fmla="*/ 1505555 h 1812024"/>
                <a:gd name="connsiteX144" fmla="*/ 4337437 w 4345388"/>
                <a:gd name="connsiteY144" fmla="*/ 1533384 h 1812024"/>
                <a:gd name="connsiteX145" fmla="*/ 4345388 w 4345388"/>
                <a:gd name="connsiteY14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604053 w 4345388"/>
                <a:gd name="connsiteY46" fmla="*/ 654765 h 1812024"/>
                <a:gd name="connsiteX47" fmla="*/ 2623931 w 4345388"/>
                <a:gd name="connsiteY47" fmla="*/ 646814 h 1812024"/>
                <a:gd name="connsiteX48" fmla="*/ 2643809 w 4345388"/>
                <a:gd name="connsiteY48" fmla="*/ 618984 h 1812024"/>
                <a:gd name="connsiteX49" fmla="*/ 2663687 w 4345388"/>
                <a:gd name="connsiteY49" fmla="*/ 583203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11395 w 4345388"/>
                <a:gd name="connsiteY52" fmla="*/ 475861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3931 w 4345388"/>
                <a:gd name="connsiteY47" fmla="*/ 646814 h 1812024"/>
                <a:gd name="connsiteX48" fmla="*/ 2643809 w 4345388"/>
                <a:gd name="connsiteY48" fmla="*/ 618984 h 1812024"/>
                <a:gd name="connsiteX49" fmla="*/ 2663687 w 4345388"/>
                <a:gd name="connsiteY49" fmla="*/ 583203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11395 w 4345388"/>
                <a:gd name="connsiteY52" fmla="*/ 475861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8847 w 4345388"/>
                <a:gd name="connsiteY47" fmla="*/ 627149 h 1812024"/>
                <a:gd name="connsiteX48" fmla="*/ 2643809 w 4345388"/>
                <a:gd name="connsiteY48" fmla="*/ 618984 h 1812024"/>
                <a:gd name="connsiteX49" fmla="*/ 2663687 w 4345388"/>
                <a:gd name="connsiteY49" fmla="*/ 583203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11395 w 4345388"/>
                <a:gd name="connsiteY52" fmla="*/ 475861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8847 w 4345388"/>
                <a:gd name="connsiteY47" fmla="*/ 627149 h 1812024"/>
                <a:gd name="connsiteX48" fmla="*/ 2643809 w 4345388"/>
                <a:gd name="connsiteY48" fmla="*/ 589487 h 1812024"/>
                <a:gd name="connsiteX49" fmla="*/ 2663687 w 4345388"/>
                <a:gd name="connsiteY49" fmla="*/ 583203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11395 w 4345388"/>
                <a:gd name="connsiteY52" fmla="*/ 475861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8847 w 4345388"/>
                <a:gd name="connsiteY47" fmla="*/ 627149 h 1812024"/>
                <a:gd name="connsiteX48" fmla="*/ 2643809 w 4345388"/>
                <a:gd name="connsiteY48" fmla="*/ 589487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11395 w 4345388"/>
                <a:gd name="connsiteY52" fmla="*/ 475861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8847 w 4345388"/>
                <a:gd name="connsiteY47" fmla="*/ 627149 h 1812024"/>
                <a:gd name="connsiteX48" fmla="*/ 2643809 w 4345388"/>
                <a:gd name="connsiteY48" fmla="*/ 589487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28602 w 4345388"/>
                <a:gd name="connsiteY52" fmla="*/ 461113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8847 w 4345388"/>
                <a:gd name="connsiteY47" fmla="*/ 627149 h 1812024"/>
                <a:gd name="connsiteX48" fmla="*/ 2638893 w 4345388"/>
                <a:gd name="connsiteY48" fmla="*/ 579655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28602 w 4345388"/>
                <a:gd name="connsiteY52" fmla="*/ 461113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64296 w 4345388"/>
                <a:gd name="connsiteY45" fmla="*/ 595130 h 1812024"/>
                <a:gd name="connsiteX46" fmla="*/ 2596679 w 4345388"/>
                <a:gd name="connsiteY46" fmla="*/ 654765 h 1812024"/>
                <a:gd name="connsiteX47" fmla="*/ 2621473 w 4345388"/>
                <a:gd name="connsiteY47" fmla="*/ 617317 h 1812024"/>
                <a:gd name="connsiteX48" fmla="*/ 2638893 w 4345388"/>
                <a:gd name="connsiteY48" fmla="*/ 579655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28602 w 4345388"/>
                <a:gd name="connsiteY52" fmla="*/ 461113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74128 w 4345388"/>
                <a:gd name="connsiteY45" fmla="*/ 600046 h 1812024"/>
                <a:gd name="connsiteX46" fmla="*/ 2596679 w 4345388"/>
                <a:gd name="connsiteY46" fmla="*/ 654765 h 1812024"/>
                <a:gd name="connsiteX47" fmla="*/ 2621473 w 4345388"/>
                <a:gd name="connsiteY47" fmla="*/ 617317 h 1812024"/>
                <a:gd name="connsiteX48" fmla="*/ 2638893 w 4345388"/>
                <a:gd name="connsiteY48" fmla="*/ 579655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28602 w 4345388"/>
                <a:gd name="connsiteY52" fmla="*/ 461113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40442 w 4345388"/>
                <a:gd name="connsiteY43" fmla="*/ 523568 h 1812024"/>
                <a:gd name="connsiteX44" fmla="*/ 2552369 w 4345388"/>
                <a:gd name="connsiteY44" fmla="*/ 559349 h 1812024"/>
                <a:gd name="connsiteX45" fmla="*/ 2574128 w 4345388"/>
                <a:gd name="connsiteY45" fmla="*/ 600046 h 1812024"/>
                <a:gd name="connsiteX46" fmla="*/ 2596679 w 4345388"/>
                <a:gd name="connsiteY46" fmla="*/ 654765 h 1812024"/>
                <a:gd name="connsiteX47" fmla="*/ 2621473 w 4345388"/>
                <a:gd name="connsiteY47" fmla="*/ 617317 h 1812024"/>
                <a:gd name="connsiteX48" fmla="*/ 2638893 w 4345388"/>
                <a:gd name="connsiteY48" fmla="*/ 579655 h 1812024"/>
                <a:gd name="connsiteX49" fmla="*/ 2658771 w 4345388"/>
                <a:gd name="connsiteY49" fmla="*/ 511919 h 1812024"/>
                <a:gd name="connsiteX50" fmla="*/ 2683566 w 4345388"/>
                <a:gd name="connsiteY50" fmla="*/ 535495 h 1812024"/>
                <a:gd name="connsiteX51" fmla="*/ 2703444 w 4345388"/>
                <a:gd name="connsiteY51" fmla="*/ 491763 h 1812024"/>
                <a:gd name="connsiteX52" fmla="*/ 2728602 w 4345388"/>
                <a:gd name="connsiteY52" fmla="*/ 461113 h 1812024"/>
                <a:gd name="connsiteX53" fmla="*/ 2735249 w 4345388"/>
                <a:gd name="connsiteY53" fmla="*/ 527544 h 1812024"/>
                <a:gd name="connsiteX54" fmla="*/ 2755127 w 4345388"/>
                <a:gd name="connsiteY54" fmla="*/ 571276 h 1812024"/>
                <a:gd name="connsiteX55" fmla="*/ 2771030 w 4345388"/>
                <a:gd name="connsiteY55" fmla="*/ 622960 h 1812024"/>
                <a:gd name="connsiteX56" fmla="*/ 2775006 w 4345388"/>
                <a:gd name="connsiteY56" fmla="*/ 638862 h 1812024"/>
                <a:gd name="connsiteX57" fmla="*/ 2782957 w 4345388"/>
                <a:gd name="connsiteY57" fmla="*/ 654765 h 1812024"/>
                <a:gd name="connsiteX58" fmla="*/ 2802835 w 4345388"/>
                <a:gd name="connsiteY58" fmla="*/ 690546 h 1812024"/>
                <a:gd name="connsiteX59" fmla="*/ 2818738 w 4345388"/>
                <a:gd name="connsiteY59" fmla="*/ 706448 h 1812024"/>
                <a:gd name="connsiteX60" fmla="*/ 2830665 w 4345388"/>
                <a:gd name="connsiteY60" fmla="*/ 730302 h 1812024"/>
                <a:gd name="connsiteX61" fmla="*/ 2834641 w 4345388"/>
                <a:gd name="connsiteY61" fmla="*/ 746205 h 1812024"/>
                <a:gd name="connsiteX62" fmla="*/ 2846567 w 4345388"/>
                <a:gd name="connsiteY62" fmla="*/ 762108 h 1812024"/>
                <a:gd name="connsiteX63" fmla="*/ 2862470 w 4345388"/>
                <a:gd name="connsiteY63" fmla="*/ 809815 h 1812024"/>
                <a:gd name="connsiteX64" fmla="*/ 2866446 w 4345388"/>
                <a:gd name="connsiteY64" fmla="*/ 825718 h 1812024"/>
                <a:gd name="connsiteX65" fmla="*/ 2882348 w 4345388"/>
                <a:gd name="connsiteY65" fmla="*/ 861499 h 1812024"/>
                <a:gd name="connsiteX66" fmla="*/ 2886324 w 4345388"/>
                <a:gd name="connsiteY66" fmla="*/ 877402 h 1812024"/>
                <a:gd name="connsiteX67" fmla="*/ 2898251 w 4345388"/>
                <a:gd name="connsiteY67" fmla="*/ 901255 h 1812024"/>
                <a:gd name="connsiteX68" fmla="*/ 2910178 w 4345388"/>
                <a:gd name="connsiteY68" fmla="*/ 893304 h 1812024"/>
                <a:gd name="connsiteX69" fmla="*/ 2949934 w 4345388"/>
                <a:gd name="connsiteY69" fmla="*/ 817767 h 1812024"/>
                <a:gd name="connsiteX70" fmla="*/ 2957886 w 4345388"/>
                <a:gd name="connsiteY70" fmla="*/ 770059 h 1812024"/>
                <a:gd name="connsiteX71" fmla="*/ 2977764 w 4345388"/>
                <a:gd name="connsiteY71" fmla="*/ 730302 h 1812024"/>
                <a:gd name="connsiteX72" fmla="*/ 2981740 w 4345388"/>
                <a:gd name="connsiteY72" fmla="*/ 686570 h 1812024"/>
                <a:gd name="connsiteX73" fmla="*/ 3005594 w 4345388"/>
                <a:gd name="connsiteY73" fmla="*/ 642838 h 1812024"/>
                <a:gd name="connsiteX74" fmla="*/ 3025472 w 4345388"/>
                <a:gd name="connsiteY74" fmla="*/ 567301 h 1812024"/>
                <a:gd name="connsiteX75" fmla="*/ 3041374 w 4345388"/>
                <a:gd name="connsiteY75" fmla="*/ 487788 h 1812024"/>
                <a:gd name="connsiteX76" fmla="*/ 3049326 w 4345388"/>
                <a:gd name="connsiteY76" fmla="*/ 471885 h 1812024"/>
                <a:gd name="connsiteX77" fmla="*/ 3061253 w 4345388"/>
                <a:gd name="connsiteY77" fmla="*/ 432128 h 1812024"/>
                <a:gd name="connsiteX78" fmla="*/ 3085107 w 4345388"/>
                <a:gd name="connsiteY78" fmla="*/ 376469 h 1812024"/>
                <a:gd name="connsiteX79" fmla="*/ 3101009 w 4345388"/>
                <a:gd name="connsiteY79" fmla="*/ 416226 h 1812024"/>
                <a:gd name="connsiteX80" fmla="*/ 3104985 w 4345388"/>
                <a:gd name="connsiteY80" fmla="*/ 440080 h 1812024"/>
                <a:gd name="connsiteX81" fmla="*/ 3116912 w 4345388"/>
                <a:gd name="connsiteY81" fmla="*/ 495739 h 1812024"/>
                <a:gd name="connsiteX82" fmla="*/ 3136790 w 4345388"/>
                <a:gd name="connsiteY82" fmla="*/ 555374 h 1812024"/>
                <a:gd name="connsiteX83" fmla="*/ 3180522 w 4345388"/>
                <a:gd name="connsiteY83" fmla="*/ 718375 h 1812024"/>
                <a:gd name="connsiteX84" fmla="*/ 3196425 w 4345388"/>
                <a:gd name="connsiteY84" fmla="*/ 770059 h 1812024"/>
                <a:gd name="connsiteX85" fmla="*/ 3220279 w 4345388"/>
                <a:gd name="connsiteY85" fmla="*/ 873426 h 1812024"/>
                <a:gd name="connsiteX86" fmla="*/ 3248108 w 4345388"/>
                <a:gd name="connsiteY86" fmla="*/ 964866 h 1812024"/>
                <a:gd name="connsiteX87" fmla="*/ 3252084 w 4345388"/>
                <a:gd name="connsiteY87" fmla="*/ 992695 h 1812024"/>
                <a:gd name="connsiteX88" fmla="*/ 3267987 w 4345388"/>
                <a:gd name="connsiteY88" fmla="*/ 1032452 h 1812024"/>
                <a:gd name="connsiteX89" fmla="*/ 3271962 w 4345388"/>
                <a:gd name="connsiteY89" fmla="*/ 1044379 h 1812024"/>
                <a:gd name="connsiteX90" fmla="*/ 3283889 w 4345388"/>
                <a:gd name="connsiteY90" fmla="*/ 1048355 h 1812024"/>
                <a:gd name="connsiteX91" fmla="*/ 3291841 w 4345388"/>
                <a:gd name="connsiteY91" fmla="*/ 1040403 h 1812024"/>
                <a:gd name="connsiteX92" fmla="*/ 3307743 w 4345388"/>
                <a:gd name="connsiteY92" fmla="*/ 1008598 h 1812024"/>
                <a:gd name="connsiteX93" fmla="*/ 3315694 w 4345388"/>
                <a:gd name="connsiteY93" fmla="*/ 984744 h 1812024"/>
                <a:gd name="connsiteX94" fmla="*/ 3335573 w 4345388"/>
                <a:gd name="connsiteY94" fmla="*/ 1016549 h 1812024"/>
                <a:gd name="connsiteX95" fmla="*/ 3367378 w 4345388"/>
                <a:gd name="connsiteY95" fmla="*/ 1088111 h 1812024"/>
                <a:gd name="connsiteX96" fmla="*/ 3399183 w 4345388"/>
                <a:gd name="connsiteY96" fmla="*/ 1143770 h 1812024"/>
                <a:gd name="connsiteX97" fmla="*/ 3415086 w 4345388"/>
                <a:gd name="connsiteY97" fmla="*/ 1139795 h 1812024"/>
                <a:gd name="connsiteX98" fmla="*/ 3430988 w 4345388"/>
                <a:gd name="connsiteY98" fmla="*/ 1111965 h 1812024"/>
                <a:gd name="connsiteX99" fmla="*/ 3454842 w 4345388"/>
                <a:gd name="connsiteY99" fmla="*/ 1060282 h 1812024"/>
                <a:gd name="connsiteX100" fmla="*/ 3478696 w 4345388"/>
                <a:gd name="connsiteY100" fmla="*/ 1008598 h 1812024"/>
                <a:gd name="connsiteX101" fmla="*/ 3490623 w 4345388"/>
                <a:gd name="connsiteY101" fmla="*/ 1004622 h 1812024"/>
                <a:gd name="connsiteX102" fmla="*/ 3522428 w 4345388"/>
                <a:gd name="connsiteY102" fmla="*/ 1048355 h 1812024"/>
                <a:gd name="connsiteX103" fmla="*/ 3538331 w 4345388"/>
                <a:gd name="connsiteY103" fmla="*/ 1068233 h 1812024"/>
                <a:gd name="connsiteX104" fmla="*/ 3582063 w 4345388"/>
                <a:gd name="connsiteY104" fmla="*/ 1151722 h 1812024"/>
                <a:gd name="connsiteX105" fmla="*/ 3609893 w 4345388"/>
                <a:gd name="connsiteY105" fmla="*/ 1203405 h 1812024"/>
                <a:gd name="connsiteX106" fmla="*/ 3629771 w 4345388"/>
                <a:gd name="connsiteY106" fmla="*/ 1251113 h 1812024"/>
                <a:gd name="connsiteX107" fmla="*/ 3641698 w 4345388"/>
                <a:gd name="connsiteY107" fmla="*/ 1267015 h 1812024"/>
                <a:gd name="connsiteX108" fmla="*/ 3653625 w 4345388"/>
                <a:gd name="connsiteY108" fmla="*/ 1294845 h 1812024"/>
                <a:gd name="connsiteX109" fmla="*/ 3665552 w 4345388"/>
                <a:gd name="connsiteY109" fmla="*/ 1282918 h 1812024"/>
                <a:gd name="connsiteX110" fmla="*/ 3721211 w 4345388"/>
                <a:gd name="connsiteY110" fmla="*/ 1111965 h 1812024"/>
                <a:gd name="connsiteX111" fmla="*/ 3768919 w 4345388"/>
                <a:gd name="connsiteY111" fmla="*/ 948963 h 1812024"/>
                <a:gd name="connsiteX112" fmla="*/ 3776870 w 4345388"/>
                <a:gd name="connsiteY112" fmla="*/ 897280 h 1812024"/>
                <a:gd name="connsiteX113" fmla="*/ 3792773 w 4345388"/>
                <a:gd name="connsiteY113" fmla="*/ 861499 h 1812024"/>
                <a:gd name="connsiteX114" fmla="*/ 3800724 w 4345388"/>
                <a:gd name="connsiteY114" fmla="*/ 837645 h 1812024"/>
                <a:gd name="connsiteX115" fmla="*/ 3808675 w 4345388"/>
                <a:gd name="connsiteY115" fmla="*/ 801864 h 1812024"/>
                <a:gd name="connsiteX116" fmla="*/ 3824578 w 4345388"/>
                <a:gd name="connsiteY116" fmla="*/ 778010 h 1812024"/>
                <a:gd name="connsiteX117" fmla="*/ 3828554 w 4345388"/>
                <a:gd name="connsiteY117" fmla="*/ 789937 h 1812024"/>
                <a:gd name="connsiteX118" fmla="*/ 3836505 w 4345388"/>
                <a:gd name="connsiteY118" fmla="*/ 801864 h 1812024"/>
                <a:gd name="connsiteX119" fmla="*/ 3840481 w 4345388"/>
                <a:gd name="connsiteY119" fmla="*/ 829694 h 1812024"/>
                <a:gd name="connsiteX120" fmla="*/ 3884213 w 4345388"/>
                <a:gd name="connsiteY120" fmla="*/ 992695 h 1812024"/>
                <a:gd name="connsiteX121" fmla="*/ 3896140 w 4345388"/>
                <a:gd name="connsiteY121" fmla="*/ 1024501 h 1812024"/>
                <a:gd name="connsiteX122" fmla="*/ 3904091 w 4345388"/>
                <a:gd name="connsiteY122" fmla="*/ 1064257 h 1812024"/>
                <a:gd name="connsiteX123" fmla="*/ 3916018 w 4345388"/>
                <a:gd name="connsiteY123" fmla="*/ 1115941 h 1812024"/>
                <a:gd name="connsiteX124" fmla="*/ 3947823 w 4345388"/>
                <a:gd name="connsiteY124" fmla="*/ 1219308 h 1812024"/>
                <a:gd name="connsiteX125" fmla="*/ 3959750 w 4345388"/>
                <a:gd name="connsiteY125" fmla="*/ 1239186 h 1812024"/>
                <a:gd name="connsiteX126" fmla="*/ 3971677 w 4345388"/>
                <a:gd name="connsiteY126" fmla="*/ 1286894 h 1812024"/>
                <a:gd name="connsiteX127" fmla="*/ 3995531 w 4345388"/>
                <a:gd name="connsiteY127" fmla="*/ 1394236 h 1812024"/>
                <a:gd name="connsiteX128" fmla="*/ 4023361 w 4345388"/>
                <a:gd name="connsiteY128" fmla="*/ 1430017 h 1812024"/>
                <a:gd name="connsiteX129" fmla="*/ 4031312 w 4345388"/>
                <a:gd name="connsiteY129" fmla="*/ 1441944 h 1812024"/>
                <a:gd name="connsiteX130" fmla="*/ 4043239 w 4345388"/>
                <a:gd name="connsiteY130" fmla="*/ 1465798 h 1812024"/>
                <a:gd name="connsiteX131" fmla="*/ 4055166 w 4345388"/>
                <a:gd name="connsiteY131" fmla="*/ 1469774 h 1812024"/>
                <a:gd name="connsiteX132" fmla="*/ 4082995 w 4345388"/>
                <a:gd name="connsiteY132" fmla="*/ 1477725 h 1812024"/>
                <a:gd name="connsiteX133" fmla="*/ 4114801 w 4345388"/>
                <a:gd name="connsiteY133" fmla="*/ 1481701 h 1812024"/>
                <a:gd name="connsiteX134" fmla="*/ 4130703 w 4345388"/>
                <a:gd name="connsiteY134" fmla="*/ 1485676 h 1812024"/>
                <a:gd name="connsiteX135" fmla="*/ 4154557 w 4345388"/>
                <a:gd name="connsiteY135" fmla="*/ 1477725 h 1812024"/>
                <a:gd name="connsiteX136" fmla="*/ 4166484 w 4345388"/>
                <a:gd name="connsiteY136" fmla="*/ 1465798 h 1812024"/>
                <a:gd name="connsiteX137" fmla="*/ 4198289 w 4345388"/>
                <a:gd name="connsiteY137" fmla="*/ 1414115 h 1812024"/>
                <a:gd name="connsiteX138" fmla="*/ 4234070 w 4345388"/>
                <a:gd name="connsiteY138" fmla="*/ 1418090 h 1812024"/>
                <a:gd name="connsiteX139" fmla="*/ 4257924 w 4345388"/>
                <a:gd name="connsiteY139" fmla="*/ 1437968 h 1812024"/>
                <a:gd name="connsiteX140" fmla="*/ 4273827 w 4345388"/>
                <a:gd name="connsiteY140" fmla="*/ 1449895 h 1812024"/>
                <a:gd name="connsiteX141" fmla="*/ 4313583 w 4345388"/>
                <a:gd name="connsiteY141" fmla="*/ 1485676 h 1812024"/>
                <a:gd name="connsiteX142" fmla="*/ 4325510 w 4345388"/>
                <a:gd name="connsiteY142" fmla="*/ 1505555 h 1812024"/>
                <a:gd name="connsiteX143" fmla="*/ 4337437 w 4345388"/>
                <a:gd name="connsiteY143" fmla="*/ 1533384 h 1812024"/>
                <a:gd name="connsiteX144" fmla="*/ 4345388 w 4345388"/>
                <a:gd name="connsiteY14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75006 w 4345388"/>
                <a:gd name="connsiteY55" fmla="*/ 638862 h 1812024"/>
                <a:gd name="connsiteX56" fmla="*/ 2782957 w 4345388"/>
                <a:gd name="connsiteY56" fmla="*/ 654765 h 1812024"/>
                <a:gd name="connsiteX57" fmla="*/ 2802835 w 4345388"/>
                <a:gd name="connsiteY57" fmla="*/ 690546 h 1812024"/>
                <a:gd name="connsiteX58" fmla="*/ 2818738 w 4345388"/>
                <a:gd name="connsiteY58" fmla="*/ 706448 h 1812024"/>
                <a:gd name="connsiteX59" fmla="*/ 2830665 w 4345388"/>
                <a:gd name="connsiteY59" fmla="*/ 730302 h 1812024"/>
                <a:gd name="connsiteX60" fmla="*/ 2834641 w 4345388"/>
                <a:gd name="connsiteY60" fmla="*/ 746205 h 1812024"/>
                <a:gd name="connsiteX61" fmla="*/ 2846567 w 4345388"/>
                <a:gd name="connsiteY61" fmla="*/ 762108 h 1812024"/>
                <a:gd name="connsiteX62" fmla="*/ 2862470 w 4345388"/>
                <a:gd name="connsiteY62" fmla="*/ 809815 h 1812024"/>
                <a:gd name="connsiteX63" fmla="*/ 2866446 w 4345388"/>
                <a:gd name="connsiteY63" fmla="*/ 825718 h 1812024"/>
                <a:gd name="connsiteX64" fmla="*/ 2882348 w 4345388"/>
                <a:gd name="connsiteY64" fmla="*/ 861499 h 1812024"/>
                <a:gd name="connsiteX65" fmla="*/ 2886324 w 4345388"/>
                <a:gd name="connsiteY65" fmla="*/ 877402 h 1812024"/>
                <a:gd name="connsiteX66" fmla="*/ 2898251 w 4345388"/>
                <a:gd name="connsiteY66" fmla="*/ 901255 h 1812024"/>
                <a:gd name="connsiteX67" fmla="*/ 2910178 w 4345388"/>
                <a:gd name="connsiteY67" fmla="*/ 893304 h 1812024"/>
                <a:gd name="connsiteX68" fmla="*/ 2949934 w 4345388"/>
                <a:gd name="connsiteY68" fmla="*/ 817767 h 1812024"/>
                <a:gd name="connsiteX69" fmla="*/ 2957886 w 4345388"/>
                <a:gd name="connsiteY69" fmla="*/ 770059 h 1812024"/>
                <a:gd name="connsiteX70" fmla="*/ 2977764 w 4345388"/>
                <a:gd name="connsiteY70" fmla="*/ 730302 h 1812024"/>
                <a:gd name="connsiteX71" fmla="*/ 2981740 w 4345388"/>
                <a:gd name="connsiteY71" fmla="*/ 686570 h 1812024"/>
                <a:gd name="connsiteX72" fmla="*/ 3005594 w 4345388"/>
                <a:gd name="connsiteY72" fmla="*/ 642838 h 1812024"/>
                <a:gd name="connsiteX73" fmla="*/ 3025472 w 4345388"/>
                <a:gd name="connsiteY73" fmla="*/ 567301 h 1812024"/>
                <a:gd name="connsiteX74" fmla="*/ 3041374 w 4345388"/>
                <a:gd name="connsiteY74" fmla="*/ 487788 h 1812024"/>
                <a:gd name="connsiteX75" fmla="*/ 3049326 w 4345388"/>
                <a:gd name="connsiteY75" fmla="*/ 471885 h 1812024"/>
                <a:gd name="connsiteX76" fmla="*/ 3061253 w 4345388"/>
                <a:gd name="connsiteY76" fmla="*/ 432128 h 1812024"/>
                <a:gd name="connsiteX77" fmla="*/ 3085107 w 4345388"/>
                <a:gd name="connsiteY77" fmla="*/ 376469 h 1812024"/>
                <a:gd name="connsiteX78" fmla="*/ 3101009 w 4345388"/>
                <a:gd name="connsiteY78" fmla="*/ 416226 h 1812024"/>
                <a:gd name="connsiteX79" fmla="*/ 3104985 w 4345388"/>
                <a:gd name="connsiteY79" fmla="*/ 440080 h 1812024"/>
                <a:gd name="connsiteX80" fmla="*/ 3116912 w 4345388"/>
                <a:gd name="connsiteY80" fmla="*/ 495739 h 1812024"/>
                <a:gd name="connsiteX81" fmla="*/ 3136790 w 4345388"/>
                <a:gd name="connsiteY81" fmla="*/ 555374 h 1812024"/>
                <a:gd name="connsiteX82" fmla="*/ 3180522 w 4345388"/>
                <a:gd name="connsiteY82" fmla="*/ 718375 h 1812024"/>
                <a:gd name="connsiteX83" fmla="*/ 3196425 w 4345388"/>
                <a:gd name="connsiteY83" fmla="*/ 770059 h 1812024"/>
                <a:gd name="connsiteX84" fmla="*/ 3220279 w 4345388"/>
                <a:gd name="connsiteY84" fmla="*/ 873426 h 1812024"/>
                <a:gd name="connsiteX85" fmla="*/ 3248108 w 4345388"/>
                <a:gd name="connsiteY85" fmla="*/ 964866 h 1812024"/>
                <a:gd name="connsiteX86" fmla="*/ 3252084 w 4345388"/>
                <a:gd name="connsiteY86" fmla="*/ 992695 h 1812024"/>
                <a:gd name="connsiteX87" fmla="*/ 3267987 w 4345388"/>
                <a:gd name="connsiteY87" fmla="*/ 1032452 h 1812024"/>
                <a:gd name="connsiteX88" fmla="*/ 3271962 w 4345388"/>
                <a:gd name="connsiteY88" fmla="*/ 1044379 h 1812024"/>
                <a:gd name="connsiteX89" fmla="*/ 3283889 w 4345388"/>
                <a:gd name="connsiteY89" fmla="*/ 1048355 h 1812024"/>
                <a:gd name="connsiteX90" fmla="*/ 3291841 w 4345388"/>
                <a:gd name="connsiteY90" fmla="*/ 1040403 h 1812024"/>
                <a:gd name="connsiteX91" fmla="*/ 3307743 w 4345388"/>
                <a:gd name="connsiteY91" fmla="*/ 1008598 h 1812024"/>
                <a:gd name="connsiteX92" fmla="*/ 3315694 w 4345388"/>
                <a:gd name="connsiteY92" fmla="*/ 984744 h 1812024"/>
                <a:gd name="connsiteX93" fmla="*/ 3335573 w 4345388"/>
                <a:gd name="connsiteY93" fmla="*/ 1016549 h 1812024"/>
                <a:gd name="connsiteX94" fmla="*/ 3367378 w 4345388"/>
                <a:gd name="connsiteY94" fmla="*/ 1088111 h 1812024"/>
                <a:gd name="connsiteX95" fmla="*/ 3399183 w 4345388"/>
                <a:gd name="connsiteY95" fmla="*/ 1143770 h 1812024"/>
                <a:gd name="connsiteX96" fmla="*/ 3415086 w 4345388"/>
                <a:gd name="connsiteY96" fmla="*/ 1139795 h 1812024"/>
                <a:gd name="connsiteX97" fmla="*/ 3430988 w 4345388"/>
                <a:gd name="connsiteY97" fmla="*/ 1111965 h 1812024"/>
                <a:gd name="connsiteX98" fmla="*/ 3454842 w 4345388"/>
                <a:gd name="connsiteY98" fmla="*/ 1060282 h 1812024"/>
                <a:gd name="connsiteX99" fmla="*/ 3478696 w 4345388"/>
                <a:gd name="connsiteY99" fmla="*/ 1008598 h 1812024"/>
                <a:gd name="connsiteX100" fmla="*/ 3490623 w 4345388"/>
                <a:gd name="connsiteY100" fmla="*/ 1004622 h 1812024"/>
                <a:gd name="connsiteX101" fmla="*/ 3522428 w 4345388"/>
                <a:gd name="connsiteY101" fmla="*/ 1048355 h 1812024"/>
                <a:gd name="connsiteX102" fmla="*/ 3538331 w 4345388"/>
                <a:gd name="connsiteY102" fmla="*/ 1068233 h 1812024"/>
                <a:gd name="connsiteX103" fmla="*/ 3582063 w 4345388"/>
                <a:gd name="connsiteY103" fmla="*/ 1151722 h 1812024"/>
                <a:gd name="connsiteX104" fmla="*/ 3609893 w 4345388"/>
                <a:gd name="connsiteY104" fmla="*/ 1203405 h 1812024"/>
                <a:gd name="connsiteX105" fmla="*/ 3629771 w 4345388"/>
                <a:gd name="connsiteY105" fmla="*/ 1251113 h 1812024"/>
                <a:gd name="connsiteX106" fmla="*/ 3641698 w 4345388"/>
                <a:gd name="connsiteY106" fmla="*/ 1267015 h 1812024"/>
                <a:gd name="connsiteX107" fmla="*/ 3653625 w 4345388"/>
                <a:gd name="connsiteY107" fmla="*/ 1294845 h 1812024"/>
                <a:gd name="connsiteX108" fmla="*/ 3665552 w 4345388"/>
                <a:gd name="connsiteY108" fmla="*/ 1282918 h 1812024"/>
                <a:gd name="connsiteX109" fmla="*/ 3721211 w 4345388"/>
                <a:gd name="connsiteY109" fmla="*/ 1111965 h 1812024"/>
                <a:gd name="connsiteX110" fmla="*/ 3768919 w 4345388"/>
                <a:gd name="connsiteY110" fmla="*/ 948963 h 1812024"/>
                <a:gd name="connsiteX111" fmla="*/ 3776870 w 4345388"/>
                <a:gd name="connsiteY111" fmla="*/ 897280 h 1812024"/>
                <a:gd name="connsiteX112" fmla="*/ 3792773 w 4345388"/>
                <a:gd name="connsiteY112" fmla="*/ 861499 h 1812024"/>
                <a:gd name="connsiteX113" fmla="*/ 3800724 w 4345388"/>
                <a:gd name="connsiteY113" fmla="*/ 837645 h 1812024"/>
                <a:gd name="connsiteX114" fmla="*/ 3808675 w 4345388"/>
                <a:gd name="connsiteY114" fmla="*/ 801864 h 1812024"/>
                <a:gd name="connsiteX115" fmla="*/ 3824578 w 4345388"/>
                <a:gd name="connsiteY115" fmla="*/ 778010 h 1812024"/>
                <a:gd name="connsiteX116" fmla="*/ 3828554 w 4345388"/>
                <a:gd name="connsiteY116" fmla="*/ 789937 h 1812024"/>
                <a:gd name="connsiteX117" fmla="*/ 3836505 w 4345388"/>
                <a:gd name="connsiteY117" fmla="*/ 801864 h 1812024"/>
                <a:gd name="connsiteX118" fmla="*/ 3840481 w 4345388"/>
                <a:gd name="connsiteY118" fmla="*/ 829694 h 1812024"/>
                <a:gd name="connsiteX119" fmla="*/ 3884213 w 4345388"/>
                <a:gd name="connsiteY119" fmla="*/ 992695 h 1812024"/>
                <a:gd name="connsiteX120" fmla="*/ 3896140 w 4345388"/>
                <a:gd name="connsiteY120" fmla="*/ 1024501 h 1812024"/>
                <a:gd name="connsiteX121" fmla="*/ 3904091 w 4345388"/>
                <a:gd name="connsiteY121" fmla="*/ 1064257 h 1812024"/>
                <a:gd name="connsiteX122" fmla="*/ 3916018 w 4345388"/>
                <a:gd name="connsiteY122" fmla="*/ 1115941 h 1812024"/>
                <a:gd name="connsiteX123" fmla="*/ 3947823 w 4345388"/>
                <a:gd name="connsiteY123" fmla="*/ 1219308 h 1812024"/>
                <a:gd name="connsiteX124" fmla="*/ 3959750 w 4345388"/>
                <a:gd name="connsiteY124" fmla="*/ 1239186 h 1812024"/>
                <a:gd name="connsiteX125" fmla="*/ 3971677 w 4345388"/>
                <a:gd name="connsiteY125" fmla="*/ 1286894 h 1812024"/>
                <a:gd name="connsiteX126" fmla="*/ 3995531 w 4345388"/>
                <a:gd name="connsiteY126" fmla="*/ 1394236 h 1812024"/>
                <a:gd name="connsiteX127" fmla="*/ 4023361 w 4345388"/>
                <a:gd name="connsiteY127" fmla="*/ 1430017 h 1812024"/>
                <a:gd name="connsiteX128" fmla="*/ 4031312 w 4345388"/>
                <a:gd name="connsiteY128" fmla="*/ 1441944 h 1812024"/>
                <a:gd name="connsiteX129" fmla="*/ 4043239 w 4345388"/>
                <a:gd name="connsiteY129" fmla="*/ 1465798 h 1812024"/>
                <a:gd name="connsiteX130" fmla="*/ 4055166 w 4345388"/>
                <a:gd name="connsiteY130" fmla="*/ 1469774 h 1812024"/>
                <a:gd name="connsiteX131" fmla="*/ 4082995 w 4345388"/>
                <a:gd name="connsiteY131" fmla="*/ 1477725 h 1812024"/>
                <a:gd name="connsiteX132" fmla="*/ 4114801 w 4345388"/>
                <a:gd name="connsiteY132" fmla="*/ 1481701 h 1812024"/>
                <a:gd name="connsiteX133" fmla="*/ 4130703 w 4345388"/>
                <a:gd name="connsiteY133" fmla="*/ 1485676 h 1812024"/>
                <a:gd name="connsiteX134" fmla="*/ 4154557 w 4345388"/>
                <a:gd name="connsiteY134" fmla="*/ 1477725 h 1812024"/>
                <a:gd name="connsiteX135" fmla="*/ 4166484 w 4345388"/>
                <a:gd name="connsiteY135" fmla="*/ 1465798 h 1812024"/>
                <a:gd name="connsiteX136" fmla="*/ 4198289 w 4345388"/>
                <a:gd name="connsiteY136" fmla="*/ 1414115 h 1812024"/>
                <a:gd name="connsiteX137" fmla="*/ 4234070 w 4345388"/>
                <a:gd name="connsiteY137" fmla="*/ 1418090 h 1812024"/>
                <a:gd name="connsiteX138" fmla="*/ 4257924 w 4345388"/>
                <a:gd name="connsiteY138" fmla="*/ 1437968 h 1812024"/>
                <a:gd name="connsiteX139" fmla="*/ 4273827 w 4345388"/>
                <a:gd name="connsiteY139" fmla="*/ 1449895 h 1812024"/>
                <a:gd name="connsiteX140" fmla="*/ 4313583 w 4345388"/>
                <a:gd name="connsiteY140" fmla="*/ 1485676 h 1812024"/>
                <a:gd name="connsiteX141" fmla="*/ 4325510 w 4345388"/>
                <a:gd name="connsiteY141" fmla="*/ 1505555 h 1812024"/>
                <a:gd name="connsiteX142" fmla="*/ 4337437 w 4345388"/>
                <a:gd name="connsiteY142" fmla="*/ 1533384 h 1812024"/>
                <a:gd name="connsiteX143" fmla="*/ 4345388 w 4345388"/>
                <a:gd name="connsiteY14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8738 w 4345388"/>
                <a:gd name="connsiteY57" fmla="*/ 706448 h 1812024"/>
                <a:gd name="connsiteX58" fmla="*/ 2830665 w 4345388"/>
                <a:gd name="connsiteY58" fmla="*/ 730302 h 1812024"/>
                <a:gd name="connsiteX59" fmla="*/ 2834641 w 4345388"/>
                <a:gd name="connsiteY59" fmla="*/ 746205 h 1812024"/>
                <a:gd name="connsiteX60" fmla="*/ 2846567 w 4345388"/>
                <a:gd name="connsiteY60" fmla="*/ 762108 h 1812024"/>
                <a:gd name="connsiteX61" fmla="*/ 2862470 w 4345388"/>
                <a:gd name="connsiteY61" fmla="*/ 809815 h 1812024"/>
                <a:gd name="connsiteX62" fmla="*/ 2866446 w 4345388"/>
                <a:gd name="connsiteY62" fmla="*/ 825718 h 1812024"/>
                <a:gd name="connsiteX63" fmla="*/ 2882348 w 4345388"/>
                <a:gd name="connsiteY63" fmla="*/ 861499 h 1812024"/>
                <a:gd name="connsiteX64" fmla="*/ 2886324 w 4345388"/>
                <a:gd name="connsiteY64" fmla="*/ 877402 h 1812024"/>
                <a:gd name="connsiteX65" fmla="*/ 2898251 w 4345388"/>
                <a:gd name="connsiteY65" fmla="*/ 901255 h 1812024"/>
                <a:gd name="connsiteX66" fmla="*/ 2910178 w 4345388"/>
                <a:gd name="connsiteY66" fmla="*/ 893304 h 1812024"/>
                <a:gd name="connsiteX67" fmla="*/ 2949934 w 4345388"/>
                <a:gd name="connsiteY67" fmla="*/ 817767 h 1812024"/>
                <a:gd name="connsiteX68" fmla="*/ 2957886 w 4345388"/>
                <a:gd name="connsiteY68" fmla="*/ 770059 h 1812024"/>
                <a:gd name="connsiteX69" fmla="*/ 2977764 w 4345388"/>
                <a:gd name="connsiteY69" fmla="*/ 730302 h 1812024"/>
                <a:gd name="connsiteX70" fmla="*/ 2981740 w 4345388"/>
                <a:gd name="connsiteY70" fmla="*/ 686570 h 1812024"/>
                <a:gd name="connsiteX71" fmla="*/ 3005594 w 4345388"/>
                <a:gd name="connsiteY71" fmla="*/ 642838 h 1812024"/>
                <a:gd name="connsiteX72" fmla="*/ 3025472 w 4345388"/>
                <a:gd name="connsiteY72" fmla="*/ 567301 h 1812024"/>
                <a:gd name="connsiteX73" fmla="*/ 3041374 w 4345388"/>
                <a:gd name="connsiteY73" fmla="*/ 487788 h 1812024"/>
                <a:gd name="connsiteX74" fmla="*/ 3049326 w 4345388"/>
                <a:gd name="connsiteY74" fmla="*/ 471885 h 1812024"/>
                <a:gd name="connsiteX75" fmla="*/ 3061253 w 4345388"/>
                <a:gd name="connsiteY75" fmla="*/ 432128 h 1812024"/>
                <a:gd name="connsiteX76" fmla="*/ 3085107 w 4345388"/>
                <a:gd name="connsiteY76" fmla="*/ 376469 h 1812024"/>
                <a:gd name="connsiteX77" fmla="*/ 3101009 w 4345388"/>
                <a:gd name="connsiteY77" fmla="*/ 416226 h 1812024"/>
                <a:gd name="connsiteX78" fmla="*/ 3104985 w 4345388"/>
                <a:gd name="connsiteY78" fmla="*/ 440080 h 1812024"/>
                <a:gd name="connsiteX79" fmla="*/ 3116912 w 4345388"/>
                <a:gd name="connsiteY79" fmla="*/ 495739 h 1812024"/>
                <a:gd name="connsiteX80" fmla="*/ 3136790 w 4345388"/>
                <a:gd name="connsiteY80" fmla="*/ 555374 h 1812024"/>
                <a:gd name="connsiteX81" fmla="*/ 3180522 w 4345388"/>
                <a:gd name="connsiteY81" fmla="*/ 718375 h 1812024"/>
                <a:gd name="connsiteX82" fmla="*/ 3196425 w 4345388"/>
                <a:gd name="connsiteY82" fmla="*/ 770059 h 1812024"/>
                <a:gd name="connsiteX83" fmla="*/ 3220279 w 4345388"/>
                <a:gd name="connsiteY83" fmla="*/ 873426 h 1812024"/>
                <a:gd name="connsiteX84" fmla="*/ 3248108 w 4345388"/>
                <a:gd name="connsiteY84" fmla="*/ 964866 h 1812024"/>
                <a:gd name="connsiteX85" fmla="*/ 3252084 w 4345388"/>
                <a:gd name="connsiteY85" fmla="*/ 992695 h 1812024"/>
                <a:gd name="connsiteX86" fmla="*/ 3267987 w 4345388"/>
                <a:gd name="connsiteY86" fmla="*/ 1032452 h 1812024"/>
                <a:gd name="connsiteX87" fmla="*/ 3271962 w 4345388"/>
                <a:gd name="connsiteY87" fmla="*/ 1044379 h 1812024"/>
                <a:gd name="connsiteX88" fmla="*/ 3283889 w 4345388"/>
                <a:gd name="connsiteY88" fmla="*/ 1048355 h 1812024"/>
                <a:gd name="connsiteX89" fmla="*/ 3291841 w 4345388"/>
                <a:gd name="connsiteY89" fmla="*/ 1040403 h 1812024"/>
                <a:gd name="connsiteX90" fmla="*/ 3307743 w 4345388"/>
                <a:gd name="connsiteY90" fmla="*/ 1008598 h 1812024"/>
                <a:gd name="connsiteX91" fmla="*/ 3315694 w 4345388"/>
                <a:gd name="connsiteY91" fmla="*/ 984744 h 1812024"/>
                <a:gd name="connsiteX92" fmla="*/ 3335573 w 4345388"/>
                <a:gd name="connsiteY92" fmla="*/ 1016549 h 1812024"/>
                <a:gd name="connsiteX93" fmla="*/ 3367378 w 4345388"/>
                <a:gd name="connsiteY93" fmla="*/ 1088111 h 1812024"/>
                <a:gd name="connsiteX94" fmla="*/ 3399183 w 4345388"/>
                <a:gd name="connsiteY94" fmla="*/ 1143770 h 1812024"/>
                <a:gd name="connsiteX95" fmla="*/ 3415086 w 4345388"/>
                <a:gd name="connsiteY95" fmla="*/ 1139795 h 1812024"/>
                <a:gd name="connsiteX96" fmla="*/ 3430988 w 4345388"/>
                <a:gd name="connsiteY96" fmla="*/ 1111965 h 1812024"/>
                <a:gd name="connsiteX97" fmla="*/ 3454842 w 4345388"/>
                <a:gd name="connsiteY97" fmla="*/ 1060282 h 1812024"/>
                <a:gd name="connsiteX98" fmla="*/ 3478696 w 4345388"/>
                <a:gd name="connsiteY98" fmla="*/ 1008598 h 1812024"/>
                <a:gd name="connsiteX99" fmla="*/ 3490623 w 4345388"/>
                <a:gd name="connsiteY99" fmla="*/ 1004622 h 1812024"/>
                <a:gd name="connsiteX100" fmla="*/ 3522428 w 4345388"/>
                <a:gd name="connsiteY100" fmla="*/ 1048355 h 1812024"/>
                <a:gd name="connsiteX101" fmla="*/ 3538331 w 4345388"/>
                <a:gd name="connsiteY101" fmla="*/ 1068233 h 1812024"/>
                <a:gd name="connsiteX102" fmla="*/ 3582063 w 4345388"/>
                <a:gd name="connsiteY102" fmla="*/ 1151722 h 1812024"/>
                <a:gd name="connsiteX103" fmla="*/ 3609893 w 4345388"/>
                <a:gd name="connsiteY103" fmla="*/ 1203405 h 1812024"/>
                <a:gd name="connsiteX104" fmla="*/ 3629771 w 4345388"/>
                <a:gd name="connsiteY104" fmla="*/ 1251113 h 1812024"/>
                <a:gd name="connsiteX105" fmla="*/ 3641698 w 4345388"/>
                <a:gd name="connsiteY105" fmla="*/ 1267015 h 1812024"/>
                <a:gd name="connsiteX106" fmla="*/ 3653625 w 4345388"/>
                <a:gd name="connsiteY106" fmla="*/ 1294845 h 1812024"/>
                <a:gd name="connsiteX107" fmla="*/ 3665552 w 4345388"/>
                <a:gd name="connsiteY107" fmla="*/ 1282918 h 1812024"/>
                <a:gd name="connsiteX108" fmla="*/ 3721211 w 4345388"/>
                <a:gd name="connsiteY108" fmla="*/ 1111965 h 1812024"/>
                <a:gd name="connsiteX109" fmla="*/ 3768919 w 4345388"/>
                <a:gd name="connsiteY109" fmla="*/ 948963 h 1812024"/>
                <a:gd name="connsiteX110" fmla="*/ 3776870 w 4345388"/>
                <a:gd name="connsiteY110" fmla="*/ 897280 h 1812024"/>
                <a:gd name="connsiteX111" fmla="*/ 3792773 w 4345388"/>
                <a:gd name="connsiteY111" fmla="*/ 861499 h 1812024"/>
                <a:gd name="connsiteX112" fmla="*/ 3800724 w 4345388"/>
                <a:gd name="connsiteY112" fmla="*/ 837645 h 1812024"/>
                <a:gd name="connsiteX113" fmla="*/ 3808675 w 4345388"/>
                <a:gd name="connsiteY113" fmla="*/ 801864 h 1812024"/>
                <a:gd name="connsiteX114" fmla="*/ 3824578 w 4345388"/>
                <a:gd name="connsiteY114" fmla="*/ 778010 h 1812024"/>
                <a:gd name="connsiteX115" fmla="*/ 3828554 w 4345388"/>
                <a:gd name="connsiteY115" fmla="*/ 789937 h 1812024"/>
                <a:gd name="connsiteX116" fmla="*/ 3836505 w 4345388"/>
                <a:gd name="connsiteY116" fmla="*/ 801864 h 1812024"/>
                <a:gd name="connsiteX117" fmla="*/ 3840481 w 4345388"/>
                <a:gd name="connsiteY117" fmla="*/ 829694 h 1812024"/>
                <a:gd name="connsiteX118" fmla="*/ 3884213 w 4345388"/>
                <a:gd name="connsiteY118" fmla="*/ 992695 h 1812024"/>
                <a:gd name="connsiteX119" fmla="*/ 3896140 w 4345388"/>
                <a:gd name="connsiteY119" fmla="*/ 1024501 h 1812024"/>
                <a:gd name="connsiteX120" fmla="*/ 3904091 w 4345388"/>
                <a:gd name="connsiteY120" fmla="*/ 1064257 h 1812024"/>
                <a:gd name="connsiteX121" fmla="*/ 3916018 w 4345388"/>
                <a:gd name="connsiteY121" fmla="*/ 1115941 h 1812024"/>
                <a:gd name="connsiteX122" fmla="*/ 3947823 w 4345388"/>
                <a:gd name="connsiteY122" fmla="*/ 1219308 h 1812024"/>
                <a:gd name="connsiteX123" fmla="*/ 3959750 w 4345388"/>
                <a:gd name="connsiteY123" fmla="*/ 1239186 h 1812024"/>
                <a:gd name="connsiteX124" fmla="*/ 3971677 w 4345388"/>
                <a:gd name="connsiteY124" fmla="*/ 1286894 h 1812024"/>
                <a:gd name="connsiteX125" fmla="*/ 3995531 w 4345388"/>
                <a:gd name="connsiteY125" fmla="*/ 1394236 h 1812024"/>
                <a:gd name="connsiteX126" fmla="*/ 4023361 w 4345388"/>
                <a:gd name="connsiteY126" fmla="*/ 1430017 h 1812024"/>
                <a:gd name="connsiteX127" fmla="*/ 4031312 w 4345388"/>
                <a:gd name="connsiteY127" fmla="*/ 1441944 h 1812024"/>
                <a:gd name="connsiteX128" fmla="*/ 4043239 w 4345388"/>
                <a:gd name="connsiteY128" fmla="*/ 1465798 h 1812024"/>
                <a:gd name="connsiteX129" fmla="*/ 4055166 w 4345388"/>
                <a:gd name="connsiteY129" fmla="*/ 1469774 h 1812024"/>
                <a:gd name="connsiteX130" fmla="*/ 4082995 w 4345388"/>
                <a:gd name="connsiteY130" fmla="*/ 1477725 h 1812024"/>
                <a:gd name="connsiteX131" fmla="*/ 4114801 w 4345388"/>
                <a:gd name="connsiteY131" fmla="*/ 1481701 h 1812024"/>
                <a:gd name="connsiteX132" fmla="*/ 4130703 w 4345388"/>
                <a:gd name="connsiteY132" fmla="*/ 1485676 h 1812024"/>
                <a:gd name="connsiteX133" fmla="*/ 4154557 w 4345388"/>
                <a:gd name="connsiteY133" fmla="*/ 1477725 h 1812024"/>
                <a:gd name="connsiteX134" fmla="*/ 4166484 w 4345388"/>
                <a:gd name="connsiteY134" fmla="*/ 1465798 h 1812024"/>
                <a:gd name="connsiteX135" fmla="*/ 4198289 w 4345388"/>
                <a:gd name="connsiteY135" fmla="*/ 1414115 h 1812024"/>
                <a:gd name="connsiteX136" fmla="*/ 4234070 w 4345388"/>
                <a:gd name="connsiteY136" fmla="*/ 1418090 h 1812024"/>
                <a:gd name="connsiteX137" fmla="*/ 4257924 w 4345388"/>
                <a:gd name="connsiteY137" fmla="*/ 1437968 h 1812024"/>
                <a:gd name="connsiteX138" fmla="*/ 4273827 w 4345388"/>
                <a:gd name="connsiteY138" fmla="*/ 1449895 h 1812024"/>
                <a:gd name="connsiteX139" fmla="*/ 4313583 w 4345388"/>
                <a:gd name="connsiteY139" fmla="*/ 1485676 h 1812024"/>
                <a:gd name="connsiteX140" fmla="*/ 4325510 w 4345388"/>
                <a:gd name="connsiteY140" fmla="*/ 1505555 h 1812024"/>
                <a:gd name="connsiteX141" fmla="*/ 4337437 w 4345388"/>
                <a:gd name="connsiteY141" fmla="*/ 1533384 h 1812024"/>
                <a:gd name="connsiteX142" fmla="*/ 4345388 w 4345388"/>
                <a:gd name="connsiteY14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34641 w 4345388"/>
                <a:gd name="connsiteY58" fmla="*/ 746205 h 1812024"/>
                <a:gd name="connsiteX59" fmla="*/ 2846567 w 4345388"/>
                <a:gd name="connsiteY59" fmla="*/ 762108 h 1812024"/>
                <a:gd name="connsiteX60" fmla="*/ 2862470 w 4345388"/>
                <a:gd name="connsiteY60" fmla="*/ 809815 h 1812024"/>
                <a:gd name="connsiteX61" fmla="*/ 2866446 w 4345388"/>
                <a:gd name="connsiteY61" fmla="*/ 825718 h 1812024"/>
                <a:gd name="connsiteX62" fmla="*/ 2882348 w 4345388"/>
                <a:gd name="connsiteY62" fmla="*/ 861499 h 1812024"/>
                <a:gd name="connsiteX63" fmla="*/ 2886324 w 4345388"/>
                <a:gd name="connsiteY63" fmla="*/ 877402 h 1812024"/>
                <a:gd name="connsiteX64" fmla="*/ 2898251 w 4345388"/>
                <a:gd name="connsiteY64" fmla="*/ 901255 h 1812024"/>
                <a:gd name="connsiteX65" fmla="*/ 2910178 w 4345388"/>
                <a:gd name="connsiteY65" fmla="*/ 893304 h 1812024"/>
                <a:gd name="connsiteX66" fmla="*/ 2949934 w 4345388"/>
                <a:gd name="connsiteY66" fmla="*/ 817767 h 1812024"/>
                <a:gd name="connsiteX67" fmla="*/ 2957886 w 4345388"/>
                <a:gd name="connsiteY67" fmla="*/ 770059 h 1812024"/>
                <a:gd name="connsiteX68" fmla="*/ 2977764 w 4345388"/>
                <a:gd name="connsiteY68" fmla="*/ 730302 h 1812024"/>
                <a:gd name="connsiteX69" fmla="*/ 2981740 w 4345388"/>
                <a:gd name="connsiteY69" fmla="*/ 686570 h 1812024"/>
                <a:gd name="connsiteX70" fmla="*/ 3005594 w 4345388"/>
                <a:gd name="connsiteY70" fmla="*/ 642838 h 1812024"/>
                <a:gd name="connsiteX71" fmla="*/ 3025472 w 4345388"/>
                <a:gd name="connsiteY71" fmla="*/ 567301 h 1812024"/>
                <a:gd name="connsiteX72" fmla="*/ 3041374 w 4345388"/>
                <a:gd name="connsiteY72" fmla="*/ 487788 h 1812024"/>
                <a:gd name="connsiteX73" fmla="*/ 3049326 w 4345388"/>
                <a:gd name="connsiteY73" fmla="*/ 471885 h 1812024"/>
                <a:gd name="connsiteX74" fmla="*/ 3061253 w 4345388"/>
                <a:gd name="connsiteY74" fmla="*/ 432128 h 1812024"/>
                <a:gd name="connsiteX75" fmla="*/ 3085107 w 4345388"/>
                <a:gd name="connsiteY75" fmla="*/ 376469 h 1812024"/>
                <a:gd name="connsiteX76" fmla="*/ 3101009 w 4345388"/>
                <a:gd name="connsiteY76" fmla="*/ 416226 h 1812024"/>
                <a:gd name="connsiteX77" fmla="*/ 3104985 w 4345388"/>
                <a:gd name="connsiteY77" fmla="*/ 440080 h 1812024"/>
                <a:gd name="connsiteX78" fmla="*/ 3116912 w 4345388"/>
                <a:gd name="connsiteY78" fmla="*/ 495739 h 1812024"/>
                <a:gd name="connsiteX79" fmla="*/ 3136790 w 4345388"/>
                <a:gd name="connsiteY79" fmla="*/ 555374 h 1812024"/>
                <a:gd name="connsiteX80" fmla="*/ 3180522 w 4345388"/>
                <a:gd name="connsiteY80" fmla="*/ 718375 h 1812024"/>
                <a:gd name="connsiteX81" fmla="*/ 3196425 w 4345388"/>
                <a:gd name="connsiteY81" fmla="*/ 770059 h 1812024"/>
                <a:gd name="connsiteX82" fmla="*/ 3220279 w 4345388"/>
                <a:gd name="connsiteY82" fmla="*/ 873426 h 1812024"/>
                <a:gd name="connsiteX83" fmla="*/ 3248108 w 4345388"/>
                <a:gd name="connsiteY83" fmla="*/ 964866 h 1812024"/>
                <a:gd name="connsiteX84" fmla="*/ 3252084 w 4345388"/>
                <a:gd name="connsiteY84" fmla="*/ 992695 h 1812024"/>
                <a:gd name="connsiteX85" fmla="*/ 3267987 w 4345388"/>
                <a:gd name="connsiteY85" fmla="*/ 1032452 h 1812024"/>
                <a:gd name="connsiteX86" fmla="*/ 3271962 w 4345388"/>
                <a:gd name="connsiteY86" fmla="*/ 1044379 h 1812024"/>
                <a:gd name="connsiteX87" fmla="*/ 3283889 w 4345388"/>
                <a:gd name="connsiteY87" fmla="*/ 1048355 h 1812024"/>
                <a:gd name="connsiteX88" fmla="*/ 3291841 w 4345388"/>
                <a:gd name="connsiteY88" fmla="*/ 1040403 h 1812024"/>
                <a:gd name="connsiteX89" fmla="*/ 3307743 w 4345388"/>
                <a:gd name="connsiteY89" fmla="*/ 1008598 h 1812024"/>
                <a:gd name="connsiteX90" fmla="*/ 3315694 w 4345388"/>
                <a:gd name="connsiteY90" fmla="*/ 984744 h 1812024"/>
                <a:gd name="connsiteX91" fmla="*/ 3335573 w 4345388"/>
                <a:gd name="connsiteY91" fmla="*/ 1016549 h 1812024"/>
                <a:gd name="connsiteX92" fmla="*/ 3367378 w 4345388"/>
                <a:gd name="connsiteY92" fmla="*/ 1088111 h 1812024"/>
                <a:gd name="connsiteX93" fmla="*/ 3399183 w 4345388"/>
                <a:gd name="connsiteY93" fmla="*/ 1143770 h 1812024"/>
                <a:gd name="connsiteX94" fmla="*/ 3415086 w 4345388"/>
                <a:gd name="connsiteY94" fmla="*/ 1139795 h 1812024"/>
                <a:gd name="connsiteX95" fmla="*/ 3430988 w 4345388"/>
                <a:gd name="connsiteY95" fmla="*/ 1111965 h 1812024"/>
                <a:gd name="connsiteX96" fmla="*/ 3454842 w 4345388"/>
                <a:gd name="connsiteY96" fmla="*/ 1060282 h 1812024"/>
                <a:gd name="connsiteX97" fmla="*/ 3478696 w 4345388"/>
                <a:gd name="connsiteY97" fmla="*/ 1008598 h 1812024"/>
                <a:gd name="connsiteX98" fmla="*/ 3490623 w 4345388"/>
                <a:gd name="connsiteY98" fmla="*/ 1004622 h 1812024"/>
                <a:gd name="connsiteX99" fmla="*/ 3522428 w 4345388"/>
                <a:gd name="connsiteY99" fmla="*/ 1048355 h 1812024"/>
                <a:gd name="connsiteX100" fmla="*/ 3538331 w 4345388"/>
                <a:gd name="connsiteY100" fmla="*/ 1068233 h 1812024"/>
                <a:gd name="connsiteX101" fmla="*/ 3582063 w 4345388"/>
                <a:gd name="connsiteY101" fmla="*/ 1151722 h 1812024"/>
                <a:gd name="connsiteX102" fmla="*/ 3609893 w 4345388"/>
                <a:gd name="connsiteY102" fmla="*/ 1203405 h 1812024"/>
                <a:gd name="connsiteX103" fmla="*/ 3629771 w 4345388"/>
                <a:gd name="connsiteY103" fmla="*/ 1251113 h 1812024"/>
                <a:gd name="connsiteX104" fmla="*/ 3641698 w 4345388"/>
                <a:gd name="connsiteY104" fmla="*/ 1267015 h 1812024"/>
                <a:gd name="connsiteX105" fmla="*/ 3653625 w 4345388"/>
                <a:gd name="connsiteY105" fmla="*/ 1294845 h 1812024"/>
                <a:gd name="connsiteX106" fmla="*/ 3665552 w 4345388"/>
                <a:gd name="connsiteY106" fmla="*/ 1282918 h 1812024"/>
                <a:gd name="connsiteX107" fmla="*/ 3721211 w 4345388"/>
                <a:gd name="connsiteY107" fmla="*/ 1111965 h 1812024"/>
                <a:gd name="connsiteX108" fmla="*/ 3768919 w 4345388"/>
                <a:gd name="connsiteY108" fmla="*/ 948963 h 1812024"/>
                <a:gd name="connsiteX109" fmla="*/ 3776870 w 4345388"/>
                <a:gd name="connsiteY109" fmla="*/ 897280 h 1812024"/>
                <a:gd name="connsiteX110" fmla="*/ 3792773 w 4345388"/>
                <a:gd name="connsiteY110" fmla="*/ 861499 h 1812024"/>
                <a:gd name="connsiteX111" fmla="*/ 3800724 w 4345388"/>
                <a:gd name="connsiteY111" fmla="*/ 837645 h 1812024"/>
                <a:gd name="connsiteX112" fmla="*/ 3808675 w 4345388"/>
                <a:gd name="connsiteY112" fmla="*/ 801864 h 1812024"/>
                <a:gd name="connsiteX113" fmla="*/ 3824578 w 4345388"/>
                <a:gd name="connsiteY113" fmla="*/ 778010 h 1812024"/>
                <a:gd name="connsiteX114" fmla="*/ 3828554 w 4345388"/>
                <a:gd name="connsiteY114" fmla="*/ 789937 h 1812024"/>
                <a:gd name="connsiteX115" fmla="*/ 3836505 w 4345388"/>
                <a:gd name="connsiteY115" fmla="*/ 801864 h 1812024"/>
                <a:gd name="connsiteX116" fmla="*/ 3840481 w 4345388"/>
                <a:gd name="connsiteY116" fmla="*/ 829694 h 1812024"/>
                <a:gd name="connsiteX117" fmla="*/ 3884213 w 4345388"/>
                <a:gd name="connsiteY117" fmla="*/ 992695 h 1812024"/>
                <a:gd name="connsiteX118" fmla="*/ 3896140 w 4345388"/>
                <a:gd name="connsiteY118" fmla="*/ 1024501 h 1812024"/>
                <a:gd name="connsiteX119" fmla="*/ 3904091 w 4345388"/>
                <a:gd name="connsiteY119" fmla="*/ 1064257 h 1812024"/>
                <a:gd name="connsiteX120" fmla="*/ 3916018 w 4345388"/>
                <a:gd name="connsiteY120" fmla="*/ 1115941 h 1812024"/>
                <a:gd name="connsiteX121" fmla="*/ 3947823 w 4345388"/>
                <a:gd name="connsiteY121" fmla="*/ 1219308 h 1812024"/>
                <a:gd name="connsiteX122" fmla="*/ 3959750 w 4345388"/>
                <a:gd name="connsiteY122" fmla="*/ 1239186 h 1812024"/>
                <a:gd name="connsiteX123" fmla="*/ 3971677 w 4345388"/>
                <a:gd name="connsiteY123" fmla="*/ 1286894 h 1812024"/>
                <a:gd name="connsiteX124" fmla="*/ 3995531 w 4345388"/>
                <a:gd name="connsiteY124" fmla="*/ 1394236 h 1812024"/>
                <a:gd name="connsiteX125" fmla="*/ 4023361 w 4345388"/>
                <a:gd name="connsiteY125" fmla="*/ 1430017 h 1812024"/>
                <a:gd name="connsiteX126" fmla="*/ 4031312 w 4345388"/>
                <a:gd name="connsiteY126" fmla="*/ 1441944 h 1812024"/>
                <a:gd name="connsiteX127" fmla="*/ 4043239 w 4345388"/>
                <a:gd name="connsiteY127" fmla="*/ 1465798 h 1812024"/>
                <a:gd name="connsiteX128" fmla="*/ 4055166 w 4345388"/>
                <a:gd name="connsiteY128" fmla="*/ 1469774 h 1812024"/>
                <a:gd name="connsiteX129" fmla="*/ 4082995 w 4345388"/>
                <a:gd name="connsiteY129" fmla="*/ 1477725 h 1812024"/>
                <a:gd name="connsiteX130" fmla="*/ 4114801 w 4345388"/>
                <a:gd name="connsiteY130" fmla="*/ 1481701 h 1812024"/>
                <a:gd name="connsiteX131" fmla="*/ 4130703 w 4345388"/>
                <a:gd name="connsiteY131" fmla="*/ 1485676 h 1812024"/>
                <a:gd name="connsiteX132" fmla="*/ 4154557 w 4345388"/>
                <a:gd name="connsiteY132" fmla="*/ 1477725 h 1812024"/>
                <a:gd name="connsiteX133" fmla="*/ 4166484 w 4345388"/>
                <a:gd name="connsiteY133" fmla="*/ 1465798 h 1812024"/>
                <a:gd name="connsiteX134" fmla="*/ 4198289 w 4345388"/>
                <a:gd name="connsiteY134" fmla="*/ 1414115 h 1812024"/>
                <a:gd name="connsiteX135" fmla="*/ 4234070 w 4345388"/>
                <a:gd name="connsiteY135" fmla="*/ 1418090 h 1812024"/>
                <a:gd name="connsiteX136" fmla="*/ 4257924 w 4345388"/>
                <a:gd name="connsiteY136" fmla="*/ 1437968 h 1812024"/>
                <a:gd name="connsiteX137" fmla="*/ 4273827 w 4345388"/>
                <a:gd name="connsiteY137" fmla="*/ 1449895 h 1812024"/>
                <a:gd name="connsiteX138" fmla="*/ 4313583 w 4345388"/>
                <a:gd name="connsiteY138" fmla="*/ 1485676 h 1812024"/>
                <a:gd name="connsiteX139" fmla="*/ 4325510 w 4345388"/>
                <a:gd name="connsiteY139" fmla="*/ 1505555 h 1812024"/>
                <a:gd name="connsiteX140" fmla="*/ 4337437 w 4345388"/>
                <a:gd name="connsiteY140" fmla="*/ 1533384 h 1812024"/>
                <a:gd name="connsiteX141" fmla="*/ 4345388 w 4345388"/>
                <a:gd name="connsiteY14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34641 w 4345388"/>
                <a:gd name="connsiteY58" fmla="*/ 746205 h 1812024"/>
                <a:gd name="connsiteX59" fmla="*/ 2846567 w 4345388"/>
                <a:gd name="connsiteY59" fmla="*/ 762108 h 1812024"/>
                <a:gd name="connsiteX60" fmla="*/ 2862470 w 4345388"/>
                <a:gd name="connsiteY60" fmla="*/ 809815 h 1812024"/>
                <a:gd name="connsiteX61" fmla="*/ 2866446 w 4345388"/>
                <a:gd name="connsiteY61" fmla="*/ 825718 h 1812024"/>
                <a:gd name="connsiteX62" fmla="*/ 2882348 w 4345388"/>
                <a:gd name="connsiteY62" fmla="*/ 861499 h 1812024"/>
                <a:gd name="connsiteX63" fmla="*/ 2886324 w 4345388"/>
                <a:gd name="connsiteY63" fmla="*/ 877402 h 1812024"/>
                <a:gd name="connsiteX64" fmla="*/ 2898251 w 4345388"/>
                <a:gd name="connsiteY64" fmla="*/ 901255 h 1812024"/>
                <a:gd name="connsiteX65" fmla="*/ 2910178 w 4345388"/>
                <a:gd name="connsiteY65" fmla="*/ 893304 h 1812024"/>
                <a:gd name="connsiteX66" fmla="*/ 2949934 w 4345388"/>
                <a:gd name="connsiteY66" fmla="*/ 817767 h 1812024"/>
                <a:gd name="connsiteX67" fmla="*/ 2957886 w 4345388"/>
                <a:gd name="connsiteY67" fmla="*/ 770059 h 1812024"/>
                <a:gd name="connsiteX68" fmla="*/ 2977764 w 4345388"/>
                <a:gd name="connsiteY68" fmla="*/ 730302 h 1812024"/>
                <a:gd name="connsiteX69" fmla="*/ 2981740 w 4345388"/>
                <a:gd name="connsiteY69" fmla="*/ 686570 h 1812024"/>
                <a:gd name="connsiteX70" fmla="*/ 3005594 w 4345388"/>
                <a:gd name="connsiteY70" fmla="*/ 642838 h 1812024"/>
                <a:gd name="connsiteX71" fmla="*/ 3025472 w 4345388"/>
                <a:gd name="connsiteY71" fmla="*/ 567301 h 1812024"/>
                <a:gd name="connsiteX72" fmla="*/ 3041374 w 4345388"/>
                <a:gd name="connsiteY72" fmla="*/ 487788 h 1812024"/>
                <a:gd name="connsiteX73" fmla="*/ 3049326 w 4345388"/>
                <a:gd name="connsiteY73" fmla="*/ 471885 h 1812024"/>
                <a:gd name="connsiteX74" fmla="*/ 3061253 w 4345388"/>
                <a:gd name="connsiteY74" fmla="*/ 432128 h 1812024"/>
                <a:gd name="connsiteX75" fmla="*/ 3085107 w 4345388"/>
                <a:gd name="connsiteY75" fmla="*/ 376469 h 1812024"/>
                <a:gd name="connsiteX76" fmla="*/ 3101009 w 4345388"/>
                <a:gd name="connsiteY76" fmla="*/ 416226 h 1812024"/>
                <a:gd name="connsiteX77" fmla="*/ 3104985 w 4345388"/>
                <a:gd name="connsiteY77" fmla="*/ 440080 h 1812024"/>
                <a:gd name="connsiteX78" fmla="*/ 3116912 w 4345388"/>
                <a:gd name="connsiteY78" fmla="*/ 495739 h 1812024"/>
                <a:gd name="connsiteX79" fmla="*/ 3136790 w 4345388"/>
                <a:gd name="connsiteY79" fmla="*/ 555374 h 1812024"/>
                <a:gd name="connsiteX80" fmla="*/ 3180522 w 4345388"/>
                <a:gd name="connsiteY80" fmla="*/ 718375 h 1812024"/>
                <a:gd name="connsiteX81" fmla="*/ 3196425 w 4345388"/>
                <a:gd name="connsiteY81" fmla="*/ 770059 h 1812024"/>
                <a:gd name="connsiteX82" fmla="*/ 3220279 w 4345388"/>
                <a:gd name="connsiteY82" fmla="*/ 873426 h 1812024"/>
                <a:gd name="connsiteX83" fmla="*/ 3248108 w 4345388"/>
                <a:gd name="connsiteY83" fmla="*/ 964866 h 1812024"/>
                <a:gd name="connsiteX84" fmla="*/ 3252084 w 4345388"/>
                <a:gd name="connsiteY84" fmla="*/ 992695 h 1812024"/>
                <a:gd name="connsiteX85" fmla="*/ 3267987 w 4345388"/>
                <a:gd name="connsiteY85" fmla="*/ 1032452 h 1812024"/>
                <a:gd name="connsiteX86" fmla="*/ 3271962 w 4345388"/>
                <a:gd name="connsiteY86" fmla="*/ 1044379 h 1812024"/>
                <a:gd name="connsiteX87" fmla="*/ 3283889 w 4345388"/>
                <a:gd name="connsiteY87" fmla="*/ 1048355 h 1812024"/>
                <a:gd name="connsiteX88" fmla="*/ 3291841 w 4345388"/>
                <a:gd name="connsiteY88" fmla="*/ 1040403 h 1812024"/>
                <a:gd name="connsiteX89" fmla="*/ 3307743 w 4345388"/>
                <a:gd name="connsiteY89" fmla="*/ 1008598 h 1812024"/>
                <a:gd name="connsiteX90" fmla="*/ 3315694 w 4345388"/>
                <a:gd name="connsiteY90" fmla="*/ 984744 h 1812024"/>
                <a:gd name="connsiteX91" fmla="*/ 3335573 w 4345388"/>
                <a:gd name="connsiteY91" fmla="*/ 1016549 h 1812024"/>
                <a:gd name="connsiteX92" fmla="*/ 3367378 w 4345388"/>
                <a:gd name="connsiteY92" fmla="*/ 1088111 h 1812024"/>
                <a:gd name="connsiteX93" fmla="*/ 3399183 w 4345388"/>
                <a:gd name="connsiteY93" fmla="*/ 1143770 h 1812024"/>
                <a:gd name="connsiteX94" fmla="*/ 3415086 w 4345388"/>
                <a:gd name="connsiteY94" fmla="*/ 1139795 h 1812024"/>
                <a:gd name="connsiteX95" fmla="*/ 3430988 w 4345388"/>
                <a:gd name="connsiteY95" fmla="*/ 1111965 h 1812024"/>
                <a:gd name="connsiteX96" fmla="*/ 3454842 w 4345388"/>
                <a:gd name="connsiteY96" fmla="*/ 1060282 h 1812024"/>
                <a:gd name="connsiteX97" fmla="*/ 3478696 w 4345388"/>
                <a:gd name="connsiteY97" fmla="*/ 1008598 h 1812024"/>
                <a:gd name="connsiteX98" fmla="*/ 3490623 w 4345388"/>
                <a:gd name="connsiteY98" fmla="*/ 1004622 h 1812024"/>
                <a:gd name="connsiteX99" fmla="*/ 3522428 w 4345388"/>
                <a:gd name="connsiteY99" fmla="*/ 1048355 h 1812024"/>
                <a:gd name="connsiteX100" fmla="*/ 3538331 w 4345388"/>
                <a:gd name="connsiteY100" fmla="*/ 1068233 h 1812024"/>
                <a:gd name="connsiteX101" fmla="*/ 3582063 w 4345388"/>
                <a:gd name="connsiteY101" fmla="*/ 1151722 h 1812024"/>
                <a:gd name="connsiteX102" fmla="*/ 3609893 w 4345388"/>
                <a:gd name="connsiteY102" fmla="*/ 1203405 h 1812024"/>
                <a:gd name="connsiteX103" fmla="*/ 3629771 w 4345388"/>
                <a:gd name="connsiteY103" fmla="*/ 1251113 h 1812024"/>
                <a:gd name="connsiteX104" fmla="*/ 3641698 w 4345388"/>
                <a:gd name="connsiteY104" fmla="*/ 1267015 h 1812024"/>
                <a:gd name="connsiteX105" fmla="*/ 3653625 w 4345388"/>
                <a:gd name="connsiteY105" fmla="*/ 1294845 h 1812024"/>
                <a:gd name="connsiteX106" fmla="*/ 3665552 w 4345388"/>
                <a:gd name="connsiteY106" fmla="*/ 1282918 h 1812024"/>
                <a:gd name="connsiteX107" fmla="*/ 3721211 w 4345388"/>
                <a:gd name="connsiteY107" fmla="*/ 1111965 h 1812024"/>
                <a:gd name="connsiteX108" fmla="*/ 3768919 w 4345388"/>
                <a:gd name="connsiteY108" fmla="*/ 948963 h 1812024"/>
                <a:gd name="connsiteX109" fmla="*/ 3776870 w 4345388"/>
                <a:gd name="connsiteY109" fmla="*/ 897280 h 1812024"/>
                <a:gd name="connsiteX110" fmla="*/ 3792773 w 4345388"/>
                <a:gd name="connsiteY110" fmla="*/ 861499 h 1812024"/>
                <a:gd name="connsiteX111" fmla="*/ 3800724 w 4345388"/>
                <a:gd name="connsiteY111" fmla="*/ 837645 h 1812024"/>
                <a:gd name="connsiteX112" fmla="*/ 3808675 w 4345388"/>
                <a:gd name="connsiteY112" fmla="*/ 801864 h 1812024"/>
                <a:gd name="connsiteX113" fmla="*/ 3824578 w 4345388"/>
                <a:gd name="connsiteY113" fmla="*/ 778010 h 1812024"/>
                <a:gd name="connsiteX114" fmla="*/ 3828554 w 4345388"/>
                <a:gd name="connsiteY114" fmla="*/ 789937 h 1812024"/>
                <a:gd name="connsiteX115" fmla="*/ 3836505 w 4345388"/>
                <a:gd name="connsiteY115" fmla="*/ 801864 h 1812024"/>
                <a:gd name="connsiteX116" fmla="*/ 3840481 w 4345388"/>
                <a:gd name="connsiteY116" fmla="*/ 829694 h 1812024"/>
                <a:gd name="connsiteX117" fmla="*/ 3884213 w 4345388"/>
                <a:gd name="connsiteY117" fmla="*/ 992695 h 1812024"/>
                <a:gd name="connsiteX118" fmla="*/ 3896140 w 4345388"/>
                <a:gd name="connsiteY118" fmla="*/ 1024501 h 1812024"/>
                <a:gd name="connsiteX119" fmla="*/ 3904091 w 4345388"/>
                <a:gd name="connsiteY119" fmla="*/ 1064257 h 1812024"/>
                <a:gd name="connsiteX120" fmla="*/ 3916018 w 4345388"/>
                <a:gd name="connsiteY120" fmla="*/ 1115941 h 1812024"/>
                <a:gd name="connsiteX121" fmla="*/ 3947823 w 4345388"/>
                <a:gd name="connsiteY121" fmla="*/ 1219308 h 1812024"/>
                <a:gd name="connsiteX122" fmla="*/ 3959750 w 4345388"/>
                <a:gd name="connsiteY122" fmla="*/ 1239186 h 1812024"/>
                <a:gd name="connsiteX123" fmla="*/ 3971677 w 4345388"/>
                <a:gd name="connsiteY123" fmla="*/ 1286894 h 1812024"/>
                <a:gd name="connsiteX124" fmla="*/ 3995531 w 4345388"/>
                <a:gd name="connsiteY124" fmla="*/ 1394236 h 1812024"/>
                <a:gd name="connsiteX125" fmla="*/ 4023361 w 4345388"/>
                <a:gd name="connsiteY125" fmla="*/ 1430017 h 1812024"/>
                <a:gd name="connsiteX126" fmla="*/ 4031312 w 4345388"/>
                <a:gd name="connsiteY126" fmla="*/ 1441944 h 1812024"/>
                <a:gd name="connsiteX127" fmla="*/ 4043239 w 4345388"/>
                <a:gd name="connsiteY127" fmla="*/ 1465798 h 1812024"/>
                <a:gd name="connsiteX128" fmla="*/ 4055166 w 4345388"/>
                <a:gd name="connsiteY128" fmla="*/ 1469774 h 1812024"/>
                <a:gd name="connsiteX129" fmla="*/ 4082995 w 4345388"/>
                <a:gd name="connsiteY129" fmla="*/ 1477725 h 1812024"/>
                <a:gd name="connsiteX130" fmla="*/ 4114801 w 4345388"/>
                <a:gd name="connsiteY130" fmla="*/ 1481701 h 1812024"/>
                <a:gd name="connsiteX131" fmla="*/ 4130703 w 4345388"/>
                <a:gd name="connsiteY131" fmla="*/ 1485676 h 1812024"/>
                <a:gd name="connsiteX132" fmla="*/ 4154557 w 4345388"/>
                <a:gd name="connsiteY132" fmla="*/ 1477725 h 1812024"/>
                <a:gd name="connsiteX133" fmla="*/ 4166484 w 4345388"/>
                <a:gd name="connsiteY133" fmla="*/ 1465798 h 1812024"/>
                <a:gd name="connsiteX134" fmla="*/ 4198289 w 4345388"/>
                <a:gd name="connsiteY134" fmla="*/ 1414115 h 1812024"/>
                <a:gd name="connsiteX135" fmla="*/ 4234070 w 4345388"/>
                <a:gd name="connsiteY135" fmla="*/ 1418090 h 1812024"/>
                <a:gd name="connsiteX136" fmla="*/ 4257924 w 4345388"/>
                <a:gd name="connsiteY136" fmla="*/ 1437968 h 1812024"/>
                <a:gd name="connsiteX137" fmla="*/ 4273827 w 4345388"/>
                <a:gd name="connsiteY137" fmla="*/ 1449895 h 1812024"/>
                <a:gd name="connsiteX138" fmla="*/ 4313583 w 4345388"/>
                <a:gd name="connsiteY138" fmla="*/ 1485676 h 1812024"/>
                <a:gd name="connsiteX139" fmla="*/ 4325510 w 4345388"/>
                <a:gd name="connsiteY139" fmla="*/ 1505555 h 1812024"/>
                <a:gd name="connsiteX140" fmla="*/ 4337437 w 4345388"/>
                <a:gd name="connsiteY140" fmla="*/ 1533384 h 1812024"/>
                <a:gd name="connsiteX141" fmla="*/ 4345388 w 4345388"/>
                <a:gd name="connsiteY14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34641 w 4345388"/>
                <a:gd name="connsiteY58" fmla="*/ 746205 h 1812024"/>
                <a:gd name="connsiteX59" fmla="*/ 2846567 w 4345388"/>
                <a:gd name="connsiteY59" fmla="*/ 762108 h 1812024"/>
                <a:gd name="connsiteX60" fmla="*/ 2862470 w 4345388"/>
                <a:gd name="connsiteY60" fmla="*/ 809815 h 1812024"/>
                <a:gd name="connsiteX61" fmla="*/ 2866446 w 4345388"/>
                <a:gd name="connsiteY61" fmla="*/ 825718 h 1812024"/>
                <a:gd name="connsiteX62" fmla="*/ 2882348 w 4345388"/>
                <a:gd name="connsiteY62" fmla="*/ 861499 h 1812024"/>
                <a:gd name="connsiteX63" fmla="*/ 2886324 w 4345388"/>
                <a:gd name="connsiteY63" fmla="*/ 877402 h 1812024"/>
                <a:gd name="connsiteX64" fmla="*/ 2898251 w 4345388"/>
                <a:gd name="connsiteY64" fmla="*/ 901255 h 1812024"/>
                <a:gd name="connsiteX65" fmla="*/ 2910178 w 4345388"/>
                <a:gd name="connsiteY65" fmla="*/ 893304 h 1812024"/>
                <a:gd name="connsiteX66" fmla="*/ 2949934 w 4345388"/>
                <a:gd name="connsiteY66" fmla="*/ 817767 h 1812024"/>
                <a:gd name="connsiteX67" fmla="*/ 2957886 w 4345388"/>
                <a:gd name="connsiteY67" fmla="*/ 770059 h 1812024"/>
                <a:gd name="connsiteX68" fmla="*/ 2977764 w 4345388"/>
                <a:gd name="connsiteY68" fmla="*/ 730302 h 1812024"/>
                <a:gd name="connsiteX69" fmla="*/ 2981740 w 4345388"/>
                <a:gd name="connsiteY69" fmla="*/ 686570 h 1812024"/>
                <a:gd name="connsiteX70" fmla="*/ 3005594 w 4345388"/>
                <a:gd name="connsiteY70" fmla="*/ 642838 h 1812024"/>
                <a:gd name="connsiteX71" fmla="*/ 3025472 w 4345388"/>
                <a:gd name="connsiteY71" fmla="*/ 567301 h 1812024"/>
                <a:gd name="connsiteX72" fmla="*/ 3041374 w 4345388"/>
                <a:gd name="connsiteY72" fmla="*/ 487788 h 1812024"/>
                <a:gd name="connsiteX73" fmla="*/ 3049326 w 4345388"/>
                <a:gd name="connsiteY73" fmla="*/ 471885 h 1812024"/>
                <a:gd name="connsiteX74" fmla="*/ 3061253 w 4345388"/>
                <a:gd name="connsiteY74" fmla="*/ 432128 h 1812024"/>
                <a:gd name="connsiteX75" fmla="*/ 3085107 w 4345388"/>
                <a:gd name="connsiteY75" fmla="*/ 376469 h 1812024"/>
                <a:gd name="connsiteX76" fmla="*/ 3101009 w 4345388"/>
                <a:gd name="connsiteY76" fmla="*/ 416226 h 1812024"/>
                <a:gd name="connsiteX77" fmla="*/ 3104985 w 4345388"/>
                <a:gd name="connsiteY77" fmla="*/ 440080 h 1812024"/>
                <a:gd name="connsiteX78" fmla="*/ 3116912 w 4345388"/>
                <a:gd name="connsiteY78" fmla="*/ 495739 h 1812024"/>
                <a:gd name="connsiteX79" fmla="*/ 3136790 w 4345388"/>
                <a:gd name="connsiteY79" fmla="*/ 555374 h 1812024"/>
                <a:gd name="connsiteX80" fmla="*/ 3180522 w 4345388"/>
                <a:gd name="connsiteY80" fmla="*/ 718375 h 1812024"/>
                <a:gd name="connsiteX81" fmla="*/ 3196425 w 4345388"/>
                <a:gd name="connsiteY81" fmla="*/ 770059 h 1812024"/>
                <a:gd name="connsiteX82" fmla="*/ 3220279 w 4345388"/>
                <a:gd name="connsiteY82" fmla="*/ 873426 h 1812024"/>
                <a:gd name="connsiteX83" fmla="*/ 3248108 w 4345388"/>
                <a:gd name="connsiteY83" fmla="*/ 964866 h 1812024"/>
                <a:gd name="connsiteX84" fmla="*/ 3252084 w 4345388"/>
                <a:gd name="connsiteY84" fmla="*/ 992695 h 1812024"/>
                <a:gd name="connsiteX85" fmla="*/ 3267987 w 4345388"/>
                <a:gd name="connsiteY85" fmla="*/ 1032452 h 1812024"/>
                <a:gd name="connsiteX86" fmla="*/ 3271962 w 4345388"/>
                <a:gd name="connsiteY86" fmla="*/ 1044379 h 1812024"/>
                <a:gd name="connsiteX87" fmla="*/ 3283889 w 4345388"/>
                <a:gd name="connsiteY87" fmla="*/ 1048355 h 1812024"/>
                <a:gd name="connsiteX88" fmla="*/ 3291841 w 4345388"/>
                <a:gd name="connsiteY88" fmla="*/ 1040403 h 1812024"/>
                <a:gd name="connsiteX89" fmla="*/ 3307743 w 4345388"/>
                <a:gd name="connsiteY89" fmla="*/ 1008598 h 1812024"/>
                <a:gd name="connsiteX90" fmla="*/ 3315694 w 4345388"/>
                <a:gd name="connsiteY90" fmla="*/ 984744 h 1812024"/>
                <a:gd name="connsiteX91" fmla="*/ 3335573 w 4345388"/>
                <a:gd name="connsiteY91" fmla="*/ 1016549 h 1812024"/>
                <a:gd name="connsiteX92" fmla="*/ 3367378 w 4345388"/>
                <a:gd name="connsiteY92" fmla="*/ 1088111 h 1812024"/>
                <a:gd name="connsiteX93" fmla="*/ 3399183 w 4345388"/>
                <a:gd name="connsiteY93" fmla="*/ 1143770 h 1812024"/>
                <a:gd name="connsiteX94" fmla="*/ 3415086 w 4345388"/>
                <a:gd name="connsiteY94" fmla="*/ 1139795 h 1812024"/>
                <a:gd name="connsiteX95" fmla="*/ 3430988 w 4345388"/>
                <a:gd name="connsiteY95" fmla="*/ 1111965 h 1812024"/>
                <a:gd name="connsiteX96" fmla="*/ 3454842 w 4345388"/>
                <a:gd name="connsiteY96" fmla="*/ 1060282 h 1812024"/>
                <a:gd name="connsiteX97" fmla="*/ 3478696 w 4345388"/>
                <a:gd name="connsiteY97" fmla="*/ 1008598 h 1812024"/>
                <a:gd name="connsiteX98" fmla="*/ 3490623 w 4345388"/>
                <a:gd name="connsiteY98" fmla="*/ 1004622 h 1812024"/>
                <a:gd name="connsiteX99" fmla="*/ 3522428 w 4345388"/>
                <a:gd name="connsiteY99" fmla="*/ 1048355 h 1812024"/>
                <a:gd name="connsiteX100" fmla="*/ 3538331 w 4345388"/>
                <a:gd name="connsiteY100" fmla="*/ 1068233 h 1812024"/>
                <a:gd name="connsiteX101" fmla="*/ 3582063 w 4345388"/>
                <a:gd name="connsiteY101" fmla="*/ 1151722 h 1812024"/>
                <a:gd name="connsiteX102" fmla="*/ 3609893 w 4345388"/>
                <a:gd name="connsiteY102" fmla="*/ 1203405 h 1812024"/>
                <a:gd name="connsiteX103" fmla="*/ 3629771 w 4345388"/>
                <a:gd name="connsiteY103" fmla="*/ 1251113 h 1812024"/>
                <a:gd name="connsiteX104" fmla="*/ 3641698 w 4345388"/>
                <a:gd name="connsiteY104" fmla="*/ 1267015 h 1812024"/>
                <a:gd name="connsiteX105" fmla="*/ 3653625 w 4345388"/>
                <a:gd name="connsiteY105" fmla="*/ 1294845 h 1812024"/>
                <a:gd name="connsiteX106" fmla="*/ 3665552 w 4345388"/>
                <a:gd name="connsiteY106" fmla="*/ 1282918 h 1812024"/>
                <a:gd name="connsiteX107" fmla="*/ 3721211 w 4345388"/>
                <a:gd name="connsiteY107" fmla="*/ 1111965 h 1812024"/>
                <a:gd name="connsiteX108" fmla="*/ 3768919 w 4345388"/>
                <a:gd name="connsiteY108" fmla="*/ 948963 h 1812024"/>
                <a:gd name="connsiteX109" fmla="*/ 3776870 w 4345388"/>
                <a:gd name="connsiteY109" fmla="*/ 897280 h 1812024"/>
                <a:gd name="connsiteX110" fmla="*/ 3792773 w 4345388"/>
                <a:gd name="connsiteY110" fmla="*/ 861499 h 1812024"/>
                <a:gd name="connsiteX111" fmla="*/ 3800724 w 4345388"/>
                <a:gd name="connsiteY111" fmla="*/ 837645 h 1812024"/>
                <a:gd name="connsiteX112" fmla="*/ 3808675 w 4345388"/>
                <a:gd name="connsiteY112" fmla="*/ 801864 h 1812024"/>
                <a:gd name="connsiteX113" fmla="*/ 3824578 w 4345388"/>
                <a:gd name="connsiteY113" fmla="*/ 778010 h 1812024"/>
                <a:gd name="connsiteX114" fmla="*/ 3828554 w 4345388"/>
                <a:gd name="connsiteY114" fmla="*/ 789937 h 1812024"/>
                <a:gd name="connsiteX115" fmla="*/ 3836505 w 4345388"/>
                <a:gd name="connsiteY115" fmla="*/ 801864 h 1812024"/>
                <a:gd name="connsiteX116" fmla="*/ 3840481 w 4345388"/>
                <a:gd name="connsiteY116" fmla="*/ 829694 h 1812024"/>
                <a:gd name="connsiteX117" fmla="*/ 3884213 w 4345388"/>
                <a:gd name="connsiteY117" fmla="*/ 992695 h 1812024"/>
                <a:gd name="connsiteX118" fmla="*/ 3896140 w 4345388"/>
                <a:gd name="connsiteY118" fmla="*/ 1024501 h 1812024"/>
                <a:gd name="connsiteX119" fmla="*/ 3904091 w 4345388"/>
                <a:gd name="connsiteY119" fmla="*/ 1064257 h 1812024"/>
                <a:gd name="connsiteX120" fmla="*/ 3916018 w 4345388"/>
                <a:gd name="connsiteY120" fmla="*/ 1115941 h 1812024"/>
                <a:gd name="connsiteX121" fmla="*/ 3947823 w 4345388"/>
                <a:gd name="connsiteY121" fmla="*/ 1219308 h 1812024"/>
                <a:gd name="connsiteX122" fmla="*/ 3959750 w 4345388"/>
                <a:gd name="connsiteY122" fmla="*/ 1239186 h 1812024"/>
                <a:gd name="connsiteX123" fmla="*/ 3971677 w 4345388"/>
                <a:gd name="connsiteY123" fmla="*/ 1286894 h 1812024"/>
                <a:gd name="connsiteX124" fmla="*/ 3995531 w 4345388"/>
                <a:gd name="connsiteY124" fmla="*/ 1394236 h 1812024"/>
                <a:gd name="connsiteX125" fmla="*/ 4023361 w 4345388"/>
                <a:gd name="connsiteY125" fmla="*/ 1430017 h 1812024"/>
                <a:gd name="connsiteX126" fmla="*/ 4031312 w 4345388"/>
                <a:gd name="connsiteY126" fmla="*/ 1441944 h 1812024"/>
                <a:gd name="connsiteX127" fmla="*/ 4043239 w 4345388"/>
                <a:gd name="connsiteY127" fmla="*/ 1465798 h 1812024"/>
                <a:gd name="connsiteX128" fmla="*/ 4055166 w 4345388"/>
                <a:gd name="connsiteY128" fmla="*/ 1469774 h 1812024"/>
                <a:gd name="connsiteX129" fmla="*/ 4082995 w 4345388"/>
                <a:gd name="connsiteY129" fmla="*/ 1477725 h 1812024"/>
                <a:gd name="connsiteX130" fmla="*/ 4114801 w 4345388"/>
                <a:gd name="connsiteY130" fmla="*/ 1481701 h 1812024"/>
                <a:gd name="connsiteX131" fmla="*/ 4130703 w 4345388"/>
                <a:gd name="connsiteY131" fmla="*/ 1485676 h 1812024"/>
                <a:gd name="connsiteX132" fmla="*/ 4154557 w 4345388"/>
                <a:gd name="connsiteY132" fmla="*/ 1477725 h 1812024"/>
                <a:gd name="connsiteX133" fmla="*/ 4166484 w 4345388"/>
                <a:gd name="connsiteY133" fmla="*/ 1465798 h 1812024"/>
                <a:gd name="connsiteX134" fmla="*/ 4198289 w 4345388"/>
                <a:gd name="connsiteY134" fmla="*/ 1414115 h 1812024"/>
                <a:gd name="connsiteX135" fmla="*/ 4234070 w 4345388"/>
                <a:gd name="connsiteY135" fmla="*/ 1418090 h 1812024"/>
                <a:gd name="connsiteX136" fmla="*/ 4257924 w 4345388"/>
                <a:gd name="connsiteY136" fmla="*/ 1437968 h 1812024"/>
                <a:gd name="connsiteX137" fmla="*/ 4273827 w 4345388"/>
                <a:gd name="connsiteY137" fmla="*/ 1449895 h 1812024"/>
                <a:gd name="connsiteX138" fmla="*/ 4313583 w 4345388"/>
                <a:gd name="connsiteY138" fmla="*/ 1485676 h 1812024"/>
                <a:gd name="connsiteX139" fmla="*/ 4325510 w 4345388"/>
                <a:gd name="connsiteY139" fmla="*/ 1505555 h 1812024"/>
                <a:gd name="connsiteX140" fmla="*/ 4337437 w 4345388"/>
                <a:gd name="connsiteY140" fmla="*/ 1533384 h 1812024"/>
                <a:gd name="connsiteX141" fmla="*/ 4345388 w 4345388"/>
                <a:gd name="connsiteY14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34641 w 4345388"/>
                <a:gd name="connsiteY58" fmla="*/ 746205 h 1812024"/>
                <a:gd name="connsiteX59" fmla="*/ 2846567 w 4345388"/>
                <a:gd name="connsiteY59" fmla="*/ 762108 h 1812024"/>
                <a:gd name="connsiteX60" fmla="*/ 2862470 w 4345388"/>
                <a:gd name="connsiteY60" fmla="*/ 809815 h 1812024"/>
                <a:gd name="connsiteX61" fmla="*/ 2866446 w 4345388"/>
                <a:gd name="connsiteY61" fmla="*/ 825718 h 1812024"/>
                <a:gd name="connsiteX62" fmla="*/ 2882348 w 4345388"/>
                <a:gd name="connsiteY62" fmla="*/ 861499 h 1812024"/>
                <a:gd name="connsiteX63" fmla="*/ 2886324 w 4345388"/>
                <a:gd name="connsiteY63" fmla="*/ 877402 h 1812024"/>
                <a:gd name="connsiteX64" fmla="*/ 2898251 w 4345388"/>
                <a:gd name="connsiteY64" fmla="*/ 901255 h 1812024"/>
                <a:gd name="connsiteX65" fmla="*/ 2910178 w 4345388"/>
                <a:gd name="connsiteY65" fmla="*/ 893304 h 1812024"/>
                <a:gd name="connsiteX66" fmla="*/ 2949934 w 4345388"/>
                <a:gd name="connsiteY66" fmla="*/ 817767 h 1812024"/>
                <a:gd name="connsiteX67" fmla="*/ 2957886 w 4345388"/>
                <a:gd name="connsiteY67" fmla="*/ 770059 h 1812024"/>
                <a:gd name="connsiteX68" fmla="*/ 2977764 w 4345388"/>
                <a:gd name="connsiteY68" fmla="*/ 730302 h 1812024"/>
                <a:gd name="connsiteX69" fmla="*/ 2981740 w 4345388"/>
                <a:gd name="connsiteY69" fmla="*/ 686570 h 1812024"/>
                <a:gd name="connsiteX70" fmla="*/ 3005594 w 4345388"/>
                <a:gd name="connsiteY70" fmla="*/ 642838 h 1812024"/>
                <a:gd name="connsiteX71" fmla="*/ 3025472 w 4345388"/>
                <a:gd name="connsiteY71" fmla="*/ 567301 h 1812024"/>
                <a:gd name="connsiteX72" fmla="*/ 3041374 w 4345388"/>
                <a:gd name="connsiteY72" fmla="*/ 487788 h 1812024"/>
                <a:gd name="connsiteX73" fmla="*/ 3049326 w 4345388"/>
                <a:gd name="connsiteY73" fmla="*/ 471885 h 1812024"/>
                <a:gd name="connsiteX74" fmla="*/ 3061253 w 4345388"/>
                <a:gd name="connsiteY74" fmla="*/ 432128 h 1812024"/>
                <a:gd name="connsiteX75" fmla="*/ 3085107 w 4345388"/>
                <a:gd name="connsiteY75" fmla="*/ 376469 h 1812024"/>
                <a:gd name="connsiteX76" fmla="*/ 3101009 w 4345388"/>
                <a:gd name="connsiteY76" fmla="*/ 416226 h 1812024"/>
                <a:gd name="connsiteX77" fmla="*/ 3104985 w 4345388"/>
                <a:gd name="connsiteY77" fmla="*/ 440080 h 1812024"/>
                <a:gd name="connsiteX78" fmla="*/ 3116912 w 4345388"/>
                <a:gd name="connsiteY78" fmla="*/ 495739 h 1812024"/>
                <a:gd name="connsiteX79" fmla="*/ 3136790 w 4345388"/>
                <a:gd name="connsiteY79" fmla="*/ 555374 h 1812024"/>
                <a:gd name="connsiteX80" fmla="*/ 3180522 w 4345388"/>
                <a:gd name="connsiteY80" fmla="*/ 718375 h 1812024"/>
                <a:gd name="connsiteX81" fmla="*/ 3196425 w 4345388"/>
                <a:gd name="connsiteY81" fmla="*/ 770059 h 1812024"/>
                <a:gd name="connsiteX82" fmla="*/ 3220279 w 4345388"/>
                <a:gd name="connsiteY82" fmla="*/ 873426 h 1812024"/>
                <a:gd name="connsiteX83" fmla="*/ 3248108 w 4345388"/>
                <a:gd name="connsiteY83" fmla="*/ 964866 h 1812024"/>
                <a:gd name="connsiteX84" fmla="*/ 3252084 w 4345388"/>
                <a:gd name="connsiteY84" fmla="*/ 992695 h 1812024"/>
                <a:gd name="connsiteX85" fmla="*/ 3267987 w 4345388"/>
                <a:gd name="connsiteY85" fmla="*/ 1032452 h 1812024"/>
                <a:gd name="connsiteX86" fmla="*/ 3271962 w 4345388"/>
                <a:gd name="connsiteY86" fmla="*/ 1044379 h 1812024"/>
                <a:gd name="connsiteX87" fmla="*/ 3283889 w 4345388"/>
                <a:gd name="connsiteY87" fmla="*/ 1048355 h 1812024"/>
                <a:gd name="connsiteX88" fmla="*/ 3291841 w 4345388"/>
                <a:gd name="connsiteY88" fmla="*/ 1040403 h 1812024"/>
                <a:gd name="connsiteX89" fmla="*/ 3307743 w 4345388"/>
                <a:gd name="connsiteY89" fmla="*/ 1008598 h 1812024"/>
                <a:gd name="connsiteX90" fmla="*/ 3315694 w 4345388"/>
                <a:gd name="connsiteY90" fmla="*/ 984744 h 1812024"/>
                <a:gd name="connsiteX91" fmla="*/ 3335573 w 4345388"/>
                <a:gd name="connsiteY91" fmla="*/ 1016549 h 1812024"/>
                <a:gd name="connsiteX92" fmla="*/ 3367378 w 4345388"/>
                <a:gd name="connsiteY92" fmla="*/ 1088111 h 1812024"/>
                <a:gd name="connsiteX93" fmla="*/ 3399183 w 4345388"/>
                <a:gd name="connsiteY93" fmla="*/ 1143770 h 1812024"/>
                <a:gd name="connsiteX94" fmla="*/ 3415086 w 4345388"/>
                <a:gd name="connsiteY94" fmla="*/ 1139795 h 1812024"/>
                <a:gd name="connsiteX95" fmla="*/ 3430988 w 4345388"/>
                <a:gd name="connsiteY95" fmla="*/ 1111965 h 1812024"/>
                <a:gd name="connsiteX96" fmla="*/ 3454842 w 4345388"/>
                <a:gd name="connsiteY96" fmla="*/ 1060282 h 1812024"/>
                <a:gd name="connsiteX97" fmla="*/ 3478696 w 4345388"/>
                <a:gd name="connsiteY97" fmla="*/ 1008598 h 1812024"/>
                <a:gd name="connsiteX98" fmla="*/ 3490623 w 4345388"/>
                <a:gd name="connsiteY98" fmla="*/ 1004622 h 1812024"/>
                <a:gd name="connsiteX99" fmla="*/ 3522428 w 4345388"/>
                <a:gd name="connsiteY99" fmla="*/ 1048355 h 1812024"/>
                <a:gd name="connsiteX100" fmla="*/ 3538331 w 4345388"/>
                <a:gd name="connsiteY100" fmla="*/ 1068233 h 1812024"/>
                <a:gd name="connsiteX101" fmla="*/ 3582063 w 4345388"/>
                <a:gd name="connsiteY101" fmla="*/ 1151722 h 1812024"/>
                <a:gd name="connsiteX102" fmla="*/ 3609893 w 4345388"/>
                <a:gd name="connsiteY102" fmla="*/ 1203405 h 1812024"/>
                <a:gd name="connsiteX103" fmla="*/ 3629771 w 4345388"/>
                <a:gd name="connsiteY103" fmla="*/ 1251113 h 1812024"/>
                <a:gd name="connsiteX104" fmla="*/ 3641698 w 4345388"/>
                <a:gd name="connsiteY104" fmla="*/ 1267015 h 1812024"/>
                <a:gd name="connsiteX105" fmla="*/ 3653625 w 4345388"/>
                <a:gd name="connsiteY105" fmla="*/ 1294845 h 1812024"/>
                <a:gd name="connsiteX106" fmla="*/ 3665552 w 4345388"/>
                <a:gd name="connsiteY106" fmla="*/ 1282918 h 1812024"/>
                <a:gd name="connsiteX107" fmla="*/ 3721211 w 4345388"/>
                <a:gd name="connsiteY107" fmla="*/ 1111965 h 1812024"/>
                <a:gd name="connsiteX108" fmla="*/ 3768919 w 4345388"/>
                <a:gd name="connsiteY108" fmla="*/ 948963 h 1812024"/>
                <a:gd name="connsiteX109" fmla="*/ 3776870 w 4345388"/>
                <a:gd name="connsiteY109" fmla="*/ 897280 h 1812024"/>
                <a:gd name="connsiteX110" fmla="*/ 3792773 w 4345388"/>
                <a:gd name="connsiteY110" fmla="*/ 861499 h 1812024"/>
                <a:gd name="connsiteX111" fmla="*/ 3800724 w 4345388"/>
                <a:gd name="connsiteY111" fmla="*/ 837645 h 1812024"/>
                <a:gd name="connsiteX112" fmla="*/ 3808675 w 4345388"/>
                <a:gd name="connsiteY112" fmla="*/ 801864 h 1812024"/>
                <a:gd name="connsiteX113" fmla="*/ 3824578 w 4345388"/>
                <a:gd name="connsiteY113" fmla="*/ 778010 h 1812024"/>
                <a:gd name="connsiteX114" fmla="*/ 3828554 w 4345388"/>
                <a:gd name="connsiteY114" fmla="*/ 789937 h 1812024"/>
                <a:gd name="connsiteX115" fmla="*/ 3836505 w 4345388"/>
                <a:gd name="connsiteY115" fmla="*/ 801864 h 1812024"/>
                <a:gd name="connsiteX116" fmla="*/ 3840481 w 4345388"/>
                <a:gd name="connsiteY116" fmla="*/ 829694 h 1812024"/>
                <a:gd name="connsiteX117" fmla="*/ 3884213 w 4345388"/>
                <a:gd name="connsiteY117" fmla="*/ 992695 h 1812024"/>
                <a:gd name="connsiteX118" fmla="*/ 3896140 w 4345388"/>
                <a:gd name="connsiteY118" fmla="*/ 1024501 h 1812024"/>
                <a:gd name="connsiteX119" fmla="*/ 3904091 w 4345388"/>
                <a:gd name="connsiteY119" fmla="*/ 1064257 h 1812024"/>
                <a:gd name="connsiteX120" fmla="*/ 3916018 w 4345388"/>
                <a:gd name="connsiteY120" fmla="*/ 1115941 h 1812024"/>
                <a:gd name="connsiteX121" fmla="*/ 3947823 w 4345388"/>
                <a:gd name="connsiteY121" fmla="*/ 1219308 h 1812024"/>
                <a:gd name="connsiteX122" fmla="*/ 3959750 w 4345388"/>
                <a:gd name="connsiteY122" fmla="*/ 1239186 h 1812024"/>
                <a:gd name="connsiteX123" fmla="*/ 3971677 w 4345388"/>
                <a:gd name="connsiteY123" fmla="*/ 1286894 h 1812024"/>
                <a:gd name="connsiteX124" fmla="*/ 3995531 w 4345388"/>
                <a:gd name="connsiteY124" fmla="*/ 1394236 h 1812024"/>
                <a:gd name="connsiteX125" fmla="*/ 4023361 w 4345388"/>
                <a:gd name="connsiteY125" fmla="*/ 1430017 h 1812024"/>
                <a:gd name="connsiteX126" fmla="*/ 4031312 w 4345388"/>
                <a:gd name="connsiteY126" fmla="*/ 1441944 h 1812024"/>
                <a:gd name="connsiteX127" fmla="*/ 4043239 w 4345388"/>
                <a:gd name="connsiteY127" fmla="*/ 1465798 h 1812024"/>
                <a:gd name="connsiteX128" fmla="*/ 4055166 w 4345388"/>
                <a:gd name="connsiteY128" fmla="*/ 1469774 h 1812024"/>
                <a:gd name="connsiteX129" fmla="*/ 4082995 w 4345388"/>
                <a:gd name="connsiteY129" fmla="*/ 1477725 h 1812024"/>
                <a:gd name="connsiteX130" fmla="*/ 4114801 w 4345388"/>
                <a:gd name="connsiteY130" fmla="*/ 1481701 h 1812024"/>
                <a:gd name="connsiteX131" fmla="*/ 4130703 w 4345388"/>
                <a:gd name="connsiteY131" fmla="*/ 1485676 h 1812024"/>
                <a:gd name="connsiteX132" fmla="*/ 4154557 w 4345388"/>
                <a:gd name="connsiteY132" fmla="*/ 1477725 h 1812024"/>
                <a:gd name="connsiteX133" fmla="*/ 4166484 w 4345388"/>
                <a:gd name="connsiteY133" fmla="*/ 1465798 h 1812024"/>
                <a:gd name="connsiteX134" fmla="*/ 4198289 w 4345388"/>
                <a:gd name="connsiteY134" fmla="*/ 1414115 h 1812024"/>
                <a:gd name="connsiteX135" fmla="*/ 4234070 w 4345388"/>
                <a:gd name="connsiteY135" fmla="*/ 1418090 h 1812024"/>
                <a:gd name="connsiteX136" fmla="*/ 4257924 w 4345388"/>
                <a:gd name="connsiteY136" fmla="*/ 1437968 h 1812024"/>
                <a:gd name="connsiteX137" fmla="*/ 4273827 w 4345388"/>
                <a:gd name="connsiteY137" fmla="*/ 1449895 h 1812024"/>
                <a:gd name="connsiteX138" fmla="*/ 4313583 w 4345388"/>
                <a:gd name="connsiteY138" fmla="*/ 1485676 h 1812024"/>
                <a:gd name="connsiteX139" fmla="*/ 4325510 w 4345388"/>
                <a:gd name="connsiteY139" fmla="*/ 1505555 h 1812024"/>
                <a:gd name="connsiteX140" fmla="*/ 4337437 w 4345388"/>
                <a:gd name="connsiteY140" fmla="*/ 1533384 h 1812024"/>
                <a:gd name="connsiteX141" fmla="*/ 4345388 w 4345388"/>
                <a:gd name="connsiteY14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2470 w 4345388"/>
                <a:gd name="connsiteY59" fmla="*/ 809815 h 1812024"/>
                <a:gd name="connsiteX60" fmla="*/ 2866446 w 4345388"/>
                <a:gd name="connsiteY60" fmla="*/ 825718 h 1812024"/>
                <a:gd name="connsiteX61" fmla="*/ 2882348 w 4345388"/>
                <a:gd name="connsiteY61" fmla="*/ 861499 h 1812024"/>
                <a:gd name="connsiteX62" fmla="*/ 2886324 w 4345388"/>
                <a:gd name="connsiteY62" fmla="*/ 877402 h 1812024"/>
                <a:gd name="connsiteX63" fmla="*/ 2898251 w 4345388"/>
                <a:gd name="connsiteY63" fmla="*/ 901255 h 1812024"/>
                <a:gd name="connsiteX64" fmla="*/ 2910178 w 4345388"/>
                <a:gd name="connsiteY64" fmla="*/ 893304 h 1812024"/>
                <a:gd name="connsiteX65" fmla="*/ 2949934 w 4345388"/>
                <a:gd name="connsiteY65" fmla="*/ 817767 h 1812024"/>
                <a:gd name="connsiteX66" fmla="*/ 2957886 w 4345388"/>
                <a:gd name="connsiteY66" fmla="*/ 770059 h 1812024"/>
                <a:gd name="connsiteX67" fmla="*/ 2977764 w 4345388"/>
                <a:gd name="connsiteY67" fmla="*/ 730302 h 1812024"/>
                <a:gd name="connsiteX68" fmla="*/ 2981740 w 4345388"/>
                <a:gd name="connsiteY68" fmla="*/ 686570 h 1812024"/>
                <a:gd name="connsiteX69" fmla="*/ 3005594 w 4345388"/>
                <a:gd name="connsiteY69" fmla="*/ 642838 h 1812024"/>
                <a:gd name="connsiteX70" fmla="*/ 3025472 w 4345388"/>
                <a:gd name="connsiteY70" fmla="*/ 567301 h 1812024"/>
                <a:gd name="connsiteX71" fmla="*/ 3041374 w 4345388"/>
                <a:gd name="connsiteY71" fmla="*/ 487788 h 1812024"/>
                <a:gd name="connsiteX72" fmla="*/ 3049326 w 4345388"/>
                <a:gd name="connsiteY72" fmla="*/ 471885 h 1812024"/>
                <a:gd name="connsiteX73" fmla="*/ 3061253 w 4345388"/>
                <a:gd name="connsiteY73" fmla="*/ 432128 h 1812024"/>
                <a:gd name="connsiteX74" fmla="*/ 3085107 w 4345388"/>
                <a:gd name="connsiteY74" fmla="*/ 376469 h 1812024"/>
                <a:gd name="connsiteX75" fmla="*/ 3101009 w 4345388"/>
                <a:gd name="connsiteY75" fmla="*/ 416226 h 1812024"/>
                <a:gd name="connsiteX76" fmla="*/ 3104985 w 4345388"/>
                <a:gd name="connsiteY76" fmla="*/ 440080 h 1812024"/>
                <a:gd name="connsiteX77" fmla="*/ 3116912 w 4345388"/>
                <a:gd name="connsiteY77" fmla="*/ 495739 h 1812024"/>
                <a:gd name="connsiteX78" fmla="*/ 3136790 w 4345388"/>
                <a:gd name="connsiteY78" fmla="*/ 555374 h 1812024"/>
                <a:gd name="connsiteX79" fmla="*/ 3180522 w 4345388"/>
                <a:gd name="connsiteY79" fmla="*/ 718375 h 1812024"/>
                <a:gd name="connsiteX80" fmla="*/ 3196425 w 4345388"/>
                <a:gd name="connsiteY80" fmla="*/ 770059 h 1812024"/>
                <a:gd name="connsiteX81" fmla="*/ 3220279 w 4345388"/>
                <a:gd name="connsiteY81" fmla="*/ 873426 h 1812024"/>
                <a:gd name="connsiteX82" fmla="*/ 3248108 w 4345388"/>
                <a:gd name="connsiteY82" fmla="*/ 964866 h 1812024"/>
                <a:gd name="connsiteX83" fmla="*/ 3252084 w 4345388"/>
                <a:gd name="connsiteY83" fmla="*/ 992695 h 1812024"/>
                <a:gd name="connsiteX84" fmla="*/ 3267987 w 4345388"/>
                <a:gd name="connsiteY84" fmla="*/ 1032452 h 1812024"/>
                <a:gd name="connsiteX85" fmla="*/ 3271962 w 4345388"/>
                <a:gd name="connsiteY85" fmla="*/ 1044379 h 1812024"/>
                <a:gd name="connsiteX86" fmla="*/ 3283889 w 4345388"/>
                <a:gd name="connsiteY86" fmla="*/ 1048355 h 1812024"/>
                <a:gd name="connsiteX87" fmla="*/ 3291841 w 4345388"/>
                <a:gd name="connsiteY87" fmla="*/ 1040403 h 1812024"/>
                <a:gd name="connsiteX88" fmla="*/ 3307743 w 4345388"/>
                <a:gd name="connsiteY88" fmla="*/ 1008598 h 1812024"/>
                <a:gd name="connsiteX89" fmla="*/ 3315694 w 4345388"/>
                <a:gd name="connsiteY89" fmla="*/ 984744 h 1812024"/>
                <a:gd name="connsiteX90" fmla="*/ 3335573 w 4345388"/>
                <a:gd name="connsiteY90" fmla="*/ 1016549 h 1812024"/>
                <a:gd name="connsiteX91" fmla="*/ 3367378 w 4345388"/>
                <a:gd name="connsiteY91" fmla="*/ 1088111 h 1812024"/>
                <a:gd name="connsiteX92" fmla="*/ 3399183 w 4345388"/>
                <a:gd name="connsiteY92" fmla="*/ 1143770 h 1812024"/>
                <a:gd name="connsiteX93" fmla="*/ 3415086 w 4345388"/>
                <a:gd name="connsiteY93" fmla="*/ 1139795 h 1812024"/>
                <a:gd name="connsiteX94" fmla="*/ 3430988 w 4345388"/>
                <a:gd name="connsiteY94" fmla="*/ 1111965 h 1812024"/>
                <a:gd name="connsiteX95" fmla="*/ 3454842 w 4345388"/>
                <a:gd name="connsiteY95" fmla="*/ 1060282 h 1812024"/>
                <a:gd name="connsiteX96" fmla="*/ 3478696 w 4345388"/>
                <a:gd name="connsiteY96" fmla="*/ 1008598 h 1812024"/>
                <a:gd name="connsiteX97" fmla="*/ 3490623 w 4345388"/>
                <a:gd name="connsiteY97" fmla="*/ 1004622 h 1812024"/>
                <a:gd name="connsiteX98" fmla="*/ 3522428 w 4345388"/>
                <a:gd name="connsiteY98" fmla="*/ 1048355 h 1812024"/>
                <a:gd name="connsiteX99" fmla="*/ 3538331 w 4345388"/>
                <a:gd name="connsiteY99" fmla="*/ 1068233 h 1812024"/>
                <a:gd name="connsiteX100" fmla="*/ 3582063 w 4345388"/>
                <a:gd name="connsiteY100" fmla="*/ 1151722 h 1812024"/>
                <a:gd name="connsiteX101" fmla="*/ 3609893 w 4345388"/>
                <a:gd name="connsiteY101" fmla="*/ 1203405 h 1812024"/>
                <a:gd name="connsiteX102" fmla="*/ 3629771 w 4345388"/>
                <a:gd name="connsiteY102" fmla="*/ 1251113 h 1812024"/>
                <a:gd name="connsiteX103" fmla="*/ 3641698 w 4345388"/>
                <a:gd name="connsiteY103" fmla="*/ 1267015 h 1812024"/>
                <a:gd name="connsiteX104" fmla="*/ 3653625 w 4345388"/>
                <a:gd name="connsiteY104" fmla="*/ 1294845 h 1812024"/>
                <a:gd name="connsiteX105" fmla="*/ 3665552 w 4345388"/>
                <a:gd name="connsiteY105" fmla="*/ 1282918 h 1812024"/>
                <a:gd name="connsiteX106" fmla="*/ 3721211 w 4345388"/>
                <a:gd name="connsiteY106" fmla="*/ 1111965 h 1812024"/>
                <a:gd name="connsiteX107" fmla="*/ 3768919 w 4345388"/>
                <a:gd name="connsiteY107" fmla="*/ 948963 h 1812024"/>
                <a:gd name="connsiteX108" fmla="*/ 3776870 w 4345388"/>
                <a:gd name="connsiteY108" fmla="*/ 897280 h 1812024"/>
                <a:gd name="connsiteX109" fmla="*/ 3792773 w 4345388"/>
                <a:gd name="connsiteY109" fmla="*/ 861499 h 1812024"/>
                <a:gd name="connsiteX110" fmla="*/ 3800724 w 4345388"/>
                <a:gd name="connsiteY110" fmla="*/ 837645 h 1812024"/>
                <a:gd name="connsiteX111" fmla="*/ 3808675 w 4345388"/>
                <a:gd name="connsiteY111" fmla="*/ 801864 h 1812024"/>
                <a:gd name="connsiteX112" fmla="*/ 3824578 w 4345388"/>
                <a:gd name="connsiteY112" fmla="*/ 778010 h 1812024"/>
                <a:gd name="connsiteX113" fmla="*/ 3828554 w 4345388"/>
                <a:gd name="connsiteY113" fmla="*/ 789937 h 1812024"/>
                <a:gd name="connsiteX114" fmla="*/ 3836505 w 4345388"/>
                <a:gd name="connsiteY114" fmla="*/ 801864 h 1812024"/>
                <a:gd name="connsiteX115" fmla="*/ 3840481 w 4345388"/>
                <a:gd name="connsiteY115" fmla="*/ 829694 h 1812024"/>
                <a:gd name="connsiteX116" fmla="*/ 3884213 w 4345388"/>
                <a:gd name="connsiteY116" fmla="*/ 992695 h 1812024"/>
                <a:gd name="connsiteX117" fmla="*/ 3896140 w 4345388"/>
                <a:gd name="connsiteY117" fmla="*/ 1024501 h 1812024"/>
                <a:gd name="connsiteX118" fmla="*/ 3904091 w 4345388"/>
                <a:gd name="connsiteY118" fmla="*/ 1064257 h 1812024"/>
                <a:gd name="connsiteX119" fmla="*/ 3916018 w 4345388"/>
                <a:gd name="connsiteY119" fmla="*/ 1115941 h 1812024"/>
                <a:gd name="connsiteX120" fmla="*/ 3947823 w 4345388"/>
                <a:gd name="connsiteY120" fmla="*/ 1219308 h 1812024"/>
                <a:gd name="connsiteX121" fmla="*/ 3959750 w 4345388"/>
                <a:gd name="connsiteY121" fmla="*/ 1239186 h 1812024"/>
                <a:gd name="connsiteX122" fmla="*/ 3971677 w 4345388"/>
                <a:gd name="connsiteY122" fmla="*/ 1286894 h 1812024"/>
                <a:gd name="connsiteX123" fmla="*/ 3995531 w 4345388"/>
                <a:gd name="connsiteY123" fmla="*/ 1394236 h 1812024"/>
                <a:gd name="connsiteX124" fmla="*/ 4023361 w 4345388"/>
                <a:gd name="connsiteY124" fmla="*/ 1430017 h 1812024"/>
                <a:gd name="connsiteX125" fmla="*/ 4031312 w 4345388"/>
                <a:gd name="connsiteY125" fmla="*/ 1441944 h 1812024"/>
                <a:gd name="connsiteX126" fmla="*/ 4043239 w 4345388"/>
                <a:gd name="connsiteY126" fmla="*/ 1465798 h 1812024"/>
                <a:gd name="connsiteX127" fmla="*/ 4055166 w 4345388"/>
                <a:gd name="connsiteY127" fmla="*/ 1469774 h 1812024"/>
                <a:gd name="connsiteX128" fmla="*/ 4082995 w 4345388"/>
                <a:gd name="connsiteY128" fmla="*/ 1477725 h 1812024"/>
                <a:gd name="connsiteX129" fmla="*/ 4114801 w 4345388"/>
                <a:gd name="connsiteY129" fmla="*/ 1481701 h 1812024"/>
                <a:gd name="connsiteX130" fmla="*/ 4130703 w 4345388"/>
                <a:gd name="connsiteY130" fmla="*/ 1485676 h 1812024"/>
                <a:gd name="connsiteX131" fmla="*/ 4154557 w 4345388"/>
                <a:gd name="connsiteY131" fmla="*/ 1477725 h 1812024"/>
                <a:gd name="connsiteX132" fmla="*/ 4166484 w 4345388"/>
                <a:gd name="connsiteY132" fmla="*/ 1465798 h 1812024"/>
                <a:gd name="connsiteX133" fmla="*/ 4198289 w 4345388"/>
                <a:gd name="connsiteY133" fmla="*/ 1414115 h 1812024"/>
                <a:gd name="connsiteX134" fmla="*/ 4234070 w 4345388"/>
                <a:gd name="connsiteY134" fmla="*/ 1418090 h 1812024"/>
                <a:gd name="connsiteX135" fmla="*/ 4257924 w 4345388"/>
                <a:gd name="connsiteY135" fmla="*/ 1437968 h 1812024"/>
                <a:gd name="connsiteX136" fmla="*/ 4273827 w 4345388"/>
                <a:gd name="connsiteY136" fmla="*/ 1449895 h 1812024"/>
                <a:gd name="connsiteX137" fmla="*/ 4313583 w 4345388"/>
                <a:gd name="connsiteY137" fmla="*/ 1485676 h 1812024"/>
                <a:gd name="connsiteX138" fmla="*/ 4325510 w 4345388"/>
                <a:gd name="connsiteY138" fmla="*/ 1505555 h 1812024"/>
                <a:gd name="connsiteX139" fmla="*/ 4337437 w 4345388"/>
                <a:gd name="connsiteY139" fmla="*/ 1533384 h 1812024"/>
                <a:gd name="connsiteX140" fmla="*/ 4345388 w 4345388"/>
                <a:gd name="connsiteY14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446 w 4345388"/>
                <a:gd name="connsiteY59" fmla="*/ 825718 h 1812024"/>
                <a:gd name="connsiteX60" fmla="*/ 2882348 w 4345388"/>
                <a:gd name="connsiteY60" fmla="*/ 861499 h 1812024"/>
                <a:gd name="connsiteX61" fmla="*/ 2886324 w 4345388"/>
                <a:gd name="connsiteY61" fmla="*/ 877402 h 1812024"/>
                <a:gd name="connsiteX62" fmla="*/ 2898251 w 4345388"/>
                <a:gd name="connsiteY62" fmla="*/ 901255 h 1812024"/>
                <a:gd name="connsiteX63" fmla="*/ 2910178 w 4345388"/>
                <a:gd name="connsiteY63" fmla="*/ 893304 h 1812024"/>
                <a:gd name="connsiteX64" fmla="*/ 2949934 w 4345388"/>
                <a:gd name="connsiteY64" fmla="*/ 817767 h 1812024"/>
                <a:gd name="connsiteX65" fmla="*/ 2957886 w 4345388"/>
                <a:gd name="connsiteY65" fmla="*/ 770059 h 1812024"/>
                <a:gd name="connsiteX66" fmla="*/ 2977764 w 4345388"/>
                <a:gd name="connsiteY66" fmla="*/ 730302 h 1812024"/>
                <a:gd name="connsiteX67" fmla="*/ 2981740 w 4345388"/>
                <a:gd name="connsiteY67" fmla="*/ 686570 h 1812024"/>
                <a:gd name="connsiteX68" fmla="*/ 3005594 w 4345388"/>
                <a:gd name="connsiteY68" fmla="*/ 642838 h 1812024"/>
                <a:gd name="connsiteX69" fmla="*/ 3025472 w 4345388"/>
                <a:gd name="connsiteY69" fmla="*/ 567301 h 1812024"/>
                <a:gd name="connsiteX70" fmla="*/ 3041374 w 4345388"/>
                <a:gd name="connsiteY70" fmla="*/ 487788 h 1812024"/>
                <a:gd name="connsiteX71" fmla="*/ 3049326 w 4345388"/>
                <a:gd name="connsiteY71" fmla="*/ 471885 h 1812024"/>
                <a:gd name="connsiteX72" fmla="*/ 3061253 w 4345388"/>
                <a:gd name="connsiteY72" fmla="*/ 432128 h 1812024"/>
                <a:gd name="connsiteX73" fmla="*/ 3085107 w 4345388"/>
                <a:gd name="connsiteY73" fmla="*/ 376469 h 1812024"/>
                <a:gd name="connsiteX74" fmla="*/ 3101009 w 4345388"/>
                <a:gd name="connsiteY74" fmla="*/ 416226 h 1812024"/>
                <a:gd name="connsiteX75" fmla="*/ 3104985 w 4345388"/>
                <a:gd name="connsiteY75" fmla="*/ 440080 h 1812024"/>
                <a:gd name="connsiteX76" fmla="*/ 3116912 w 4345388"/>
                <a:gd name="connsiteY76" fmla="*/ 495739 h 1812024"/>
                <a:gd name="connsiteX77" fmla="*/ 3136790 w 4345388"/>
                <a:gd name="connsiteY77" fmla="*/ 555374 h 1812024"/>
                <a:gd name="connsiteX78" fmla="*/ 3180522 w 4345388"/>
                <a:gd name="connsiteY78" fmla="*/ 718375 h 1812024"/>
                <a:gd name="connsiteX79" fmla="*/ 3196425 w 4345388"/>
                <a:gd name="connsiteY79" fmla="*/ 770059 h 1812024"/>
                <a:gd name="connsiteX80" fmla="*/ 3220279 w 4345388"/>
                <a:gd name="connsiteY80" fmla="*/ 873426 h 1812024"/>
                <a:gd name="connsiteX81" fmla="*/ 3248108 w 4345388"/>
                <a:gd name="connsiteY81" fmla="*/ 964866 h 1812024"/>
                <a:gd name="connsiteX82" fmla="*/ 3252084 w 4345388"/>
                <a:gd name="connsiteY82" fmla="*/ 992695 h 1812024"/>
                <a:gd name="connsiteX83" fmla="*/ 3267987 w 4345388"/>
                <a:gd name="connsiteY83" fmla="*/ 1032452 h 1812024"/>
                <a:gd name="connsiteX84" fmla="*/ 3271962 w 4345388"/>
                <a:gd name="connsiteY84" fmla="*/ 1044379 h 1812024"/>
                <a:gd name="connsiteX85" fmla="*/ 3283889 w 4345388"/>
                <a:gd name="connsiteY85" fmla="*/ 1048355 h 1812024"/>
                <a:gd name="connsiteX86" fmla="*/ 3291841 w 4345388"/>
                <a:gd name="connsiteY86" fmla="*/ 1040403 h 1812024"/>
                <a:gd name="connsiteX87" fmla="*/ 3307743 w 4345388"/>
                <a:gd name="connsiteY87" fmla="*/ 1008598 h 1812024"/>
                <a:gd name="connsiteX88" fmla="*/ 3315694 w 4345388"/>
                <a:gd name="connsiteY88" fmla="*/ 984744 h 1812024"/>
                <a:gd name="connsiteX89" fmla="*/ 3335573 w 4345388"/>
                <a:gd name="connsiteY89" fmla="*/ 1016549 h 1812024"/>
                <a:gd name="connsiteX90" fmla="*/ 3367378 w 4345388"/>
                <a:gd name="connsiteY90" fmla="*/ 1088111 h 1812024"/>
                <a:gd name="connsiteX91" fmla="*/ 3399183 w 4345388"/>
                <a:gd name="connsiteY91" fmla="*/ 1143770 h 1812024"/>
                <a:gd name="connsiteX92" fmla="*/ 3415086 w 4345388"/>
                <a:gd name="connsiteY92" fmla="*/ 1139795 h 1812024"/>
                <a:gd name="connsiteX93" fmla="*/ 3430988 w 4345388"/>
                <a:gd name="connsiteY93" fmla="*/ 1111965 h 1812024"/>
                <a:gd name="connsiteX94" fmla="*/ 3454842 w 4345388"/>
                <a:gd name="connsiteY94" fmla="*/ 1060282 h 1812024"/>
                <a:gd name="connsiteX95" fmla="*/ 3478696 w 4345388"/>
                <a:gd name="connsiteY95" fmla="*/ 1008598 h 1812024"/>
                <a:gd name="connsiteX96" fmla="*/ 3490623 w 4345388"/>
                <a:gd name="connsiteY96" fmla="*/ 1004622 h 1812024"/>
                <a:gd name="connsiteX97" fmla="*/ 3522428 w 4345388"/>
                <a:gd name="connsiteY97" fmla="*/ 1048355 h 1812024"/>
                <a:gd name="connsiteX98" fmla="*/ 3538331 w 4345388"/>
                <a:gd name="connsiteY98" fmla="*/ 1068233 h 1812024"/>
                <a:gd name="connsiteX99" fmla="*/ 3582063 w 4345388"/>
                <a:gd name="connsiteY99" fmla="*/ 1151722 h 1812024"/>
                <a:gd name="connsiteX100" fmla="*/ 3609893 w 4345388"/>
                <a:gd name="connsiteY100" fmla="*/ 1203405 h 1812024"/>
                <a:gd name="connsiteX101" fmla="*/ 3629771 w 4345388"/>
                <a:gd name="connsiteY101" fmla="*/ 1251113 h 1812024"/>
                <a:gd name="connsiteX102" fmla="*/ 3641698 w 4345388"/>
                <a:gd name="connsiteY102" fmla="*/ 1267015 h 1812024"/>
                <a:gd name="connsiteX103" fmla="*/ 3653625 w 4345388"/>
                <a:gd name="connsiteY103" fmla="*/ 1294845 h 1812024"/>
                <a:gd name="connsiteX104" fmla="*/ 3665552 w 4345388"/>
                <a:gd name="connsiteY104" fmla="*/ 1282918 h 1812024"/>
                <a:gd name="connsiteX105" fmla="*/ 3721211 w 4345388"/>
                <a:gd name="connsiteY105" fmla="*/ 1111965 h 1812024"/>
                <a:gd name="connsiteX106" fmla="*/ 3768919 w 4345388"/>
                <a:gd name="connsiteY106" fmla="*/ 948963 h 1812024"/>
                <a:gd name="connsiteX107" fmla="*/ 3776870 w 4345388"/>
                <a:gd name="connsiteY107" fmla="*/ 897280 h 1812024"/>
                <a:gd name="connsiteX108" fmla="*/ 3792773 w 4345388"/>
                <a:gd name="connsiteY108" fmla="*/ 861499 h 1812024"/>
                <a:gd name="connsiteX109" fmla="*/ 3800724 w 4345388"/>
                <a:gd name="connsiteY109" fmla="*/ 837645 h 1812024"/>
                <a:gd name="connsiteX110" fmla="*/ 3808675 w 4345388"/>
                <a:gd name="connsiteY110" fmla="*/ 801864 h 1812024"/>
                <a:gd name="connsiteX111" fmla="*/ 3824578 w 4345388"/>
                <a:gd name="connsiteY111" fmla="*/ 778010 h 1812024"/>
                <a:gd name="connsiteX112" fmla="*/ 3828554 w 4345388"/>
                <a:gd name="connsiteY112" fmla="*/ 789937 h 1812024"/>
                <a:gd name="connsiteX113" fmla="*/ 3836505 w 4345388"/>
                <a:gd name="connsiteY113" fmla="*/ 801864 h 1812024"/>
                <a:gd name="connsiteX114" fmla="*/ 3840481 w 4345388"/>
                <a:gd name="connsiteY114" fmla="*/ 829694 h 1812024"/>
                <a:gd name="connsiteX115" fmla="*/ 3884213 w 4345388"/>
                <a:gd name="connsiteY115" fmla="*/ 992695 h 1812024"/>
                <a:gd name="connsiteX116" fmla="*/ 3896140 w 4345388"/>
                <a:gd name="connsiteY116" fmla="*/ 1024501 h 1812024"/>
                <a:gd name="connsiteX117" fmla="*/ 3904091 w 4345388"/>
                <a:gd name="connsiteY117" fmla="*/ 1064257 h 1812024"/>
                <a:gd name="connsiteX118" fmla="*/ 3916018 w 4345388"/>
                <a:gd name="connsiteY118" fmla="*/ 1115941 h 1812024"/>
                <a:gd name="connsiteX119" fmla="*/ 3947823 w 4345388"/>
                <a:gd name="connsiteY119" fmla="*/ 1219308 h 1812024"/>
                <a:gd name="connsiteX120" fmla="*/ 3959750 w 4345388"/>
                <a:gd name="connsiteY120" fmla="*/ 1239186 h 1812024"/>
                <a:gd name="connsiteX121" fmla="*/ 3971677 w 4345388"/>
                <a:gd name="connsiteY121" fmla="*/ 1286894 h 1812024"/>
                <a:gd name="connsiteX122" fmla="*/ 3995531 w 4345388"/>
                <a:gd name="connsiteY122" fmla="*/ 1394236 h 1812024"/>
                <a:gd name="connsiteX123" fmla="*/ 4023361 w 4345388"/>
                <a:gd name="connsiteY123" fmla="*/ 1430017 h 1812024"/>
                <a:gd name="connsiteX124" fmla="*/ 4031312 w 4345388"/>
                <a:gd name="connsiteY124" fmla="*/ 1441944 h 1812024"/>
                <a:gd name="connsiteX125" fmla="*/ 4043239 w 4345388"/>
                <a:gd name="connsiteY125" fmla="*/ 1465798 h 1812024"/>
                <a:gd name="connsiteX126" fmla="*/ 4055166 w 4345388"/>
                <a:gd name="connsiteY126" fmla="*/ 1469774 h 1812024"/>
                <a:gd name="connsiteX127" fmla="*/ 4082995 w 4345388"/>
                <a:gd name="connsiteY127" fmla="*/ 1477725 h 1812024"/>
                <a:gd name="connsiteX128" fmla="*/ 4114801 w 4345388"/>
                <a:gd name="connsiteY128" fmla="*/ 1481701 h 1812024"/>
                <a:gd name="connsiteX129" fmla="*/ 4130703 w 4345388"/>
                <a:gd name="connsiteY129" fmla="*/ 1485676 h 1812024"/>
                <a:gd name="connsiteX130" fmla="*/ 4154557 w 4345388"/>
                <a:gd name="connsiteY130" fmla="*/ 1477725 h 1812024"/>
                <a:gd name="connsiteX131" fmla="*/ 4166484 w 4345388"/>
                <a:gd name="connsiteY131" fmla="*/ 1465798 h 1812024"/>
                <a:gd name="connsiteX132" fmla="*/ 4198289 w 4345388"/>
                <a:gd name="connsiteY132" fmla="*/ 1414115 h 1812024"/>
                <a:gd name="connsiteX133" fmla="*/ 4234070 w 4345388"/>
                <a:gd name="connsiteY133" fmla="*/ 1418090 h 1812024"/>
                <a:gd name="connsiteX134" fmla="*/ 4257924 w 4345388"/>
                <a:gd name="connsiteY134" fmla="*/ 1437968 h 1812024"/>
                <a:gd name="connsiteX135" fmla="*/ 4273827 w 4345388"/>
                <a:gd name="connsiteY135" fmla="*/ 1449895 h 1812024"/>
                <a:gd name="connsiteX136" fmla="*/ 4313583 w 4345388"/>
                <a:gd name="connsiteY136" fmla="*/ 1485676 h 1812024"/>
                <a:gd name="connsiteX137" fmla="*/ 4325510 w 4345388"/>
                <a:gd name="connsiteY137" fmla="*/ 1505555 h 1812024"/>
                <a:gd name="connsiteX138" fmla="*/ 4337437 w 4345388"/>
                <a:gd name="connsiteY138" fmla="*/ 1533384 h 1812024"/>
                <a:gd name="connsiteX139" fmla="*/ 4345388 w 4345388"/>
                <a:gd name="connsiteY13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446 w 4345388"/>
                <a:gd name="connsiteY59" fmla="*/ 825718 h 1812024"/>
                <a:gd name="connsiteX60" fmla="*/ 2882348 w 4345388"/>
                <a:gd name="connsiteY60" fmla="*/ 861499 h 1812024"/>
                <a:gd name="connsiteX61" fmla="*/ 2886324 w 4345388"/>
                <a:gd name="connsiteY61" fmla="*/ 877402 h 1812024"/>
                <a:gd name="connsiteX62" fmla="*/ 2898251 w 4345388"/>
                <a:gd name="connsiteY62" fmla="*/ 901255 h 1812024"/>
                <a:gd name="connsiteX63" fmla="*/ 2910178 w 4345388"/>
                <a:gd name="connsiteY63" fmla="*/ 893304 h 1812024"/>
                <a:gd name="connsiteX64" fmla="*/ 2949934 w 4345388"/>
                <a:gd name="connsiteY64" fmla="*/ 817767 h 1812024"/>
                <a:gd name="connsiteX65" fmla="*/ 2957886 w 4345388"/>
                <a:gd name="connsiteY65" fmla="*/ 770059 h 1812024"/>
                <a:gd name="connsiteX66" fmla="*/ 2977764 w 4345388"/>
                <a:gd name="connsiteY66" fmla="*/ 730302 h 1812024"/>
                <a:gd name="connsiteX67" fmla="*/ 2981740 w 4345388"/>
                <a:gd name="connsiteY67" fmla="*/ 686570 h 1812024"/>
                <a:gd name="connsiteX68" fmla="*/ 3005594 w 4345388"/>
                <a:gd name="connsiteY68" fmla="*/ 642838 h 1812024"/>
                <a:gd name="connsiteX69" fmla="*/ 3025472 w 4345388"/>
                <a:gd name="connsiteY69" fmla="*/ 567301 h 1812024"/>
                <a:gd name="connsiteX70" fmla="*/ 3041374 w 4345388"/>
                <a:gd name="connsiteY70" fmla="*/ 487788 h 1812024"/>
                <a:gd name="connsiteX71" fmla="*/ 3049326 w 4345388"/>
                <a:gd name="connsiteY71" fmla="*/ 471885 h 1812024"/>
                <a:gd name="connsiteX72" fmla="*/ 3061253 w 4345388"/>
                <a:gd name="connsiteY72" fmla="*/ 432128 h 1812024"/>
                <a:gd name="connsiteX73" fmla="*/ 3085107 w 4345388"/>
                <a:gd name="connsiteY73" fmla="*/ 376469 h 1812024"/>
                <a:gd name="connsiteX74" fmla="*/ 3101009 w 4345388"/>
                <a:gd name="connsiteY74" fmla="*/ 416226 h 1812024"/>
                <a:gd name="connsiteX75" fmla="*/ 3104985 w 4345388"/>
                <a:gd name="connsiteY75" fmla="*/ 440080 h 1812024"/>
                <a:gd name="connsiteX76" fmla="*/ 3116912 w 4345388"/>
                <a:gd name="connsiteY76" fmla="*/ 495739 h 1812024"/>
                <a:gd name="connsiteX77" fmla="*/ 3136790 w 4345388"/>
                <a:gd name="connsiteY77" fmla="*/ 555374 h 1812024"/>
                <a:gd name="connsiteX78" fmla="*/ 3180522 w 4345388"/>
                <a:gd name="connsiteY78" fmla="*/ 718375 h 1812024"/>
                <a:gd name="connsiteX79" fmla="*/ 3196425 w 4345388"/>
                <a:gd name="connsiteY79" fmla="*/ 770059 h 1812024"/>
                <a:gd name="connsiteX80" fmla="*/ 3220279 w 4345388"/>
                <a:gd name="connsiteY80" fmla="*/ 873426 h 1812024"/>
                <a:gd name="connsiteX81" fmla="*/ 3248108 w 4345388"/>
                <a:gd name="connsiteY81" fmla="*/ 964866 h 1812024"/>
                <a:gd name="connsiteX82" fmla="*/ 3252084 w 4345388"/>
                <a:gd name="connsiteY82" fmla="*/ 992695 h 1812024"/>
                <a:gd name="connsiteX83" fmla="*/ 3267987 w 4345388"/>
                <a:gd name="connsiteY83" fmla="*/ 1032452 h 1812024"/>
                <a:gd name="connsiteX84" fmla="*/ 3271962 w 4345388"/>
                <a:gd name="connsiteY84" fmla="*/ 1044379 h 1812024"/>
                <a:gd name="connsiteX85" fmla="*/ 3283889 w 4345388"/>
                <a:gd name="connsiteY85" fmla="*/ 1048355 h 1812024"/>
                <a:gd name="connsiteX86" fmla="*/ 3291841 w 4345388"/>
                <a:gd name="connsiteY86" fmla="*/ 1040403 h 1812024"/>
                <a:gd name="connsiteX87" fmla="*/ 3307743 w 4345388"/>
                <a:gd name="connsiteY87" fmla="*/ 1008598 h 1812024"/>
                <a:gd name="connsiteX88" fmla="*/ 3315694 w 4345388"/>
                <a:gd name="connsiteY88" fmla="*/ 984744 h 1812024"/>
                <a:gd name="connsiteX89" fmla="*/ 3335573 w 4345388"/>
                <a:gd name="connsiteY89" fmla="*/ 1016549 h 1812024"/>
                <a:gd name="connsiteX90" fmla="*/ 3367378 w 4345388"/>
                <a:gd name="connsiteY90" fmla="*/ 1088111 h 1812024"/>
                <a:gd name="connsiteX91" fmla="*/ 3399183 w 4345388"/>
                <a:gd name="connsiteY91" fmla="*/ 1143770 h 1812024"/>
                <a:gd name="connsiteX92" fmla="*/ 3415086 w 4345388"/>
                <a:gd name="connsiteY92" fmla="*/ 1139795 h 1812024"/>
                <a:gd name="connsiteX93" fmla="*/ 3430988 w 4345388"/>
                <a:gd name="connsiteY93" fmla="*/ 1111965 h 1812024"/>
                <a:gd name="connsiteX94" fmla="*/ 3454842 w 4345388"/>
                <a:gd name="connsiteY94" fmla="*/ 1060282 h 1812024"/>
                <a:gd name="connsiteX95" fmla="*/ 3478696 w 4345388"/>
                <a:gd name="connsiteY95" fmla="*/ 1008598 h 1812024"/>
                <a:gd name="connsiteX96" fmla="*/ 3490623 w 4345388"/>
                <a:gd name="connsiteY96" fmla="*/ 1004622 h 1812024"/>
                <a:gd name="connsiteX97" fmla="*/ 3522428 w 4345388"/>
                <a:gd name="connsiteY97" fmla="*/ 1048355 h 1812024"/>
                <a:gd name="connsiteX98" fmla="*/ 3538331 w 4345388"/>
                <a:gd name="connsiteY98" fmla="*/ 1068233 h 1812024"/>
                <a:gd name="connsiteX99" fmla="*/ 3582063 w 4345388"/>
                <a:gd name="connsiteY99" fmla="*/ 1151722 h 1812024"/>
                <a:gd name="connsiteX100" fmla="*/ 3609893 w 4345388"/>
                <a:gd name="connsiteY100" fmla="*/ 1203405 h 1812024"/>
                <a:gd name="connsiteX101" fmla="*/ 3629771 w 4345388"/>
                <a:gd name="connsiteY101" fmla="*/ 1251113 h 1812024"/>
                <a:gd name="connsiteX102" fmla="*/ 3641698 w 4345388"/>
                <a:gd name="connsiteY102" fmla="*/ 1267015 h 1812024"/>
                <a:gd name="connsiteX103" fmla="*/ 3653625 w 4345388"/>
                <a:gd name="connsiteY103" fmla="*/ 1294845 h 1812024"/>
                <a:gd name="connsiteX104" fmla="*/ 3665552 w 4345388"/>
                <a:gd name="connsiteY104" fmla="*/ 1282918 h 1812024"/>
                <a:gd name="connsiteX105" fmla="*/ 3721211 w 4345388"/>
                <a:gd name="connsiteY105" fmla="*/ 1111965 h 1812024"/>
                <a:gd name="connsiteX106" fmla="*/ 3768919 w 4345388"/>
                <a:gd name="connsiteY106" fmla="*/ 948963 h 1812024"/>
                <a:gd name="connsiteX107" fmla="*/ 3776870 w 4345388"/>
                <a:gd name="connsiteY107" fmla="*/ 897280 h 1812024"/>
                <a:gd name="connsiteX108" fmla="*/ 3792773 w 4345388"/>
                <a:gd name="connsiteY108" fmla="*/ 861499 h 1812024"/>
                <a:gd name="connsiteX109" fmla="*/ 3800724 w 4345388"/>
                <a:gd name="connsiteY109" fmla="*/ 837645 h 1812024"/>
                <a:gd name="connsiteX110" fmla="*/ 3808675 w 4345388"/>
                <a:gd name="connsiteY110" fmla="*/ 801864 h 1812024"/>
                <a:gd name="connsiteX111" fmla="*/ 3824578 w 4345388"/>
                <a:gd name="connsiteY111" fmla="*/ 778010 h 1812024"/>
                <a:gd name="connsiteX112" fmla="*/ 3828554 w 4345388"/>
                <a:gd name="connsiteY112" fmla="*/ 789937 h 1812024"/>
                <a:gd name="connsiteX113" fmla="*/ 3836505 w 4345388"/>
                <a:gd name="connsiteY113" fmla="*/ 801864 h 1812024"/>
                <a:gd name="connsiteX114" fmla="*/ 3840481 w 4345388"/>
                <a:gd name="connsiteY114" fmla="*/ 829694 h 1812024"/>
                <a:gd name="connsiteX115" fmla="*/ 3884213 w 4345388"/>
                <a:gd name="connsiteY115" fmla="*/ 992695 h 1812024"/>
                <a:gd name="connsiteX116" fmla="*/ 3896140 w 4345388"/>
                <a:gd name="connsiteY116" fmla="*/ 1024501 h 1812024"/>
                <a:gd name="connsiteX117" fmla="*/ 3904091 w 4345388"/>
                <a:gd name="connsiteY117" fmla="*/ 1064257 h 1812024"/>
                <a:gd name="connsiteX118" fmla="*/ 3916018 w 4345388"/>
                <a:gd name="connsiteY118" fmla="*/ 1115941 h 1812024"/>
                <a:gd name="connsiteX119" fmla="*/ 3947823 w 4345388"/>
                <a:gd name="connsiteY119" fmla="*/ 1219308 h 1812024"/>
                <a:gd name="connsiteX120" fmla="*/ 3959750 w 4345388"/>
                <a:gd name="connsiteY120" fmla="*/ 1239186 h 1812024"/>
                <a:gd name="connsiteX121" fmla="*/ 3971677 w 4345388"/>
                <a:gd name="connsiteY121" fmla="*/ 1286894 h 1812024"/>
                <a:gd name="connsiteX122" fmla="*/ 3995531 w 4345388"/>
                <a:gd name="connsiteY122" fmla="*/ 1394236 h 1812024"/>
                <a:gd name="connsiteX123" fmla="*/ 4023361 w 4345388"/>
                <a:gd name="connsiteY123" fmla="*/ 1430017 h 1812024"/>
                <a:gd name="connsiteX124" fmla="*/ 4031312 w 4345388"/>
                <a:gd name="connsiteY124" fmla="*/ 1441944 h 1812024"/>
                <a:gd name="connsiteX125" fmla="*/ 4043239 w 4345388"/>
                <a:gd name="connsiteY125" fmla="*/ 1465798 h 1812024"/>
                <a:gd name="connsiteX126" fmla="*/ 4055166 w 4345388"/>
                <a:gd name="connsiteY126" fmla="*/ 1469774 h 1812024"/>
                <a:gd name="connsiteX127" fmla="*/ 4082995 w 4345388"/>
                <a:gd name="connsiteY127" fmla="*/ 1477725 h 1812024"/>
                <a:gd name="connsiteX128" fmla="*/ 4114801 w 4345388"/>
                <a:gd name="connsiteY128" fmla="*/ 1481701 h 1812024"/>
                <a:gd name="connsiteX129" fmla="*/ 4130703 w 4345388"/>
                <a:gd name="connsiteY129" fmla="*/ 1485676 h 1812024"/>
                <a:gd name="connsiteX130" fmla="*/ 4154557 w 4345388"/>
                <a:gd name="connsiteY130" fmla="*/ 1477725 h 1812024"/>
                <a:gd name="connsiteX131" fmla="*/ 4166484 w 4345388"/>
                <a:gd name="connsiteY131" fmla="*/ 1465798 h 1812024"/>
                <a:gd name="connsiteX132" fmla="*/ 4198289 w 4345388"/>
                <a:gd name="connsiteY132" fmla="*/ 1414115 h 1812024"/>
                <a:gd name="connsiteX133" fmla="*/ 4234070 w 4345388"/>
                <a:gd name="connsiteY133" fmla="*/ 1418090 h 1812024"/>
                <a:gd name="connsiteX134" fmla="*/ 4257924 w 4345388"/>
                <a:gd name="connsiteY134" fmla="*/ 1437968 h 1812024"/>
                <a:gd name="connsiteX135" fmla="*/ 4273827 w 4345388"/>
                <a:gd name="connsiteY135" fmla="*/ 1449895 h 1812024"/>
                <a:gd name="connsiteX136" fmla="*/ 4313583 w 4345388"/>
                <a:gd name="connsiteY136" fmla="*/ 1485676 h 1812024"/>
                <a:gd name="connsiteX137" fmla="*/ 4325510 w 4345388"/>
                <a:gd name="connsiteY137" fmla="*/ 1505555 h 1812024"/>
                <a:gd name="connsiteX138" fmla="*/ 4337437 w 4345388"/>
                <a:gd name="connsiteY138" fmla="*/ 1533384 h 1812024"/>
                <a:gd name="connsiteX139" fmla="*/ 4345388 w 4345388"/>
                <a:gd name="connsiteY13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446 w 4345388"/>
                <a:gd name="connsiteY59" fmla="*/ 825718 h 1812024"/>
                <a:gd name="connsiteX60" fmla="*/ 2886324 w 4345388"/>
                <a:gd name="connsiteY60" fmla="*/ 877402 h 1812024"/>
                <a:gd name="connsiteX61" fmla="*/ 2898251 w 4345388"/>
                <a:gd name="connsiteY61" fmla="*/ 901255 h 1812024"/>
                <a:gd name="connsiteX62" fmla="*/ 2910178 w 4345388"/>
                <a:gd name="connsiteY62" fmla="*/ 893304 h 1812024"/>
                <a:gd name="connsiteX63" fmla="*/ 2949934 w 4345388"/>
                <a:gd name="connsiteY63" fmla="*/ 817767 h 1812024"/>
                <a:gd name="connsiteX64" fmla="*/ 2957886 w 4345388"/>
                <a:gd name="connsiteY64" fmla="*/ 770059 h 1812024"/>
                <a:gd name="connsiteX65" fmla="*/ 2977764 w 4345388"/>
                <a:gd name="connsiteY65" fmla="*/ 730302 h 1812024"/>
                <a:gd name="connsiteX66" fmla="*/ 2981740 w 4345388"/>
                <a:gd name="connsiteY66" fmla="*/ 686570 h 1812024"/>
                <a:gd name="connsiteX67" fmla="*/ 3005594 w 4345388"/>
                <a:gd name="connsiteY67" fmla="*/ 642838 h 1812024"/>
                <a:gd name="connsiteX68" fmla="*/ 3025472 w 4345388"/>
                <a:gd name="connsiteY68" fmla="*/ 567301 h 1812024"/>
                <a:gd name="connsiteX69" fmla="*/ 3041374 w 4345388"/>
                <a:gd name="connsiteY69" fmla="*/ 487788 h 1812024"/>
                <a:gd name="connsiteX70" fmla="*/ 3049326 w 4345388"/>
                <a:gd name="connsiteY70" fmla="*/ 471885 h 1812024"/>
                <a:gd name="connsiteX71" fmla="*/ 3061253 w 4345388"/>
                <a:gd name="connsiteY71" fmla="*/ 432128 h 1812024"/>
                <a:gd name="connsiteX72" fmla="*/ 3085107 w 4345388"/>
                <a:gd name="connsiteY72" fmla="*/ 376469 h 1812024"/>
                <a:gd name="connsiteX73" fmla="*/ 3101009 w 4345388"/>
                <a:gd name="connsiteY73" fmla="*/ 416226 h 1812024"/>
                <a:gd name="connsiteX74" fmla="*/ 3104985 w 4345388"/>
                <a:gd name="connsiteY74" fmla="*/ 440080 h 1812024"/>
                <a:gd name="connsiteX75" fmla="*/ 3116912 w 4345388"/>
                <a:gd name="connsiteY75" fmla="*/ 495739 h 1812024"/>
                <a:gd name="connsiteX76" fmla="*/ 3136790 w 4345388"/>
                <a:gd name="connsiteY76" fmla="*/ 555374 h 1812024"/>
                <a:gd name="connsiteX77" fmla="*/ 3180522 w 4345388"/>
                <a:gd name="connsiteY77" fmla="*/ 718375 h 1812024"/>
                <a:gd name="connsiteX78" fmla="*/ 3196425 w 4345388"/>
                <a:gd name="connsiteY78" fmla="*/ 770059 h 1812024"/>
                <a:gd name="connsiteX79" fmla="*/ 3220279 w 4345388"/>
                <a:gd name="connsiteY79" fmla="*/ 873426 h 1812024"/>
                <a:gd name="connsiteX80" fmla="*/ 3248108 w 4345388"/>
                <a:gd name="connsiteY80" fmla="*/ 964866 h 1812024"/>
                <a:gd name="connsiteX81" fmla="*/ 3252084 w 4345388"/>
                <a:gd name="connsiteY81" fmla="*/ 992695 h 1812024"/>
                <a:gd name="connsiteX82" fmla="*/ 3267987 w 4345388"/>
                <a:gd name="connsiteY82" fmla="*/ 1032452 h 1812024"/>
                <a:gd name="connsiteX83" fmla="*/ 3271962 w 4345388"/>
                <a:gd name="connsiteY83" fmla="*/ 1044379 h 1812024"/>
                <a:gd name="connsiteX84" fmla="*/ 3283889 w 4345388"/>
                <a:gd name="connsiteY84" fmla="*/ 1048355 h 1812024"/>
                <a:gd name="connsiteX85" fmla="*/ 3291841 w 4345388"/>
                <a:gd name="connsiteY85" fmla="*/ 1040403 h 1812024"/>
                <a:gd name="connsiteX86" fmla="*/ 3307743 w 4345388"/>
                <a:gd name="connsiteY86" fmla="*/ 1008598 h 1812024"/>
                <a:gd name="connsiteX87" fmla="*/ 3315694 w 4345388"/>
                <a:gd name="connsiteY87" fmla="*/ 984744 h 1812024"/>
                <a:gd name="connsiteX88" fmla="*/ 3335573 w 4345388"/>
                <a:gd name="connsiteY88" fmla="*/ 1016549 h 1812024"/>
                <a:gd name="connsiteX89" fmla="*/ 3367378 w 4345388"/>
                <a:gd name="connsiteY89" fmla="*/ 1088111 h 1812024"/>
                <a:gd name="connsiteX90" fmla="*/ 3399183 w 4345388"/>
                <a:gd name="connsiteY90" fmla="*/ 1143770 h 1812024"/>
                <a:gd name="connsiteX91" fmla="*/ 3415086 w 4345388"/>
                <a:gd name="connsiteY91" fmla="*/ 1139795 h 1812024"/>
                <a:gd name="connsiteX92" fmla="*/ 3430988 w 4345388"/>
                <a:gd name="connsiteY92" fmla="*/ 1111965 h 1812024"/>
                <a:gd name="connsiteX93" fmla="*/ 3454842 w 4345388"/>
                <a:gd name="connsiteY93" fmla="*/ 1060282 h 1812024"/>
                <a:gd name="connsiteX94" fmla="*/ 3478696 w 4345388"/>
                <a:gd name="connsiteY94" fmla="*/ 1008598 h 1812024"/>
                <a:gd name="connsiteX95" fmla="*/ 3490623 w 4345388"/>
                <a:gd name="connsiteY95" fmla="*/ 1004622 h 1812024"/>
                <a:gd name="connsiteX96" fmla="*/ 3522428 w 4345388"/>
                <a:gd name="connsiteY96" fmla="*/ 1048355 h 1812024"/>
                <a:gd name="connsiteX97" fmla="*/ 3538331 w 4345388"/>
                <a:gd name="connsiteY97" fmla="*/ 1068233 h 1812024"/>
                <a:gd name="connsiteX98" fmla="*/ 3582063 w 4345388"/>
                <a:gd name="connsiteY98" fmla="*/ 1151722 h 1812024"/>
                <a:gd name="connsiteX99" fmla="*/ 3609893 w 4345388"/>
                <a:gd name="connsiteY99" fmla="*/ 1203405 h 1812024"/>
                <a:gd name="connsiteX100" fmla="*/ 3629771 w 4345388"/>
                <a:gd name="connsiteY100" fmla="*/ 1251113 h 1812024"/>
                <a:gd name="connsiteX101" fmla="*/ 3641698 w 4345388"/>
                <a:gd name="connsiteY101" fmla="*/ 1267015 h 1812024"/>
                <a:gd name="connsiteX102" fmla="*/ 3653625 w 4345388"/>
                <a:gd name="connsiteY102" fmla="*/ 1294845 h 1812024"/>
                <a:gd name="connsiteX103" fmla="*/ 3665552 w 4345388"/>
                <a:gd name="connsiteY103" fmla="*/ 1282918 h 1812024"/>
                <a:gd name="connsiteX104" fmla="*/ 3721211 w 4345388"/>
                <a:gd name="connsiteY104" fmla="*/ 1111965 h 1812024"/>
                <a:gd name="connsiteX105" fmla="*/ 3768919 w 4345388"/>
                <a:gd name="connsiteY105" fmla="*/ 948963 h 1812024"/>
                <a:gd name="connsiteX106" fmla="*/ 3776870 w 4345388"/>
                <a:gd name="connsiteY106" fmla="*/ 897280 h 1812024"/>
                <a:gd name="connsiteX107" fmla="*/ 3792773 w 4345388"/>
                <a:gd name="connsiteY107" fmla="*/ 861499 h 1812024"/>
                <a:gd name="connsiteX108" fmla="*/ 3800724 w 4345388"/>
                <a:gd name="connsiteY108" fmla="*/ 837645 h 1812024"/>
                <a:gd name="connsiteX109" fmla="*/ 3808675 w 4345388"/>
                <a:gd name="connsiteY109" fmla="*/ 801864 h 1812024"/>
                <a:gd name="connsiteX110" fmla="*/ 3824578 w 4345388"/>
                <a:gd name="connsiteY110" fmla="*/ 778010 h 1812024"/>
                <a:gd name="connsiteX111" fmla="*/ 3828554 w 4345388"/>
                <a:gd name="connsiteY111" fmla="*/ 789937 h 1812024"/>
                <a:gd name="connsiteX112" fmla="*/ 3836505 w 4345388"/>
                <a:gd name="connsiteY112" fmla="*/ 801864 h 1812024"/>
                <a:gd name="connsiteX113" fmla="*/ 3840481 w 4345388"/>
                <a:gd name="connsiteY113" fmla="*/ 829694 h 1812024"/>
                <a:gd name="connsiteX114" fmla="*/ 3884213 w 4345388"/>
                <a:gd name="connsiteY114" fmla="*/ 992695 h 1812024"/>
                <a:gd name="connsiteX115" fmla="*/ 3896140 w 4345388"/>
                <a:gd name="connsiteY115" fmla="*/ 1024501 h 1812024"/>
                <a:gd name="connsiteX116" fmla="*/ 3904091 w 4345388"/>
                <a:gd name="connsiteY116" fmla="*/ 1064257 h 1812024"/>
                <a:gd name="connsiteX117" fmla="*/ 3916018 w 4345388"/>
                <a:gd name="connsiteY117" fmla="*/ 1115941 h 1812024"/>
                <a:gd name="connsiteX118" fmla="*/ 3947823 w 4345388"/>
                <a:gd name="connsiteY118" fmla="*/ 1219308 h 1812024"/>
                <a:gd name="connsiteX119" fmla="*/ 3959750 w 4345388"/>
                <a:gd name="connsiteY119" fmla="*/ 1239186 h 1812024"/>
                <a:gd name="connsiteX120" fmla="*/ 3971677 w 4345388"/>
                <a:gd name="connsiteY120" fmla="*/ 1286894 h 1812024"/>
                <a:gd name="connsiteX121" fmla="*/ 3995531 w 4345388"/>
                <a:gd name="connsiteY121" fmla="*/ 1394236 h 1812024"/>
                <a:gd name="connsiteX122" fmla="*/ 4023361 w 4345388"/>
                <a:gd name="connsiteY122" fmla="*/ 1430017 h 1812024"/>
                <a:gd name="connsiteX123" fmla="*/ 4031312 w 4345388"/>
                <a:gd name="connsiteY123" fmla="*/ 1441944 h 1812024"/>
                <a:gd name="connsiteX124" fmla="*/ 4043239 w 4345388"/>
                <a:gd name="connsiteY124" fmla="*/ 1465798 h 1812024"/>
                <a:gd name="connsiteX125" fmla="*/ 4055166 w 4345388"/>
                <a:gd name="connsiteY125" fmla="*/ 1469774 h 1812024"/>
                <a:gd name="connsiteX126" fmla="*/ 4082995 w 4345388"/>
                <a:gd name="connsiteY126" fmla="*/ 1477725 h 1812024"/>
                <a:gd name="connsiteX127" fmla="*/ 4114801 w 4345388"/>
                <a:gd name="connsiteY127" fmla="*/ 1481701 h 1812024"/>
                <a:gd name="connsiteX128" fmla="*/ 4130703 w 4345388"/>
                <a:gd name="connsiteY128" fmla="*/ 1485676 h 1812024"/>
                <a:gd name="connsiteX129" fmla="*/ 4154557 w 4345388"/>
                <a:gd name="connsiteY129" fmla="*/ 1477725 h 1812024"/>
                <a:gd name="connsiteX130" fmla="*/ 4166484 w 4345388"/>
                <a:gd name="connsiteY130" fmla="*/ 1465798 h 1812024"/>
                <a:gd name="connsiteX131" fmla="*/ 4198289 w 4345388"/>
                <a:gd name="connsiteY131" fmla="*/ 1414115 h 1812024"/>
                <a:gd name="connsiteX132" fmla="*/ 4234070 w 4345388"/>
                <a:gd name="connsiteY132" fmla="*/ 1418090 h 1812024"/>
                <a:gd name="connsiteX133" fmla="*/ 4257924 w 4345388"/>
                <a:gd name="connsiteY133" fmla="*/ 1437968 h 1812024"/>
                <a:gd name="connsiteX134" fmla="*/ 4273827 w 4345388"/>
                <a:gd name="connsiteY134" fmla="*/ 1449895 h 1812024"/>
                <a:gd name="connsiteX135" fmla="*/ 4313583 w 4345388"/>
                <a:gd name="connsiteY135" fmla="*/ 1485676 h 1812024"/>
                <a:gd name="connsiteX136" fmla="*/ 4325510 w 4345388"/>
                <a:gd name="connsiteY136" fmla="*/ 1505555 h 1812024"/>
                <a:gd name="connsiteX137" fmla="*/ 4337437 w 4345388"/>
                <a:gd name="connsiteY137" fmla="*/ 1533384 h 1812024"/>
                <a:gd name="connsiteX138" fmla="*/ 4345388 w 4345388"/>
                <a:gd name="connsiteY13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446 w 4345388"/>
                <a:gd name="connsiteY59" fmla="*/ 825718 h 1812024"/>
                <a:gd name="connsiteX60" fmla="*/ 2886324 w 4345388"/>
                <a:gd name="connsiteY60" fmla="*/ 877402 h 1812024"/>
                <a:gd name="connsiteX61" fmla="*/ 2898251 w 4345388"/>
                <a:gd name="connsiteY61" fmla="*/ 901255 h 1812024"/>
                <a:gd name="connsiteX62" fmla="*/ 2949934 w 4345388"/>
                <a:gd name="connsiteY62" fmla="*/ 817767 h 1812024"/>
                <a:gd name="connsiteX63" fmla="*/ 2957886 w 4345388"/>
                <a:gd name="connsiteY63" fmla="*/ 770059 h 1812024"/>
                <a:gd name="connsiteX64" fmla="*/ 2977764 w 4345388"/>
                <a:gd name="connsiteY64" fmla="*/ 730302 h 1812024"/>
                <a:gd name="connsiteX65" fmla="*/ 2981740 w 4345388"/>
                <a:gd name="connsiteY65" fmla="*/ 686570 h 1812024"/>
                <a:gd name="connsiteX66" fmla="*/ 3005594 w 4345388"/>
                <a:gd name="connsiteY66" fmla="*/ 642838 h 1812024"/>
                <a:gd name="connsiteX67" fmla="*/ 3025472 w 4345388"/>
                <a:gd name="connsiteY67" fmla="*/ 567301 h 1812024"/>
                <a:gd name="connsiteX68" fmla="*/ 3041374 w 4345388"/>
                <a:gd name="connsiteY68" fmla="*/ 487788 h 1812024"/>
                <a:gd name="connsiteX69" fmla="*/ 3049326 w 4345388"/>
                <a:gd name="connsiteY69" fmla="*/ 471885 h 1812024"/>
                <a:gd name="connsiteX70" fmla="*/ 3061253 w 4345388"/>
                <a:gd name="connsiteY70" fmla="*/ 432128 h 1812024"/>
                <a:gd name="connsiteX71" fmla="*/ 3085107 w 4345388"/>
                <a:gd name="connsiteY71" fmla="*/ 376469 h 1812024"/>
                <a:gd name="connsiteX72" fmla="*/ 3101009 w 4345388"/>
                <a:gd name="connsiteY72" fmla="*/ 416226 h 1812024"/>
                <a:gd name="connsiteX73" fmla="*/ 3104985 w 4345388"/>
                <a:gd name="connsiteY73" fmla="*/ 440080 h 1812024"/>
                <a:gd name="connsiteX74" fmla="*/ 3116912 w 4345388"/>
                <a:gd name="connsiteY74" fmla="*/ 495739 h 1812024"/>
                <a:gd name="connsiteX75" fmla="*/ 3136790 w 4345388"/>
                <a:gd name="connsiteY75" fmla="*/ 555374 h 1812024"/>
                <a:gd name="connsiteX76" fmla="*/ 3180522 w 4345388"/>
                <a:gd name="connsiteY76" fmla="*/ 718375 h 1812024"/>
                <a:gd name="connsiteX77" fmla="*/ 3196425 w 4345388"/>
                <a:gd name="connsiteY77" fmla="*/ 770059 h 1812024"/>
                <a:gd name="connsiteX78" fmla="*/ 3220279 w 4345388"/>
                <a:gd name="connsiteY78" fmla="*/ 873426 h 1812024"/>
                <a:gd name="connsiteX79" fmla="*/ 3248108 w 4345388"/>
                <a:gd name="connsiteY79" fmla="*/ 964866 h 1812024"/>
                <a:gd name="connsiteX80" fmla="*/ 3252084 w 4345388"/>
                <a:gd name="connsiteY80" fmla="*/ 992695 h 1812024"/>
                <a:gd name="connsiteX81" fmla="*/ 3267987 w 4345388"/>
                <a:gd name="connsiteY81" fmla="*/ 1032452 h 1812024"/>
                <a:gd name="connsiteX82" fmla="*/ 3271962 w 4345388"/>
                <a:gd name="connsiteY82" fmla="*/ 1044379 h 1812024"/>
                <a:gd name="connsiteX83" fmla="*/ 3283889 w 4345388"/>
                <a:gd name="connsiteY83" fmla="*/ 1048355 h 1812024"/>
                <a:gd name="connsiteX84" fmla="*/ 3291841 w 4345388"/>
                <a:gd name="connsiteY84" fmla="*/ 1040403 h 1812024"/>
                <a:gd name="connsiteX85" fmla="*/ 3307743 w 4345388"/>
                <a:gd name="connsiteY85" fmla="*/ 1008598 h 1812024"/>
                <a:gd name="connsiteX86" fmla="*/ 3315694 w 4345388"/>
                <a:gd name="connsiteY86" fmla="*/ 984744 h 1812024"/>
                <a:gd name="connsiteX87" fmla="*/ 3335573 w 4345388"/>
                <a:gd name="connsiteY87" fmla="*/ 1016549 h 1812024"/>
                <a:gd name="connsiteX88" fmla="*/ 3367378 w 4345388"/>
                <a:gd name="connsiteY88" fmla="*/ 1088111 h 1812024"/>
                <a:gd name="connsiteX89" fmla="*/ 3399183 w 4345388"/>
                <a:gd name="connsiteY89" fmla="*/ 1143770 h 1812024"/>
                <a:gd name="connsiteX90" fmla="*/ 3415086 w 4345388"/>
                <a:gd name="connsiteY90" fmla="*/ 1139795 h 1812024"/>
                <a:gd name="connsiteX91" fmla="*/ 3430988 w 4345388"/>
                <a:gd name="connsiteY91" fmla="*/ 1111965 h 1812024"/>
                <a:gd name="connsiteX92" fmla="*/ 3454842 w 4345388"/>
                <a:gd name="connsiteY92" fmla="*/ 1060282 h 1812024"/>
                <a:gd name="connsiteX93" fmla="*/ 3478696 w 4345388"/>
                <a:gd name="connsiteY93" fmla="*/ 1008598 h 1812024"/>
                <a:gd name="connsiteX94" fmla="*/ 3490623 w 4345388"/>
                <a:gd name="connsiteY94" fmla="*/ 1004622 h 1812024"/>
                <a:gd name="connsiteX95" fmla="*/ 3522428 w 4345388"/>
                <a:gd name="connsiteY95" fmla="*/ 1048355 h 1812024"/>
                <a:gd name="connsiteX96" fmla="*/ 3538331 w 4345388"/>
                <a:gd name="connsiteY96" fmla="*/ 1068233 h 1812024"/>
                <a:gd name="connsiteX97" fmla="*/ 3582063 w 4345388"/>
                <a:gd name="connsiteY97" fmla="*/ 1151722 h 1812024"/>
                <a:gd name="connsiteX98" fmla="*/ 3609893 w 4345388"/>
                <a:gd name="connsiteY98" fmla="*/ 1203405 h 1812024"/>
                <a:gd name="connsiteX99" fmla="*/ 3629771 w 4345388"/>
                <a:gd name="connsiteY99" fmla="*/ 1251113 h 1812024"/>
                <a:gd name="connsiteX100" fmla="*/ 3641698 w 4345388"/>
                <a:gd name="connsiteY100" fmla="*/ 1267015 h 1812024"/>
                <a:gd name="connsiteX101" fmla="*/ 3653625 w 4345388"/>
                <a:gd name="connsiteY101" fmla="*/ 1294845 h 1812024"/>
                <a:gd name="connsiteX102" fmla="*/ 3665552 w 4345388"/>
                <a:gd name="connsiteY102" fmla="*/ 1282918 h 1812024"/>
                <a:gd name="connsiteX103" fmla="*/ 3721211 w 4345388"/>
                <a:gd name="connsiteY103" fmla="*/ 1111965 h 1812024"/>
                <a:gd name="connsiteX104" fmla="*/ 3768919 w 4345388"/>
                <a:gd name="connsiteY104" fmla="*/ 948963 h 1812024"/>
                <a:gd name="connsiteX105" fmla="*/ 3776870 w 4345388"/>
                <a:gd name="connsiteY105" fmla="*/ 897280 h 1812024"/>
                <a:gd name="connsiteX106" fmla="*/ 3792773 w 4345388"/>
                <a:gd name="connsiteY106" fmla="*/ 861499 h 1812024"/>
                <a:gd name="connsiteX107" fmla="*/ 3800724 w 4345388"/>
                <a:gd name="connsiteY107" fmla="*/ 837645 h 1812024"/>
                <a:gd name="connsiteX108" fmla="*/ 3808675 w 4345388"/>
                <a:gd name="connsiteY108" fmla="*/ 801864 h 1812024"/>
                <a:gd name="connsiteX109" fmla="*/ 3824578 w 4345388"/>
                <a:gd name="connsiteY109" fmla="*/ 778010 h 1812024"/>
                <a:gd name="connsiteX110" fmla="*/ 3828554 w 4345388"/>
                <a:gd name="connsiteY110" fmla="*/ 789937 h 1812024"/>
                <a:gd name="connsiteX111" fmla="*/ 3836505 w 4345388"/>
                <a:gd name="connsiteY111" fmla="*/ 801864 h 1812024"/>
                <a:gd name="connsiteX112" fmla="*/ 3840481 w 4345388"/>
                <a:gd name="connsiteY112" fmla="*/ 829694 h 1812024"/>
                <a:gd name="connsiteX113" fmla="*/ 3884213 w 4345388"/>
                <a:gd name="connsiteY113" fmla="*/ 992695 h 1812024"/>
                <a:gd name="connsiteX114" fmla="*/ 3896140 w 4345388"/>
                <a:gd name="connsiteY114" fmla="*/ 1024501 h 1812024"/>
                <a:gd name="connsiteX115" fmla="*/ 3904091 w 4345388"/>
                <a:gd name="connsiteY115" fmla="*/ 1064257 h 1812024"/>
                <a:gd name="connsiteX116" fmla="*/ 3916018 w 4345388"/>
                <a:gd name="connsiteY116" fmla="*/ 1115941 h 1812024"/>
                <a:gd name="connsiteX117" fmla="*/ 3947823 w 4345388"/>
                <a:gd name="connsiteY117" fmla="*/ 1219308 h 1812024"/>
                <a:gd name="connsiteX118" fmla="*/ 3959750 w 4345388"/>
                <a:gd name="connsiteY118" fmla="*/ 1239186 h 1812024"/>
                <a:gd name="connsiteX119" fmla="*/ 3971677 w 4345388"/>
                <a:gd name="connsiteY119" fmla="*/ 1286894 h 1812024"/>
                <a:gd name="connsiteX120" fmla="*/ 3995531 w 4345388"/>
                <a:gd name="connsiteY120" fmla="*/ 1394236 h 1812024"/>
                <a:gd name="connsiteX121" fmla="*/ 4023361 w 4345388"/>
                <a:gd name="connsiteY121" fmla="*/ 1430017 h 1812024"/>
                <a:gd name="connsiteX122" fmla="*/ 4031312 w 4345388"/>
                <a:gd name="connsiteY122" fmla="*/ 1441944 h 1812024"/>
                <a:gd name="connsiteX123" fmla="*/ 4043239 w 4345388"/>
                <a:gd name="connsiteY123" fmla="*/ 1465798 h 1812024"/>
                <a:gd name="connsiteX124" fmla="*/ 4055166 w 4345388"/>
                <a:gd name="connsiteY124" fmla="*/ 1469774 h 1812024"/>
                <a:gd name="connsiteX125" fmla="*/ 4082995 w 4345388"/>
                <a:gd name="connsiteY125" fmla="*/ 1477725 h 1812024"/>
                <a:gd name="connsiteX126" fmla="*/ 4114801 w 4345388"/>
                <a:gd name="connsiteY126" fmla="*/ 1481701 h 1812024"/>
                <a:gd name="connsiteX127" fmla="*/ 4130703 w 4345388"/>
                <a:gd name="connsiteY127" fmla="*/ 1485676 h 1812024"/>
                <a:gd name="connsiteX128" fmla="*/ 4154557 w 4345388"/>
                <a:gd name="connsiteY128" fmla="*/ 1477725 h 1812024"/>
                <a:gd name="connsiteX129" fmla="*/ 4166484 w 4345388"/>
                <a:gd name="connsiteY129" fmla="*/ 1465798 h 1812024"/>
                <a:gd name="connsiteX130" fmla="*/ 4198289 w 4345388"/>
                <a:gd name="connsiteY130" fmla="*/ 1414115 h 1812024"/>
                <a:gd name="connsiteX131" fmla="*/ 4234070 w 4345388"/>
                <a:gd name="connsiteY131" fmla="*/ 1418090 h 1812024"/>
                <a:gd name="connsiteX132" fmla="*/ 4257924 w 4345388"/>
                <a:gd name="connsiteY132" fmla="*/ 1437968 h 1812024"/>
                <a:gd name="connsiteX133" fmla="*/ 4273827 w 4345388"/>
                <a:gd name="connsiteY133" fmla="*/ 1449895 h 1812024"/>
                <a:gd name="connsiteX134" fmla="*/ 4313583 w 4345388"/>
                <a:gd name="connsiteY134" fmla="*/ 1485676 h 1812024"/>
                <a:gd name="connsiteX135" fmla="*/ 4325510 w 4345388"/>
                <a:gd name="connsiteY135" fmla="*/ 1505555 h 1812024"/>
                <a:gd name="connsiteX136" fmla="*/ 4337437 w 4345388"/>
                <a:gd name="connsiteY136" fmla="*/ 1533384 h 1812024"/>
                <a:gd name="connsiteX137" fmla="*/ 4345388 w 4345388"/>
                <a:gd name="connsiteY13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446 w 4345388"/>
                <a:gd name="connsiteY59" fmla="*/ 825718 h 1812024"/>
                <a:gd name="connsiteX60" fmla="*/ 2871575 w 4345388"/>
                <a:gd name="connsiteY60" fmla="*/ 852821 h 1812024"/>
                <a:gd name="connsiteX61" fmla="*/ 2898251 w 4345388"/>
                <a:gd name="connsiteY61" fmla="*/ 901255 h 1812024"/>
                <a:gd name="connsiteX62" fmla="*/ 2949934 w 4345388"/>
                <a:gd name="connsiteY62" fmla="*/ 817767 h 1812024"/>
                <a:gd name="connsiteX63" fmla="*/ 2957886 w 4345388"/>
                <a:gd name="connsiteY63" fmla="*/ 770059 h 1812024"/>
                <a:gd name="connsiteX64" fmla="*/ 2977764 w 4345388"/>
                <a:gd name="connsiteY64" fmla="*/ 730302 h 1812024"/>
                <a:gd name="connsiteX65" fmla="*/ 2981740 w 4345388"/>
                <a:gd name="connsiteY65" fmla="*/ 686570 h 1812024"/>
                <a:gd name="connsiteX66" fmla="*/ 3005594 w 4345388"/>
                <a:gd name="connsiteY66" fmla="*/ 642838 h 1812024"/>
                <a:gd name="connsiteX67" fmla="*/ 3025472 w 4345388"/>
                <a:gd name="connsiteY67" fmla="*/ 567301 h 1812024"/>
                <a:gd name="connsiteX68" fmla="*/ 3041374 w 4345388"/>
                <a:gd name="connsiteY68" fmla="*/ 487788 h 1812024"/>
                <a:gd name="connsiteX69" fmla="*/ 3049326 w 4345388"/>
                <a:gd name="connsiteY69" fmla="*/ 471885 h 1812024"/>
                <a:gd name="connsiteX70" fmla="*/ 3061253 w 4345388"/>
                <a:gd name="connsiteY70" fmla="*/ 432128 h 1812024"/>
                <a:gd name="connsiteX71" fmla="*/ 3085107 w 4345388"/>
                <a:gd name="connsiteY71" fmla="*/ 376469 h 1812024"/>
                <a:gd name="connsiteX72" fmla="*/ 3101009 w 4345388"/>
                <a:gd name="connsiteY72" fmla="*/ 416226 h 1812024"/>
                <a:gd name="connsiteX73" fmla="*/ 3104985 w 4345388"/>
                <a:gd name="connsiteY73" fmla="*/ 440080 h 1812024"/>
                <a:gd name="connsiteX74" fmla="*/ 3116912 w 4345388"/>
                <a:gd name="connsiteY74" fmla="*/ 495739 h 1812024"/>
                <a:gd name="connsiteX75" fmla="*/ 3136790 w 4345388"/>
                <a:gd name="connsiteY75" fmla="*/ 555374 h 1812024"/>
                <a:gd name="connsiteX76" fmla="*/ 3180522 w 4345388"/>
                <a:gd name="connsiteY76" fmla="*/ 718375 h 1812024"/>
                <a:gd name="connsiteX77" fmla="*/ 3196425 w 4345388"/>
                <a:gd name="connsiteY77" fmla="*/ 770059 h 1812024"/>
                <a:gd name="connsiteX78" fmla="*/ 3220279 w 4345388"/>
                <a:gd name="connsiteY78" fmla="*/ 873426 h 1812024"/>
                <a:gd name="connsiteX79" fmla="*/ 3248108 w 4345388"/>
                <a:gd name="connsiteY79" fmla="*/ 964866 h 1812024"/>
                <a:gd name="connsiteX80" fmla="*/ 3252084 w 4345388"/>
                <a:gd name="connsiteY80" fmla="*/ 992695 h 1812024"/>
                <a:gd name="connsiteX81" fmla="*/ 3267987 w 4345388"/>
                <a:gd name="connsiteY81" fmla="*/ 1032452 h 1812024"/>
                <a:gd name="connsiteX82" fmla="*/ 3271962 w 4345388"/>
                <a:gd name="connsiteY82" fmla="*/ 1044379 h 1812024"/>
                <a:gd name="connsiteX83" fmla="*/ 3283889 w 4345388"/>
                <a:gd name="connsiteY83" fmla="*/ 1048355 h 1812024"/>
                <a:gd name="connsiteX84" fmla="*/ 3291841 w 4345388"/>
                <a:gd name="connsiteY84" fmla="*/ 1040403 h 1812024"/>
                <a:gd name="connsiteX85" fmla="*/ 3307743 w 4345388"/>
                <a:gd name="connsiteY85" fmla="*/ 1008598 h 1812024"/>
                <a:gd name="connsiteX86" fmla="*/ 3315694 w 4345388"/>
                <a:gd name="connsiteY86" fmla="*/ 984744 h 1812024"/>
                <a:gd name="connsiteX87" fmla="*/ 3335573 w 4345388"/>
                <a:gd name="connsiteY87" fmla="*/ 1016549 h 1812024"/>
                <a:gd name="connsiteX88" fmla="*/ 3367378 w 4345388"/>
                <a:gd name="connsiteY88" fmla="*/ 1088111 h 1812024"/>
                <a:gd name="connsiteX89" fmla="*/ 3399183 w 4345388"/>
                <a:gd name="connsiteY89" fmla="*/ 1143770 h 1812024"/>
                <a:gd name="connsiteX90" fmla="*/ 3415086 w 4345388"/>
                <a:gd name="connsiteY90" fmla="*/ 1139795 h 1812024"/>
                <a:gd name="connsiteX91" fmla="*/ 3430988 w 4345388"/>
                <a:gd name="connsiteY91" fmla="*/ 1111965 h 1812024"/>
                <a:gd name="connsiteX92" fmla="*/ 3454842 w 4345388"/>
                <a:gd name="connsiteY92" fmla="*/ 1060282 h 1812024"/>
                <a:gd name="connsiteX93" fmla="*/ 3478696 w 4345388"/>
                <a:gd name="connsiteY93" fmla="*/ 1008598 h 1812024"/>
                <a:gd name="connsiteX94" fmla="*/ 3490623 w 4345388"/>
                <a:gd name="connsiteY94" fmla="*/ 1004622 h 1812024"/>
                <a:gd name="connsiteX95" fmla="*/ 3522428 w 4345388"/>
                <a:gd name="connsiteY95" fmla="*/ 1048355 h 1812024"/>
                <a:gd name="connsiteX96" fmla="*/ 3538331 w 4345388"/>
                <a:gd name="connsiteY96" fmla="*/ 1068233 h 1812024"/>
                <a:gd name="connsiteX97" fmla="*/ 3582063 w 4345388"/>
                <a:gd name="connsiteY97" fmla="*/ 1151722 h 1812024"/>
                <a:gd name="connsiteX98" fmla="*/ 3609893 w 4345388"/>
                <a:gd name="connsiteY98" fmla="*/ 1203405 h 1812024"/>
                <a:gd name="connsiteX99" fmla="*/ 3629771 w 4345388"/>
                <a:gd name="connsiteY99" fmla="*/ 1251113 h 1812024"/>
                <a:gd name="connsiteX100" fmla="*/ 3641698 w 4345388"/>
                <a:gd name="connsiteY100" fmla="*/ 1267015 h 1812024"/>
                <a:gd name="connsiteX101" fmla="*/ 3653625 w 4345388"/>
                <a:gd name="connsiteY101" fmla="*/ 1294845 h 1812024"/>
                <a:gd name="connsiteX102" fmla="*/ 3665552 w 4345388"/>
                <a:gd name="connsiteY102" fmla="*/ 1282918 h 1812024"/>
                <a:gd name="connsiteX103" fmla="*/ 3721211 w 4345388"/>
                <a:gd name="connsiteY103" fmla="*/ 1111965 h 1812024"/>
                <a:gd name="connsiteX104" fmla="*/ 3768919 w 4345388"/>
                <a:gd name="connsiteY104" fmla="*/ 948963 h 1812024"/>
                <a:gd name="connsiteX105" fmla="*/ 3776870 w 4345388"/>
                <a:gd name="connsiteY105" fmla="*/ 897280 h 1812024"/>
                <a:gd name="connsiteX106" fmla="*/ 3792773 w 4345388"/>
                <a:gd name="connsiteY106" fmla="*/ 861499 h 1812024"/>
                <a:gd name="connsiteX107" fmla="*/ 3800724 w 4345388"/>
                <a:gd name="connsiteY107" fmla="*/ 837645 h 1812024"/>
                <a:gd name="connsiteX108" fmla="*/ 3808675 w 4345388"/>
                <a:gd name="connsiteY108" fmla="*/ 801864 h 1812024"/>
                <a:gd name="connsiteX109" fmla="*/ 3824578 w 4345388"/>
                <a:gd name="connsiteY109" fmla="*/ 778010 h 1812024"/>
                <a:gd name="connsiteX110" fmla="*/ 3828554 w 4345388"/>
                <a:gd name="connsiteY110" fmla="*/ 789937 h 1812024"/>
                <a:gd name="connsiteX111" fmla="*/ 3836505 w 4345388"/>
                <a:gd name="connsiteY111" fmla="*/ 801864 h 1812024"/>
                <a:gd name="connsiteX112" fmla="*/ 3840481 w 4345388"/>
                <a:gd name="connsiteY112" fmla="*/ 829694 h 1812024"/>
                <a:gd name="connsiteX113" fmla="*/ 3884213 w 4345388"/>
                <a:gd name="connsiteY113" fmla="*/ 992695 h 1812024"/>
                <a:gd name="connsiteX114" fmla="*/ 3896140 w 4345388"/>
                <a:gd name="connsiteY114" fmla="*/ 1024501 h 1812024"/>
                <a:gd name="connsiteX115" fmla="*/ 3904091 w 4345388"/>
                <a:gd name="connsiteY115" fmla="*/ 1064257 h 1812024"/>
                <a:gd name="connsiteX116" fmla="*/ 3916018 w 4345388"/>
                <a:gd name="connsiteY116" fmla="*/ 1115941 h 1812024"/>
                <a:gd name="connsiteX117" fmla="*/ 3947823 w 4345388"/>
                <a:gd name="connsiteY117" fmla="*/ 1219308 h 1812024"/>
                <a:gd name="connsiteX118" fmla="*/ 3959750 w 4345388"/>
                <a:gd name="connsiteY118" fmla="*/ 1239186 h 1812024"/>
                <a:gd name="connsiteX119" fmla="*/ 3971677 w 4345388"/>
                <a:gd name="connsiteY119" fmla="*/ 1286894 h 1812024"/>
                <a:gd name="connsiteX120" fmla="*/ 3995531 w 4345388"/>
                <a:gd name="connsiteY120" fmla="*/ 1394236 h 1812024"/>
                <a:gd name="connsiteX121" fmla="*/ 4023361 w 4345388"/>
                <a:gd name="connsiteY121" fmla="*/ 1430017 h 1812024"/>
                <a:gd name="connsiteX122" fmla="*/ 4031312 w 4345388"/>
                <a:gd name="connsiteY122" fmla="*/ 1441944 h 1812024"/>
                <a:gd name="connsiteX123" fmla="*/ 4043239 w 4345388"/>
                <a:gd name="connsiteY123" fmla="*/ 1465798 h 1812024"/>
                <a:gd name="connsiteX124" fmla="*/ 4055166 w 4345388"/>
                <a:gd name="connsiteY124" fmla="*/ 1469774 h 1812024"/>
                <a:gd name="connsiteX125" fmla="*/ 4082995 w 4345388"/>
                <a:gd name="connsiteY125" fmla="*/ 1477725 h 1812024"/>
                <a:gd name="connsiteX126" fmla="*/ 4114801 w 4345388"/>
                <a:gd name="connsiteY126" fmla="*/ 1481701 h 1812024"/>
                <a:gd name="connsiteX127" fmla="*/ 4130703 w 4345388"/>
                <a:gd name="connsiteY127" fmla="*/ 1485676 h 1812024"/>
                <a:gd name="connsiteX128" fmla="*/ 4154557 w 4345388"/>
                <a:gd name="connsiteY128" fmla="*/ 1477725 h 1812024"/>
                <a:gd name="connsiteX129" fmla="*/ 4166484 w 4345388"/>
                <a:gd name="connsiteY129" fmla="*/ 1465798 h 1812024"/>
                <a:gd name="connsiteX130" fmla="*/ 4198289 w 4345388"/>
                <a:gd name="connsiteY130" fmla="*/ 1414115 h 1812024"/>
                <a:gd name="connsiteX131" fmla="*/ 4234070 w 4345388"/>
                <a:gd name="connsiteY131" fmla="*/ 1418090 h 1812024"/>
                <a:gd name="connsiteX132" fmla="*/ 4257924 w 4345388"/>
                <a:gd name="connsiteY132" fmla="*/ 1437968 h 1812024"/>
                <a:gd name="connsiteX133" fmla="*/ 4273827 w 4345388"/>
                <a:gd name="connsiteY133" fmla="*/ 1449895 h 1812024"/>
                <a:gd name="connsiteX134" fmla="*/ 4313583 w 4345388"/>
                <a:gd name="connsiteY134" fmla="*/ 1485676 h 1812024"/>
                <a:gd name="connsiteX135" fmla="*/ 4325510 w 4345388"/>
                <a:gd name="connsiteY135" fmla="*/ 1505555 h 1812024"/>
                <a:gd name="connsiteX136" fmla="*/ 4337437 w 4345388"/>
                <a:gd name="connsiteY136" fmla="*/ 1533384 h 1812024"/>
                <a:gd name="connsiteX137" fmla="*/ 4345388 w 4345388"/>
                <a:gd name="connsiteY13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71575 w 4345388"/>
                <a:gd name="connsiteY59" fmla="*/ 852821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30665 w 4345388"/>
                <a:gd name="connsiteY57" fmla="*/ 730302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46567 w 4345388"/>
                <a:gd name="connsiteY58" fmla="*/ 762108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58857 w 4345388"/>
                <a:gd name="connsiteY58" fmla="*/ 752276 h 1812024"/>
                <a:gd name="connsiteX59" fmla="*/ 2866659 w 4345388"/>
                <a:gd name="connsiteY59" fmla="*/ 828240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58857 w 4345388"/>
                <a:gd name="connsiteY58" fmla="*/ 752276 h 1812024"/>
                <a:gd name="connsiteX59" fmla="*/ 2866659 w 4345388"/>
                <a:gd name="connsiteY59" fmla="*/ 818408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46567 w 4345388"/>
                <a:gd name="connsiteY58" fmla="*/ 747360 h 1812024"/>
                <a:gd name="connsiteX59" fmla="*/ 2866659 w 4345388"/>
                <a:gd name="connsiteY59" fmla="*/ 818408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35249 w 4345388"/>
                <a:gd name="connsiteY52" fmla="*/ 527544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46567 w 4345388"/>
                <a:gd name="connsiteY58" fmla="*/ 747360 h 1812024"/>
                <a:gd name="connsiteX59" fmla="*/ 2866659 w 4345388"/>
                <a:gd name="connsiteY59" fmla="*/ 818408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55127 w 4345388"/>
                <a:gd name="connsiteY53" fmla="*/ 571276 h 1812024"/>
                <a:gd name="connsiteX54" fmla="*/ 2771030 w 4345388"/>
                <a:gd name="connsiteY54" fmla="*/ 622960 h 1812024"/>
                <a:gd name="connsiteX55" fmla="*/ 2782957 w 4345388"/>
                <a:gd name="connsiteY55" fmla="*/ 654765 h 1812024"/>
                <a:gd name="connsiteX56" fmla="*/ 2802835 w 4345388"/>
                <a:gd name="connsiteY56" fmla="*/ 690546 h 1812024"/>
                <a:gd name="connsiteX57" fmla="*/ 2815917 w 4345388"/>
                <a:gd name="connsiteY57" fmla="*/ 617231 h 1812024"/>
                <a:gd name="connsiteX58" fmla="*/ 2846567 w 4345388"/>
                <a:gd name="connsiteY58" fmla="*/ 747360 h 1812024"/>
                <a:gd name="connsiteX59" fmla="*/ 2866659 w 4345388"/>
                <a:gd name="connsiteY59" fmla="*/ 818408 h 1812024"/>
                <a:gd name="connsiteX60" fmla="*/ 2898251 w 4345388"/>
                <a:gd name="connsiteY60" fmla="*/ 901255 h 1812024"/>
                <a:gd name="connsiteX61" fmla="*/ 2949934 w 4345388"/>
                <a:gd name="connsiteY61" fmla="*/ 817767 h 1812024"/>
                <a:gd name="connsiteX62" fmla="*/ 2957886 w 4345388"/>
                <a:gd name="connsiteY62" fmla="*/ 770059 h 1812024"/>
                <a:gd name="connsiteX63" fmla="*/ 2977764 w 4345388"/>
                <a:gd name="connsiteY63" fmla="*/ 730302 h 1812024"/>
                <a:gd name="connsiteX64" fmla="*/ 2981740 w 4345388"/>
                <a:gd name="connsiteY64" fmla="*/ 686570 h 1812024"/>
                <a:gd name="connsiteX65" fmla="*/ 3005594 w 4345388"/>
                <a:gd name="connsiteY65" fmla="*/ 642838 h 1812024"/>
                <a:gd name="connsiteX66" fmla="*/ 3025472 w 4345388"/>
                <a:gd name="connsiteY66" fmla="*/ 567301 h 1812024"/>
                <a:gd name="connsiteX67" fmla="*/ 3041374 w 4345388"/>
                <a:gd name="connsiteY67" fmla="*/ 487788 h 1812024"/>
                <a:gd name="connsiteX68" fmla="*/ 3049326 w 4345388"/>
                <a:gd name="connsiteY68" fmla="*/ 471885 h 1812024"/>
                <a:gd name="connsiteX69" fmla="*/ 3061253 w 4345388"/>
                <a:gd name="connsiteY69" fmla="*/ 432128 h 1812024"/>
                <a:gd name="connsiteX70" fmla="*/ 3085107 w 4345388"/>
                <a:gd name="connsiteY70" fmla="*/ 376469 h 1812024"/>
                <a:gd name="connsiteX71" fmla="*/ 3101009 w 4345388"/>
                <a:gd name="connsiteY71" fmla="*/ 416226 h 1812024"/>
                <a:gd name="connsiteX72" fmla="*/ 3104985 w 4345388"/>
                <a:gd name="connsiteY72" fmla="*/ 440080 h 1812024"/>
                <a:gd name="connsiteX73" fmla="*/ 3116912 w 4345388"/>
                <a:gd name="connsiteY73" fmla="*/ 495739 h 1812024"/>
                <a:gd name="connsiteX74" fmla="*/ 3136790 w 4345388"/>
                <a:gd name="connsiteY74" fmla="*/ 555374 h 1812024"/>
                <a:gd name="connsiteX75" fmla="*/ 3180522 w 4345388"/>
                <a:gd name="connsiteY75" fmla="*/ 718375 h 1812024"/>
                <a:gd name="connsiteX76" fmla="*/ 3196425 w 4345388"/>
                <a:gd name="connsiteY76" fmla="*/ 770059 h 1812024"/>
                <a:gd name="connsiteX77" fmla="*/ 3220279 w 4345388"/>
                <a:gd name="connsiteY77" fmla="*/ 873426 h 1812024"/>
                <a:gd name="connsiteX78" fmla="*/ 3248108 w 4345388"/>
                <a:gd name="connsiteY78" fmla="*/ 964866 h 1812024"/>
                <a:gd name="connsiteX79" fmla="*/ 3252084 w 4345388"/>
                <a:gd name="connsiteY79" fmla="*/ 992695 h 1812024"/>
                <a:gd name="connsiteX80" fmla="*/ 3267987 w 4345388"/>
                <a:gd name="connsiteY80" fmla="*/ 1032452 h 1812024"/>
                <a:gd name="connsiteX81" fmla="*/ 3271962 w 4345388"/>
                <a:gd name="connsiteY81" fmla="*/ 1044379 h 1812024"/>
                <a:gd name="connsiteX82" fmla="*/ 3283889 w 4345388"/>
                <a:gd name="connsiteY82" fmla="*/ 1048355 h 1812024"/>
                <a:gd name="connsiteX83" fmla="*/ 3291841 w 4345388"/>
                <a:gd name="connsiteY83" fmla="*/ 1040403 h 1812024"/>
                <a:gd name="connsiteX84" fmla="*/ 3307743 w 4345388"/>
                <a:gd name="connsiteY84" fmla="*/ 1008598 h 1812024"/>
                <a:gd name="connsiteX85" fmla="*/ 3315694 w 4345388"/>
                <a:gd name="connsiteY85" fmla="*/ 984744 h 1812024"/>
                <a:gd name="connsiteX86" fmla="*/ 3335573 w 4345388"/>
                <a:gd name="connsiteY86" fmla="*/ 1016549 h 1812024"/>
                <a:gd name="connsiteX87" fmla="*/ 3367378 w 4345388"/>
                <a:gd name="connsiteY87" fmla="*/ 1088111 h 1812024"/>
                <a:gd name="connsiteX88" fmla="*/ 3399183 w 4345388"/>
                <a:gd name="connsiteY88" fmla="*/ 1143770 h 1812024"/>
                <a:gd name="connsiteX89" fmla="*/ 3415086 w 4345388"/>
                <a:gd name="connsiteY89" fmla="*/ 1139795 h 1812024"/>
                <a:gd name="connsiteX90" fmla="*/ 3430988 w 4345388"/>
                <a:gd name="connsiteY90" fmla="*/ 1111965 h 1812024"/>
                <a:gd name="connsiteX91" fmla="*/ 3454842 w 4345388"/>
                <a:gd name="connsiteY91" fmla="*/ 1060282 h 1812024"/>
                <a:gd name="connsiteX92" fmla="*/ 3478696 w 4345388"/>
                <a:gd name="connsiteY92" fmla="*/ 1008598 h 1812024"/>
                <a:gd name="connsiteX93" fmla="*/ 3490623 w 4345388"/>
                <a:gd name="connsiteY93" fmla="*/ 1004622 h 1812024"/>
                <a:gd name="connsiteX94" fmla="*/ 3522428 w 4345388"/>
                <a:gd name="connsiteY94" fmla="*/ 1048355 h 1812024"/>
                <a:gd name="connsiteX95" fmla="*/ 3538331 w 4345388"/>
                <a:gd name="connsiteY95" fmla="*/ 1068233 h 1812024"/>
                <a:gd name="connsiteX96" fmla="*/ 3582063 w 4345388"/>
                <a:gd name="connsiteY96" fmla="*/ 1151722 h 1812024"/>
                <a:gd name="connsiteX97" fmla="*/ 3609893 w 4345388"/>
                <a:gd name="connsiteY97" fmla="*/ 1203405 h 1812024"/>
                <a:gd name="connsiteX98" fmla="*/ 3629771 w 4345388"/>
                <a:gd name="connsiteY98" fmla="*/ 1251113 h 1812024"/>
                <a:gd name="connsiteX99" fmla="*/ 3641698 w 4345388"/>
                <a:gd name="connsiteY99" fmla="*/ 1267015 h 1812024"/>
                <a:gd name="connsiteX100" fmla="*/ 3653625 w 4345388"/>
                <a:gd name="connsiteY100" fmla="*/ 1294845 h 1812024"/>
                <a:gd name="connsiteX101" fmla="*/ 3665552 w 4345388"/>
                <a:gd name="connsiteY101" fmla="*/ 1282918 h 1812024"/>
                <a:gd name="connsiteX102" fmla="*/ 3721211 w 4345388"/>
                <a:gd name="connsiteY102" fmla="*/ 1111965 h 1812024"/>
                <a:gd name="connsiteX103" fmla="*/ 3768919 w 4345388"/>
                <a:gd name="connsiteY103" fmla="*/ 948963 h 1812024"/>
                <a:gd name="connsiteX104" fmla="*/ 3776870 w 4345388"/>
                <a:gd name="connsiteY104" fmla="*/ 897280 h 1812024"/>
                <a:gd name="connsiteX105" fmla="*/ 3792773 w 4345388"/>
                <a:gd name="connsiteY105" fmla="*/ 861499 h 1812024"/>
                <a:gd name="connsiteX106" fmla="*/ 3800724 w 4345388"/>
                <a:gd name="connsiteY106" fmla="*/ 837645 h 1812024"/>
                <a:gd name="connsiteX107" fmla="*/ 3808675 w 4345388"/>
                <a:gd name="connsiteY107" fmla="*/ 801864 h 1812024"/>
                <a:gd name="connsiteX108" fmla="*/ 3824578 w 4345388"/>
                <a:gd name="connsiteY108" fmla="*/ 778010 h 1812024"/>
                <a:gd name="connsiteX109" fmla="*/ 3828554 w 4345388"/>
                <a:gd name="connsiteY109" fmla="*/ 789937 h 1812024"/>
                <a:gd name="connsiteX110" fmla="*/ 3836505 w 4345388"/>
                <a:gd name="connsiteY110" fmla="*/ 801864 h 1812024"/>
                <a:gd name="connsiteX111" fmla="*/ 3840481 w 4345388"/>
                <a:gd name="connsiteY111" fmla="*/ 829694 h 1812024"/>
                <a:gd name="connsiteX112" fmla="*/ 3884213 w 4345388"/>
                <a:gd name="connsiteY112" fmla="*/ 992695 h 1812024"/>
                <a:gd name="connsiteX113" fmla="*/ 3896140 w 4345388"/>
                <a:gd name="connsiteY113" fmla="*/ 1024501 h 1812024"/>
                <a:gd name="connsiteX114" fmla="*/ 3904091 w 4345388"/>
                <a:gd name="connsiteY114" fmla="*/ 1064257 h 1812024"/>
                <a:gd name="connsiteX115" fmla="*/ 3916018 w 4345388"/>
                <a:gd name="connsiteY115" fmla="*/ 1115941 h 1812024"/>
                <a:gd name="connsiteX116" fmla="*/ 3947823 w 4345388"/>
                <a:gd name="connsiteY116" fmla="*/ 1219308 h 1812024"/>
                <a:gd name="connsiteX117" fmla="*/ 3959750 w 4345388"/>
                <a:gd name="connsiteY117" fmla="*/ 1239186 h 1812024"/>
                <a:gd name="connsiteX118" fmla="*/ 3971677 w 4345388"/>
                <a:gd name="connsiteY118" fmla="*/ 1286894 h 1812024"/>
                <a:gd name="connsiteX119" fmla="*/ 3995531 w 4345388"/>
                <a:gd name="connsiteY119" fmla="*/ 1394236 h 1812024"/>
                <a:gd name="connsiteX120" fmla="*/ 4023361 w 4345388"/>
                <a:gd name="connsiteY120" fmla="*/ 1430017 h 1812024"/>
                <a:gd name="connsiteX121" fmla="*/ 4031312 w 4345388"/>
                <a:gd name="connsiteY121" fmla="*/ 1441944 h 1812024"/>
                <a:gd name="connsiteX122" fmla="*/ 4043239 w 4345388"/>
                <a:gd name="connsiteY122" fmla="*/ 1465798 h 1812024"/>
                <a:gd name="connsiteX123" fmla="*/ 4055166 w 4345388"/>
                <a:gd name="connsiteY123" fmla="*/ 1469774 h 1812024"/>
                <a:gd name="connsiteX124" fmla="*/ 4082995 w 4345388"/>
                <a:gd name="connsiteY124" fmla="*/ 1477725 h 1812024"/>
                <a:gd name="connsiteX125" fmla="*/ 4114801 w 4345388"/>
                <a:gd name="connsiteY125" fmla="*/ 1481701 h 1812024"/>
                <a:gd name="connsiteX126" fmla="*/ 4130703 w 4345388"/>
                <a:gd name="connsiteY126" fmla="*/ 1485676 h 1812024"/>
                <a:gd name="connsiteX127" fmla="*/ 4154557 w 4345388"/>
                <a:gd name="connsiteY127" fmla="*/ 1477725 h 1812024"/>
                <a:gd name="connsiteX128" fmla="*/ 4166484 w 4345388"/>
                <a:gd name="connsiteY128" fmla="*/ 1465798 h 1812024"/>
                <a:gd name="connsiteX129" fmla="*/ 4198289 w 4345388"/>
                <a:gd name="connsiteY129" fmla="*/ 1414115 h 1812024"/>
                <a:gd name="connsiteX130" fmla="*/ 4234070 w 4345388"/>
                <a:gd name="connsiteY130" fmla="*/ 1418090 h 1812024"/>
                <a:gd name="connsiteX131" fmla="*/ 4257924 w 4345388"/>
                <a:gd name="connsiteY131" fmla="*/ 1437968 h 1812024"/>
                <a:gd name="connsiteX132" fmla="*/ 4273827 w 4345388"/>
                <a:gd name="connsiteY132" fmla="*/ 1449895 h 1812024"/>
                <a:gd name="connsiteX133" fmla="*/ 4313583 w 4345388"/>
                <a:gd name="connsiteY133" fmla="*/ 1485676 h 1812024"/>
                <a:gd name="connsiteX134" fmla="*/ 4325510 w 4345388"/>
                <a:gd name="connsiteY134" fmla="*/ 1505555 h 1812024"/>
                <a:gd name="connsiteX135" fmla="*/ 4337437 w 4345388"/>
                <a:gd name="connsiteY135" fmla="*/ 1533384 h 1812024"/>
                <a:gd name="connsiteX136" fmla="*/ 4345388 w 4345388"/>
                <a:gd name="connsiteY13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71030 w 4345388"/>
                <a:gd name="connsiteY53" fmla="*/ 622960 h 1812024"/>
                <a:gd name="connsiteX54" fmla="*/ 2782957 w 4345388"/>
                <a:gd name="connsiteY54" fmla="*/ 654765 h 1812024"/>
                <a:gd name="connsiteX55" fmla="*/ 2802835 w 4345388"/>
                <a:gd name="connsiteY55" fmla="*/ 690546 h 1812024"/>
                <a:gd name="connsiteX56" fmla="*/ 2815917 w 4345388"/>
                <a:gd name="connsiteY56" fmla="*/ 617231 h 1812024"/>
                <a:gd name="connsiteX57" fmla="*/ 2846567 w 4345388"/>
                <a:gd name="connsiteY57" fmla="*/ 747360 h 1812024"/>
                <a:gd name="connsiteX58" fmla="*/ 2866659 w 4345388"/>
                <a:gd name="connsiteY58" fmla="*/ 818408 h 1812024"/>
                <a:gd name="connsiteX59" fmla="*/ 2898251 w 4345388"/>
                <a:gd name="connsiteY59" fmla="*/ 901255 h 1812024"/>
                <a:gd name="connsiteX60" fmla="*/ 2949934 w 4345388"/>
                <a:gd name="connsiteY60" fmla="*/ 817767 h 1812024"/>
                <a:gd name="connsiteX61" fmla="*/ 2957886 w 4345388"/>
                <a:gd name="connsiteY61" fmla="*/ 770059 h 1812024"/>
                <a:gd name="connsiteX62" fmla="*/ 2977764 w 4345388"/>
                <a:gd name="connsiteY62" fmla="*/ 730302 h 1812024"/>
                <a:gd name="connsiteX63" fmla="*/ 2981740 w 4345388"/>
                <a:gd name="connsiteY63" fmla="*/ 686570 h 1812024"/>
                <a:gd name="connsiteX64" fmla="*/ 3005594 w 4345388"/>
                <a:gd name="connsiteY64" fmla="*/ 642838 h 1812024"/>
                <a:gd name="connsiteX65" fmla="*/ 3025472 w 4345388"/>
                <a:gd name="connsiteY65" fmla="*/ 567301 h 1812024"/>
                <a:gd name="connsiteX66" fmla="*/ 3041374 w 4345388"/>
                <a:gd name="connsiteY66" fmla="*/ 487788 h 1812024"/>
                <a:gd name="connsiteX67" fmla="*/ 3049326 w 4345388"/>
                <a:gd name="connsiteY67" fmla="*/ 471885 h 1812024"/>
                <a:gd name="connsiteX68" fmla="*/ 3061253 w 4345388"/>
                <a:gd name="connsiteY68" fmla="*/ 432128 h 1812024"/>
                <a:gd name="connsiteX69" fmla="*/ 3085107 w 4345388"/>
                <a:gd name="connsiteY69" fmla="*/ 376469 h 1812024"/>
                <a:gd name="connsiteX70" fmla="*/ 3101009 w 4345388"/>
                <a:gd name="connsiteY70" fmla="*/ 416226 h 1812024"/>
                <a:gd name="connsiteX71" fmla="*/ 3104985 w 4345388"/>
                <a:gd name="connsiteY71" fmla="*/ 440080 h 1812024"/>
                <a:gd name="connsiteX72" fmla="*/ 3116912 w 4345388"/>
                <a:gd name="connsiteY72" fmla="*/ 495739 h 1812024"/>
                <a:gd name="connsiteX73" fmla="*/ 3136790 w 4345388"/>
                <a:gd name="connsiteY73" fmla="*/ 555374 h 1812024"/>
                <a:gd name="connsiteX74" fmla="*/ 3180522 w 4345388"/>
                <a:gd name="connsiteY74" fmla="*/ 718375 h 1812024"/>
                <a:gd name="connsiteX75" fmla="*/ 3196425 w 4345388"/>
                <a:gd name="connsiteY75" fmla="*/ 770059 h 1812024"/>
                <a:gd name="connsiteX76" fmla="*/ 3220279 w 4345388"/>
                <a:gd name="connsiteY76" fmla="*/ 873426 h 1812024"/>
                <a:gd name="connsiteX77" fmla="*/ 3248108 w 4345388"/>
                <a:gd name="connsiteY77" fmla="*/ 964866 h 1812024"/>
                <a:gd name="connsiteX78" fmla="*/ 3252084 w 4345388"/>
                <a:gd name="connsiteY78" fmla="*/ 992695 h 1812024"/>
                <a:gd name="connsiteX79" fmla="*/ 3267987 w 4345388"/>
                <a:gd name="connsiteY79" fmla="*/ 1032452 h 1812024"/>
                <a:gd name="connsiteX80" fmla="*/ 3271962 w 4345388"/>
                <a:gd name="connsiteY80" fmla="*/ 1044379 h 1812024"/>
                <a:gd name="connsiteX81" fmla="*/ 3283889 w 4345388"/>
                <a:gd name="connsiteY81" fmla="*/ 1048355 h 1812024"/>
                <a:gd name="connsiteX82" fmla="*/ 3291841 w 4345388"/>
                <a:gd name="connsiteY82" fmla="*/ 1040403 h 1812024"/>
                <a:gd name="connsiteX83" fmla="*/ 3307743 w 4345388"/>
                <a:gd name="connsiteY83" fmla="*/ 1008598 h 1812024"/>
                <a:gd name="connsiteX84" fmla="*/ 3315694 w 4345388"/>
                <a:gd name="connsiteY84" fmla="*/ 984744 h 1812024"/>
                <a:gd name="connsiteX85" fmla="*/ 3335573 w 4345388"/>
                <a:gd name="connsiteY85" fmla="*/ 1016549 h 1812024"/>
                <a:gd name="connsiteX86" fmla="*/ 3367378 w 4345388"/>
                <a:gd name="connsiteY86" fmla="*/ 1088111 h 1812024"/>
                <a:gd name="connsiteX87" fmla="*/ 3399183 w 4345388"/>
                <a:gd name="connsiteY87" fmla="*/ 1143770 h 1812024"/>
                <a:gd name="connsiteX88" fmla="*/ 3415086 w 4345388"/>
                <a:gd name="connsiteY88" fmla="*/ 1139795 h 1812024"/>
                <a:gd name="connsiteX89" fmla="*/ 3430988 w 4345388"/>
                <a:gd name="connsiteY89" fmla="*/ 1111965 h 1812024"/>
                <a:gd name="connsiteX90" fmla="*/ 3454842 w 4345388"/>
                <a:gd name="connsiteY90" fmla="*/ 1060282 h 1812024"/>
                <a:gd name="connsiteX91" fmla="*/ 3478696 w 4345388"/>
                <a:gd name="connsiteY91" fmla="*/ 1008598 h 1812024"/>
                <a:gd name="connsiteX92" fmla="*/ 3490623 w 4345388"/>
                <a:gd name="connsiteY92" fmla="*/ 1004622 h 1812024"/>
                <a:gd name="connsiteX93" fmla="*/ 3522428 w 4345388"/>
                <a:gd name="connsiteY93" fmla="*/ 1048355 h 1812024"/>
                <a:gd name="connsiteX94" fmla="*/ 3538331 w 4345388"/>
                <a:gd name="connsiteY94" fmla="*/ 1068233 h 1812024"/>
                <a:gd name="connsiteX95" fmla="*/ 3582063 w 4345388"/>
                <a:gd name="connsiteY95" fmla="*/ 1151722 h 1812024"/>
                <a:gd name="connsiteX96" fmla="*/ 3609893 w 4345388"/>
                <a:gd name="connsiteY96" fmla="*/ 1203405 h 1812024"/>
                <a:gd name="connsiteX97" fmla="*/ 3629771 w 4345388"/>
                <a:gd name="connsiteY97" fmla="*/ 1251113 h 1812024"/>
                <a:gd name="connsiteX98" fmla="*/ 3641698 w 4345388"/>
                <a:gd name="connsiteY98" fmla="*/ 1267015 h 1812024"/>
                <a:gd name="connsiteX99" fmla="*/ 3653625 w 4345388"/>
                <a:gd name="connsiteY99" fmla="*/ 1294845 h 1812024"/>
                <a:gd name="connsiteX100" fmla="*/ 3665552 w 4345388"/>
                <a:gd name="connsiteY100" fmla="*/ 1282918 h 1812024"/>
                <a:gd name="connsiteX101" fmla="*/ 3721211 w 4345388"/>
                <a:gd name="connsiteY101" fmla="*/ 1111965 h 1812024"/>
                <a:gd name="connsiteX102" fmla="*/ 3768919 w 4345388"/>
                <a:gd name="connsiteY102" fmla="*/ 948963 h 1812024"/>
                <a:gd name="connsiteX103" fmla="*/ 3776870 w 4345388"/>
                <a:gd name="connsiteY103" fmla="*/ 897280 h 1812024"/>
                <a:gd name="connsiteX104" fmla="*/ 3792773 w 4345388"/>
                <a:gd name="connsiteY104" fmla="*/ 861499 h 1812024"/>
                <a:gd name="connsiteX105" fmla="*/ 3800724 w 4345388"/>
                <a:gd name="connsiteY105" fmla="*/ 837645 h 1812024"/>
                <a:gd name="connsiteX106" fmla="*/ 3808675 w 4345388"/>
                <a:gd name="connsiteY106" fmla="*/ 801864 h 1812024"/>
                <a:gd name="connsiteX107" fmla="*/ 3824578 w 4345388"/>
                <a:gd name="connsiteY107" fmla="*/ 778010 h 1812024"/>
                <a:gd name="connsiteX108" fmla="*/ 3828554 w 4345388"/>
                <a:gd name="connsiteY108" fmla="*/ 789937 h 1812024"/>
                <a:gd name="connsiteX109" fmla="*/ 3836505 w 4345388"/>
                <a:gd name="connsiteY109" fmla="*/ 801864 h 1812024"/>
                <a:gd name="connsiteX110" fmla="*/ 3840481 w 4345388"/>
                <a:gd name="connsiteY110" fmla="*/ 829694 h 1812024"/>
                <a:gd name="connsiteX111" fmla="*/ 3884213 w 4345388"/>
                <a:gd name="connsiteY111" fmla="*/ 992695 h 1812024"/>
                <a:gd name="connsiteX112" fmla="*/ 3896140 w 4345388"/>
                <a:gd name="connsiteY112" fmla="*/ 1024501 h 1812024"/>
                <a:gd name="connsiteX113" fmla="*/ 3904091 w 4345388"/>
                <a:gd name="connsiteY113" fmla="*/ 1064257 h 1812024"/>
                <a:gd name="connsiteX114" fmla="*/ 3916018 w 4345388"/>
                <a:gd name="connsiteY114" fmla="*/ 1115941 h 1812024"/>
                <a:gd name="connsiteX115" fmla="*/ 3947823 w 4345388"/>
                <a:gd name="connsiteY115" fmla="*/ 1219308 h 1812024"/>
                <a:gd name="connsiteX116" fmla="*/ 3959750 w 4345388"/>
                <a:gd name="connsiteY116" fmla="*/ 1239186 h 1812024"/>
                <a:gd name="connsiteX117" fmla="*/ 3971677 w 4345388"/>
                <a:gd name="connsiteY117" fmla="*/ 1286894 h 1812024"/>
                <a:gd name="connsiteX118" fmla="*/ 3995531 w 4345388"/>
                <a:gd name="connsiteY118" fmla="*/ 1394236 h 1812024"/>
                <a:gd name="connsiteX119" fmla="*/ 4023361 w 4345388"/>
                <a:gd name="connsiteY119" fmla="*/ 1430017 h 1812024"/>
                <a:gd name="connsiteX120" fmla="*/ 4031312 w 4345388"/>
                <a:gd name="connsiteY120" fmla="*/ 1441944 h 1812024"/>
                <a:gd name="connsiteX121" fmla="*/ 4043239 w 4345388"/>
                <a:gd name="connsiteY121" fmla="*/ 1465798 h 1812024"/>
                <a:gd name="connsiteX122" fmla="*/ 4055166 w 4345388"/>
                <a:gd name="connsiteY122" fmla="*/ 1469774 h 1812024"/>
                <a:gd name="connsiteX123" fmla="*/ 4082995 w 4345388"/>
                <a:gd name="connsiteY123" fmla="*/ 1477725 h 1812024"/>
                <a:gd name="connsiteX124" fmla="*/ 4114801 w 4345388"/>
                <a:gd name="connsiteY124" fmla="*/ 1481701 h 1812024"/>
                <a:gd name="connsiteX125" fmla="*/ 4130703 w 4345388"/>
                <a:gd name="connsiteY125" fmla="*/ 1485676 h 1812024"/>
                <a:gd name="connsiteX126" fmla="*/ 4154557 w 4345388"/>
                <a:gd name="connsiteY126" fmla="*/ 1477725 h 1812024"/>
                <a:gd name="connsiteX127" fmla="*/ 4166484 w 4345388"/>
                <a:gd name="connsiteY127" fmla="*/ 1465798 h 1812024"/>
                <a:gd name="connsiteX128" fmla="*/ 4198289 w 4345388"/>
                <a:gd name="connsiteY128" fmla="*/ 1414115 h 1812024"/>
                <a:gd name="connsiteX129" fmla="*/ 4234070 w 4345388"/>
                <a:gd name="connsiteY129" fmla="*/ 1418090 h 1812024"/>
                <a:gd name="connsiteX130" fmla="*/ 4257924 w 4345388"/>
                <a:gd name="connsiteY130" fmla="*/ 1437968 h 1812024"/>
                <a:gd name="connsiteX131" fmla="*/ 4273827 w 4345388"/>
                <a:gd name="connsiteY131" fmla="*/ 1449895 h 1812024"/>
                <a:gd name="connsiteX132" fmla="*/ 4313583 w 4345388"/>
                <a:gd name="connsiteY132" fmla="*/ 1485676 h 1812024"/>
                <a:gd name="connsiteX133" fmla="*/ 4325510 w 4345388"/>
                <a:gd name="connsiteY133" fmla="*/ 1505555 h 1812024"/>
                <a:gd name="connsiteX134" fmla="*/ 4337437 w 4345388"/>
                <a:gd name="connsiteY134" fmla="*/ 1533384 h 1812024"/>
                <a:gd name="connsiteX135" fmla="*/ 4345388 w 4345388"/>
                <a:gd name="connsiteY13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8893 w 4345388"/>
                <a:gd name="connsiteY47" fmla="*/ 579655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782957 w 4345388"/>
                <a:gd name="connsiteY54" fmla="*/ 654765 h 1812024"/>
                <a:gd name="connsiteX55" fmla="*/ 2802835 w 4345388"/>
                <a:gd name="connsiteY55" fmla="*/ 690546 h 1812024"/>
                <a:gd name="connsiteX56" fmla="*/ 2815917 w 4345388"/>
                <a:gd name="connsiteY56" fmla="*/ 617231 h 1812024"/>
                <a:gd name="connsiteX57" fmla="*/ 2846567 w 4345388"/>
                <a:gd name="connsiteY57" fmla="*/ 747360 h 1812024"/>
                <a:gd name="connsiteX58" fmla="*/ 2866659 w 4345388"/>
                <a:gd name="connsiteY58" fmla="*/ 818408 h 1812024"/>
                <a:gd name="connsiteX59" fmla="*/ 2898251 w 4345388"/>
                <a:gd name="connsiteY59" fmla="*/ 901255 h 1812024"/>
                <a:gd name="connsiteX60" fmla="*/ 2949934 w 4345388"/>
                <a:gd name="connsiteY60" fmla="*/ 817767 h 1812024"/>
                <a:gd name="connsiteX61" fmla="*/ 2957886 w 4345388"/>
                <a:gd name="connsiteY61" fmla="*/ 770059 h 1812024"/>
                <a:gd name="connsiteX62" fmla="*/ 2977764 w 4345388"/>
                <a:gd name="connsiteY62" fmla="*/ 730302 h 1812024"/>
                <a:gd name="connsiteX63" fmla="*/ 2981740 w 4345388"/>
                <a:gd name="connsiteY63" fmla="*/ 686570 h 1812024"/>
                <a:gd name="connsiteX64" fmla="*/ 3005594 w 4345388"/>
                <a:gd name="connsiteY64" fmla="*/ 642838 h 1812024"/>
                <a:gd name="connsiteX65" fmla="*/ 3025472 w 4345388"/>
                <a:gd name="connsiteY65" fmla="*/ 567301 h 1812024"/>
                <a:gd name="connsiteX66" fmla="*/ 3041374 w 4345388"/>
                <a:gd name="connsiteY66" fmla="*/ 487788 h 1812024"/>
                <a:gd name="connsiteX67" fmla="*/ 3049326 w 4345388"/>
                <a:gd name="connsiteY67" fmla="*/ 471885 h 1812024"/>
                <a:gd name="connsiteX68" fmla="*/ 3061253 w 4345388"/>
                <a:gd name="connsiteY68" fmla="*/ 432128 h 1812024"/>
                <a:gd name="connsiteX69" fmla="*/ 3085107 w 4345388"/>
                <a:gd name="connsiteY69" fmla="*/ 376469 h 1812024"/>
                <a:gd name="connsiteX70" fmla="*/ 3101009 w 4345388"/>
                <a:gd name="connsiteY70" fmla="*/ 416226 h 1812024"/>
                <a:gd name="connsiteX71" fmla="*/ 3104985 w 4345388"/>
                <a:gd name="connsiteY71" fmla="*/ 440080 h 1812024"/>
                <a:gd name="connsiteX72" fmla="*/ 3116912 w 4345388"/>
                <a:gd name="connsiteY72" fmla="*/ 495739 h 1812024"/>
                <a:gd name="connsiteX73" fmla="*/ 3136790 w 4345388"/>
                <a:gd name="connsiteY73" fmla="*/ 555374 h 1812024"/>
                <a:gd name="connsiteX74" fmla="*/ 3180522 w 4345388"/>
                <a:gd name="connsiteY74" fmla="*/ 718375 h 1812024"/>
                <a:gd name="connsiteX75" fmla="*/ 3196425 w 4345388"/>
                <a:gd name="connsiteY75" fmla="*/ 770059 h 1812024"/>
                <a:gd name="connsiteX76" fmla="*/ 3220279 w 4345388"/>
                <a:gd name="connsiteY76" fmla="*/ 873426 h 1812024"/>
                <a:gd name="connsiteX77" fmla="*/ 3248108 w 4345388"/>
                <a:gd name="connsiteY77" fmla="*/ 964866 h 1812024"/>
                <a:gd name="connsiteX78" fmla="*/ 3252084 w 4345388"/>
                <a:gd name="connsiteY78" fmla="*/ 992695 h 1812024"/>
                <a:gd name="connsiteX79" fmla="*/ 3267987 w 4345388"/>
                <a:gd name="connsiteY79" fmla="*/ 1032452 h 1812024"/>
                <a:gd name="connsiteX80" fmla="*/ 3271962 w 4345388"/>
                <a:gd name="connsiteY80" fmla="*/ 1044379 h 1812024"/>
                <a:gd name="connsiteX81" fmla="*/ 3283889 w 4345388"/>
                <a:gd name="connsiteY81" fmla="*/ 1048355 h 1812024"/>
                <a:gd name="connsiteX82" fmla="*/ 3291841 w 4345388"/>
                <a:gd name="connsiteY82" fmla="*/ 1040403 h 1812024"/>
                <a:gd name="connsiteX83" fmla="*/ 3307743 w 4345388"/>
                <a:gd name="connsiteY83" fmla="*/ 1008598 h 1812024"/>
                <a:gd name="connsiteX84" fmla="*/ 3315694 w 4345388"/>
                <a:gd name="connsiteY84" fmla="*/ 984744 h 1812024"/>
                <a:gd name="connsiteX85" fmla="*/ 3335573 w 4345388"/>
                <a:gd name="connsiteY85" fmla="*/ 1016549 h 1812024"/>
                <a:gd name="connsiteX86" fmla="*/ 3367378 w 4345388"/>
                <a:gd name="connsiteY86" fmla="*/ 1088111 h 1812024"/>
                <a:gd name="connsiteX87" fmla="*/ 3399183 w 4345388"/>
                <a:gd name="connsiteY87" fmla="*/ 1143770 h 1812024"/>
                <a:gd name="connsiteX88" fmla="*/ 3415086 w 4345388"/>
                <a:gd name="connsiteY88" fmla="*/ 1139795 h 1812024"/>
                <a:gd name="connsiteX89" fmla="*/ 3430988 w 4345388"/>
                <a:gd name="connsiteY89" fmla="*/ 1111965 h 1812024"/>
                <a:gd name="connsiteX90" fmla="*/ 3454842 w 4345388"/>
                <a:gd name="connsiteY90" fmla="*/ 1060282 h 1812024"/>
                <a:gd name="connsiteX91" fmla="*/ 3478696 w 4345388"/>
                <a:gd name="connsiteY91" fmla="*/ 1008598 h 1812024"/>
                <a:gd name="connsiteX92" fmla="*/ 3490623 w 4345388"/>
                <a:gd name="connsiteY92" fmla="*/ 1004622 h 1812024"/>
                <a:gd name="connsiteX93" fmla="*/ 3522428 w 4345388"/>
                <a:gd name="connsiteY93" fmla="*/ 1048355 h 1812024"/>
                <a:gd name="connsiteX94" fmla="*/ 3538331 w 4345388"/>
                <a:gd name="connsiteY94" fmla="*/ 1068233 h 1812024"/>
                <a:gd name="connsiteX95" fmla="*/ 3582063 w 4345388"/>
                <a:gd name="connsiteY95" fmla="*/ 1151722 h 1812024"/>
                <a:gd name="connsiteX96" fmla="*/ 3609893 w 4345388"/>
                <a:gd name="connsiteY96" fmla="*/ 1203405 h 1812024"/>
                <a:gd name="connsiteX97" fmla="*/ 3629771 w 4345388"/>
                <a:gd name="connsiteY97" fmla="*/ 1251113 h 1812024"/>
                <a:gd name="connsiteX98" fmla="*/ 3641698 w 4345388"/>
                <a:gd name="connsiteY98" fmla="*/ 1267015 h 1812024"/>
                <a:gd name="connsiteX99" fmla="*/ 3653625 w 4345388"/>
                <a:gd name="connsiteY99" fmla="*/ 1294845 h 1812024"/>
                <a:gd name="connsiteX100" fmla="*/ 3665552 w 4345388"/>
                <a:gd name="connsiteY100" fmla="*/ 1282918 h 1812024"/>
                <a:gd name="connsiteX101" fmla="*/ 3721211 w 4345388"/>
                <a:gd name="connsiteY101" fmla="*/ 1111965 h 1812024"/>
                <a:gd name="connsiteX102" fmla="*/ 3768919 w 4345388"/>
                <a:gd name="connsiteY102" fmla="*/ 948963 h 1812024"/>
                <a:gd name="connsiteX103" fmla="*/ 3776870 w 4345388"/>
                <a:gd name="connsiteY103" fmla="*/ 897280 h 1812024"/>
                <a:gd name="connsiteX104" fmla="*/ 3792773 w 4345388"/>
                <a:gd name="connsiteY104" fmla="*/ 861499 h 1812024"/>
                <a:gd name="connsiteX105" fmla="*/ 3800724 w 4345388"/>
                <a:gd name="connsiteY105" fmla="*/ 837645 h 1812024"/>
                <a:gd name="connsiteX106" fmla="*/ 3808675 w 4345388"/>
                <a:gd name="connsiteY106" fmla="*/ 801864 h 1812024"/>
                <a:gd name="connsiteX107" fmla="*/ 3824578 w 4345388"/>
                <a:gd name="connsiteY107" fmla="*/ 778010 h 1812024"/>
                <a:gd name="connsiteX108" fmla="*/ 3828554 w 4345388"/>
                <a:gd name="connsiteY108" fmla="*/ 789937 h 1812024"/>
                <a:gd name="connsiteX109" fmla="*/ 3836505 w 4345388"/>
                <a:gd name="connsiteY109" fmla="*/ 801864 h 1812024"/>
                <a:gd name="connsiteX110" fmla="*/ 3840481 w 4345388"/>
                <a:gd name="connsiteY110" fmla="*/ 829694 h 1812024"/>
                <a:gd name="connsiteX111" fmla="*/ 3884213 w 4345388"/>
                <a:gd name="connsiteY111" fmla="*/ 992695 h 1812024"/>
                <a:gd name="connsiteX112" fmla="*/ 3896140 w 4345388"/>
                <a:gd name="connsiteY112" fmla="*/ 1024501 h 1812024"/>
                <a:gd name="connsiteX113" fmla="*/ 3904091 w 4345388"/>
                <a:gd name="connsiteY113" fmla="*/ 1064257 h 1812024"/>
                <a:gd name="connsiteX114" fmla="*/ 3916018 w 4345388"/>
                <a:gd name="connsiteY114" fmla="*/ 1115941 h 1812024"/>
                <a:gd name="connsiteX115" fmla="*/ 3947823 w 4345388"/>
                <a:gd name="connsiteY115" fmla="*/ 1219308 h 1812024"/>
                <a:gd name="connsiteX116" fmla="*/ 3959750 w 4345388"/>
                <a:gd name="connsiteY116" fmla="*/ 1239186 h 1812024"/>
                <a:gd name="connsiteX117" fmla="*/ 3971677 w 4345388"/>
                <a:gd name="connsiteY117" fmla="*/ 1286894 h 1812024"/>
                <a:gd name="connsiteX118" fmla="*/ 3995531 w 4345388"/>
                <a:gd name="connsiteY118" fmla="*/ 1394236 h 1812024"/>
                <a:gd name="connsiteX119" fmla="*/ 4023361 w 4345388"/>
                <a:gd name="connsiteY119" fmla="*/ 1430017 h 1812024"/>
                <a:gd name="connsiteX120" fmla="*/ 4031312 w 4345388"/>
                <a:gd name="connsiteY120" fmla="*/ 1441944 h 1812024"/>
                <a:gd name="connsiteX121" fmla="*/ 4043239 w 4345388"/>
                <a:gd name="connsiteY121" fmla="*/ 1465798 h 1812024"/>
                <a:gd name="connsiteX122" fmla="*/ 4055166 w 4345388"/>
                <a:gd name="connsiteY122" fmla="*/ 1469774 h 1812024"/>
                <a:gd name="connsiteX123" fmla="*/ 4082995 w 4345388"/>
                <a:gd name="connsiteY123" fmla="*/ 1477725 h 1812024"/>
                <a:gd name="connsiteX124" fmla="*/ 4114801 w 4345388"/>
                <a:gd name="connsiteY124" fmla="*/ 1481701 h 1812024"/>
                <a:gd name="connsiteX125" fmla="*/ 4130703 w 4345388"/>
                <a:gd name="connsiteY125" fmla="*/ 1485676 h 1812024"/>
                <a:gd name="connsiteX126" fmla="*/ 4154557 w 4345388"/>
                <a:gd name="connsiteY126" fmla="*/ 1477725 h 1812024"/>
                <a:gd name="connsiteX127" fmla="*/ 4166484 w 4345388"/>
                <a:gd name="connsiteY127" fmla="*/ 1465798 h 1812024"/>
                <a:gd name="connsiteX128" fmla="*/ 4198289 w 4345388"/>
                <a:gd name="connsiteY128" fmla="*/ 1414115 h 1812024"/>
                <a:gd name="connsiteX129" fmla="*/ 4234070 w 4345388"/>
                <a:gd name="connsiteY129" fmla="*/ 1418090 h 1812024"/>
                <a:gd name="connsiteX130" fmla="*/ 4257924 w 4345388"/>
                <a:gd name="connsiteY130" fmla="*/ 1437968 h 1812024"/>
                <a:gd name="connsiteX131" fmla="*/ 4273827 w 4345388"/>
                <a:gd name="connsiteY131" fmla="*/ 1449895 h 1812024"/>
                <a:gd name="connsiteX132" fmla="*/ 4313583 w 4345388"/>
                <a:gd name="connsiteY132" fmla="*/ 1485676 h 1812024"/>
                <a:gd name="connsiteX133" fmla="*/ 4325510 w 4345388"/>
                <a:gd name="connsiteY133" fmla="*/ 1505555 h 1812024"/>
                <a:gd name="connsiteX134" fmla="*/ 4337437 w 4345388"/>
                <a:gd name="connsiteY134" fmla="*/ 1533384 h 1812024"/>
                <a:gd name="connsiteX135" fmla="*/ 4345388 w 4345388"/>
                <a:gd name="connsiteY13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782957 w 4345388"/>
                <a:gd name="connsiteY54" fmla="*/ 654765 h 1812024"/>
                <a:gd name="connsiteX55" fmla="*/ 2802835 w 4345388"/>
                <a:gd name="connsiteY55" fmla="*/ 690546 h 1812024"/>
                <a:gd name="connsiteX56" fmla="*/ 2815917 w 4345388"/>
                <a:gd name="connsiteY56" fmla="*/ 617231 h 1812024"/>
                <a:gd name="connsiteX57" fmla="*/ 2846567 w 4345388"/>
                <a:gd name="connsiteY57" fmla="*/ 747360 h 1812024"/>
                <a:gd name="connsiteX58" fmla="*/ 2866659 w 4345388"/>
                <a:gd name="connsiteY58" fmla="*/ 818408 h 1812024"/>
                <a:gd name="connsiteX59" fmla="*/ 2898251 w 4345388"/>
                <a:gd name="connsiteY59" fmla="*/ 901255 h 1812024"/>
                <a:gd name="connsiteX60" fmla="*/ 2949934 w 4345388"/>
                <a:gd name="connsiteY60" fmla="*/ 817767 h 1812024"/>
                <a:gd name="connsiteX61" fmla="*/ 2957886 w 4345388"/>
                <a:gd name="connsiteY61" fmla="*/ 770059 h 1812024"/>
                <a:gd name="connsiteX62" fmla="*/ 2977764 w 4345388"/>
                <a:gd name="connsiteY62" fmla="*/ 730302 h 1812024"/>
                <a:gd name="connsiteX63" fmla="*/ 2981740 w 4345388"/>
                <a:gd name="connsiteY63" fmla="*/ 686570 h 1812024"/>
                <a:gd name="connsiteX64" fmla="*/ 3005594 w 4345388"/>
                <a:gd name="connsiteY64" fmla="*/ 642838 h 1812024"/>
                <a:gd name="connsiteX65" fmla="*/ 3025472 w 4345388"/>
                <a:gd name="connsiteY65" fmla="*/ 567301 h 1812024"/>
                <a:gd name="connsiteX66" fmla="*/ 3041374 w 4345388"/>
                <a:gd name="connsiteY66" fmla="*/ 487788 h 1812024"/>
                <a:gd name="connsiteX67" fmla="*/ 3049326 w 4345388"/>
                <a:gd name="connsiteY67" fmla="*/ 471885 h 1812024"/>
                <a:gd name="connsiteX68" fmla="*/ 3061253 w 4345388"/>
                <a:gd name="connsiteY68" fmla="*/ 432128 h 1812024"/>
                <a:gd name="connsiteX69" fmla="*/ 3085107 w 4345388"/>
                <a:gd name="connsiteY69" fmla="*/ 376469 h 1812024"/>
                <a:gd name="connsiteX70" fmla="*/ 3101009 w 4345388"/>
                <a:gd name="connsiteY70" fmla="*/ 416226 h 1812024"/>
                <a:gd name="connsiteX71" fmla="*/ 3104985 w 4345388"/>
                <a:gd name="connsiteY71" fmla="*/ 440080 h 1812024"/>
                <a:gd name="connsiteX72" fmla="*/ 3116912 w 4345388"/>
                <a:gd name="connsiteY72" fmla="*/ 495739 h 1812024"/>
                <a:gd name="connsiteX73" fmla="*/ 3136790 w 4345388"/>
                <a:gd name="connsiteY73" fmla="*/ 555374 h 1812024"/>
                <a:gd name="connsiteX74" fmla="*/ 3180522 w 4345388"/>
                <a:gd name="connsiteY74" fmla="*/ 718375 h 1812024"/>
                <a:gd name="connsiteX75" fmla="*/ 3196425 w 4345388"/>
                <a:gd name="connsiteY75" fmla="*/ 770059 h 1812024"/>
                <a:gd name="connsiteX76" fmla="*/ 3220279 w 4345388"/>
                <a:gd name="connsiteY76" fmla="*/ 873426 h 1812024"/>
                <a:gd name="connsiteX77" fmla="*/ 3248108 w 4345388"/>
                <a:gd name="connsiteY77" fmla="*/ 964866 h 1812024"/>
                <a:gd name="connsiteX78" fmla="*/ 3252084 w 4345388"/>
                <a:gd name="connsiteY78" fmla="*/ 992695 h 1812024"/>
                <a:gd name="connsiteX79" fmla="*/ 3267987 w 4345388"/>
                <a:gd name="connsiteY79" fmla="*/ 1032452 h 1812024"/>
                <a:gd name="connsiteX80" fmla="*/ 3271962 w 4345388"/>
                <a:gd name="connsiteY80" fmla="*/ 1044379 h 1812024"/>
                <a:gd name="connsiteX81" fmla="*/ 3283889 w 4345388"/>
                <a:gd name="connsiteY81" fmla="*/ 1048355 h 1812024"/>
                <a:gd name="connsiteX82" fmla="*/ 3291841 w 4345388"/>
                <a:gd name="connsiteY82" fmla="*/ 1040403 h 1812024"/>
                <a:gd name="connsiteX83" fmla="*/ 3307743 w 4345388"/>
                <a:gd name="connsiteY83" fmla="*/ 1008598 h 1812024"/>
                <a:gd name="connsiteX84" fmla="*/ 3315694 w 4345388"/>
                <a:gd name="connsiteY84" fmla="*/ 984744 h 1812024"/>
                <a:gd name="connsiteX85" fmla="*/ 3335573 w 4345388"/>
                <a:gd name="connsiteY85" fmla="*/ 1016549 h 1812024"/>
                <a:gd name="connsiteX86" fmla="*/ 3367378 w 4345388"/>
                <a:gd name="connsiteY86" fmla="*/ 1088111 h 1812024"/>
                <a:gd name="connsiteX87" fmla="*/ 3399183 w 4345388"/>
                <a:gd name="connsiteY87" fmla="*/ 1143770 h 1812024"/>
                <a:gd name="connsiteX88" fmla="*/ 3415086 w 4345388"/>
                <a:gd name="connsiteY88" fmla="*/ 1139795 h 1812024"/>
                <a:gd name="connsiteX89" fmla="*/ 3430988 w 4345388"/>
                <a:gd name="connsiteY89" fmla="*/ 1111965 h 1812024"/>
                <a:gd name="connsiteX90" fmla="*/ 3454842 w 4345388"/>
                <a:gd name="connsiteY90" fmla="*/ 1060282 h 1812024"/>
                <a:gd name="connsiteX91" fmla="*/ 3478696 w 4345388"/>
                <a:gd name="connsiteY91" fmla="*/ 1008598 h 1812024"/>
                <a:gd name="connsiteX92" fmla="*/ 3490623 w 4345388"/>
                <a:gd name="connsiteY92" fmla="*/ 1004622 h 1812024"/>
                <a:gd name="connsiteX93" fmla="*/ 3522428 w 4345388"/>
                <a:gd name="connsiteY93" fmla="*/ 1048355 h 1812024"/>
                <a:gd name="connsiteX94" fmla="*/ 3538331 w 4345388"/>
                <a:gd name="connsiteY94" fmla="*/ 1068233 h 1812024"/>
                <a:gd name="connsiteX95" fmla="*/ 3582063 w 4345388"/>
                <a:gd name="connsiteY95" fmla="*/ 1151722 h 1812024"/>
                <a:gd name="connsiteX96" fmla="*/ 3609893 w 4345388"/>
                <a:gd name="connsiteY96" fmla="*/ 1203405 h 1812024"/>
                <a:gd name="connsiteX97" fmla="*/ 3629771 w 4345388"/>
                <a:gd name="connsiteY97" fmla="*/ 1251113 h 1812024"/>
                <a:gd name="connsiteX98" fmla="*/ 3641698 w 4345388"/>
                <a:gd name="connsiteY98" fmla="*/ 1267015 h 1812024"/>
                <a:gd name="connsiteX99" fmla="*/ 3653625 w 4345388"/>
                <a:gd name="connsiteY99" fmla="*/ 1294845 h 1812024"/>
                <a:gd name="connsiteX100" fmla="*/ 3665552 w 4345388"/>
                <a:gd name="connsiteY100" fmla="*/ 1282918 h 1812024"/>
                <a:gd name="connsiteX101" fmla="*/ 3721211 w 4345388"/>
                <a:gd name="connsiteY101" fmla="*/ 1111965 h 1812024"/>
                <a:gd name="connsiteX102" fmla="*/ 3768919 w 4345388"/>
                <a:gd name="connsiteY102" fmla="*/ 948963 h 1812024"/>
                <a:gd name="connsiteX103" fmla="*/ 3776870 w 4345388"/>
                <a:gd name="connsiteY103" fmla="*/ 897280 h 1812024"/>
                <a:gd name="connsiteX104" fmla="*/ 3792773 w 4345388"/>
                <a:gd name="connsiteY104" fmla="*/ 861499 h 1812024"/>
                <a:gd name="connsiteX105" fmla="*/ 3800724 w 4345388"/>
                <a:gd name="connsiteY105" fmla="*/ 837645 h 1812024"/>
                <a:gd name="connsiteX106" fmla="*/ 3808675 w 4345388"/>
                <a:gd name="connsiteY106" fmla="*/ 801864 h 1812024"/>
                <a:gd name="connsiteX107" fmla="*/ 3824578 w 4345388"/>
                <a:gd name="connsiteY107" fmla="*/ 778010 h 1812024"/>
                <a:gd name="connsiteX108" fmla="*/ 3828554 w 4345388"/>
                <a:gd name="connsiteY108" fmla="*/ 789937 h 1812024"/>
                <a:gd name="connsiteX109" fmla="*/ 3836505 w 4345388"/>
                <a:gd name="connsiteY109" fmla="*/ 801864 h 1812024"/>
                <a:gd name="connsiteX110" fmla="*/ 3840481 w 4345388"/>
                <a:gd name="connsiteY110" fmla="*/ 829694 h 1812024"/>
                <a:gd name="connsiteX111" fmla="*/ 3884213 w 4345388"/>
                <a:gd name="connsiteY111" fmla="*/ 992695 h 1812024"/>
                <a:gd name="connsiteX112" fmla="*/ 3896140 w 4345388"/>
                <a:gd name="connsiteY112" fmla="*/ 1024501 h 1812024"/>
                <a:gd name="connsiteX113" fmla="*/ 3904091 w 4345388"/>
                <a:gd name="connsiteY113" fmla="*/ 1064257 h 1812024"/>
                <a:gd name="connsiteX114" fmla="*/ 3916018 w 4345388"/>
                <a:gd name="connsiteY114" fmla="*/ 1115941 h 1812024"/>
                <a:gd name="connsiteX115" fmla="*/ 3947823 w 4345388"/>
                <a:gd name="connsiteY115" fmla="*/ 1219308 h 1812024"/>
                <a:gd name="connsiteX116" fmla="*/ 3959750 w 4345388"/>
                <a:gd name="connsiteY116" fmla="*/ 1239186 h 1812024"/>
                <a:gd name="connsiteX117" fmla="*/ 3971677 w 4345388"/>
                <a:gd name="connsiteY117" fmla="*/ 1286894 h 1812024"/>
                <a:gd name="connsiteX118" fmla="*/ 3995531 w 4345388"/>
                <a:gd name="connsiteY118" fmla="*/ 1394236 h 1812024"/>
                <a:gd name="connsiteX119" fmla="*/ 4023361 w 4345388"/>
                <a:gd name="connsiteY119" fmla="*/ 1430017 h 1812024"/>
                <a:gd name="connsiteX120" fmla="*/ 4031312 w 4345388"/>
                <a:gd name="connsiteY120" fmla="*/ 1441944 h 1812024"/>
                <a:gd name="connsiteX121" fmla="*/ 4043239 w 4345388"/>
                <a:gd name="connsiteY121" fmla="*/ 1465798 h 1812024"/>
                <a:gd name="connsiteX122" fmla="*/ 4055166 w 4345388"/>
                <a:gd name="connsiteY122" fmla="*/ 1469774 h 1812024"/>
                <a:gd name="connsiteX123" fmla="*/ 4082995 w 4345388"/>
                <a:gd name="connsiteY123" fmla="*/ 1477725 h 1812024"/>
                <a:gd name="connsiteX124" fmla="*/ 4114801 w 4345388"/>
                <a:gd name="connsiteY124" fmla="*/ 1481701 h 1812024"/>
                <a:gd name="connsiteX125" fmla="*/ 4130703 w 4345388"/>
                <a:gd name="connsiteY125" fmla="*/ 1485676 h 1812024"/>
                <a:gd name="connsiteX126" fmla="*/ 4154557 w 4345388"/>
                <a:gd name="connsiteY126" fmla="*/ 1477725 h 1812024"/>
                <a:gd name="connsiteX127" fmla="*/ 4166484 w 4345388"/>
                <a:gd name="connsiteY127" fmla="*/ 1465798 h 1812024"/>
                <a:gd name="connsiteX128" fmla="*/ 4198289 w 4345388"/>
                <a:gd name="connsiteY128" fmla="*/ 1414115 h 1812024"/>
                <a:gd name="connsiteX129" fmla="*/ 4234070 w 4345388"/>
                <a:gd name="connsiteY129" fmla="*/ 1418090 h 1812024"/>
                <a:gd name="connsiteX130" fmla="*/ 4257924 w 4345388"/>
                <a:gd name="connsiteY130" fmla="*/ 1437968 h 1812024"/>
                <a:gd name="connsiteX131" fmla="*/ 4273827 w 4345388"/>
                <a:gd name="connsiteY131" fmla="*/ 1449895 h 1812024"/>
                <a:gd name="connsiteX132" fmla="*/ 4313583 w 4345388"/>
                <a:gd name="connsiteY132" fmla="*/ 1485676 h 1812024"/>
                <a:gd name="connsiteX133" fmla="*/ 4325510 w 4345388"/>
                <a:gd name="connsiteY133" fmla="*/ 1505555 h 1812024"/>
                <a:gd name="connsiteX134" fmla="*/ 4337437 w 4345388"/>
                <a:gd name="connsiteY134" fmla="*/ 1533384 h 1812024"/>
                <a:gd name="connsiteX135" fmla="*/ 4345388 w 4345388"/>
                <a:gd name="connsiteY13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782957 w 4345388"/>
                <a:gd name="connsiteY54" fmla="*/ 654765 h 1812024"/>
                <a:gd name="connsiteX55" fmla="*/ 2802835 w 4345388"/>
                <a:gd name="connsiteY55" fmla="*/ 690546 h 1812024"/>
                <a:gd name="connsiteX56" fmla="*/ 2815917 w 4345388"/>
                <a:gd name="connsiteY56" fmla="*/ 617231 h 1812024"/>
                <a:gd name="connsiteX57" fmla="*/ 2846567 w 4345388"/>
                <a:gd name="connsiteY57" fmla="*/ 747360 h 1812024"/>
                <a:gd name="connsiteX58" fmla="*/ 2866659 w 4345388"/>
                <a:gd name="connsiteY58" fmla="*/ 818408 h 1812024"/>
                <a:gd name="connsiteX59" fmla="*/ 2898251 w 4345388"/>
                <a:gd name="connsiteY59" fmla="*/ 901255 h 1812024"/>
                <a:gd name="connsiteX60" fmla="*/ 2949934 w 4345388"/>
                <a:gd name="connsiteY60" fmla="*/ 817767 h 1812024"/>
                <a:gd name="connsiteX61" fmla="*/ 2957886 w 4345388"/>
                <a:gd name="connsiteY61" fmla="*/ 770059 h 1812024"/>
                <a:gd name="connsiteX62" fmla="*/ 2977764 w 4345388"/>
                <a:gd name="connsiteY62" fmla="*/ 730302 h 1812024"/>
                <a:gd name="connsiteX63" fmla="*/ 2981740 w 4345388"/>
                <a:gd name="connsiteY63" fmla="*/ 686570 h 1812024"/>
                <a:gd name="connsiteX64" fmla="*/ 3005594 w 4345388"/>
                <a:gd name="connsiteY64" fmla="*/ 642838 h 1812024"/>
                <a:gd name="connsiteX65" fmla="*/ 3025472 w 4345388"/>
                <a:gd name="connsiteY65" fmla="*/ 567301 h 1812024"/>
                <a:gd name="connsiteX66" fmla="*/ 3041374 w 4345388"/>
                <a:gd name="connsiteY66" fmla="*/ 487788 h 1812024"/>
                <a:gd name="connsiteX67" fmla="*/ 3049326 w 4345388"/>
                <a:gd name="connsiteY67" fmla="*/ 471885 h 1812024"/>
                <a:gd name="connsiteX68" fmla="*/ 3061253 w 4345388"/>
                <a:gd name="connsiteY68" fmla="*/ 432128 h 1812024"/>
                <a:gd name="connsiteX69" fmla="*/ 3085107 w 4345388"/>
                <a:gd name="connsiteY69" fmla="*/ 376469 h 1812024"/>
                <a:gd name="connsiteX70" fmla="*/ 3101009 w 4345388"/>
                <a:gd name="connsiteY70" fmla="*/ 416226 h 1812024"/>
                <a:gd name="connsiteX71" fmla="*/ 3104985 w 4345388"/>
                <a:gd name="connsiteY71" fmla="*/ 440080 h 1812024"/>
                <a:gd name="connsiteX72" fmla="*/ 3116912 w 4345388"/>
                <a:gd name="connsiteY72" fmla="*/ 495739 h 1812024"/>
                <a:gd name="connsiteX73" fmla="*/ 3136790 w 4345388"/>
                <a:gd name="connsiteY73" fmla="*/ 555374 h 1812024"/>
                <a:gd name="connsiteX74" fmla="*/ 3180522 w 4345388"/>
                <a:gd name="connsiteY74" fmla="*/ 718375 h 1812024"/>
                <a:gd name="connsiteX75" fmla="*/ 3196425 w 4345388"/>
                <a:gd name="connsiteY75" fmla="*/ 770059 h 1812024"/>
                <a:gd name="connsiteX76" fmla="*/ 3220279 w 4345388"/>
                <a:gd name="connsiteY76" fmla="*/ 873426 h 1812024"/>
                <a:gd name="connsiteX77" fmla="*/ 3248108 w 4345388"/>
                <a:gd name="connsiteY77" fmla="*/ 964866 h 1812024"/>
                <a:gd name="connsiteX78" fmla="*/ 3252084 w 4345388"/>
                <a:gd name="connsiteY78" fmla="*/ 992695 h 1812024"/>
                <a:gd name="connsiteX79" fmla="*/ 3267987 w 4345388"/>
                <a:gd name="connsiteY79" fmla="*/ 1032452 h 1812024"/>
                <a:gd name="connsiteX80" fmla="*/ 3271962 w 4345388"/>
                <a:gd name="connsiteY80" fmla="*/ 1044379 h 1812024"/>
                <a:gd name="connsiteX81" fmla="*/ 3283889 w 4345388"/>
                <a:gd name="connsiteY81" fmla="*/ 1048355 h 1812024"/>
                <a:gd name="connsiteX82" fmla="*/ 3291841 w 4345388"/>
                <a:gd name="connsiteY82" fmla="*/ 1040403 h 1812024"/>
                <a:gd name="connsiteX83" fmla="*/ 3307743 w 4345388"/>
                <a:gd name="connsiteY83" fmla="*/ 1008598 h 1812024"/>
                <a:gd name="connsiteX84" fmla="*/ 3315694 w 4345388"/>
                <a:gd name="connsiteY84" fmla="*/ 984744 h 1812024"/>
                <a:gd name="connsiteX85" fmla="*/ 3335573 w 4345388"/>
                <a:gd name="connsiteY85" fmla="*/ 1016549 h 1812024"/>
                <a:gd name="connsiteX86" fmla="*/ 3367378 w 4345388"/>
                <a:gd name="connsiteY86" fmla="*/ 1088111 h 1812024"/>
                <a:gd name="connsiteX87" fmla="*/ 3399183 w 4345388"/>
                <a:gd name="connsiteY87" fmla="*/ 1143770 h 1812024"/>
                <a:gd name="connsiteX88" fmla="*/ 3415086 w 4345388"/>
                <a:gd name="connsiteY88" fmla="*/ 1139795 h 1812024"/>
                <a:gd name="connsiteX89" fmla="*/ 3430988 w 4345388"/>
                <a:gd name="connsiteY89" fmla="*/ 1111965 h 1812024"/>
                <a:gd name="connsiteX90" fmla="*/ 3454842 w 4345388"/>
                <a:gd name="connsiteY90" fmla="*/ 1060282 h 1812024"/>
                <a:gd name="connsiteX91" fmla="*/ 3478696 w 4345388"/>
                <a:gd name="connsiteY91" fmla="*/ 1008598 h 1812024"/>
                <a:gd name="connsiteX92" fmla="*/ 3490623 w 4345388"/>
                <a:gd name="connsiteY92" fmla="*/ 1004622 h 1812024"/>
                <a:gd name="connsiteX93" fmla="*/ 3522428 w 4345388"/>
                <a:gd name="connsiteY93" fmla="*/ 1048355 h 1812024"/>
                <a:gd name="connsiteX94" fmla="*/ 3538331 w 4345388"/>
                <a:gd name="connsiteY94" fmla="*/ 1068233 h 1812024"/>
                <a:gd name="connsiteX95" fmla="*/ 3582063 w 4345388"/>
                <a:gd name="connsiteY95" fmla="*/ 1151722 h 1812024"/>
                <a:gd name="connsiteX96" fmla="*/ 3609893 w 4345388"/>
                <a:gd name="connsiteY96" fmla="*/ 1203405 h 1812024"/>
                <a:gd name="connsiteX97" fmla="*/ 3629771 w 4345388"/>
                <a:gd name="connsiteY97" fmla="*/ 1251113 h 1812024"/>
                <a:gd name="connsiteX98" fmla="*/ 3641698 w 4345388"/>
                <a:gd name="connsiteY98" fmla="*/ 1267015 h 1812024"/>
                <a:gd name="connsiteX99" fmla="*/ 3653625 w 4345388"/>
                <a:gd name="connsiteY99" fmla="*/ 1294845 h 1812024"/>
                <a:gd name="connsiteX100" fmla="*/ 3665552 w 4345388"/>
                <a:gd name="connsiteY100" fmla="*/ 1282918 h 1812024"/>
                <a:gd name="connsiteX101" fmla="*/ 3721211 w 4345388"/>
                <a:gd name="connsiteY101" fmla="*/ 1111965 h 1812024"/>
                <a:gd name="connsiteX102" fmla="*/ 3768919 w 4345388"/>
                <a:gd name="connsiteY102" fmla="*/ 948963 h 1812024"/>
                <a:gd name="connsiteX103" fmla="*/ 3776870 w 4345388"/>
                <a:gd name="connsiteY103" fmla="*/ 897280 h 1812024"/>
                <a:gd name="connsiteX104" fmla="*/ 3792773 w 4345388"/>
                <a:gd name="connsiteY104" fmla="*/ 861499 h 1812024"/>
                <a:gd name="connsiteX105" fmla="*/ 3800724 w 4345388"/>
                <a:gd name="connsiteY105" fmla="*/ 837645 h 1812024"/>
                <a:gd name="connsiteX106" fmla="*/ 3808675 w 4345388"/>
                <a:gd name="connsiteY106" fmla="*/ 801864 h 1812024"/>
                <a:gd name="connsiteX107" fmla="*/ 3824578 w 4345388"/>
                <a:gd name="connsiteY107" fmla="*/ 778010 h 1812024"/>
                <a:gd name="connsiteX108" fmla="*/ 3828554 w 4345388"/>
                <a:gd name="connsiteY108" fmla="*/ 789937 h 1812024"/>
                <a:gd name="connsiteX109" fmla="*/ 3836505 w 4345388"/>
                <a:gd name="connsiteY109" fmla="*/ 801864 h 1812024"/>
                <a:gd name="connsiteX110" fmla="*/ 3840481 w 4345388"/>
                <a:gd name="connsiteY110" fmla="*/ 829694 h 1812024"/>
                <a:gd name="connsiteX111" fmla="*/ 3884213 w 4345388"/>
                <a:gd name="connsiteY111" fmla="*/ 992695 h 1812024"/>
                <a:gd name="connsiteX112" fmla="*/ 3896140 w 4345388"/>
                <a:gd name="connsiteY112" fmla="*/ 1024501 h 1812024"/>
                <a:gd name="connsiteX113" fmla="*/ 3904091 w 4345388"/>
                <a:gd name="connsiteY113" fmla="*/ 1064257 h 1812024"/>
                <a:gd name="connsiteX114" fmla="*/ 3916018 w 4345388"/>
                <a:gd name="connsiteY114" fmla="*/ 1115941 h 1812024"/>
                <a:gd name="connsiteX115" fmla="*/ 3947823 w 4345388"/>
                <a:gd name="connsiteY115" fmla="*/ 1219308 h 1812024"/>
                <a:gd name="connsiteX116" fmla="*/ 3959750 w 4345388"/>
                <a:gd name="connsiteY116" fmla="*/ 1239186 h 1812024"/>
                <a:gd name="connsiteX117" fmla="*/ 3971677 w 4345388"/>
                <a:gd name="connsiteY117" fmla="*/ 1286894 h 1812024"/>
                <a:gd name="connsiteX118" fmla="*/ 3995531 w 4345388"/>
                <a:gd name="connsiteY118" fmla="*/ 1394236 h 1812024"/>
                <a:gd name="connsiteX119" fmla="*/ 4023361 w 4345388"/>
                <a:gd name="connsiteY119" fmla="*/ 1430017 h 1812024"/>
                <a:gd name="connsiteX120" fmla="*/ 4031312 w 4345388"/>
                <a:gd name="connsiteY120" fmla="*/ 1441944 h 1812024"/>
                <a:gd name="connsiteX121" fmla="*/ 4043239 w 4345388"/>
                <a:gd name="connsiteY121" fmla="*/ 1465798 h 1812024"/>
                <a:gd name="connsiteX122" fmla="*/ 4055166 w 4345388"/>
                <a:gd name="connsiteY122" fmla="*/ 1469774 h 1812024"/>
                <a:gd name="connsiteX123" fmla="*/ 4082995 w 4345388"/>
                <a:gd name="connsiteY123" fmla="*/ 1477725 h 1812024"/>
                <a:gd name="connsiteX124" fmla="*/ 4114801 w 4345388"/>
                <a:gd name="connsiteY124" fmla="*/ 1481701 h 1812024"/>
                <a:gd name="connsiteX125" fmla="*/ 4130703 w 4345388"/>
                <a:gd name="connsiteY125" fmla="*/ 1485676 h 1812024"/>
                <a:gd name="connsiteX126" fmla="*/ 4154557 w 4345388"/>
                <a:gd name="connsiteY126" fmla="*/ 1477725 h 1812024"/>
                <a:gd name="connsiteX127" fmla="*/ 4166484 w 4345388"/>
                <a:gd name="connsiteY127" fmla="*/ 1465798 h 1812024"/>
                <a:gd name="connsiteX128" fmla="*/ 4198289 w 4345388"/>
                <a:gd name="connsiteY128" fmla="*/ 1414115 h 1812024"/>
                <a:gd name="connsiteX129" fmla="*/ 4234070 w 4345388"/>
                <a:gd name="connsiteY129" fmla="*/ 1418090 h 1812024"/>
                <a:gd name="connsiteX130" fmla="*/ 4257924 w 4345388"/>
                <a:gd name="connsiteY130" fmla="*/ 1437968 h 1812024"/>
                <a:gd name="connsiteX131" fmla="*/ 4273827 w 4345388"/>
                <a:gd name="connsiteY131" fmla="*/ 1449895 h 1812024"/>
                <a:gd name="connsiteX132" fmla="*/ 4313583 w 4345388"/>
                <a:gd name="connsiteY132" fmla="*/ 1485676 h 1812024"/>
                <a:gd name="connsiteX133" fmla="*/ 4325510 w 4345388"/>
                <a:gd name="connsiteY133" fmla="*/ 1505555 h 1812024"/>
                <a:gd name="connsiteX134" fmla="*/ 4337437 w 4345388"/>
                <a:gd name="connsiteY134" fmla="*/ 1533384 h 1812024"/>
                <a:gd name="connsiteX135" fmla="*/ 4345388 w 4345388"/>
                <a:gd name="connsiteY13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02835 w 4345388"/>
                <a:gd name="connsiteY54" fmla="*/ 690546 h 1812024"/>
                <a:gd name="connsiteX55" fmla="*/ 2815917 w 4345388"/>
                <a:gd name="connsiteY55" fmla="*/ 617231 h 1812024"/>
                <a:gd name="connsiteX56" fmla="*/ 2846567 w 4345388"/>
                <a:gd name="connsiteY56" fmla="*/ 747360 h 1812024"/>
                <a:gd name="connsiteX57" fmla="*/ 2866659 w 4345388"/>
                <a:gd name="connsiteY57" fmla="*/ 818408 h 1812024"/>
                <a:gd name="connsiteX58" fmla="*/ 2898251 w 4345388"/>
                <a:gd name="connsiteY58" fmla="*/ 901255 h 1812024"/>
                <a:gd name="connsiteX59" fmla="*/ 2949934 w 4345388"/>
                <a:gd name="connsiteY59" fmla="*/ 817767 h 1812024"/>
                <a:gd name="connsiteX60" fmla="*/ 2957886 w 4345388"/>
                <a:gd name="connsiteY60" fmla="*/ 770059 h 1812024"/>
                <a:gd name="connsiteX61" fmla="*/ 2977764 w 4345388"/>
                <a:gd name="connsiteY61" fmla="*/ 730302 h 1812024"/>
                <a:gd name="connsiteX62" fmla="*/ 2981740 w 4345388"/>
                <a:gd name="connsiteY62" fmla="*/ 686570 h 1812024"/>
                <a:gd name="connsiteX63" fmla="*/ 3005594 w 4345388"/>
                <a:gd name="connsiteY63" fmla="*/ 642838 h 1812024"/>
                <a:gd name="connsiteX64" fmla="*/ 3025472 w 4345388"/>
                <a:gd name="connsiteY64" fmla="*/ 567301 h 1812024"/>
                <a:gd name="connsiteX65" fmla="*/ 3041374 w 4345388"/>
                <a:gd name="connsiteY65" fmla="*/ 487788 h 1812024"/>
                <a:gd name="connsiteX66" fmla="*/ 3049326 w 4345388"/>
                <a:gd name="connsiteY66" fmla="*/ 471885 h 1812024"/>
                <a:gd name="connsiteX67" fmla="*/ 3061253 w 4345388"/>
                <a:gd name="connsiteY67" fmla="*/ 432128 h 1812024"/>
                <a:gd name="connsiteX68" fmla="*/ 3085107 w 4345388"/>
                <a:gd name="connsiteY68" fmla="*/ 376469 h 1812024"/>
                <a:gd name="connsiteX69" fmla="*/ 3101009 w 4345388"/>
                <a:gd name="connsiteY69" fmla="*/ 416226 h 1812024"/>
                <a:gd name="connsiteX70" fmla="*/ 3104985 w 4345388"/>
                <a:gd name="connsiteY70" fmla="*/ 440080 h 1812024"/>
                <a:gd name="connsiteX71" fmla="*/ 3116912 w 4345388"/>
                <a:gd name="connsiteY71" fmla="*/ 495739 h 1812024"/>
                <a:gd name="connsiteX72" fmla="*/ 3136790 w 4345388"/>
                <a:gd name="connsiteY72" fmla="*/ 555374 h 1812024"/>
                <a:gd name="connsiteX73" fmla="*/ 3180522 w 4345388"/>
                <a:gd name="connsiteY73" fmla="*/ 718375 h 1812024"/>
                <a:gd name="connsiteX74" fmla="*/ 3196425 w 4345388"/>
                <a:gd name="connsiteY74" fmla="*/ 770059 h 1812024"/>
                <a:gd name="connsiteX75" fmla="*/ 3220279 w 4345388"/>
                <a:gd name="connsiteY75" fmla="*/ 873426 h 1812024"/>
                <a:gd name="connsiteX76" fmla="*/ 3248108 w 4345388"/>
                <a:gd name="connsiteY76" fmla="*/ 964866 h 1812024"/>
                <a:gd name="connsiteX77" fmla="*/ 3252084 w 4345388"/>
                <a:gd name="connsiteY77" fmla="*/ 992695 h 1812024"/>
                <a:gd name="connsiteX78" fmla="*/ 3267987 w 4345388"/>
                <a:gd name="connsiteY78" fmla="*/ 1032452 h 1812024"/>
                <a:gd name="connsiteX79" fmla="*/ 3271962 w 4345388"/>
                <a:gd name="connsiteY79" fmla="*/ 1044379 h 1812024"/>
                <a:gd name="connsiteX80" fmla="*/ 3283889 w 4345388"/>
                <a:gd name="connsiteY80" fmla="*/ 1048355 h 1812024"/>
                <a:gd name="connsiteX81" fmla="*/ 3291841 w 4345388"/>
                <a:gd name="connsiteY81" fmla="*/ 1040403 h 1812024"/>
                <a:gd name="connsiteX82" fmla="*/ 3307743 w 4345388"/>
                <a:gd name="connsiteY82" fmla="*/ 1008598 h 1812024"/>
                <a:gd name="connsiteX83" fmla="*/ 3315694 w 4345388"/>
                <a:gd name="connsiteY83" fmla="*/ 984744 h 1812024"/>
                <a:gd name="connsiteX84" fmla="*/ 3335573 w 4345388"/>
                <a:gd name="connsiteY84" fmla="*/ 1016549 h 1812024"/>
                <a:gd name="connsiteX85" fmla="*/ 3367378 w 4345388"/>
                <a:gd name="connsiteY85" fmla="*/ 1088111 h 1812024"/>
                <a:gd name="connsiteX86" fmla="*/ 3399183 w 4345388"/>
                <a:gd name="connsiteY86" fmla="*/ 1143770 h 1812024"/>
                <a:gd name="connsiteX87" fmla="*/ 3415086 w 4345388"/>
                <a:gd name="connsiteY87" fmla="*/ 1139795 h 1812024"/>
                <a:gd name="connsiteX88" fmla="*/ 3430988 w 4345388"/>
                <a:gd name="connsiteY88" fmla="*/ 1111965 h 1812024"/>
                <a:gd name="connsiteX89" fmla="*/ 3454842 w 4345388"/>
                <a:gd name="connsiteY89" fmla="*/ 1060282 h 1812024"/>
                <a:gd name="connsiteX90" fmla="*/ 3478696 w 4345388"/>
                <a:gd name="connsiteY90" fmla="*/ 1008598 h 1812024"/>
                <a:gd name="connsiteX91" fmla="*/ 3490623 w 4345388"/>
                <a:gd name="connsiteY91" fmla="*/ 1004622 h 1812024"/>
                <a:gd name="connsiteX92" fmla="*/ 3522428 w 4345388"/>
                <a:gd name="connsiteY92" fmla="*/ 1048355 h 1812024"/>
                <a:gd name="connsiteX93" fmla="*/ 3538331 w 4345388"/>
                <a:gd name="connsiteY93" fmla="*/ 1068233 h 1812024"/>
                <a:gd name="connsiteX94" fmla="*/ 3582063 w 4345388"/>
                <a:gd name="connsiteY94" fmla="*/ 1151722 h 1812024"/>
                <a:gd name="connsiteX95" fmla="*/ 3609893 w 4345388"/>
                <a:gd name="connsiteY95" fmla="*/ 1203405 h 1812024"/>
                <a:gd name="connsiteX96" fmla="*/ 3629771 w 4345388"/>
                <a:gd name="connsiteY96" fmla="*/ 1251113 h 1812024"/>
                <a:gd name="connsiteX97" fmla="*/ 3641698 w 4345388"/>
                <a:gd name="connsiteY97" fmla="*/ 1267015 h 1812024"/>
                <a:gd name="connsiteX98" fmla="*/ 3653625 w 4345388"/>
                <a:gd name="connsiteY98" fmla="*/ 1294845 h 1812024"/>
                <a:gd name="connsiteX99" fmla="*/ 3665552 w 4345388"/>
                <a:gd name="connsiteY99" fmla="*/ 1282918 h 1812024"/>
                <a:gd name="connsiteX100" fmla="*/ 3721211 w 4345388"/>
                <a:gd name="connsiteY100" fmla="*/ 1111965 h 1812024"/>
                <a:gd name="connsiteX101" fmla="*/ 3768919 w 4345388"/>
                <a:gd name="connsiteY101" fmla="*/ 948963 h 1812024"/>
                <a:gd name="connsiteX102" fmla="*/ 3776870 w 4345388"/>
                <a:gd name="connsiteY102" fmla="*/ 897280 h 1812024"/>
                <a:gd name="connsiteX103" fmla="*/ 3792773 w 4345388"/>
                <a:gd name="connsiteY103" fmla="*/ 861499 h 1812024"/>
                <a:gd name="connsiteX104" fmla="*/ 3800724 w 4345388"/>
                <a:gd name="connsiteY104" fmla="*/ 837645 h 1812024"/>
                <a:gd name="connsiteX105" fmla="*/ 3808675 w 4345388"/>
                <a:gd name="connsiteY105" fmla="*/ 801864 h 1812024"/>
                <a:gd name="connsiteX106" fmla="*/ 3824578 w 4345388"/>
                <a:gd name="connsiteY106" fmla="*/ 778010 h 1812024"/>
                <a:gd name="connsiteX107" fmla="*/ 3828554 w 4345388"/>
                <a:gd name="connsiteY107" fmla="*/ 789937 h 1812024"/>
                <a:gd name="connsiteX108" fmla="*/ 3836505 w 4345388"/>
                <a:gd name="connsiteY108" fmla="*/ 801864 h 1812024"/>
                <a:gd name="connsiteX109" fmla="*/ 3840481 w 4345388"/>
                <a:gd name="connsiteY109" fmla="*/ 829694 h 1812024"/>
                <a:gd name="connsiteX110" fmla="*/ 3884213 w 4345388"/>
                <a:gd name="connsiteY110" fmla="*/ 992695 h 1812024"/>
                <a:gd name="connsiteX111" fmla="*/ 3896140 w 4345388"/>
                <a:gd name="connsiteY111" fmla="*/ 1024501 h 1812024"/>
                <a:gd name="connsiteX112" fmla="*/ 3904091 w 4345388"/>
                <a:gd name="connsiteY112" fmla="*/ 1064257 h 1812024"/>
                <a:gd name="connsiteX113" fmla="*/ 3916018 w 4345388"/>
                <a:gd name="connsiteY113" fmla="*/ 1115941 h 1812024"/>
                <a:gd name="connsiteX114" fmla="*/ 3947823 w 4345388"/>
                <a:gd name="connsiteY114" fmla="*/ 1219308 h 1812024"/>
                <a:gd name="connsiteX115" fmla="*/ 3959750 w 4345388"/>
                <a:gd name="connsiteY115" fmla="*/ 1239186 h 1812024"/>
                <a:gd name="connsiteX116" fmla="*/ 3971677 w 4345388"/>
                <a:gd name="connsiteY116" fmla="*/ 1286894 h 1812024"/>
                <a:gd name="connsiteX117" fmla="*/ 3995531 w 4345388"/>
                <a:gd name="connsiteY117" fmla="*/ 1394236 h 1812024"/>
                <a:gd name="connsiteX118" fmla="*/ 4023361 w 4345388"/>
                <a:gd name="connsiteY118" fmla="*/ 1430017 h 1812024"/>
                <a:gd name="connsiteX119" fmla="*/ 4031312 w 4345388"/>
                <a:gd name="connsiteY119" fmla="*/ 1441944 h 1812024"/>
                <a:gd name="connsiteX120" fmla="*/ 4043239 w 4345388"/>
                <a:gd name="connsiteY120" fmla="*/ 1465798 h 1812024"/>
                <a:gd name="connsiteX121" fmla="*/ 4055166 w 4345388"/>
                <a:gd name="connsiteY121" fmla="*/ 1469774 h 1812024"/>
                <a:gd name="connsiteX122" fmla="*/ 4082995 w 4345388"/>
                <a:gd name="connsiteY122" fmla="*/ 1477725 h 1812024"/>
                <a:gd name="connsiteX123" fmla="*/ 4114801 w 4345388"/>
                <a:gd name="connsiteY123" fmla="*/ 1481701 h 1812024"/>
                <a:gd name="connsiteX124" fmla="*/ 4130703 w 4345388"/>
                <a:gd name="connsiteY124" fmla="*/ 1485676 h 1812024"/>
                <a:gd name="connsiteX125" fmla="*/ 4154557 w 4345388"/>
                <a:gd name="connsiteY125" fmla="*/ 1477725 h 1812024"/>
                <a:gd name="connsiteX126" fmla="*/ 4166484 w 4345388"/>
                <a:gd name="connsiteY126" fmla="*/ 1465798 h 1812024"/>
                <a:gd name="connsiteX127" fmla="*/ 4198289 w 4345388"/>
                <a:gd name="connsiteY127" fmla="*/ 1414115 h 1812024"/>
                <a:gd name="connsiteX128" fmla="*/ 4234070 w 4345388"/>
                <a:gd name="connsiteY128" fmla="*/ 1418090 h 1812024"/>
                <a:gd name="connsiteX129" fmla="*/ 4257924 w 4345388"/>
                <a:gd name="connsiteY129" fmla="*/ 1437968 h 1812024"/>
                <a:gd name="connsiteX130" fmla="*/ 4273827 w 4345388"/>
                <a:gd name="connsiteY130" fmla="*/ 1449895 h 1812024"/>
                <a:gd name="connsiteX131" fmla="*/ 4313583 w 4345388"/>
                <a:gd name="connsiteY131" fmla="*/ 1485676 h 1812024"/>
                <a:gd name="connsiteX132" fmla="*/ 4325510 w 4345388"/>
                <a:gd name="connsiteY132" fmla="*/ 1505555 h 1812024"/>
                <a:gd name="connsiteX133" fmla="*/ 4337437 w 4345388"/>
                <a:gd name="connsiteY133" fmla="*/ 1533384 h 1812024"/>
                <a:gd name="connsiteX134" fmla="*/ 4345388 w 4345388"/>
                <a:gd name="connsiteY13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57886 w 4345388"/>
                <a:gd name="connsiteY59" fmla="*/ 770059 h 1812024"/>
                <a:gd name="connsiteX60" fmla="*/ 2977764 w 4345388"/>
                <a:gd name="connsiteY60" fmla="*/ 730302 h 1812024"/>
                <a:gd name="connsiteX61" fmla="*/ 2981740 w 4345388"/>
                <a:gd name="connsiteY61" fmla="*/ 686570 h 1812024"/>
                <a:gd name="connsiteX62" fmla="*/ 3005594 w 4345388"/>
                <a:gd name="connsiteY62" fmla="*/ 642838 h 1812024"/>
                <a:gd name="connsiteX63" fmla="*/ 3025472 w 4345388"/>
                <a:gd name="connsiteY63" fmla="*/ 567301 h 1812024"/>
                <a:gd name="connsiteX64" fmla="*/ 3041374 w 4345388"/>
                <a:gd name="connsiteY64" fmla="*/ 487788 h 1812024"/>
                <a:gd name="connsiteX65" fmla="*/ 3049326 w 4345388"/>
                <a:gd name="connsiteY65" fmla="*/ 471885 h 1812024"/>
                <a:gd name="connsiteX66" fmla="*/ 3061253 w 4345388"/>
                <a:gd name="connsiteY66" fmla="*/ 432128 h 1812024"/>
                <a:gd name="connsiteX67" fmla="*/ 3085107 w 4345388"/>
                <a:gd name="connsiteY67" fmla="*/ 376469 h 1812024"/>
                <a:gd name="connsiteX68" fmla="*/ 3101009 w 4345388"/>
                <a:gd name="connsiteY68" fmla="*/ 416226 h 1812024"/>
                <a:gd name="connsiteX69" fmla="*/ 3104985 w 4345388"/>
                <a:gd name="connsiteY69" fmla="*/ 440080 h 1812024"/>
                <a:gd name="connsiteX70" fmla="*/ 3116912 w 4345388"/>
                <a:gd name="connsiteY70" fmla="*/ 495739 h 1812024"/>
                <a:gd name="connsiteX71" fmla="*/ 3136790 w 4345388"/>
                <a:gd name="connsiteY71" fmla="*/ 555374 h 1812024"/>
                <a:gd name="connsiteX72" fmla="*/ 3180522 w 4345388"/>
                <a:gd name="connsiteY72" fmla="*/ 718375 h 1812024"/>
                <a:gd name="connsiteX73" fmla="*/ 3196425 w 4345388"/>
                <a:gd name="connsiteY73" fmla="*/ 770059 h 1812024"/>
                <a:gd name="connsiteX74" fmla="*/ 3220279 w 4345388"/>
                <a:gd name="connsiteY74" fmla="*/ 873426 h 1812024"/>
                <a:gd name="connsiteX75" fmla="*/ 3248108 w 4345388"/>
                <a:gd name="connsiteY75" fmla="*/ 964866 h 1812024"/>
                <a:gd name="connsiteX76" fmla="*/ 3252084 w 4345388"/>
                <a:gd name="connsiteY76" fmla="*/ 992695 h 1812024"/>
                <a:gd name="connsiteX77" fmla="*/ 3267987 w 4345388"/>
                <a:gd name="connsiteY77" fmla="*/ 1032452 h 1812024"/>
                <a:gd name="connsiteX78" fmla="*/ 3271962 w 4345388"/>
                <a:gd name="connsiteY78" fmla="*/ 1044379 h 1812024"/>
                <a:gd name="connsiteX79" fmla="*/ 3283889 w 4345388"/>
                <a:gd name="connsiteY79" fmla="*/ 1048355 h 1812024"/>
                <a:gd name="connsiteX80" fmla="*/ 3291841 w 4345388"/>
                <a:gd name="connsiteY80" fmla="*/ 1040403 h 1812024"/>
                <a:gd name="connsiteX81" fmla="*/ 3307743 w 4345388"/>
                <a:gd name="connsiteY81" fmla="*/ 1008598 h 1812024"/>
                <a:gd name="connsiteX82" fmla="*/ 3315694 w 4345388"/>
                <a:gd name="connsiteY82" fmla="*/ 984744 h 1812024"/>
                <a:gd name="connsiteX83" fmla="*/ 3335573 w 4345388"/>
                <a:gd name="connsiteY83" fmla="*/ 1016549 h 1812024"/>
                <a:gd name="connsiteX84" fmla="*/ 3367378 w 4345388"/>
                <a:gd name="connsiteY84" fmla="*/ 1088111 h 1812024"/>
                <a:gd name="connsiteX85" fmla="*/ 3399183 w 4345388"/>
                <a:gd name="connsiteY85" fmla="*/ 1143770 h 1812024"/>
                <a:gd name="connsiteX86" fmla="*/ 3415086 w 4345388"/>
                <a:gd name="connsiteY86" fmla="*/ 1139795 h 1812024"/>
                <a:gd name="connsiteX87" fmla="*/ 3430988 w 4345388"/>
                <a:gd name="connsiteY87" fmla="*/ 1111965 h 1812024"/>
                <a:gd name="connsiteX88" fmla="*/ 3454842 w 4345388"/>
                <a:gd name="connsiteY88" fmla="*/ 1060282 h 1812024"/>
                <a:gd name="connsiteX89" fmla="*/ 3478696 w 4345388"/>
                <a:gd name="connsiteY89" fmla="*/ 1008598 h 1812024"/>
                <a:gd name="connsiteX90" fmla="*/ 3490623 w 4345388"/>
                <a:gd name="connsiteY90" fmla="*/ 1004622 h 1812024"/>
                <a:gd name="connsiteX91" fmla="*/ 3522428 w 4345388"/>
                <a:gd name="connsiteY91" fmla="*/ 1048355 h 1812024"/>
                <a:gd name="connsiteX92" fmla="*/ 3538331 w 4345388"/>
                <a:gd name="connsiteY92" fmla="*/ 1068233 h 1812024"/>
                <a:gd name="connsiteX93" fmla="*/ 3582063 w 4345388"/>
                <a:gd name="connsiteY93" fmla="*/ 1151722 h 1812024"/>
                <a:gd name="connsiteX94" fmla="*/ 3609893 w 4345388"/>
                <a:gd name="connsiteY94" fmla="*/ 1203405 h 1812024"/>
                <a:gd name="connsiteX95" fmla="*/ 3629771 w 4345388"/>
                <a:gd name="connsiteY95" fmla="*/ 1251113 h 1812024"/>
                <a:gd name="connsiteX96" fmla="*/ 3641698 w 4345388"/>
                <a:gd name="connsiteY96" fmla="*/ 1267015 h 1812024"/>
                <a:gd name="connsiteX97" fmla="*/ 3653625 w 4345388"/>
                <a:gd name="connsiteY97" fmla="*/ 1294845 h 1812024"/>
                <a:gd name="connsiteX98" fmla="*/ 3665552 w 4345388"/>
                <a:gd name="connsiteY98" fmla="*/ 1282918 h 1812024"/>
                <a:gd name="connsiteX99" fmla="*/ 3721211 w 4345388"/>
                <a:gd name="connsiteY99" fmla="*/ 1111965 h 1812024"/>
                <a:gd name="connsiteX100" fmla="*/ 3768919 w 4345388"/>
                <a:gd name="connsiteY100" fmla="*/ 948963 h 1812024"/>
                <a:gd name="connsiteX101" fmla="*/ 3776870 w 4345388"/>
                <a:gd name="connsiteY101" fmla="*/ 897280 h 1812024"/>
                <a:gd name="connsiteX102" fmla="*/ 3792773 w 4345388"/>
                <a:gd name="connsiteY102" fmla="*/ 861499 h 1812024"/>
                <a:gd name="connsiteX103" fmla="*/ 3800724 w 4345388"/>
                <a:gd name="connsiteY103" fmla="*/ 837645 h 1812024"/>
                <a:gd name="connsiteX104" fmla="*/ 3808675 w 4345388"/>
                <a:gd name="connsiteY104" fmla="*/ 801864 h 1812024"/>
                <a:gd name="connsiteX105" fmla="*/ 3824578 w 4345388"/>
                <a:gd name="connsiteY105" fmla="*/ 778010 h 1812024"/>
                <a:gd name="connsiteX106" fmla="*/ 3828554 w 4345388"/>
                <a:gd name="connsiteY106" fmla="*/ 789937 h 1812024"/>
                <a:gd name="connsiteX107" fmla="*/ 3836505 w 4345388"/>
                <a:gd name="connsiteY107" fmla="*/ 801864 h 1812024"/>
                <a:gd name="connsiteX108" fmla="*/ 3840481 w 4345388"/>
                <a:gd name="connsiteY108" fmla="*/ 829694 h 1812024"/>
                <a:gd name="connsiteX109" fmla="*/ 3884213 w 4345388"/>
                <a:gd name="connsiteY109" fmla="*/ 992695 h 1812024"/>
                <a:gd name="connsiteX110" fmla="*/ 3896140 w 4345388"/>
                <a:gd name="connsiteY110" fmla="*/ 1024501 h 1812024"/>
                <a:gd name="connsiteX111" fmla="*/ 3904091 w 4345388"/>
                <a:gd name="connsiteY111" fmla="*/ 1064257 h 1812024"/>
                <a:gd name="connsiteX112" fmla="*/ 3916018 w 4345388"/>
                <a:gd name="connsiteY112" fmla="*/ 1115941 h 1812024"/>
                <a:gd name="connsiteX113" fmla="*/ 3947823 w 4345388"/>
                <a:gd name="connsiteY113" fmla="*/ 1219308 h 1812024"/>
                <a:gd name="connsiteX114" fmla="*/ 3959750 w 4345388"/>
                <a:gd name="connsiteY114" fmla="*/ 1239186 h 1812024"/>
                <a:gd name="connsiteX115" fmla="*/ 3971677 w 4345388"/>
                <a:gd name="connsiteY115" fmla="*/ 1286894 h 1812024"/>
                <a:gd name="connsiteX116" fmla="*/ 3995531 w 4345388"/>
                <a:gd name="connsiteY116" fmla="*/ 1394236 h 1812024"/>
                <a:gd name="connsiteX117" fmla="*/ 4023361 w 4345388"/>
                <a:gd name="connsiteY117" fmla="*/ 1430017 h 1812024"/>
                <a:gd name="connsiteX118" fmla="*/ 4031312 w 4345388"/>
                <a:gd name="connsiteY118" fmla="*/ 1441944 h 1812024"/>
                <a:gd name="connsiteX119" fmla="*/ 4043239 w 4345388"/>
                <a:gd name="connsiteY119" fmla="*/ 1465798 h 1812024"/>
                <a:gd name="connsiteX120" fmla="*/ 4055166 w 4345388"/>
                <a:gd name="connsiteY120" fmla="*/ 1469774 h 1812024"/>
                <a:gd name="connsiteX121" fmla="*/ 4082995 w 4345388"/>
                <a:gd name="connsiteY121" fmla="*/ 1477725 h 1812024"/>
                <a:gd name="connsiteX122" fmla="*/ 4114801 w 4345388"/>
                <a:gd name="connsiteY122" fmla="*/ 1481701 h 1812024"/>
                <a:gd name="connsiteX123" fmla="*/ 4130703 w 4345388"/>
                <a:gd name="connsiteY123" fmla="*/ 1485676 h 1812024"/>
                <a:gd name="connsiteX124" fmla="*/ 4154557 w 4345388"/>
                <a:gd name="connsiteY124" fmla="*/ 1477725 h 1812024"/>
                <a:gd name="connsiteX125" fmla="*/ 4166484 w 4345388"/>
                <a:gd name="connsiteY125" fmla="*/ 1465798 h 1812024"/>
                <a:gd name="connsiteX126" fmla="*/ 4198289 w 4345388"/>
                <a:gd name="connsiteY126" fmla="*/ 1414115 h 1812024"/>
                <a:gd name="connsiteX127" fmla="*/ 4234070 w 4345388"/>
                <a:gd name="connsiteY127" fmla="*/ 1418090 h 1812024"/>
                <a:gd name="connsiteX128" fmla="*/ 4257924 w 4345388"/>
                <a:gd name="connsiteY128" fmla="*/ 1437968 h 1812024"/>
                <a:gd name="connsiteX129" fmla="*/ 4273827 w 4345388"/>
                <a:gd name="connsiteY129" fmla="*/ 1449895 h 1812024"/>
                <a:gd name="connsiteX130" fmla="*/ 4313583 w 4345388"/>
                <a:gd name="connsiteY130" fmla="*/ 1485676 h 1812024"/>
                <a:gd name="connsiteX131" fmla="*/ 4325510 w 4345388"/>
                <a:gd name="connsiteY131" fmla="*/ 1505555 h 1812024"/>
                <a:gd name="connsiteX132" fmla="*/ 4337437 w 4345388"/>
                <a:gd name="connsiteY132" fmla="*/ 1533384 h 1812024"/>
                <a:gd name="connsiteX133" fmla="*/ 4345388 w 4345388"/>
                <a:gd name="connsiteY13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7764 w 4345388"/>
                <a:gd name="connsiteY59" fmla="*/ 730302 h 1812024"/>
                <a:gd name="connsiteX60" fmla="*/ 2981740 w 4345388"/>
                <a:gd name="connsiteY60" fmla="*/ 686570 h 1812024"/>
                <a:gd name="connsiteX61" fmla="*/ 3005594 w 4345388"/>
                <a:gd name="connsiteY61" fmla="*/ 642838 h 1812024"/>
                <a:gd name="connsiteX62" fmla="*/ 3025472 w 4345388"/>
                <a:gd name="connsiteY62" fmla="*/ 567301 h 1812024"/>
                <a:gd name="connsiteX63" fmla="*/ 3041374 w 4345388"/>
                <a:gd name="connsiteY63" fmla="*/ 487788 h 1812024"/>
                <a:gd name="connsiteX64" fmla="*/ 3049326 w 4345388"/>
                <a:gd name="connsiteY64" fmla="*/ 471885 h 1812024"/>
                <a:gd name="connsiteX65" fmla="*/ 3061253 w 4345388"/>
                <a:gd name="connsiteY65" fmla="*/ 432128 h 1812024"/>
                <a:gd name="connsiteX66" fmla="*/ 3085107 w 4345388"/>
                <a:gd name="connsiteY66" fmla="*/ 376469 h 1812024"/>
                <a:gd name="connsiteX67" fmla="*/ 3101009 w 4345388"/>
                <a:gd name="connsiteY67" fmla="*/ 416226 h 1812024"/>
                <a:gd name="connsiteX68" fmla="*/ 3104985 w 4345388"/>
                <a:gd name="connsiteY68" fmla="*/ 440080 h 1812024"/>
                <a:gd name="connsiteX69" fmla="*/ 3116912 w 4345388"/>
                <a:gd name="connsiteY69" fmla="*/ 495739 h 1812024"/>
                <a:gd name="connsiteX70" fmla="*/ 3136790 w 4345388"/>
                <a:gd name="connsiteY70" fmla="*/ 555374 h 1812024"/>
                <a:gd name="connsiteX71" fmla="*/ 3180522 w 4345388"/>
                <a:gd name="connsiteY71" fmla="*/ 718375 h 1812024"/>
                <a:gd name="connsiteX72" fmla="*/ 3196425 w 4345388"/>
                <a:gd name="connsiteY72" fmla="*/ 770059 h 1812024"/>
                <a:gd name="connsiteX73" fmla="*/ 3220279 w 4345388"/>
                <a:gd name="connsiteY73" fmla="*/ 873426 h 1812024"/>
                <a:gd name="connsiteX74" fmla="*/ 3248108 w 4345388"/>
                <a:gd name="connsiteY74" fmla="*/ 964866 h 1812024"/>
                <a:gd name="connsiteX75" fmla="*/ 3252084 w 4345388"/>
                <a:gd name="connsiteY75" fmla="*/ 992695 h 1812024"/>
                <a:gd name="connsiteX76" fmla="*/ 3267987 w 4345388"/>
                <a:gd name="connsiteY76" fmla="*/ 1032452 h 1812024"/>
                <a:gd name="connsiteX77" fmla="*/ 3271962 w 4345388"/>
                <a:gd name="connsiteY77" fmla="*/ 1044379 h 1812024"/>
                <a:gd name="connsiteX78" fmla="*/ 3283889 w 4345388"/>
                <a:gd name="connsiteY78" fmla="*/ 1048355 h 1812024"/>
                <a:gd name="connsiteX79" fmla="*/ 3291841 w 4345388"/>
                <a:gd name="connsiteY79" fmla="*/ 1040403 h 1812024"/>
                <a:gd name="connsiteX80" fmla="*/ 3307743 w 4345388"/>
                <a:gd name="connsiteY80" fmla="*/ 1008598 h 1812024"/>
                <a:gd name="connsiteX81" fmla="*/ 3315694 w 4345388"/>
                <a:gd name="connsiteY81" fmla="*/ 984744 h 1812024"/>
                <a:gd name="connsiteX82" fmla="*/ 3335573 w 4345388"/>
                <a:gd name="connsiteY82" fmla="*/ 1016549 h 1812024"/>
                <a:gd name="connsiteX83" fmla="*/ 3367378 w 4345388"/>
                <a:gd name="connsiteY83" fmla="*/ 1088111 h 1812024"/>
                <a:gd name="connsiteX84" fmla="*/ 3399183 w 4345388"/>
                <a:gd name="connsiteY84" fmla="*/ 1143770 h 1812024"/>
                <a:gd name="connsiteX85" fmla="*/ 3415086 w 4345388"/>
                <a:gd name="connsiteY85" fmla="*/ 1139795 h 1812024"/>
                <a:gd name="connsiteX86" fmla="*/ 3430988 w 4345388"/>
                <a:gd name="connsiteY86" fmla="*/ 1111965 h 1812024"/>
                <a:gd name="connsiteX87" fmla="*/ 3454842 w 4345388"/>
                <a:gd name="connsiteY87" fmla="*/ 1060282 h 1812024"/>
                <a:gd name="connsiteX88" fmla="*/ 3478696 w 4345388"/>
                <a:gd name="connsiteY88" fmla="*/ 1008598 h 1812024"/>
                <a:gd name="connsiteX89" fmla="*/ 3490623 w 4345388"/>
                <a:gd name="connsiteY89" fmla="*/ 1004622 h 1812024"/>
                <a:gd name="connsiteX90" fmla="*/ 3522428 w 4345388"/>
                <a:gd name="connsiteY90" fmla="*/ 1048355 h 1812024"/>
                <a:gd name="connsiteX91" fmla="*/ 3538331 w 4345388"/>
                <a:gd name="connsiteY91" fmla="*/ 1068233 h 1812024"/>
                <a:gd name="connsiteX92" fmla="*/ 3582063 w 4345388"/>
                <a:gd name="connsiteY92" fmla="*/ 1151722 h 1812024"/>
                <a:gd name="connsiteX93" fmla="*/ 3609893 w 4345388"/>
                <a:gd name="connsiteY93" fmla="*/ 1203405 h 1812024"/>
                <a:gd name="connsiteX94" fmla="*/ 3629771 w 4345388"/>
                <a:gd name="connsiteY94" fmla="*/ 1251113 h 1812024"/>
                <a:gd name="connsiteX95" fmla="*/ 3641698 w 4345388"/>
                <a:gd name="connsiteY95" fmla="*/ 1267015 h 1812024"/>
                <a:gd name="connsiteX96" fmla="*/ 3653625 w 4345388"/>
                <a:gd name="connsiteY96" fmla="*/ 1294845 h 1812024"/>
                <a:gd name="connsiteX97" fmla="*/ 3665552 w 4345388"/>
                <a:gd name="connsiteY97" fmla="*/ 1282918 h 1812024"/>
                <a:gd name="connsiteX98" fmla="*/ 3721211 w 4345388"/>
                <a:gd name="connsiteY98" fmla="*/ 1111965 h 1812024"/>
                <a:gd name="connsiteX99" fmla="*/ 3768919 w 4345388"/>
                <a:gd name="connsiteY99" fmla="*/ 948963 h 1812024"/>
                <a:gd name="connsiteX100" fmla="*/ 3776870 w 4345388"/>
                <a:gd name="connsiteY100" fmla="*/ 897280 h 1812024"/>
                <a:gd name="connsiteX101" fmla="*/ 3792773 w 4345388"/>
                <a:gd name="connsiteY101" fmla="*/ 861499 h 1812024"/>
                <a:gd name="connsiteX102" fmla="*/ 3800724 w 4345388"/>
                <a:gd name="connsiteY102" fmla="*/ 837645 h 1812024"/>
                <a:gd name="connsiteX103" fmla="*/ 3808675 w 4345388"/>
                <a:gd name="connsiteY103" fmla="*/ 801864 h 1812024"/>
                <a:gd name="connsiteX104" fmla="*/ 3824578 w 4345388"/>
                <a:gd name="connsiteY104" fmla="*/ 778010 h 1812024"/>
                <a:gd name="connsiteX105" fmla="*/ 3828554 w 4345388"/>
                <a:gd name="connsiteY105" fmla="*/ 789937 h 1812024"/>
                <a:gd name="connsiteX106" fmla="*/ 3836505 w 4345388"/>
                <a:gd name="connsiteY106" fmla="*/ 801864 h 1812024"/>
                <a:gd name="connsiteX107" fmla="*/ 3840481 w 4345388"/>
                <a:gd name="connsiteY107" fmla="*/ 829694 h 1812024"/>
                <a:gd name="connsiteX108" fmla="*/ 3884213 w 4345388"/>
                <a:gd name="connsiteY108" fmla="*/ 992695 h 1812024"/>
                <a:gd name="connsiteX109" fmla="*/ 3896140 w 4345388"/>
                <a:gd name="connsiteY109" fmla="*/ 1024501 h 1812024"/>
                <a:gd name="connsiteX110" fmla="*/ 3904091 w 4345388"/>
                <a:gd name="connsiteY110" fmla="*/ 1064257 h 1812024"/>
                <a:gd name="connsiteX111" fmla="*/ 3916018 w 4345388"/>
                <a:gd name="connsiteY111" fmla="*/ 1115941 h 1812024"/>
                <a:gd name="connsiteX112" fmla="*/ 3947823 w 4345388"/>
                <a:gd name="connsiteY112" fmla="*/ 1219308 h 1812024"/>
                <a:gd name="connsiteX113" fmla="*/ 3959750 w 4345388"/>
                <a:gd name="connsiteY113" fmla="*/ 1239186 h 1812024"/>
                <a:gd name="connsiteX114" fmla="*/ 3971677 w 4345388"/>
                <a:gd name="connsiteY114" fmla="*/ 1286894 h 1812024"/>
                <a:gd name="connsiteX115" fmla="*/ 3995531 w 4345388"/>
                <a:gd name="connsiteY115" fmla="*/ 1394236 h 1812024"/>
                <a:gd name="connsiteX116" fmla="*/ 4023361 w 4345388"/>
                <a:gd name="connsiteY116" fmla="*/ 1430017 h 1812024"/>
                <a:gd name="connsiteX117" fmla="*/ 4031312 w 4345388"/>
                <a:gd name="connsiteY117" fmla="*/ 1441944 h 1812024"/>
                <a:gd name="connsiteX118" fmla="*/ 4043239 w 4345388"/>
                <a:gd name="connsiteY118" fmla="*/ 1465798 h 1812024"/>
                <a:gd name="connsiteX119" fmla="*/ 4055166 w 4345388"/>
                <a:gd name="connsiteY119" fmla="*/ 1469774 h 1812024"/>
                <a:gd name="connsiteX120" fmla="*/ 4082995 w 4345388"/>
                <a:gd name="connsiteY120" fmla="*/ 1477725 h 1812024"/>
                <a:gd name="connsiteX121" fmla="*/ 4114801 w 4345388"/>
                <a:gd name="connsiteY121" fmla="*/ 1481701 h 1812024"/>
                <a:gd name="connsiteX122" fmla="*/ 4130703 w 4345388"/>
                <a:gd name="connsiteY122" fmla="*/ 1485676 h 1812024"/>
                <a:gd name="connsiteX123" fmla="*/ 4154557 w 4345388"/>
                <a:gd name="connsiteY123" fmla="*/ 1477725 h 1812024"/>
                <a:gd name="connsiteX124" fmla="*/ 4166484 w 4345388"/>
                <a:gd name="connsiteY124" fmla="*/ 1465798 h 1812024"/>
                <a:gd name="connsiteX125" fmla="*/ 4198289 w 4345388"/>
                <a:gd name="connsiteY125" fmla="*/ 1414115 h 1812024"/>
                <a:gd name="connsiteX126" fmla="*/ 4234070 w 4345388"/>
                <a:gd name="connsiteY126" fmla="*/ 1418090 h 1812024"/>
                <a:gd name="connsiteX127" fmla="*/ 4257924 w 4345388"/>
                <a:gd name="connsiteY127" fmla="*/ 1437968 h 1812024"/>
                <a:gd name="connsiteX128" fmla="*/ 4273827 w 4345388"/>
                <a:gd name="connsiteY128" fmla="*/ 1449895 h 1812024"/>
                <a:gd name="connsiteX129" fmla="*/ 4313583 w 4345388"/>
                <a:gd name="connsiteY129" fmla="*/ 1485676 h 1812024"/>
                <a:gd name="connsiteX130" fmla="*/ 4325510 w 4345388"/>
                <a:gd name="connsiteY130" fmla="*/ 1505555 h 1812024"/>
                <a:gd name="connsiteX131" fmla="*/ 4337437 w 4345388"/>
                <a:gd name="connsiteY131" fmla="*/ 1533384 h 1812024"/>
                <a:gd name="connsiteX132" fmla="*/ 4345388 w 4345388"/>
                <a:gd name="connsiteY13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7764 w 4345388"/>
                <a:gd name="connsiteY59" fmla="*/ 730302 h 1812024"/>
                <a:gd name="connsiteX60" fmla="*/ 2981740 w 4345388"/>
                <a:gd name="connsiteY60" fmla="*/ 686570 h 1812024"/>
                <a:gd name="connsiteX61" fmla="*/ 3025472 w 4345388"/>
                <a:gd name="connsiteY61" fmla="*/ 567301 h 1812024"/>
                <a:gd name="connsiteX62" fmla="*/ 3041374 w 4345388"/>
                <a:gd name="connsiteY62" fmla="*/ 487788 h 1812024"/>
                <a:gd name="connsiteX63" fmla="*/ 3049326 w 4345388"/>
                <a:gd name="connsiteY63" fmla="*/ 471885 h 1812024"/>
                <a:gd name="connsiteX64" fmla="*/ 3061253 w 4345388"/>
                <a:gd name="connsiteY64" fmla="*/ 432128 h 1812024"/>
                <a:gd name="connsiteX65" fmla="*/ 3085107 w 4345388"/>
                <a:gd name="connsiteY65" fmla="*/ 376469 h 1812024"/>
                <a:gd name="connsiteX66" fmla="*/ 3101009 w 4345388"/>
                <a:gd name="connsiteY66" fmla="*/ 416226 h 1812024"/>
                <a:gd name="connsiteX67" fmla="*/ 3104985 w 4345388"/>
                <a:gd name="connsiteY67" fmla="*/ 440080 h 1812024"/>
                <a:gd name="connsiteX68" fmla="*/ 3116912 w 4345388"/>
                <a:gd name="connsiteY68" fmla="*/ 495739 h 1812024"/>
                <a:gd name="connsiteX69" fmla="*/ 3136790 w 4345388"/>
                <a:gd name="connsiteY69" fmla="*/ 555374 h 1812024"/>
                <a:gd name="connsiteX70" fmla="*/ 3180522 w 4345388"/>
                <a:gd name="connsiteY70" fmla="*/ 718375 h 1812024"/>
                <a:gd name="connsiteX71" fmla="*/ 3196425 w 4345388"/>
                <a:gd name="connsiteY71" fmla="*/ 770059 h 1812024"/>
                <a:gd name="connsiteX72" fmla="*/ 3220279 w 4345388"/>
                <a:gd name="connsiteY72" fmla="*/ 873426 h 1812024"/>
                <a:gd name="connsiteX73" fmla="*/ 3248108 w 4345388"/>
                <a:gd name="connsiteY73" fmla="*/ 964866 h 1812024"/>
                <a:gd name="connsiteX74" fmla="*/ 3252084 w 4345388"/>
                <a:gd name="connsiteY74" fmla="*/ 992695 h 1812024"/>
                <a:gd name="connsiteX75" fmla="*/ 3267987 w 4345388"/>
                <a:gd name="connsiteY75" fmla="*/ 1032452 h 1812024"/>
                <a:gd name="connsiteX76" fmla="*/ 3271962 w 4345388"/>
                <a:gd name="connsiteY76" fmla="*/ 1044379 h 1812024"/>
                <a:gd name="connsiteX77" fmla="*/ 3283889 w 4345388"/>
                <a:gd name="connsiteY77" fmla="*/ 1048355 h 1812024"/>
                <a:gd name="connsiteX78" fmla="*/ 3291841 w 4345388"/>
                <a:gd name="connsiteY78" fmla="*/ 1040403 h 1812024"/>
                <a:gd name="connsiteX79" fmla="*/ 3307743 w 4345388"/>
                <a:gd name="connsiteY79" fmla="*/ 1008598 h 1812024"/>
                <a:gd name="connsiteX80" fmla="*/ 3315694 w 4345388"/>
                <a:gd name="connsiteY80" fmla="*/ 984744 h 1812024"/>
                <a:gd name="connsiteX81" fmla="*/ 3335573 w 4345388"/>
                <a:gd name="connsiteY81" fmla="*/ 1016549 h 1812024"/>
                <a:gd name="connsiteX82" fmla="*/ 3367378 w 4345388"/>
                <a:gd name="connsiteY82" fmla="*/ 1088111 h 1812024"/>
                <a:gd name="connsiteX83" fmla="*/ 3399183 w 4345388"/>
                <a:gd name="connsiteY83" fmla="*/ 1143770 h 1812024"/>
                <a:gd name="connsiteX84" fmla="*/ 3415086 w 4345388"/>
                <a:gd name="connsiteY84" fmla="*/ 1139795 h 1812024"/>
                <a:gd name="connsiteX85" fmla="*/ 3430988 w 4345388"/>
                <a:gd name="connsiteY85" fmla="*/ 1111965 h 1812024"/>
                <a:gd name="connsiteX86" fmla="*/ 3454842 w 4345388"/>
                <a:gd name="connsiteY86" fmla="*/ 1060282 h 1812024"/>
                <a:gd name="connsiteX87" fmla="*/ 3478696 w 4345388"/>
                <a:gd name="connsiteY87" fmla="*/ 1008598 h 1812024"/>
                <a:gd name="connsiteX88" fmla="*/ 3490623 w 4345388"/>
                <a:gd name="connsiteY88" fmla="*/ 1004622 h 1812024"/>
                <a:gd name="connsiteX89" fmla="*/ 3522428 w 4345388"/>
                <a:gd name="connsiteY89" fmla="*/ 1048355 h 1812024"/>
                <a:gd name="connsiteX90" fmla="*/ 3538331 w 4345388"/>
                <a:gd name="connsiteY90" fmla="*/ 1068233 h 1812024"/>
                <a:gd name="connsiteX91" fmla="*/ 3582063 w 4345388"/>
                <a:gd name="connsiteY91" fmla="*/ 1151722 h 1812024"/>
                <a:gd name="connsiteX92" fmla="*/ 3609893 w 4345388"/>
                <a:gd name="connsiteY92" fmla="*/ 1203405 h 1812024"/>
                <a:gd name="connsiteX93" fmla="*/ 3629771 w 4345388"/>
                <a:gd name="connsiteY93" fmla="*/ 1251113 h 1812024"/>
                <a:gd name="connsiteX94" fmla="*/ 3641698 w 4345388"/>
                <a:gd name="connsiteY94" fmla="*/ 1267015 h 1812024"/>
                <a:gd name="connsiteX95" fmla="*/ 3653625 w 4345388"/>
                <a:gd name="connsiteY95" fmla="*/ 1294845 h 1812024"/>
                <a:gd name="connsiteX96" fmla="*/ 3665552 w 4345388"/>
                <a:gd name="connsiteY96" fmla="*/ 1282918 h 1812024"/>
                <a:gd name="connsiteX97" fmla="*/ 3721211 w 4345388"/>
                <a:gd name="connsiteY97" fmla="*/ 1111965 h 1812024"/>
                <a:gd name="connsiteX98" fmla="*/ 3768919 w 4345388"/>
                <a:gd name="connsiteY98" fmla="*/ 948963 h 1812024"/>
                <a:gd name="connsiteX99" fmla="*/ 3776870 w 4345388"/>
                <a:gd name="connsiteY99" fmla="*/ 897280 h 1812024"/>
                <a:gd name="connsiteX100" fmla="*/ 3792773 w 4345388"/>
                <a:gd name="connsiteY100" fmla="*/ 861499 h 1812024"/>
                <a:gd name="connsiteX101" fmla="*/ 3800724 w 4345388"/>
                <a:gd name="connsiteY101" fmla="*/ 837645 h 1812024"/>
                <a:gd name="connsiteX102" fmla="*/ 3808675 w 4345388"/>
                <a:gd name="connsiteY102" fmla="*/ 801864 h 1812024"/>
                <a:gd name="connsiteX103" fmla="*/ 3824578 w 4345388"/>
                <a:gd name="connsiteY103" fmla="*/ 778010 h 1812024"/>
                <a:gd name="connsiteX104" fmla="*/ 3828554 w 4345388"/>
                <a:gd name="connsiteY104" fmla="*/ 789937 h 1812024"/>
                <a:gd name="connsiteX105" fmla="*/ 3836505 w 4345388"/>
                <a:gd name="connsiteY105" fmla="*/ 801864 h 1812024"/>
                <a:gd name="connsiteX106" fmla="*/ 3840481 w 4345388"/>
                <a:gd name="connsiteY106" fmla="*/ 829694 h 1812024"/>
                <a:gd name="connsiteX107" fmla="*/ 3884213 w 4345388"/>
                <a:gd name="connsiteY107" fmla="*/ 992695 h 1812024"/>
                <a:gd name="connsiteX108" fmla="*/ 3896140 w 4345388"/>
                <a:gd name="connsiteY108" fmla="*/ 1024501 h 1812024"/>
                <a:gd name="connsiteX109" fmla="*/ 3904091 w 4345388"/>
                <a:gd name="connsiteY109" fmla="*/ 1064257 h 1812024"/>
                <a:gd name="connsiteX110" fmla="*/ 3916018 w 4345388"/>
                <a:gd name="connsiteY110" fmla="*/ 1115941 h 1812024"/>
                <a:gd name="connsiteX111" fmla="*/ 3947823 w 4345388"/>
                <a:gd name="connsiteY111" fmla="*/ 1219308 h 1812024"/>
                <a:gd name="connsiteX112" fmla="*/ 3959750 w 4345388"/>
                <a:gd name="connsiteY112" fmla="*/ 1239186 h 1812024"/>
                <a:gd name="connsiteX113" fmla="*/ 3971677 w 4345388"/>
                <a:gd name="connsiteY113" fmla="*/ 1286894 h 1812024"/>
                <a:gd name="connsiteX114" fmla="*/ 3995531 w 4345388"/>
                <a:gd name="connsiteY114" fmla="*/ 1394236 h 1812024"/>
                <a:gd name="connsiteX115" fmla="*/ 4023361 w 4345388"/>
                <a:gd name="connsiteY115" fmla="*/ 1430017 h 1812024"/>
                <a:gd name="connsiteX116" fmla="*/ 4031312 w 4345388"/>
                <a:gd name="connsiteY116" fmla="*/ 1441944 h 1812024"/>
                <a:gd name="connsiteX117" fmla="*/ 4043239 w 4345388"/>
                <a:gd name="connsiteY117" fmla="*/ 1465798 h 1812024"/>
                <a:gd name="connsiteX118" fmla="*/ 4055166 w 4345388"/>
                <a:gd name="connsiteY118" fmla="*/ 1469774 h 1812024"/>
                <a:gd name="connsiteX119" fmla="*/ 4082995 w 4345388"/>
                <a:gd name="connsiteY119" fmla="*/ 1477725 h 1812024"/>
                <a:gd name="connsiteX120" fmla="*/ 4114801 w 4345388"/>
                <a:gd name="connsiteY120" fmla="*/ 1481701 h 1812024"/>
                <a:gd name="connsiteX121" fmla="*/ 4130703 w 4345388"/>
                <a:gd name="connsiteY121" fmla="*/ 1485676 h 1812024"/>
                <a:gd name="connsiteX122" fmla="*/ 4154557 w 4345388"/>
                <a:gd name="connsiteY122" fmla="*/ 1477725 h 1812024"/>
                <a:gd name="connsiteX123" fmla="*/ 4166484 w 4345388"/>
                <a:gd name="connsiteY123" fmla="*/ 1465798 h 1812024"/>
                <a:gd name="connsiteX124" fmla="*/ 4198289 w 4345388"/>
                <a:gd name="connsiteY124" fmla="*/ 1414115 h 1812024"/>
                <a:gd name="connsiteX125" fmla="*/ 4234070 w 4345388"/>
                <a:gd name="connsiteY125" fmla="*/ 1418090 h 1812024"/>
                <a:gd name="connsiteX126" fmla="*/ 4257924 w 4345388"/>
                <a:gd name="connsiteY126" fmla="*/ 1437968 h 1812024"/>
                <a:gd name="connsiteX127" fmla="*/ 4273827 w 4345388"/>
                <a:gd name="connsiteY127" fmla="*/ 1449895 h 1812024"/>
                <a:gd name="connsiteX128" fmla="*/ 4313583 w 4345388"/>
                <a:gd name="connsiteY128" fmla="*/ 1485676 h 1812024"/>
                <a:gd name="connsiteX129" fmla="*/ 4325510 w 4345388"/>
                <a:gd name="connsiteY129" fmla="*/ 1505555 h 1812024"/>
                <a:gd name="connsiteX130" fmla="*/ 4337437 w 4345388"/>
                <a:gd name="connsiteY130" fmla="*/ 1533384 h 1812024"/>
                <a:gd name="connsiteX131" fmla="*/ 4345388 w 4345388"/>
                <a:gd name="connsiteY13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7764 w 4345388"/>
                <a:gd name="connsiteY59" fmla="*/ 730302 h 1812024"/>
                <a:gd name="connsiteX60" fmla="*/ 2981740 w 4345388"/>
                <a:gd name="connsiteY60" fmla="*/ 686570 h 1812024"/>
                <a:gd name="connsiteX61" fmla="*/ 3010724 w 4345388"/>
                <a:gd name="connsiteY61" fmla="*/ 550095 h 1812024"/>
                <a:gd name="connsiteX62" fmla="*/ 3041374 w 4345388"/>
                <a:gd name="connsiteY62" fmla="*/ 487788 h 1812024"/>
                <a:gd name="connsiteX63" fmla="*/ 3049326 w 4345388"/>
                <a:gd name="connsiteY63" fmla="*/ 471885 h 1812024"/>
                <a:gd name="connsiteX64" fmla="*/ 3061253 w 4345388"/>
                <a:gd name="connsiteY64" fmla="*/ 432128 h 1812024"/>
                <a:gd name="connsiteX65" fmla="*/ 3085107 w 4345388"/>
                <a:gd name="connsiteY65" fmla="*/ 376469 h 1812024"/>
                <a:gd name="connsiteX66" fmla="*/ 3101009 w 4345388"/>
                <a:gd name="connsiteY66" fmla="*/ 416226 h 1812024"/>
                <a:gd name="connsiteX67" fmla="*/ 3104985 w 4345388"/>
                <a:gd name="connsiteY67" fmla="*/ 440080 h 1812024"/>
                <a:gd name="connsiteX68" fmla="*/ 3116912 w 4345388"/>
                <a:gd name="connsiteY68" fmla="*/ 495739 h 1812024"/>
                <a:gd name="connsiteX69" fmla="*/ 3136790 w 4345388"/>
                <a:gd name="connsiteY69" fmla="*/ 555374 h 1812024"/>
                <a:gd name="connsiteX70" fmla="*/ 3180522 w 4345388"/>
                <a:gd name="connsiteY70" fmla="*/ 718375 h 1812024"/>
                <a:gd name="connsiteX71" fmla="*/ 3196425 w 4345388"/>
                <a:gd name="connsiteY71" fmla="*/ 770059 h 1812024"/>
                <a:gd name="connsiteX72" fmla="*/ 3220279 w 4345388"/>
                <a:gd name="connsiteY72" fmla="*/ 873426 h 1812024"/>
                <a:gd name="connsiteX73" fmla="*/ 3248108 w 4345388"/>
                <a:gd name="connsiteY73" fmla="*/ 964866 h 1812024"/>
                <a:gd name="connsiteX74" fmla="*/ 3252084 w 4345388"/>
                <a:gd name="connsiteY74" fmla="*/ 992695 h 1812024"/>
                <a:gd name="connsiteX75" fmla="*/ 3267987 w 4345388"/>
                <a:gd name="connsiteY75" fmla="*/ 1032452 h 1812024"/>
                <a:gd name="connsiteX76" fmla="*/ 3271962 w 4345388"/>
                <a:gd name="connsiteY76" fmla="*/ 1044379 h 1812024"/>
                <a:gd name="connsiteX77" fmla="*/ 3283889 w 4345388"/>
                <a:gd name="connsiteY77" fmla="*/ 1048355 h 1812024"/>
                <a:gd name="connsiteX78" fmla="*/ 3291841 w 4345388"/>
                <a:gd name="connsiteY78" fmla="*/ 1040403 h 1812024"/>
                <a:gd name="connsiteX79" fmla="*/ 3307743 w 4345388"/>
                <a:gd name="connsiteY79" fmla="*/ 1008598 h 1812024"/>
                <a:gd name="connsiteX80" fmla="*/ 3315694 w 4345388"/>
                <a:gd name="connsiteY80" fmla="*/ 984744 h 1812024"/>
                <a:gd name="connsiteX81" fmla="*/ 3335573 w 4345388"/>
                <a:gd name="connsiteY81" fmla="*/ 1016549 h 1812024"/>
                <a:gd name="connsiteX82" fmla="*/ 3367378 w 4345388"/>
                <a:gd name="connsiteY82" fmla="*/ 1088111 h 1812024"/>
                <a:gd name="connsiteX83" fmla="*/ 3399183 w 4345388"/>
                <a:gd name="connsiteY83" fmla="*/ 1143770 h 1812024"/>
                <a:gd name="connsiteX84" fmla="*/ 3415086 w 4345388"/>
                <a:gd name="connsiteY84" fmla="*/ 1139795 h 1812024"/>
                <a:gd name="connsiteX85" fmla="*/ 3430988 w 4345388"/>
                <a:gd name="connsiteY85" fmla="*/ 1111965 h 1812024"/>
                <a:gd name="connsiteX86" fmla="*/ 3454842 w 4345388"/>
                <a:gd name="connsiteY86" fmla="*/ 1060282 h 1812024"/>
                <a:gd name="connsiteX87" fmla="*/ 3478696 w 4345388"/>
                <a:gd name="connsiteY87" fmla="*/ 1008598 h 1812024"/>
                <a:gd name="connsiteX88" fmla="*/ 3490623 w 4345388"/>
                <a:gd name="connsiteY88" fmla="*/ 1004622 h 1812024"/>
                <a:gd name="connsiteX89" fmla="*/ 3522428 w 4345388"/>
                <a:gd name="connsiteY89" fmla="*/ 1048355 h 1812024"/>
                <a:gd name="connsiteX90" fmla="*/ 3538331 w 4345388"/>
                <a:gd name="connsiteY90" fmla="*/ 1068233 h 1812024"/>
                <a:gd name="connsiteX91" fmla="*/ 3582063 w 4345388"/>
                <a:gd name="connsiteY91" fmla="*/ 1151722 h 1812024"/>
                <a:gd name="connsiteX92" fmla="*/ 3609893 w 4345388"/>
                <a:gd name="connsiteY92" fmla="*/ 1203405 h 1812024"/>
                <a:gd name="connsiteX93" fmla="*/ 3629771 w 4345388"/>
                <a:gd name="connsiteY93" fmla="*/ 1251113 h 1812024"/>
                <a:gd name="connsiteX94" fmla="*/ 3641698 w 4345388"/>
                <a:gd name="connsiteY94" fmla="*/ 1267015 h 1812024"/>
                <a:gd name="connsiteX95" fmla="*/ 3653625 w 4345388"/>
                <a:gd name="connsiteY95" fmla="*/ 1294845 h 1812024"/>
                <a:gd name="connsiteX96" fmla="*/ 3665552 w 4345388"/>
                <a:gd name="connsiteY96" fmla="*/ 1282918 h 1812024"/>
                <a:gd name="connsiteX97" fmla="*/ 3721211 w 4345388"/>
                <a:gd name="connsiteY97" fmla="*/ 1111965 h 1812024"/>
                <a:gd name="connsiteX98" fmla="*/ 3768919 w 4345388"/>
                <a:gd name="connsiteY98" fmla="*/ 948963 h 1812024"/>
                <a:gd name="connsiteX99" fmla="*/ 3776870 w 4345388"/>
                <a:gd name="connsiteY99" fmla="*/ 897280 h 1812024"/>
                <a:gd name="connsiteX100" fmla="*/ 3792773 w 4345388"/>
                <a:gd name="connsiteY100" fmla="*/ 861499 h 1812024"/>
                <a:gd name="connsiteX101" fmla="*/ 3800724 w 4345388"/>
                <a:gd name="connsiteY101" fmla="*/ 837645 h 1812024"/>
                <a:gd name="connsiteX102" fmla="*/ 3808675 w 4345388"/>
                <a:gd name="connsiteY102" fmla="*/ 801864 h 1812024"/>
                <a:gd name="connsiteX103" fmla="*/ 3824578 w 4345388"/>
                <a:gd name="connsiteY103" fmla="*/ 778010 h 1812024"/>
                <a:gd name="connsiteX104" fmla="*/ 3828554 w 4345388"/>
                <a:gd name="connsiteY104" fmla="*/ 789937 h 1812024"/>
                <a:gd name="connsiteX105" fmla="*/ 3836505 w 4345388"/>
                <a:gd name="connsiteY105" fmla="*/ 801864 h 1812024"/>
                <a:gd name="connsiteX106" fmla="*/ 3840481 w 4345388"/>
                <a:gd name="connsiteY106" fmla="*/ 829694 h 1812024"/>
                <a:gd name="connsiteX107" fmla="*/ 3884213 w 4345388"/>
                <a:gd name="connsiteY107" fmla="*/ 992695 h 1812024"/>
                <a:gd name="connsiteX108" fmla="*/ 3896140 w 4345388"/>
                <a:gd name="connsiteY108" fmla="*/ 1024501 h 1812024"/>
                <a:gd name="connsiteX109" fmla="*/ 3904091 w 4345388"/>
                <a:gd name="connsiteY109" fmla="*/ 1064257 h 1812024"/>
                <a:gd name="connsiteX110" fmla="*/ 3916018 w 4345388"/>
                <a:gd name="connsiteY110" fmla="*/ 1115941 h 1812024"/>
                <a:gd name="connsiteX111" fmla="*/ 3947823 w 4345388"/>
                <a:gd name="connsiteY111" fmla="*/ 1219308 h 1812024"/>
                <a:gd name="connsiteX112" fmla="*/ 3959750 w 4345388"/>
                <a:gd name="connsiteY112" fmla="*/ 1239186 h 1812024"/>
                <a:gd name="connsiteX113" fmla="*/ 3971677 w 4345388"/>
                <a:gd name="connsiteY113" fmla="*/ 1286894 h 1812024"/>
                <a:gd name="connsiteX114" fmla="*/ 3995531 w 4345388"/>
                <a:gd name="connsiteY114" fmla="*/ 1394236 h 1812024"/>
                <a:gd name="connsiteX115" fmla="*/ 4023361 w 4345388"/>
                <a:gd name="connsiteY115" fmla="*/ 1430017 h 1812024"/>
                <a:gd name="connsiteX116" fmla="*/ 4031312 w 4345388"/>
                <a:gd name="connsiteY116" fmla="*/ 1441944 h 1812024"/>
                <a:gd name="connsiteX117" fmla="*/ 4043239 w 4345388"/>
                <a:gd name="connsiteY117" fmla="*/ 1465798 h 1812024"/>
                <a:gd name="connsiteX118" fmla="*/ 4055166 w 4345388"/>
                <a:gd name="connsiteY118" fmla="*/ 1469774 h 1812024"/>
                <a:gd name="connsiteX119" fmla="*/ 4082995 w 4345388"/>
                <a:gd name="connsiteY119" fmla="*/ 1477725 h 1812024"/>
                <a:gd name="connsiteX120" fmla="*/ 4114801 w 4345388"/>
                <a:gd name="connsiteY120" fmla="*/ 1481701 h 1812024"/>
                <a:gd name="connsiteX121" fmla="*/ 4130703 w 4345388"/>
                <a:gd name="connsiteY121" fmla="*/ 1485676 h 1812024"/>
                <a:gd name="connsiteX122" fmla="*/ 4154557 w 4345388"/>
                <a:gd name="connsiteY122" fmla="*/ 1477725 h 1812024"/>
                <a:gd name="connsiteX123" fmla="*/ 4166484 w 4345388"/>
                <a:gd name="connsiteY123" fmla="*/ 1465798 h 1812024"/>
                <a:gd name="connsiteX124" fmla="*/ 4198289 w 4345388"/>
                <a:gd name="connsiteY124" fmla="*/ 1414115 h 1812024"/>
                <a:gd name="connsiteX125" fmla="*/ 4234070 w 4345388"/>
                <a:gd name="connsiteY125" fmla="*/ 1418090 h 1812024"/>
                <a:gd name="connsiteX126" fmla="*/ 4257924 w 4345388"/>
                <a:gd name="connsiteY126" fmla="*/ 1437968 h 1812024"/>
                <a:gd name="connsiteX127" fmla="*/ 4273827 w 4345388"/>
                <a:gd name="connsiteY127" fmla="*/ 1449895 h 1812024"/>
                <a:gd name="connsiteX128" fmla="*/ 4313583 w 4345388"/>
                <a:gd name="connsiteY128" fmla="*/ 1485676 h 1812024"/>
                <a:gd name="connsiteX129" fmla="*/ 4325510 w 4345388"/>
                <a:gd name="connsiteY129" fmla="*/ 1505555 h 1812024"/>
                <a:gd name="connsiteX130" fmla="*/ 4337437 w 4345388"/>
                <a:gd name="connsiteY130" fmla="*/ 1533384 h 1812024"/>
                <a:gd name="connsiteX131" fmla="*/ 4345388 w 4345388"/>
                <a:gd name="connsiteY13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65474 w 4345388"/>
                <a:gd name="connsiteY59" fmla="*/ 730302 h 1812024"/>
                <a:gd name="connsiteX60" fmla="*/ 2981740 w 4345388"/>
                <a:gd name="connsiteY60" fmla="*/ 686570 h 1812024"/>
                <a:gd name="connsiteX61" fmla="*/ 3010724 w 4345388"/>
                <a:gd name="connsiteY61" fmla="*/ 550095 h 1812024"/>
                <a:gd name="connsiteX62" fmla="*/ 3041374 w 4345388"/>
                <a:gd name="connsiteY62" fmla="*/ 487788 h 1812024"/>
                <a:gd name="connsiteX63" fmla="*/ 3049326 w 4345388"/>
                <a:gd name="connsiteY63" fmla="*/ 471885 h 1812024"/>
                <a:gd name="connsiteX64" fmla="*/ 3061253 w 4345388"/>
                <a:gd name="connsiteY64" fmla="*/ 432128 h 1812024"/>
                <a:gd name="connsiteX65" fmla="*/ 3085107 w 4345388"/>
                <a:gd name="connsiteY65" fmla="*/ 376469 h 1812024"/>
                <a:gd name="connsiteX66" fmla="*/ 3101009 w 4345388"/>
                <a:gd name="connsiteY66" fmla="*/ 416226 h 1812024"/>
                <a:gd name="connsiteX67" fmla="*/ 3104985 w 4345388"/>
                <a:gd name="connsiteY67" fmla="*/ 440080 h 1812024"/>
                <a:gd name="connsiteX68" fmla="*/ 3116912 w 4345388"/>
                <a:gd name="connsiteY68" fmla="*/ 495739 h 1812024"/>
                <a:gd name="connsiteX69" fmla="*/ 3136790 w 4345388"/>
                <a:gd name="connsiteY69" fmla="*/ 555374 h 1812024"/>
                <a:gd name="connsiteX70" fmla="*/ 3180522 w 4345388"/>
                <a:gd name="connsiteY70" fmla="*/ 718375 h 1812024"/>
                <a:gd name="connsiteX71" fmla="*/ 3196425 w 4345388"/>
                <a:gd name="connsiteY71" fmla="*/ 770059 h 1812024"/>
                <a:gd name="connsiteX72" fmla="*/ 3220279 w 4345388"/>
                <a:gd name="connsiteY72" fmla="*/ 873426 h 1812024"/>
                <a:gd name="connsiteX73" fmla="*/ 3248108 w 4345388"/>
                <a:gd name="connsiteY73" fmla="*/ 964866 h 1812024"/>
                <a:gd name="connsiteX74" fmla="*/ 3252084 w 4345388"/>
                <a:gd name="connsiteY74" fmla="*/ 992695 h 1812024"/>
                <a:gd name="connsiteX75" fmla="*/ 3267987 w 4345388"/>
                <a:gd name="connsiteY75" fmla="*/ 1032452 h 1812024"/>
                <a:gd name="connsiteX76" fmla="*/ 3271962 w 4345388"/>
                <a:gd name="connsiteY76" fmla="*/ 1044379 h 1812024"/>
                <a:gd name="connsiteX77" fmla="*/ 3283889 w 4345388"/>
                <a:gd name="connsiteY77" fmla="*/ 1048355 h 1812024"/>
                <a:gd name="connsiteX78" fmla="*/ 3291841 w 4345388"/>
                <a:gd name="connsiteY78" fmla="*/ 1040403 h 1812024"/>
                <a:gd name="connsiteX79" fmla="*/ 3307743 w 4345388"/>
                <a:gd name="connsiteY79" fmla="*/ 1008598 h 1812024"/>
                <a:gd name="connsiteX80" fmla="*/ 3315694 w 4345388"/>
                <a:gd name="connsiteY80" fmla="*/ 984744 h 1812024"/>
                <a:gd name="connsiteX81" fmla="*/ 3335573 w 4345388"/>
                <a:gd name="connsiteY81" fmla="*/ 1016549 h 1812024"/>
                <a:gd name="connsiteX82" fmla="*/ 3367378 w 4345388"/>
                <a:gd name="connsiteY82" fmla="*/ 1088111 h 1812024"/>
                <a:gd name="connsiteX83" fmla="*/ 3399183 w 4345388"/>
                <a:gd name="connsiteY83" fmla="*/ 1143770 h 1812024"/>
                <a:gd name="connsiteX84" fmla="*/ 3415086 w 4345388"/>
                <a:gd name="connsiteY84" fmla="*/ 1139795 h 1812024"/>
                <a:gd name="connsiteX85" fmla="*/ 3430988 w 4345388"/>
                <a:gd name="connsiteY85" fmla="*/ 1111965 h 1812024"/>
                <a:gd name="connsiteX86" fmla="*/ 3454842 w 4345388"/>
                <a:gd name="connsiteY86" fmla="*/ 1060282 h 1812024"/>
                <a:gd name="connsiteX87" fmla="*/ 3478696 w 4345388"/>
                <a:gd name="connsiteY87" fmla="*/ 1008598 h 1812024"/>
                <a:gd name="connsiteX88" fmla="*/ 3490623 w 4345388"/>
                <a:gd name="connsiteY88" fmla="*/ 1004622 h 1812024"/>
                <a:gd name="connsiteX89" fmla="*/ 3522428 w 4345388"/>
                <a:gd name="connsiteY89" fmla="*/ 1048355 h 1812024"/>
                <a:gd name="connsiteX90" fmla="*/ 3538331 w 4345388"/>
                <a:gd name="connsiteY90" fmla="*/ 1068233 h 1812024"/>
                <a:gd name="connsiteX91" fmla="*/ 3582063 w 4345388"/>
                <a:gd name="connsiteY91" fmla="*/ 1151722 h 1812024"/>
                <a:gd name="connsiteX92" fmla="*/ 3609893 w 4345388"/>
                <a:gd name="connsiteY92" fmla="*/ 1203405 h 1812024"/>
                <a:gd name="connsiteX93" fmla="*/ 3629771 w 4345388"/>
                <a:gd name="connsiteY93" fmla="*/ 1251113 h 1812024"/>
                <a:gd name="connsiteX94" fmla="*/ 3641698 w 4345388"/>
                <a:gd name="connsiteY94" fmla="*/ 1267015 h 1812024"/>
                <a:gd name="connsiteX95" fmla="*/ 3653625 w 4345388"/>
                <a:gd name="connsiteY95" fmla="*/ 1294845 h 1812024"/>
                <a:gd name="connsiteX96" fmla="*/ 3665552 w 4345388"/>
                <a:gd name="connsiteY96" fmla="*/ 1282918 h 1812024"/>
                <a:gd name="connsiteX97" fmla="*/ 3721211 w 4345388"/>
                <a:gd name="connsiteY97" fmla="*/ 1111965 h 1812024"/>
                <a:gd name="connsiteX98" fmla="*/ 3768919 w 4345388"/>
                <a:gd name="connsiteY98" fmla="*/ 948963 h 1812024"/>
                <a:gd name="connsiteX99" fmla="*/ 3776870 w 4345388"/>
                <a:gd name="connsiteY99" fmla="*/ 897280 h 1812024"/>
                <a:gd name="connsiteX100" fmla="*/ 3792773 w 4345388"/>
                <a:gd name="connsiteY100" fmla="*/ 861499 h 1812024"/>
                <a:gd name="connsiteX101" fmla="*/ 3800724 w 4345388"/>
                <a:gd name="connsiteY101" fmla="*/ 837645 h 1812024"/>
                <a:gd name="connsiteX102" fmla="*/ 3808675 w 4345388"/>
                <a:gd name="connsiteY102" fmla="*/ 801864 h 1812024"/>
                <a:gd name="connsiteX103" fmla="*/ 3824578 w 4345388"/>
                <a:gd name="connsiteY103" fmla="*/ 778010 h 1812024"/>
                <a:gd name="connsiteX104" fmla="*/ 3828554 w 4345388"/>
                <a:gd name="connsiteY104" fmla="*/ 789937 h 1812024"/>
                <a:gd name="connsiteX105" fmla="*/ 3836505 w 4345388"/>
                <a:gd name="connsiteY105" fmla="*/ 801864 h 1812024"/>
                <a:gd name="connsiteX106" fmla="*/ 3840481 w 4345388"/>
                <a:gd name="connsiteY106" fmla="*/ 829694 h 1812024"/>
                <a:gd name="connsiteX107" fmla="*/ 3884213 w 4345388"/>
                <a:gd name="connsiteY107" fmla="*/ 992695 h 1812024"/>
                <a:gd name="connsiteX108" fmla="*/ 3896140 w 4345388"/>
                <a:gd name="connsiteY108" fmla="*/ 1024501 h 1812024"/>
                <a:gd name="connsiteX109" fmla="*/ 3904091 w 4345388"/>
                <a:gd name="connsiteY109" fmla="*/ 1064257 h 1812024"/>
                <a:gd name="connsiteX110" fmla="*/ 3916018 w 4345388"/>
                <a:gd name="connsiteY110" fmla="*/ 1115941 h 1812024"/>
                <a:gd name="connsiteX111" fmla="*/ 3947823 w 4345388"/>
                <a:gd name="connsiteY111" fmla="*/ 1219308 h 1812024"/>
                <a:gd name="connsiteX112" fmla="*/ 3959750 w 4345388"/>
                <a:gd name="connsiteY112" fmla="*/ 1239186 h 1812024"/>
                <a:gd name="connsiteX113" fmla="*/ 3971677 w 4345388"/>
                <a:gd name="connsiteY113" fmla="*/ 1286894 h 1812024"/>
                <a:gd name="connsiteX114" fmla="*/ 3995531 w 4345388"/>
                <a:gd name="connsiteY114" fmla="*/ 1394236 h 1812024"/>
                <a:gd name="connsiteX115" fmla="*/ 4023361 w 4345388"/>
                <a:gd name="connsiteY115" fmla="*/ 1430017 h 1812024"/>
                <a:gd name="connsiteX116" fmla="*/ 4031312 w 4345388"/>
                <a:gd name="connsiteY116" fmla="*/ 1441944 h 1812024"/>
                <a:gd name="connsiteX117" fmla="*/ 4043239 w 4345388"/>
                <a:gd name="connsiteY117" fmla="*/ 1465798 h 1812024"/>
                <a:gd name="connsiteX118" fmla="*/ 4055166 w 4345388"/>
                <a:gd name="connsiteY118" fmla="*/ 1469774 h 1812024"/>
                <a:gd name="connsiteX119" fmla="*/ 4082995 w 4345388"/>
                <a:gd name="connsiteY119" fmla="*/ 1477725 h 1812024"/>
                <a:gd name="connsiteX120" fmla="*/ 4114801 w 4345388"/>
                <a:gd name="connsiteY120" fmla="*/ 1481701 h 1812024"/>
                <a:gd name="connsiteX121" fmla="*/ 4130703 w 4345388"/>
                <a:gd name="connsiteY121" fmla="*/ 1485676 h 1812024"/>
                <a:gd name="connsiteX122" fmla="*/ 4154557 w 4345388"/>
                <a:gd name="connsiteY122" fmla="*/ 1477725 h 1812024"/>
                <a:gd name="connsiteX123" fmla="*/ 4166484 w 4345388"/>
                <a:gd name="connsiteY123" fmla="*/ 1465798 h 1812024"/>
                <a:gd name="connsiteX124" fmla="*/ 4198289 w 4345388"/>
                <a:gd name="connsiteY124" fmla="*/ 1414115 h 1812024"/>
                <a:gd name="connsiteX125" fmla="*/ 4234070 w 4345388"/>
                <a:gd name="connsiteY125" fmla="*/ 1418090 h 1812024"/>
                <a:gd name="connsiteX126" fmla="*/ 4257924 w 4345388"/>
                <a:gd name="connsiteY126" fmla="*/ 1437968 h 1812024"/>
                <a:gd name="connsiteX127" fmla="*/ 4273827 w 4345388"/>
                <a:gd name="connsiteY127" fmla="*/ 1449895 h 1812024"/>
                <a:gd name="connsiteX128" fmla="*/ 4313583 w 4345388"/>
                <a:gd name="connsiteY128" fmla="*/ 1485676 h 1812024"/>
                <a:gd name="connsiteX129" fmla="*/ 4325510 w 4345388"/>
                <a:gd name="connsiteY129" fmla="*/ 1505555 h 1812024"/>
                <a:gd name="connsiteX130" fmla="*/ 4337437 w 4345388"/>
                <a:gd name="connsiteY130" fmla="*/ 1533384 h 1812024"/>
                <a:gd name="connsiteX131" fmla="*/ 4345388 w 4345388"/>
                <a:gd name="connsiteY13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65474 w 4345388"/>
                <a:gd name="connsiteY59" fmla="*/ 730302 h 1812024"/>
                <a:gd name="connsiteX60" fmla="*/ 2981740 w 4345388"/>
                <a:gd name="connsiteY60" fmla="*/ 686570 h 1812024"/>
                <a:gd name="connsiteX61" fmla="*/ 3010724 w 4345388"/>
                <a:gd name="connsiteY61" fmla="*/ 550095 h 1812024"/>
                <a:gd name="connsiteX62" fmla="*/ 3041374 w 4345388"/>
                <a:gd name="connsiteY62" fmla="*/ 487788 h 1812024"/>
                <a:gd name="connsiteX63" fmla="*/ 3049326 w 4345388"/>
                <a:gd name="connsiteY63" fmla="*/ 471885 h 1812024"/>
                <a:gd name="connsiteX64" fmla="*/ 3061253 w 4345388"/>
                <a:gd name="connsiteY64" fmla="*/ 432128 h 1812024"/>
                <a:gd name="connsiteX65" fmla="*/ 3085107 w 4345388"/>
                <a:gd name="connsiteY65" fmla="*/ 376469 h 1812024"/>
                <a:gd name="connsiteX66" fmla="*/ 3101009 w 4345388"/>
                <a:gd name="connsiteY66" fmla="*/ 416226 h 1812024"/>
                <a:gd name="connsiteX67" fmla="*/ 3104985 w 4345388"/>
                <a:gd name="connsiteY67" fmla="*/ 440080 h 1812024"/>
                <a:gd name="connsiteX68" fmla="*/ 3116912 w 4345388"/>
                <a:gd name="connsiteY68" fmla="*/ 495739 h 1812024"/>
                <a:gd name="connsiteX69" fmla="*/ 3136790 w 4345388"/>
                <a:gd name="connsiteY69" fmla="*/ 555374 h 1812024"/>
                <a:gd name="connsiteX70" fmla="*/ 3180522 w 4345388"/>
                <a:gd name="connsiteY70" fmla="*/ 718375 h 1812024"/>
                <a:gd name="connsiteX71" fmla="*/ 3196425 w 4345388"/>
                <a:gd name="connsiteY71" fmla="*/ 770059 h 1812024"/>
                <a:gd name="connsiteX72" fmla="*/ 3220279 w 4345388"/>
                <a:gd name="connsiteY72" fmla="*/ 873426 h 1812024"/>
                <a:gd name="connsiteX73" fmla="*/ 3248108 w 4345388"/>
                <a:gd name="connsiteY73" fmla="*/ 964866 h 1812024"/>
                <a:gd name="connsiteX74" fmla="*/ 3252084 w 4345388"/>
                <a:gd name="connsiteY74" fmla="*/ 992695 h 1812024"/>
                <a:gd name="connsiteX75" fmla="*/ 3267987 w 4345388"/>
                <a:gd name="connsiteY75" fmla="*/ 1032452 h 1812024"/>
                <a:gd name="connsiteX76" fmla="*/ 3271962 w 4345388"/>
                <a:gd name="connsiteY76" fmla="*/ 1044379 h 1812024"/>
                <a:gd name="connsiteX77" fmla="*/ 3283889 w 4345388"/>
                <a:gd name="connsiteY77" fmla="*/ 1048355 h 1812024"/>
                <a:gd name="connsiteX78" fmla="*/ 3291841 w 4345388"/>
                <a:gd name="connsiteY78" fmla="*/ 1040403 h 1812024"/>
                <a:gd name="connsiteX79" fmla="*/ 3307743 w 4345388"/>
                <a:gd name="connsiteY79" fmla="*/ 1008598 h 1812024"/>
                <a:gd name="connsiteX80" fmla="*/ 3315694 w 4345388"/>
                <a:gd name="connsiteY80" fmla="*/ 984744 h 1812024"/>
                <a:gd name="connsiteX81" fmla="*/ 3335573 w 4345388"/>
                <a:gd name="connsiteY81" fmla="*/ 1016549 h 1812024"/>
                <a:gd name="connsiteX82" fmla="*/ 3367378 w 4345388"/>
                <a:gd name="connsiteY82" fmla="*/ 1088111 h 1812024"/>
                <a:gd name="connsiteX83" fmla="*/ 3399183 w 4345388"/>
                <a:gd name="connsiteY83" fmla="*/ 1143770 h 1812024"/>
                <a:gd name="connsiteX84" fmla="*/ 3415086 w 4345388"/>
                <a:gd name="connsiteY84" fmla="*/ 1139795 h 1812024"/>
                <a:gd name="connsiteX85" fmla="*/ 3430988 w 4345388"/>
                <a:gd name="connsiteY85" fmla="*/ 1111965 h 1812024"/>
                <a:gd name="connsiteX86" fmla="*/ 3454842 w 4345388"/>
                <a:gd name="connsiteY86" fmla="*/ 1060282 h 1812024"/>
                <a:gd name="connsiteX87" fmla="*/ 3478696 w 4345388"/>
                <a:gd name="connsiteY87" fmla="*/ 1008598 h 1812024"/>
                <a:gd name="connsiteX88" fmla="*/ 3490623 w 4345388"/>
                <a:gd name="connsiteY88" fmla="*/ 1004622 h 1812024"/>
                <a:gd name="connsiteX89" fmla="*/ 3522428 w 4345388"/>
                <a:gd name="connsiteY89" fmla="*/ 1048355 h 1812024"/>
                <a:gd name="connsiteX90" fmla="*/ 3538331 w 4345388"/>
                <a:gd name="connsiteY90" fmla="*/ 1068233 h 1812024"/>
                <a:gd name="connsiteX91" fmla="*/ 3582063 w 4345388"/>
                <a:gd name="connsiteY91" fmla="*/ 1151722 h 1812024"/>
                <a:gd name="connsiteX92" fmla="*/ 3609893 w 4345388"/>
                <a:gd name="connsiteY92" fmla="*/ 1203405 h 1812024"/>
                <a:gd name="connsiteX93" fmla="*/ 3629771 w 4345388"/>
                <a:gd name="connsiteY93" fmla="*/ 1251113 h 1812024"/>
                <a:gd name="connsiteX94" fmla="*/ 3641698 w 4345388"/>
                <a:gd name="connsiteY94" fmla="*/ 1267015 h 1812024"/>
                <a:gd name="connsiteX95" fmla="*/ 3653625 w 4345388"/>
                <a:gd name="connsiteY95" fmla="*/ 1294845 h 1812024"/>
                <a:gd name="connsiteX96" fmla="*/ 3665552 w 4345388"/>
                <a:gd name="connsiteY96" fmla="*/ 1282918 h 1812024"/>
                <a:gd name="connsiteX97" fmla="*/ 3721211 w 4345388"/>
                <a:gd name="connsiteY97" fmla="*/ 1111965 h 1812024"/>
                <a:gd name="connsiteX98" fmla="*/ 3768919 w 4345388"/>
                <a:gd name="connsiteY98" fmla="*/ 948963 h 1812024"/>
                <a:gd name="connsiteX99" fmla="*/ 3776870 w 4345388"/>
                <a:gd name="connsiteY99" fmla="*/ 897280 h 1812024"/>
                <a:gd name="connsiteX100" fmla="*/ 3792773 w 4345388"/>
                <a:gd name="connsiteY100" fmla="*/ 861499 h 1812024"/>
                <a:gd name="connsiteX101" fmla="*/ 3800724 w 4345388"/>
                <a:gd name="connsiteY101" fmla="*/ 837645 h 1812024"/>
                <a:gd name="connsiteX102" fmla="*/ 3808675 w 4345388"/>
                <a:gd name="connsiteY102" fmla="*/ 801864 h 1812024"/>
                <a:gd name="connsiteX103" fmla="*/ 3824578 w 4345388"/>
                <a:gd name="connsiteY103" fmla="*/ 778010 h 1812024"/>
                <a:gd name="connsiteX104" fmla="*/ 3828554 w 4345388"/>
                <a:gd name="connsiteY104" fmla="*/ 789937 h 1812024"/>
                <a:gd name="connsiteX105" fmla="*/ 3836505 w 4345388"/>
                <a:gd name="connsiteY105" fmla="*/ 801864 h 1812024"/>
                <a:gd name="connsiteX106" fmla="*/ 3840481 w 4345388"/>
                <a:gd name="connsiteY106" fmla="*/ 829694 h 1812024"/>
                <a:gd name="connsiteX107" fmla="*/ 3884213 w 4345388"/>
                <a:gd name="connsiteY107" fmla="*/ 992695 h 1812024"/>
                <a:gd name="connsiteX108" fmla="*/ 3896140 w 4345388"/>
                <a:gd name="connsiteY108" fmla="*/ 1024501 h 1812024"/>
                <a:gd name="connsiteX109" fmla="*/ 3904091 w 4345388"/>
                <a:gd name="connsiteY109" fmla="*/ 1064257 h 1812024"/>
                <a:gd name="connsiteX110" fmla="*/ 3916018 w 4345388"/>
                <a:gd name="connsiteY110" fmla="*/ 1115941 h 1812024"/>
                <a:gd name="connsiteX111" fmla="*/ 3947823 w 4345388"/>
                <a:gd name="connsiteY111" fmla="*/ 1219308 h 1812024"/>
                <a:gd name="connsiteX112" fmla="*/ 3959750 w 4345388"/>
                <a:gd name="connsiteY112" fmla="*/ 1239186 h 1812024"/>
                <a:gd name="connsiteX113" fmla="*/ 3971677 w 4345388"/>
                <a:gd name="connsiteY113" fmla="*/ 1286894 h 1812024"/>
                <a:gd name="connsiteX114" fmla="*/ 3995531 w 4345388"/>
                <a:gd name="connsiteY114" fmla="*/ 1394236 h 1812024"/>
                <a:gd name="connsiteX115" fmla="*/ 4023361 w 4345388"/>
                <a:gd name="connsiteY115" fmla="*/ 1430017 h 1812024"/>
                <a:gd name="connsiteX116" fmla="*/ 4031312 w 4345388"/>
                <a:gd name="connsiteY116" fmla="*/ 1441944 h 1812024"/>
                <a:gd name="connsiteX117" fmla="*/ 4043239 w 4345388"/>
                <a:gd name="connsiteY117" fmla="*/ 1465798 h 1812024"/>
                <a:gd name="connsiteX118" fmla="*/ 4055166 w 4345388"/>
                <a:gd name="connsiteY118" fmla="*/ 1469774 h 1812024"/>
                <a:gd name="connsiteX119" fmla="*/ 4082995 w 4345388"/>
                <a:gd name="connsiteY119" fmla="*/ 1477725 h 1812024"/>
                <a:gd name="connsiteX120" fmla="*/ 4114801 w 4345388"/>
                <a:gd name="connsiteY120" fmla="*/ 1481701 h 1812024"/>
                <a:gd name="connsiteX121" fmla="*/ 4130703 w 4345388"/>
                <a:gd name="connsiteY121" fmla="*/ 1485676 h 1812024"/>
                <a:gd name="connsiteX122" fmla="*/ 4154557 w 4345388"/>
                <a:gd name="connsiteY122" fmla="*/ 1477725 h 1812024"/>
                <a:gd name="connsiteX123" fmla="*/ 4166484 w 4345388"/>
                <a:gd name="connsiteY123" fmla="*/ 1465798 h 1812024"/>
                <a:gd name="connsiteX124" fmla="*/ 4198289 w 4345388"/>
                <a:gd name="connsiteY124" fmla="*/ 1414115 h 1812024"/>
                <a:gd name="connsiteX125" fmla="*/ 4234070 w 4345388"/>
                <a:gd name="connsiteY125" fmla="*/ 1418090 h 1812024"/>
                <a:gd name="connsiteX126" fmla="*/ 4257924 w 4345388"/>
                <a:gd name="connsiteY126" fmla="*/ 1437968 h 1812024"/>
                <a:gd name="connsiteX127" fmla="*/ 4273827 w 4345388"/>
                <a:gd name="connsiteY127" fmla="*/ 1449895 h 1812024"/>
                <a:gd name="connsiteX128" fmla="*/ 4313583 w 4345388"/>
                <a:gd name="connsiteY128" fmla="*/ 1485676 h 1812024"/>
                <a:gd name="connsiteX129" fmla="*/ 4325510 w 4345388"/>
                <a:gd name="connsiteY129" fmla="*/ 1505555 h 1812024"/>
                <a:gd name="connsiteX130" fmla="*/ 4337437 w 4345388"/>
                <a:gd name="connsiteY130" fmla="*/ 1533384 h 1812024"/>
                <a:gd name="connsiteX131" fmla="*/ 4345388 w 4345388"/>
                <a:gd name="connsiteY13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65474 w 4345388"/>
                <a:gd name="connsiteY59" fmla="*/ 730302 h 1812024"/>
                <a:gd name="connsiteX60" fmla="*/ 3010724 w 4345388"/>
                <a:gd name="connsiteY60" fmla="*/ 550095 h 1812024"/>
                <a:gd name="connsiteX61" fmla="*/ 3041374 w 4345388"/>
                <a:gd name="connsiteY61" fmla="*/ 487788 h 1812024"/>
                <a:gd name="connsiteX62" fmla="*/ 3049326 w 4345388"/>
                <a:gd name="connsiteY62" fmla="*/ 471885 h 1812024"/>
                <a:gd name="connsiteX63" fmla="*/ 3061253 w 4345388"/>
                <a:gd name="connsiteY63" fmla="*/ 432128 h 1812024"/>
                <a:gd name="connsiteX64" fmla="*/ 3085107 w 4345388"/>
                <a:gd name="connsiteY64" fmla="*/ 376469 h 1812024"/>
                <a:gd name="connsiteX65" fmla="*/ 3101009 w 4345388"/>
                <a:gd name="connsiteY65" fmla="*/ 416226 h 1812024"/>
                <a:gd name="connsiteX66" fmla="*/ 3104985 w 4345388"/>
                <a:gd name="connsiteY66" fmla="*/ 440080 h 1812024"/>
                <a:gd name="connsiteX67" fmla="*/ 3116912 w 4345388"/>
                <a:gd name="connsiteY67" fmla="*/ 495739 h 1812024"/>
                <a:gd name="connsiteX68" fmla="*/ 3136790 w 4345388"/>
                <a:gd name="connsiteY68" fmla="*/ 555374 h 1812024"/>
                <a:gd name="connsiteX69" fmla="*/ 3180522 w 4345388"/>
                <a:gd name="connsiteY69" fmla="*/ 718375 h 1812024"/>
                <a:gd name="connsiteX70" fmla="*/ 3196425 w 4345388"/>
                <a:gd name="connsiteY70" fmla="*/ 770059 h 1812024"/>
                <a:gd name="connsiteX71" fmla="*/ 3220279 w 4345388"/>
                <a:gd name="connsiteY71" fmla="*/ 873426 h 1812024"/>
                <a:gd name="connsiteX72" fmla="*/ 3248108 w 4345388"/>
                <a:gd name="connsiteY72" fmla="*/ 964866 h 1812024"/>
                <a:gd name="connsiteX73" fmla="*/ 3252084 w 4345388"/>
                <a:gd name="connsiteY73" fmla="*/ 992695 h 1812024"/>
                <a:gd name="connsiteX74" fmla="*/ 3267987 w 4345388"/>
                <a:gd name="connsiteY74" fmla="*/ 1032452 h 1812024"/>
                <a:gd name="connsiteX75" fmla="*/ 3271962 w 4345388"/>
                <a:gd name="connsiteY75" fmla="*/ 1044379 h 1812024"/>
                <a:gd name="connsiteX76" fmla="*/ 3283889 w 4345388"/>
                <a:gd name="connsiteY76" fmla="*/ 1048355 h 1812024"/>
                <a:gd name="connsiteX77" fmla="*/ 3291841 w 4345388"/>
                <a:gd name="connsiteY77" fmla="*/ 1040403 h 1812024"/>
                <a:gd name="connsiteX78" fmla="*/ 3307743 w 4345388"/>
                <a:gd name="connsiteY78" fmla="*/ 1008598 h 1812024"/>
                <a:gd name="connsiteX79" fmla="*/ 3315694 w 4345388"/>
                <a:gd name="connsiteY79" fmla="*/ 984744 h 1812024"/>
                <a:gd name="connsiteX80" fmla="*/ 3335573 w 4345388"/>
                <a:gd name="connsiteY80" fmla="*/ 1016549 h 1812024"/>
                <a:gd name="connsiteX81" fmla="*/ 3367378 w 4345388"/>
                <a:gd name="connsiteY81" fmla="*/ 1088111 h 1812024"/>
                <a:gd name="connsiteX82" fmla="*/ 3399183 w 4345388"/>
                <a:gd name="connsiteY82" fmla="*/ 1143770 h 1812024"/>
                <a:gd name="connsiteX83" fmla="*/ 3415086 w 4345388"/>
                <a:gd name="connsiteY83" fmla="*/ 1139795 h 1812024"/>
                <a:gd name="connsiteX84" fmla="*/ 3430988 w 4345388"/>
                <a:gd name="connsiteY84" fmla="*/ 1111965 h 1812024"/>
                <a:gd name="connsiteX85" fmla="*/ 3454842 w 4345388"/>
                <a:gd name="connsiteY85" fmla="*/ 1060282 h 1812024"/>
                <a:gd name="connsiteX86" fmla="*/ 3478696 w 4345388"/>
                <a:gd name="connsiteY86" fmla="*/ 1008598 h 1812024"/>
                <a:gd name="connsiteX87" fmla="*/ 3490623 w 4345388"/>
                <a:gd name="connsiteY87" fmla="*/ 1004622 h 1812024"/>
                <a:gd name="connsiteX88" fmla="*/ 3522428 w 4345388"/>
                <a:gd name="connsiteY88" fmla="*/ 1048355 h 1812024"/>
                <a:gd name="connsiteX89" fmla="*/ 3538331 w 4345388"/>
                <a:gd name="connsiteY89" fmla="*/ 1068233 h 1812024"/>
                <a:gd name="connsiteX90" fmla="*/ 3582063 w 4345388"/>
                <a:gd name="connsiteY90" fmla="*/ 1151722 h 1812024"/>
                <a:gd name="connsiteX91" fmla="*/ 3609893 w 4345388"/>
                <a:gd name="connsiteY91" fmla="*/ 1203405 h 1812024"/>
                <a:gd name="connsiteX92" fmla="*/ 3629771 w 4345388"/>
                <a:gd name="connsiteY92" fmla="*/ 1251113 h 1812024"/>
                <a:gd name="connsiteX93" fmla="*/ 3641698 w 4345388"/>
                <a:gd name="connsiteY93" fmla="*/ 1267015 h 1812024"/>
                <a:gd name="connsiteX94" fmla="*/ 3653625 w 4345388"/>
                <a:gd name="connsiteY94" fmla="*/ 1294845 h 1812024"/>
                <a:gd name="connsiteX95" fmla="*/ 3665552 w 4345388"/>
                <a:gd name="connsiteY95" fmla="*/ 1282918 h 1812024"/>
                <a:gd name="connsiteX96" fmla="*/ 3721211 w 4345388"/>
                <a:gd name="connsiteY96" fmla="*/ 1111965 h 1812024"/>
                <a:gd name="connsiteX97" fmla="*/ 3768919 w 4345388"/>
                <a:gd name="connsiteY97" fmla="*/ 948963 h 1812024"/>
                <a:gd name="connsiteX98" fmla="*/ 3776870 w 4345388"/>
                <a:gd name="connsiteY98" fmla="*/ 897280 h 1812024"/>
                <a:gd name="connsiteX99" fmla="*/ 3792773 w 4345388"/>
                <a:gd name="connsiteY99" fmla="*/ 861499 h 1812024"/>
                <a:gd name="connsiteX100" fmla="*/ 3800724 w 4345388"/>
                <a:gd name="connsiteY100" fmla="*/ 837645 h 1812024"/>
                <a:gd name="connsiteX101" fmla="*/ 3808675 w 4345388"/>
                <a:gd name="connsiteY101" fmla="*/ 801864 h 1812024"/>
                <a:gd name="connsiteX102" fmla="*/ 3824578 w 4345388"/>
                <a:gd name="connsiteY102" fmla="*/ 778010 h 1812024"/>
                <a:gd name="connsiteX103" fmla="*/ 3828554 w 4345388"/>
                <a:gd name="connsiteY103" fmla="*/ 789937 h 1812024"/>
                <a:gd name="connsiteX104" fmla="*/ 3836505 w 4345388"/>
                <a:gd name="connsiteY104" fmla="*/ 801864 h 1812024"/>
                <a:gd name="connsiteX105" fmla="*/ 3840481 w 4345388"/>
                <a:gd name="connsiteY105" fmla="*/ 829694 h 1812024"/>
                <a:gd name="connsiteX106" fmla="*/ 3884213 w 4345388"/>
                <a:gd name="connsiteY106" fmla="*/ 992695 h 1812024"/>
                <a:gd name="connsiteX107" fmla="*/ 3896140 w 4345388"/>
                <a:gd name="connsiteY107" fmla="*/ 1024501 h 1812024"/>
                <a:gd name="connsiteX108" fmla="*/ 3904091 w 4345388"/>
                <a:gd name="connsiteY108" fmla="*/ 1064257 h 1812024"/>
                <a:gd name="connsiteX109" fmla="*/ 3916018 w 4345388"/>
                <a:gd name="connsiteY109" fmla="*/ 1115941 h 1812024"/>
                <a:gd name="connsiteX110" fmla="*/ 3947823 w 4345388"/>
                <a:gd name="connsiteY110" fmla="*/ 1219308 h 1812024"/>
                <a:gd name="connsiteX111" fmla="*/ 3959750 w 4345388"/>
                <a:gd name="connsiteY111" fmla="*/ 1239186 h 1812024"/>
                <a:gd name="connsiteX112" fmla="*/ 3971677 w 4345388"/>
                <a:gd name="connsiteY112" fmla="*/ 1286894 h 1812024"/>
                <a:gd name="connsiteX113" fmla="*/ 3995531 w 4345388"/>
                <a:gd name="connsiteY113" fmla="*/ 1394236 h 1812024"/>
                <a:gd name="connsiteX114" fmla="*/ 4023361 w 4345388"/>
                <a:gd name="connsiteY114" fmla="*/ 1430017 h 1812024"/>
                <a:gd name="connsiteX115" fmla="*/ 4031312 w 4345388"/>
                <a:gd name="connsiteY115" fmla="*/ 1441944 h 1812024"/>
                <a:gd name="connsiteX116" fmla="*/ 4043239 w 4345388"/>
                <a:gd name="connsiteY116" fmla="*/ 1465798 h 1812024"/>
                <a:gd name="connsiteX117" fmla="*/ 4055166 w 4345388"/>
                <a:gd name="connsiteY117" fmla="*/ 1469774 h 1812024"/>
                <a:gd name="connsiteX118" fmla="*/ 4082995 w 4345388"/>
                <a:gd name="connsiteY118" fmla="*/ 1477725 h 1812024"/>
                <a:gd name="connsiteX119" fmla="*/ 4114801 w 4345388"/>
                <a:gd name="connsiteY119" fmla="*/ 1481701 h 1812024"/>
                <a:gd name="connsiteX120" fmla="*/ 4130703 w 4345388"/>
                <a:gd name="connsiteY120" fmla="*/ 1485676 h 1812024"/>
                <a:gd name="connsiteX121" fmla="*/ 4154557 w 4345388"/>
                <a:gd name="connsiteY121" fmla="*/ 1477725 h 1812024"/>
                <a:gd name="connsiteX122" fmla="*/ 4166484 w 4345388"/>
                <a:gd name="connsiteY122" fmla="*/ 1465798 h 1812024"/>
                <a:gd name="connsiteX123" fmla="*/ 4198289 w 4345388"/>
                <a:gd name="connsiteY123" fmla="*/ 1414115 h 1812024"/>
                <a:gd name="connsiteX124" fmla="*/ 4234070 w 4345388"/>
                <a:gd name="connsiteY124" fmla="*/ 1418090 h 1812024"/>
                <a:gd name="connsiteX125" fmla="*/ 4257924 w 4345388"/>
                <a:gd name="connsiteY125" fmla="*/ 1437968 h 1812024"/>
                <a:gd name="connsiteX126" fmla="*/ 4273827 w 4345388"/>
                <a:gd name="connsiteY126" fmla="*/ 1449895 h 1812024"/>
                <a:gd name="connsiteX127" fmla="*/ 4313583 w 4345388"/>
                <a:gd name="connsiteY127" fmla="*/ 1485676 h 1812024"/>
                <a:gd name="connsiteX128" fmla="*/ 4325510 w 4345388"/>
                <a:gd name="connsiteY128" fmla="*/ 1505555 h 1812024"/>
                <a:gd name="connsiteX129" fmla="*/ 4337437 w 4345388"/>
                <a:gd name="connsiteY129" fmla="*/ 1533384 h 1812024"/>
                <a:gd name="connsiteX130" fmla="*/ 4345388 w 4345388"/>
                <a:gd name="connsiteY13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10724 w 4345388"/>
                <a:gd name="connsiteY60" fmla="*/ 550095 h 1812024"/>
                <a:gd name="connsiteX61" fmla="*/ 3041374 w 4345388"/>
                <a:gd name="connsiteY61" fmla="*/ 487788 h 1812024"/>
                <a:gd name="connsiteX62" fmla="*/ 3049326 w 4345388"/>
                <a:gd name="connsiteY62" fmla="*/ 471885 h 1812024"/>
                <a:gd name="connsiteX63" fmla="*/ 3061253 w 4345388"/>
                <a:gd name="connsiteY63" fmla="*/ 432128 h 1812024"/>
                <a:gd name="connsiteX64" fmla="*/ 3085107 w 4345388"/>
                <a:gd name="connsiteY64" fmla="*/ 376469 h 1812024"/>
                <a:gd name="connsiteX65" fmla="*/ 3101009 w 4345388"/>
                <a:gd name="connsiteY65" fmla="*/ 416226 h 1812024"/>
                <a:gd name="connsiteX66" fmla="*/ 3104985 w 4345388"/>
                <a:gd name="connsiteY66" fmla="*/ 440080 h 1812024"/>
                <a:gd name="connsiteX67" fmla="*/ 3116912 w 4345388"/>
                <a:gd name="connsiteY67" fmla="*/ 495739 h 1812024"/>
                <a:gd name="connsiteX68" fmla="*/ 3136790 w 4345388"/>
                <a:gd name="connsiteY68" fmla="*/ 555374 h 1812024"/>
                <a:gd name="connsiteX69" fmla="*/ 3180522 w 4345388"/>
                <a:gd name="connsiteY69" fmla="*/ 718375 h 1812024"/>
                <a:gd name="connsiteX70" fmla="*/ 3196425 w 4345388"/>
                <a:gd name="connsiteY70" fmla="*/ 770059 h 1812024"/>
                <a:gd name="connsiteX71" fmla="*/ 3220279 w 4345388"/>
                <a:gd name="connsiteY71" fmla="*/ 873426 h 1812024"/>
                <a:gd name="connsiteX72" fmla="*/ 3248108 w 4345388"/>
                <a:gd name="connsiteY72" fmla="*/ 964866 h 1812024"/>
                <a:gd name="connsiteX73" fmla="*/ 3252084 w 4345388"/>
                <a:gd name="connsiteY73" fmla="*/ 992695 h 1812024"/>
                <a:gd name="connsiteX74" fmla="*/ 3267987 w 4345388"/>
                <a:gd name="connsiteY74" fmla="*/ 1032452 h 1812024"/>
                <a:gd name="connsiteX75" fmla="*/ 3271962 w 4345388"/>
                <a:gd name="connsiteY75" fmla="*/ 1044379 h 1812024"/>
                <a:gd name="connsiteX76" fmla="*/ 3283889 w 4345388"/>
                <a:gd name="connsiteY76" fmla="*/ 1048355 h 1812024"/>
                <a:gd name="connsiteX77" fmla="*/ 3291841 w 4345388"/>
                <a:gd name="connsiteY77" fmla="*/ 1040403 h 1812024"/>
                <a:gd name="connsiteX78" fmla="*/ 3307743 w 4345388"/>
                <a:gd name="connsiteY78" fmla="*/ 1008598 h 1812024"/>
                <a:gd name="connsiteX79" fmla="*/ 3315694 w 4345388"/>
                <a:gd name="connsiteY79" fmla="*/ 984744 h 1812024"/>
                <a:gd name="connsiteX80" fmla="*/ 3335573 w 4345388"/>
                <a:gd name="connsiteY80" fmla="*/ 1016549 h 1812024"/>
                <a:gd name="connsiteX81" fmla="*/ 3367378 w 4345388"/>
                <a:gd name="connsiteY81" fmla="*/ 1088111 h 1812024"/>
                <a:gd name="connsiteX82" fmla="*/ 3399183 w 4345388"/>
                <a:gd name="connsiteY82" fmla="*/ 1143770 h 1812024"/>
                <a:gd name="connsiteX83" fmla="*/ 3415086 w 4345388"/>
                <a:gd name="connsiteY83" fmla="*/ 1139795 h 1812024"/>
                <a:gd name="connsiteX84" fmla="*/ 3430988 w 4345388"/>
                <a:gd name="connsiteY84" fmla="*/ 1111965 h 1812024"/>
                <a:gd name="connsiteX85" fmla="*/ 3454842 w 4345388"/>
                <a:gd name="connsiteY85" fmla="*/ 1060282 h 1812024"/>
                <a:gd name="connsiteX86" fmla="*/ 3478696 w 4345388"/>
                <a:gd name="connsiteY86" fmla="*/ 1008598 h 1812024"/>
                <a:gd name="connsiteX87" fmla="*/ 3490623 w 4345388"/>
                <a:gd name="connsiteY87" fmla="*/ 1004622 h 1812024"/>
                <a:gd name="connsiteX88" fmla="*/ 3522428 w 4345388"/>
                <a:gd name="connsiteY88" fmla="*/ 1048355 h 1812024"/>
                <a:gd name="connsiteX89" fmla="*/ 3538331 w 4345388"/>
                <a:gd name="connsiteY89" fmla="*/ 1068233 h 1812024"/>
                <a:gd name="connsiteX90" fmla="*/ 3582063 w 4345388"/>
                <a:gd name="connsiteY90" fmla="*/ 1151722 h 1812024"/>
                <a:gd name="connsiteX91" fmla="*/ 3609893 w 4345388"/>
                <a:gd name="connsiteY91" fmla="*/ 1203405 h 1812024"/>
                <a:gd name="connsiteX92" fmla="*/ 3629771 w 4345388"/>
                <a:gd name="connsiteY92" fmla="*/ 1251113 h 1812024"/>
                <a:gd name="connsiteX93" fmla="*/ 3641698 w 4345388"/>
                <a:gd name="connsiteY93" fmla="*/ 1267015 h 1812024"/>
                <a:gd name="connsiteX94" fmla="*/ 3653625 w 4345388"/>
                <a:gd name="connsiteY94" fmla="*/ 1294845 h 1812024"/>
                <a:gd name="connsiteX95" fmla="*/ 3665552 w 4345388"/>
                <a:gd name="connsiteY95" fmla="*/ 1282918 h 1812024"/>
                <a:gd name="connsiteX96" fmla="*/ 3721211 w 4345388"/>
                <a:gd name="connsiteY96" fmla="*/ 1111965 h 1812024"/>
                <a:gd name="connsiteX97" fmla="*/ 3768919 w 4345388"/>
                <a:gd name="connsiteY97" fmla="*/ 948963 h 1812024"/>
                <a:gd name="connsiteX98" fmla="*/ 3776870 w 4345388"/>
                <a:gd name="connsiteY98" fmla="*/ 897280 h 1812024"/>
                <a:gd name="connsiteX99" fmla="*/ 3792773 w 4345388"/>
                <a:gd name="connsiteY99" fmla="*/ 861499 h 1812024"/>
                <a:gd name="connsiteX100" fmla="*/ 3800724 w 4345388"/>
                <a:gd name="connsiteY100" fmla="*/ 837645 h 1812024"/>
                <a:gd name="connsiteX101" fmla="*/ 3808675 w 4345388"/>
                <a:gd name="connsiteY101" fmla="*/ 801864 h 1812024"/>
                <a:gd name="connsiteX102" fmla="*/ 3824578 w 4345388"/>
                <a:gd name="connsiteY102" fmla="*/ 778010 h 1812024"/>
                <a:gd name="connsiteX103" fmla="*/ 3828554 w 4345388"/>
                <a:gd name="connsiteY103" fmla="*/ 789937 h 1812024"/>
                <a:gd name="connsiteX104" fmla="*/ 3836505 w 4345388"/>
                <a:gd name="connsiteY104" fmla="*/ 801864 h 1812024"/>
                <a:gd name="connsiteX105" fmla="*/ 3840481 w 4345388"/>
                <a:gd name="connsiteY105" fmla="*/ 829694 h 1812024"/>
                <a:gd name="connsiteX106" fmla="*/ 3884213 w 4345388"/>
                <a:gd name="connsiteY106" fmla="*/ 992695 h 1812024"/>
                <a:gd name="connsiteX107" fmla="*/ 3896140 w 4345388"/>
                <a:gd name="connsiteY107" fmla="*/ 1024501 h 1812024"/>
                <a:gd name="connsiteX108" fmla="*/ 3904091 w 4345388"/>
                <a:gd name="connsiteY108" fmla="*/ 1064257 h 1812024"/>
                <a:gd name="connsiteX109" fmla="*/ 3916018 w 4345388"/>
                <a:gd name="connsiteY109" fmla="*/ 1115941 h 1812024"/>
                <a:gd name="connsiteX110" fmla="*/ 3947823 w 4345388"/>
                <a:gd name="connsiteY110" fmla="*/ 1219308 h 1812024"/>
                <a:gd name="connsiteX111" fmla="*/ 3959750 w 4345388"/>
                <a:gd name="connsiteY111" fmla="*/ 1239186 h 1812024"/>
                <a:gd name="connsiteX112" fmla="*/ 3971677 w 4345388"/>
                <a:gd name="connsiteY112" fmla="*/ 1286894 h 1812024"/>
                <a:gd name="connsiteX113" fmla="*/ 3995531 w 4345388"/>
                <a:gd name="connsiteY113" fmla="*/ 1394236 h 1812024"/>
                <a:gd name="connsiteX114" fmla="*/ 4023361 w 4345388"/>
                <a:gd name="connsiteY114" fmla="*/ 1430017 h 1812024"/>
                <a:gd name="connsiteX115" fmla="*/ 4031312 w 4345388"/>
                <a:gd name="connsiteY115" fmla="*/ 1441944 h 1812024"/>
                <a:gd name="connsiteX116" fmla="*/ 4043239 w 4345388"/>
                <a:gd name="connsiteY116" fmla="*/ 1465798 h 1812024"/>
                <a:gd name="connsiteX117" fmla="*/ 4055166 w 4345388"/>
                <a:gd name="connsiteY117" fmla="*/ 1469774 h 1812024"/>
                <a:gd name="connsiteX118" fmla="*/ 4082995 w 4345388"/>
                <a:gd name="connsiteY118" fmla="*/ 1477725 h 1812024"/>
                <a:gd name="connsiteX119" fmla="*/ 4114801 w 4345388"/>
                <a:gd name="connsiteY119" fmla="*/ 1481701 h 1812024"/>
                <a:gd name="connsiteX120" fmla="*/ 4130703 w 4345388"/>
                <a:gd name="connsiteY120" fmla="*/ 1485676 h 1812024"/>
                <a:gd name="connsiteX121" fmla="*/ 4154557 w 4345388"/>
                <a:gd name="connsiteY121" fmla="*/ 1477725 h 1812024"/>
                <a:gd name="connsiteX122" fmla="*/ 4166484 w 4345388"/>
                <a:gd name="connsiteY122" fmla="*/ 1465798 h 1812024"/>
                <a:gd name="connsiteX123" fmla="*/ 4198289 w 4345388"/>
                <a:gd name="connsiteY123" fmla="*/ 1414115 h 1812024"/>
                <a:gd name="connsiteX124" fmla="*/ 4234070 w 4345388"/>
                <a:gd name="connsiteY124" fmla="*/ 1418090 h 1812024"/>
                <a:gd name="connsiteX125" fmla="*/ 4257924 w 4345388"/>
                <a:gd name="connsiteY125" fmla="*/ 1437968 h 1812024"/>
                <a:gd name="connsiteX126" fmla="*/ 4273827 w 4345388"/>
                <a:gd name="connsiteY126" fmla="*/ 1449895 h 1812024"/>
                <a:gd name="connsiteX127" fmla="*/ 4313583 w 4345388"/>
                <a:gd name="connsiteY127" fmla="*/ 1485676 h 1812024"/>
                <a:gd name="connsiteX128" fmla="*/ 4325510 w 4345388"/>
                <a:gd name="connsiteY128" fmla="*/ 1505555 h 1812024"/>
                <a:gd name="connsiteX129" fmla="*/ 4337437 w 4345388"/>
                <a:gd name="connsiteY129" fmla="*/ 1533384 h 1812024"/>
                <a:gd name="connsiteX130" fmla="*/ 4345388 w 4345388"/>
                <a:gd name="connsiteY13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49326 w 4345388"/>
                <a:gd name="connsiteY62" fmla="*/ 471885 h 1812024"/>
                <a:gd name="connsiteX63" fmla="*/ 3061253 w 4345388"/>
                <a:gd name="connsiteY63" fmla="*/ 432128 h 1812024"/>
                <a:gd name="connsiteX64" fmla="*/ 3085107 w 4345388"/>
                <a:gd name="connsiteY64" fmla="*/ 376469 h 1812024"/>
                <a:gd name="connsiteX65" fmla="*/ 3101009 w 4345388"/>
                <a:gd name="connsiteY65" fmla="*/ 416226 h 1812024"/>
                <a:gd name="connsiteX66" fmla="*/ 3104985 w 4345388"/>
                <a:gd name="connsiteY66" fmla="*/ 440080 h 1812024"/>
                <a:gd name="connsiteX67" fmla="*/ 3116912 w 4345388"/>
                <a:gd name="connsiteY67" fmla="*/ 495739 h 1812024"/>
                <a:gd name="connsiteX68" fmla="*/ 3136790 w 4345388"/>
                <a:gd name="connsiteY68" fmla="*/ 555374 h 1812024"/>
                <a:gd name="connsiteX69" fmla="*/ 3180522 w 4345388"/>
                <a:gd name="connsiteY69" fmla="*/ 718375 h 1812024"/>
                <a:gd name="connsiteX70" fmla="*/ 3196425 w 4345388"/>
                <a:gd name="connsiteY70" fmla="*/ 770059 h 1812024"/>
                <a:gd name="connsiteX71" fmla="*/ 3220279 w 4345388"/>
                <a:gd name="connsiteY71" fmla="*/ 873426 h 1812024"/>
                <a:gd name="connsiteX72" fmla="*/ 3248108 w 4345388"/>
                <a:gd name="connsiteY72" fmla="*/ 964866 h 1812024"/>
                <a:gd name="connsiteX73" fmla="*/ 3252084 w 4345388"/>
                <a:gd name="connsiteY73" fmla="*/ 992695 h 1812024"/>
                <a:gd name="connsiteX74" fmla="*/ 3267987 w 4345388"/>
                <a:gd name="connsiteY74" fmla="*/ 1032452 h 1812024"/>
                <a:gd name="connsiteX75" fmla="*/ 3271962 w 4345388"/>
                <a:gd name="connsiteY75" fmla="*/ 1044379 h 1812024"/>
                <a:gd name="connsiteX76" fmla="*/ 3283889 w 4345388"/>
                <a:gd name="connsiteY76" fmla="*/ 1048355 h 1812024"/>
                <a:gd name="connsiteX77" fmla="*/ 3291841 w 4345388"/>
                <a:gd name="connsiteY77" fmla="*/ 1040403 h 1812024"/>
                <a:gd name="connsiteX78" fmla="*/ 3307743 w 4345388"/>
                <a:gd name="connsiteY78" fmla="*/ 1008598 h 1812024"/>
                <a:gd name="connsiteX79" fmla="*/ 3315694 w 4345388"/>
                <a:gd name="connsiteY79" fmla="*/ 984744 h 1812024"/>
                <a:gd name="connsiteX80" fmla="*/ 3335573 w 4345388"/>
                <a:gd name="connsiteY80" fmla="*/ 1016549 h 1812024"/>
                <a:gd name="connsiteX81" fmla="*/ 3367378 w 4345388"/>
                <a:gd name="connsiteY81" fmla="*/ 1088111 h 1812024"/>
                <a:gd name="connsiteX82" fmla="*/ 3399183 w 4345388"/>
                <a:gd name="connsiteY82" fmla="*/ 1143770 h 1812024"/>
                <a:gd name="connsiteX83" fmla="*/ 3415086 w 4345388"/>
                <a:gd name="connsiteY83" fmla="*/ 1139795 h 1812024"/>
                <a:gd name="connsiteX84" fmla="*/ 3430988 w 4345388"/>
                <a:gd name="connsiteY84" fmla="*/ 1111965 h 1812024"/>
                <a:gd name="connsiteX85" fmla="*/ 3454842 w 4345388"/>
                <a:gd name="connsiteY85" fmla="*/ 1060282 h 1812024"/>
                <a:gd name="connsiteX86" fmla="*/ 3478696 w 4345388"/>
                <a:gd name="connsiteY86" fmla="*/ 1008598 h 1812024"/>
                <a:gd name="connsiteX87" fmla="*/ 3490623 w 4345388"/>
                <a:gd name="connsiteY87" fmla="*/ 1004622 h 1812024"/>
                <a:gd name="connsiteX88" fmla="*/ 3522428 w 4345388"/>
                <a:gd name="connsiteY88" fmla="*/ 1048355 h 1812024"/>
                <a:gd name="connsiteX89" fmla="*/ 3538331 w 4345388"/>
                <a:gd name="connsiteY89" fmla="*/ 1068233 h 1812024"/>
                <a:gd name="connsiteX90" fmla="*/ 3582063 w 4345388"/>
                <a:gd name="connsiteY90" fmla="*/ 1151722 h 1812024"/>
                <a:gd name="connsiteX91" fmla="*/ 3609893 w 4345388"/>
                <a:gd name="connsiteY91" fmla="*/ 1203405 h 1812024"/>
                <a:gd name="connsiteX92" fmla="*/ 3629771 w 4345388"/>
                <a:gd name="connsiteY92" fmla="*/ 1251113 h 1812024"/>
                <a:gd name="connsiteX93" fmla="*/ 3641698 w 4345388"/>
                <a:gd name="connsiteY93" fmla="*/ 1267015 h 1812024"/>
                <a:gd name="connsiteX94" fmla="*/ 3653625 w 4345388"/>
                <a:gd name="connsiteY94" fmla="*/ 1294845 h 1812024"/>
                <a:gd name="connsiteX95" fmla="*/ 3665552 w 4345388"/>
                <a:gd name="connsiteY95" fmla="*/ 1282918 h 1812024"/>
                <a:gd name="connsiteX96" fmla="*/ 3721211 w 4345388"/>
                <a:gd name="connsiteY96" fmla="*/ 1111965 h 1812024"/>
                <a:gd name="connsiteX97" fmla="*/ 3768919 w 4345388"/>
                <a:gd name="connsiteY97" fmla="*/ 948963 h 1812024"/>
                <a:gd name="connsiteX98" fmla="*/ 3776870 w 4345388"/>
                <a:gd name="connsiteY98" fmla="*/ 897280 h 1812024"/>
                <a:gd name="connsiteX99" fmla="*/ 3792773 w 4345388"/>
                <a:gd name="connsiteY99" fmla="*/ 861499 h 1812024"/>
                <a:gd name="connsiteX100" fmla="*/ 3800724 w 4345388"/>
                <a:gd name="connsiteY100" fmla="*/ 837645 h 1812024"/>
                <a:gd name="connsiteX101" fmla="*/ 3808675 w 4345388"/>
                <a:gd name="connsiteY101" fmla="*/ 801864 h 1812024"/>
                <a:gd name="connsiteX102" fmla="*/ 3824578 w 4345388"/>
                <a:gd name="connsiteY102" fmla="*/ 778010 h 1812024"/>
                <a:gd name="connsiteX103" fmla="*/ 3828554 w 4345388"/>
                <a:gd name="connsiteY103" fmla="*/ 789937 h 1812024"/>
                <a:gd name="connsiteX104" fmla="*/ 3836505 w 4345388"/>
                <a:gd name="connsiteY104" fmla="*/ 801864 h 1812024"/>
                <a:gd name="connsiteX105" fmla="*/ 3840481 w 4345388"/>
                <a:gd name="connsiteY105" fmla="*/ 829694 h 1812024"/>
                <a:gd name="connsiteX106" fmla="*/ 3884213 w 4345388"/>
                <a:gd name="connsiteY106" fmla="*/ 992695 h 1812024"/>
                <a:gd name="connsiteX107" fmla="*/ 3896140 w 4345388"/>
                <a:gd name="connsiteY107" fmla="*/ 1024501 h 1812024"/>
                <a:gd name="connsiteX108" fmla="*/ 3904091 w 4345388"/>
                <a:gd name="connsiteY108" fmla="*/ 1064257 h 1812024"/>
                <a:gd name="connsiteX109" fmla="*/ 3916018 w 4345388"/>
                <a:gd name="connsiteY109" fmla="*/ 1115941 h 1812024"/>
                <a:gd name="connsiteX110" fmla="*/ 3947823 w 4345388"/>
                <a:gd name="connsiteY110" fmla="*/ 1219308 h 1812024"/>
                <a:gd name="connsiteX111" fmla="*/ 3959750 w 4345388"/>
                <a:gd name="connsiteY111" fmla="*/ 1239186 h 1812024"/>
                <a:gd name="connsiteX112" fmla="*/ 3971677 w 4345388"/>
                <a:gd name="connsiteY112" fmla="*/ 1286894 h 1812024"/>
                <a:gd name="connsiteX113" fmla="*/ 3995531 w 4345388"/>
                <a:gd name="connsiteY113" fmla="*/ 1394236 h 1812024"/>
                <a:gd name="connsiteX114" fmla="*/ 4023361 w 4345388"/>
                <a:gd name="connsiteY114" fmla="*/ 1430017 h 1812024"/>
                <a:gd name="connsiteX115" fmla="*/ 4031312 w 4345388"/>
                <a:gd name="connsiteY115" fmla="*/ 1441944 h 1812024"/>
                <a:gd name="connsiteX116" fmla="*/ 4043239 w 4345388"/>
                <a:gd name="connsiteY116" fmla="*/ 1465798 h 1812024"/>
                <a:gd name="connsiteX117" fmla="*/ 4055166 w 4345388"/>
                <a:gd name="connsiteY117" fmla="*/ 1469774 h 1812024"/>
                <a:gd name="connsiteX118" fmla="*/ 4082995 w 4345388"/>
                <a:gd name="connsiteY118" fmla="*/ 1477725 h 1812024"/>
                <a:gd name="connsiteX119" fmla="*/ 4114801 w 4345388"/>
                <a:gd name="connsiteY119" fmla="*/ 1481701 h 1812024"/>
                <a:gd name="connsiteX120" fmla="*/ 4130703 w 4345388"/>
                <a:gd name="connsiteY120" fmla="*/ 1485676 h 1812024"/>
                <a:gd name="connsiteX121" fmla="*/ 4154557 w 4345388"/>
                <a:gd name="connsiteY121" fmla="*/ 1477725 h 1812024"/>
                <a:gd name="connsiteX122" fmla="*/ 4166484 w 4345388"/>
                <a:gd name="connsiteY122" fmla="*/ 1465798 h 1812024"/>
                <a:gd name="connsiteX123" fmla="*/ 4198289 w 4345388"/>
                <a:gd name="connsiteY123" fmla="*/ 1414115 h 1812024"/>
                <a:gd name="connsiteX124" fmla="*/ 4234070 w 4345388"/>
                <a:gd name="connsiteY124" fmla="*/ 1418090 h 1812024"/>
                <a:gd name="connsiteX125" fmla="*/ 4257924 w 4345388"/>
                <a:gd name="connsiteY125" fmla="*/ 1437968 h 1812024"/>
                <a:gd name="connsiteX126" fmla="*/ 4273827 w 4345388"/>
                <a:gd name="connsiteY126" fmla="*/ 1449895 h 1812024"/>
                <a:gd name="connsiteX127" fmla="*/ 4313583 w 4345388"/>
                <a:gd name="connsiteY127" fmla="*/ 1485676 h 1812024"/>
                <a:gd name="connsiteX128" fmla="*/ 4325510 w 4345388"/>
                <a:gd name="connsiteY128" fmla="*/ 1505555 h 1812024"/>
                <a:gd name="connsiteX129" fmla="*/ 4337437 w 4345388"/>
                <a:gd name="connsiteY129" fmla="*/ 1533384 h 1812024"/>
                <a:gd name="connsiteX130" fmla="*/ 4345388 w 4345388"/>
                <a:gd name="connsiteY13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61253 w 4345388"/>
                <a:gd name="connsiteY62" fmla="*/ 432128 h 1812024"/>
                <a:gd name="connsiteX63" fmla="*/ 3085107 w 4345388"/>
                <a:gd name="connsiteY63" fmla="*/ 376469 h 1812024"/>
                <a:gd name="connsiteX64" fmla="*/ 3101009 w 4345388"/>
                <a:gd name="connsiteY64" fmla="*/ 416226 h 1812024"/>
                <a:gd name="connsiteX65" fmla="*/ 3104985 w 4345388"/>
                <a:gd name="connsiteY65" fmla="*/ 440080 h 1812024"/>
                <a:gd name="connsiteX66" fmla="*/ 3116912 w 4345388"/>
                <a:gd name="connsiteY66" fmla="*/ 495739 h 1812024"/>
                <a:gd name="connsiteX67" fmla="*/ 3136790 w 4345388"/>
                <a:gd name="connsiteY67" fmla="*/ 555374 h 1812024"/>
                <a:gd name="connsiteX68" fmla="*/ 3180522 w 4345388"/>
                <a:gd name="connsiteY68" fmla="*/ 718375 h 1812024"/>
                <a:gd name="connsiteX69" fmla="*/ 3196425 w 4345388"/>
                <a:gd name="connsiteY69" fmla="*/ 770059 h 1812024"/>
                <a:gd name="connsiteX70" fmla="*/ 3220279 w 4345388"/>
                <a:gd name="connsiteY70" fmla="*/ 873426 h 1812024"/>
                <a:gd name="connsiteX71" fmla="*/ 3248108 w 4345388"/>
                <a:gd name="connsiteY71" fmla="*/ 964866 h 1812024"/>
                <a:gd name="connsiteX72" fmla="*/ 3252084 w 4345388"/>
                <a:gd name="connsiteY72" fmla="*/ 992695 h 1812024"/>
                <a:gd name="connsiteX73" fmla="*/ 3267987 w 4345388"/>
                <a:gd name="connsiteY73" fmla="*/ 1032452 h 1812024"/>
                <a:gd name="connsiteX74" fmla="*/ 3271962 w 4345388"/>
                <a:gd name="connsiteY74" fmla="*/ 1044379 h 1812024"/>
                <a:gd name="connsiteX75" fmla="*/ 3283889 w 4345388"/>
                <a:gd name="connsiteY75" fmla="*/ 1048355 h 1812024"/>
                <a:gd name="connsiteX76" fmla="*/ 3291841 w 4345388"/>
                <a:gd name="connsiteY76" fmla="*/ 1040403 h 1812024"/>
                <a:gd name="connsiteX77" fmla="*/ 3307743 w 4345388"/>
                <a:gd name="connsiteY77" fmla="*/ 1008598 h 1812024"/>
                <a:gd name="connsiteX78" fmla="*/ 3315694 w 4345388"/>
                <a:gd name="connsiteY78" fmla="*/ 984744 h 1812024"/>
                <a:gd name="connsiteX79" fmla="*/ 3335573 w 4345388"/>
                <a:gd name="connsiteY79" fmla="*/ 1016549 h 1812024"/>
                <a:gd name="connsiteX80" fmla="*/ 3367378 w 4345388"/>
                <a:gd name="connsiteY80" fmla="*/ 1088111 h 1812024"/>
                <a:gd name="connsiteX81" fmla="*/ 3399183 w 4345388"/>
                <a:gd name="connsiteY81" fmla="*/ 1143770 h 1812024"/>
                <a:gd name="connsiteX82" fmla="*/ 3415086 w 4345388"/>
                <a:gd name="connsiteY82" fmla="*/ 1139795 h 1812024"/>
                <a:gd name="connsiteX83" fmla="*/ 3430988 w 4345388"/>
                <a:gd name="connsiteY83" fmla="*/ 1111965 h 1812024"/>
                <a:gd name="connsiteX84" fmla="*/ 3454842 w 4345388"/>
                <a:gd name="connsiteY84" fmla="*/ 1060282 h 1812024"/>
                <a:gd name="connsiteX85" fmla="*/ 3478696 w 4345388"/>
                <a:gd name="connsiteY85" fmla="*/ 1008598 h 1812024"/>
                <a:gd name="connsiteX86" fmla="*/ 3490623 w 4345388"/>
                <a:gd name="connsiteY86" fmla="*/ 1004622 h 1812024"/>
                <a:gd name="connsiteX87" fmla="*/ 3522428 w 4345388"/>
                <a:gd name="connsiteY87" fmla="*/ 1048355 h 1812024"/>
                <a:gd name="connsiteX88" fmla="*/ 3538331 w 4345388"/>
                <a:gd name="connsiteY88" fmla="*/ 1068233 h 1812024"/>
                <a:gd name="connsiteX89" fmla="*/ 3582063 w 4345388"/>
                <a:gd name="connsiteY89" fmla="*/ 1151722 h 1812024"/>
                <a:gd name="connsiteX90" fmla="*/ 3609893 w 4345388"/>
                <a:gd name="connsiteY90" fmla="*/ 1203405 h 1812024"/>
                <a:gd name="connsiteX91" fmla="*/ 3629771 w 4345388"/>
                <a:gd name="connsiteY91" fmla="*/ 1251113 h 1812024"/>
                <a:gd name="connsiteX92" fmla="*/ 3641698 w 4345388"/>
                <a:gd name="connsiteY92" fmla="*/ 1267015 h 1812024"/>
                <a:gd name="connsiteX93" fmla="*/ 3653625 w 4345388"/>
                <a:gd name="connsiteY93" fmla="*/ 1294845 h 1812024"/>
                <a:gd name="connsiteX94" fmla="*/ 3665552 w 4345388"/>
                <a:gd name="connsiteY94" fmla="*/ 1282918 h 1812024"/>
                <a:gd name="connsiteX95" fmla="*/ 3721211 w 4345388"/>
                <a:gd name="connsiteY95" fmla="*/ 1111965 h 1812024"/>
                <a:gd name="connsiteX96" fmla="*/ 3768919 w 4345388"/>
                <a:gd name="connsiteY96" fmla="*/ 948963 h 1812024"/>
                <a:gd name="connsiteX97" fmla="*/ 3776870 w 4345388"/>
                <a:gd name="connsiteY97" fmla="*/ 897280 h 1812024"/>
                <a:gd name="connsiteX98" fmla="*/ 3792773 w 4345388"/>
                <a:gd name="connsiteY98" fmla="*/ 861499 h 1812024"/>
                <a:gd name="connsiteX99" fmla="*/ 3800724 w 4345388"/>
                <a:gd name="connsiteY99" fmla="*/ 837645 h 1812024"/>
                <a:gd name="connsiteX100" fmla="*/ 3808675 w 4345388"/>
                <a:gd name="connsiteY100" fmla="*/ 801864 h 1812024"/>
                <a:gd name="connsiteX101" fmla="*/ 3824578 w 4345388"/>
                <a:gd name="connsiteY101" fmla="*/ 778010 h 1812024"/>
                <a:gd name="connsiteX102" fmla="*/ 3828554 w 4345388"/>
                <a:gd name="connsiteY102" fmla="*/ 789937 h 1812024"/>
                <a:gd name="connsiteX103" fmla="*/ 3836505 w 4345388"/>
                <a:gd name="connsiteY103" fmla="*/ 801864 h 1812024"/>
                <a:gd name="connsiteX104" fmla="*/ 3840481 w 4345388"/>
                <a:gd name="connsiteY104" fmla="*/ 829694 h 1812024"/>
                <a:gd name="connsiteX105" fmla="*/ 3884213 w 4345388"/>
                <a:gd name="connsiteY105" fmla="*/ 992695 h 1812024"/>
                <a:gd name="connsiteX106" fmla="*/ 3896140 w 4345388"/>
                <a:gd name="connsiteY106" fmla="*/ 1024501 h 1812024"/>
                <a:gd name="connsiteX107" fmla="*/ 3904091 w 4345388"/>
                <a:gd name="connsiteY107" fmla="*/ 1064257 h 1812024"/>
                <a:gd name="connsiteX108" fmla="*/ 3916018 w 4345388"/>
                <a:gd name="connsiteY108" fmla="*/ 1115941 h 1812024"/>
                <a:gd name="connsiteX109" fmla="*/ 3947823 w 4345388"/>
                <a:gd name="connsiteY109" fmla="*/ 1219308 h 1812024"/>
                <a:gd name="connsiteX110" fmla="*/ 3959750 w 4345388"/>
                <a:gd name="connsiteY110" fmla="*/ 1239186 h 1812024"/>
                <a:gd name="connsiteX111" fmla="*/ 3971677 w 4345388"/>
                <a:gd name="connsiteY111" fmla="*/ 1286894 h 1812024"/>
                <a:gd name="connsiteX112" fmla="*/ 3995531 w 4345388"/>
                <a:gd name="connsiteY112" fmla="*/ 1394236 h 1812024"/>
                <a:gd name="connsiteX113" fmla="*/ 4023361 w 4345388"/>
                <a:gd name="connsiteY113" fmla="*/ 1430017 h 1812024"/>
                <a:gd name="connsiteX114" fmla="*/ 4031312 w 4345388"/>
                <a:gd name="connsiteY114" fmla="*/ 1441944 h 1812024"/>
                <a:gd name="connsiteX115" fmla="*/ 4043239 w 4345388"/>
                <a:gd name="connsiteY115" fmla="*/ 1465798 h 1812024"/>
                <a:gd name="connsiteX116" fmla="*/ 4055166 w 4345388"/>
                <a:gd name="connsiteY116" fmla="*/ 1469774 h 1812024"/>
                <a:gd name="connsiteX117" fmla="*/ 4082995 w 4345388"/>
                <a:gd name="connsiteY117" fmla="*/ 1477725 h 1812024"/>
                <a:gd name="connsiteX118" fmla="*/ 4114801 w 4345388"/>
                <a:gd name="connsiteY118" fmla="*/ 1481701 h 1812024"/>
                <a:gd name="connsiteX119" fmla="*/ 4130703 w 4345388"/>
                <a:gd name="connsiteY119" fmla="*/ 1485676 h 1812024"/>
                <a:gd name="connsiteX120" fmla="*/ 4154557 w 4345388"/>
                <a:gd name="connsiteY120" fmla="*/ 1477725 h 1812024"/>
                <a:gd name="connsiteX121" fmla="*/ 4166484 w 4345388"/>
                <a:gd name="connsiteY121" fmla="*/ 1465798 h 1812024"/>
                <a:gd name="connsiteX122" fmla="*/ 4198289 w 4345388"/>
                <a:gd name="connsiteY122" fmla="*/ 1414115 h 1812024"/>
                <a:gd name="connsiteX123" fmla="*/ 4234070 w 4345388"/>
                <a:gd name="connsiteY123" fmla="*/ 1418090 h 1812024"/>
                <a:gd name="connsiteX124" fmla="*/ 4257924 w 4345388"/>
                <a:gd name="connsiteY124" fmla="*/ 1437968 h 1812024"/>
                <a:gd name="connsiteX125" fmla="*/ 4273827 w 4345388"/>
                <a:gd name="connsiteY125" fmla="*/ 1449895 h 1812024"/>
                <a:gd name="connsiteX126" fmla="*/ 4313583 w 4345388"/>
                <a:gd name="connsiteY126" fmla="*/ 1485676 h 1812024"/>
                <a:gd name="connsiteX127" fmla="*/ 4325510 w 4345388"/>
                <a:gd name="connsiteY127" fmla="*/ 1505555 h 1812024"/>
                <a:gd name="connsiteX128" fmla="*/ 4337437 w 4345388"/>
                <a:gd name="connsiteY128" fmla="*/ 1533384 h 1812024"/>
                <a:gd name="connsiteX129" fmla="*/ 4345388 w 4345388"/>
                <a:gd name="connsiteY12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61253 w 4345388"/>
                <a:gd name="connsiteY62" fmla="*/ 432128 h 1812024"/>
                <a:gd name="connsiteX63" fmla="*/ 3101009 w 4345388"/>
                <a:gd name="connsiteY63" fmla="*/ 416226 h 1812024"/>
                <a:gd name="connsiteX64" fmla="*/ 3104985 w 4345388"/>
                <a:gd name="connsiteY64" fmla="*/ 440080 h 1812024"/>
                <a:gd name="connsiteX65" fmla="*/ 3116912 w 4345388"/>
                <a:gd name="connsiteY65" fmla="*/ 495739 h 1812024"/>
                <a:gd name="connsiteX66" fmla="*/ 3136790 w 4345388"/>
                <a:gd name="connsiteY66" fmla="*/ 555374 h 1812024"/>
                <a:gd name="connsiteX67" fmla="*/ 3180522 w 4345388"/>
                <a:gd name="connsiteY67" fmla="*/ 718375 h 1812024"/>
                <a:gd name="connsiteX68" fmla="*/ 3196425 w 4345388"/>
                <a:gd name="connsiteY68" fmla="*/ 770059 h 1812024"/>
                <a:gd name="connsiteX69" fmla="*/ 3220279 w 4345388"/>
                <a:gd name="connsiteY69" fmla="*/ 873426 h 1812024"/>
                <a:gd name="connsiteX70" fmla="*/ 3248108 w 4345388"/>
                <a:gd name="connsiteY70" fmla="*/ 964866 h 1812024"/>
                <a:gd name="connsiteX71" fmla="*/ 3252084 w 4345388"/>
                <a:gd name="connsiteY71" fmla="*/ 992695 h 1812024"/>
                <a:gd name="connsiteX72" fmla="*/ 3267987 w 4345388"/>
                <a:gd name="connsiteY72" fmla="*/ 1032452 h 1812024"/>
                <a:gd name="connsiteX73" fmla="*/ 3271962 w 4345388"/>
                <a:gd name="connsiteY73" fmla="*/ 1044379 h 1812024"/>
                <a:gd name="connsiteX74" fmla="*/ 3283889 w 4345388"/>
                <a:gd name="connsiteY74" fmla="*/ 1048355 h 1812024"/>
                <a:gd name="connsiteX75" fmla="*/ 3291841 w 4345388"/>
                <a:gd name="connsiteY75" fmla="*/ 1040403 h 1812024"/>
                <a:gd name="connsiteX76" fmla="*/ 3307743 w 4345388"/>
                <a:gd name="connsiteY76" fmla="*/ 1008598 h 1812024"/>
                <a:gd name="connsiteX77" fmla="*/ 3315694 w 4345388"/>
                <a:gd name="connsiteY77" fmla="*/ 984744 h 1812024"/>
                <a:gd name="connsiteX78" fmla="*/ 3335573 w 4345388"/>
                <a:gd name="connsiteY78" fmla="*/ 1016549 h 1812024"/>
                <a:gd name="connsiteX79" fmla="*/ 3367378 w 4345388"/>
                <a:gd name="connsiteY79" fmla="*/ 1088111 h 1812024"/>
                <a:gd name="connsiteX80" fmla="*/ 3399183 w 4345388"/>
                <a:gd name="connsiteY80" fmla="*/ 1143770 h 1812024"/>
                <a:gd name="connsiteX81" fmla="*/ 3415086 w 4345388"/>
                <a:gd name="connsiteY81" fmla="*/ 1139795 h 1812024"/>
                <a:gd name="connsiteX82" fmla="*/ 3430988 w 4345388"/>
                <a:gd name="connsiteY82" fmla="*/ 1111965 h 1812024"/>
                <a:gd name="connsiteX83" fmla="*/ 3454842 w 4345388"/>
                <a:gd name="connsiteY83" fmla="*/ 1060282 h 1812024"/>
                <a:gd name="connsiteX84" fmla="*/ 3478696 w 4345388"/>
                <a:gd name="connsiteY84" fmla="*/ 1008598 h 1812024"/>
                <a:gd name="connsiteX85" fmla="*/ 3490623 w 4345388"/>
                <a:gd name="connsiteY85" fmla="*/ 1004622 h 1812024"/>
                <a:gd name="connsiteX86" fmla="*/ 3522428 w 4345388"/>
                <a:gd name="connsiteY86" fmla="*/ 1048355 h 1812024"/>
                <a:gd name="connsiteX87" fmla="*/ 3538331 w 4345388"/>
                <a:gd name="connsiteY87" fmla="*/ 1068233 h 1812024"/>
                <a:gd name="connsiteX88" fmla="*/ 3582063 w 4345388"/>
                <a:gd name="connsiteY88" fmla="*/ 1151722 h 1812024"/>
                <a:gd name="connsiteX89" fmla="*/ 3609893 w 4345388"/>
                <a:gd name="connsiteY89" fmla="*/ 1203405 h 1812024"/>
                <a:gd name="connsiteX90" fmla="*/ 3629771 w 4345388"/>
                <a:gd name="connsiteY90" fmla="*/ 1251113 h 1812024"/>
                <a:gd name="connsiteX91" fmla="*/ 3641698 w 4345388"/>
                <a:gd name="connsiteY91" fmla="*/ 1267015 h 1812024"/>
                <a:gd name="connsiteX92" fmla="*/ 3653625 w 4345388"/>
                <a:gd name="connsiteY92" fmla="*/ 1294845 h 1812024"/>
                <a:gd name="connsiteX93" fmla="*/ 3665552 w 4345388"/>
                <a:gd name="connsiteY93" fmla="*/ 1282918 h 1812024"/>
                <a:gd name="connsiteX94" fmla="*/ 3721211 w 4345388"/>
                <a:gd name="connsiteY94" fmla="*/ 1111965 h 1812024"/>
                <a:gd name="connsiteX95" fmla="*/ 3768919 w 4345388"/>
                <a:gd name="connsiteY95" fmla="*/ 948963 h 1812024"/>
                <a:gd name="connsiteX96" fmla="*/ 3776870 w 4345388"/>
                <a:gd name="connsiteY96" fmla="*/ 897280 h 1812024"/>
                <a:gd name="connsiteX97" fmla="*/ 3792773 w 4345388"/>
                <a:gd name="connsiteY97" fmla="*/ 861499 h 1812024"/>
                <a:gd name="connsiteX98" fmla="*/ 3800724 w 4345388"/>
                <a:gd name="connsiteY98" fmla="*/ 837645 h 1812024"/>
                <a:gd name="connsiteX99" fmla="*/ 3808675 w 4345388"/>
                <a:gd name="connsiteY99" fmla="*/ 801864 h 1812024"/>
                <a:gd name="connsiteX100" fmla="*/ 3824578 w 4345388"/>
                <a:gd name="connsiteY100" fmla="*/ 778010 h 1812024"/>
                <a:gd name="connsiteX101" fmla="*/ 3828554 w 4345388"/>
                <a:gd name="connsiteY101" fmla="*/ 789937 h 1812024"/>
                <a:gd name="connsiteX102" fmla="*/ 3836505 w 4345388"/>
                <a:gd name="connsiteY102" fmla="*/ 801864 h 1812024"/>
                <a:gd name="connsiteX103" fmla="*/ 3840481 w 4345388"/>
                <a:gd name="connsiteY103" fmla="*/ 829694 h 1812024"/>
                <a:gd name="connsiteX104" fmla="*/ 3884213 w 4345388"/>
                <a:gd name="connsiteY104" fmla="*/ 992695 h 1812024"/>
                <a:gd name="connsiteX105" fmla="*/ 3896140 w 4345388"/>
                <a:gd name="connsiteY105" fmla="*/ 1024501 h 1812024"/>
                <a:gd name="connsiteX106" fmla="*/ 3904091 w 4345388"/>
                <a:gd name="connsiteY106" fmla="*/ 1064257 h 1812024"/>
                <a:gd name="connsiteX107" fmla="*/ 3916018 w 4345388"/>
                <a:gd name="connsiteY107" fmla="*/ 1115941 h 1812024"/>
                <a:gd name="connsiteX108" fmla="*/ 3947823 w 4345388"/>
                <a:gd name="connsiteY108" fmla="*/ 1219308 h 1812024"/>
                <a:gd name="connsiteX109" fmla="*/ 3959750 w 4345388"/>
                <a:gd name="connsiteY109" fmla="*/ 1239186 h 1812024"/>
                <a:gd name="connsiteX110" fmla="*/ 3971677 w 4345388"/>
                <a:gd name="connsiteY110" fmla="*/ 1286894 h 1812024"/>
                <a:gd name="connsiteX111" fmla="*/ 3995531 w 4345388"/>
                <a:gd name="connsiteY111" fmla="*/ 1394236 h 1812024"/>
                <a:gd name="connsiteX112" fmla="*/ 4023361 w 4345388"/>
                <a:gd name="connsiteY112" fmla="*/ 1430017 h 1812024"/>
                <a:gd name="connsiteX113" fmla="*/ 4031312 w 4345388"/>
                <a:gd name="connsiteY113" fmla="*/ 1441944 h 1812024"/>
                <a:gd name="connsiteX114" fmla="*/ 4043239 w 4345388"/>
                <a:gd name="connsiteY114" fmla="*/ 1465798 h 1812024"/>
                <a:gd name="connsiteX115" fmla="*/ 4055166 w 4345388"/>
                <a:gd name="connsiteY115" fmla="*/ 1469774 h 1812024"/>
                <a:gd name="connsiteX116" fmla="*/ 4082995 w 4345388"/>
                <a:gd name="connsiteY116" fmla="*/ 1477725 h 1812024"/>
                <a:gd name="connsiteX117" fmla="*/ 4114801 w 4345388"/>
                <a:gd name="connsiteY117" fmla="*/ 1481701 h 1812024"/>
                <a:gd name="connsiteX118" fmla="*/ 4130703 w 4345388"/>
                <a:gd name="connsiteY118" fmla="*/ 1485676 h 1812024"/>
                <a:gd name="connsiteX119" fmla="*/ 4154557 w 4345388"/>
                <a:gd name="connsiteY119" fmla="*/ 1477725 h 1812024"/>
                <a:gd name="connsiteX120" fmla="*/ 4166484 w 4345388"/>
                <a:gd name="connsiteY120" fmla="*/ 1465798 h 1812024"/>
                <a:gd name="connsiteX121" fmla="*/ 4198289 w 4345388"/>
                <a:gd name="connsiteY121" fmla="*/ 1414115 h 1812024"/>
                <a:gd name="connsiteX122" fmla="*/ 4234070 w 4345388"/>
                <a:gd name="connsiteY122" fmla="*/ 1418090 h 1812024"/>
                <a:gd name="connsiteX123" fmla="*/ 4257924 w 4345388"/>
                <a:gd name="connsiteY123" fmla="*/ 1437968 h 1812024"/>
                <a:gd name="connsiteX124" fmla="*/ 4273827 w 4345388"/>
                <a:gd name="connsiteY124" fmla="*/ 1449895 h 1812024"/>
                <a:gd name="connsiteX125" fmla="*/ 4313583 w 4345388"/>
                <a:gd name="connsiteY125" fmla="*/ 1485676 h 1812024"/>
                <a:gd name="connsiteX126" fmla="*/ 4325510 w 4345388"/>
                <a:gd name="connsiteY126" fmla="*/ 1505555 h 1812024"/>
                <a:gd name="connsiteX127" fmla="*/ 4337437 w 4345388"/>
                <a:gd name="connsiteY127" fmla="*/ 1533384 h 1812024"/>
                <a:gd name="connsiteX128" fmla="*/ 4345388 w 4345388"/>
                <a:gd name="connsiteY12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61253 w 4345388"/>
                <a:gd name="connsiteY62" fmla="*/ 432128 h 1812024"/>
                <a:gd name="connsiteX63" fmla="*/ 3104985 w 4345388"/>
                <a:gd name="connsiteY63" fmla="*/ 440080 h 1812024"/>
                <a:gd name="connsiteX64" fmla="*/ 3116912 w 4345388"/>
                <a:gd name="connsiteY64" fmla="*/ 495739 h 1812024"/>
                <a:gd name="connsiteX65" fmla="*/ 3136790 w 4345388"/>
                <a:gd name="connsiteY65" fmla="*/ 555374 h 1812024"/>
                <a:gd name="connsiteX66" fmla="*/ 3180522 w 4345388"/>
                <a:gd name="connsiteY66" fmla="*/ 718375 h 1812024"/>
                <a:gd name="connsiteX67" fmla="*/ 3196425 w 4345388"/>
                <a:gd name="connsiteY67" fmla="*/ 770059 h 1812024"/>
                <a:gd name="connsiteX68" fmla="*/ 3220279 w 4345388"/>
                <a:gd name="connsiteY68" fmla="*/ 873426 h 1812024"/>
                <a:gd name="connsiteX69" fmla="*/ 3248108 w 4345388"/>
                <a:gd name="connsiteY69" fmla="*/ 964866 h 1812024"/>
                <a:gd name="connsiteX70" fmla="*/ 3252084 w 4345388"/>
                <a:gd name="connsiteY70" fmla="*/ 992695 h 1812024"/>
                <a:gd name="connsiteX71" fmla="*/ 3267987 w 4345388"/>
                <a:gd name="connsiteY71" fmla="*/ 1032452 h 1812024"/>
                <a:gd name="connsiteX72" fmla="*/ 3271962 w 4345388"/>
                <a:gd name="connsiteY72" fmla="*/ 1044379 h 1812024"/>
                <a:gd name="connsiteX73" fmla="*/ 3283889 w 4345388"/>
                <a:gd name="connsiteY73" fmla="*/ 1048355 h 1812024"/>
                <a:gd name="connsiteX74" fmla="*/ 3291841 w 4345388"/>
                <a:gd name="connsiteY74" fmla="*/ 1040403 h 1812024"/>
                <a:gd name="connsiteX75" fmla="*/ 3307743 w 4345388"/>
                <a:gd name="connsiteY75" fmla="*/ 1008598 h 1812024"/>
                <a:gd name="connsiteX76" fmla="*/ 3315694 w 4345388"/>
                <a:gd name="connsiteY76" fmla="*/ 984744 h 1812024"/>
                <a:gd name="connsiteX77" fmla="*/ 3335573 w 4345388"/>
                <a:gd name="connsiteY77" fmla="*/ 1016549 h 1812024"/>
                <a:gd name="connsiteX78" fmla="*/ 3367378 w 4345388"/>
                <a:gd name="connsiteY78" fmla="*/ 1088111 h 1812024"/>
                <a:gd name="connsiteX79" fmla="*/ 3399183 w 4345388"/>
                <a:gd name="connsiteY79" fmla="*/ 1143770 h 1812024"/>
                <a:gd name="connsiteX80" fmla="*/ 3415086 w 4345388"/>
                <a:gd name="connsiteY80" fmla="*/ 1139795 h 1812024"/>
                <a:gd name="connsiteX81" fmla="*/ 3430988 w 4345388"/>
                <a:gd name="connsiteY81" fmla="*/ 1111965 h 1812024"/>
                <a:gd name="connsiteX82" fmla="*/ 3454842 w 4345388"/>
                <a:gd name="connsiteY82" fmla="*/ 1060282 h 1812024"/>
                <a:gd name="connsiteX83" fmla="*/ 3478696 w 4345388"/>
                <a:gd name="connsiteY83" fmla="*/ 1008598 h 1812024"/>
                <a:gd name="connsiteX84" fmla="*/ 3490623 w 4345388"/>
                <a:gd name="connsiteY84" fmla="*/ 1004622 h 1812024"/>
                <a:gd name="connsiteX85" fmla="*/ 3522428 w 4345388"/>
                <a:gd name="connsiteY85" fmla="*/ 1048355 h 1812024"/>
                <a:gd name="connsiteX86" fmla="*/ 3538331 w 4345388"/>
                <a:gd name="connsiteY86" fmla="*/ 1068233 h 1812024"/>
                <a:gd name="connsiteX87" fmla="*/ 3582063 w 4345388"/>
                <a:gd name="connsiteY87" fmla="*/ 1151722 h 1812024"/>
                <a:gd name="connsiteX88" fmla="*/ 3609893 w 4345388"/>
                <a:gd name="connsiteY88" fmla="*/ 1203405 h 1812024"/>
                <a:gd name="connsiteX89" fmla="*/ 3629771 w 4345388"/>
                <a:gd name="connsiteY89" fmla="*/ 1251113 h 1812024"/>
                <a:gd name="connsiteX90" fmla="*/ 3641698 w 4345388"/>
                <a:gd name="connsiteY90" fmla="*/ 1267015 h 1812024"/>
                <a:gd name="connsiteX91" fmla="*/ 3653625 w 4345388"/>
                <a:gd name="connsiteY91" fmla="*/ 1294845 h 1812024"/>
                <a:gd name="connsiteX92" fmla="*/ 3665552 w 4345388"/>
                <a:gd name="connsiteY92" fmla="*/ 1282918 h 1812024"/>
                <a:gd name="connsiteX93" fmla="*/ 3721211 w 4345388"/>
                <a:gd name="connsiteY93" fmla="*/ 1111965 h 1812024"/>
                <a:gd name="connsiteX94" fmla="*/ 3768919 w 4345388"/>
                <a:gd name="connsiteY94" fmla="*/ 948963 h 1812024"/>
                <a:gd name="connsiteX95" fmla="*/ 3776870 w 4345388"/>
                <a:gd name="connsiteY95" fmla="*/ 897280 h 1812024"/>
                <a:gd name="connsiteX96" fmla="*/ 3792773 w 4345388"/>
                <a:gd name="connsiteY96" fmla="*/ 861499 h 1812024"/>
                <a:gd name="connsiteX97" fmla="*/ 3800724 w 4345388"/>
                <a:gd name="connsiteY97" fmla="*/ 837645 h 1812024"/>
                <a:gd name="connsiteX98" fmla="*/ 3808675 w 4345388"/>
                <a:gd name="connsiteY98" fmla="*/ 801864 h 1812024"/>
                <a:gd name="connsiteX99" fmla="*/ 3824578 w 4345388"/>
                <a:gd name="connsiteY99" fmla="*/ 778010 h 1812024"/>
                <a:gd name="connsiteX100" fmla="*/ 3828554 w 4345388"/>
                <a:gd name="connsiteY100" fmla="*/ 789937 h 1812024"/>
                <a:gd name="connsiteX101" fmla="*/ 3836505 w 4345388"/>
                <a:gd name="connsiteY101" fmla="*/ 801864 h 1812024"/>
                <a:gd name="connsiteX102" fmla="*/ 3840481 w 4345388"/>
                <a:gd name="connsiteY102" fmla="*/ 829694 h 1812024"/>
                <a:gd name="connsiteX103" fmla="*/ 3884213 w 4345388"/>
                <a:gd name="connsiteY103" fmla="*/ 992695 h 1812024"/>
                <a:gd name="connsiteX104" fmla="*/ 3896140 w 4345388"/>
                <a:gd name="connsiteY104" fmla="*/ 1024501 h 1812024"/>
                <a:gd name="connsiteX105" fmla="*/ 3904091 w 4345388"/>
                <a:gd name="connsiteY105" fmla="*/ 1064257 h 1812024"/>
                <a:gd name="connsiteX106" fmla="*/ 3916018 w 4345388"/>
                <a:gd name="connsiteY106" fmla="*/ 1115941 h 1812024"/>
                <a:gd name="connsiteX107" fmla="*/ 3947823 w 4345388"/>
                <a:gd name="connsiteY107" fmla="*/ 1219308 h 1812024"/>
                <a:gd name="connsiteX108" fmla="*/ 3959750 w 4345388"/>
                <a:gd name="connsiteY108" fmla="*/ 1239186 h 1812024"/>
                <a:gd name="connsiteX109" fmla="*/ 3971677 w 4345388"/>
                <a:gd name="connsiteY109" fmla="*/ 1286894 h 1812024"/>
                <a:gd name="connsiteX110" fmla="*/ 3995531 w 4345388"/>
                <a:gd name="connsiteY110" fmla="*/ 1394236 h 1812024"/>
                <a:gd name="connsiteX111" fmla="*/ 4023361 w 4345388"/>
                <a:gd name="connsiteY111" fmla="*/ 1430017 h 1812024"/>
                <a:gd name="connsiteX112" fmla="*/ 4031312 w 4345388"/>
                <a:gd name="connsiteY112" fmla="*/ 1441944 h 1812024"/>
                <a:gd name="connsiteX113" fmla="*/ 4043239 w 4345388"/>
                <a:gd name="connsiteY113" fmla="*/ 1465798 h 1812024"/>
                <a:gd name="connsiteX114" fmla="*/ 4055166 w 4345388"/>
                <a:gd name="connsiteY114" fmla="*/ 1469774 h 1812024"/>
                <a:gd name="connsiteX115" fmla="*/ 4082995 w 4345388"/>
                <a:gd name="connsiteY115" fmla="*/ 1477725 h 1812024"/>
                <a:gd name="connsiteX116" fmla="*/ 4114801 w 4345388"/>
                <a:gd name="connsiteY116" fmla="*/ 1481701 h 1812024"/>
                <a:gd name="connsiteX117" fmla="*/ 4130703 w 4345388"/>
                <a:gd name="connsiteY117" fmla="*/ 1485676 h 1812024"/>
                <a:gd name="connsiteX118" fmla="*/ 4154557 w 4345388"/>
                <a:gd name="connsiteY118" fmla="*/ 1477725 h 1812024"/>
                <a:gd name="connsiteX119" fmla="*/ 4166484 w 4345388"/>
                <a:gd name="connsiteY119" fmla="*/ 1465798 h 1812024"/>
                <a:gd name="connsiteX120" fmla="*/ 4198289 w 4345388"/>
                <a:gd name="connsiteY120" fmla="*/ 1414115 h 1812024"/>
                <a:gd name="connsiteX121" fmla="*/ 4234070 w 4345388"/>
                <a:gd name="connsiteY121" fmla="*/ 1418090 h 1812024"/>
                <a:gd name="connsiteX122" fmla="*/ 4257924 w 4345388"/>
                <a:gd name="connsiteY122" fmla="*/ 1437968 h 1812024"/>
                <a:gd name="connsiteX123" fmla="*/ 4273827 w 4345388"/>
                <a:gd name="connsiteY123" fmla="*/ 1449895 h 1812024"/>
                <a:gd name="connsiteX124" fmla="*/ 4313583 w 4345388"/>
                <a:gd name="connsiteY124" fmla="*/ 1485676 h 1812024"/>
                <a:gd name="connsiteX125" fmla="*/ 4325510 w 4345388"/>
                <a:gd name="connsiteY125" fmla="*/ 1505555 h 1812024"/>
                <a:gd name="connsiteX126" fmla="*/ 4337437 w 4345388"/>
                <a:gd name="connsiteY126" fmla="*/ 1533384 h 1812024"/>
                <a:gd name="connsiteX127" fmla="*/ 4345388 w 4345388"/>
                <a:gd name="connsiteY12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61253 w 4345388"/>
                <a:gd name="connsiteY62" fmla="*/ 432128 h 1812024"/>
                <a:gd name="connsiteX63" fmla="*/ 3116912 w 4345388"/>
                <a:gd name="connsiteY63" fmla="*/ 495739 h 1812024"/>
                <a:gd name="connsiteX64" fmla="*/ 3136790 w 4345388"/>
                <a:gd name="connsiteY64" fmla="*/ 555374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36790 w 4345388"/>
                <a:gd name="connsiteY64" fmla="*/ 555374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36790 w 4345388"/>
                <a:gd name="connsiteY64" fmla="*/ 555374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36790 w 4345388"/>
                <a:gd name="connsiteY64" fmla="*/ 555374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196425 w 4345388"/>
                <a:gd name="connsiteY66" fmla="*/ 770059 h 1812024"/>
                <a:gd name="connsiteX67" fmla="*/ 3220279 w 4345388"/>
                <a:gd name="connsiteY67" fmla="*/ 873426 h 1812024"/>
                <a:gd name="connsiteX68" fmla="*/ 3248108 w 4345388"/>
                <a:gd name="connsiteY68" fmla="*/ 964866 h 1812024"/>
                <a:gd name="connsiteX69" fmla="*/ 3252084 w 4345388"/>
                <a:gd name="connsiteY69" fmla="*/ 992695 h 1812024"/>
                <a:gd name="connsiteX70" fmla="*/ 3267987 w 4345388"/>
                <a:gd name="connsiteY70" fmla="*/ 1032452 h 1812024"/>
                <a:gd name="connsiteX71" fmla="*/ 3271962 w 4345388"/>
                <a:gd name="connsiteY71" fmla="*/ 1044379 h 1812024"/>
                <a:gd name="connsiteX72" fmla="*/ 3283889 w 4345388"/>
                <a:gd name="connsiteY72" fmla="*/ 1048355 h 1812024"/>
                <a:gd name="connsiteX73" fmla="*/ 3291841 w 4345388"/>
                <a:gd name="connsiteY73" fmla="*/ 1040403 h 1812024"/>
                <a:gd name="connsiteX74" fmla="*/ 3307743 w 4345388"/>
                <a:gd name="connsiteY74" fmla="*/ 1008598 h 1812024"/>
                <a:gd name="connsiteX75" fmla="*/ 3315694 w 4345388"/>
                <a:gd name="connsiteY75" fmla="*/ 984744 h 1812024"/>
                <a:gd name="connsiteX76" fmla="*/ 3335573 w 4345388"/>
                <a:gd name="connsiteY76" fmla="*/ 1016549 h 1812024"/>
                <a:gd name="connsiteX77" fmla="*/ 3367378 w 4345388"/>
                <a:gd name="connsiteY77" fmla="*/ 1088111 h 1812024"/>
                <a:gd name="connsiteX78" fmla="*/ 3399183 w 4345388"/>
                <a:gd name="connsiteY78" fmla="*/ 1143770 h 1812024"/>
                <a:gd name="connsiteX79" fmla="*/ 3415086 w 4345388"/>
                <a:gd name="connsiteY79" fmla="*/ 1139795 h 1812024"/>
                <a:gd name="connsiteX80" fmla="*/ 3430988 w 4345388"/>
                <a:gd name="connsiteY80" fmla="*/ 1111965 h 1812024"/>
                <a:gd name="connsiteX81" fmla="*/ 3454842 w 4345388"/>
                <a:gd name="connsiteY81" fmla="*/ 1060282 h 1812024"/>
                <a:gd name="connsiteX82" fmla="*/ 3478696 w 4345388"/>
                <a:gd name="connsiteY82" fmla="*/ 1008598 h 1812024"/>
                <a:gd name="connsiteX83" fmla="*/ 3490623 w 4345388"/>
                <a:gd name="connsiteY83" fmla="*/ 1004622 h 1812024"/>
                <a:gd name="connsiteX84" fmla="*/ 3522428 w 4345388"/>
                <a:gd name="connsiteY84" fmla="*/ 1048355 h 1812024"/>
                <a:gd name="connsiteX85" fmla="*/ 3538331 w 4345388"/>
                <a:gd name="connsiteY85" fmla="*/ 1068233 h 1812024"/>
                <a:gd name="connsiteX86" fmla="*/ 3582063 w 4345388"/>
                <a:gd name="connsiteY86" fmla="*/ 1151722 h 1812024"/>
                <a:gd name="connsiteX87" fmla="*/ 3609893 w 4345388"/>
                <a:gd name="connsiteY87" fmla="*/ 1203405 h 1812024"/>
                <a:gd name="connsiteX88" fmla="*/ 3629771 w 4345388"/>
                <a:gd name="connsiteY88" fmla="*/ 1251113 h 1812024"/>
                <a:gd name="connsiteX89" fmla="*/ 3641698 w 4345388"/>
                <a:gd name="connsiteY89" fmla="*/ 1267015 h 1812024"/>
                <a:gd name="connsiteX90" fmla="*/ 3653625 w 4345388"/>
                <a:gd name="connsiteY90" fmla="*/ 1294845 h 1812024"/>
                <a:gd name="connsiteX91" fmla="*/ 3665552 w 4345388"/>
                <a:gd name="connsiteY91" fmla="*/ 1282918 h 1812024"/>
                <a:gd name="connsiteX92" fmla="*/ 3721211 w 4345388"/>
                <a:gd name="connsiteY92" fmla="*/ 1111965 h 1812024"/>
                <a:gd name="connsiteX93" fmla="*/ 3768919 w 4345388"/>
                <a:gd name="connsiteY93" fmla="*/ 948963 h 1812024"/>
                <a:gd name="connsiteX94" fmla="*/ 3776870 w 4345388"/>
                <a:gd name="connsiteY94" fmla="*/ 897280 h 1812024"/>
                <a:gd name="connsiteX95" fmla="*/ 3792773 w 4345388"/>
                <a:gd name="connsiteY95" fmla="*/ 861499 h 1812024"/>
                <a:gd name="connsiteX96" fmla="*/ 3800724 w 4345388"/>
                <a:gd name="connsiteY96" fmla="*/ 837645 h 1812024"/>
                <a:gd name="connsiteX97" fmla="*/ 3808675 w 4345388"/>
                <a:gd name="connsiteY97" fmla="*/ 801864 h 1812024"/>
                <a:gd name="connsiteX98" fmla="*/ 3824578 w 4345388"/>
                <a:gd name="connsiteY98" fmla="*/ 778010 h 1812024"/>
                <a:gd name="connsiteX99" fmla="*/ 3828554 w 4345388"/>
                <a:gd name="connsiteY99" fmla="*/ 789937 h 1812024"/>
                <a:gd name="connsiteX100" fmla="*/ 3836505 w 4345388"/>
                <a:gd name="connsiteY100" fmla="*/ 801864 h 1812024"/>
                <a:gd name="connsiteX101" fmla="*/ 3840481 w 4345388"/>
                <a:gd name="connsiteY101" fmla="*/ 829694 h 1812024"/>
                <a:gd name="connsiteX102" fmla="*/ 3884213 w 4345388"/>
                <a:gd name="connsiteY102" fmla="*/ 992695 h 1812024"/>
                <a:gd name="connsiteX103" fmla="*/ 3896140 w 4345388"/>
                <a:gd name="connsiteY103" fmla="*/ 1024501 h 1812024"/>
                <a:gd name="connsiteX104" fmla="*/ 3904091 w 4345388"/>
                <a:gd name="connsiteY104" fmla="*/ 1064257 h 1812024"/>
                <a:gd name="connsiteX105" fmla="*/ 3916018 w 4345388"/>
                <a:gd name="connsiteY105" fmla="*/ 1115941 h 1812024"/>
                <a:gd name="connsiteX106" fmla="*/ 3947823 w 4345388"/>
                <a:gd name="connsiteY106" fmla="*/ 1219308 h 1812024"/>
                <a:gd name="connsiteX107" fmla="*/ 3959750 w 4345388"/>
                <a:gd name="connsiteY107" fmla="*/ 1239186 h 1812024"/>
                <a:gd name="connsiteX108" fmla="*/ 3971677 w 4345388"/>
                <a:gd name="connsiteY108" fmla="*/ 1286894 h 1812024"/>
                <a:gd name="connsiteX109" fmla="*/ 3995531 w 4345388"/>
                <a:gd name="connsiteY109" fmla="*/ 1394236 h 1812024"/>
                <a:gd name="connsiteX110" fmla="*/ 4023361 w 4345388"/>
                <a:gd name="connsiteY110" fmla="*/ 1430017 h 1812024"/>
                <a:gd name="connsiteX111" fmla="*/ 4031312 w 4345388"/>
                <a:gd name="connsiteY111" fmla="*/ 1441944 h 1812024"/>
                <a:gd name="connsiteX112" fmla="*/ 4043239 w 4345388"/>
                <a:gd name="connsiteY112" fmla="*/ 1465798 h 1812024"/>
                <a:gd name="connsiteX113" fmla="*/ 4055166 w 4345388"/>
                <a:gd name="connsiteY113" fmla="*/ 1469774 h 1812024"/>
                <a:gd name="connsiteX114" fmla="*/ 4082995 w 4345388"/>
                <a:gd name="connsiteY114" fmla="*/ 1477725 h 1812024"/>
                <a:gd name="connsiteX115" fmla="*/ 4114801 w 4345388"/>
                <a:gd name="connsiteY115" fmla="*/ 1481701 h 1812024"/>
                <a:gd name="connsiteX116" fmla="*/ 4130703 w 4345388"/>
                <a:gd name="connsiteY116" fmla="*/ 1485676 h 1812024"/>
                <a:gd name="connsiteX117" fmla="*/ 4154557 w 4345388"/>
                <a:gd name="connsiteY117" fmla="*/ 1477725 h 1812024"/>
                <a:gd name="connsiteX118" fmla="*/ 4166484 w 4345388"/>
                <a:gd name="connsiteY118" fmla="*/ 1465798 h 1812024"/>
                <a:gd name="connsiteX119" fmla="*/ 4198289 w 4345388"/>
                <a:gd name="connsiteY119" fmla="*/ 1414115 h 1812024"/>
                <a:gd name="connsiteX120" fmla="*/ 4234070 w 4345388"/>
                <a:gd name="connsiteY120" fmla="*/ 1418090 h 1812024"/>
                <a:gd name="connsiteX121" fmla="*/ 4257924 w 4345388"/>
                <a:gd name="connsiteY121" fmla="*/ 1437968 h 1812024"/>
                <a:gd name="connsiteX122" fmla="*/ 4273827 w 4345388"/>
                <a:gd name="connsiteY122" fmla="*/ 1449895 h 1812024"/>
                <a:gd name="connsiteX123" fmla="*/ 4313583 w 4345388"/>
                <a:gd name="connsiteY123" fmla="*/ 1485676 h 1812024"/>
                <a:gd name="connsiteX124" fmla="*/ 4325510 w 4345388"/>
                <a:gd name="connsiteY124" fmla="*/ 1505555 h 1812024"/>
                <a:gd name="connsiteX125" fmla="*/ 4337437 w 4345388"/>
                <a:gd name="connsiteY125" fmla="*/ 1533384 h 1812024"/>
                <a:gd name="connsiteX126" fmla="*/ 4345388 w 4345388"/>
                <a:gd name="connsiteY12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48108 w 4345388"/>
                <a:gd name="connsiteY67" fmla="*/ 964866 h 1812024"/>
                <a:gd name="connsiteX68" fmla="*/ 3252084 w 4345388"/>
                <a:gd name="connsiteY68" fmla="*/ 992695 h 1812024"/>
                <a:gd name="connsiteX69" fmla="*/ 3267987 w 4345388"/>
                <a:gd name="connsiteY69" fmla="*/ 1032452 h 1812024"/>
                <a:gd name="connsiteX70" fmla="*/ 3271962 w 4345388"/>
                <a:gd name="connsiteY70" fmla="*/ 1044379 h 1812024"/>
                <a:gd name="connsiteX71" fmla="*/ 3283889 w 4345388"/>
                <a:gd name="connsiteY71" fmla="*/ 1048355 h 1812024"/>
                <a:gd name="connsiteX72" fmla="*/ 3291841 w 4345388"/>
                <a:gd name="connsiteY72" fmla="*/ 1040403 h 1812024"/>
                <a:gd name="connsiteX73" fmla="*/ 3307743 w 4345388"/>
                <a:gd name="connsiteY73" fmla="*/ 1008598 h 1812024"/>
                <a:gd name="connsiteX74" fmla="*/ 3315694 w 4345388"/>
                <a:gd name="connsiteY74" fmla="*/ 984744 h 1812024"/>
                <a:gd name="connsiteX75" fmla="*/ 3335573 w 4345388"/>
                <a:gd name="connsiteY75" fmla="*/ 1016549 h 1812024"/>
                <a:gd name="connsiteX76" fmla="*/ 3367378 w 4345388"/>
                <a:gd name="connsiteY76" fmla="*/ 1088111 h 1812024"/>
                <a:gd name="connsiteX77" fmla="*/ 3399183 w 4345388"/>
                <a:gd name="connsiteY77" fmla="*/ 1143770 h 1812024"/>
                <a:gd name="connsiteX78" fmla="*/ 3415086 w 4345388"/>
                <a:gd name="connsiteY78" fmla="*/ 1139795 h 1812024"/>
                <a:gd name="connsiteX79" fmla="*/ 3430988 w 4345388"/>
                <a:gd name="connsiteY79" fmla="*/ 1111965 h 1812024"/>
                <a:gd name="connsiteX80" fmla="*/ 3454842 w 4345388"/>
                <a:gd name="connsiteY80" fmla="*/ 1060282 h 1812024"/>
                <a:gd name="connsiteX81" fmla="*/ 3478696 w 4345388"/>
                <a:gd name="connsiteY81" fmla="*/ 1008598 h 1812024"/>
                <a:gd name="connsiteX82" fmla="*/ 3490623 w 4345388"/>
                <a:gd name="connsiteY82" fmla="*/ 1004622 h 1812024"/>
                <a:gd name="connsiteX83" fmla="*/ 3522428 w 4345388"/>
                <a:gd name="connsiteY83" fmla="*/ 1048355 h 1812024"/>
                <a:gd name="connsiteX84" fmla="*/ 3538331 w 4345388"/>
                <a:gd name="connsiteY84" fmla="*/ 1068233 h 1812024"/>
                <a:gd name="connsiteX85" fmla="*/ 3582063 w 4345388"/>
                <a:gd name="connsiteY85" fmla="*/ 1151722 h 1812024"/>
                <a:gd name="connsiteX86" fmla="*/ 3609893 w 4345388"/>
                <a:gd name="connsiteY86" fmla="*/ 1203405 h 1812024"/>
                <a:gd name="connsiteX87" fmla="*/ 3629771 w 4345388"/>
                <a:gd name="connsiteY87" fmla="*/ 1251113 h 1812024"/>
                <a:gd name="connsiteX88" fmla="*/ 3641698 w 4345388"/>
                <a:gd name="connsiteY88" fmla="*/ 1267015 h 1812024"/>
                <a:gd name="connsiteX89" fmla="*/ 3653625 w 4345388"/>
                <a:gd name="connsiteY89" fmla="*/ 1294845 h 1812024"/>
                <a:gd name="connsiteX90" fmla="*/ 3665552 w 4345388"/>
                <a:gd name="connsiteY90" fmla="*/ 1282918 h 1812024"/>
                <a:gd name="connsiteX91" fmla="*/ 3721211 w 4345388"/>
                <a:gd name="connsiteY91" fmla="*/ 1111965 h 1812024"/>
                <a:gd name="connsiteX92" fmla="*/ 3768919 w 4345388"/>
                <a:gd name="connsiteY92" fmla="*/ 948963 h 1812024"/>
                <a:gd name="connsiteX93" fmla="*/ 3776870 w 4345388"/>
                <a:gd name="connsiteY93" fmla="*/ 897280 h 1812024"/>
                <a:gd name="connsiteX94" fmla="*/ 3792773 w 4345388"/>
                <a:gd name="connsiteY94" fmla="*/ 861499 h 1812024"/>
                <a:gd name="connsiteX95" fmla="*/ 3800724 w 4345388"/>
                <a:gd name="connsiteY95" fmla="*/ 837645 h 1812024"/>
                <a:gd name="connsiteX96" fmla="*/ 3808675 w 4345388"/>
                <a:gd name="connsiteY96" fmla="*/ 801864 h 1812024"/>
                <a:gd name="connsiteX97" fmla="*/ 3824578 w 4345388"/>
                <a:gd name="connsiteY97" fmla="*/ 778010 h 1812024"/>
                <a:gd name="connsiteX98" fmla="*/ 3828554 w 4345388"/>
                <a:gd name="connsiteY98" fmla="*/ 789937 h 1812024"/>
                <a:gd name="connsiteX99" fmla="*/ 3836505 w 4345388"/>
                <a:gd name="connsiteY99" fmla="*/ 801864 h 1812024"/>
                <a:gd name="connsiteX100" fmla="*/ 3840481 w 4345388"/>
                <a:gd name="connsiteY100" fmla="*/ 829694 h 1812024"/>
                <a:gd name="connsiteX101" fmla="*/ 3884213 w 4345388"/>
                <a:gd name="connsiteY101" fmla="*/ 992695 h 1812024"/>
                <a:gd name="connsiteX102" fmla="*/ 3896140 w 4345388"/>
                <a:gd name="connsiteY102" fmla="*/ 1024501 h 1812024"/>
                <a:gd name="connsiteX103" fmla="*/ 3904091 w 4345388"/>
                <a:gd name="connsiteY103" fmla="*/ 1064257 h 1812024"/>
                <a:gd name="connsiteX104" fmla="*/ 3916018 w 4345388"/>
                <a:gd name="connsiteY104" fmla="*/ 1115941 h 1812024"/>
                <a:gd name="connsiteX105" fmla="*/ 3947823 w 4345388"/>
                <a:gd name="connsiteY105" fmla="*/ 1219308 h 1812024"/>
                <a:gd name="connsiteX106" fmla="*/ 3959750 w 4345388"/>
                <a:gd name="connsiteY106" fmla="*/ 1239186 h 1812024"/>
                <a:gd name="connsiteX107" fmla="*/ 3971677 w 4345388"/>
                <a:gd name="connsiteY107" fmla="*/ 1286894 h 1812024"/>
                <a:gd name="connsiteX108" fmla="*/ 3995531 w 4345388"/>
                <a:gd name="connsiteY108" fmla="*/ 1394236 h 1812024"/>
                <a:gd name="connsiteX109" fmla="*/ 4023361 w 4345388"/>
                <a:gd name="connsiteY109" fmla="*/ 1430017 h 1812024"/>
                <a:gd name="connsiteX110" fmla="*/ 4031312 w 4345388"/>
                <a:gd name="connsiteY110" fmla="*/ 1441944 h 1812024"/>
                <a:gd name="connsiteX111" fmla="*/ 4043239 w 4345388"/>
                <a:gd name="connsiteY111" fmla="*/ 1465798 h 1812024"/>
                <a:gd name="connsiteX112" fmla="*/ 4055166 w 4345388"/>
                <a:gd name="connsiteY112" fmla="*/ 1469774 h 1812024"/>
                <a:gd name="connsiteX113" fmla="*/ 4082995 w 4345388"/>
                <a:gd name="connsiteY113" fmla="*/ 1477725 h 1812024"/>
                <a:gd name="connsiteX114" fmla="*/ 4114801 w 4345388"/>
                <a:gd name="connsiteY114" fmla="*/ 1481701 h 1812024"/>
                <a:gd name="connsiteX115" fmla="*/ 4130703 w 4345388"/>
                <a:gd name="connsiteY115" fmla="*/ 1485676 h 1812024"/>
                <a:gd name="connsiteX116" fmla="*/ 4154557 w 4345388"/>
                <a:gd name="connsiteY116" fmla="*/ 1477725 h 1812024"/>
                <a:gd name="connsiteX117" fmla="*/ 4166484 w 4345388"/>
                <a:gd name="connsiteY117" fmla="*/ 1465798 h 1812024"/>
                <a:gd name="connsiteX118" fmla="*/ 4198289 w 4345388"/>
                <a:gd name="connsiteY118" fmla="*/ 1414115 h 1812024"/>
                <a:gd name="connsiteX119" fmla="*/ 4234070 w 4345388"/>
                <a:gd name="connsiteY119" fmla="*/ 1418090 h 1812024"/>
                <a:gd name="connsiteX120" fmla="*/ 4257924 w 4345388"/>
                <a:gd name="connsiteY120" fmla="*/ 1437968 h 1812024"/>
                <a:gd name="connsiteX121" fmla="*/ 4273827 w 4345388"/>
                <a:gd name="connsiteY121" fmla="*/ 1449895 h 1812024"/>
                <a:gd name="connsiteX122" fmla="*/ 4313583 w 4345388"/>
                <a:gd name="connsiteY122" fmla="*/ 1485676 h 1812024"/>
                <a:gd name="connsiteX123" fmla="*/ 4325510 w 4345388"/>
                <a:gd name="connsiteY123" fmla="*/ 1505555 h 1812024"/>
                <a:gd name="connsiteX124" fmla="*/ 4337437 w 4345388"/>
                <a:gd name="connsiteY124" fmla="*/ 1533384 h 1812024"/>
                <a:gd name="connsiteX125" fmla="*/ 4345388 w 4345388"/>
                <a:gd name="connsiteY12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67987 w 4345388"/>
                <a:gd name="connsiteY68" fmla="*/ 1032452 h 1812024"/>
                <a:gd name="connsiteX69" fmla="*/ 3271962 w 4345388"/>
                <a:gd name="connsiteY69" fmla="*/ 1044379 h 1812024"/>
                <a:gd name="connsiteX70" fmla="*/ 3283889 w 4345388"/>
                <a:gd name="connsiteY70" fmla="*/ 1048355 h 1812024"/>
                <a:gd name="connsiteX71" fmla="*/ 3291841 w 4345388"/>
                <a:gd name="connsiteY71" fmla="*/ 1040403 h 1812024"/>
                <a:gd name="connsiteX72" fmla="*/ 3307743 w 4345388"/>
                <a:gd name="connsiteY72" fmla="*/ 1008598 h 1812024"/>
                <a:gd name="connsiteX73" fmla="*/ 3315694 w 4345388"/>
                <a:gd name="connsiteY73" fmla="*/ 984744 h 1812024"/>
                <a:gd name="connsiteX74" fmla="*/ 3335573 w 4345388"/>
                <a:gd name="connsiteY74" fmla="*/ 1016549 h 1812024"/>
                <a:gd name="connsiteX75" fmla="*/ 3367378 w 4345388"/>
                <a:gd name="connsiteY75" fmla="*/ 1088111 h 1812024"/>
                <a:gd name="connsiteX76" fmla="*/ 3399183 w 4345388"/>
                <a:gd name="connsiteY76" fmla="*/ 1143770 h 1812024"/>
                <a:gd name="connsiteX77" fmla="*/ 3415086 w 4345388"/>
                <a:gd name="connsiteY77" fmla="*/ 1139795 h 1812024"/>
                <a:gd name="connsiteX78" fmla="*/ 3430988 w 4345388"/>
                <a:gd name="connsiteY78" fmla="*/ 1111965 h 1812024"/>
                <a:gd name="connsiteX79" fmla="*/ 3454842 w 4345388"/>
                <a:gd name="connsiteY79" fmla="*/ 1060282 h 1812024"/>
                <a:gd name="connsiteX80" fmla="*/ 3478696 w 4345388"/>
                <a:gd name="connsiteY80" fmla="*/ 1008598 h 1812024"/>
                <a:gd name="connsiteX81" fmla="*/ 3490623 w 4345388"/>
                <a:gd name="connsiteY81" fmla="*/ 1004622 h 1812024"/>
                <a:gd name="connsiteX82" fmla="*/ 3522428 w 4345388"/>
                <a:gd name="connsiteY82" fmla="*/ 1048355 h 1812024"/>
                <a:gd name="connsiteX83" fmla="*/ 3538331 w 4345388"/>
                <a:gd name="connsiteY83" fmla="*/ 1068233 h 1812024"/>
                <a:gd name="connsiteX84" fmla="*/ 3582063 w 4345388"/>
                <a:gd name="connsiteY84" fmla="*/ 1151722 h 1812024"/>
                <a:gd name="connsiteX85" fmla="*/ 3609893 w 4345388"/>
                <a:gd name="connsiteY85" fmla="*/ 1203405 h 1812024"/>
                <a:gd name="connsiteX86" fmla="*/ 3629771 w 4345388"/>
                <a:gd name="connsiteY86" fmla="*/ 1251113 h 1812024"/>
                <a:gd name="connsiteX87" fmla="*/ 3641698 w 4345388"/>
                <a:gd name="connsiteY87" fmla="*/ 1267015 h 1812024"/>
                <a:gd name="connsiteX88" fmla="*/ 3653625 w 4345388"/>
                <a:gd name="connsiteY88" fmla="*/ 1294845 h 1812024"/>
                <a:gd name="connsiteX89" fmla="*/ 3665552 w 4345388"/>
                <a:gd name="connsiteY89" fmla="*/ 1282918 h 1812024"/>
                <a:gd name="connsiteX90" fmla="*/ 3721211 w 4345388"/>
                <a:gd name="connsiteY90" fmla="*/ 1111965 h 1812024"/>
                <a:gd name="connsiteX91" fmla="*/ 3768919 w 4345388"/>
                <a:gd name="connsiteY91" fmla="*/ 948963 h 1812024"/>
                <a:gd name="connsiteX92" fmla="*/ 3776870 w 4345388"/>
                <a:gd name="connsiteY92" fmla="*/ 897280 h 1812024"/>
                <a:gd name="connsiteX93" fmla="*/ 3792773 w 4345388"/>
                <a:gd name="connsiteY93" fmla="*/ 861499 h 1812024"/>
                <a:gd name="connsiteX94" fmla="*/ 3800724 w 4345388"/>
                <a:gd name="connsiteY94" fmla="*/ 837645 h 1812024"/>
                <a:gd name="connsiteX95" fmla="*/ 3808675 w 4345388"/>
                <a:gd name="connsiteY95" fmla="*/ 801864 h 1812024"/>
                <a:gd name="connsiteX96" fmla="*/ 3824578 w 4345388"/>
                <a:gd name="connsiteY96" fmla="*/ 778010 h 1812024"/>
                <a:gd name="connsiteX97" fmla="*/ 3828554 w 4345388"/>
                <a:gd name="connsiteY97" fmla="*/ 789937 h 1812024"/>
                <a:gd name="connsiteX98" fmla="*/ 3836505 w 4345388"/>
                <a:gd name="connsiteY98" fmla="*/ 801864 h 1812024"/>
                <a:gd name="connsiteX99" fmla="*/ 3840481 w 4345388"/>
                <a:gd name="connsiteY99" fmla="*/ 829694 h 1812024"/>
                <a:gd name="connsiteX100" fmla="*/ 3884213 w 4345388"/>
                <a:gd name="connsiteY100" fmla="*/ 992695 h 1812024"/>
                <a:gd name="connsiteX101" fmla="*/ 3896140 w 4345388"/>
                <a:gd name="connsiteY101" fmla="*/ 1024501 h 1812024"/>
                <a:gd name="connsiteX102" fmla="*/ 3904091 w 4345388"/>
                <a:gd name="connsiteY102" fmla="*/ 1064257 h 1812024"/>
                <a:gd name="connsiteX103" fmla="*/ 3916018 w 4345388"/>
                <a:gd name="connsiteY103" fmla="*/ 1115941 h 1812024"/>
                <a:gd name="connsiteX104" fmla="*/ 3947823 w 4345388"/>
                <a:gd name="connsiteY104" fmla="*/ 1219308 h 1812024"/>
                <a:gd name="connsiteX105" fmla="*/ 3959750 w 4345388"/>
                <a:gd name="connsiteY105" fmla="*/ 1239186 h 1812024"/>
                <a:gd name="connsiteX106" fmla="*/ 3971677 w 4345388"/>
                <a:gd name="connsiteY106" fmla="*/ 1286894 h 1812024"/>
                <a:gd name="connsiteX107" fmla="*/ 3995531 w 4345388"/>
                <a:gd name="connsiteY107" fmla="*/ 1394236 h 1812024"/>
                <a:gd name="connsiteX108" fmla="*/ 4023361 w 4345388"/>
                <a:gd name="connsiteY108" fmla="*/ 1430017 h 1812024"/>
                <a:gd name="connsiteX109" fmla="*/ 4031312 w 4345388"/>
                <a:gd name="connsiteY109" fmla="*/ 1441944 h 1812024"/>
                <a:gd name="connsiteX110" fmla="*/ 4043239 w 4345388"/>
                <a:gd name="connsiteY110" fmla="*/ 1465798 h 1812024"/>
                <a:gd name="connsiteX111" fmla="*/ 4055166 w 4345388"/>
                <a:gd name="connsiteY111" fmla="*/ 1469774 h 1812024"/>
                <a:gd name="connsiteX112" fmla="*/ 4082995 w 4345388"/>
                <a:gd name="connsiteY112" fmla="*/ 1477725 h 1812024"/>
                <a:gd name="connsiteX113" fmla="*/ 4114801 w 4345388"/>
                <a:gd name="connsiteY113" fmla="*/ 1481701 h 1812024"/>
                <a:gd name="connsiteX114" fmla="*/ 4130703 w 4345388"/>
                <a:gd name="connsiteY114" fmla="*/ 1485676 h 1812024"/>
                <a:gd name="connsiteX115" fmla="*/ 4154557 w 4345388"/>
                <a:gd name="connsiteY115" fmla="*/ 1477725 h 1812024"/>
                <a:gd name="connsiteX116" fmla="*/ 4166484 w 4345388"/>
                <a:gd name="connsiteY116" fmla="*/ 1465798 h 1812024"/>
                <a:gd name="connsiteX117" fmla="*/ 4198289 w 4345388"/>
                <a:gd name="connsiteY117" fmla="*/ 1414115 h 1812024"/>
                <a:gd name="connsiteX118" fmla="*/ 4234070 w 4345388"/>
                <a:gd name="connsiteY118" fmla="*/ 1418090 h 1812024"/>
                <a:gd name="connsiteX119" fmla="*/ 4257924 w 4345388"/>
                <a:gd name="connsiteY119" fmla="*/ 1437968 h 1812024"/>
                <a:gd name="connsiteX120" fmla="*/ 4273827 w 4345388"/>
                <a:gd name="connsiteY120" fmla="*/ 1449895 h 1812024"/>
                <a:gd name="connsiteX121" fmla="*/ 4313583 w 4345388"/>
                <a:gd name="connsiteY121" fmla="*/ 1485676 h 1812024"/>
                <a:gd name="connsiteX122" fmla="*/ 4325510 w 4345388"/>
                <a:gd name="connsiteY122" fmla="*/ 1505555 h 1812024"/>
                <a:gd name="connsiteX123" fmla="*/ 4337437 w 4345388"/>
                <a:gd name="connsiteY123" fmla="*/ 1533384 h 1812024"/>
                <a:gd name="connsiteX124" fmla="*/ 4345388 w 4345388"/>
                <a:gd name="connsiteY12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67987 w 4345388"/>
                <a:gd name="connsiteY68" fmla="*/ 1032452 h 1812024"/>
                <a:gd name="connsiteX69" fmla="*/ 3283889 w 4345388"/>
                <a:gd name="connsiteY69" fmla="*/ 1048355 h 1812024"/>
                <a:gd name="connsiteX70" fmla="*/ 3291841 w 4345388"/>
                <a:gd name="connsiteY70" fmla="*/ 1040403 h 1812024"/>
                <a:gd name="connsiteX71" fmla="*/ 3307743 w 4345388"/>
                <a:gd name="connsiteY71" fmla="*/ 1008598 h 1812024"/>
                <a:gd name="connsiteX72" fmla="*/ 3315694 w 4345388"/>
                <a:gd name="connsiteY72" fmla="*/ 984744 h 1812024"/>
                <a:gd name="connsiteX73" fmla="*/ 3335573 w 4345388"/>
                <a:gd name="connsiteY73" fmla="*/ 1016549 h 1812024"/>
                <a:gd name="connsiteX74" fmla="*/ 3367378 w 4345388"/>
                <a:gd name="connsiteY74" fmla="*/ 1088111 h 1812024"/>
                <a:gd name="connsiteX75" fmla="*/ 3399183 w 4345388"/>
                <a:gd name="connsiteY75" fmla="*/ 1143770 h 1812024"/>
                <a:gd name="connsiteX76" fmla="*/ 3415086 w 4345388"/>
                <a:gd name="connsiteY76" fmla="*/ 1139795 h 1812024"/>
                <a:gd name="connsiteX77" fmla="*/ 3430988 w 4345388"/>
                <a:gd name="connsiteY77" fmla="*/ 1111965 h 1812024"/>
                <a:gd name="connsiteX78" fmla="*/ 3454842 w 4345388"/>
                <a:gd name="connsiteY78" fmla="*/ 1060282 h 1812024"/>
                <a:gd name="connsiteX79" fmla="*/ 3478696 w 4345388"/>
                <a:gd name="connsiteY79" fmla="*/ 1008598 h 1812024"/>
                <a:gd name="connsiteX80" fmla="*/ 3490623 w 4345388"/>
                <a:gd name="connsiteY80" fmla="*/ 1004622 h 1812024"/>
                <a:gd name="connsiteX81" fmla="*/ 3522428 w 4345388"/>
                <a:gd name="connsiteY81" fmla="*/ 1048355 h 1812024"/>
                <a:gd name="connsiteX82" fmla="*/ 3538331 w 4345388"/>
                <a:gd name="connsiteY82" fmla="*/ 1068233 h 1812024"/>
                <a:gd name="connsiteX83" fmla="*/ 3582063 w 4345388"/>
                <a:gd name="connsiteY83" fmla="*/ 1151722 h 1812024"/>
                <a:gd name="connsiteX84" fmla="*/ 3609893 w 4345388"/>
                <a:gd name="connsiteY84" fmla="*/ 1203405 h 1812024"/>
                <a:gd name="connsiteX85" fmla="*/ 3629771 w 4345388"/>
                <a:gd name="connsiteY85" fmla="*/ 1251113 h 1812024"/>
                <a:gd name="connsiteX86" fmla="*/ 3641698 w 4345388"/>
                <a:gd name="connsiteY86" fmla="*/ 1267015 h 1812024"/>
                <a:gd name="connsiteX87" fmla="*/ 3653625 w 4345388"/>
                <a:gd name="connsiteY87" fmla="*/ 1294845 h 1812024"/>
                <a:gd name="connsiteX88" fmla="*/ 3665552 w 4345388"/>
                <a:gd name="connsiteY88" fmla="*/ 1282918 h 1812024"/>
                <a:gd name="connsiteX89" fmla="*/ 3721211 w 4345388"/>
                <a:gd name="connsiteY89" fmla="*/ 1111965 h 1812024"/>
                <a:gd name="connsiteX90" fmla="*/ 3768919 w 4345388"/>
                <a:gd name="connsiteY90" fmla="*/ 948963 h 1812024"/>
                <a:gd name="connsiteX91" fmla="*/ 3776870 w 4345388"/>
                <a:gd name="connsiteY91" fmla="*/ 897280 h 1812024"/>
                <a:gd name="connsiteX92" fmla="*/ 3792773 w 4345388"/>
                <a:gd name="connsiteY92" fmla="*/ 861499 h 1812024"/>
                <a:gd name="connsiteX93" fmla="*/ 3800724 w 4345388"/>
                <a:gd name="connsiteY93" fmla="*/ 837645 h 1812024"/>
                <a:gd name="connsiteX94" fmla="*/ 3808675 w 4345388"/>
                <a:gd name="connsiteY94" fmla="*/ 801864 h 1812024"/>
                <a:gd name="connsiteX95" fmla="*/ 3824578 w 4345388"/>
                <a:gd name="connsiteY95" fmla="*/ 778010 h 1812024"/>
                <a:gd name="connsiteX96" fmla="*/ 3828554 w 4345388"/>
                <a:gd name="connsiteY96" fmla="*/ 789937 h 1812024"/>
                <a:gd name="connsiteX97" fmla="*/ 3836505 w 4345388"/>
                <a:gd name="connsiteY97" fmla="*/ 801864 h 1812024"/>
                <a:gd name="connsiteX98" fmla="*/ 3840481 w 4345388"/>
                <a:gd name="connsiteY98" fmla="*/ 829694 h 1812024"/>
                <a:gd name="connsiteX99" fmla="*/ 3884213 w 4345388"/>
                <a:gd name="connsiteY99" fmla="*/ 992695 h 1812024"/>
                <a:gd name="connsiteX100" fmla="*/ 3896140 w 4345388"/>
                <a:gd name="connsiteY100" fmla="*/ 1024501 h 1812024"/>
                <a:gd name="connsiteX101" fmla="*/ 3904091 w 4345388"/>
                <a:gd name="connsiteY101" fmla="*/ 1064257 h 1812024"/>
                <a:gd name="connsiteX102" fmla="*/ 3916018 w 4345388"/>
                <a:gd name="connsiteY102" fmla="*/ 1115941 h 1812024"/>
                <a:gd name="connsiteX103" fmla="*/ 3947823 w 4345388"/>
                <a:gd name="connsiteY103" fmla="*/ 1219308 h 1812024"/>
                <a:gd name="connsiteX104" fmla="*/ 3959750 w 4345388"/>
                <a:gd name="connsiteY104" fmla="*/ 1239186 h 1812024"/>
                <a:gd name="connsiteX105" fmla="*/ 3971677 w 4345388"/>
                <a:gd name="connsiteY105" fmla="*/ 1286894 h 1812024"/>
                <a:gd name="connsiteX106" fmla="*/ 3995531 w 4345388"/>
                <a:gd name="connsiteY106" fmla="*/ 1394236 h 1812024"/>
                <a:gd name="connsiteX107" fmla="*/ 4023361 w 4345388"/>
                <a:gd name="connsiteY107" fmla="*/ 1430017 h 1812024"/>
                <a:gd name="connsiteX108" fmla="*/ 4031312 w 4345388"/>
                <a:gd name="connsiteY108" fmla="*/ 1441944 h 1812024"/>
                <a:gd name="connsiteX109" fmla="*/ 4043239 w 4345388"/>
                <a:gd name="connsiteY109" fmla="*/ 1465798 h 1812024"/>
                <a:gd name="connsiteX110" fmla="*/ 4055166 w 4345388"/>
                <a:gd name="connsiteY110" fmla="*/ 1469774 h 1812024"/>
                <a:gd name="connsiteX111" fmla="*/ 4082995 w 4345388"/>
                <a:gd name="connsiteY111" fmla="*/ 1477725 h 1812024"/>
                <a:gd name="connsiteX112" fmla="*/ 4114801 w 4345388"/>
                <a:gd name="connsiteY112" fmla="*/ 1481701 h 1812024"/>
                <a:gd name="connsiteX113" fmla="*/ 4130703 w 4345388"/>
                <a:gd name="connsiteY113" fmla="*/ 1485676 h 1812024"/>
                <a:gd name="connsiteX114" fmla="*/ 4154557 w 4345388"/>
                <a:gd name="connsiteY114" fmla="*/ 1477725 h 1812024"/>
                <a:gd name="connsiteX115" fmla="*/ 4166484 w 4345388"/>
                <a:gd name="connsiteY115" fmla="*/ 1465798 h 1812024"/>
                <a:gd name="connsiteX116" fmla="*/ 4198289 w 4345388"/>
                <a:gd name="connsiteY116" fmla="*/ 1414115 h 1812024"/>
                <a:gd name="connsiteX117" fmla="*/ 4234070 w 4345388"/>
                <a:gd name="connsiteY117" fmla="*/ 1418090 h 1812024"/>
                <a:gd name="connsiteX118" fmla="*/ 4257924 w 4345388"/>
                <a:gd name="connsiteY118" fmla="*/ 1437968 h 1812024"/>
                <a:gd name="connsiteX119" fmla="*/ 4273827 w 4345388"/>
                <a:gd name="connsiteY119" fmla="*/ 1449895 h 1812024"/>
                <a:gd name="connsiteX120" fmla="*/ 4313583 w 4345388"/>
                <a:gd name="connsiteY120" fmla="*/ 1485676 h 1812024"/>
                <a:gd name="connsiteX121" fmla="*/ 4325510 w 4345388"/>
                <a:gd name="connsiteY121" fmla="*/ 1505555 h 1812024"/>
                <a:gd name="connsiteX122" fmla="*/ 4337437 w 4345388"/>
                <a:gd name="connsiteY122" fmla="*/ 1533384 h 1812024"/>
                <a:gd name="connsiteX123" fmla="*/ 4345388 w 4345388"/>
                <a:gd name="connsiteY12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67987 w 4345388"/>
                <a:gd name="connsiteY68" fmla="*/ 1032452 h 1812024"/>
                <a:gd name="connsiteX69" fmla="*/ 3283889 w 4345388"/>
                <a:gd name="connsiteY69" fmla="*/ 1048355 h 1812024"/>
                <a:gd name="connsiteX70" fmla="*/ 3307743 w 4345388"/>
                <a:gd name="connsiteY70" fmla="*/ 1008598 h 1812024"/>
                <a:gd name="connsiteX71" fmla="*/ 3315694 w 4345388"/>
                <a:gd name="connsiteY71" fmla="*/ 984744 h 1812024"/>
                <a:gd name="connsiteX72" fmla="*/ 3335573 w 4345388"/>
                <a:gd name="connsiteY72" fmla="*/ 1016549 h 1812024"/>
                <a:gd name="connsiteX73" fmla="*/ 3367378 w 4345388"/>
                <a:gd name="connsiteY73" fmla="*/ 1088111 h 1812024"/>
                <a:gd name="connsiteX74" fmla="*/ 3399183 w 4345388"/>
                <a:gd name="connsiteY74" fmla="*/ 1143770 h 1812024"/>
                <a:gd name="connsiteX75" fmla="*/ 3415086 w 4345388"/>
                <a:gd name="connsiteY75" fmla="*/ 1139795 h 1812024"/>
                <a:gd name="connsiteX76" fmla="*/ 3430988 w 4345388"/>
                <a:gd name="connsiteY76" fmla="*/ 1111965 h 1812024"/>
                <a:gd name="connsiteX77" fmla="*/ 3454842 w 4345388"/>
                <a:gd name="connsiteY77" fmla="*/ 1060282 h 1812024"/>
                <a:gd name="connsiteX78" fmla="*/ 3478696 w 4345388"/>
                <a:gd name="connsiteY78" fmla="*/ 1008598 h 1812024"/>
                <a:gd name="connsiteX79" fmla="*/ 3490623 w 4345388"/>
                <a:gd name="connsiteY79" fmla="*/ 1004622 h 1812024"/>
                <a:gd name="connsiteX80" fmla="*/ 3522428 w 4345388"/>
                <a:gd name="connsiteY80" fmla="*/ 1048355 h 1812024"/>
                <a:gd name="connsiteX81" fmla="*/ 3538331 w 4345388"/>
                <a:gd name="connsiteY81" fmla="*/ 1068233 h 1812024"/>
                <a:gd name="connsiteX82" fmla="*/ 3582063 w 4345388"/>
                <a:gd name="connsiteY82" fmla="*/ 1151722 h 1812024"/>
                <a:gd name="connsiteX83" fmla="*/ 3609893 w 4345388"/>
                <a:gd name="connsiteY83" fmla="*/ 1203405 h 1812024"/>
                <a:gd name="connsiteX84" fmla="*/ 3629771 w 4345388"/>
                <a:gd name="connsiteY84" fmla="*/ 1251113 h 1812024"/>
                <a:gd name="connsiteX85" fmla="*/ 3641698 w 4345388"/>
                <a:gd name="connsiteY85" fmla="*/ 1267015 h 1812024"/>
                <a:gd name="connsiteX86" fmla="*/ 3653625 w 4345388"/>
                <a:gd name="connsiteY86" fmla="*/ 1294845 h 1812024"/>
                <a:gd name="connsiteX87" fmla="*/ 3665552 w 4345388"/>
                <a:gd name="connsiteY87" fmla="*/ 1282918 h 1812024"/>
                <a:gd name="connsiteX88" fmla="*/ 3721211 w 4345388"/>
                <a:gd name="connsiteY88" fmla="*/ 1111965 h 1812024"/>
                <a:gd name="connsiteX89" fmla="*/ 3768919 w 4345388"/>
                <a:gd name="connsiteY89" fmla="*/ 948963 h 1812024"/>
                <a:gd name="connsiteX90" fmla="*/ 3776870 w 4345388"/>
                <a:gd name="connsiteY90" fmla="*/ 897280 h 1812024"/>
                <a:gd name="connsiteX91" fmla="*/ 3792773 w 4345388"/>
                <a:gd name="connsiteY91" fmla="*/ 861499 h 1812024"/>
                <a:gd name="connsiteX92" fmla="*/ 3800724 w 4345388"/>
                <a:gd name="connsiteY92" fmla="*/ 837645 h 1812024"/>
                <a:gd name="connsiteX93" fmla="*/ 3808675 w 4345388"/>
                <a:gd name="connsiteY93" fmla="*/ 801864 h 1812024"/>
                <a:gd name="connsiteX94" fmla="*/ 3824578 w 4345388"/>
                <a:gd name="connsiteY94" fmla="*/ 778010 h 1812024"/>
                <a:gd name="connsiteX95" fmla="*/ 3828554 w 4345388"/>
                <a:gd name="connsiteY95" fmla="*/ 789937 h 1812024"/>
                <a:gd name="connsiteX96" fmla="*/ 3836505 w 4345388"/>
                <a:gd name="connsiteY96" fmla="*/ 801864 h 1812024"/>
                <a:gd name="connsiteX97" fmla="*/ 3840481 w 4345388"/>
                <a:gd name="connsiteY97" fmla="*/ 829694 h 1812024"/>
                <a:gd name="connsiteX98" fmla="*/ 3884213 w 4345388"/>
                <a:gd name="connsiteY98" fmla="*/ 992695 h 1812024"/>
                <a:gd name="connsiteX99" fmla="*/ 3896140 w 4345388"/>
                <a:gd name="connsiteY99" fmla="*/ 1024501 h 1812024"/>
                <a:gd name="connsiteX100" fmla="*/ 3904091 w 4345388"/>
                <a:gd name="connsiteY100" fmla="*/ 1064257 h 1812024"/>
                <a:gd name="connsiteX101" fmla="*/ 3916018 w 4345388"/>
                <a:gd name="connsiteY101" fmla="*/ 1115941 h 1812024"/>
                <a:gd name="connsiteX102" fmla="*/ 3947823 w 4345388"/>
                <a:gd name="connsiteY102" fmla="*/ 1219308 h 1812024"/>
                <a:gd name="connsiteX103" fmla="*/ 3959750 w 4345388"/>
                <a:gd name="connsiteY103" fmla="*/ 1239186 h 1812024"/>
                <a:gd name="connsiteX104" fmla="*/ 3971677 w 4345388"/>
                <a:gd name="connsiteY104" fmla="*/ 1286894 h 1812024"/>
                <a:gd name="connsiteX105" fmla="*/ 3995531 w 4345388"/>
                <a:gd name="connsiteY105" fmla="*/ 1394236 h 1812024"/>
                <a:gd name="connsiteX106" fmla="*/ 4023361 w 4345388"/>
                <a:gd name="connsiteY106" fmla="*/ 1430017 h 1812024"/>
                <a:gd name="connsiteX107" fmla="*/ 4031312 w 4345388"/>
                <a:gd name="connsiteY107" fmla="*/ 1441944 h 1812024"/>
                <a:gd name="connsiteX108" fmla="*/ 4043239 w 4345388"/>
                <a:gd name="connsiteY108" fmla="*/ 1465798 h 1812024"/>
                <a:gd name="connsiteX109" fmla="*/ 4055166 w 4345388"/>
                <a:gd name="connsiteY109" fmla="*/ 1469774 h 1812024"/>
                <a:gd name="connsiteX110" fmla="*/ 4082995 w 4345388"/>
                <a:gd name="connsiteY110" fmla="*/ 1477725 h 1812024"/>
                <a:gd name="connsiteX111" fmla="*/ 4114801 w 4345388"/>
                <a:gd name="connsiteY111" fmla="*/ 1481701 h 1812024"/>
                <a:gd name="connsiteX112" fmla="*/ 4130703 w 4345388"/>
                <a:gd name="connsiteY112" fmla="*/ 1485676 h 1812024"/>
                <a:gd name="connsiteX113" fmla="*/ 4154557 w 4345388"/>
                <a:gd name="connsiteY113" fmla="*/ 1477725 h 1812024"/>
                <a:gd name="connsiteX114" fmla="*/ 4166484 w 4345388"/>
                <a:gd name="connsiteY114" fmla="*/ 1465798 h 1812024"/>
                <a:gd name="connsiteX115" fmla="*/ 4198289 w 4345388"/>
                <a:gd name="connsiteY115" fmla="*/ 1414115 h 1812024"/>
                <a:gd name="connsiteX116" fmla="*/ 4234070 w 4345388"/>
                <a:gd name="connsiteY116" fmla="*/ 1418090 h 1812024"/>
                <a:gd name="connsiteX117" fmla="*/ 4257924 w 4345388"/>
                <a:gd name="connsiteY117" fmla="*/ 1437968 h 1812024"/>
                <a:gd name="connsiteX118" fmla="*/ 4273827 w 4345388"/>
                <a:gd name="connsiteY118" fmla="*/ 1449895 h 1812024"/>
                <a:gd name="connsiteX119" fmla="*/ 4313583 w 4345388"/>
                <a:gd name="connsiteY119" fmla="*/ 1485676 h 1812024"/>
                <a:gd name="connsiteX120" fmla="*/ 4325510 w 4345388"/>
                <a:gd name="connsiteY120" fmla="*/ 1505555 h 1812024"/>
                <a:gd name="connsiteX121" fmla="*/ 4337437 w 4345388"/>
                <a:gd name="connsiteY121" fmla="*/ 1533384 h 1812024"/>
                <a:gd name="connsiteX122" fmla="*/ 4345388 w 4345388"/>
                <a:gd name="connsiteY12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67987 w 4345388"/>
                <a:gd name="connsiteY68" fmla="*/ 1032452 h 1812024"/>
                <a:gd name="connsiteX69" fmla="*/ 3283889 w 4345388"/>
                <a:gd name="connsiteY69" fmla="*/ 1048355 h 1812024"/>
                <a:gd name="connsiteX70" fmla="*/ 3315694 w 4345388"/>
                <a:gd name="connsiteY70" fmla="*/ 984744 h 1812024"/>
                <a:gd name="connsiteX71" fmla="*/ 3335573 w 4345388"/>
                <a:gd name="connsiteY71" fmla="*/ 1016549 h 1812024"/>
                <a:gd name="connsiteX72" fmla="*/ 3367378 w 4345388"/>
                <a:gd name="connsiteY72" fmla="*/ 1088111 h 1812024"/>
                <a:gd name="connsiteX73" fmla="*/ 3399183 w 4345388"/>
                <a:gd name="connsiteY73" fmla="*/ 1143770 h 1812024"/>
                <a:gd name="connsiteX74" fmla="*/ 3415086 w 4345388"/>
                <a:gd name="connsiteY74" fmla="*/ 1139795 h 1812024"/>
                <a:gd name="connsiteX75" fmla="*/ 3430988 w 4345388"/>
                <a:gd name="connsiteY75" fmla="*/ 1111965 h 1812024"/>
                <a:gd name="connsiteX76" fmla="*/ 3454842 w 4345388"/>
                <a:gd name="connsiteY76" fmla="*/ 1060282 h 1812024"/>
                <a:gd name="connsiteX77" fmla="*/ 3478696 w 4345388"/>
                <a:gd name="connsiteY77" fmla="*/ 1008598 h 1812024"/>
                <a:gd name="connsiteX78" fmla="*/ 3490623 w 4345388"/>
                <a:gd name="connsiteY78" fmla="*/ 1004622 h 1812024"/>
                <a:gd name="connsiteX79" fmla="*/ 3522428 w 4345388"/>
                <a:gd name="connsiteY79" fmla="*/ 1048355 h 1812024"/>
                <a:gd name="connsiteX80" fmla="*/ 3538331 w 4345388"/>
                <a:gd name="connsiteY80" fmla="*/ 1068233 h 1812024"/>
                <a:gd name="connsiteX81" fmla="*/ 3582063 w 4345388"/>
                <a:gd name="connsiteY81" fmla="*/ 1151722 h 1812024"/>
                <a:gd name="connsiteX82" fmla="*/ 3609893 w 4345388"/>
                <a:gd name="connsiteY82" fmla="*/ 1203405 h 1812024"/>
                <a:gd name="connsiteX83" fmla="*/ 3629771 w 4345388"/>
                <a:gd name="connsiteY83" fmla="*/ 1251113 h 1812024"/>
                <a:gd name="connsiteX84" fmla="*/ 3641698 w 4345388"/>
                <a:gd name="connsiteY84" fmla="*/ 1267015 h 1812024"/>
                <a:gd name="connsiteX85" fmla="*/ 3653625 w 4345388"/>
                <a:gd name="connsiteY85" fmla="*/ 1294845 h 1812024"/>
                <a:gd name="connsiteX86" fmla="*/ 3665552 w 4345388"/>
                <a:gd name="connsiteY86" fmla="*/ 1282918 h 1812024"/>
                <a:gd name="connsiteX87" fmla="*/ 3721211 w 4345388"/>
                <a:gd name="connsiteY87" fmla="*/ 1111965 h 1812024"/>
                <a:gd name="connsiteX88" fmla="*/ 3768919 w 4345388"/>
                <a:gd name="connsiteY88" fmla="*/ 948963 h 1812024"/>
                <a:gd name="connsiteX89" fmla="*/ 3776870 w 4345388"/>
                <a:gd name="connsiteY89" fmla="*/ 897280 h 1812024"/>
                <a:gd name="connsiteX90" fmla="*/ 3792773 w 4345388"/>
                <a:gd name="connsiteY90" fmla="*/ 861499 h 1812024"/>
                <a:gd name="connsiteX91" fmla="*/ 3800724 w 4345388"/>
                <a:gd name="connsiteY91" fmla="*/ 837645 h 1812024"/>
                <a:gd name="connsiteX92" fmla="*/ 3808675 w 4345388"/>
                <a:gd name="connsiteY92" fmla="*/ 801864 h 1812024"/>
                <a:gd name="connsiteX93" fmla="*/ 3824578 w 4345388"/>
                <a:gd name="connsiteY93" fmla="*/ 778010 h 1812024"/>
                <a:gd name="connsiteX94" fmla="*/ 3828554 w 4345388"/>
                <a:gd name="connsiteY94" fmla="*/ 789937 h 1812024"/>
                <a:gd name="connsiteX95" fmla="*/ 3836505 w 4345388"/>
                <a:gd name="connsiteY95" fmla="*/ 801864 h 1812024"/>
                <a:gd name="connsiteX96" fmla="*/ 3840481 w 4345388"/>
                <a:gd name="connsiteY96" fmla="*/ 829694 h 1812024"/>
                <a:gd name="connsiteX97" fmla="*/ 3884213 w 4345388"/>
                <a:gd name="connsiteY97" fmla="*/ 992695 h 1812024"/>
                <a:gd name="connsiteX98" fmla="*/ 3896140 w 4345388"/>
                <a:gd name="connsiteY98" fmla="*/ 1024501 h 1812024"/>
                <a:gd name="connsiteX99" fmla="*/ 3904091 w 4345388"/>
                <a:gd name="connsiteY99" fmla="*/ 1064257 h 1812024"/>
                <a:gd name="connsiteX100" fmla="*/ 3916018 w 4345388"/>
                <a:gd name="connsiteY100" fmla="*/ 1115941 h 1812024"/>
                <a:gd name="connsiteX101" fmla="*/ 3947823 w 4345388"/>
                <a:gd name="connsiteY101" fmla="*/ 1219308 h 1812024"/>
                <a:gd name="connsiteX102" fmla="*/ 3959750 w 4345388"/>
                <a:gd name="connsiteY102" fmla="*/ 1239186 h 1812024"/>
                <a:gd name="connsiteX103" fmla="*/ 3971677 w 4345388"/>
                <a:gd name="connsiteY103" fmla="*/ 1286894 h 1812024"/>
                <a:gd name="connsiteX104" fmla="*/ 3995531 w 4345388"/>
                <a:gd name="connsiteY104" fmla="*/ 1394236 h 1812024"/>
                <a:gd name="connsiteX105" fmla="*/ 4023361 w 4345388"/>
                <a:gd name="connsiteY105" fmla="*/ 1430017 h 1812024"/>
                <a:gd name="connsiteX106" fmla="*/ 4031312 w 4345388"/>
                <a:gd name="connsiteY106" fmla="*/ 1441944 h 1812024"/>
                <a:gd name="connsiteX107" fmla="*/ 4043239 w 4345388"/>
                <a:gd name="connsiteY107" fmla="*/ 1465798 h 1812024"/>
                <a:gd name="connsiteX108" fmla="*/ 4055166 w 4345388"/>
                <a:gd name="connsiteY108" fmla="*/ 1469774 h 1812024"/>
                <a:gd name="connsiteX109" fmla="*/ 4082995 w 4345388"/>
                <a:gd name="connsiteY109" fmla="*/ 1477725 h 1812024"/>
                <a:gd name="connsiteX110" fmla="*/ 4114801 w 4345388"/>
                <a:gd name="connsiteY110" fmla="*/ 1481701 h 1812024"/>
                <a:gd name="connsiteX111" fmla="*/ 4130703 w 4345388"/>
                <a:gd name="connsiteY111" fmla="*/ 1485676 h 1812024"/>
                <a:gd name="connsiteX112" fmla="*/ 4154557 w 4345388"/>
                <a:gd name="connsiteY112" fmla="*/ 1477725 h 1812024"/>
                <a:gd name="connsiteX113" fmla="*/ 4166484 w 4345388"/>
                <a:gd name="connsiteY113" fmla="*/ 1465798 h 1812024"/>
                <a:gd name="connsiteX114" fmla="*/ 4198289 w 4345388"/>
                <a:gd name="connsiteY114" fmla="*/ 1414115 h 1812024"/>
                <a:gd name="connsiteX115" fmla="*/ 4234070 w 4345388"/>
                <a:gd name="connsiteY115" fmla="*/ 1418090 h 1812024"/>
                <a:gd name="connsiteX116" fmla="*/ 4257924 w 4345388"/>
                <a:gd name="connsiteY116" fmla="*/ 1437968 h 1812024"/>
                <a:gd name="connsiteX117" fmla="*/ 4273827 w 4345388"/>
                <a:gd name="connsiteY117" fmla="*/ 1449895 h 1812024"/>
                <a:gd name="connsiteX118" fmla="*/ 4313583 w 4345388"/>
                <a:gd name="connsiteY118" fmla="*/ 1485676 h 1812024"/>
                <a:gd name="connsiteX119" fmla="*/ 4325510 w 4345388"/>
                <a:gd name="connsiteY119" fmla="*/ 1505555 h 1812024"/>
                <a:gd name="connsiteX120" fmla="*/ 4337437 w 4345388"/>
                <a:gd name="connsiteY120" fmla="*/ 1533384 h 1812024"/>
                <a:gd name="connsiteX121" fmla="*/ 4345388 w 4345388"/>
                <a:gd name="connsiteY12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15086 w 4345388"/>
                <a:gd name="connsiteY73" fmla="*/ 1139795 h 1812024"/>
                <a:gd name="connsiteX74" fmla="*/ 3430988 w 4345388"/>
                <a:gd name="connsiteY74" fmla="*/ 1111965 h 1812024"/>
                <a:gd name="connsiteX75" fmla="*/ 3454842 w 4345388"/>
                <a:gd name="connsiteY75" fmla="*/ 1060282 h 1812024"/>
                <a:gd name="connsiteX76" fmla="*/ 3478696 w 4345388"/>
                <a:gd name="connsiteY76" fmla="*/ 1008598 h 1812024"/>
                <a:gd name="connsiteX77" fmla="*/ 3490623 w 4345388"/>
                <a:gd name="connsiteY77" fmla="*/ 1004622 h 1812024"/>
                <a:gd name="connsiteX78" fmla="*/ 3522428 w 4345388"/>
                <a:gd name="connsiteY78" fmla="*/ 1048355 h 1812024"/>
                <a:gd name="connsiteX79" fmla="*/ 3538331 w 4345388"/>
                <a:gd name="connsiteY79" fmla="*/ 1068233 h 1812024"/>
                <a:gd name="connsiteX80" fmla="*/ 3582063 w 4345388"/>
                <a:gd name="connsiteY80" fmla="*/ 1151722 h 1812024"/>
                <a:gd name="connsiteX81" fmla="*/ 3609893 w 4345388"/>
                <a:gd name="connsiteY81" fmla="*/ 1203405 h 1812024"/>
                <a:gd name="connsiteX82" fmla="*/ 3629771 w 4345388"/>
                <a:gd name="connsiteY82" fmla="*/ 1251113 h 1812024"/>
                <a:gd name="connsiteX83" fmla="*/ 3641698 w 4345388"/>
                <a:gd name="connsiteY83" fmla="*/ 1267015 h 1812024"/>
                <a:gd name="connsiteX84" fmla="*/ 3653625 w 4345388"/>
                <a:gd name="connsiteY84" fmla="*/ 1294845 h 1812024"/>
                <a:gd name="connsiteX85" fmla="*/ 3665552 w 4345388"/>
                <a:gd name="connsiteY85" fmla="*/ 1282918 h 1812024"/>
                <a:gd name="connsiteX86" fmla="*/ 3721211 w 4345388"/>
                <a:gd name="connsiteY86" fmla="*/ 1111965 h 1812024"/>
                <a:gd name="connsiteX87" fmla="*/ 3768919 w 4345388"/>
                <a:gd name="connsiteY87" fmla="*/ 948963 h 1812024"/>
                <a:gd name="connsiteX88" fmla="*/ 3776870 w 4345388"/>
                <a:gd name="connsiteY88" fmla="*/ 897280 h 1812024"/>
                <a:gd name="connsiteX89" fmla="*/ 3792773 w 4345388"/>
                <a:gd name="connsiteY89" fmla="*/ 861499 h 1812024"/>
                <a:gd name="connsiteX90" fmla="*/ 3800724 w 4345388"/>
                <a:gd name="connsiteY90" fmla="*/ 837645 h 1812024"/>
                <a:gd name="connsiteX91" fmla="*/ 3808675 w 4345388"/>
                <a:gd name="connsiteY91" fmla="*/ 801864 h 1812024"/>
                <a:gd name="connsiteX92" fmla="*/ 3824578 w 4345388"/>
                <a:gd name="connsiteY92" fmla="*/ 778010 h 1812024"/>
                <a:gd name="connsiteX93" fmla="*/ 3828554 w 4345388"/>
                <a:gd name="connsiteY93" fmla="*/ 789937 h 1812024"/>
                <a:gd name="connsiteX94" fmla="*/ 3836505 w 4345388"/>
                <a:gd name="connsiteY94" fmla="*/ 801864 h 1812024"/>
                <a:gd name="connsiteX95" fmla="*/ 3840481 w 4345388"/>
                <a:gd name="connsiteY95" fmla="*/ 829694 h 1812024"/>
                <a:gd name="connsiteX96" fmla="*/ 3884213 w 4345388"/>
                <a:gd name="connsiteY96" fmla="*/ 992695 h 1812024"/>
                <a:gd name="connsiteX97" fmla="*/ 3896140 w 4345388"/>
                <a:gd name="connsiteY97" fmla="*/ 1024501 h 1812024"/>
                <a:gd name="connsiteX98" fmla="*/ 3904091 w 4345388"/>
                <a:gd name="connsiteY98" fmla="*/ 1064257 h 1812024"/>
                <a:gd name="connsiteX99" fmla="*/ 3916018 w 4345388"/>
                <a:gd name="connsiteY99" fmla="*/ 1115941 h 1812024"/>
                <a:gd name="connsiteX100" fmla="*/ 3947823 w 4345388"/>
                <a:gd name="connsiteY100" fmla="*/ 1219308 h 1812024"/>
                <a:gd name="connsiteX101" fmla="*/ 3959750 w 4345388"/>
                <a:gd name="connsiteY101" fmla="*/ 1239186 h 1812024"/>
                <a:gd name="connsiteX102" fmla="*/ 3971677 w 4345388"/>
                <a:gd name="connsiteY102" fmla="*/ 1286894 h 1812024"/>
                <a:gd name="connsiteX103" fmla="*/ 3995531 w 4345388"/>
                <a:gd name="connsiteY103" fmla="*/ 1394236 h 1812024"/>
                <a:gd name="connsiteX104" fmla="*/ 4023361 w 4345388"/>
                <a:gd name="connsiteY104" fmla="*/ 1430017 h 1812024"/>
                <a:gd name="connsiteX105" fmla="*/ 4031312 w 4345388"/>
                <a:gd name="connsiteY105" fmla="*/ 1441944 h 1812024"/>
                <a:gd name="connsiteX106" fmla="*/ 4043239 w 4345388"/>
                <a:gd name="connsiteY106" fmla="*/ 1465798 h 1812024"/>
                <a:gd name="connsiteX107" fmla="*/ 4055166 w 4345388"/>
                <a:gd name="connsiteY107" fmla="*/ 1469774 h 1812024"/>
                <a:gd name="connsiteX108" fmla="*/ 4082995 w 4345388"/>
                <a:gd name="connsiteY108" fmla="*/ 1477725 h 1812024"/>
                <a:gd name="connsiteX109" fmla="*/ 4114801 w 4345388"/>
                <a:gd name="connsiteY109" fmla="*/ 1481701 h 1812024"/>
                <a:gd name="connsiteX110" fmla="*/ 4130703 w 4345388"/>
                <a:gd name="connsiteY110" fmla="*/ 1485676 h 1812024"/>
                <a:gd name="connsiteX111" fmla="*/ 4154557 w 4345388"/>
                <a:gd name="connsiteY111" fmla="*/ 1477725 h 1812024"/>
                <a:gd name="connsiteX112" fmla="*/ 4166484 w 4345388"/>
                <a:gd name="connsiteY112" fmla="*/ 1465798 h 1812024"/>
                <a:gd name="connsiteX113" fmla="*/ 4198289 w 4345388"/>
                <a:gd name="connsiteY113" fmla="*/ 1414115 h 1812024"/>
                <a:gd name="connsiteX114" fmla="*/ 4234070 w 4345388"/>
                <a:gd name="connsiteY114" fmla="*/ 1418090 h 1812024"/>
                <a:gd name="connsiteX115" fmla="*/ 4257924 w 4345388"/>
                <a:gd name="connsiteY115" fmla="*/ 1437968 h 1812024"/>
                <a:gd name="connsiteX116" fmla="*/ 4273827 w 4345388"/>
                <a:gd name="connsiteY116" fmla="*/ 1449895 h 1812024"/>
                <a:gd name="connsiteX117" fmla="*/ 4313583 w 4345388"/>
                <a:gd name="connsiteY117" fmla="*/ 1485676 h 1812024"/>
                <a:gd name="connsiteX118" fmla="*/ 4325510 w 4345388"/>
                <a:gd name="connsiteY118" fmla="*/ 1505555 h 1812024"/>
                <a:gd name="connsiteX119" fmla="*/ 4337437 w 4345388"/>
                <a:gd name="connsiteY119" fmla="*/ 1533384 h 1812024"/>
                <a:gd name="connsiteX120" fmla="*/ 4345388 w 4345388"/>
                <a:gd name="connsiteY12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54842 w 4345388"/>
                <a:gd name="connsiteY74" fmla="*/ 1060282 h 1812024"/>
                <a:gd name="connsiteX75" fmla="*/ 3478696 w 4345388"/>
                <a:gd name="connsiteY75" fmla="*/ 1008598 h 1812024"/>
                <a:gd name="connsiteX76" fmla="*/ 3490623 w 4345388"/>
                <a:gd name="connsiteY76" fmla="*/ 1004622 h 1812024"/>
                <a:gd name="connsiteX77" fmla="*/ 3522428 w 4345388"/>
                <a:gd name="connsiteY77" fmla="*/ 1048355 h 1812024"/>
                <a:gd name="connsiteX78" fmla="*/ 3538331 w 4345388"/>
                <a:gd name="connsiteY78" fmla="*/ 1068233 h 1812024"/>
                <a:gd name="connsiteX79" fmla="*/ 3582063 w 4345388"/>
                <a:gd name="connsiteY79" fmla="*/ 1151722 h 1812024"/>
                <a:gd name="connsiteX80" fmla="*/ 3609893 w 4345388"/>
                <a:gd name="connsiteY80" fmla="*/ 1203405 h 1812024"/>
                <a:gd name="connsiteX81" fmla="*/ 3629771 w 4345388"/>
                <a:gd name="connsiteY81" fmla="*/ 1251113 h 1812024"/>
                <a:gd name="connsiteX82" fmla="*/ 3641698 w 4345388"/>
                <a:gd name="connsiteY82" fmla="*/ 1267015 h 1812024"/>
                <a:gd name="connsiteX83" fmla="*/ 3653625 w 4345388"/>
                <a:gd name="connsiteY83" fmla="*/ 1294845 h 1812024"/>
                <a:gd name="connsiteX84" fmla="*/ 3665552 w 4345388"/>
                <a:gd name="connsiteY84" fmla="*/ 1282918 h 1812024"/>
                <a:gd name="connsiteX85" fmla="*/ 3721211 w 4345388"/>
                <a:gd name="connsiteY85" fmla="*/ 1111965 h 1812024"/>
                <a:gd name="connsiteX86" fmla="*/ 3768919 w 4345388"/>
                <a:gd name="connsiteY86" fmla="*/ 948963 h 1812024"/>
                <a:gd name="connsiteX87" fmla="*/ 3776870 w 4345388"/>
                <a:gd name="connsiteY87" fmla="*/ 897280 h 1812024"/>
                <a:gd name="connsiteX88" fmla="*/ 3792773 w 4345388"/>
                <a:gd name="connsiteY88" fmla="*/ 861499 h 1812024"/>
                <a:gd name="connsiteX89" fmla="*/ 3800724 w 4345388"/>
                <a:gd name="connsiteY89" fmla="*/ 837645 h 1812024"/>
                <a:gd name="connsiteX90" fmla="*/ 3808675 w 4345388"/>
                <a:gd name="connsiteY90" fmla="*/ 801864 h 1812024"/>
                <a:gd name="connsiteX91" fmla="*/ 3824578 w 4345388"/>
                <a:gd name="connsiteY91" fmla="*/ 778010 h 1812024"/>
                <a:gd name="connsiteX92" fmla="*/ 3828554 w 4345388"/>
                <a:gd name="connsiteY92" fmla="*/ 789937 h 1812024"/>
                <a:gd name="connsiteX93" fmla="*/ 3836505 w 4345388"/>
                <a:gd name="connsiteY93" fmla="*/ 801864 h 1812024"/>
                <a:gd name="connsiteX94" fmla="*/ 3840481 w 4345388"/>
                <a:gd name="connsiteY94" fmla="*/ 829694 h 1812024"/>
                <a:gd name="connsiteX95" fmla="*/ 3884213 w 4345388"/>
                <a:gd name="connsiteY95" fmla="*/ 992695 h 1812024"/>
                <a:gd name="connsiteX96" fmla="*/ 3896140 w 4345388"/>
                <a:gd name="connsiteY96" fmla="*/ 1024501 h 1812024"/>
                <a:gd name="connsiteX97" fmla="*/ 3904091 w 4345388"/>
                <a:gd name="connsiteY97" fmla="*/ 1064257 h 1812024"/>
                <a:gd name="connsiteX98" fmla="*/ 3916018 w 4345388"/>
                <a:gd name="connsiteY98" fmla="*/ 1115941 h 1812024"/>
                <a:gd name="connsiteX99" fmla="*/ 3947823 w 4345388"/>
                <a:gd name="connsiteY99" fmla="*/ 1219308 h 1812024"/>
                <a:gd name="connsiteX100" fmla="*/ 3959750 w 4345388"/>
                <a:gd name="connsiteY100" fmla="*/ 1239186 h 1812024"/>
                <a:gd name="connsiteX101" fmla="*/ 3971677 w 4345388"/>
                <a:gd name="connsiteY101" fmla="*/ 1286894 h 1812024"/>
                <a:gd name="connsiteX102" fmla="*/ 3995531 w 4345388"/>
                <a:gd name="connsiteY102" fmla="*/ 1394236 h 1812024"/>
                <a:gd name="connsiteX103" fmla="*/ 4023361 w 4345388"/>
                <a:gd name="connsiteY103" fmla="*/ 1430017 h 1812024"/>
                <a:gd name="connsiteX104" fmla="*/ 4031312 w 4345388"/>
                <a:gd name="connsiteY104" fmla="*/ 1441944 h 1812024"/>
                <a:gd name="connsiteX105" fmla="*/ 4043239 w 4345388"/>
                <a:gd name="connsiteY105" fmla="*/ 1465798 h 1812024"/>
                <a:gd name="connsiteX106" fmla="*/ 4055166 w 4345388"/>
                <a:gd name="connsiteY106" fmla="*/ 1469774 h 1812024"/>
                <a:gd name="connsiteX107" fmla="*/ 4082995 w 4345388"/>
                <a:gd name="connsiteY107" fmla="*/ 1477725 h 1812024"/>
                <a:gd name="connsiteX108" fmla="*/ 4114801 w 4345388"/>
                <a:gd name="connsiteY108" fmla="*/ 1481701 h 1812024"/>
                <a:gd name="connsiteX109" fmla="*/ 4130703 w 4345388"/>
                <a:gd name="connsiteY109" fmla="*/ 1485676 h 1812024"/>
                <a:gd name="connsiteX110" fmla="*/ 4154557 w 4345388"/>
                <a:gd name="connsiteY110" fmla="*/ 1477725 h 1812024"/>
                <a:gd name="connsiteX111" fmla="*/ 4166484 w 4345388"/>
                <a:gd name="connsiteY111" fmla="*/ 1465798 h 1812024"/>
                <a:gd name="connsiteX112" fmla="*/ 4198289 w 4345388"/>
                <a:gd name="connsiteY112" fmla="*/ 1414115 h 1812024"/>
                <a:gd name="connsiteX113" fmla="*/ 4234070 w 4345388"/>
                <a:gd name="connsiteY113" fmla="*/ 1418090 h 1812024"/>
                <a:gd name="connsiteX114" fmla="*/ 4257924 w 4345388"/>
                <a:gd name="connsiteY114" fmla="*/ 1437968 h 1812024"/>
                <a:gd name="connsiteX115" fmla="*/ 4273827 w 4345388"/>
                <a:gd name="connsiteY115" fmla="*/ 1449895 h 1812024"/>
                <a:gd name="connsiteX116" fmla="*/ 4313583 w 4345388"/>
                <a:gd name="connsiteY116" fmla="*/ 1485676 h 1812024"/>
                <a:gd name="connsiteX117" fmla="*/ 4325510 w 4345388"/>
                <a:gd name="connsiteY117" fmla="*/ 1505555 h 1812024"/>
                <a:gd name="connsiteX118" fmla="*/ 4337437 w 4345388"/>
                <a:gd name="connsiteY118" fmla="*/ 1533384 h 1812024"/>
                <a:gd name="connsiteX119" fmla="*/ 4345388 w 4345388"/>
                <a:gd name="connsiteY11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54842 w 4345388"/>
                <a:gd name="connsiteY74" fmla="*/ 1060282 h 1812024"/>
                <a:gd name="connsiteX75" fmla="*/ 3478696 w 4345388"/>
                <a:gd name="connsiteY75" fmla="*/ 1008598 h 1812024"/>
                <a:gd name="connsiteX76" fmla="*/ 3490623 w 4345388"/>
                <a:gd name="connsiteY76" fmla="*/ 1004622 h 1812024"/>
                <a:gd name="connsiteX77" fmla="*/ 3522428 w 4345388"/>
                <a:gd name="connsiteY77" fmla="*/ 1048355 h 1812024"/>
                <a:gd name="connsiteX78" fmla="*/ 3538331 w 4345388"/>
                <a:gd name="connsiteY78" fmla="*/ 1068233 h 1812024"/>
                <a:gd name="connsiteX79" fmla="*/ 3582063 w 4345388"/>
                <a:gd name="connsiteY79" fmla="*/ 1151722 h 1812024"/>
                <a:gd name="connsiteX80" fmla="*/ 3609893 w 4345388"/>
                <a:gd name="connsiteY80" fmla="*/ 1203405 h 1812024"/>
                <a:gd name="connsiteX81" fmla="*/ 3629771 w 4345388"/>
                <a:gd name="connsiteY81" fmla="*/ 1251113 h 1812024"/>
                <a:gd name="connsiteX82" fmla="*/ 3641698 w 4345388"/>
                <a:gd name="connsiteY82" fmla="*/ 1267015 h 1812024"/>
                <a:gd name="connsiteX83" fmla="*/ 3653625 w 4345388"/>
                <a:gd name="connsiteY83" fmla="*/ 1294845 h 1812024"/>
                <a:gd name="connsiteX84" fmla="*/ 3665552 w 4345388"/>
                <a:gd name="connsiteY84" fmla="*/ 1282918 h 1812024"/>
                <a:gd name="connsiteX85" fmla="*/ 3721211 w 4345388"/>
                <a:gd name="connsiteY85" fmla="*/ 1111965 h 1812024"/>
                <a:gd name="connsiteX86" fmla="*/ 3768919 w 4345388"/>
                <a:gd name="connsiteY86" fmla="*/ 948963 h 1812024"/>
                <a:gd name="connsiteX87" fmla="*/ 3776870 w 4345388"/>
                <a:gd name="connsiteY87" fmla="*/ 897280 h 1812024"/>
                <a:gd name="connsiteX88" fmla="*/ 3792773 w 4345388"/>
                <a:gd name="connsiteY88" fmla="*/ 861499 h 1812024"/>
                <a:gd name="connsiteX89" fmla="*/ 3800724 w 4345388"/>
                <a:gd name="connsiteY89" fmla="*/ 837645 h 1812024"/>
                <a:gd name="connsiteX90" fmla="*/ 3808675 w 4345388"/>
                <a:gd name="connsiteY90" fmla="*/ 801864 h 1812024"/>
                <a:gd name="connsiteX91" fmla="*/ 3824578 w 4345388"/>
                <a:gd name="connsiteY91" fmla="*/ 778010 h 1812024"/>
                <a:gd name="connsiteX92" fmla="*/ 3828554 w 4345388"/>
                <a:gd name="connsiteY92" fmla="*/ 789937 h 1812024"/>
                <a:gd name="connsiteX93" fmla="*/ 3836505 w 4345388"/>
                <a:gd name="connsiteY93" fmla="*/ 801864 h 1812024"/>
                <a:gd name="connsiteX94" fmla="*/ 3840481 w 4345388"/>
                <a:gd name="connsiteY94" fmla="*/ 829694 h 1812024"/>
                <a:gd name="connsiteX95" fmla="*/ 3884213 w 4345388"/>
                <a:gd name="connsiteY95" fmla="*/ 992695 h 1812024"/>
                <a:gd name="connsiteX96" fmla="*/ 3896140 w 4345388"/>
                <a:gd name="connsiteY96" fmla="*/ 1024501 h 1812024"/>
                <a:gd name="connsiteX97" fmla="*/ 3904091 w 4345388"/>
                <a:gd name="connsiteY97" fmla="*/ 1064257 h 1812024"/>
                <a:gd name="connsiteX98" fmla="*/ 3916018 w 4345388"/>
                <a:gd name="connsiteY98" fmla="*/ 1115941 h 1812024"/>
                <a:gd name="connsiteX99" fmla="*/ 3947823 w 4345388"/>
                <a:gd name="connsiteY99" fmla="*/ 1219308 h 1812024"/>
                <a:gd name="connsiteX100" fmla="*/ 3959750 w 4345388"/>
                <a:gd name="connsiteY100" fmla="*/ 1239186 h 1812024"/>
                <a:gd name="connsiteX101" fmla="*/ 3971677 w 4345388"/>
                <a:gd name="connsiteY101" fmla="*/ 1286894 h 1812024"/>
                <a:gd name="connsiteX102" fmla="*/ 3995531 w 4345388"/>
                <a:gd name="connsiteY102" fmla="*/ 1394236 h 1812024"/>
                <a:gd name="connsiteX103" fmla="*/ 4023361 w 4345388"/>
                <a:gd name="connsiteY103" fmla="*/ 1430017 h 1812024"/>
                <a:gd name="connsiteX104" fmla="*/ 4031312 w 4345388"/>
                <a:gd name="connsiteY104" fmla="*/ 1441944 h 1812024"/>
                <a:gd name="connsiteX105" fmla="*/ 4043239 w 4345388"/>
                <a:gd name="connsiteY105" fmla="*/ 1465798 h 1812024"/>
                <a:gd name="connsiteX106" fmla="*/ 4055166 w 4345388"/>
                <a:gd name="connsiteY106" fmla="*/ 1469774 h 1812024"/>
                <a:gd name="connsiteX107" fmla="*/ 4082995 w 4345388"/>
                <a:gd name="connsiteY107" fmla="*/ 1477725 h 1812024"/>
                <a:gd name="connsiteX108" fmla="*/ 4114801 w 4345388"/>
                <a:gd name="connsiteY108" fmla="*/ 1481701 h 1812024"/>
                <a:gd name="connsiteX109" fmla="*/ 4130703 w 4345388"/>
                <a:gd name="connsiteY109" fmla="*/ 1485676 h 1812024"/>
                <a:gd name="connsiteX110" fmla="*/ 4154557 w 4345388"/>
                <a:gd name="connsiteY110" fmla="*/ 1477725 h 1812024"/>
                <a:gd name="connsiteX111" fmla="*/ 4166484 w 4345388"/>
                <a:gd name="connsiteY111" fmla="*/ 1465798 h 1812024"/>
                <a:gd name="connsiteX112" fmla="*/ 4198289 w 4345388"/>
                <a:gd name="connsiteY112" fmla="*/ 1414115 h 1812024"/>
                <a:gd name="connsiteX113" fmla="*/ 4234070 w 4345388"/>
                <a:gd name="connsiteY113" fmla="*/ 1418090 h 1812024"/>
                <a:gd name="connsiteX114" fmla="*/ 4257924 w 4345388"/>
                <a:gd name="connsiteY114" fmla="*/ 1437968 h 1812024"/>
                <a:gd name="connsiteX115" fmla="*/ 4273827 w 4345388"/>
                <a:gd name="connsiteY115" fmla="*/ 1449895 h 1812024"/>
                <a:gd name="connsiteX116" fmla="*/ 4313583 w 4345388"/>
                <a:gd name="connsiteY116" fmla="*/ 1485676 h 1812024"/>
                <a:gd name="connsiteX117" fmla="*/ 4325510 w 4345388"/>
                <a:gd name="connsiteY117" fmla="*/ 1505555 h 1812024"/>
                <a:gd name="connsiteX118" fmla="*/ 4337437 w 4345388"/>
                <a:gd name="connsiteY118" fmla="*/ 1533384 h 1812024"/>
                <a:gd name="connsiteX119" fmla="*/ 4345388 w 4345388"/>
                <a:gd name="connsiteY11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54842 w 4345388"/>
                <a:gd name="connsiteY74" fmla="*/ 1060282 h 1812024"/>
                <a:gd name="connsiteX75" fmla="*/ 3478696 w 4345388"/>
                <a:gd name="connsiteY75" fmla="*/ 1008598 h 1812024"/>
                <a:gd name="connsiteX76" fmla="*/ 3490623 w 4345388"/>
                <a:gd name="connsiteY76" fmla="*/ 1004622 h 1812024"/>
                <a:gd name="connsiteX77" fmla="*/ 3522428 w 4345388"/>
                <a:gd name="connsiteY77" fmla="*/ 1048355 h 1812024"/>
                <a:gd name="connsiteX78" fmla="*/ 3538331 w 4345388"/>
                <a:gd name="connsiteY78" fmla="*/ 1068233 h 1812024"/>
                <a:gd name="connsiteX79" fmla="*/ 3582063 w 4345388"/>
                <a:gd name="connsiteY79" fmla="*/ 1151722 h 1812024"/>
                <a:gd name="connsiteX80" fmla="*/ 3609893 w 4345388"/>
                <a:gd name="connsiteY80" fmla="*/ 1203405 h 1812024"/>
                <a:gd name="connsiteX81" fmla="*/ 3629771 w 4345388"/>
                <a:gd name="connsiteY81" fmla="*/ 1251113 h 1812024"/>
                <a:gd name="connsiteX82" fmla="*/ 3641698 w 4345388"/>
                <a:gd name="connsiteY82" fmla="*/ 1267015 h 1812024"/>
                <a:gd name="connsiteX83" fmla="*/ 3653625 w 4345388"/>
                <a:gd name="connsiteY83" fmla="*/ 1294845 h 1812024"/>
                <a:gd name="connsiteX84" fmla="*/ 3665552 w 4345388"/>
                <a:gd name="connsiteY84" fmla="*/ 1282918 h 1812024"/>
                <a:gd name="connsiteX85" fmla="*/ 3721211 w 4345388"/>
                <a:gd name="connsiteY85" fmla="*/ 1111965 h 1812024"/>
                <a:gd name="connsiteX86" fmla="*/ 3768919 w 4345388"/>
                <a:gd name="connsiteY86" fmla="*/ 948963 h 1812024"/>
                <a:gd name="connsiteX87" fmla="*/ 3776870 w 4345388"/>
                <a:gd name="connsiteY87" fmla="*/ 897280 h 1812024"/>
                <a:gd name="connsiteX88" fmla="*/ 3792773 w 4345388"/>
                <a:gd name="connsiteY88" fmla="*/ 861499 h 1812024"/>
                <a:gd name="connsiteX89" fmla="*/ 3800724 w 4345388"/>
                <a:gd name="connsiteY89" fmla="*/ 837645 h 1812024"/>
                <a:gd name="connsiteX90" fmla="*/ 3808675 w 4345388"/>
                <a:gd name="connsiteY90" fmla="*/ 801864 h 1812024"/>
                <a:gd name="connsiteX91" fmla="*/ 3824578 w 4345388"/>
                <a:gd name="connsiteY91" fmla="*/ 778010 h 1812024"/>
                <a:gd name="connsiteX92" fmla="*/ 3828554 w 4345388"/>
                <a:gd name="connsiteY92" fmla="*/ 789937 h 1812024"/>
                <a:gd name="connsiteX93" fmla="*/ 3836505 w 4345388"/>
                <a:gd name="connsiteY93" fmla="*/ 801864 h 1812024"/>
                <a:gd name="connsiteX94" fmla="*/ 3840481 w 4345388"/>
                <a:gd name="connsiteY94" fmla="*/ 829694 h 1812024"/>
                <a:gd name="connsiteX95" fmla="*/ 3884213 w 4345388"/>
                <a:gd name="connsiteY95" fmla="*/ 992695 h 1812024"/>
                <a:gd name="connsiteX96" fmla="*/ 3896140 w 4345388"/>
                <a:gd name="connsiteY96" fmla="*/ 1024501 h 1812024"/>
                <a:gd name="connsiteX97" fmla="*/ 3904091 w 4345388"/>
                <a:gd name="connsiteY97" fmla="*/ 1064257 h 1812024"/>
                <a:gd name="connsiteX98" fmla="*/ 3916018 w 4345388"/>
                <a:gd name="connsiteY98" fmla="*/ 1115941 h 1812024"/>
                <a:gd name="connsiteX99" fmla="*/ 3947823 w 4345388"/>
                <a:gd name="connsiteY99" fmla="*/ 1219308 h 1812024"/>
                <a:gd name="connsiteX100" fmla="*/ 3959750 w 4345388"/>
                <a:gd name="connsiteY100" fmla="*/ 1239186 h 1812024"/>
                <a:gd name="connsiteX101" fmla="*/ 3971677 w 4345388"/>
                <a:gd name="connsiteY101" fmla="*/ 1286894 h 1812024"/>
                <a:gd name="connsiteX102" fmla="*/ 3995531 w 4345388"/>
                <a:gd name="connsiteY102" fmla="*/ 1394236 h 1812024"/>
                <a:gd name="connsiteX103" fmla="*/ 4023361 w 4345388"/>
                <a:gd name="connsiteY103" fmla="*/ 1430017 h 1812024"/>
                <a:gd name="connsiteX104" fmla="*/ 4031312 w 4345388"/>
                <a:gd name="connsiteY104" fmla="*/ 1441944 h 1812024"/>
                <a:gd name="connsiteX105" fmla="*/ 4043239 w 4345388"/>
                <a:gd name="connsiteY105" fmla="*/ 1465798 h 1812024"/>
                <a:gd name="connsiteX106" fmla="*/ 4055166 w 4345388"/>
                <a:gd name="connsiteY106" fmla="*/ 1469774 h 1812024"/>
                <a:gd name="connsiteX107" fmla="*/ 4082995 w 4345388"/>
                <a:gd name="connsiteY107" fmla="*/ 1477725 h 1812024"/>
                <a:gd name="connsiteX108" fmla="*/ 4114801 w 4345388"/>
                <a:gd name="connsiteY108" fmla="*/ 1481701 h 1812024"/>
                <a:gd name="connsiteX109" fmla="*/ 4130703 w 4345388"/>
                <a:gd name="connsiteY109" fmla="*/ 1485676 h 1812024"/>
                <a:gd name="connsiteX110" fmla="*/ 4154557 w 4345388"/>
                <a:gd name="connsiteY110" fmla="*/ 1477725 h 1812024"/>
                <a:gd name="connsiteX111" fmla="*/ 4166484 w 4345388"/>
                <a:gd name="connsiteY111" fmla="*/ 1465798 h 1812024"/>
                <a:gd name="connsiteX112" fmla="*/ 4198289 w 4345388"/>
                <a:gd name="connsiteY112" fmla="*/ 1414115 h 1812024"/>
                <a:gd name="connsiteX113" fmla="*/ 4234070 w 4345388"/>
                <a:gd name="connsiteY113" fmla="*/ 1418090 h 1812024"/>
                <a:gd name="connsiteX114" fmla="*/ 4257924 w 4345388"/>
                <a:gd name="connsiteY114" fmla="*/ 1437968 h 1812024"/>
                <a:gd name="connsiteX115" fmla="*/ 4273827 w 4345388"/>
                <a:gd name="connsiteY115" fmla="*/ 1449895 h 1812024"/>
                <a:gd name="connsiteX116" fmla="*/ 4313583 w 4345388"/>
                <a:gd name="connsiteY116" fmla="*/ 1485676 h 1812024"/>
                <a:gd name="connsiteX117" fmla="*/ 4325510 w 4345388"/>
                <a:gd name="connsiteY117" fmla="*/ 1505555 h 1812024"/>
                <a:gd name="connsiteX118" fmla="*/ 4337437 w 4345388"/>
                <a:gd name="connsiteY118" fmla="*/ 1533384 h 1812024"/>
                <a:gd name="connsiteX119" fmla="*/ 4345388 w 4345388"/>
                <a:gd name="connsiteY11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78696 w 4345388"/>
                <a:gd name="connsiteY74" fmla="*/ 1008598 h 1812024"/>
                <a:gd name="connsiteX75" fmla="*/ 3490623 w 4345388"/>
                <a:gd name="connsiteY75" fmla="*/ 1004622 h 1812024"/>
                <a:gd name="connsiteX76" fmla="*/ 3522428 w 4345388"/>
                <a:gd name="connsiteY76" fmla="*/ 1048355 h 1812024"/>
                <a:gd name="connsiteX77" fmla="*/ 3538331 w 4345388"/>
                <a:gd name="connsiteY77" fmla="*/ 1068233 h 1812024"/>
                <a:gd name="connsiteX78" fmla="*/ 3582063 w 4345388"/>
                <a:gd name="connsiteY78" fmla="*/ 1151722 h 1812024"/>
                <a:gd name="connsiteX79" fmla="*/ 3609893 w 4345388"/>
                <a:gd name="connsiteY79" fmla="*/ 1203405 h 1812024"/>
                <a:gd name="connsiteX80" fmla="*/ 3629771 w 4345388"/>
                <a:gd name="connsiteY80" fmla="*/ 1251113 h 1812024"/>
                <a:gd name="connsiteX81" fmla="*/ 3641698 w 4345388"/>
                <a:gd name="connsiteY81" fmla="*/ 1267015 h 1812024"/>
                <a:gd name="connsiteX82" fmla="*/ 3653625 w 4345388"/>
                <a:gd name="connsiteY82" fmla="*/ 1294845 h 1812024"/>
                <a:gd name="connsiteX83" fmla="*/ 3665552 w 4345388"/>
                <a:gd name="connsiteY83" fmla="*/ 1282918 h 1812024"/>
                <a:gd name="connsiteX84" fmla="*/ 3721211 w 4345388"/>
                <a:gd name="connsiteY84" fmla="*/ 1111965 h 1812024"/>
                <a:gd name="connsiteX85" fmla="*/ 3768919 w 4345388"/>
                <a:gd name="connsiteY85" fmla="*/ 948963 h 1812024"/>
                <a:gd name="connsiteX86" fmla="*/ 3776870 w 4345388"/>
                <a:gd name="connsiteY86" fmla="*/ 897280 h 1812024"/>
                <a:gd name="connsiteX87" fmla="*/ 3792773 w 4345388"/>
                <a:gd name="connsiteY87" fmla="*/ 861499 h 1812024"/>
                <a:gd name="connsiteX88" fmla="*/ 3800724 w 4345388"/>
                <a:gd name="connsiteY88" fmla="*/ 837645 h 1812024"/>
                <a:gd name="connsiteX89" fmla="*/ 3808675 w 4345388"/>
                <a:gd name="connsiteY89" fmla="*/ 801864 h 1812024"/>
                <a:gd name="connsiteX90" fmla="*/ 3824578 w 4345388"/>
                <a:gd name="connsiteY90" fmla="*/ 778010 h 1812024"/>
                <a:gd name="connsiteX91" fmla="*/ 3828554 w 4345388"/>
                <a:gd name="connsiteY91" fmla="*/ 789937 h 1812024"/>
                <a:gd name="connsiteX92" fmla="*/ 3836505 w 4345388"/>
                <a:gd name="connsiteY92" fmla="*/ 801864 h 1812024"/>
                <a:gd name="connsiteX93" fmla="*/ 3840481 w 4345388"/>
                <a:gd name="connsiteY93" fmla="*/ 829694 h 1812024"/>
                <a:gd name="connsiteX94" fmla="*/ 3884213 w 4345388"/>
                <a:gd name="connsiteY94" fmla="*/ 992695 h 1812024"/>
                <a:gd name="connsiteX95" fmla="*/ 3896140 w 4345388"/>
                <a:gd name="connsiteY95" fmla="*/ 1024501 h 1812024"/>
                <a:gd name="connsiteX96" fmla="*/ 3904091 w 4345388"/>
                <a:gd name="connsiteY96" fmla="*/ 1064257 h 1812024"/>
                <a:gd name="connsiteX97" fmla="*/ 3916018 w 4345388"/>
                <a:gd name="connsiteY97" fmla="*/ 1115941 h 1812024"/>
                <a:gd name="connsiteX98" fmla="*/ 3947823 w 4345388"/>
                <a:gd name="connsiteY98" fmla="*/ 1219308 h 1812024"/>
                <a:gd name="connsiteX99" fmla="*/ 3959750 w 4345388"/>
                <a:gd name="connsiteY99" fmla="*/ 1239186 h 1812024"/>
                <a:gd name="connsiteX100" fmla="*/ 3971677 w 4345388"/>
                <a:gd name="connsiteY100" fmla="*/ 1286894 h 1812024"/>
                <a:gd name="connsiteX101" fmla="*/ 3995531 w 4345388"/>
                <a:gd name="connsiteY101" fmla="*/ 1394236 h 1812024"/>
                <a:gd name="connsiteX102" fmla="*/ 4023361 w 4345388"/>
                <a:gd name="connsiteY102" fmla="*/ 1430017 h 1812024"/>
                <a:gd name="connsiteX103" fmla="*/ 4031312 w 4345388"/>
                <a:gd name="connsiteY103" fmla="*/ 1441944 h 1812024"/>
                <a:gd name="connsiteX104" fmla="*/ 4043239 w 4345388"/>
                <a:gd name="connsiteY104" fmla="*/ 1465798 h 1812024"/>
                <a:gd name="connsiteX105" fmla="*/ 4055166 w 4345388"/>
                <a:gd name="connsiteY105" fmla="*/ 1469774 h 1812024"/>
                <a:gd name="connsiteX106" fmla="*/ 4082995 w 4345388"/>
                <a:gd name="connsiteY106" fmla="*/ 1477725 h 1812024"/>
                <a:gd name="connsiteX107" fmla="*/ 4114801 w 4345388"/>
                <a:gd name="connsiteY107" fmla="*/ 1481701 h 1812024"/>
                <a:gd name="connsiteX108" fmla="*/ 4130703 w 4345388"/>
                <a:gd name="connsiteY108" fmla="*/ 1485676 h 1812024"/>
                <a:gd name="connsiteX109" fmla="*/ 4154557 w 4345388"/>
                <a:gd name="connsiteY109" fmla="*/ 1477725 h 1812024"/>
                <a:gd name="connsiteX110" fmla="*/ 4166484 w 4345388"/>
                <a:gd name="connsiteY110" fmla="*/ 1465798 h 1812024"/>
                <a:gd name="connsiteX111" fmla="*/ 4198289 w 4345388"/>
                <a:gd name="connsiteY111" fmla="*/ 1414115 h 1812024"/>
                <a:gd name="connsiteX112" fmla="*/ 4234070 w 4345388"/>
                <a:gd name="connsiteY112" fmla="*/ 1418090 h 1812024"/>
                <a:gd name="connsiteX113" fmla="*/ 4257924 w 4345388"/>
                <a:gd name="connsiteY113" fmla="*/ 1437968 h 1812024"/>
                <a:gd name="connsiteX114" fmla="*/ 4273827 w 4345388"/>
                <a:gd name="connsiteY114" fmla="*/ 1449895 h 1812024"/>
                <a:gd name="connsiteX115" fmla="*/ 4313583 w 4345388"/>
                <a:gd name="connsiteY115" fmla="*/ 1485676 h 1812024"/>
                <a:gd name="connsiteX116" fmla="*/ 4325510 w 4345388"/>
                <a:gd name="connsiteY116" fmla="*/ 1505555 h 1812024"/>
                <a:gd name="connsiteX117" fmla="*/ 4337437 w 4345388"/>
                <a:gd name="connsiteY117" fmla="*/ 1533384 h 1812024"/>
                <a:gd name="connsiteX118" fmla="*/ 4345388 w 4345388"/>
                <a:gd name="connsiteY11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22428 w 4345388"/>
                <a:gd name="connsiteY75" fmla="*/ 1048355 h 1812024"/>
                <a:gd name="connsiteX76" fmla="*/ 3538331 w 4345388"/>
                <a:gd name="connsiteY76" fmla="*/ 1068233 h 1812024"/>
                <a:gd name="connsiteX77" fmla="*/ 3582063 w 4345388"/>
                <a:gd name="connsiteY77" fmla="*/ 1151722 h 1812024"/>
                <a:gd name="connsiteX78" fmla="*/ 3609893 w 4345388"/>
                <a:gd name="connsiteY78" fmla="*/ 1203405 h 1812024"/>
                <a:gd name="connsiteX79" fmla="*/ 3629771 w 4345388"/>
                <a:gd name="connsiteY79" fmla="*/ 1251113 h 1812024"/>
                <a:gd name="connsiteX80" fmla="*/ 3641698 w 4345388"/>
                <a:gd name="connsiteY80" fmla="*/ 1267015 h 1812024"/>
                <a:gd name="connsiteX81" fmla="*/ 3653625 w 4345388"/>
                <a:gd name="connsiteY81" fmla="*/ 1294845 h 1812024"/>
                <a:gd name="connsiteX82" fmla="*/ 3665552 w 4345388"/>
                <a:gd name="connsiteY82" fmla="*/ 1282918 h 1812024"/>
                <a:gd name="connsiteX83" fmla="*/ 3721211 w 4345388"/>
                <a:gd name="connsiteY83" fmla="*/ 1111965 h 1812024"/>
                <a:gd name="connsiteX84" fmla="*/ 3768919 w 4345388"/>
                <a:gd name="connsiteY84" fmla="*/ 948963 h 1812024"/>
                <a:gd name="connsiteX85" fmla="*/ 3776870 w 4345388"/>
                <a:gd name="connsiteY85" fmla="*/ 897280 h 1812024"/>
                <a:gd name="connsiteX86" fmla="*/ 3792773 w 4345388"/>
                <a:gd name="connsiteY86" fmla="*/ 861499 h 1812024"/>
                <a:gd name="connsiteX87" fmla="*/ 3800724 w 4345388"/>
                <a:gd name="connsiteY87" fmla="*/ 837645 h 1812024"/>
                <a:gd name="connsiteX88" fmla="*/ 3808675 w 4345388"/>
                <a:gd name="connsiteY88" fmla="*/ 801864 h 1812024"/>
                <a:gd name="connsiteX89" fmla="*/ 3824578 w 4345388"/>
                <a:gd name="connsiteY89" fmla="*/ 778010 h 1812024"/>
                <a:gd name="connsiteX90" fmla="*/ 3828554 w 4345388"/>
                <a:gd name="connsiteY90" fmla="*/ 789937 h 1812024"/>
                <a:gd name="connsiteX91" fmla="*/ 3836505 w 4345388"/>
                <a:gd name="connsiteY91" fmla="*/ 801864 h 1812024"/>
                <a:gd name="connsiteX92" fmla="*/ 3840481 w 4345388"/>
                <a:gd name="connsiteY92" fmla="*/ 829694 h 1812024"/>
                <a:gd name="connsiteX93" fmla="*/ 3884213 w 4345388"/>
                <a:gd name="connsiteY93" fmla="*/ 992695 h 1812024"/>
                <a:gd name="connsiteX94" fmla="*/ 3896140 w 4345388"/>
                <a:gd name="connsiteY94" fmla="*/ 1024501 h 1812024"/>
                <a:gd name="connsiteX95" fmla="*/ 3904091 w 4345388"/>
                <a:gd name="connsiteY95" fmla="*/ 1064257 h 1812024"/>
                <a:gd name="connsiteX96" fmla="*/ 3916018 w 4345388"/>
                <a:gd name="connsiteY96" fmla="*/ 1115941 h 1812024"/>
                <a:gd name="connsiteX97" fmla="*/ 3947823 w 4345388"/>
                <a:gd name="connsiteY97" fmla="*/ 1219308 h 1812024"/>
                <a:gd name="connsiteX98" fmla="*/ 3959750 w 4345388"/>
                <a:gd name="connsiteY98" fmla="*/ 1239186 h 1812024"/>
                <a:gd name="connsiteX99" fmla="*/ 3971677 w 4345388"/>
                <a:gd name="connsiteY99" fmla="*/ 1286894 h 1812024"/>
                <a:gd name="connsiteX100" fmla="*/ 3995531 w 4345388"/>
                <a:gd name="connsiteY100" fmla="*/ 1394236 h 1812024"/>
                <a:gd name="connsiteX101" fmla="*/ 4023361 w 4345388"/>
                <a:gd name="connsiteY101" fmla="*/ 1430017 h 1812024"/>
                <a:gd name="connsiteX102" fmla="*/ 4031312 w 4345388"/>
                <a:gd name="connsiteY102" fmla="*/ 1441944 h 1812024"/>
                <a:gd name="connsiteX103" fmla="*/ 4043239 w 4345388"/>
                <a:gd name="connsiteY103" fmla="*/ 1465798 h 1812024"/>
                <a:gd name="connsiteX104" fmla="*/ 4055166 w 4345388"/>
                <a:gd name="connsiteY104" fmla="*/ 1469774 h 1812024"/>
                <a:gd name="connsiteX105" fmla="*/ 4082995 w 4345388"/>
                <a:gd name="connsiteY105" fmla="*/ 1477725 h 1812024"/>
                <a:gd name="connsiteX106" fmla="*/ 4114801 w 4345388"/>
                <a:gd name="connsiteY106" fmla="*/ 1481701 h 1812024"/>
                <a:gd name="connsiteX107" fmla="*/ 4130703 w 4345388"/>
                <a:gd name="connsiteY107" fmla="*/ 1485676 h 1812024"/>
                <a:gd name="connsiteX108" fmla="*/ 4154557 w 4345388"/>
                <a:gd name="connsiteY108" fmla="*/ 1477725 h 1812024"/>
                <a:gd name="connsiteX109" fmla="*/ 4166484 w 4345388"/>
                <a:gd name="connsiteY109" fmla="*/ 1465798 h 1812024"/>
                <a:gd name="connsiteX110" fmla="*/ 4198289 w 4345388"/>
                <a:gd name="connsiteY110" fmla="*/ 1414115 h 1812024"/>
                <a:gd name="connsiteX111" fmla="*/ 4234070 w 4345388"/>
                <a:gd name="connsiteY111" fmla="*/ 1418090 h 1812024"/>
                <a:gd name="connsiteX112" fmla="*/ 4257924 w 4345388"/>
                <a:gd name="connsiteY112" fmla="*/ 1437968 h 1812024"/>
                <a:gd name="connsiteX113" fmla="*/ 4273827 w 4345388"/>
                <a:gd name="connsiteY113" fmla="*/ 1449895 h 1812024"/>
                <a:gd name="connsiteX114" fmla="*/ 4313583 w 4345388"/>
                <a:gd name="connsiteY114" fmla="*/ 1485676 h 1812024"/>
                <a:gd name="connsiteX115" fmla="*/ 4325510 w 4345388"/>
                <a:gd name="connsiteY115" fmla="*/ 1505555 h 1812024"/>
                <a:gd name="connsiteX116" fmla="*/ 4337437 w 4345388"/>
                <a:gd name="connsiteY116" fmla="*/ 1533384 h 1812024"/>
                <a:gd name="connsiteX117" fmla="*/ 4345388 w 4345388"/>
                <a:gd name="connsiteY11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09893 w 4345388"/>
                <a:gd name="connsiteY77" fmla="*/ 1203405 h 1812024"/>
                <a:gd name="connsiteX78" fmla="*/ 3629771 w 4345388"/>
                <a:gd name="connsiteY78" fmla="*/ 1251113 h 1812024"/>
                <a:gd name="connsiteX79" fmla="*/ 3641698 w 4345388"/>
                <a:gd name="connsiteY79" fmla="*/ 1267015 h 1812024"/>
                <a:gd name="connsiteX80" fmla="*/ 3653625 w 4345388"/>
                <a:gd name="connsiteY80" fmla="*/ 1294845 h 1812024"/>
                <a:gd name="connsiteX81" fmla="*/ 3665552 w 4345388"/>
                <a:gd name="connsiteY81" fmla="*/ 1282918 h 1812024"/>
                <a:gd name="connsiteX82" fmla="*/ 3721211 w 4345388"/>
                <a:gd name="connsiteY82" fmla="*/ 1111965 h 1812024"/>
                <a:gd name="connsiteX83" fmla="*/ 3768919 w 4345388"/>
                <a:gd name="connsiteY83" fmla="*/ 948963 h 1812024"/>
                <a:gd name="connsiteX84" fmla="*/ 3776870 w 4345388"/>
                <a:gd name="connsiteY84" fmla="*/ 897280 h 1812024"/>
                <a:gd name="connsiteX85" fmla="*/ 3792773 w 4345388"/>
                <a:gd name="connsiteY85" fmla="*/ 861499 h 1812024"/>
                <a:gd name="connsiteX86" fmla="*/ 3800724 w 4345388"/>
                <a:gd name="connsiteY86" fmla="*/ 837645 h 1812024"/>
                <a:gd name="connsiteX87" fmla="*/ 3808675 w 4345388"/>
                <a:gd name="connsiteY87" fmla="*/ 801864 h 1812024"/>
                <a:gd name="connsiteX88" fmla="*/ 3824578 w 4345388"/>
                <a:gd name="connsiteY88" fmla="*/ 778010 h 1812024"/>
                <a:gd name="connsiteX89" fmla="*/ 3828554 w 4345388"/>
                <a:gd name="connsiteY89" fmla="*/ 789937 h 1812024"/>
                <a:gd name="connsiteX90" fmla="*/ 3836505 w 4345388"/>
                <a:gd name="connsiteY90" fmla="*/ 801864 h 1812024"/>
                <a:gd name="connsiteX91" fmla="*/ 3840481 w 4345388"/>
                <a:gd name="connsiteY91" fmla="*/ 829694 h 1812024"/>
                <a:gd name="connsiteX92" fmla="*/ 3884213 w 4345388"/>
                <a:gd name="connsiteY92" fmla="*/ 992695 h 1812024"/>
                <a:gd name="connsiteX93" fmla="*/ 3896140 w 4345388"/>
                <a:gd name="connsiteY93" fmla="*/ 1024501 h 1812024"/>
                <a:gd name="connsiteX94" fmla="*/ 3904091 w 4345388"/>
                <a:gd name="connsiteY94" fmla="*/ 1064257 h 1812024"/>
                <a:gd name="connsiteX95" fmla="*/ 3916018 w 4345388"/>
                <a:gd name="connsiteY95" fmla="*/ 1115941 h 1812024"/>
                <a:gd name="connsiteX96" fmla="*/ 3947823 w 4345388"/>
                <a:gd name="connsiteY96" fmla="*/ 1219308 h 1812024"/>
                <a:gd name="connsiteX97" fmla="*/ 3959750 w 4345388"/>
                <a:gd name="connsiteY97" fmla="*/ 1239186 h 1812024"/>
                <a:gd name="connsiteX98" fmla="*/ 3971677 w 4345388"/>
                <a:gd name="connsiteY98" fmla="*/ 1286894 h 1812024"/>
                <a:gd name="connsiteX99" fmla="*/ 3995531 w 4345388"/>
                <a:gd name="connsiteY99" fmla="*/ 1394236 h 1812024"/>
                <a:gd name="connsiteX100" fmla="*/ 4023361 w 4345388"/>
                <a:gd name="connsiteY100" fmla="*/ 1430017 h 1812024"/>
                <a:gd name="connsiteX101" fmla="*/ 4031312 w 4345388"/>
                <a:gd name="connsiteY101" fmla="*/ 1441944 h 1812024"/>
                <a:gd name="connsiteX102" fmla="*/ 4043239 w 4345388"/>
                <a:gd name="connsiteY102" fmla="*/ 1465798 h 1812024"/>
                <a:gd name="connsiteX103" fmla="*/ 4055166 w 4345388"/>
                <a:gd name="connsiteY103" fmla="*/ 1469774 h 1812024"/>
                <a:gd name="connsiteX104" fmla="*/ 4082995 w 4345388"/>
                <a:gd name="connsiteY104" fmla="*/ 1477725 h 1812024"/>
                <a:gd name="connsiteX105" fmla="*/ 4114801 w 4345388"/>
                <a:gd name="connsiteY105" fmla="*/ 1481701 h 1812024"/>
                <a:gd name="connsiteX106" fmla="*/ 4130703 w 4345388"/>
                <a:gd name="connsiteY106" fmla="*/ 1485676 h 1812024"/>
                <a:gd name="connsiteX107" fmla="*/ 4154557 w 4345388"/>
                <a:gd name="connsiteY107" fmla="*/ 1477725 h 1812024"/>
                <a:gd name="connsiteX108" fmla="*/ 4166484 w 4345388"/>
                <a:gd name="connsiteY108" fmla="*/ 1465798 h 1812024"/>
                <a:gd name="connsiteX109" fmla="*/ 4198289 w 4345388"/>
                <a:gd name="connsiteY109" fmla="*/ 1414115 h 1812024"/>
                <a:gd name="connsiteX110" fmla="*/ 4234070 w 4345388"/>
                <a:gd name="connsiteY110" fmla="*/ 1418090 h 1812024"/>
                <a:gd name="connsiteX111" fmla="*/ 4257924 w 4345388"/>
                <a:gd name="connsiteY111" fmla="*/ 1437968 h 1812024"/>
                <a:gd name="connsiteX112" fmla="*/ 4273827 w 4345388"/>
                <a:gd name="connsiteY112" fmla="*/ 1449895 h 1812024"/>
                <a:gd name="connsiteX113" fmla="*/ 4313583 w 4345388"/>
                <a:gd name="connsiteY113" fmla="*/ 1485676 h 1812024"/>
                <a:gd name="connsiteX114" fmla="*/ 4325510 w 4345388"/>
                <a:gd name="connsiteY114" fmla="*/ 1505555 h 1812024"/>
                <a:gd name="connsiteX115" fmla="*/ 4337437 w 4345388"/>
                <a:gd name="connsiteY115" fmla="*/ 1533384 h 1812024"/>
                <a:gd name="connsiteX116" fmla="*/ 4345388 w 4345388"/>
                <a:gd name="connsiteY11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41698 w 4345388"/>
                <a:gd name="connsiteY78" fmla="*/ 1267015 h 1812024"/>
                <a:gd name="connsiteX79" fmla="*/ 3653625 w 4345388"/>
                <a:gd name="connsiteY79" fmla="*/ 1294845 h 1812024"/>
                <a:gd name="connsiteX80" fmla="*/ 3665552 w 4345388"/>
                <a:gd name="connsiteY80" fmla="*/ 1282918 h 1812024"/>
                <a:gd name="connsiteX81" fmla="*/ 3721211 w 4345388"/>
                <a:gd name="connsiteY81" fmla="*/ 1111965 h 1812024"/>
                <a:gd name="connsiteX82" fmla="*/ 3768919 w 4345388"/>
                <a:gd name="connsiteY82" fmla="*/ 948963 h 1812024"/>
                <a:gd name="connsiteX83" fmla="*/ 3776870 w 4345388"/>
                <a:gd name="connsiteY83" fmla="*/ 897280 h 1812024"/>
                <a:gd name="connsiteX84" fmla="*/ 3792773 w 4345388"/>
                <a:gd name="connsiteY84" fmla="*/ 861499 h 1812024"/>
                <a:gd name="connsiteX85" fmla="*/ 3800724 w 4345388"/>
                <a:gd name="connsiteY85" fmla="*/ 837645 h 1812024"/>
                <a:gd name="connsiteX86" fmla="*/ 3808675 w 4345388"/>
                <a:gd name="connsiteY86" fmla="*/ 801864 h 1812024"/>
                <a:gd name="connsiteX87" fmla="*/ 3824578 w 4345388"/>
                <a:gd name="connsiteY87" fmla="*/ 778010 h 1812024"/>
                <a:gd name="connsiteX88" fmla="*/ 3828554 w 4345388"/>
                <a:gd name="connsiteY88" fmla="*/ 789937 h 1812024"/>
                <a:gd name="connsiteX89" fmla="*/ 3836505 w 4345388"/>
                <a:gd name="connsiteY89" fmla="*/ 801864 h 1812024"/>
                <a:gd name="connsiteX90" fmla="*/ 3840481 w 4345388"/>
                <a:gd name="connsiteY90" fmla="*/ 829694 h 1812024"/>
                <a:gd name="connsiteX91" fmla="*/ 3884213 w 4345388"/>
                <a:gd name="connsiteY91" fmla="*/ 992695 h 1812024"/>
                <a:gd name="connsiteX92" fmla="*/ 3896140 w 4345388"/>
                <a:gd name="connsiteY92" fmla="*/ 1024501 h 1812024"/>
                <a:gd name="connsiteX93" fmla="*/ 3904091 w 4345388"/>
                <a:gd name="connsiteY93" fmla="*/ 1064257 h 1812024"/>
                <a:gd name="connsiteX94" fmla="*/ 3916018 w 4345388"/>
                <a:gd name="connsiteY94" fmla="*/ 1115941 h 1812024"/>
                <a:gd name="connsiteX95" fmla="*/ 3947823 w 4345388"/>
                <a:gd name="connsiteY95" fmla="*/ 1219308 h 1812024"/>
                <a:gd name="connsiteX96" fmla="*/ 3959750 w 4345388"/>
                <a:gd name="connsiteY96" fmla="*/ 1239186 h 1812024"/>
                <a:gd name="connsiteX97" fmla="*/ 3971677 w 4345388"/>
                <a:gd name="connsiteY97" fmla="*/ 1286894 h 1812024"/>
                <a:gd name="connsiteX98" fmla="*/ 3995531 w 4345388"/>
                <a:gd name="connsiteY98" fmla="*/ 1394236 h 1812024"/>
                <a:gd name="connsiteX99" fmla="*/ 4023361 w 4345388"/>
                <a:gd name="connsiteY99" fmla="*/ 1430017 h 1812024"/>
                <a:gd name="connsiteX100" fmla="*/ 4031312 w 4345388"/>
                <a:gd name="connsiteY100" fmla="*/ 1441944 h 1812024"/>
                <a:gd name="connsiteX101" fmla="*/ 4043239 w 4345388"/>
                <a:gd name="connsiteY101" fmla="*/ 1465798 h 1812024"/>
                <a:gd name="connsiteX102" fmla="*/ 4055166 w 4345388"/>
                <a:gd name="connsiteY102" fmla="*/ 1469774 h 1812024"/>
                <a:gd name="connsiteX103" fmla="*/ 4082995 w 4345388"/>
                <a:gd name="connsiteY103" fmla="*/ 1477725 h 1812024"/>
                <a:gd name="connsiteX104" fmla="*/ 4114801 w 4345388"/>
                <a:gd name="connsiteY104" fmla="*/ 1481701 h 1812024"/>
                <a:gd name="connsiteX105" fmla="*/ 4130703 w 4345388"/>
                <a:gd name="connsiteY105" fmla="*/ 1485676 h 1812024"/>
                <a:gd name="connsiteX106" fmla="*/ 4154557 w 4345388"/>
                <a:gd name="connsiteY106" fmla="*/ 1477725 h 1812024"/>
                <a:gd name="connsiteX107" fmla="*/ 4166484 w 4345388"/>
                <a:gd name="connsiteY107" fmla="*/ 1465798 h 1812024"/>
                <a:gd name="connsiteX108" fmla="*/ 4198289 w 4345388"/>
                <a:gd name="connsiteY108" fmla="*/ 1414115 h 1812024"/>
                <a:gd name="connsiteX109" fmla="*/ 4234070 w 4345388"/>
                <a:gd name="connsiteY109" fmla="*/ 1418090 h 1812024"/>
                <a:gd name="connsiteX110" fmla="*/ 4257924 w 4345388"/>
                <a:gd name="connsiteY110" fmla="*/ 1437968 h 1812024"/>
                <a:gd name="connsiteX111" fmla="*/ 4273827 w 4345388"/>
                <a:gd name="connsiteY111" fmla="*/ 1449895 h 1812024"/>
                <a:gd name="connsiteX112" fmla="*/ 4313583 w 4345388"/>
                <a:gd name="connsiteY112" fmla="*/ 1485676 h 1812024"/>
                <a:gd name="connsiteX113" fmla="*/ 4325510 w 4345388"/>
                <a:gd name="connsiteY113" fmla="*/ 1505555 h 1812024"/>
                <a:gd name="connsiteX114" fmla="*/ 4337437 w 4345388"/>
                <a:gd name="connsiteY114" fmla="*/ 1533384 h 1812024"/>
                <a:gd name="connsiteX115" fmla="*/ 4345388 w 4345388"/>
                <a:gd name="connsiteY11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41698 w 4345388"/>
                <a:gd name="connsiteY78" fmla="*/ 1267015 h 1812024"/>
                <a:gd name="connsiteX79" fmla="*/ 3653625 w 4345388"/>
                <a:gd name="connsiteY79" fmla="*/ 1294845 h 1812024"/>
                <a:gd name="connsiteX80" fmla="*/ 3665552 w 4345388"/>
                <a:gd name="connsiteY80" fmla="*/ 1282918 h 1812024"/>
                <a:gd name="connsiteX81" fmla="*/ 3721211 w 4345388"/>
                <a:gd name="connsiteY81" fmla="*/ 1111965 h 1812024"/>
                <a:gd name="connsiteX82" fmla="*/ 3768919 w 4345388"/>
                <a:gd name="connsiteY82" fmla="*/ 948963 h 1812024"/>
                <a:gd name="connsiteX83" fmla="*/ 3776870 w 4345388"/>
                <a:gd name="connsiteY83" fmla="*/ 897280 h 1812024"/>
                <a:gd name="connsiteX84" fmla="*/ 3792773 w 4345388"/>
                <a:gd name="connsiteY84" fmla="*/ 861499 h 1812024"/>
                <a:gd name="connsiteX85" fmla="*/ 3800724 w 4345388"/>
                <a:gd name="connsiteY85" fmla="*/ 837645 h 1812024"/>
                <a:gd name="connsiteX86" fmla="*/ 3808675 w 4345388"/>
                <a:gd name="connsiteY86" fmla="*/ 801864 h 1812024"/>
                <a:gd name="connsiteX87" fmla="*/ 3824578 w 4345388"/>
                <a:gd name="connsiteY87" fmla="*/ 778010 h 1812024"/>
                <a:gd name="connsiteX88" fmla="*/ 3828554 w 4345388"/>
                <a:gd name="connsiteY88" fmla="*/ 789937 h 1812024"/>
                <a:gd name="connsiteX89" fmla="*/ 3836505 w 4345388"/>
                <a:gd name="connsiteY89" fmla="*/ 801864 h 1812024"/>
                <a:gd name="connsiteX90" fmla="*/ 3840481 w 4345388"/>
                <a:gd name="connsiteY90" fmla="*/ 829694 h 1812024"/>
                <a:gd name="connsiteX91" fmla="*/ 3884213 w 4345388"/>
                <a:gd name="connsiteY91" fmla="*/ 992695 h 1812024"/>
                <a:gd name="connsiteX92" fmla="*/ 3896140 w 4345388"/>
                <a:gd name="connsiteY92" fmla="*/ 1024501 h 1812024"/>
                <a:gd name="connsiteX93" fmla="*/ 3904091 w 4345388"/>
                <a:gd name="connsiteY93" fmla="*/ 1064257 h 1812024"/>
                <a:gd name="connsiteX94" fmla="*/ 3916018 w 4345388"/>
                <a:gd name="connsiteY94" fmla="*/ 1115941 h 1812024"/>
                <a:gd name="connsiteX95" fmla="*/ 3947823 w 4345388"/>
                <a:gd name="connsiteY95" fmla="*/ 1219308 h 1812024"/>
                <a:gd name="connsiteX96" fmla="*/ 3959750 w 4345388"/>
                <a:gd name="connsiteY96" fmla="*/ 1239186 h 1812024"/>
                <a:gd name="connsiteX97" fmla="*/ 3971677 w 4345388"/>
                <a:gd name="connsiteY97" fmla="*/ 1286894 h 1812024"/>
                <a:gd name="connsiteX98" fmla="*/ 3995531 w 4345388"/>
                <a:gd name="connsiteY98" fmla="*/ 1394236 h 1812024"/>
                <a:gd name="connsiteX99" fmla="*/ 4023361 w 4345388"/>
                <a:gd name="connsiteY99" fmla="*/ 1430017 h 1812024"/>
                <a:gd name="connsiteX100" fmla="*/ 4031312 w 4345388"/>
                <a:gd name="connsiteY100" fmla="*/ 1441944 h 1812024"/>
                <a:gd name="connsiteX101" fmla="*/ 4043239 w 4345388"/>
                <a:gd name="connsiteY101" fmla="*/ 1465798 h 1812024"/>
                <a:gd name="connsiteX102" fmla="*/ 4055166 w 4345388"/>
                <a:gd name="connsiteY102" fmla="*/ 1469774 h 1812024"/>
                <a:gd name="connsiteX103" fmla="*/ 4082995 w 4345388"/>
                <a:gd name="connsiteY103" fmla="*/ 1477725 h 1812024"/>
                <a:gd name="connsiteX104" fmla="*/ 4114801 w 4345388"/>
                <a:gd name="connsiteY104" fmla="*/ 1481701 h 1812024"/>
                <a:gd name="connsiteX105" fmla="*/ 4130703 w 4345388"/>
                <a:gd name="connsiteY105" fmla="*/ 1485676 h 1812024"/>
                <a:gd name="connsiteX106" fmla="*/ 4154557 w 4345388"/>
                <a:gd name="connsiteY106" fmla="*/ 1477725 h 1812024"/>
                <a:gd name="connsiteX107" fmla="*/ 4166484 w 4345388"/>
                <a:gd name="connsiteY107" fmla="*/ 1465798 h 1812024"/>
                <a:gd name="connsiteX108" fmla="*/ 4198289 w 4345388"/>
                <a:gd name="connsiteY108" fmla="*/ 1414115 h 1812024"/>
                <a:gd name="connsiteX109" fmla="*/ 4234070 w 4345388"/>
                <a:gd name="connsiteY109" fmla="*/ 1418090 h 1812024"/>
                <a:gd name="connsiteX110" fmla="*/ 4257924 w 4345388"/>
                <a:gd name="connsiteY110" fmla="*/ 1437968 h 1812024"/>
                <a:gd name="connsiteX111" fmla="*/ 4273827 w 4345388"/>
                <a:gd name="connsiteY111" fmla="*/ 1449895 h 1812024"/>
                <a:gd name="connsiteX112" fmla="*/ 4313583 w 4345388"/>
                <a:gd name="connsiteY112" fmla="*/ 1485676 h 1812024"/>
                <a:gd name="connsiteX113" fmla="*/ 4325510 w 4345388"/>
                <a:gd name="connsiteY113" fmla="*/ 1505555 h 1812024"/>
                <a:gd name="connsiteX114" fmla="*/ 4337437 w 4345388"/>
                <a:gd name="connsiteY114" fmla="*/ 1533384 h 1812024"/>
                <a:gd name="connsiteX115" fmla="*/ 4345388 w 4345388"/>
                <a:gd name="connsiteY11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665552 w 4345388"/>
                <a:gd name="connsiteY79" fmla="*/ 1282918 h 1812024"/>
                <a:gd name="connsiteX80" fmla="*/ 3721211 w 4345388"/>
                <a:gd name="connsiteY80" fmla="*/ 1111965 h 1812024"/>
                <a:gd name="connsiteX81" fmla="*/ 3768919 w 4345388"/>
                <a:gd name="connsiteY81" fmla="*/ 948963 h 1812024"/>
                <a:gd name="connsiteX82" fmla="*/ 3776870 w 4345388"/>
                <a:gd name="connsiteY82" fmla="*/ 897280 h 1812024"/>
                <a:gd name="connsiteX83" fmla="*/ 3792773 w 4345388"/>
                <a:gd name="connsiteY83" fmla="*/ 861499 h 1812024"/>
                <a:gd name="connsiteX84" fmla="*/ 3800724 w 4345388"/>
                <a:gd name="connsiteY84" fmla="*/ 837645 h 1812024"/>
                <a:gd name="connsiteX85" fmla="*/ 3808675 w 4345388"/>
                <a:gd name="connsiteY85" fmla="*/ 801864 h 1812024"/>
                <a:gd name="connsiteX86" fmla="*/ 3824578 w 4345388"/>
                <a:gd name="connsiteY86" fmla="*/ 778010 h 1812024"/>
                <a:gd name="connsiteX87" fmla="*/ 3828554 w 4345388"/>
                <a:gd name="connsiteY87" fmla="*/ 789937 h 1812024"/>
                <a:gd name="connsiteX88" fmla="*/ 3836505 w 4345388"/>
                <a:gd name="connsiteY88" fmla="*/ 801864 h 1812024"/>
                <a:gd name="connsiteX89" fmla="*/ 3840481 w 4345388"/>
                <a:gd name="connsiteY89" fmla="*/ 829694 h 1812024"/>
                <a:gd name="connsiteX90" fmla="*/ 3884213 w 4345388"/>
                <a:gd name="connsiteY90" fmla="*/ 992695 h 1812024"/>
                <a:gd name="connsiteX91" fmla="*/ 3896140 w 4345388"/>
                <a:gd name="connsiteY91" fmla="*/ 1024501 h 1812024"/>
                <a:gd name="connsiteX92" fmla="*/ 3904091 w 4345388"/>
                <a:gd name="connsiteY92" fmla="*/ 1064257 h 1812024"/>
                <a:gd name="connsiteX93" fmla="*/ 3916018 w 4345388"/>
                <a:gd name="connsiteY93" fmla="*/ 1115941 h 1812024"/>
                <a:gd name="connsiteX94" fmla="*/ 3947823 w 4345388"/>
                <a:gd name="connsiteY94" fmla="*/ 1219308 h 1812024"/>
                <a:gd name="connsiteX95" fmla="*/ 3959750 w 4345388"/>
                <a:gd name="connsiteY95" fmla="*/ 1239186 h 1812024"/>
                <a:gd name="connsiteX96" fmla="*/ 3971677 w 4345388"/>
                <a:gd name="connsiteY96" fmla="*/ 1286894 h 1812024"/>
                <a:gd name="connsiteX97" fmla="*/ 3995531 w 4345388"/>
                <a:gd name="connsiteY97" fmla="*/ 1394236 h 1812024"/>
                <a:gd name="connsiteX98" fmla="*/ 4023361 w 4345388"/>
                <a:gd name="connsiteY98" fmla="*/ 1430017 h 1812024"/>
                <a:gd name="connsiteX99" fmla="*/ 4031312 w 4345388"/>
                <a:gd name="connsiteY99" fmla="*/ 1441944 h 1812024"/>
                <a:gd name="connsiteX100" fmla="*/ 4043239 w 4345388"/>
                <a:gd name="connsiteY100" fmla="*/ 1465798 h 1812024"/>
                <a:gd name="connsiteX101" fmla="*/ 4055166 w 4345388"/>
                <a:gd name="connsiteY101" fmla="*/ 1469774 h 1812024"/>
                <a:gd name="connsiteX102" fmla="*/ 4082995 w 4345388"/>
                <a:gd name="connsiteY102" fmla="*/ 1477725 h 1812024"/>
                <a:gd name="connsiteX103" fmla="*/ 4114801 w 4345388"/>
                <a:gd name="connsiteY103" fmla="*/ 1481701 h 1812024"/>
                <a:gd name="connsiteX104" fmla="*/ 4130703 w 4345388"/>
                <a:gd name="connsiteY104" fmla="*/ 1485676 h 1812024"/>
                <a:gd name="connsiteX105" fmla="*/ 4154557 w 4345388"/>
                <a:gd name="connsiteY105" fmla="*/ 1477725 h 1812024"/>
                <a:gd name="connsiteX106" fmla="*/ 4166484 w 4345388"/>
                <a:gd name="connsiteY106" fmla="*/ 1465798 h 1812024"/>
                <a:gd name="connsiteX107" fmla="*/ 4198289 w 4345388"/>
                <a:gd name="connsiteY107" fmla="*/ 1414115 h 1812024"/>
                <a:gd name="connsiteX108" fmla="*/ 4234070 w 4345388"/>
                <a:gd name="connsiteY108" fmla="*/ 1418090 h 1812024"/>
                <a:gd name="connsiteX109" fmla="*/ 4257924 w 4345388"/>
                <a:gd name="connsiteY109" fmla="*/ 1437968 h 1812024"/>
                <a:gd name="connsiteX110" fmla="*/ 4273827 w 4345388"/>
                <a:gd name="connsiteY110" fmla="*/ 1449895 h 1812024"/>
                <a:gd name="connsiteX111" fmla="*/ 4313583 w 4345388"/>
                <a:gd name="connsiteY111" fmla="*/ 1485676 h 1812024"/>
                <a:gd name="connsiteX112" fmla="*/ 4325510 w 4345388"/>
                <a:gd name="connsiteY112" fmla="*/ 1505555 h 1812024"/>
                <a:gd name="connsiteX113" fmla="*/ 4337437 w 4345388"/>
                <a:gd name="connsiteY113" fmla="*/ 1533384 h 1812024"/>
                <a:gd name="connsiteX114" fmla="*/ 4345388 w 4345388"/>
                <a:gd name="connsiteY11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685217 w 4345388"/>
                <a:gd name="connsiteY79" fmla="*/ 1221467 h 1812024"/>
                <a:gd name="connsiteX80" fmla="*/ 3721211 w 4345388"/>
                <a:gd name="connsiteY80" fmla="*/ 1111965 h 1812024"/>
                <a:gd name="connsiteX81" fmla="*/ 3768919 w 4345388"/>
                <a:gd name="connsiteY81" fmla="*/ 948963 h 1812024"/>
                <a:gd name="connsiteX82" fmla="*/ 3776870 w 4345388"/>
                <a:gd name="connsiteY82" fmla="*/ 897280 h 1812024"/>
                <a:gd name="connsiteX83" fmla="*/ 3792773 w 4345388"/>
                <a:gd name="connsiteY83" fmla="*/ 861499 h 1812024"/>
                <a:gd name="connsiteX84" fmla="*/ 3800724 w 4345388"/>
                <a:gd name="connsiteY84" fmla="*/ 837645 h 1812024"/>
                <a:gd name="connsiteX85" fmla="*/ 3808675 w 4345388"/>
                <a:gd name="connsiteY85" fmla="*/ 801864 h 1812024"/>
                <a:gd name="connsiteX86" fmla="*/ 3824578 w 4345388"/>
                <a:gd name="connsiteY86" fmla="*/ 778010 h 1812024"/>
                <a:gd name="connsiteX87" fmla="*/ 3828554 w 4345388"/>
                <a:gd name="connsiteY87" fmla="*/ 789937 h 1812024"/>
                <a:gd name="connsiteX88" fmla="*/ 3836505 w 4345388"/>
                <a:gd name="connsiteY88" fmla="*/ 801864 h 1812024"/>
                <a:gd name="connsiteX89" fmla="*/ 3840481 w 4345388"/>
                <a:gd name="connsiteY89" fmla="*/ 829694 h 1812024"/>
                <a:gd name="connsiteX90" fmla="*/ 3884213 w 4345388"/>
                <a:gd name="connsiteY90" fmla="*/ 992695 h 1812024"/>
                <a:gd name="connsiteX91" fmla="*/ 3896140 w 4345388"/>
                <a:gd name="connsiteY91" fmla="*/ 1024501 h 1812024"/>
                <a:gd name="connsiteX92" fmla="*/ 3904091 w 4345388"/>
                <a:gd name="connsiteY92" fmla="*/ 1064257 h 1812024"/>
                <a:gd name="connsiteX93" fmla="*/ 3916018 w 4345388"/>
                <a:gd name="connsiteY93" fmla="*/ 1115941 h 1812024"/>
                <a:gd name="connsiteX94" fmla="*/ 3947823 w 4345388"/>
                <a:gd name="connsiteY94" fmla="*/ 1219308 h 1812024"/>
                <a:gd name="connsiteX95" fmla="*/ 3959750 w 4345388"/>
                <a:gd name="connsiteY95" fmla="*/ 1239186 h 1812024"/>
                <a:gd name="connsiteX96" fmla="*/ 3971677 w 4345388"/>
                <a:gd name="connsiteY96" fmla="*/ 1286894 h 1812024"/>
                <a:gd name="connsiteX97" fmla="*/ 3995531 w 4345388"/>
                <a:gd name="connsiteY97" fmla="*/ 1394236 h 1812024"/>
                <a:gd name="connsiteX98" fmla="*/ 4023361 w 4345388"/>
                <a:gd name="connsiteY98" fmla="*/ 1430017 h 1812024"/>
                <a:gd name="connsiteX99" fmla="*/ 4031312 w 4345388"/>
                <a:gd name="connsiteY99" fmla="*/ 1441944 h 1812024"/>
                <a:gd name="connsiteX100" fmla="*/ 4043239 w 4345388"/>
                <a:gd name="connsiteY100" fmla="*/ 1465798 h 1812024"/>
                <a:gd name="connsiteX101" fmla="*/ 4055166 w 4345388"/>
                <a:gd name="connsiteY101" fmla="*/ 1469774 h 1812024"/>
                <a:gd name="connsiteX102" fmla="*/ 4082995 w 4345388"/>
                <a:gd name="connsiteY102" fmla="*/ 1477725 h 1812024"/>
                <a:gd name="connsiteX103" fmla="*/ 4114801 w 4345388"/>
                <a:gd name="connsiteY103" fmla="*/ 1481701 h 1812024"/>
                <a:gd name="connsiteX104" fmla="*/ 4130703 w 4345388"/>
                <a:gd name="connsiteY104" fmla="*/ 1485676 h 1812024"/>
                <a:gd name="connsiteX105" fmla="*/ 4154557 w 4345388"/>
                <a:gd name="connsiteY105" fmla="*/ 1477725 h 1812024"/>
                <a:gd name="connsiteX106" fmla="*/ 4166484 w 4345388"/>
                <a:gd name="connsiteY106" fmla="*/ 1465798 h 1812024"/>
                <a:gd name="connsiteX107" fmla="*/ 4198289 w 4345388"/>
                <a:gd name="connsiteY107" fmla="*/ 1414115 h 1812024"/>
                <a:gd name="connsiteX108" fmla="*/ 4234070 w 4345388"/>
                <a:gd name="connsiteY108" fmla="*/ 1418090 h 1812024"/>
                <a:gd name="connsiteX109" fmla="*/ 4257924 w 4345388"/>
                <a:gd name="connsiteY109" fmla="*/ 1437968 h 1812024"/>
                <a:gd name="connsiteX110" fmla="*/ 4273827 w 4345388"/>
                <a:gd name="connsiteY110" fmla="*/ 1449895 h 1812024"/>
                <a:gd name="connsiteX111" fmla="*/ 4313583 w 4345388"/>
                <a:gd name="connsiteY111" fmla="*/ 1485676 h 1812024"/>
                <a:gd name="connsiteX112" fmla="*/ 4325510 w 4345388"/>
                <a:gd name="connsiteY112" fmla="*/ 1505555 h 1812024"/>
                <a:gd name="connsiteX113" fmla="*/ 4337437 w 4345388"/>
                <a:gd name="connsiteY113" fmla="*/ 1533384 h 1812024"/>
                <a:gd name="connsiteX114" fmla="*/ 4345388 w 4345388"/>
                <a:gd name="connsiteY11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68919 w 4345388"/>
                <a:gd name="connsiteY80" fmla="*/ 948963 h 1812024"/>
                <a:gd name="connsiteX81" fmla="*/ 3776870 w 4345388"/>
                <a:gd name="connsiteY81" fmla="*/ 897280 h 1812024"/>
                <a:gd name="connsiteX82" fmla="*/ 3792773 w 4345388"/>
                <a:gd name="connsiteY82" fmla="*/ 861499 h 1812024"/>
                <a:gd name="connsiteX83" fmla="*/ 3800724 w 4345388"/>
                <a:gd name="connsiteY83" fmla="*/ 837645 h 1812024"/>
                <a:gd name="connsiteX84" fmla="*/ 3808675 w 4345388"/>
                <a:gd name="connsiteY84" fmla="*/ 801864 h 1812024"/>
                <a:gd name="connsiteX85" fmla="*/ 3824578 w 4345388"/>
                <a:gd name="connsiteY85" fmla="*/ 778010 h 1812024"/>
                <a:gd name="connsiteX86" fmla="*/ 3828554 w 4345388"/>
                <a:gd name="connsiteY86" fmla="*/ 789937 h 1812024"/>
                <a:gd name="connsiteX87" fmla="*/ 3836505 w 4345388"/>
                <a:gd name="connsiteY87" fmla="*/ 801864 h 1812024"/>
                <a:gd name="connsiteX88" fmla="*/ 3840481 w 4345388"/>
                <a:gd name="connsiteY88" fmla="*/ 829694 h 1812024"/>
                <a:gd name="connsiteX89" fmla="*/ 3884213 w 4345388"/>
                <a:gd name="connsiteY89" fmla="*/ 992695 h 1812024"/>
                <a:gd name="connsiteX90" fmla="*/ 3896140 w 4345388"/>
                <a:gd name="connsiteY90" fmla="*/ 1024501 h 1812024"/>
                <a:gd name="connsiteX91" fmla="*/ 3904091 w 4345388"/>
                <a:gd name="connsiteY91" fmla="*/ 1064257 h 1812024"/>
                <a:gd name="connsiteX92" fmla="*/ 3916018 w 4345388"/>
                <a:gd name="connsiteY92" fmla="*/ 1115941 h 1812024"/>
                <a:gd name="connsiteX93" fmla="*/ 3947823 w 4345388"/>
                <a:gd name="connsiteY93" fmla="*/ 1219308 h 1812024"/>
                <a:gd name="connsiteX94" fmla="*/ 3959750 w 4345388"/>
                <a:gd name="connsiteY94" fmla="*/ 1239186 h 1812024"/>
                <a:gd name="connsiteX95" fmla="*/ 3971677 w 4345388"/>
                <a:gd name="connsiteY95" fmla="*/ 1286894 h 1812024"/>
                <a:gd name="connsiteX96" fmla="*/ 3995531 w 4345388"/>
                <a:gd name="connsiteY96" fmla="*/ 1394236 h 1812024"/>
                <a:gd name="connsiteX97" fmla="*/ 4023361 w 4345388"/>
                <a:gd name="connsiteY97" fmla="*/ 1430017 h 1812024"/>
                <a:gd name="connsiteX98" fmla="*/ 4031312 w 4345388"/>
                <a:gd name="connsiteY98" fmla="*/ 1441944 h 1812024"/>
                <a:gd name="connsiteX99" fmla="*/ 4043239 w 4345388"/>
                <a:gd name="connsiteY99" fmla="*/ 1465798 h 1812024"/>
                <a:gd name="connsiteX100" fmla="*/ 4055166 w 4345388"/>
                <a:gd name="connsiteY100" fmla="*/ 1469774 h 1812024"/>
                <a:gd name="connsiteX101" fmla="*/ 4082995 w 4345388"/>
                <a:gd name="connsiteY101" fmla="*/ 1477725 h 1812024"/>
                <a:gd name="connsiteX102" fmla="*/ 4114801 w 4345388"/>
                <a:gd name="connsiteY102" fmla="*/ 1481701 h 1812024"/>
                <a:gd name="connsiteX103" fmla="*/ 4130703 w 4345388"/>
                <a:gd name="connsiteY103" fmla="*/ 1485676 h 1812024"/>
                <a:gd name="connsiteX104" fmla="*/ 4154557 w 4345388"/>
                <a:gd name="connsiteY104" fmla="*/ 1477725 h 1812024"/>
                <a:gd name="connsiteX105" fmla="*/ 4166484 w 4345388"/>
                <a:gd name="connsiteY105" fmla="*/ 1465798 h 1812024"/>
                <a:gd name="connsiteX106" fmla="*/ 4198289 w 4345388"/>
                <a:gd name="connsiteY106" fmla="*/ 1414115 h 1812024"/>
                <a:gd name="connsiteX107" fmla="*/ 4234070 w 4345388"/>
                <a:gd name="connsiteY107" fmla="*/ 1418090 h 1812024"/>
                <a:gd name="connsiteX108" fmla="*/ 4257924 w 4345388"/>
                <a:gd name="connsiteY108" fmla="*/ 1437968 h 1812024"/>
                <a:gd name="connsiteX109" fmla="*/ 4273827 w 4345388"/>
                <a:gd name="connsiteY109" fmla="*/ 1449895 h 1812024"/>
                <a:gd name="connsiteX110" fmla="*/ 4313583 w 4345388"/>
                <a:gd name="connsiteY110" fmla="*/ 1485676 h 1812024"/>
                <a:gd name="connsiteX111" fmla="*/ 4325510 w 4345388"/>
                <a:gd name="connsiteY111" fmla="*/ 1505555 h 1812024"/>
                <a:gd name="connsiteX112" fmla="*/ 4337437 w 4345388"/>
                <a:gd name="connsiteY112" fmla="*/ 1533384 h 1812024"/>
                <a:gd name="connsiteX113" fmla="*/ 4345388 w 4345388"/>
                <a:gd name="connsiteY11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2773 w 4345388"/>
                <a:gd name="connsiteY81" fmla="*/ 861499 h 1812024"/>
                <a:gd name="connsiteX82" fmla="*/ 3800724 w 4345388"/>
                <a:gd name="connsiteY82" fmla="*/ 837645 h 1812024"/>
                <a:gd name="connsiteX83" fmla="*/ 3808675 w 4345388"/>
                <a:gd name="connsiteY83" fmla="*/ 801864 h 1812024"/>
                <a:gd name="connsiteX84" fmla="*/ 3824578 w 4345388"/>
                <a:gd name="connsiteY84" fmla="*/ 778010 h 1812024"/>
                <a:gd name="connsiteX85" fmla="*/ 3828554 w 4345388"/>
                <a:gd name="connsiteY85" fmla="*/ 789937 h 1812024"/>
                <a:gd name="connsiteX86" fmla="*/ 3836505 w 4345388"/>
                <a:gd name="connsiteY86" fmla="*/ 801864 h 1812024"/>
                <a:gd name="connsiteX87" fmla="*/ 3840481 w 4345388"/>
                <a:gd name="connsiteY87" fmla="*/ 829694 h 1812024"/>
                <a:gd name="connsiteX88" fmla="*/ 3884213 w 4345388"/>
                <a:gd name="connsiteY88" fmla="*/ 992695 h 1812024"/>
                <a:gd name="connsiteX89" fmla="*/ 3896140 w 4345388"/>
                <a:gd name="connsiteY89" fmla="*/ 1024501 h 1812024"/>
                <a:gd name="connsiteX90" fmla="*/ 3904091 w 4345388"/>
                <a:gd name="connsiteY90" fmla="*/ 1064257 h 1812024"/>
                <a:gd name="connsiteX91" fmla="*/ 3916018 w 4345388"/>
                <a:gd name="connsiteY91" fmla="*/ 1115941 h 1812024"/>
                <a:gd name="connsiteX92" fmla="*/ 3947823 w 4345388"/>
                <a:gd name="connsiteY92" fmla="*/ 1219308 h 1812024"/>
                <a:gd name="connsiteX93" fmla="*/ 3959750 w 4345388"/>
                <a:gd name="connsiteY93" fmla="*/ 1239186 h 1812024"/>
                <a:gd name="connsiteX94" fmla="*/ 3971677 w 4345388"/>
                <a:gd name="connsiteY94" fmla="*/ 1286894 h 1812024"/>
                <a:gd name="connsiteX95" fmla="*/ 3995531 w 4345388"/>
                <a:gd name="connsiteY95" fmla="*/ 1394236 h 1812024"/>
                <a:gd name="connsiteX96" fmla="*/ 4023361 w 4345388"/>
                <a:gd name="connsiteY96" fmla="*/ 1430017 h 1812024"/>
                <a:gd name="connsiteX97" fmla="*/ 4031312 w 4345388"/>
                <a:gd name="connsiteY97" fmla="*/ 1441944 h 1812024"/>
                <a:gd name="connsiteX98" fmla="*/ 4043239 w 4345388"/>
                <a:gd name="connsiteY98" fmla="*/ 1465798 h 1812024"/>
                <a:gd name="connsiteX99" fmla="*/ 4055166 w 4345388"/>
                <a:gd name="connsiteY99" fmla="*/ 1469774 h 1812024"/>
                <a:gd name="connsiteX100" fmla="*/ 4082995 w 4345388"/>
                <a:gd name="connsiteY100" fmla="*/ 1477725 h 1812024"/>
                <a:gd name="connsiteX101" fmla="*/ 4114801 w 4345388"/>
                <a:gd name="connsiteY101" fmla="*/ 1481701 h 1812024"/>
                <a:gd name="connsiteX102" fmla="*/ 4130703 w 4345388"/>
                <a:gd name="connsiteY102" fmla="*/ 1485676 h 1812024"/>
                <a:gd name="connsiteX103" fmla="*/ 4154557 w 4345388"/>
                <a:gd name="connsiteY103" fmla="*/ 1477725 h 1812024"/>
                <a:gd name="connsiteX104" fmla="*/ 4166484 w 4345388"/>
                <a:gd name="connsiteY104" fmla="*/ 1465798 h 1812024"/>
                <a:gd name="connsiteX105" fmla="*/ 4198289 w 4345388"/>
                <a:gd name="connsiteY105" fmla="*/ 1414115 h 1812024"/>
                <a:gd name="connsiteX106" fmla="*/ 4234070 w 4345388"/>
                <a:gd name="connsiteY106" fmla="*/ 1418090 h 1812024"/>
                <a:gd name="connsiteX107" fmla="*/ 4257924 w 4345388"/>
                <a:gd name="connsiteY107" fmla="*/ 1437968 h 1812024"/>
                <a:gd name="connsiteX108" fmla="*/ 4273827 w 4345388"/>
                <a:gd name="connsiteY108" fmla="*/ 1449895 h 1812024"/>
                <a:gd name="connsiteX109" fmla="*/ 4313583 w 4345388"/>
                <a:gd name="connsiteY109" fmla="*/ 1485676 h 1812024"/>
                <a:gd name="connsiteX110" fmla="*/ 4325510 w 4345388"/>
                <a:gd name="connsiteY110" fmla="*/ 1505555 h 1812024"/>
                <a:gd name="connsiteX111" fmla="*/ 4337437 w 4345388"/>
                <a:gd name="connsiteY111" fmla="*/ 1533384 h 1812024"/>
                <a:gd name="connsiteX112" fmla="*/ 4345388 w 4345388"/>
                <a:gd name="connsiteY11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800724 w 4345388"/>
                <a:gd name="connsiteY81" fmla="*/ 837645 h 1812024"/>
                <a:gd name="connsiteX82" fmla="*/ 3808675 w 4345388"/>
                <a:gd name="connsiteY82" fmla="*/ 801864 h 1812024"/>
                <a:gd name="connsiteX83" fmla="*/ 3824578 w 4345388"/>
                <a:gd name="connsiteY83" fmla="*/ 778010 h 1812024"/>
                <a:gd name="connsiteX84" fmla="*/ 3828554 w 4345388"/>
                <a:gd name="connsiteY84" fmla="*/ 789937 h 1812024"/>
                <a:gd name="connsiteX85" fmla="*/ 3836505 w 4345388"/>
                <a:gd name="connsiteY85" fmla="*/ 801864 h 1812024"/>
                <a:gd name="connsiteX86" fmla="*/ 3840481 w 4345388"/>
                <a:gd name="connsiteY86" fmla="*/ 829694 h 1812024"/>
                <a:gd name="connsiteX87" fmla="*/ 3884213 w 4345388"/>
                <a:gd name="connsiteY87" fmla="*/ 992695 h 1812024"/>
                <a:gd name="connsiteX88" fmla="*/ 3896140 w 4345388"/>
                <a:gd name="connsiteY88" fmla="*/ 1024501 h 1812024"/>
                <a:gd name="connsiteX89" fmla="*/ 3904091 w 4345388"/>
                <a:gd name="connsiteY89" fmla="*/ 1064257 h 1812024"/>
                <a:gd name="connsiteX90" fmla="*/ 3916018 w 4345388"/>
                <a:gd name="connsiteY90" fmla="*/ 1115941 h 1812024"/>
                <a:gd name="connsiteX91" fmla="*/ 3947823 w 4345388"/>
                <a:gd name="connsiteY91" fmla="*/ 1219308 h 1812024"/>
                <a:gd name="connsiteX92" fmla="*/ 3959750 w 4345388"/>
                <a:gd name="connsiteY92" fmla="*/ 1239186 h 1812024"/>
                <a:gd name="connsiteX93" fmla="*/ 3971677 w 4345388"/>
                <a:gd name="connsiteY93" fmla="*/ 1286894 h 1812024"/>
                <a:gd name="connsiteX94" fmla="*/ 3995531 w 4345388"/>
                <a:gd name="connsiteY94" fmla="*/ 1394236 h 1812024"/>
                <a:gd name="connsiteX95" fmla="*/ 4023361 w 4345388"/>
                <a:gd name="connsiteY95" fmla="*/ 1430017 h 1812024"/>
                <a:gd name="connsiteX96" fmla="*/ 4031312 w 4345388"/>
                <a:gd name="connsiteY96" fmla="*/ 1441944 h 1812024"/>
                <a:gd name="connsiteX97" fmla="*/ 4043239 w 4345388"/>
                <a:gd name="connsiteY97" fmla="*/ 1465798 h 1812024"/>
                <a:gd name="connsiteX98" fmla="*/ 4055166 w 4345388"/>
                <a:gd name="connsiteY98" fmla="*/ 1469774 h 1812024"/>
                <a:gd name="connsiteX99" fmla="*/ 4082995 w 4345388"/>
                <a:gd name="connsiteY99" fmla="*/ 1477725 h 1812024"/>
                <a:gd name="connsiteX100" fmla="*/ 4114801 w 4345388"/>
                <a:gd name="connsiteY100" fmla="*/ 1481701 h 1812024"/>
                <a:gd name="connsiteX101" fmla="*/ 4130703 w 4345388"/>
                <a:gd name="connsiteY101" fmla="*/ 1485676 h 1812024"/>
                <a:gd name="connsiteX102" fmla="*/ 4154557 w 4345388"/>
                <a:gd name="connsiteY102" fmla="*/ 1477725 h 1812024"/>
                <a:gd name="connsiteX103" fmla="*/ 4166484 w 4345388"/>
                <a:gd name="connsiteY103" fmla="*/ 1465798 h 1812024"/>
                <a:gd name="connsiteX104" fmla="*/ 4198289 w 4345388"/>
                <a:gd name="connsiteY104" fmla="*/ 1414115 h 1812024"/>
                <a:gd name="connsiteX105" fmla="*/ 4234070 w 4345388"/>
                <a:gd name="connsiteY105" fmla="*/ 1418090 h 1812024"/>
                <a:gd name="connsiteX106" fmla="*/ 4257924 w 4345388"/>
                <a:gd name="connsiteY106" fmla="*/ 1437968 h 1812024"/>
                <a:gd name="connsiteX107" fmla="*/ 4273827 w 4345388"/>
                <a:gd name="connsiteY107" fmla="*/ 1449895 h 1812024"/>
                <a:gd name="connsiteX108" fmla="*/ 4313583 w 4345388"/>
                <a:gd name="connsiteY108" fmla="*/ 1485676 h 1812024"/>
                <a:gd name="connsiteX109" fmla="*/ 4325510 w 4345388"/>
                <a:gd name="connsiteY109" fmla="*/ 1505555 h 1812024"/>
                <a:gd name="connsiteX110" fmla="*/ 4337437 w 4345388"/>
                <a:gd name="connsiteY110" fmla="*/ 1533384 h 1812024"/>
                <a:gd name="connsiteX111" fmla="*/ 4345388 w 4345388"/>
                <a:gd name="connsiteY11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266 w 4345388"/>
                <a:gd name="connsiteY81" fmla="*/ 840103 h 1812024"/>
                <a:gd name="connsiteX82" fmla="*/ 3808675 w 4345388"/>
                <a:gd name="connsiteY82" fmla="*/ 801864 h 1812024"/>
                <a:gd name="connsiteX83" fmla="*/ 3824578 w 4345388"/>
                <a:gd name="connsiteY83" fmla="*/ 778010 h 1812024"/>
                <a:gd name="connsiteX84" fmla="*/ 3828554 w 4345388"/>
                <a:gd name="connsiteY84" fmla="*/ 789937 h 1812024"/>
                <a:gd name="connsiteX85" fmla="*/ 3836505 w 4345388"/>
                <a:gd name="connsiteY85" fmla="*/ 801864 h 1812024"/>
                <a:gd name="connsiteX86" fmla="*/ 3840481 w 4345388"/>
                <a:gd name="connsiteY86" fmla="*/ 829694 h 1812024"/>
                <a:gd name="connsiteX87" fmla="*/ 3884213 w 4345388"/>
                <a:gd name="connsiteY87" fmla="*/ 992695 h 1812024"/>
                <a:gd name="connsiteX88" fmla="*/ 3896140 w 4345388"/>
                <a:gd name="connsiteY88" fmla="*/ 1024501 h 1812024"/>
                <a:gd name="connsiteX89" fmla="*/ 3904091 w 4345388"/>
                <a:gd name="connsiteY89" fmla="*/ 1064257 h 1812024"/>
                <a:gd name="connsiteX90" fmla="*/ 3916018 w 4345388"/>
                <a:gd name="connsiteY90" fmla="*/ 1115941 h 1812024"/>
                <a:gd name="connsiteX91" fmla="*/ 3947823 w 4345388"/>
                <a:gd name="connsiteY91" fmla="*/ 1219308 h 1812024"/>
                <a:gd name="connsiteX92" fmla="*/ 3959750 w 4345388"/>
                <a:gd name="connsiteY92" fmla="*/ 1239186 h 1812024"/>
                <a:gd name="connsiteX93" fmla="*/ 3971677 w 4345388"/>
                <a:gd name="connsiteY93" fmla="*/ 1286894 h 1812024"/>
                <a:gd name="connsiteX94" fmla="*/ 3995531 w 4345388"/>
                <a:gd name="connsiteY94" fmla="*/ 1394236 h 1812024"/>
                <a:gd name="connsiteX95" fmla="*/ 4023361 w 4345388"/>
                <a:gd name="connsiteY95" fmla="*/ 1430017 h 1812024"/>
                <a:gd name="connsiteX96" fmla="*/ 4031312 w 4345388"/>
                <a:gd name="connsiteY96" fmla="*/ 1441944 h 1812024"/>
                <a:gd name="connsiteX97" fmla="*/ 4043239 w 4345388"/>
                <a:gd name="connsiteY97" fmla="*/ 1465798 h 1812024"/>
                <a:gd name="connsiteX98" fmla="*/ 4055166 w 4345388"/>
                <a:gd name="connsiteY98" fmla="*/ 1469774 h 1812024"/>
                <a:gd name="connsiteX99" fmla="*/ 4082995 w 4345388"/>
                <a:gd name="connsiteY99" fmla="*/ 1477725 h 1812024"/>
                <a:gd name="connsiteX100" fmla="*/ 4114801 w 4345388"/>
                <a:gd name="connsiteY100" fmla="*/ 1481701 h 1812024"/>
                <a:gd name="connsiteX101" fmla="*/ 4130703 w 4345388"/>
                <a:gd name="connsiteY101" fmla="*/ 1485676 h 1812024"/>
                <a:gd name="connsiteX102" fmla="*/ 4154557 w 4345388"/>
                <a:gd name="connsiteY102" fmla="*/ 1477725 h 1812024"/>
                <a:gd name="connsiteX103" fmla="*/ 4166484 w 4345388"/>
                <a:gd name="connsiteY103" fmla="*/ 1465798 h 1812024"/>
                <a:gd name="connsiteX104" fmla="*/ 4198289 w 4345388"/>
                <a:gd name="connsiteY104" fmla="*/ 1414115 h 1812024"/>
                <a:gd name="connsiteX105" fmla="*/ 4234070 w 4345388"/>
                <a:gd name="connsiteY105" fmla="*/ 1418090 h 1812024"/>
                <a:gd name="connsiteX106" fmla="*/ 4257924 w 4345388"/>
                <a:gd name="connsiteY106" fmla="*/ 1437968 h 1812024"/>
                <a:gd name="connsiteX107" fmla="*/ 4273827 w 4345388"/>
                <a:gd name="connsiteY107" fmla="*/ 1449895 h 1812024"/>
                <a:gd name="connsiteX108" fmla="*/ 4313583 w 4345388"/>
                <a:gd name="connsiteY108" fmla="*/ 1485676 h 1812024"/>
                <a:gd name="connsiteX109" fmla="*/ 4325510 w 4345388"/>
                <a:gd name="connsiteY109" fmla="*/ 1505555 h 1812024"/>
                <a:gd name="connsiteX110" fmla="*/ 4337437 w 4345388"/>
                <a:gd name="connsiteY110" fmla="*/ 1533384 h 1812024"/>
                <a:gd name="connsiteX111" fmla="*/ 4345388 w 4345388"/>
                <a:gd name="connsiteY11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266 w 4345388"/>
                <a:gd name="connsiteY81" fmla="*/ 840103 h 1812024"/>
                <a:gd name="connsiteX82" fmla="*/ 3808675 w 4345388"/>
                <a:gd name="connsiteY82" fmla="*/ 801864 h 1812024"/>
                <a:gd name="connsiteX83" fmla="*/ 3824578 w 4345388"/>
                <a:gd name="connsiteY83" fmla="*/ 778010 h 1812024"/>
                <a:gd name="connsiteX84" fmla="*/ 3828554 w 4345388"/>
                <a:gd name="connsiteY84" fmla="*/ 789937 h 1812024"/>
                <a:gd name="connsiteX85" fmla="*/ 3836505 w 4345388"/>
                <a:gd name="connsiteY85" fmla="*/ 801864 h 1812024"/>
                <a:gd name="connsiteX86" fmla="*/ 3840481 w 4345388"/>
                <a:gd name="connsiteY86" fmla="*/ 829694 h 1812024"/>
                <a:gd name="connsiteX87" fmla="*/ 3884213 w 4345388"/>
                <a:gd name="connsiteY87" fmla="*/ 992695 h 1812024"/>
                <a:gd name="connsiteX88" fmla="*/ 3896140 w 4345388"/>
                <a:gd name="connsiteY88" fmla="*/ 1024501 h 1812024"/>
                <a:gd name="connsiteX89" fmla="*/ 3904091 w 4345388"/>
                <a:gd name="connsiteY89" fmla="*/ 1064257 h 1812024"/>
                <a:gd name="connsiteX90" fmla="*/ 3916018 w 4345388"/>
                <a:gd name="connsiteY90" fmla="*/ 1115941 h 1812024"/>
                <a:gd name="connsiteX91" fmla="*/ 3947823 w 4345388"/>
                <a:gd name="connsiteY91" fmla="*/ 1219308 h 1812024"/>
                <a:gd name="connsiteX92" fmla="*/ 3959750 w 4345388"/>
                <a:gd name="connsiteY92" fmla="*/ 1239186 h 1812024"/>
                <a:gd name="connsiteX93" fmla="*/ 3971677 w 4345388"/>
                <a:gd name="connsiteY93" fmla="*/ 1286894 h 1812024"/>
                <a:gd name="connsiteX94" fmla="*/ 3995531 w 4345388"/>
                <a:gd name="connsiteY94" fmla="*/ 1394236 h 1812024"/>
                <a:gd name="connsiteX95" fmla="*/ 4023361 w 4345388"/>
                <a:gd name="connsiteY95" fmla="*/ 1430017 h 1812024"/>
                <a:gd name="connsiteX96" fmla="*/ 4031312 w 4345388"/>
                <a:gd name="connsiteY96" fmla="*/ 1441944 h 1812024"/>
                <a:gd name="connsiteX97" fmla="*/ 4043239 w 4345388"/>
                <a:gd name="connsiteY97" fmla="*/ 1465798 h 1812024"/>
                <a:gd name="connsiteX98" fmla="*/ 4055166 w 4345388"/>
                <a:gd name="connsiteY98" fmla="*/ 1469774 h 1812024"/>
                <a:gd name="connsiteX99" fmla="*/ 4082995 w 4345388"/>
                <a:gd name="connsiteY99" fmla="*/ 1477725 h 1812024"/>
                <a:gd name="connsiteX100" fmla="*/ 4114801 w 4345388"/>
                <a:gd name="connsiteY100" fmla="*/ 1481701 h 1812024"/>
                <a:gd name="connsiteX101" fmla="*/ 4130703 w 4345388"/>
                <a:gd name="connsiteY101" fmla="*/ 1485676 h 1812024"/>
                <a:gd name="connsiteX102" fmla="*/ 4154557 w 4345388"/>
                <a:gd name="connsiteY102" fmla="*/ 1477725 h 1812024"/>
                <a:gd name="connsiteX103" fmla="*/ 4166484 w 4345388"/>
                <a:gd name="connsiteY103" fmla="*/ 1465798 h 1812024"/>
                <a:gd name="connsiteX104" fmla="*/ 4198289 w 4345388"/>
                <a:gd name="connsiteY104" fmla="*/ 1414115 h 1812024"/>
                <a:gd name="connsiteX105" fmla="*/ 4234070 w 4345388"/>
                <a:gd name="connsiteY105" fmla="*/ 1418090 h 1812024"/>
                <a:gd name="connsiteX106" fmla="*/ 4257924 w 4345388"/>
                <a:gd name="connsiteY106" fmla="*/ 1437968 h 1812024"/>
                <a:gd name="connsiteX107" fmla="*/ 4273827 w 4345388"/>
                <a:gd name="connsiteY107" fmla="*/ 1449895 h 1812024"/>
                <a:gd name="connsiteX108" fmla="*/ 4313583 w 4345388"/>
                <a:gd name="connsiteY108" fmla="*/ 1485676 h 1812024"/>
                <a:gd name="connsiteX109" fmla="*/ 4325510 w 4345388"/>
                <a:gd name="connsiteY109" fmla="*/ 1505555 h 1812024"/>
                <a:gd name="connsiteX110" fmla="*/ 4337437 w 4345388"/>
                <a:gd name="connsiteY110" fmla="*/ 1533384 h 1812024"/>
                <a:gd name="connsiteX111" fmla="*/ 4345388 w 4345388"/>
                <a:gd name="connsiteY11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266 w 4345388"/>
                <a:gd name="connsiteY81" fmla="*/ 840103 h 1812024"/>
                <a:gd name="connsiteX82" fmla="*/ 3808675 w 4345388"/>
                <a:gd name="connsiteY82" fmla="*/ 801864 h 1812024"/>
                <a:gd name="connsiteX83" fmla="*/ 3824578 w 4345388"/>
                <a:gd name="connsiteY83" fmla="*/ 778010 h 1812024"/>
                <a:gd name="connsiteX84" fmla="*/ 3828554 w 4345388"/>
                <a:gd name="connsiteY84" fmla="*/ 789937 h 1812024"/>
                <a:gd name="connsiteX85" fmla="*/ 3836505 w 4345388"/>
                <a:gd name="connsiteY85" fmla="*/ 801864 h 1812024"/>
                <a:gd name="connsiteX86" fmla="*/ 3840481 w 4345388"/>
                <a:gd name="connsiteY86" fmla="*/ 829694 h 1812024"/>
                <a:gd name="connsiteX87" fmla="*/ 3884213 w 4345388"/>
                <a:gd name="connsiteY87" fmla="*/ 992695 h 1812024"/>
                <a:gd name="connsiteX88" fmla="*/ 3896140 w 4345388"/>
                <a:gd name="connsiteY88" fmla="*/ 1024501 h 1812024"/>
                <a:gd name="connsiteX89" fmla="*/ 3904091 w 4345388"/>
                <a:gd name="connsiteY89" fmla="*/ 1064257 h 1812024"/>
                <a:gd name="connsiteX90" fmla="*/ 3916018 w 4345388"/>
                <a:gd name="connsiteY90" fmla="*/ 1115941 h 1812024"/>
                <a:gd name="connsiteX91" fmla="*/ 3947823 w 4345388"/>
                <a:gd name="connsiteY91" fmla="*/ 1219308 h 1812024"/>
                <a:gd name="connsiteX92" fmla="*/ 3959750 w 4345388"/>
                <a:gd name="connsiteY92" fmla="*/ 1239186 h 1812024"/>
                <a:gd name="connsiteX93" fmla="*/ 3971677 w 4345388"/>
                <a:gd name="connsiteY93" fmla="*/ 1286894 h 1812024"/>
                <a:gd name="connsiteX94" fmla="*/ 3995531 w 4345388"/>
                <a:gd name="connsiteY94" fmla="*/ 1394236 h 1812024"/>
                <a:gd name="connsiteX95" fmla="*/ 4023361 w 4345388"/>
                <a:gd name="connsiteY95" fmla="*/ 1430017 h 1812024"/>
                <a:gd name="connsiteX96" fmla="*/ 4031312 w 4345388"/>
                <a:gd name="connsiteY96" fmla="*/ 1441944 h 1812024"/>
                <a:gd name="connsiteX97" fmla="*/ 4043239 w 4345388"/>
                <a:gd name="connsiteY97" fmla="*/ 1465798 h 1812024"/>
                <a:gd name="connsiteX98" fmla="*/ 4055166 w 4345388"/>
                <a:gd name="connsiteY98" fmla="*/ 1469774 h 1812024"/>
                <a:gd name="connsiteX99" fmla="*/ 4082995 w 4345388"/>
                <a:gd name="connsiteY99" fmla="*/ 1477725 h 1812024"/>
                <a:gd name="connsiteX100" fmla="*/ 4114801 w 4345388"/>
                <a:gd name="connsiteY100" fmla="*/ 1481701 h 1812024"/>
                <a:gd name="connsiteX101" fmla="*/ 4130703 w 4345388"/>
                <a:gd name="connsiteY101" fmla="*/ 1485676 h 1812024"/>
                <a:gd name="connsiteX102" fmla="*/ 4154557 w 4345388"/>
                <a:gd name="connsiteY102" fmla="*/ 1477725 h 1812024"/>
                <a:gd name="connsiteX103" fmla="*/ 4166484 w 4345388"/>
                <a:gd name="connsiteY103" fmla="*/ 1465798 h 1812024"/>
                <a:gd name="connsiteX104" fmla="*/ 4198289 w 4345388"/>
                <a:gd name="connsiteY104" fmla="*/ 1414115 h 1812024"/>
                <a:gd name="connsiteX105" fmla="*/ 4234070 w 4345388"/>
                <a:gd name="connsiteY105" fmla="*/ 1418090 h 1812024"/>
                <a:gd name="connsiteX106" fmla="*/ 4257924 w 4345388"/>
                <a:gd name="connsiteY106" fmla="*/ 1437968 h 1812024"/>
                <a:gd name="connsiteX107" fmla="*/ 4273827 w 4345388"/>
                <a:gd name="connsiteY107" fmla="*/ 1449895 h 1812024"/>
                <a:gd name="connsiteX108" fmla="*/ 4313583 w 4345388"/>
                <a:gd name="connsiteY108" fmla="*/ 1485676 h 1812024"/>
                <a:gd name="connsiteX109" fmla="*/ 4325510 w 4345388"/>
                <a:gd name="connsiteY109" fmla="*/ 1505555 h 1812024"/>
                <a:gd name="connsiteX110" fmla="*/ 4337437 w 4345388"/>
                <a:gd name="connsiteY110" fmla="*/ 1533384 h 1812024"/>
                <a:gd name="connsiteX111" fmla="*/ 4345388 w 4345388"/>
                <a:gd name="connsiteY11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808675 w 4345388"/>
                <a:gd name="connsiteY81" fmla="*/ 801864 h 1812024"/>
                <a:gd name="connsiteX82" fmla="*/ 3824578 w 4345388"/>
                <a:gd name="connsiteY82" fmla="*/ 778010 h 1812024"/>
                <a:gd name="connsiteX83" fmla="*/ 3828554 w 4345388"/>
                <a:gd name="connsiteY83" fmla="*/ 789937 h 1812024"/>
                <a:gd name="connsiteX84" fmla="*/ 3836505 w 4345388"/>
                <a:gd name="connsiteY84" fmla="*/ 801864 h 1812024"/>
                <a:gd name="connsiteX85" fmla="*/ 3840481 w 4345388"/>
                <a:gd name="connsiteY85" fmla="*/ 829694 h 1812024"/>
                <a:gd name="connsiteX86" fmla="*/ 3884213 w 4345388"/>
                <a:gd name="connsiteY86" fmla="*/ 992695 h 1812024"/>
                <a:gd name="connsiteX87" fmla="*/ 3896140 w 4345388"/>
                <a:gd name="connsiteY87" fmla="*/ 1024501 h 1812024"/>
                <a:gd name="connsiteX88" fmla="*/ 3904091 w 4345388"/>
                <a:gd name="connsiteY88" fmla="*/ 1064257 h 1812024"/>
                <a:gd name="connsiteX89" fmla="*/ 3916018 w 4345388"/>
                <a:gd name="connsiteY89" fmla="*/ 1115941 h 1812024"/>
                <a:gd name="connsiteX90" fmla="*/ 3947823 w 4345388"/>
                <a:gd name="connsiteY90" fmla="*/ 1219308 h 1812024"/>
                <a:gd name="connsiteX91" fmla="*/ 3959750 w 4345388"/>
                <a:gd name="connsiteY91" fmla="*/ 1239186 h 1812024"/>
                <a:gd name="connsiteX92" fmla="*/ 3971677 w 4345388"/>
                <a:gd name="connsiteY92" fmla="*/ 1286894 h 1812024"/>
                <a:gd name="connsiteX93" fmla="*/ 3995531 w 4345388"/>
                <a:gd name="connsiteY93" fmla="*/ 1394236 h 1812024"/>
                <a:gd name="connsiteX94" fmla="*/ 4023361 w 4345388"/>
                <a:gd name="connsiteY94" fmla="*/ 1430017 h 1812024"/>
                <a:gd name="connsiteX95" fmla="*/ 4031312 w 4345388"/>
                <a:gd name="connsiteY95" fmla="*/ 1441944 h 1812024"/>
                <a:gd name="connsiteX96" fmla="*/ 4043239 w 4345388"/>
                <a:gd name="connsiteY96" fmla="*/ 1465798 h 1812024"/>
                <a:gd name="connsiteX97" fmla="*/ 4055166 w 4345388"/>
                <a:gd name="connsiteY97" fmla="*/ 1469774 h 1812024"/>
                <a:gd name="connsiteX98" fmla="*/ 4082995 w 4345388"/>
                <a:gd name="connsiteY98" fmla="*/ 1477725 h 1812024"/>
                <a:gd name="connsiteX99" fmla="*/ 4114801 w 4345388"/>
                <a:gd name="connsiteY99" fmla="*/ 1481701 h 1812024"/>
                <a:gd name="connsiteX100" fmla="*/ 4130703 w 4345388"/>
                <a:gd name="connsiteY100" fmla="*/ 1485676 h 1812024"/>
                <a:gd name="connsiteX101" fmla="*/ 4154557 w 4345388"/>
                <a:gd name="connsiteY101" fmla="*/ 1477725 h 1812024"/>
                <a:gd name="connsiteX102" fmla="*/ 4166484 w 4345388"/>
                <a:gd name="connsiteY102" fmla="*/ 1465798 h 1812024"/>
                <a:gd name="connsiteX103" fmla="*/ 4198289 w 4345388"/>
                <a:gd name="connsiteY103" fmla="*/ 1414115 h 1812024"/>
                <a:gd name="connsiteX104" fmla="*/ 4234070 w 4345388"/>
                <a:gd name="connsiteY104" fmla="*/ 1418090 h 1812024"/>
                <a:gd name="connsiteX105" fmla="*/ 4257924 w 4345388"/>
                <a:gd name="connsiteY105" fmla="*/ 1437968 h 1812024"/>
                <a:gd name="connsiteX106" fmla="*/ 4273827 w 4345388"/>
                <a:gd name="connsiteY106" fmla="*/ 1449895 h 1812024"/>
                <a:gd name="connsiteX107" fmla="*/ 4313583 w 4345388"/>
                <a:gd name="connsiteY107" fmla="*/ 1485676 h 1812024"/>
                <a:gd name="connsiteX108" fmla="*/ 4325510 w 4345388"/>
                <a:gd name="connsiteY108" fmla="*/ 1505555 h 1812024"/>
                <a:gd name="connsiteX109" fmla="*/ 4337437 w 4345388"/>
                <a:gd name="connsiteY109" fmla="*/ 1533384 h 1812024"/>
                <a:gd name="connsiteX110" fmla="*/ 4345388 w 4345388"/>
                <a:gd name="connsiteY11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808675 w 4345388"/>
                <a:gd name="connsiteY81" fmla="*/ 801864 h 1812024"/>
                <a:gd name="connsiteX82" fmla="*/ 3824578 w 4345388"/>
                <a:gd name="connsiteY82" fmla="*/ 778010 h 1812024"/>
                <a:gd name="connsiteX83" fmla="*/ 3836505 w 4345388"/>
                <a:gd name="connsiteY83" fmla="*/ 801864 h 1812024"/>
                <a:gd name="connsiteX84" fmla="*/ 3840481 w 4345388"/>
                <a:gd name="connsiteY84" fmla="*/ 829694 h 1812024"/>
                <a:gd name="connsiteX85" fmla="*/ 3884213 w 4345388"/>
                <a:gd name="connsiteY85" fmla="*/ 992695 h 1812024"/>
                <a:gd name="connsiteX86" fmla="*/ 3896140 w 4345388"/>
                <a:gd name="connsiteY86" fmla="*/ 1024501 h 1812024"/>
                <a:gd name="connsiteX87" fmla="*/ 3904091 w 4345388"/>
                <a:gd name="connsiteY87" fmla="*/ 1064257 h 1812024"/>
                <a:gd name="connsiteX88" fmla="*/ 3916018 w 4345388"/>
                <a:gd name="connsiteY88" fmla="*/ 1115941 h 1812024"/>
                <a:gd name="connsiteX89" fmla="*/ 3947823 w 4345388"/>
                <a:gd name="connsiteY89" fmla="*/ 1219308 h 1812024"/>
                <a:gd name="connsiteX90" fmla="*/ 3959750 w 4345388"/>
                <a:gd name="connsiteY90" fmla="*/ 1239186 h 1812024"/>
                <a:gd name="connsiteX91" fmla="*/ 3971677 w 4345388"/>
                <a:gd name="connsiteY91" fmla="*/ 1286894 h 1812024"/>
                <a:gd name="connsiteX92" fmla="*/ 3995531 w 4345388"/>
                <a:gd name="connsiteY92" fmla="*/ 1394236 h 1812024"/>
                <a:gd name="connsiteX93" fmla="*/ 4023361 w 4345388"/>
                <a:gd name="connsiteY93" fmla="*/ 1430017 h 1812024"/>
                <a:gd name="connsiteX94" fmla="*/ 4031312 w 4345388"/>
                <a:gd name="connsiteY94" fmla="*/ 1441944 h 1812024"/>
                <a:gd name="connsiteX95" fmla="*/ 4043239 w 4345388"/>
                <a:gd name="connsiteY95" fmla="*/ 1465798 h 1812024"/>
                <a:gd name="connsiteX96" fmla="*/ 4055166 w 4345388"/>
                <a:gd name="connsiteY96" fmla="*/ 1469774 h 1812024"/>
                <a:gd name="connsiteX97" fmla="*/ 4082995 w 4345388"/>
                <a:gd name="connsiteY97" fmla="*/ 1477725 h 1812024"/>
                <a:gd name="connsiteX98" fmla="*/ 4114801 w 4345388"/>
                <a:gd name="connsiteY98" fmla="*/ 1481701 h 1812024"/>
                <a:gd name="connsiteX99" fmla="*/ 4130703 w 4345388"/>
                <a:gd name="connsiteY99" fmla="*/ 1485676 h 1812024"/>
                <a:gd name="connsiteX100" fmla="*/ 4154557 w 4345388"/>
                <a:gd name="connsiteY100" fmla="*/ 1477725 h 1812024"/>
                <a:gd name="connsiteX101" fmla="*/ 4166484 w 4345388"/>
                <a:gd name="connsiteY101" fmla="*/ 1465798 h 1812024"/>
                <a:gd name="connsiteX102" fmla="*/ 4198289 w 4345388"/>
                <a:gd name="connsiteY102" fmla="*/ 1414115 h 1812024"/>
                <a:gd name="connsiteX103" fmla="*/ 4234070 w 4345388"/>
                <a:gd name="connsiteY103" fmla="*/ 1418090 h 1812024"/>
                <a:gd name="connsiteX104" fmla="*/ 4257924 w 4345388"/>
                <a:gd name="connsiteY104" fmla="*/ 1437968 h 1812024"/>
                <a:gd name="connsiteX105" fmla="*/ 4273827 w 4345388"/>
                <a:gd name="connsiteY105" fmla="*/ 1449895 h 1812024"/>
                <a:gd name="connsiteX106" fmla="*/ 4313583 w 4345388"/>
                <a:gd name="connsiteY106" fmla="*/ 1485676 h 1812024"/>
                <a:gd name="connsiteX107" fmla="*/ 4325510 w 4345388"/>
                <a:gd name="connsiteY107" fmla="*/ 1505555 h 1812024"/>
                <a:gd name="connsiteX108" fmla="*/ 4337437 w 4345388"/>
                <a:gd name="connsiteY108" fmla="*/ 1533384 h 1812024"/>
                <a:gd name="connsiteX109" fmla="*/ 4345388 w 4345388"/>
                <a:gd name="connsiteY10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808675 w 4345388"/>
                <a:gd name="connsiteY81" fmla="*/ 801864 h 1812024"/>
                <a:gd name="connsiteX82" fmla="*/ 3824578 w 4345388"/>
                <a:gd name="connsiteY82" fmla="*/ 778010 h 1812024"/>
                <a:gd name="connsiteX83" fmla="*/ 3836505 w 4345388"/>
                <a:gd name="connsiteY83" fmla="*/ 801864 h 1812024"/>
                <a:gd name="connsiteX84" fmla="*/ 3884213 w 4345388"/>
                <a:gd name="connsiteY84" fmla="*/ 992695 h 1812024"/>
                <a:gd name="connsiteX85" fmla="*/ 3896140 w 4345388"/>
                <a:gd name="connsiteY85" fmla="*/ 1024501 h 1812024"/>
                <a:gd name="connsiteX86" fmla="*/ 3904091 w 4345388"/>
                <a:gd name="connsiteY86" fmla="*/ 1064257 h 1812024"/>
                <a:gd name="connsiteX87" fmla="*/ 3916018 w 4345388"/>
                <a:gd name="connsiteY87" fmla="*/ 1115941 h 1812024"/>
                <a:gd name="connsiteX88" fmla="*/ 3947823 w 4345388"/>
                <a:gd name="connsiteY88" fmla="*/ 1219308 h 1812024"/>
                <a:gd name="connsiteX89" fmla="*/ 3959750 w 4345388"/>
                <a:gd name="connsiteY89" fmla="*/ 1239186 h 1812024"/>
                <a:gd name="connsiteX90" fmla="*/ 3971677 w 4345388"/>
                <a:gd name="connsiteY90" fmla="*/ 1286894 h 1812024"/>
                <a:gd name="connsiteX91" fmla="*/ 3995531 w 4345388"/>
                <a:gd name="connsiteY91" fmla="*/ 1394236 h 1812024"/>
                <a:gd name="connsiteX92" fmla="*/ 4023361 w 4345388"/>
                <a:gd name="connsiteY92" fmla="*/ 1430017 h 1812024"/>
                <a:gd name="connsiteX93" fmla="*/ 4031312 w 4345388"/>
                <a:gd name="connsiteY93" fmla="*/ 1441944 h 1812024"/>
                <a:gd name="connsiteX94" fmla="*/ 4043239 w 4345388"/>
                <a:gd name="connsiteY94" fmla="*/ 1465798 h 1812024"/>
                <a:gd name="connsiteX95" fmla="*/ 4055166 w 4345388"/>
                <a:gd name="connsiteY95" fmla="*/ 1469774 h 1812024"/>
                <a:gd name="connsiteX96" fmla="*/ 4082995 w 4345388"/>
                <a:gd name="connsiteY96" fmla="*/ 1477725 h 1812024"/>
                <a:gd name="connsiteX97" fmla="*/ 4114801 w 4345388"/>
                <a:gd name="connsiteY97" fmla="*/ 1481701 h 1812024"/>
                <a:gd name="connsiteX98" fmla="*/ 4130703 w 4345388"/>
                <a:gd name="connsiteY98" fmla="*/ 1485676 h 1812024"/>
                <a:gd name="connsiteX99" fmla="*/ 4154557 w 4345388"/>
                <a:gd name="connsiteY99" fmla="*/ 1477725 h 1812024"/>
                <a:gd name="connsiteX100" fmla="*/ 4166484 w 4345388"/>
                <a:gd name="connsiteY100" fmla="*/ 1465798 h 1812024"/>
                <a:gd name="connsiteX101" fmla="*/ 4198289 w 4345388"/>
                <a:gd name="connsiteY101" fmla="*/ 1414115 h 1812024"/>
                <a:gd name="connsiteX102" fmla="*/ 4234070 w 4345388"/>
                <a:gd name="connsiteY102" fmla="*/ 1418090 h 1812024"/>
                <a:gd name="connsiteX103" fmla="*/ 4257924 w 4345388"/>
                <a:gd name="connsiteY103" fmla="*/ 1437968 h 1812024"/>
                <a:gd name="connsiteX104" fmla="*/ 4273827 w 4345388"/>
                <a:gd name="connsiteY104" fmla="*/ 1449895 h 1812024"/>
                <a:gd name="connsiteX105" fmla="*/ 4313583 w 4345388"/>
                <a:gd name="connsiteY105" fmla="*/ 1485676 h 1812024"/>
                <a:gd name="connsiteX106" fmla="*/ 4325510 w 4345388"/>
                <a:gd name="connsiteY106" fmla="*/ 1505555 h 1812024"/>
                <a:gd name="connsiteX107" fmla="*/ 4337437 w 4345388"/>
                <a:gd name="connsiteY107" fmla="*/ 1533384 h 1812024"/>
                <a:gd name="connsiteX108" fmla="*/ 4345388 w 4345388"/>
                <a:gd name="connsiteY10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808675 w 4345388"/>
                <a:gd name="connsiteY81" fmla="*/ 801864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896140 w 4345388"/>
                <a:gd name="connsiteY85" fmla="*/ 1024501 h 1812024"/>
                <a:gd name="connsiteX86" fmla="*/ 3904091 w 4345388"/>
                <a:gd name="connsiteY86" fmla="*/ 1064257 h 1812024"/>
                <a:gd name="connsiteX87" fmla="*/ 3916018 w 4345388"/>
                <a:gd name="connsiteY87" fmla="*/ 1115941 h 1812024"/>
                <a:gd name="connsiteX88" fmla="*/ 3947823 w 4345388"/>
                <a:gd name="connsiteY88" fmla="*/ 1219308 h 1812024"/>
                <a:gd name="connsiteX89" fmla="*/ 3959750 w 4345388"/>
                <a:gd name="connsiteY89" fmla="*/ 1239186 h 1812024"/>
                <a:gd name="connsiteX90" fmla="*/ 3971677 w 4345388"/>
                <a:gd name="connsiteY90" fmla="*/ 1286894 h 1812024"/>
                <a:gd name="connsiteX91" fmla="*/ 3995531 w 4345388"/>
                <a:gd name="connsiteY91" fmla="*/ 1394236 h 1812024"/>
                <a:gd name="connsiteX92" fmla="*/ 4023361 w 4345388"/>
                <a:gd name="connsiteY92" fmla="*/ 1430017 h 1812024"/>
                <a:gd name="connsiteX93" fmla="*/ 4031312 w 4345388"/>
                <a:gd name="connsiteY93" fmla="*/ 1441944 h 1812024"/>
                <a:gd name="connsiteX94" fmla="*/ 4043239 w 4345388"/>
                <a:gd name="connsiteY94" fmla="*/ 1465798 h 1812024"/>
                <a:gd name="connsiteX95" fmla="*/ 4055166 w 4345388"/>
                <a:gd name="connsiteY95" fmla="*/ 1469774 h 1812024"/>
                <a:gd name="connsiteX96" fmla="*/ 4082995 w 4345388"/>
                <a:gd name="connsiteY96" fmla="*/ 1477725 h 1812024"/>
                <a:gd name="connsiteX97" fmla="*/ 4114801 w 4345388"/>
                <a:gd name="connsiteY97" fmla="*/ 1481701 h 1812024"/>
                <a:gd name="connsiteX98" fmla="*/ 4130703 w 4345388"/>
                <a:gd name="connsiteY98" fmla="*/ 1485676 h 1812024"/>
                <a:gd name="connsiteX99" fmla="*/ 4154557 w 4345388"/>
                <a:gd name="connsiteY99" fmla="*/ 1477725 h 1812024"/>
                <a:gd name="connsiteX100" fmla="*/ 4166484 w 4345388"/>
                <a:gd name="connsiteY100" fmla="*/ 1465798 h 1812024"/>
                <a:gd name="connsiteX101" fmla="*/ 4198289 w 4345388"/>
                <a:gd name="connsiteY101" fmla="*/ 1414115 h 1812024"/>
                <a:gd name="connsiteX102" fmla="*/ 4234070 w 4345388"/>
                <a:gd name="connsiteY102" fmla="*/ 1418090 h 1812024"/>
                <a:gd name="connsiteX103" fmla="*/ 4257924 w 4345388"/>
                <a:gd name="connsiteY103" fmla="*/ 1437968 h 1812024"/>
                <a:gd name="connsiteX104" fmla="*/ 4273827 w 4345388"/>
                <a:gd name="connsiteY104" fmla="*/ 1449895 h 1812024"/>
                <a:gd name="connsiteX105" fmla="*/ 4313583 w 4345388"/>
                <a:gd name="connsiteY105" fmla="*/ 1485676 h 1812024"/>
                <a:gd name="connsiteX106" fmla="*/ 4325510 w 4345388"/>
                <a:gd name="connsiteY106" fmla="*/ 1505555 h 1812024"/>
                <a:gd name="connsiteX107" fmla="*/ 4337437 w 4345388"/>
                <a:gd name="connsiteY107" fmla="*/ 1533384 h 1812024"/>
                <a:gd name="connsiteX108" fmla="*/ 4345388 w 4345388"/>
                <a:gd name="connsiteY10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896140 w 4345388"/>
                <a:gd name="connsiteY85" fmla="*/ 1024501 h 1812024"/>
                <a:gd name="connsiteX86" fmla="*/ 3904091 w 4345388"/>
                <a:gd name="connsiteY86" fmla="*/ 1064257 h 1812024"/>
                <a:gd name="connsiteX87" fmla="*/ 3916018 w 4345388"/>
                <a:gd name="connsiteY87" fmla="*/ 1115941 h 1812024"/>
                <a:gd name="connsiteX88" fmla="*/ 3947823 w 4345388"/>
                <a:gd name="connsiteY88" fmla="*/ 1219308 h 1812024"/>
                <a:gd name="connsiteX89" fmla="*/ 3959750 w 4345388"/>
                <a:gd name="connsiteY89" fmla="*/ 1239186 h 1812024"/>
                <a:gd name="connsiteX90" fmla="*/ 3971677 w 4345388"/>
                <a:gd name="connsiteY90" fmla="*/ 1286894 h 1812024"/>
                <a:gd name="connsiteX91" fmla="*/ 3995531 w 4345388"/>
                <a:gd name="connsiteY91" fmla="*/ 1394236 h 1812024"/>
                <a:gd name="connsiteX92" fmla="*/ 4023361 w 4345388"/>
                <a:gd name="connsiteY92" fmla="*/ 1430017 h 1812024"/>
                <a:gd name="connsiteX93" fmla="*/ 4031312 w 4345388"/>
                <a:gd name="connsiteY93" fmla="*/ 1441944 h 1812024"/>
                <a:gd name="connsiteX94" fmla="*/ 4043239 w 4345388"/>
                <a:gd name="connsiteY94" fmla="*/ 1465798 h 1812024"/>
                <a:gd name="connsiteX95" fmla="*/ 4055166 w 4345388"/>
                <a:gd name="connsiteY95" fmla="*/ 1469774 h 1812024"/>
                <a:gd name="connsiteX96" fmla="*/ 4082995 w 4345388"/>
                <a:gd name="connsiteY96" fmla="*/ 1477725 h 1812024"/>
                <a:gd name="connsiteX97" fmla="*/ 4114801 w 4345388"/>
                <a:gd name="connsiteY97" fmla="*/ 1481701 h 1812024"/>
                <a:gd name="connsiteX98" fmla="*/ 4130703 w 4345388"/>
                <a:gd name="connsiteY98" fmla="*/ 1485676 h 1812024"/>
                <a:gd name="connsiteX99" fmla="*/ 4154557 w 4345388"/>
                <a:gd name="connsiteY99" fmla="*/ 1477725 h 1812024"/>
                <a:gd name="connsiteX100" fmla="*/ 4166484 w 4345388"/>
                <a:gd name="connsiteY100" fmla="*/ 1465798 h 1812024"/>
                <a:gd name="connsiteX101" fmla="*/ 4198289 w 4345388"/>
                <a:gd name="connsiteY101" fmla="*/ 1414115 h 1812024"/>
                <a:gd name="connsiteX102" fmla="*/ 4234070 w 4345388"/>
                <a:gd name="connsiteY102" fmla="*/ 1418090 h 1812024"/>
                <a:gd name="connsiteX103" fmla="*/ 4257924 w 4345388"/>
                <a:gd name="connsiteY103" fmla="*/ 1437968 h 1812024"/>
                <a:gd name="connsiteX104" fmla="*/ 4273827 w 4345388"/>
                <a:gd name="connsiteY104" fmla="*/ 1449895 h 1812024"/>
                <a:gd name="connsiteX105" fmla="*/ 4313583 w 4345388"/>
                <a:gd name="connsiteY105" fmla="*/ 1485676 h 1812024"/>
                <a:gd name="connsiteX106" fmla="*/ 4325510 w 4345388"/>
                <a:gd name="connsiteY106" fmla="*/ 1505555 h 1812024"/>
                <a:gd name="connsiteX107" fmla="*/ 4337437 w 4345388"/>
                <a:gd name="connsiteY107" fmla="*/ 1533384 h 1812024"/>
                <a:gd name="connsiteX108" fmla="*/ 4345388 w 4345388"/>
                <a:gd name="connsiteY10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904091 w 4345388"/>
                <a:gd name="connsiteY85" fmla="*/ 1064257 h 1812024"/>
                <a:gd name="connsiteX86" fmla="*/ 3916018 w 4345388"/>
                <a:gd name="connsiteY86" fmla="*/ 1115941 h 1812024"/>
                <a:gd name="connsiteX87" fmla="*/ 3947823 w 4345388"/>
                <a:gd name="connsiteY87" fmla="*/ 1219308 h 1812024"/>
                <a:gd name="connsiteX88" fmla="*/ 3959750 w 4345388"/>
                <a:gd name="connsiteY88" fmla="*/ 1239186 h 1812024"/>
                <a:gd name="connsiteX89" fmla="*/ 3971677 w 4345388"/>
                <a:gd name="connsiteY89" fmla="*/ 1286894 h 1812024"/>
                <a:gd name="connsiteX90" fmla="*/ 3995531 w 4345388"/>
                <a:gd name="connsiteY90" fmla="*/ 1394236 h 1812024"/>
                <a:gd name="connsiteX91" fmla="*/ 4023361 w 4345388"/>
                <a:gd name="connsiteY91" fmla="*/ 1430017 h 1812024"/>
                <a:gd name="connsiteX92" fmla="*/ 4031312 w 4345388"/>
                <a:gd name="connsiteY92" fmla="*/ 1441944 h 1812024"/>
                <a:gd name="connsiteX93" fmla="*/ 4043239 w 4345388"/>
                <a:gd name="connsiteY93" fmla="*/ 1465798 h 1812024"/>
                <a:gd name="connsiteX94" fmla="*/ 4055166 w 4345388"/>
                <a:gd name="connsiteY94" fmla="*/ 1469774 h 1812024"/>
                <a:gd name="connsiteX95" fmla="*/ 4082995 w 4345388"/>
                <a:gd name="connsiteY95" fmla="*/ 1477725 h 1812024"/>
                <a:gd name="connsiteX96" fmla="*/ 4114801 w 4345388"/>
                <a:gd name="connsiteY96" fmla="*/ 1481701 h 1812024"/>
                <a:gd name="connsiteX97" fmla="*/ 4130703 w 4345388"/>
                <a:gd name="connsiteY97" fmla="*/ 1485676 h 1812024"/>
                <a:gd name="connsiteX98" fmla="*/ 4154557 w 4345388"/>
                <a:gd name="connsiteY98" fmla="*/ 1477725 h 1812024"/>
                <a:gd name="connsiteX99" fmla="*/ 4166484 w 4345388"/>
                <a:gd name="connsiteY99" fmla="*/ 1465798 h 1812024"/>
                <a:gd name="connsiteX100" fmla="*/ 4198289 w 4345388"/>
                <a:gd name="connsiteY100" fmla="*/ 1414115 h 1812024"/>
                <a:gd name="connsiteX101" fmla="*/ 4234070 w 4345388"/>
                <a:gd name="connsiteY101" fmla="*/ 1418090 h 1812024"/>
                <a:gd name="connsiteX102" fmla="*/ 4257924 w 4345388"/>
                <a:gd name="connsiteY102" fmla="*/ 1437968 h 1812024"/>
                <a:gd name="connsiteX103" fmla="*/ 4273827 w 4345388"/>
                <a:gd name="connsiteY103" fmla="*/ 1449895 h 1812024"/>
                <a:gd name="connsiteX104" fmla="*/ 4313583 w 4345388"/>
                <a:gd name="connsiteY104" fmla="*/ 1485676 h 1812024"/>
                <a:gd name="connsiteX105" fmla="*/ 4325510 w 4345388"/>
                <a:gd name="connsiteY105" fmla="*/ 1505555 h 1812024"/>
                <a:gd name="connsiteX106" fmla="*/ 4337437 w 4345388"/>
                <a:gd name="connsiteY106" fmla="*/ 1533384 h 1812024"/>
                <a:gd name="connsiteX107" fmla="*/ 4345388 w 4345388"/>
                <a:gd name="connsiteY10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904091 w 4345388"/>
                <a:gd name="connsiteY85" fmla="*/ 1064257 h 1812024"/>
                <a:gd name="connsiteX86" fmla="*/ 3916018 w 4345388"/>
                <a:gd name="connsiteY86" fmla="*/ 1115941 h 1812024"/>
                <a:gd name="connsiteX87" fmla="*/ 3947823 w 4345388"/>
                <a:gd name="connsiteY87" fmla="*/ 1219308 h 1812024"/>
                <a:gd name="connsiteX88" fmla="*/ 3971677 w 4345388"/>
                <a:gd name="connsiteY88" fmla="*/ 1286894 h 1812024"/>
                <a:gd name="connsiteX89" fmla="*/ 3995531 w 4345388"/>
                <a:gd name="connsiteY89" fmla="*/ 1394236 h 1812024"/>
                <a:gd name="connsiteX90" fmla="*/ 4023361 w 4345388"/>
                <a:gd name="connsiteY90" fmla="*/ 1430017 h 1812024"/>
                <a:gd name="connsiteX91" fmla="*/ 4031312 w 4345388"/>
                <a:gd name="connsiteY91" fmla="*/ 1441944 h 1812024"/>
                <a:gd name="connsiteX92" fmla="*/ 4043239 w 4345388"/>
                <a:gd name="connsiteY92" fmla="*/ 1465798 h 1812024"/>
                <a:gd name="connsiteX93" fmla="*/ 4055166 w 4345388"/>
                <a:gd name="connsiteY93" fmla="*/ 1469774 h 1812024"/>
                <a:gd name="connsiteX94" fmla="*/ 4082995 w 4345388"/>
                <a:gd name="connsiteY94" fmla="*/ 1477725 h 1812024"/>
                <a:gd name="connsiteX95" fmla="*/ 4114801 w 4345388"/>
                <a:gd name="connsiteY95" fmla="*/ 1481701 h 1812024"/>
                <a:gd name="connsiteX96" fmla="*/ 4130703 w 4345388"/>
                <a:gd name="connsiteY96" fmla="*/ 1485676 h 1812024"/>
                <a:gd name="connsiteX97" fmla="*/ 4154557 w 4345388"/>
                <a:gd name="connsiteY97" fmla="*/ 1477725 h 1812024"/>
                <a:gd name="connsiteX98" fmla="*/ 4166484 w 4345388"/>
                <a:gd name="connsiteY98" fmla="*/ 1465798 h 1812024"/>
                <a:gd name="connsiteX99" fmla="*/ 4198289 w 4345388"/>
                <a:gd name="connsiteY99" fmla="*/ 1414115 h 1812024"/>
                <a:gd name="connsiteX100" fmla="*/ 4234070 w 4345388"/>
                <a:gd name="connsiteY100" fmla="*/ 1418090 h 1812024"/>
                <a:gd name="connsiteX101" fmla="*/ 4257924 w 4345388"/>
                <a:gd name="connsiteY101" fmla="*/ 1437968 h 1812024"/>
                <a:gd name="connsiteX102" fmla="*/ 4273827 w 4345388"/>
                <a:gd name="connsiteY102" fmla="*/ 1449895 h 1812024"/>
                <a:gd name="connsiteX103" fmla="*/ 4313583 w 4345388"/>
                <a:gd name="connsiteY103" fmla="*/ 1485676 h 1812024"/>
                <a:gd name="connsiteX104" fmla="*/ 4325510 w 4345388"/>
                <a:gd name="connsiteY104" fmla="*/ 1505555 h 1812024"/>
                <a:gd name="connsiteX105" fmla="*/ 4337437 w 4345388"/>
                <a:gd name="connsiteY105" fmla="*/ 1533384 h 1812024"/>
                <a:gd name="connsiteX106" fmla="*/ 4345388 w 4345388"/>
                <a:gd name="connsiteY10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904091 w 4345388"/>
                <a:gd name="connsiteY85" fmla="*/ 1064257 h 1812024"/>
                <a:gd name="connsiteX86" fmla="*/ 3916018 w 4345388"/>
                <a:gd name="connsiteY86" fmla="*/ 1115941 h 1812024"/>
                <a:gd name="connsiteX87" fmla="*/ 3947823 w 4345388"/>
                <a:gd name="connsiteY87" fmla="*/ 1219308 h 1812024"/>
                <a:gd name="connsiteX88" fmla="*/ 3995531 w 4345388"/>
                <a:gd name="connsiteY88" fmla="*/ 1394236 h 1812024"/>
                <a:gd name="connsiteX89" fmla="*/ 4023361 w 4345388"/>
                <a:gd name="connsiteY89" fmla="*/ 1430017 h 1812024"/>
                <a:gd name="connsiteX90" fmla="*/ 4031312 w 4345388"/>
                <a:gd name="connsiteY90" fmla="*/ 1441944 h 1812024"/>
                <a:gd name="connsiteX91" fmla="*/ 4043239 w 4345388"/>
                <a:gd name="connsiteY91" fmla="*/ 1465798 h 1812024"/>
                <a:gd name="connsiteX92" fmla="*/ 4055166 w 4345388"/>
                <a:gd name="connsiteY92" fmla="*/ 1469774 h 1812024"/>
                <a:gd name="connsiteX93" fmla="*/ 4082995 w 4345388"/>
                <a:gd name="connsiteY93" fmla="*/ 1477725 h 1812024"/>
                <a:gd name="connsiteX94" fmla="*/ 4114801 w 4345388"/>
                <a:gd name="connsiteY94" fmla="*/ 1481701 h 1812024"/>
                <a:gd name="connsiteX95" fmla="*/ 4130703 w 4345388"/>
                <a:gd name="connsiteY95" fmla="*/ 1485676 h 1812024"/>
                <a:gd name="connsiteX96" fmla="*/ 4154557 w 4345388"/>
                <a:gd name="connsiteY96" fmla="*/ 1477725 h 1812024"/>
                <a:gd name="connsiteX97" fmla="*/ 4166484 w 4345388"/>
                <a:gd name="connsiteY97" fmla="*/ 1465798 h 1812024"/>
                <a:gd name="connsiteX98" fmla="*/ 4198289 w 4345388"/>
                <a:gd name="connsiteY98" fmla="*/ 1414115 h 1812024"/>
                <a:gd name="connsiteX99" fmla="*/ 4234070 w 4345388"/>
                <a:gd name="connsiteY99" fmla="*/ 1418090 h 1812024"/>
                <a:gd name="connsiteX100" fmla="*/ 4257924 w 4345388"/>
                <a:gd name="connsiteY100" fmla="*/ 1437968 h 1812024"/>
                <a:gd name="connsiteX101" fmla="*/ 4273827 w 4345388"/>
                <a:gd name="connsiteY101" fmla="*/ 1449895 h 1812024"/>
                <a:gd name="connsiteX102" fmla="*/ 4313583 w 4345388"/>
                <a:gd name="connsiteY102" fmla="*/ 1485676 h 1812024"/>
                <a:gd name="connsiteX103" fmla="*/ 4325510 w 4345388"/>
                <a:gd name="connsiteY103" fmla="*/ 1505555 h 1812024"/>
                <a:gd name="connsiteX104" fmla="*/ 4337437 w 4345388"/>
                <a:gd name="connsiteY104" fmla="*/ 1533384 h 1812024"/>
                <a:gd name="connsiteX105" fmla="*/ 4345388 w 4345388"/>
                <a:gd name="connsiteY10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884213 w 4345388"/>
                <a:gd name="connsiteY84" fmla="*/ 992695 h 1812024"/>
                <a:gd name="connsiteX85" fmla="*/ 3904091 w 4345388"/>
                <a:gd name="connsiteY85" fmla="*/ 1064257 h 1812024"/>
                <a:gd name="connsiteX86" fmla="*/ 3947823 w 4345388"/>
                <a:gd name="connsiteY86" fmla="*/ 1219308 h 1812024"/>
                <a:gd name="connsiteX87" fmla="*/ 3995531 w 4345388"/>
                <a:gd name="connsiteY87" fmla="*/ 1394236 h 1812024"/>
                <a:gd name="connsiteX88" fmla="*/ 4023361 w 4345388"/>
                <a:gd name="connsiteY88" fmla="*/ 1430017 h 1812024"/>
                <a:gd name="connsiteX89" fmla="*/ 4031312 w 4345388"/>
                <a:gd name="connsiteY89" fmla="*/ 1441944 h 1812024"/>
                <a:gd name="connsiteX90" fmla="*/ 4043239 w 4345388"/>
                <a:gd name="connsiteY90" fmla="*/ 1465798 h 1812024"/>
                <a:gd name="connsiteX91" fmla="*/ 4055166 w 4345388"/>
                <a:gd name="connsiteY91" fmla="*/ 1469774 h 1812024"/>
                <a:gd name="connsiteX92" fmla="*/ 4082995 w 4345388"/>
                <a:gd name="connsiteY92" fmla="*/ 1477725 h 1812024"/>
                <a:gd name="connsiteX93" fmla="*/ 4114801 w 4345388"/>
                <a:gd name="connsiteY93" fmla="*/ 1481701 h 1812024"/>
                <a:gd name="connsiteX94" fmla="*/ 4130703 w 4345388"/>
                <a:gd name="connsiteY94" fmla="*/ 1485676 h 1812024"/>
                <a:gd name="connsiteX95" fmla="*/ 4154557 w 4345388"/>
                <a:gd name="connsiteY95" fmla="*/ 1477725 h 1812024"/>
                <a:gd name="connsiteX96" fmla="*/ 4166484 w 4345388"/>
                <a:gd name="connsiteY96" fmla="*/ 1465798 h 1812024"/>
                <a:gd name="connsiteX97" fmla="*/ 4198289 w 4345388"/>
                <a:gd name="connsiteY97" fmla="*/ 1414115 h 1812024"/>
                <a:gd name="connsiteX98" fmla="*/ 4234070 w 4345388"/>
                <a:gd name="connsiteY98" fmla="*/ 1418090 h 1812024"/>
                <a:gd name="connsiteX99" fmla="*/ 4257924 w 4345388"/>
                <a:gd name="connsiteY99" fmla="*/ 1437968 h 1812024"/>
                <a:gd name="connsiteX100" fmla="*/ 4273827 w 4345388"/>
                <a:gd name="connsiteY100" fmla="*/ 1449895 h 1812024"/>
                <a:gd name="connsiteX101" fmla="*/ 4313583 w 4345388"/>
                <a:gd name="connsiteY101" fmla="*/ 1485676 h 1812024"/>
                <a:gd name="connsiteX102" fmla="*/ 4325510 w 4345388"/>
                <a:gd name="connsiteY102" fmla="*/ 1505555 h 1812024"/>
                <a:gd name="connsiteX103" fmla="*/ 4337437 w 4345388"/>
                <a:gd name="connsiteY103" fmla="*/ 1533384 h 1812024"/>
                <a:gd name="connsiteX104" fmla="*/ 4345388 w 4345388"/>
                <a:gd name="connsiteY10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23361 w 4345388"/>
                <a:gd name="connsiteY87" fmla="*/ 1430017 h 1812024"/>
                <a:gd name="connsiteX88" fmla="*/ 4031312 w 4345388"/>
                <a:gd name="connsiteY88" fmla="*/ 1441944 h 1812024"/>
                <a:gd name="connsiteX89" fmla="*/ 4043239 w 4345388"/>
                <a:gd name="connsiteY89" fmla="*/ 1465798 h 1812024"/>
                <a:gd name="connsiteX90" fmla="*/ 4055166 w 4345388"/>
                <a:gd name="connsiteY90" fmla="*/ 1469774 h 1812024"/>
                <a:gd name="connsiteX91" fmla="*/ 4082995 w 4345388"/>
                <a:gd name="connsiteY91" fmla="*/ 1477725 h 1812024"/>
                <a:gd name="connsiteX92" fmla="*/ 4114801 w 4345388"/>
                <a:gd name="connsiteY92" fmla="*/ 1481701 h 1812024"/>
                <a:gd name="connsiteX93" fmla="*/ 4130703 w 4345388"/>
                <a:gd name="connsiteY93" fmla="*/ 1485676 h 1812024"/>
                <a:gd name="connsiteX94" fmla="*/ 4154557 w 4345388"/>
                <a:gd name="connsiteY94" fmla="*/ 1477725 h 1812024"/>
                <a:gd name="connsiteX95" fmla="*/ 4166484 w 4345388"/>
                <a:gd name="connsiteY95" fmla="*/ 1465798 h 1812024"/>
                <a:gd name="connsiteX96" fmla="*/ 4198289 w 4345388"/>
                <a:gd name="connsiteY96" fmla="*/ 1414115 h 1812024"/>
                <a:gd name="connsiteX97" fmla="*/ 4234070 w 4345388"/>
                <a:gd name="connsiteY97" fmla="*/ 1418090 h 1812024"/>
                <a:gd name="connsiteX98" fmla="*/ 4257924 w 4345388"/>
                <a:gd name="connsiteY98" fmla="*/ 1437968 h 1812024"/>
                <a:gd name="connsiteX99" fmla="*/ 4273827 w 4345388"/>
                <a:gd name="connsiteY99" fmla="*/ 1449895 h 1812024"/>
                <a:gd name="connsiteX100" fmla="*/ 4313583 w 4345388"/>
                <a:gd name="connsiteY100" fmla="*/ 1485676 h 1812024"/>
                <a:gd name="connsiteX101" fmla="*/ 4325510 w 4345388"/>
                <a:gd name="connsiteY101" fmla="*/ 1505555 h 1812024"/>
                <a:gd name="connsiteX102" fmla="*/ 4337437 w 4345388"/>
                <a:gd name="connsiteY102" fmla="*/ 1533384 h 1812024"/>
                <a:gd name="connsiteX103" fmla="*/ 4345388 w 4345388"/>
                <a:gd name="connsiteY10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31312 w 4345388"/>
                <a:gd name="connsiteY87" fmla="*/ 1441944 h 1812024"/>
                <a:gd name="connsiteX88" fmla="*/ 4043239 w 4345388"/>
                <a:gd name="connsiteY88" fmla="*/ 1465798 h 1812024"/>
                <a:gd name="connsiteX89" fmla="*/ 4055166 w 4345388"/>
                <a:gd name="connsiteY89" fmla="*/ 1469774 h 1812024"/>
                <a:gd name="connsiteX90" fmla="*/ 4082995 w 4345388"/>
                <a:gd name="connsiteY90" fmla="*/ 1477725 h 1812024"/>
                <a:gd name="connsiteX91" fmla="*/ 4114801 w 4345388"/>
                <a:gd name="connsiteY91" fmla="*/ 1481701 h 1812024"/>
                <a:gd name="connsiteX92" fmla="*/ 4130703 w 4345388"/>
                <a:gd name="connsiteY92" fmla="*/ 1485676 h 1812024"/>
                <a:gd name="connsiteX93" fmla="*/ 4154557 w 4345388"/>
                <a:gd name="connsiteY93" fmla="*/ 1477725 h 1812024"/>
                <a:gd name="connsiteX94" fmla="*/ 4166484 w 4345388"/>
                <a:gd name="connsiteY94" fmla="*/ 1465798 h 1812024"/>
                <a:gd name="connsiteX95" fmla="*/ 4198289 w 4345388"/>
                <a:gd name="connsiteY95" fmla="*/ 1414115 h 1812024"/>
                <a:gd name="connsiteX96" fmla="*/ 4234070 w 4345388"/>
                <a:gd name="connsiteY96" fmla="*/ 1418090 h 1812024"/>
                <a:gd name="connsiteX97" fmla="*/ 4257924 w 4345388"/>
                <a:gd name="connsiteY97" fmla="*/ 1437968 h 1812024"/>
                <a:gd name="connsiteX98" fmla="*/ 4273827 w 4345388"/>
                <a:gd name="connsiteY98" fmla="*/ 1449895 h 1812024"/>
                <a:gd name="connsiteX99" fmla="*/ 4313583 w 4345388"/>
                <a:gd name="connsiteY99" fmla="*/ 1485676 h 1812024"/>
                <a:gd name="connsiteX100" fmla="*/ 4325510 w 4345388"/>
                <a:gd name="connsiteY100" fmla="*/ 1505555 h 1812024"/>
                <a:gd name="connsiteX101" fmla="*/ 4337437 w 4345388"/>
                <a:gd name="connsiteY101" fmla="*/ 1533384 h 1812024"/>
                <a:gd name="connsiteX102" fmla="*/ 4345388 w 4345388"/>
                <a:gd name="connsiteY102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31312 w 4345388"/>
                <a:gd name="connsiteY87" fmla="*/ 1441944 h 1812024"/>
                <a:gd name="connsiteX88" fmla="*/ 4055166 w 4345388"/>
                <a:gd name="connsiteY88" fmla="*/ 1469774 h 1812024"/>
                <a:gd name="connsiteX89" fmla="*/ 4082995 w 4345388"/>
                <a:gd name="connsiteY89" fmla="*/ 1477725 h 1812024"/>
                <a:gd name="connsiteX90" fmla="*/ 4114801 w 4345388"/>
                <a:gd name="connsiteY90" fmla="*/ 1481701 h 1812024"/>
                <a:gd name="connsiteX91" fmla="*/ 4130703 w 4345388"/>
                <a:gd name="connsiteY91" fmla="*/ 1485676 h 1812024"/>
                <a:gd name="connsiteX92" fmla="*/ 4154557 w 4345388"/>
                <a:gd name="connsiteY92" fmla="*/ 1477725 h 1812024"/>
                <a:gd name="connsiteX93" fmla="*/ 4166484 w 4345388"/>
                <a:gd name="connsiteY93" fmla="*/ 1465798 h 1812024"/>
                <a:gd name="connsiteX94" fmla="*/ 4198289 w 4345388"/>
                <a:gd name="connsiteY94" fmla="*/ 1414115 h 1812024"/>
                <a:gd name="connsiteX95" fmla="*/ 4234070 w 4345388"/>
                <a:gd name="connsiteY95" fmla="*/ 1418090 h 1812024"/>
                <a:gd name="connsiteX96" fmla="*/ 4257924 w 4345388"/>
                <a:gd name="connsiteY96" fmla="*/ 1437968 h 1812024"/>
                <a:gd name="connsiteX97" fmla="*/ 4273827 w 4345388"/>
                <a:gd name="connsiteY97" fmla="*/ 1449895 h 1812024"/>
                <a:gd name="connsiteX98" fmla="*/ 4313583 w 4345388"/>
                <a:gd name="connsiteY98" fmla="*/ 1485676 h 1812024"/>
                <a:gd name="connsiteX99" fmla="*/ 4325510 w 4345388"/>
                <a:gd name="connsiteY99" fmla="*/ 1505555 h 1812024"/>
                <a:gd name="connsiteX100" fmla="*/ 4337437 w 4345388"/>
                <a:gd name="connsiteY100" fmla="*/ 1533384 h 1812024"/>
                <a:gd name="connsiteX101" fmla="*/ 4345388 w 4345388"/>
                <a:gd name="connsiteY101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082995 w 4345388"/>
                <a:gd name="connsiteY88" fmla="*/ 1477725 h 1812024"/>
                <a:gd name="connsiteX89" fmla="*/ 4114801 w 4345388"/>
                <a:gd name="connsiteY89" fmla="*/ 1481701 h 1812024"/>
                <a:gd name="connsiteX90" fmla="*/ 4130703 w 4345388"/>
                <a:gd name="connsiteY90" fmla="*/ 1485676 h 1812024"/>
                <a:gd name="connsiteX91" fmla="*/ 4154557 w 4345388"/>
                <a:gd name="connsiteY91" fmla="*/ 1477725 h 1812024"/>
                <a:gd name="connsiteX92" fmla="*/ 4166484 w 4345388"/>
                <a:gd name="connsiteY92" fmla="*/ 1465798 h 1812024"/>
                <a:gd name="connsiteX93" fmla="*/ 4198289 w 4345388"/>
                <a:gd name="connsiteY93" fmla="*/ 1414115 h 1812024"/>
                <a:gd name="connsiteX94" fmla="*/ 4234070 w 4345388"/>
                <a:gd name="connsiteY94" fmla="*/ 1418090 h 1812024"/>
                <a:gd name="connsiteX95" fmla="*/ 4257924 w 4345388"/>
                <a:gd name="connsiteY95" fmla="*/ 1437968 h 1812024"/>
                <a:gd name="connsiteX96" fmla="*/ 4273827 w 4345388"/>
                <a:gd name="connsiteY96" fmla="*/ 1449895 h 1812024"/>
                <a:gd name="connsiteX97" fmla="*/ 4313583 w 4345388"/>
                <a:gd name="connsiteY97" fmla="*/ 1485676 h 1812024"/>
                <a:gd name="connsiteX98" fmla="*/ 4325510 w 4345388"/>
                <a:gd name="connsiteY98" fmla="*/ 1505555 h 1812024"/>
                <a:gd name="connsiteX99" fmla="*/ 4337437 w 4345388"/>
                <a:gd name="connsiteY99" fmla="*/ 1533384 h 1812024"/>
                <a:gd name="connsiteX100" fmla="*/ 4345388 w 4345388"/>
                <a:gd name="connsiteY100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4801 w 4345388"/>
                <a:gd name="connsiteY88" fmla="*/ 1481701 h 1812024"/>
                <a:gd name="connsiteX89" fmla="*/ 4130703 w 4345388"/>
                <a:gd name="connsiteY89" fmla="*/ 1485676 h 1812024"/>
                <a:gd name="connsiteX90" fmla="*/ 4154557 w 4345388"/>
                <a:gd name="connsiteY90" fmla="*/ 1477725 h 1812024"/>
                <a:gd name="connsiteX91" fmla="*/ 4166484 w 4345388"/>
                <a:gd name="connsiteY91" fmla="*/ 1465798 h 1812024"/>
                <a:gd name="connsiteX92" fmla="*/ 4198289 w 4345388"/>
                <a:gd name="connsiteY92" fmla="*/ 1414115 h 1812024"/>
                <a:gd name="connsiteX93" fmla="*/ 4234070 w 4345388"/>
                <a:gd name="connsiteY93" fmla="*/ 1418090 h 1812024"/>
                <a:gd name="connsiteX94" fmla="*/ 4257924 w 4345388"/>
                <a:gd name="connsiteY94" fmla="*/ 1437968 h 1812024"/>
                <a:gd name="connsiteX95" fmla="*/ 4273827 w 4345388"/>
                <a:gd name="connsiteY95" fmla="*/ 1449895 h 1812024"/>
                <a:gd name="connsiteX96" fmla="*/ 4313583 w 4345388"/>
                <a:gd name="connsiteY96" fmla="*/ 1485676 h 1812024"/>
                <a:gd name="connsiteX97" fmla="*/ 4325510 w 4345388"/>
                <a:gd name="connsiteY97" fmla="*/ 1505555 h 1812024"/>
                <a:gd name="connsiteX98" fmla="*/ 4337437 w 4345388"/>
                <a:gd name="connsiteY98" fmla="*/ 1533384 h 1812024"/>
                <a:gd name="connsiteX99" fmla="*/ 4345388 w 4345388"/>
                <a:gd name="connsiteY99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4801 w 4345388"/>
                <a:gd name="connsiteY88" fmla="*/ 1481701 h 1812024"/>
                <a:gd name="connsiteX89" fmla="*/ 4154557 w 4345388"/>
                <a:gd name="connsiteY89" fmla="*/ 1477725 h 1812024"/>
                <a:gd name="connsiteX90" fmla="*/ 4166484 w 4345388"/>
                <a:gd name="connsiteY90" fmla="*/ 1465798 h 1812024"/>
                <a:gd name="connsiteX91" fmla="*/ 4198289 w 4345388"/>
                <a:gd name="connsiteY91" fmla="*/ 1414115 h 1812024"/>
                <a:gd name="connsiteX92" fmla="*/ 4234070 w 4345388"/>
                <a:gd name="connsiteY92" fmla="*/ 1418090 h 1812024"/>
                <a:gd name="connsiteX93" fmla="*/ 4257924 w 4345388"/>
                <a:gd name="connsiteY93" fmla="*/ 1437968 h 1812024"/>
                <a:gd name="connsiteX94" fmla="*/ 4273827 w 4345388"/>
                <a:gd name="connsiteY94" fmla="*/ 1449895 h 1812024"/>
                <a:gd name="connsiteX95" fmla="*/ 4313583 w 4345388"/>
                <a:gd name="connsiteY95" fmla="*/ 1485676 h 1812024"/>
                <a:gd name="connsiteX96" fmla="*/ 4325510 w 4345388"/>
                <a:gd name="connsiteY96" fmla="*/ 1505555 h 1812024"/>
                <a:gd name="connsiteX97" fmla="*/ 4337437 w 4345388"/>
                <a:gd name="connsiteY97" fmla="*/ 1533384 h 1812024"/>
                <a:gd name="connsiteX98" fmla="*/ 4345388 w 4345388"/>
                <a:gd name="connsiteY9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2343 w 4345388"/>
                <a:gd name="connsiteY88" fmla="*/ 1513656 h 1812024"/>
                <a:gd name="connsiteX89" fmla="*/ 4154557 w 4345388"/>
                <a:gd name="connsiteY89" fmla="*/ 1477725 h 1812024"/>
                <a:gd name="connsiteX90" fmla="*/ 4166484 w 4345388"/>
                <a:gd name="connsiteY90" fmla="*/ 1465798 h 1812024"/>
                <a:gd name="connsiteX91" fmla="*/ 4198289 w 4345388"/>
                <a:gd name="connsiteY91" fmla="*/ 1414115 h 1812024"/>
                <a:gd name="connsiteX92" fmla="*/ 4234070 w 4345388"/>
                <a:gd name="connsiteY92" fmla="*/ 1418090 h 1812024"/>
                <a:gd name="connsiteX93" fmla="*/ 4257924 w 4345388"/>
                <a:gd name="connsiteY93" fmla="*/ 1437968 h 1812024"/>
                <a:gd name="connsiteX94" fmla="*/ 4273827 w 4345388"/>
                <a:gd name="connsiteY94" fmla="*/ 1449895 h 1812024"/>
                <a:gd name="connsiteX95" fmla="*/ 4313583 w 4345388"/>
                <a:gd name="connsiteY95" fmla="*/ 1485676 h 1812024"/>
                <a:gd name="connsiteX96" fmla="*/ 4325510 w 4345388"/>
                <a:gd name="connsiteY96" fmla="*/ 1505555 h 1812024"/>
                <a:gd name="connsiteX97" fmla="*/ 4337437 w 4345388"/>
                <a:gd name="connsiteY97" fmla="*/ 1533384 h 1812024"/>
                <a:gd name="connsiteX98" fmla="*/ 4345388 w 4345388"/>
                <a:gd name="connsiteY98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198289 w 4345388"/>
                <a:gd name="connsiteY90" fmla="*/ 1414115 h 1812024"/>
                <a:gd name="connsiteX91" fmla="*/ 4234070 w 4345388"/>
                <a:gd name="connsiteY91" fmla="*/ 1418090 h 1812024"/>
                <a:gd name="connsiteX92" fmla="*/ 4257924 w 4345388"/>
                <a:gd name="connsiteY92" fmla="*/ 1437968 h 1812024"/>
                <a:gd name="connsiteX93" fmla="*/ 4273827 w 4345388"/>
                <a:gd name="connsiteY93" fmla="*/ 1449895 h 1812024"/>
                <a:gd name="connsiteX94" fmla="*/ 4313583 w 4345388"/>
                <a:gd name="connsiteY94" fmla="*/ 1485676 h 1812024"/>
                <a:gd name="connsiteX95" fmla="*/ 4325510 w 4345388"/>
                <a:gd name="connsiteY95" fmla="*/ 1505555 h 1812024"/>
                <a:gd name="connsiteX96" fmla="*/ 4337437 w 4345388"/>
                <a:gd name="connsiteY96" fmla="*/ 1533384 h 1812024"/>
                <a:gd name="connsiteX97" fmla="*/ 4345388 w 4345388"/>
                <a:gd name="connsiteY9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198289 w 4345388"/>
                <a:gd name="connsiteY90" fmla="*/ 1414115 h 1812024"/>
                <a:gd name="connsiteX91" fmla="*/ 4236528 w 4345388"/>
                <a:gd name="connsiteY91" fmla="*/ 1383677 h 1812024"/>
                <a:gd name="connsiteX92" fmla="*/ 4257924 w 4345388"/>
                <a:gd name="connsiteY92" fmla="*/ 1437968 h 1812024"/>
                <a:gd name="connsiteX93" fmla="*/ 4273827 w 4345388"/>
                <a:gd name="connsiteY93" fmla="*/ 1449895 h 1812024"/>
                <a:gd name="connsiteX94" fmla="*/ 4313583 w 4345388"/>
                <a:gd name="connsiteY94" fmla="*/ 1485676 h 1812024"/>
                <a:gd name="connsiteX95" fmla="*/ 4325510 w 4345388"/>
                <a:gd name="connsiteY95" fmla="*/ 1505555 h 1812024"/>
                <a:gd name="connsiteX96" fmla="*/ 4337437 w 4345388"/>
                <a:gd name="connsiteY96" fmla="*/ 1533384 h 1812024"/>
                <a:gd name="connsiteX97" fmla="*/ 4345388 w 4345388"/>
                <a:gd name="connsiteY97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69774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236528 w 4345388"/>
                <a:gd name="connsiteY90" fmla="*/ 138367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236528 w 4345388"/>
                <a:gd name="connsiteY90" fmla="*/ 138367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236528 w 4345388"/>
                <a:gd name="connsiteY90" fmla="*/ 138367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13656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55166 w 4345388"/>
                <a:gd name="connsiteY87" fmla="*/ 1486981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57924 w 4345388"/>
                <a:gd name="connsiteY91" fmla="*/ 1437968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70214 w 4345388"/>
                <a:gd name="connsiteY91" fmla="*/ 1430594 h 1812024"/>
                <a:gd name="connsiteX92" fmla="*/ 4273827 w 4345388"/>
                <a:gd name="connsiteY92" fmla="*/ 1449895 h 1812024"/>
                <a:gd name="connsiteX93" fmla="*/ 4313583 w 4345388"/>
                <a:gd name="connsiteY93" fmla="*/ 1485676 h 1812024"/>
                <a:gd name="connsiteX94" fmla="*/ 4325510 w 4345388"/>
                <a:gd name="connsiteY94" fmla="*/ 1505555 h 1812024"/>
                <a:gd name="connsiteX95" fmla="*/ 4337437 w 4345388"/>
                <a:gd name="connsiteY95" fmla="*/ 1533384 h 1812024"/>
                <a:gd name="connsiteX96" fmla="*/ 4345388 w 4345388"/>
                <a:gd name="connsiteY96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70214 w 4345388"/>
                <a:gd name="connsiteY91" fmla="*/ 1430594 h 1812024"/>
                <a:gd name="connsiteX92" fmla="*/ 4313583 w 4345388"/>
                <a:gd name="connsiteY92" fmla="*/ 1485676 h 1812024"/>
                <a:gd name="connsiteX93" fmla="*/ 4325510 w 4345388"/>
                <a:gd name="connsiteY93" fmla="*/ 1505555 h 1812024"/>
                <a:gd name="connsiteX94" fmla="*/ 4337437 w 4345388"/>
                <a:gd name="connsiteY94" fmla="*/ 1533384 h 1812024"/>
                <a:gd name="connsiteX95" fmla="*/ 4345388 w 4345388"/>
                <a:gd name="connsiteY95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70214 w 4345388"/>
                <a:gd name="connsiteY91" fmla="*/ 1430594 h 1812024"/>
                <a:gd name="connsiteX92" fmla="*/ 4325510 w 4345388"/>
                <a:gd name="connsiteY92" fmla="*/ 1505555 h 1812024"/>
                <a:gd name="connsiteX93" fmla="*/ 4337437 w 4345388"/>
                <a:gd name="connsiteY93" fmla="*/ 1533384 h 1812024"/>
                <a:gd name="connsiteX94" fmla="*/ 4345388 w 4345388"/>
                <a:gd name="connsiteY94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70214 w 4345388"/>
                <a:gd name="connsiteY91" fmla="*/ 1430594 h 1812024"/>
                <a:gd name="connsiteX92" fmla="*/ 4325510 w 4345388"/>
                <a:gd name="connsiteY92" fmla="*/ 1505555 h 1812024"/>
                <a:gd name="connsiteX93" fmla="*/ 4345388 w 4345388"/>
                <a:gd name="connsiteY93" fmla="*/ 1553262 h 1812024"/>
                <a:gd name="connsiteX0" fmla="*/ 0 w 4345388"/>
                <a:gd name="connsiteY0" fmla="*/ 1807704 h 1812024"/>
                <a:gd name="connsiteX1" fmla="*/ 1423284 w 4345388"/>
                <a:gd name="connsiteY1" fmla="*/ 1811679 h 1812024"/>
                <a:gd name="connsiteX2" fmla="*/ 1619181 w 4345388"/>
                <a:gd name="connsiteY2" fmla="*/ 1807576 h 1812024"/>
                <a:gd name="connsiteX3" fmla="*/ 1721458 w 4345388"/>
                <a:gd name="connsiteY3" fmla="*/ 1758864 h 1812024"/>
                <a:gd name="connsiteX4" fmla="*/ 1745098 w 4345388"/>
                <a:gd name="connsiteY4" fmla="*/ 1626277 h 1812024"/>
                <a:gd name="connsiteX5" fmla="*/ 1750591 w 4345388"/>
                <a:gd name="connsiteY5" fmla="*/ 1500639 h 1812024"/>
                <a:gd name="connsiteX6" fmla="*/ 1764976 w 4345388"/>
                <a:gd name="connsiteY6" fmla="*/ 1404581 h 1812024"/>
                <a:gd name="connsiteX7" fmla="*/ 1777481 w 4345388"/>
                <a:gd name="connsiteY7" fmla="*/ 1273449 h 1812024"/>
                <a:gd name="connsiteX8" fmla="*/ 1791502 w 4345388"/>
                <a:gd name="connsiteY8" fmla="*/ 1158368 h 1812024"/>
                <a:gd name="connsiteX9" fmla="*/ 1804947 w 4345388"/>
                <a:gd name="connsiteY9" fmla="*/ 1063744 h 1812024"/>
                <a:gd name="connsiteX10" fmla="*/ 1814053 w 4345388"/>
                <a:gd name="connsiteY10" fmla="*/ 958347 h 1812024"/>
                <a:gd name="connsiteX11" fmla="*/ 1829805 w 4345388"/>
                <a:gd name="connsiteY11" fmla="*/ 826424 h 1812024"/>
                <a:gd name="connsiteX12" fmla="*/ 1842887 w 4345388"/>
                <a:gd name="connsiteY12" fmla="*/ 687854 h 1812024"/>
                <a:gd name="connsiteX13" fmla="*/ 1857848 w 4345388"/>
                <a:gd name="connsiteY13" fmla="*/ 558472 h 1812024"/>
                <a:gd name="connsiteX14" fmla="*/ 1874905 w 4345388"/>
                <a:gd name="connsiteY14" fmla="*/ 433924 h 1812024"/>
                <a:gd name="connsiteX15" fmla="*/ 1885315 w 4345388"/>
                <a:gd name="connsiteY15" fmla="*/ 346523 h 1812024"/>
                <a:gd name="connsiteX16" fmla="*/ 1893843 w 4345388"/>
                <a:gd name="connsiteY16" fmla="*/ 267161 h 1812024"/>
                <a:gd name="connsiteX17" fmla="*/ 1912780 w 4345388"/>
                <a:gd name="connsiteY17" fmla="*/ 130620 h 1812024"/>
                <a:gd name="connsiteX18" fmla="*/ 1978785 w 4345388"/>
                <a:gd name="connsiteY18" fmla="*/ 212249 h 1812024"/>
                <a:gd name="connsiteX19" fmla="*/ 2048188 w 4345388"/>
                <a:gd name="connsiteY19" fmla="*/ 320190 h 1812024"/>
                <a:gd name="connsiteX20" fmla="*/ 2055413 w 4345388"/>
                <a:gd name="connsiteY20" fmla="*/ 173582 h 1812024"/>
                <a:gd name="connsiteX21" fmla="*/ 2067916 w 4345388"/>
                <a:gd name="connsiteY21" fmla="*/ 0 h 1812024"/>
                <a:gd name="connsiteX22" fmla="*/ 2088158 w 4345388"/>
                <a:gd name="connsiteY22" fmla="*/ 89645 h 1812024"/>
                <a:gd name="connsiteX23" fmla="*/ 2099145 w 4345388"/>
                <a:gd name="connsiteY23" fmla="*/ 145882 h 1812024"/>
                <a:gd name="connsiteX24" fmla="*/ 2122421 w 4345388"/>
                <a:gd name="connsiteY24" fmla="*/ 250766 h 1812024"/>
                <a:gd name="connsiteX25" fmla="*/ 2134926 w 4345388"/>
                <a:gd name="connsiteY25" fmla="*/ 316835 h 1812024"/>
                <a:gd name="connsiteX26" fmla="*/ 2150251 w 4345388"/>
                <a:gd name="connsiteY26" fmla="*/ 374737 h 1812024"/>
                <a:gd name="connsiteX27" fmla="*/ 2173528 w 4345388"/>
                <a:gd name="connsiteY27" fmla="*/ 422660 h 1812024"/>
                <a:gd name="connsiteX28" fmla="*/ 2214952 w 4345388"/>
                <a:gd name="connsiteY28" fmla="*/ 458804 h 1812024"/>
                <a:gd name="connsiteX29" fmla="*/ 2244577 w 4345388"/>
                <a:gd name="connsiteY29" fmla="*/ 348191 h 1812024"/>
                <a:gd name="connsiteX30" fmla="*/ 2282602 w 4345388"/>
                <a:gd name="connsiteY30" fmla="*/ 127328 h 1812024"/>
                <a:gd name="connsiteX31" fmla="*/ 2313830 w 4345388"/>
                <a:gd name="connsiteY31" fmla="*/ 412250 h 1812024"/>
                <a:gd name="connsiteX32" fmla="*/ 2337684 w 4345388"/>
                <a:gd name="connsiteY32" fmla="*/ 380445 h 1812024"/>
                <a:gd name="connsiteX33" fmla="*/ 2358140 w 4345388"/>
                <a:gd name="connsiteY33" fmla="*/ 308883 h 1812024"/>
                <a:gd name="connsiteX34" fmla="*/ 2387273 w 4345388"/>
                <a:gd name="connsiteY34" fmla="*/ 240207 h 1812024"/>
                <a:gd name="connsiteX35" fmla="*/ 2383874 w 4345388"/>
                <a:gd name="connsiteY35" fmla="*/ 453375 h 1812024"/>
                <a:gd name="connsiteX36" fmla="*/ 2385392 w 4345388"/>
                <a:gd name="connsiteY36" fmla="*/ 507666 h 1812024"/>
                <a:gd name="connsiteX37" fmla="*/ 2386354 w 4345388"/>
                <a:gd name="connsiteY37" fmla="*/ 548084 h 1812024"/>
                <a:gd name="connsiteX38" fmla="*/ 2413221 w 4345388"/>
                <a:gd name="connsiteY38" fmla="*/ 599619 h 1812024"/>
                <a:gd name="connsiteX39" fmla="*/ 2446544 w 4345388"/>
                <a:gd name="connsiteY39" fmla="*/ 558195 h 1812024"/>
                <a:gd name="connsiteX40" fmla="*/ 2478713 w 4345388"/>
                <a:gd name="connsiteY40" fmla="*/ 486697 h 1812024"/>
                <a:gd name="connsiteX41" fmla="*/ 2524903 w 4345388"/>
                <a:gd name="connsiteY41" fmla="*/ 398143 h 1812024"/>
                <a:gd name="connsiteX42" fmla="*/ 2534373 w 4345388"/>
                <a:gd name="connsiteY42" fmla="*/ 482294 h 1812024"/>
                <a:gd name="connsiteX43" fmla="*/ 2552369 w 4345388"/>
                <a:gd name="connsiteY43" fmla="*/ 559349 h 1812024"/>
                <a:gd name="connsiteX44" fmla="*/ 2574128 w 4345388"/>
                <a:gd name="connsiteY44" fmla="*/ 600046 h 1812024"/>
                <a:gd name="connsiteX45" fmla="*/ 2596679 w 4345388"/>
                <a:gd name="connsiteY45" fmla="*/ 654765 h 1812024"/>
                <a:gd name="connsiteX46" fmla="*/ 2621473 w 4345388"/>
                <a:gd name="connsiteY46" fmla="*/ 617317 h 1812024"/>
                <a:gd name="connsiteX47" fmla="*/ 2633977 w 4345388"/>
                <a:gd name="connsiteY47" fmla="*/ 572281 h 1812024"/>
                <a:gd name="connsiteX48" fmla="*/ 2658771 w 4345388"/>
                <a:gd name="connsiteY48" fmla="*/ 511919 h 1812024"/>
                <a:gd name="connsiteX49" fmla="*/ 2683566 w 4345388"/>
                <a:gd name="connsiteY49" fmla="*/ 535495 h 1812024"/>
                <a:gd name="connsiteX50" fmla="*/ 2703444 w 4345388"/>
                <a:gd name="connsiteY50" fmla="*/ 491763 h 1812024"/>
                <a:gd name="connsiteX51" fmla="*/ 2728602 w 4345388"/>
                <a:gd name="connsiteY51" fmla="*/ 461113 h 1812024"/>
                <a:gd name="connsiteX52" fmla="*/ 2747539 w 4345388"/>
                <a:gd name="connsiteY52" fmla="*/ 522628 h 1812024"/>
                <a:gd name="connsiteX53" fmla="*/ 2761197 w 4345388"/>
                <a:gd name="connsiteY53" fmla="*/ 595921 h 1812024"/>
                <a:gd name="connsiteX54" fmla="*/ 2815917 w 4345388"/>
                <a:gd name="connsiteY54" fmla="*/ 617231 h 1812024"/>
                <a:gd name="connsiteX55" fmla="*/ 2846567 w 4345388"/>
                <a:gd name="connsiteY55" fmla="*/ 747360 h 1812024"/>
                <a:gd name="connsiteX56" fmla="*/ 2866659 w 4345388"/>
                <a:gd name="connsiteY56" fmla="*/ 818408 h 1812024"/>
                <a:gd name="connsiteX57" fmla="*/ 2898251 w 4345388"/>
                <a:gd name="connsiteY57" fmla="*/ 901255 h 1812024"/>
                <a:gd name="connsiteX58" fmla="*/ 2949934 w 4345388"/>
                <a:gd name="connsiteY58" fmla="*/ 817767 h 1812024"/>
                <a:gd name="connsiteX59" fmla="*/ 2975306 w 4345388"/>
                <a:gd name="connsiteY59" fmla="*/ 725386 h 1812024"/>
                <a:gd name="connsiteX60" fmla="*/ 3008266 w 4345388"/>
                <a:gd name="connsiteY60" fmla="*/ 591882 h 1812024"/>
                <a:gd name="connsiteX61" fmla="*/ 3041374 w 4345388"/>
                <a:gd name="connsiteY61" fmla="*/ 487788 h 1812024"/>
                <a:gd name="connsiteX62" fmla="*/ 3076002 w 4345388"/>
                <a:gd name="connsiteY62" fmla="*/ 414922 h 1812024"/>
                <a:gd name="connsiteX63" fmla="*/ 3116912 w 4345388"/>
                <a:gd name="connsiteY63" fmla="*/ 495739 h 1812024"/>
                <a:gd name="connsiteX64" fmla="*/ 3149081 w 4345388"/>
                <a:gd name="connsiteY64" fmla="*/ 606993 h 1812024"/>
                <a:gd name="connsiteX65" fmla="*/ 3180522 w 4345388"/>
                <a:gd name="connsiteY65" fmla="*/ 718375 h 1812024"/>
                <a:gd name="connsiteX66" fmla="*/ 3220279 w 4345388"/>
                <a:gd name="connsiteY66" fmla="*/ 873426 h 1812024"/>
                <a:gd name="connsiteX67" fmla="*/ 3252084 w 4345388"/>
                <a:gd name="connsiteY67" fmla="*/ 992695 h 1812024"/>
                <a:gd name="connsiteX68" fmla="*/ 3283889 w 4345388"/>
                <a:gd name="connsiteY68" fmla="*/ 1048355 h 1812024"/>
                <a:gd name="connsiteX69" fmla="*/ 3315694 w 4345388"/>
                <a:gd name="connsiteY69" fmla="*/ 984744 h 1812024"/>
                <a:gd name="connsiteX70" fmla="*/ 3335573 w 4345388"/>
                <a:gd name="connsiteY70" fmla="*/ 1016549 h 1812024"/>
                <a:gd name="connsiteX71" fmla="*/ 3367378 w 4345388"/>
                <a:gd name="connsiteY71" fmla="*/ 1088111 h 1812024"/>
                <a:gd name="connsiteX72" fmla="*/ 3399183 w 4345388"/>
                <a:gd name="connsiteY72" fmla="*/ 1143770 h 1812024"/>
                <a:gd name="connsiteX73" fmla="*/ 3430988 w 4345388"/>
                <a:gd name="connsiteY73" fmla="*/ 1111965 h 1812024"/>
                <a:gd name="connsiteX74" fmla="*/ 3490623 w 4345388"/>
                <a:gd name="connsiteY74" fmla="*/ 1004622 h 1812024"/>
                <a:gd name="connsiteX75" fmla="*/ 3538331 w 4345388"/>
                <a:gd name="connsiteY75" fmla="*/ 1068233 h 1812024"/>
                <a:gd name="connsiteX76" fmla="*/ 3582063 w 4345388"/>
                <a:gd name="connsiteY76" fmla="*/ 1151722 h 1812024"/>
                <a:gd name="connsiteX77" fmla="*/ 3629771 w 4345388"/>
                <a:gd name="connsiteY77" fmla="*/ 1251113 h 1812024"/>
                <a:gd name="connsiteX78" fmla="*/ 3653625 w 4345388"/>
                <a:gd name="connsiteY78" fmla="*/ 1294845 h 1812024"/>
                <a:gd name="connsiteX79" fmla="*/ 3721211 w 4345388"/>
                <a:gd name="connsiteY79" fmla="*/ 1111965 h 1812024"/>
                <a:gd name="connsiteX80" fmla="*/ 3776870 w 4345388"/>
                <a:gd name="connsiteY80" fmla="*/ 897280 h 1812024"/>
                <a:gd name="connsiteX81" fmla="*/ 3798843 w 4345388"/>
                <a:gd name="connsiteY81" fmla="*/ 823986 h 1812024"/>
                <a:gd name="connsiteX82" fmla="*/ 3824578 w 4345388"/>
                <a:gd name="connsiteY82" fmla="*/ 778010 h 1812024"/>
                <a:gd name="connsiteX83" fmla="*/ 3858627 w 4345388"/>
                <a:gd name="connsiteY83" fmla="*/ 882980 h 1812024"/>
                <a:gd name="connsiteX84" fmla="*/ 3904091 w 4345388"/>
                <a:gd name="connsiteY84" fmla="*/ 1064257 h 1812024"/>
                <a:gd name="connsiteX85" fmla="*/ 3947823 w 4345388"/>
                <a:gd name="connsiteY85" fmla="*/ 1219308 h 1812024"/>
                <a:gd name="connsiteX86" fmla="*/ 3995531 w 4345388"/>
                <a:gd name="connsiteY86" fmla="*/ 1394236 h 1812024"/>
                <a:gd name="connsiteX87" fmla="*/ 4047792 w 4345388"/>
                <a:gd name="connsiteY87" fmla="*/ 1496813 h 1812024"/>
                <a:gd name="connsiteX88" fmla="*/ 4112343 w 4345388"/>
                <a:gd name="connsiteY88" fmla="*/ 1538237 h 1812024"/>
                <a:gd name="connsiteX89" fmla="*/ 4166484 w 4345388"/>
                <a:gd name="connsiteY89" fmla="*/ 1465798 h 1812024"/>
                <a:gd name="connsiteX90" fmla="*/ 4221780 w 4345388"/>
                <a:gd name="connsiteY90" fmla="*/ 1371387 h 1812024"/>
                <a:gd name="connsiteX91" fmla="*/ 4270214 w 4345388"/>
                <a:gd name="connsiteY91" fmla="*/ 1430594 h 1812024"/>
                <a:gd name="connsiteX92" fmla="*/ 4345388 w 4345388"/>
                <a:gd name="connsiteY92" fmla="*/ 1553262 h 1812024"/>
                <a:gd name="connsiteX0" fmla="*/ 0 w 4330640"/>
                <a:gd name="connsiteY0" fmla="*/ 1807704 h 1812024"/>
                <a:gd name="connsiteX1" fmla="*/ 1423284 w 4330640"/>
                <a:gd name="connsiteY1" fmla="*/ 1811679 h 1812024"/>
                <a:gd name="connsiteX2" fmla="*/ 1619181 w 4330640"/>
                <a:gd name="connsiteY2" fmla="*/ 1807576 h 1812024"/>
                <a:gd name="connsiteX3" fmla="*/ 1721458 w 4330640"/>
                <a:gd name="connsiteY3" fmla="*/ 1758864 h 1812024"/>
                <a:gd name="connsiteX4" fmla="*/ 1745098 w 4330640"/>
                <a:gd name="connsiteY4" fmla="*/ 1626277 h 1812024"/>
                <a:gd name="connsiteX5" fmla="*/ 1750591 w 4330640"/>
                <a:gd name="connsiteY5" fmla="*/ 1500639 h 1812024"/>
                <a:gd name="connsiteX6" fmla="*/ 1764976 w 4330640"/>
                <a:gd name="connsiteY6" fmla="*/ 1404581 h 1812024"/>
                <a:gd name="connsiteX7" fmla="*/ 1777481 w 4330640"/>
                <a:gd name="connsiteY7" fmla="*/ 1273449 h 1812024"/>
                <a:gd name="connsiteX8" fmla="*/ 1791502 w 4330640"/>
                <a:gd name="connsiteY8" fmla="*/ 1158368 h 1812024"/>
                <a:gd name="connsiteX9" fmla="*/ 1804947 w 4330640"/>
                <a:gd name="connsiteY9" fmla="*/ 1063744 h 1812024"/>
                <a:gd name="connsiteX10" fmla="*/ 1814053 w 4330640"/>
                <a:gd name="connsiteY10" fmla="*/ 958347 h 1812024"/>
                <a:gd name="connsiteX11" fmla="*/ 1829805 w 4330640"/>
                <a:gd name="connsiteY11" fmla="*/ 826424 h 1812024"/>
                <a:gd name="connsiteX12" fmla="*/ 1842887 w 4330640"/>
                <a:gd name="connsiteY12" fmla="*/ 687854 h 1812024"/>
                <a:gd name="connsiteX13" fmla="*/ 1857848 w 4330640"/>
                <a:gd name="connsiteY13" fmla="*/ 558472 h 1812024"/>
                <a:gd name="connsiteX14" fmla="*/ 1874905 w 4330640"/>
                <a:gd name="connsiteY14" fmla="*/ 433924 h 1812024"/>
                <a:gd name="connsiteX15" fmla="*/ 1885315 w 4330640"/>
                <a:gd name="connsiteY15" fmla="*/ 346523 h 1812024"/>
                <a:gd name="connsiteX16" fmla="*/ 1893843 w 4330640"/>
                <a:gd name="connsiteY16" fmla="*/ 267161 h 1812024"/>
                <a:gd name="connsiteX17" fmla="*/ 1912780 w 4330640"/>
                <a:gd name="connsiteY17" fmla="*/ 130620 h 1812024"/>
                <a:gd name="connsiteX18" fmla="*/ 1978785 w 4330640"/>
                <a:gd name="connsiteY18" fmla="*/ 212249 h 1812024"/>
                <a:gd name="connsiteX19" fmla="*/ 2048188 w 4330640"/>
                <a:gd name="connsiteY19" fmla="*/ 320190 h 1812024"/>
                <a:gd name="connsiteX20" fmla="*/ 2055413 w 4330640"/>
                <a:gd name="connsiteY20" fmla="*/ 173582 h 1812024"/>
                <a:gd name="connsiteX21" fmla="*/ 2067916 w 4330640"/>
                <a:gd name="connsiteY21" fmla="*/ 0 h 1812024"/>
                <a:gd name="connsiteX22" fmla="*/ 2088158 w 4330640"/>
                <a:gd name="connsiteY22" fmla="*/ 89645 h 1812024"/>
                <a:gd name="connsiteX23" fmla="*/ 2099145 w 4330640"/>
                <a:gd name="connsiteY23" fmla="*/ 145882 h 1812024"/>
                <a:gd name="connsiteX24" fmla="*/ 2122421 w 4330640"/>
                <a:gd name="connsiteY24" fmla="*/ 250766 h 1812024"/>
                <a:gd name="connsiteX25" fmla="*/ 2134926 w 4330640"/>
                <a:gd name="connsiteY25" fmla="*/ 316835 h 1812024"/>
                <a:gd name="connsiteX26" fmla="*/ 2150251 w 4330640"/>
                <a:gd name="connsiteY26" fmla="*/ 374737 h 1812024"/>
                <a:gd name="connsiteX27" fmla="*/ 2173528 w 4330640"/>
                <a:gd name="connsiteY27" fmla="*/ 422660 h 1812024"/>
                <a:gd name="connsiteX28" fmla="*/ 2214952 w 4330640"/>
                <a:gd name="connsiteY28" fmla="*/ 458804 h 1812024"/>
                <a:gd name="connsiteX29" fmla="*/ 2244577 w 4330640"/>
                <a:gd name="connsiteY29" fmla="*/ 348191 h 1812024"/>
                <a:gd name="connsiteX30" fmla="*/ 2282602 w 4330640"/>
                <a:gd name="connsiteY30" fmla="*/ 127328 h 1812024"/>
                <a:gd name="connsiteX31" fmla="*/ 2313830 w 4330640"/>
                <a:gd name="connsiteY31" fmla="*/ 412250 h 1812024"/>
                <a:gd name="connsiteX32" fmla="*/ 2337684 w 4330640"/>
                <a:gd name="connsiteY32" fmla="*/ 380445 h 1812024"/>
                <a:gd name="connsiteX33" fmla="*/ 2358140 w 4330640"/>
                <a:gd name="connsiteY33" fmla="*/ 308883 h 1812024"/>
                <a:gd name="connsiteX34" fmla="*/ 2387273 w 4330640"/>
                <a:gd name="connsiteY34" fmla="*/ 240207 h 1812024"/>
                <a:gd name="connsiteX35" fmla="*/ 2383874 w 4330640"/>
                <a:gd name="connsiteY35" fmla="*/ 453375 h 1812024"/>
                <a:gd name="connsiteX36" fmla="*/ 2385392 w 4330640"/>
                <a:gd name="connsiteY36" fmla="*/ 507666 h 1812024"/>
                <a:gd name="connsiteX37" fmla="*/ 2386354 w 4330640"/>
                <a:gd name="connsiteY37" fmla="*/ 548084 h 1812024"/>
                <a:gd name="connsiteX38" fmla="*/ 2413221 w 4330640"/>
                <a:gd name="connsiteY38" fmla="*/ 599619 h 1812024"/>
                <a:gd name="connsiteX39" fmla="*/ 2446544 w 4330640"/>
                <a:gd name="connsiteY39" fmla="*/ 558195 h 1812024"/>
                <a:gd name="connsiteX40" fmla="*/ 2478713 w 4330640"/>
                <a:gd name="connsiteY40" fmla="*/ 486697 h 1812024"/>
                <a:gd name="connsiteX41" fmla="*/ 2524903 w 4330640"/>
                <a:gd name="connsiteY41" fmla="*/ 398143 h 1812024"/>
                <a:gd name="connsiteX42" fmla="*/ 2534373 w 4330640"/>
                <a:gd name="connsiteY42" fmla="*/ 482294 h 1812024"/>
                <a:gd name="connsiteX43" fmla="*/ 2552369 w 4330640"/>
                <a:gd name="connsiteY43" fmla="*/ 559349 h 1812024"/>
                <a:gd name="connsiteX44" fmla="*/ 2574128 w 4330640"/>
                <a:gd name="connsiteY44" fmla="*/ 600046 h 1812024"/>
                <a:gd name="connsiteX45" fmla="*/ 2596679 w 4330640"/>
                <a:gd name="connsiteY45" fmla="*/ 654765 h 1812024"/>
                <a:gd name="connsiteX46" fmla="*/ 2621473 w 4330640"/>
                <a:gd name="connsiteY46" fmla="*/ 617317 h 1812024"/>
                <a:gd name="connsiteX47" fmla="*/ 2633977 w 4330640"/>
                <a:gd name="connsiteY47" fmla="*/ 572281 h 1812024"/>
                <a:gd name="connsiteX48" fmla="*/ 2658771 w 4330640"/>
                <a:gd name="connsiteY48" fmla="*/ 511919 h 1812024"/>
                <a:gd name="connsiteX49" fmla="*/ 2683566 w 4330640"/>
                <a:gd name="connsiteY49" fmla="*/ 535495 h 1812024"/>
                <a:gd name="connsiteX50" fmla="*/ 2703444 w 4330640"/>
                <a:gd name="connsiteY50" fmla="*/ 491763 h 1812024"/>
                <a:gd name="connsiteX51" fmla="*/ 2728602 w 4330640"/>
                <a:gd name="connsiteY51" fmla="*/ 461113 h 1812024"/>
                <a:gd name="connsiteX52" fmla="*/ 2747539 w 4330640"/>
                <a:gd name="connsiteY52" fmla="*/ 522628 h 1812024"/>
                <a:gd name="connsiteX53" fmla="*/ 2761197 w 4330640"/>
                <a:gd name="connsiteY53" fmla="*/ 595921 h 1812024"/>
                <a:gd name="connsiteX54" fmla="*/ 2815917 w 4330640"/>
                <a:gd name="connsiteY54" fmla="*/ 617231 h 1812024"/>
                <a:gd name="connsiteX55" fmla="*/ 2846567 w 4330640"/>
                <a:gd name="connsiteY55" fmla="*/ 747360 h 1812024"/>
                <a:gd name="connsiteX56" fmla="*/ 2866659 w 4330640"/>
                <a:gd name="connsiteY56" fmla="*/ 818408 h 1812024"/>
                <a:gd name="connsiteX57" fmla="*/ 2898251 w 4330640"/>
                <a:gd name="connsiteY57" fmla="*/ 901255 h 1812024"/>
                <a:gd name="connsiteX58" fmla="*/ 2949934 w 4330640"/>
                <a:gd name="connsiteY58" fmla="*/ 817767 h 1812024"/>
                <a:gd name="connsiteX59" fmla="*/ 2975306 w 4330640"/>
                <a:gd name="connsiteY59" fmla="*/ 725386 h 1812024"/>
                <a:gd name="connsiteX60" fmla="*/ 3008266 w 4330640"/>
                <a:gd name="connsiteY60" fmla="*/ 591882 h 1812024"/>
                <a:gd name="connsiteX61" fmla="*/ 3041374 w 4330640"/>
                <a:gd name="connsiteY61" fmla="*/ 487788 h 1812024"/>
                <a:gd name="connsiteX62" fmla="*/ 3076002 w 4330640"/>
                <a:gd name="connsiteY62" fmla="*/ 414922 h 1812024"/>
                <a:gd name="connsiteX63" fmla="*/ 3116912 w 4330640"/>
                <a:gd name="connsiteY63" fmla="*/ 495739 h 1812024"/>
                <a:gd name="connsiteX64" fmla="*/ 3149081 w 4330640"/>
                <a:gd name="connsiteY64" fmla="*/ 606993 h 1812024"/>
                <a:gd name="connsiteX65" fmla="*/ 3180522 w 4330640"/>
                <a:gd name="connsiteY65" fmla="*/ 718375 h 1812024"/>
                <a:gd name="connsiteX66" fmla="*/ 3220279 w 4330640"/>
                <a:gd name="connsiteY66" fmla="*/ 873426 h 1812024"/>
                <a:gd name="connsiteX67" fmla="*/ 3252084 w 4330640"/>
                <a:gd name="connsiteY67" fmla="*/ 992695 h 1812024"/>
                <a:gd name="connsiteX68" fmla="*/ 3283889 w 4330640"/>
                <a:gd name="connsiteY68" fmla="*/ 1048355 h 1812024"/>
                <a:gd name="connsiteX69" fmla="*/ 3315694 w 4330640"/>
                <a:gd name="connsiteY69" fmla="*/ 984744 h 1812024"/>
                <a:gd name="connsiteX70" fmla="*/ 3335573 w 4330640"/>
                <a:gd name="connsiteY70" fmla="*/ 1016549 h 1812024"/>
                <a:gd name="connsiteX71" fmla="*/ 3367378 w 4330640"/>
                <a:gd name="connsiteY71" fmla="*/ 1088111 h 1812024"/>
                <a:gd name="connsiteX72" fmla="*/ 3399183 w 4330640"/>
                <a:gd name="connsiteY72" fmla="*/ 1143770 h 1812024"/>
                <a:gd name="connsiteX73" fmla="*/ 3430988 w 4330640"/>
                <a:gd name="connsiteY73" fmla="*/ 1111965 h 1812024"/>
                <a:gd name="connsiteX74" fmla="*/ 3490623 w 4330640"/>
                <a:gd name="connsiteY74" fmla="*/ 1004622 h 1812024"/>
                <a:gd name="connsiteX75" fmla="*/ 3538331 w 4330640"/>
                <a:gd name="connsiteY75" fmla="*/ 1068233 h 1812024"/>
                <a:gd name="connsiteX76" fmla="*/ 3582063 w 4330640"/>
                <a:gd name="connsiteY76" fmla="*/ 1151722 h 1812024"/>
                <a:gd name="connsiteX77" fmla="*/ 3629771 w 4330640"/>
                <a:gd name="connsiteY77" fmla="*/ 1251113 h 1812024"/>
                <a:gd name="connsiteX78" fmla="*/ 3653625 w 4330640"/>
                <a:gd name="connsiteY78" fmla="*/ 1294845 h 1812024"/>
                <a:gd name="connsiteX79" fmla="*/ 3721211 w 4330640"/>
                <a:gd name="connsiteY79" fmla="*/ 1111965 h 1812024"/>
                <a:gd name="connsiteX80" fmla="*/ 3776870 w 4330640"/>
                <a:gd name="connsiteY80" fmla="*/ 897280 h 1812024"/>
                <a:gd name="connsiteX81" fmla="*/ 3798843 w 4330640"/>
                <a:gd name="connsiteY81" fmla="*/ 823986 h 1812024"/>
                <a:gd name="connsiteX82" fmla="*/ 3824578 w 4330640"/>
                <a:gd name="connsiteY82" fmla="*/ 778010 h 1812024"/>
                <a:gd name="connsiteX83" fmla="*/ 3858627 w 4330640"/>
                <a:gd name="connsiteY83" fmla="*/ 882980 h 1812024"/>
                <a:gd name="connsiteX84" fmla="*/ 3904091 w 4330640"/>
                <a:gd name="connsiteY84" fmla="*/ 1064257 h 1812024"/>
                <a:gd name="connsiteX85" fmla="*/ 3947823 w 4330640"/>
                <a:gd name="connsiteY85" fmla="*/ 1219308 h 1812024"/>
                <a:gd name="connsiteX86" fmla="*/ 3995531 w 4330640"/>
                <a:gd name="connsiteY86" fmla="*/ 1394236 h 1812024"/>
                <a:gd name="connsiteX87" fmla="*/ 4047792 w 4330640"/>
                <a:gd name="connsiteY87" fmla="*/ 1496813 h 1812024"/>
                <a:gd name="connsiteX88" fmla="*/ 4112343 w 4330640"/>
                <a:gd name="connsiteY88" fmla="*/ 1538237 h 1812024"/>
                <a:gd name="connsiteX89" fmla="*/ 4166484 w 4330640"/>
                <a:gd name="connsiteY89" fmla="*/ 1465798 h 1812024"/>
                <a:gd name="connsiteX90" fmla="*/ 4221780 w 4330640"/>
                <a:gd name="connsiteY90" fmla="*/ 1371387 h 1812024"/>
                <a:gd name="connsiteX91" fmla="*/ 4270214 w 4330640"/>
                <a:gd name="connsiteY91" fmla="*/ 1430594 h 1812024"/>
                <a:gd name="connsiteX92" fmla="*/ 4330640 w 4330640"/>
                <a:gd name="connsiteY92" fmla="*/ 1545888 h 181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330640" h="1812024">
                  <a:moveTo>
                    <a:pt x="0" y="1807704"/>
                  </a:moveTo>
                  <a:cubicBezTo>
                    <a:pt x="11927" y="1805054"/>
                    <a:pt x="1153421" y="1811700"/>
                    <a:pt x="1423284" y="1811679"/>
                  </a:cubicBezTo>
                  <a:cubicBezTo>
                    <a:pt x="1693147" y="1811658"/>
                    <a:pt x="1548844" y="1813821"/>
                    <a:pt x="1619181" y="1807576"/>
                  </a:cubicBezTo>
                  <a:cubicBezTo>
                    <a:pt x="1670687" y="1803003"/>
                    <a:pt x="1679401" y="1791626"/>
                    <a:pt x="1721458" y="1758864"/>
                  </a:cubicBezTo>
                  <a:cubicBezTo>
                    <a:pt x="1742449" y="1669603"/>
                    <a:pt x="1740243" y="1669314"/>
                    <a:pt x="1745098" y="1626277"/>
                  </a:cubicBezTo>
                  <a:cubicBezTo>
                    <a:pt x="1749953" y="1583240"/>
                    <a:pt x="1747278" y="1537588"/>
                    <a:pt x="1750591" y="1500639"/>
                  </a:cubicBezTo>
                  <a:cubicBezTo>
                    <a:pt x="1753904" y="1463690"/>
                    <a:pt x="1760494" y="1442446"/>
                    <a:pt x="1764976" y="1404581"/>
                  </a:cubicBezTo>
                  <a:cubicBezTo>
                    <a:pt x="1769458" y="1366716"/>
                    <a:pt x="1773060" y="1314484"/>
                    <a:pt x="1777481" y="1273449"/>
                  </a:cubicBezTo>
                  <a:cubicBezTo>
                    <a:pt x="1781902" y="1232414"/>
                    <a:pt x="1786924" y="1193319"/>
                    <a:pt x="1791502" y="1158368"/>
                  </a:cubicBezTo>
                  <a:cubicBezTo>
                    <a:pt x="1796080" y="1123417"/>
                    <a:pt x="1801189" y="1097081"/>
                    <a:pt x="1804947" y="1063744"/>
                  </a:cubicBezTo>
                  <a:cubicBezTo>
                    <a:pt x="1808705" y="1030407"/>
                    <a:pt x="1809910" y="997900"/>
                    <a:pt x="1814053" y="958347"/>
                  </a:cubicBezTo>
                  <a:cubicBezTo>
                    <a:pt x="1818196" y="918794"/>
                    <a:pt x="1824999" y="871506"/>
                    <a:pt x="1829805" y="826424"/>
                  </a:cubicBezTo>
                  <a:cubicBezTo>
                    <a:pt x="1834611" y="781342"/>
                    <a:pt x="1838213" y="732513"/>
                    <a:pt x="1842887" y="687854"/>
                  </a:cubicBezTo>
                  <a:cubicBezTo>
                    <a:pt x="1847561" y="643195"/>
                    <a:pt x="1852512" y="600794"/>
                    <a:pt x="1857848" y="558472"/>
                  </a:cubicBezTo>
                  <a:cubicBezTo>
                    <a:pt x="1863184" y="516150"/>
                    <a:pt x="1864845" y="453741"/>
                    <a:pt x="1874905" y="433924"/>
                  </a:cubicBezTo>
                  <a:cubicBezTo>
                    <a:pt x="1878254" y="380165"/>
                    <a:pt x="1882159" y="374317"/>
                    <a:pt x="1885315" y="346523"/>
                  </a:cubicBezTo>
                  <a:cubicBezTo>
                    <a:pt x="1888471" y="318729"/>
                    <a:pt x="1889266" y="303145"/>
                    <a:pt x="1893843" y="267161"/>
                  </a:cubicBezTo>
                  <a:cubicBezTo>
                    <a:pt x="1898420" y="231177"/>
                    <a:pt x="1898623" y="139772"/>
                    <a:pt x="1912780" y="130620"/>
                  </a:cubicBezTo>
                  <a:cubicBezTo>
                    <a:pt x="1926937" y="121468"/>
                    <a:pt x="1956217" y="180654"/>
                    <a:pt x="1978785" y="212249"/>
                  </a:cubicBezTo>
                  <a:cubicBezTo>
                    <a:pt x="2001353" y="243844"/>
                    <a:pt x="2035417" y="326635"/>
                    <a:pt x="2048188" y="320190"/>
                  </a:cubicBezTo>
                  <a:cubicBezTo>
                    <a:pt x="2060959" y="313745"/>
                    <a:pt x="2052125" y="226947"/>
                    <a:pt x="2055413" y="173582"/>
                  </a:cubicBezTo>
                  <a:cubicBezTo>
                    <a:pt x="2058701" y="120217"/>
                    <a:pt x="2061290" y="1325"/>
                    <a:pt x="2067916" y="0"/>
                  </a:cubicBezTo>
                  <a:cubicBezTo>
                    <a:pt x="2070566" y="5301"/>
                    <a:pt x="2082953" y="65331"/>
                    <a:pt x="2088158" y="89645"/>
                  </a:cubicBezTo>
                  <a:cubicBezTo>
                    <a:pt x="2093363" y="113959"/>
                    <a:pt x="2095832" y="128401"/>
                    <a:pt x="2099145" y="145882"/>
                  </a:cubicBezTo>
                  <a:cubicBezTo>
                    <a:pt x="2103626" y="173145"/>
                    <a:pt x="2116458" y="222274"/>
                    <a:pt x="2122421" y="250766"/>
                  </a:cubicBezTo>
                  <a:cubicBezTo>
                    <a:pt x="2128385" y="279258"/>
                    <a:pt x="2130288" y="296173"/>
                    <a:pt x="2134926" y="316835"/>
                  </a:cubicBezTo>
                  <a:cubicBezTo>
                    <a:pt x="2139564" y="337497"/>
                    <a:pt x="2143817" y="357100"/>
                    <a:pt x="2150251" y="374737"/>
                  </a:cubicBezTo>
                  <a:cubicBezTo>
                    <a:pt x="2156685" y="392375"/>
                    <a:pt x="2162745" y="408649"/>
                    <a:pt x="2173528" y="422660"/>
                  </a:cubicBezTo>
                  <a:cubicBezTo>
                    <a:pt x="2184311" y="436671"/>
                    <a:pt x="2203111" y="471215"/>
                    <a:pt x="2214952" y="458804"/>
                  </a:cubicBezTo>
                  <a:cubicBezTo>
                    <a:pt x="2226793" y="446393"/>
                    <a:pt x="2233302" y="403437"/>
                    <a:pt x="2244577" y="348191"/>
                  </a:cubicBezTo>
                  <a:cubicBezTo>
                    <a:pt x="2255852" y="292945"/>
                    <a:pt x="2271060" y="116652"/>
                    <a:pt x="2282602" y="127328"/>
                  </a:cubicBezTo>
                  <a:cubicBezTo>
                    <a:pt x="2294144" y="138004"/>
                    <a:pt x="2304650" y="370064"/>
                    <a:pt x="2313830" y="412250"/>
                  </a:cubicBezTo>
                  <a:cubicBezTo>
                    <a:pt x="2323010" y="454436"/>
                    <a:pt x="2330299" y="397673"/>
                    <a:pt x="2337684" y="380445"/>
                  </a:cubicBezTo>
                  <a:cubicBezTo>
                    <a:pt x="2345069" y="363217"/>
                    <a:pt x="2349875" y="332256"/>
                    <a:pt x="2358140" y="308883"/>
                  </a:cubicBezTo>
                  <a:cubicBezTo>
                    <a:pt x="2366405" y="285510"/>
                    <a:pt x="2384623" y="210390"/>
                    <a:pt x="2387273" y="240207"/>
                  </a:cubicBezTo>
                  <a:cubicBezTo>
                    <a:pt x="2388598" y="310444"/>
                    <a:pt x="2381453" y="383168"/>
                    <a:pt x="2383874" y="453375"/>
                  </a:cubicBezTo>
                  <a:cubicBezTo>
                    <a:pt x="2384107" y="460128"/>
                    <a:pt x="2384979" y="491881"/>
                    <a:pt x="2385392" y="507666"/>
                  </a:cubicBezTo>
                  <a:cubicBezTo>
                    <a:pt x="2385805" y="523451"/>
                    <a:pt x="2381716" y="532759"/>
                    <a:pt x="2386354" y="548084"/>
                  </a:cubicBezTo>
                  <a:cubicBezTo>
                    <a:pt x="2389667" y="561422"/>
                    <a:pt x="2404009" y="597114"/>
                    <a:pt x="2413221" y="599619"/>
                  </a:cubicBezTo>
                  <a:cubicBezTo>
                    <a:pt x="2425148" y="595643"/>
                    <a:pt x="2435629" y="577015"/>
                    <a:pt x="2446544" y="558195"/>
                  </a:cubicBezTo>
                  <a:cubicBezTo>
                    <a:pt x="2457459" y="539375"/>
                    <a:pt x="2465653" y="513372"/>
                    <a:pt x="2478713" y="486697"/>
                  </a:cubicBezTo>
                  <a:cubicBezTo>
                    <a:pt x="2491773" y="460022"/>
                    <a:pt x="2515627" y="405432"/>
                    <a:pt x="2524903" y="398143"/>
                  </a:cubicBezTo>
                  <a:cubicBezTo>
                    <a:pt x="2534180" y="390854"/>
                    <a:pt x="2529795" y="455426"/>
                    <a:pt x="2534373" y="482294"/>
                  </a:cubicBezTo>
                  <a:cubicBezTo>
                    <a:pt x="2538951" y="509162"/>
                    <a:pt x="2545743" y="539724"/>
                    <a:pt x="2552369" y="559349"/>
                  </a:cubicBezTo>
                  <a:cubicBezTo>
                    <a:pt x="2558995" y="578974"/>
                    <a:pt x="2566743" y="584143"/>
                    <a:pt x="2574128" y="600046"/>
                  </a:cubicBezTo>
                  <a:cubicBezTo>
                    <a:pt x="2581513" y="615949"/>
                    <a:pt x="2586740" y="646151"/>
                    <a:pt x="2596679" y="654765"/>
                  </a:cubicBezTo>
                  <a:cubicBezTo>
                    <a:pt x="2603305" y="652115"/>
                    <a:pt x="2615257" y="631064"/>
                    <a:pt x="2621473" y="617317"/>
                  </a:cubicBezTo>
                  <a:cubicBezTo>
                    <a:pt x="2627689" y="603570"/>
                    <a:pt x="2627761" y="589847"/>
                    <a:pt x="2633977" y="572281"/>
                  </a:cubicBezTo>
                  <a:cubicBezTo>
                    <a:pt x="2640193" y="554715"/>
                    <a:pt x="2650506" y="518050"/>
                    <a:pt x="2658771" y="511919"/>
                  </a:cubicBezTo>
                  <a:cubicBezTo>
                    <a:pt x="2667036" y="505788"/>
                    <a:pt x="2676121" y="538854"/>
                    <a:pt x="2683566" y="535495"/>
                  </a:cubicBezTo>
                  <a:cubicBezTo>
                    <a:pt x="2691011" y="532136"/>
                    <a:pt x="2695938" y="504160"/>
                    <a:pt x="2703444" y="491763"/>
                  </a:cubicBezTo>
                  <a:cubicBezTo>
                    <a:pt x="2710950" y="479366"/>
                    <a:pt x="2725952" y="466414"/>
                    <a:pt x="2728602" y="461113"/>
                  </a:cubicBezTo>
                  <a:cubicBezTo>
                    <a:pt x="2736790" y="493861"/>
                    <a:pt x="2742107" y="500160"/>
                    <a:pt x="2747539" y="522628"/>
                  </a:cubicBezTo>
                  <a:cubicBezTo>
                    <a:pt x="2752972" y="545096"/>
                    <a:pt x="2749801" y="580154"/>
                    <a:pt x="2761197" y="595921"/>
                  </a:cubicBezTo>
                  <a:cubicBezTo>
                    <a:pt x="2772593" y="611688"/>
                    <a:pt x="2801689" y="591991"/>
                    <a:pt x="2815917" y="617231"/>
                  </a:cubicBezTo>
                  <a:cubicBezTo>
                    <a:pt x="2830145" y="642471"/>
                    <a:pt x="2843724" y="736566"/>
                    <a:pt x="2846567" y="747360"/>
                  </a:cubicBezTo>
                  <a:cubicBezTo>
                    <a:pt x="2853385" y="767780"/>
                    <a:pt x="2858045" y="792759"/>
                    <a:pt x="2866659" y="818408"/>
                  </a:cubicBezTo>
                  <a:cubicBezTo>
                    <a:pt x="2875273" y="844057"/>
                    <a:pt x="2876578" y="868195"/>
                    <a:pt x="2898251" y="901255"/>
                  </a:cubicBezTo>
                  <a:cubicBezTo>
                    <a:pt x="2933434" y="871652"/>
                    <a:pt x="2937092" y="847079"/>
                    <a:pt x="2949934" y="817767"/>
                  </a:cubicBezTo>
                  <a:cubicBezTo>
                    <a:pt x="2962777" y="788456"/>
                    <a:pt x="2965584" y="763034"/>
                    <a:pt x="2975306" y="725386"/>
                  </a:cubicBezTo>
                  <a:cubicBezTo>
                    <a:pt x="2985028" y="687738"/>
                    <a:pt x="2997255" y="631482"/>
                    <a:pt x="3008266" y="591882"/>
                  </a:cubicBezTo>
                  <a:cubicBezTo>
                    <a:pt x="3019277" y="552282"/>
                    <a:pt x="3030085" y="517281"/>
                    <a:pt x="3041374" y="487788"/>
                  </a:cubicBezTo>
                  <a:cubicBezTo>
                    <a:pt x="3052663" y="458295"/>
                    <a:pt x="3063412" y="413597"/>
                    <a:pt x="3076002" y="414922"/>
                  </a:cubicBezTo>
                  <a:cubicBezTo>
                    <a:pt x="3088592" y="416247"/>
                    <a:pt x="3104732" y="463727"/>
                    <a:pt x="3116912" y="495739"/>
                  </a:cubicBezTo>
                  <a:cubicBezTo>
                    <a:pt x="3129092" y="527751"/>
                    <a:pt x="3138479" y="569887"/>
                    <a:pt x="3149081" y="606993"/>
                  </a:cubicBezTo>
                  <a:cubicBezTo>
                    <a:pt x="3159683" y="644099"/>
                    <a:pt x="3168656" y="673970"/>
                    <a:pt x="3180522" y="718375"/>
                  </a:cubicBezTo>
                  <a:cubicBezTo>
                    <a:pt x="3192388" y="762780"/>
                    <a:pt x="3208352" y="827706"/>
                    <a:pt x="3220279" y="873426"/>
                  </a:cubicBezTo>
                  <a:cubicBezTo>
                    <a:pt x="3232206" y="919146"/>
                    <a:pt x="3241482" y="963540"/>
                    <a:pt x="3252084" y="992695"/>
                  </a:cubicBezTo>
                  <a:cubicBezTo>
                    <a:pt x="3262686" y="1021850"/>
                    <a:pt x="3273287" y="1049680"/>
                    <a:pt x="3283889" y="1048355"/>
                  </a:cubicBezTo>
                  <a:cubicBezTo>
                    <a:pt x="3294491" y="1047030"/>
                    <a:pt x="3307080" y="990045"/>
                    <a:pt x="3315694" y="984744"/>
                  </a:cubicBezTo>
                  <a:cubicBezTo>
                    <a:pt x="3324308" y="979443"/>
                    <a:pt x="3305651" y="959199"/>
                    <a:pt x="3335573" y="1016549"/>
                  </a:cubicBezTo>
                  <a:cubicBezTo>
                    <a:pt x="3347648" y="1039692"/>
                    <a:pt x="3355704" y="1064763"/>
                    <a:pt x="3367378" y="1088111"/>
                  </a:cubicBezTo>
                  <a:cubicBezTo>
                    <a:pt x="3376934" y="1107224"/>
                    <a:pt x="3388581" y="1139794"/>
                    <a:pt x="3399183" y="1143770"/>
                  </a:cubicBezTo>
                  <a:cubicBezTo>
                    <a:pt x="3409785" y="1147746"/>
                    <a:pt x="3415748" y="1135156"/>
                    <a:pt x="3430988" y="1111965"/>
                  </a:cubicBezTo>
                  <a:cubicBezTo>
                    <a:pt x="3446228" y="1088774"/>
                    <a:pt x="3475383" y="1015224"/>
                    <a:pt x="3490623" y="1004622"/>
                  </a:cubicBezTo>
                  <a:cubicBezTo>
                    <a:pt x="3508514" y="997333"/>
                    <a:pt x="3523091" y="1043716"/>
                    <a:pt x="3538331" y="1068233"/>
                  </a:cubicBezTo>
                  <a:cubicBezTo>
                    <a:pt x="3553571" y="1092750"/>
                    <a:pt x="3566823" y="1121242"/>
                    <a:pt x="3582063" y="1151722"/>
                  </a:cubicBezTo>
                  <a:cubicBezTo>
                    <a:pt x="3597303" y="1182202"/>
                    <a:pt x="3617844" y="1227259"/>
                    <a:pt x="3629771" y="1251113"/>
                  </a:cubicBezTo>
                  <a:cubicBezTo>
                    <a:pt x="3641698" y="1274967"/>
                    <a:pt x="3647662" y="1289544"/>
                    <a:pt x="3653625" y="1294845"/>
                  </a:cubicBezTo>
                  <a:cubicBezTo>
                    <a:pt x="3668865" y="1271654"/>
                    <a:pt x="3700670" y="1178226"/>
                    <a:pt x="3721211" y="1111965"/>
                  </a:cubicBezTo>
                  <a:cubicBezTo>
                    <a:pt x="3741752" y="1045704"/>
                    <a:pt x="3763931" y="945277"/>
                    <a:pt x="3776870" y="897280"/>
                  </a:cubicBezTo>
                  <a:cubicBezTo>
                    <a:pt x="3789809" y="849284"/>
                    <a:pt x="3790892" y="843864"/>
                    <a:pt x="3798843" y="823986"/>
                  </a:cubicBezTo>
                  <a:cubicBezTo>
                    <a:pt x="3806794" y="804108"/>
                    <a:pt x="3814614" y="768178"/>
                    <a:pt x="3824578" y="778010"/>
                  </a:cubicBezTo>
                  <a:cubicBezTo>
                    <a:pt x="3834542" y="787842"/>
                    <a:pt x="3845375" y="835272"/>
                    <a:pt x="3858627" y="882980"/>
                  </a:cubicBezTo>
                  <a:cubicBezTo>
                    <a:pt x="3871879" y="930688"/>
                    <a:pt x="3889225" y="1008202"/>
                    <a:pt x="3904091" y="1064257"/>
                  </a:cubicBezTo>
                  <a:cubicBezTo>
                    <a:pt x="3918957" y="1120312"/>
                    <a:pt x="3932583" y="1164312"/>
                    <a:pt x="3947823" y="1219308"/>
                  </a:cubicBezTo>
                  <a:cubicBezTo>
                    <a:pt x="3963063" y="1274304"/>
                    <a:pt x="3978870" y="1347985"/>
                    <a:pt x="3995531" y="1394236"/>
                  </a:cubicBezTo>
                  <a:cubicBezTo>
                    <a:pt x="4012193" y="1440487"/>
                    <a:pt x="4032378" y="1470028"/>
                    <a:pt x="4047792" y="1496813"/>
                  </a:cubicBezTo>
                  <a:cubicBezTo>
                    <a:pt x="4067261" y="1530645"/>
                    <a:pt x="4092201" y="1541753"/>
                    <a:pt x="4112343" y="1538237"/>
                  </a:cubicBezTo>
                  <a:cubicBezTo>
                    <a:pt x="4141957" y="1533068"/>
                    <a:pt x="4148245" y="1493606"/>
                    <a:pt x="4166484" y="1465798"/>
                  </a:cubicBezTo>
                  <a:cubicBezTo>
                    <a:pt x="4184723" y="1437990"/>
                    <a:pt x="4204492" y="1377254"/>
                    <a:pt x="4221780" y="1371387"/>
                  </a:cubicBezTo>
                  <a:cubicBezTo>
                    <a:pt x="4239068" y="1365520"/>
                    <a:pt x="4252071" y="1401511"/>
                    <a:pt x="4270214" y="1430594"/>
                  </a:cubicBezTo>
                  <a:cubicBezTo>
                    <a:pt x="4288357" y="1459677"/>
                    <a:pt x="4314979" y="1520332"/>
                    <a:pt x="4330640" y="1545888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 rot="16200000">
              <a:off x="4402202" y="4811220"/>
              <a:ext cx="623733" cy="3217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050" dirty="0">
                  <a:solidFill>
                    <a:prstClr val="black"/>
                  </a:solidFill>
                </a:rPr>
                <a:t>power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004048" y="3933056"/>
              <a:ext cx="1184034" cy="25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050" dirty="0">
                  <a:solidFill>
                    <a:srgbClr val="FF0000"/>
                  </a:solidFill>
                </a:rPr>
                <a:t>flat surface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338171" y="4058769"/>
              <a:ext cx="1418449" cy="25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050" dirty="0">
                  <a:solidFill>
                    <a:srgbClr val="FFC000"/>
                  </a:solidFill>
                </a:rPr>
                <a:t>rough surface</a:t>
              </a:r>
            </a:p>
          </p:txBody>
        </p:sp>
        <p:cxnSp>
          <p:nvCxnSpPr>
            <p:cNvPr id="56" name="Straight Arrow Connector 55"/>
            <p:cNvCxnSpPr>
              <a:stCxn id="55" idx="2"/>
            </p:cNvCxnSpPr>
            <p:nvPr/>
          </p:nvCxnSpPr>
          <p:spPr bwMode="auto">
            <a:xfrm flipH="1">
              <a:off x="7798326" y="4310769"/>
              <a:ext cx="249070" cy="349482"/>
            </a:xfrm>
            <a:prstGeom prst="straightConnector1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0" name="Straight Arrow Connector 59"/>
            <p:cNvCxnSpPr>
              <a:stCxn id="54" idx="2"/>
            </p:cNvCxnSpPr>
            <p:nvPr/>
          </p:nvCxnSpPr>
          <p:spPr bwMode="auto">
            <a:xfrm>
              <a:off x="5596065" y="4185056"/>
              <a:ext cx="864000" cy="36000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900" y="734400"/>
            <a:ext cx="1843088" cy="358616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628" y="742491"/>
            <a:ext cx="1838325" cy="35802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0462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1025"/>
          <p:cNvSpPr>
            <a:spLocks noGrp="1"/>
          </p:cNvSpPr>
          <p:nvPr>
            <p:ph type="title" idx="4294967295"/>
          </p:nvPr>
        </p:nvSpPr>
        <p:spPr>
          <a:xfrm>
            <a:off x="1143001" y="3984"/>
            <a:ext cx="6851451" cy="380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defTabSz="685800" fontAlgn="base">
              <a:lnSpc>
                <a:spcPct val="90000"/>
              </a:lnSpc>
              <a:spcAft>
                <a:spcPct val="0"/>
              </a:spcAft>
            </a:pP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Surface wind speed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1211654" y="3510232"/>
            <a:ext cx="6714144" cy="1293435"/>
          </a:xfrm>
          <a:prstGeom prst="rect">
            <a:avLst/>
          </a:prstGeom>
        </p:spPr>
        <p:txBody>
          <a:bodyPr/>
          <a:lstStyle/>
          <a:p>
            <a:pPr marL="345281" lvl="1" indent="-214313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Backscatter is related to water surface </a:t>
            </a:r>
            <a:r>
              <a:rPr lang="en-GB" sz="1350" dirty="0">
                <a:solidFill>
                  <a:schemeClr val="tx1"/>
                </a:solidFill>
              </a:rPr>
              <a:t>Mean Square Slope </a:t>
            </a:r>
            <a:r>
              <a:rPr lang="en-GB" sz="1350" dirty="0">
                <a:solidFill>
                  <a:schemeClr val="tx1"/>
                </a:solidFill>
              </a:rPr>
              <a:t>(MSS)</a:t>
            </a:r>
          </a:p>
          <a:p>
            <a:pPr marL="345281" lvl="1" indent="-214313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MSS can be related to wind speed</a:t>
            </a:r>
          </a:p>
          <a:p>
            <a:pPr marL="345281" lvl="1" indent="-214313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</a:rPr>
              <a:t>Stronger wind </a:t>
            </a:r>
            <a:r>
              <a:rPr lang="en-GB" sz="1350" dirty="0">
                <a:solidFill>
                  <a:schemeClr val="tx1"/>
                </a:solidFill>
                <a:sym typeface="Wingdings" pitchFamily="2" charset="2"/>
              </a:rPr>
              <a:t> higher MSS  smaller backscatter</a:t>
            </a:r>
          </a:p>
          <a:p>
            <a:pPr marL="345281" lvl="1" indent="-214313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1350" dirty="0">
                <a:solidFill>
                  <a:schemeClr val="tx1"/>
                </a:solidFill>
                <a:sym typeface="Wingdings" pitchFamily="2" charset="2"/>
              </a:rPr>
              <a:t>Errors are mainly due to algorithm assumptions, </a:t>
            </a:r>
            <a:r>
              <a:rPr lang="en-GB" sz="1350" dirty="0">
                <a:solidFill>
                  <a:schemeClr val="tx1"/>
                </a:solidFill>
                <a:sym typeface="Wingdings" pitchFamily="2" charset="2"/>
              </a:rPr>
              <a:t>waveform </a:t>
            </a:r>
            <a:r>
              <a:rPr lang="en-GB" sz="1350" dirty="0" err="1">
                <a:solidFill>
                  <a:schemeClr val="tx1"/>
                </a:solidFill>
                <a:sym typeface="Wingdings" pitchFamily="2" charset="2"/>
              </a:rPr>
              <a:t>retracking</a:t>
            </a:r>
            <a:r>
              <a:rPr lang="en-GB" sz="1350" dirty="0">
                <a:solidFill>
                  <a:schemeClr val="tx1"/>
                </a:solidFill>
                <a:sym typeface="Wingdings" pitchFamily="2" charset="2"/>
              </a:rPr>
              <a:t> (algorithm</a:t>
            </a:r>
            <a:r>
              <a:rPr lang="en-GB" sz="1350" dirty="0">
                <a:solidFill>
                  <a:schemeClr val="tx1"/>
                </a:solidFill>
                <a:sym typeface="Wingdings" pitchFamily="2" charset="2"/>
              </a:rPr>
              <a:t>), unaccounted-for attenuation &amp; backscatter.</a:t>
            </a:r>
            <a:endParaRPr lang="en-GB" sz="1350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247964" y="573529"/>
            <a:ext cx="3400636" cy="2506544"/>
            <a:chOff x="1259632" y="1372290"/>
            <a:chExt cx="6552728" cy="4829892"/>
          </a:xfrm>
        </p:grpSpPr>
        <p:grpSp>
          <p:nvGrpSpPr>
            <p:cNvPr id="1036" name="Group 1035"/>
            <p:cNvGrpSpPr>
              <a:grpSpLocks noChangeAspect="1"/>
            </p:cNvGrpSpPr>
            <p:nvPr/>
          </p:nvGrpSpPr>
          <p:grpSpPr>
            <a:xfrm>
              <a:off x="1884018" y="2475884"/>
              <a:ext cx="2393495" cy="2814000"/>
              <a:chOff x="1218757" y="2724568"/>
              <a:chExt cx="2051568" cy="2412000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2195736" y="2724568"/>
                <a:ext cx="0" cy="2412000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5" name="Straight Connector 1024"/>
              <p:cNvCxnSpPr/>
              <p:nvPr/>
            </p:nvCxnSpPr>
            <p:spPr>
              <a:xfrm>
                <a:off x="1907704" y="2724568"/>
                <a:ext cx="1332295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3" name="Group 1032"/>
              <p:cNvGrpSpPr/>
              <p:nvPr/>
            </p:nvGrpSpPr>
            <p:grpSpPr>
              <a:xfrm>
                <a:off x="1218757" y="3134310"/>
                <a:ext cx="2051568" cy="884072"/>
                <a:chOff x="1218757" y="3134310"/>
                <a:chExt cx="2051568" cy="884072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1431337" y="3134310"/>
                  <a:ext cx="1528798" cy="88407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54000" tIns="54000" rIns="54000" bIns="54000" rtlCol="0" anchor="ctr" anchorCtr="1">
                  <a:no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1218757" y="3134312"/>
                  <a:ext cx="2051568" cy="884070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54000" tIns="54000" rIns="54000" bIns="54000" rtlCol="0" anchor="ctr" anchorCtr="1">
                  <a:no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125" dirty="0">
                      <a:solidFill>
                        <a:prstClr val="black"/>
                      </a:solidFill>
                    </a:rPr>
                    <a:t>amplitude of </a:t>
                  </a:r>
                  <a:br>
                    <a:rPr lang="en-GB" sz="1125" dirty="0">
                      <a:solidFill>
                        <a:prstClr val="black"/>
                      </a:solidFill>
                    </a:rPr>
                  </a:br>
                  <a:r>
                    <a:rPr lang="en-GB" sz="1125" dirty="0">
                      <a:solidFill>
                        <a:prstClr val="black"/>
                      </a:solidFill>
                    </a:rPr>
                    <a:t>returned signal</a:t>
                  </a:r>
                  <a:br>
                    <a:rPr lang="en-GB" sz="1125" dirty="0">
                      <a:solidFill>
                        <a:prstClr val="black"/>
                      </a:solidFill>
                    </a:rPr>
                  </a:br>
                  <a:r>
                    <a:rPr lang="en-GB" sz="1125" dirty="0">
                      <a:solidFill>
                        <a:prstClr val="black"/>
                      </a:solidFill>
                    </a:rPr>
                    <a:t>  </a:t>
                  </a:r>
                  <a:r>
                    <a:rPr lang="en-GB" sz="1125" dirty="0">
                      <a:solidFill>
                        <a:prstClr val="black"/>
                      </a:solidFill>
                      <a:sym typeface="Wingdings" pitchFamily="2" charset="2"/>
                    </a:rPr>
                    <a:t>  wind speed</a:t>
                  </a:r>
                  <a:endParaRPr lang="en-GB" sz="1125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763154" y="1372290"/>
              <a:ext cx="6049206" cy="4829892"/>
              <a:chOff x="4572000" y="787732"/>
              <a:chExt cx="2088232" cy="1421741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572000" y="787732"/>
                <a:ext cx="2088232" cy="141713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572000" y="1943720"/>
                <a:ext cx="208823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5249436" y="1993449"/>
                <a:ext cx="838714" cy="2160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tIns="0" rIns="27000" bIns="0" rtlCol="0" anchor="ctr" anchorCtr="1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350" dirty="0">
                    <a:solidFill>
                      <a:prstClr val="black"/>
                    </a:solidFill>
                  </a:rPr>
                  <a:t>time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 rot="16200000">
              <a:off x="935898" y="3363648"/>
              <a:ext cx="1125476" cy="4780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350" dirty="0">
                  <a:solidFill>
                    <a:prstClr val="black"/>
                  </a:solidFill>
                </a:rPr>
                <a:t>power</a:t>
              </a:r>
            </a:p>
          </p:txBody>
        </p: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1757428" y="2321522"/>
              <a:ext cx="5975518" cy="2982453"/>
              <a:chOff x="1757428" y="2321522"/>
              <a:chExt cx="5975518" cy="2982453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1757428" y="2321522"/>
                <a:ext cx="5867838" cy="2982453"/>
              </a:xfrm>
              <a:custGeom>
                <a:avLst/>
                <a:gdLst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59026 w 2719346"/>
                  <a:gd name="connsiteY17" fmla="*/ 1125110 h 1741336"/>
                  <a:gd name="connsiteX18" fmla="*/ 163002 w 2719346"/>
                  <a:gd name="connsiteY18" fmla="*/ 1109207 h 1741336"/>
                  <a:gd name="connsiteX19" fmla="*/ 170953 w 2719346"/>
                  <a:gd name="connsiteY19" fmla="*/ 1093305 h 1741336"/>
                  <a:gd name="connsiteX20" fmla="*/ 178905 w 2719346"/>
                  <a:gd name="connsiteY20" fmla="*/ 1041621 h 1741336"/>
                  <a:gd name="connsiteX21" fmla="*/ 190832 w 2719346"/>
                  <a:gd name="connsiteY21" fmla="*/ 1009816 h 1741336"/>
                  <a:gd name="connsiteX22" fmla="*/ 202759 w 2719346"/>
                  <a:gd name="connsiteY22" fmla="*/ 978011 h 1741336"/>
                  <a:gd name="connsiteX23" fmla="*/ 218661 w 2719346"/>
                  <a:gd name="connsiteY23" fmla="*/ 950181 h 1741336"/>
                  <a:gd name="connsiteX24" fmla="*/ 222637 w 2719346"/>
                  <a:gd name="connsiteY24" fmla="*/ 934279 h 1741336"/>
                  <a:gd name="connsiteX25" fmla="*/ 230588 w 2719346"/>
                  <a:gd name="connsiteY25" fmla="*/ 918376 h 1741336"/>
                  <a:gd name="connsiteX26" fmla="*/ 238539 w 2719346"/>
                  <a:gd name="connsiteY26" fmla="*/ 894522 h 1741336"/>
                  <a:gd name="connsiteX27" fmla="*/ 250466 w 2719346"/>
                  <a:gd name="connsiteY27" fmla="*/ 870668 h 1741336"/>
                  <a:gd name="connsiteX28" fmla="*/ 258418 w 2719346"/>
                  <a:gd name="connsiteY28" fmla="*/ 826936 h 1741336"/>
                  <a:gd name="connsiteX29" fmla="*/ 274320 w 2719346"/>
                  <a:gd name="connsiteY29" fmla="*/ 775253 h 1741336"/>
                  <a:gd name="connsiteX30" fmla="*/ 278296 w 2719346"/>
                  <a:gd name="connsiteY30" fmla="*/ 739472 h 1741336"/>
                  <a:gd name="connsiteX31" fmla="*/ 290223 w 2719346"/>
                  <a:gd name="connsiteY31" fmla="*/ 608275 h 1741336"/>
                  <a:gd name="connsiteX32" fmla="*/ 298174 w 2719346"/>
                  <a:gd name="connsiteY32" fmla="*/ 548640 h 1741336"/>
                  <a:gd name="connsiteX33" fmla="*/ 314077 w 2719346"/>
                  <a:gd name="connsiteY33" fmla="*/ 492981 h 1741336"/>
                  <a:gd name="connsiteX34" fmla="*/ 329979 w 2719346"/>
                  <a:gd name="connsiteY34" fmla="*/ 441298 h 1741336"/>
                  <a:gd name="connsiteX35" fmla="*/ 333955 w 2719346"/>
                  <a:gd name="connsiteY35" fmla="*/ 417444 h 1741336"/>
                  <a:gd name="connsiteX36" fmla="*/ 337931 w 2719346"/>
                  <a:gd name="connsiteY36" fmla="*/ 405517 h 1741336"/>
                  <a:gd name="connsiteX37" fmla="*/ 341906 w 2719346"/>
                  <a:gd name="connsiteY37" fmla="*/ 357809 h 1741336"/>
                  <a:gd name="connsiteX38" fmla="*/ 353833 w 2719346"/>
                  <a:gd name="connsiteY38" fmla="*/ 294199 h 1741336"/>
                  <a:gd name="connsiteX39" fmla="*/ 361785 w 2719346"/>
                  <a:gd name="connsiteY39" fmla="*/ 214686 h 1741336"/>
                  <a:gd name="connsiteX40" fmla="*/ 369736 w 2719346"/>
                  <a:gd name="connsiteY40" fmla="*/ 182880 h 1741336"/>
                  <a:gd name="connsiteX41" fmla="*/ 373712 w 2719346"/>
                  <a:gd name="connsiteY41" fmla="*/ 163002 h 1741336"/>
                  <a:gd name="connsiteX42" fmla="*/ 377687 w 2719346"/>
                  <a:gd name="connsiteY42" fmla="*/ 123246 h 1741336"/>
                  <a:gd name="connsiteX43" fmla="*/ 389614 w 2719346"/>
                  <a:gd name="connsiteY43" fmla="*/ 79514 h 1741336"/>
                  <a:gd name="connsiteX44" fmla="*/ 397565 w 2719346"/>
                  <a:gd name="connsiteY44" fmla="*/ 59635 h 1741336"/>
                  <a:gd name="connsiteX45" fmla="*/ 429371 w 2719346"/>
                  <a:gd name="connsiteY45" fmla="*/ 3976 h 1741336"/>
                  <a:gd name="connsiteX46" fmla="*/ 449249 w 2719346"/>
                  <a:gd name="connsiteY46" fmla="*/ 0 h 1741336"/>
                  <a:gd name="connsiteX47" fmla="*/ 457200 w 2719346"/>
                  <a:gd name="connsiteY47" fmla="*/ 15903 h 1741336"/>
                  <a:gd name="connsiteX48" fmla="*/ 461176 w 2719346"/>
                  <a:gd name="connsiteY48" fmla="*/ 31806 h 1741336"/>
                  <a:gd name="connsiteX49" fmla="*/ 473103 w 2719346"/>
                  <a:gd name="connsiteY49" fmla="*/ 79514 h 1741336"/>
                  <a:gd name="connsiteX50" fmla="*/ 477079 w 2719346"/>
                  <a:gd name="connsiteY50" fmla="*/ 123246 h 1741336"/>
                  <a:gd name="connsiteX51" fmla="*/ 489005 w 2719346"/>
                  <a:gd name="connsiteY51" fmla="*/ 186856 h 1741336"/>
                  <a:gd name="connsiteX52" fmla="*/ 492981 w 2719346"/>
                  <a:gd name="connsiteY52" fmla="*/ 198783 h 1741336"/>
                  <a:gd name="connsiteX53" fmla="*/ 508884 w 2719346"/>
                  <a:gd name="connsiteY53" fmla="*/ 250467 h 1741336"/>
                  <a:gd name="connsiteX54" fmla="*/ 512859 w 2719346"/>
                  <a:gd name="connsiteY54" fmla="*/ 262394 h 1741336"/>
                  <a:gd name="connsiteX55" fmla="*/ 516835 w 2719346"/>
                  <a:gd name="connsiteY55" fmla="*/ 286247 h 1741336"/>
                  <a:gd name="connsiteX56" fmla="*/ 520811 w 2719346"/>
                  <a:gd name="connsiteY56" fmla="*/ 318053 h 1741336"/>
                  <a:gd name="connsiteX57" fmla="*/ 532738 w 2719346"/>
                  <a:gd name="connsiteY57" fmla="*/ 353834 h 1741336"/>
                  <a:gd name="connsiteX58" fmla="*/ 544665 w 2719346"/>
                  <a:gd name="connsiteY58" fmla="*/ 377687 h 1741336"/>
                  <a:gd name="connsiteX59" fmla="*/ 556592 w 2719346"/>
                  <a:gd name="connsiteY59" fmla="*/ 381663 h 1741336"/>
                  <a:gd name="connsiteX60" fmla="*/ 648032 w 2719346"/>
                  <a:gd name="connsiteY60" fmla="*/ 377687 h 1741336"/>
                  <a:gd name="connsiteX61" fmla="*/ 663934 w 2719346"/>
                  <a:gd name="connsiteY61" fmla="*/ 365760 h 1741336"/>
                  <a:gd name="connsiteX62" fmla="*/ 687788 w 2719346"/>
                  <a:gd name="connsiteY62" fmla="*/ 345882 h 1741336"/>
                  <a:gd name="connsiteX63" fmla="*/ 711642 w 2719346"/>
                  <a:gd name="connsiteY63" fmla="*/ 314077 h 1741336"/>
                  <a:gd name="connsiteX64" fmla="*/ 719593 w 2719346"/>
                  <a:gd name="connsiteY64" fmla="*/ 290223 h 1741336"/>
                  <a:gd name="connsiteX65" fmla="*/ 735496 w 2719346"/>
                  <a:gd name="connsiteY65" fmla="*/ 258418 h 1741336"/>
                  <a:gd name="connsiteX66" fmla="*/ 739472 w 2719346"/>
                  <a:gd name="connsiteY66" fmla="*/ 242515 h 1741336"/>
                  <a:gd name="connsiteX67" fmla="*/ 747423 w 2719346"/>
                  <a:gd name="connsiteY67" fmla="*/ 222637 h 1741336"/>
                  <a:gd name="connsiteX68" fmla="*/ 751399 w 2719346"/>
                  <a:gd name="connsiteY68" fmla="*/ 210710 h 1741336"/>
                  <a:gd name="connsiteX69" fmla="*/ 755374 w 2719346"/>
                  <a:gd name="connsiteY69" fmla="*/ 421420 h 1741336"/>
                  <a:gd name="connsiteX70" fmla="*/ 759350 w 2719346"/>
                  <a:gd name="connsiteY70" fmla="*/ 441298 h 1741336"/>
                  <a:gd name="connsiteX71" fmla="*/ 767301 w 2719346"/>
                  <a:gd name="connsiteY71" fmla="*/ 453225 h 1741336"/>
                  <a:gd name="connsiteX72" fmla="*/ 787179 w 2719346"/>
                  <a:gd name="connsiteY72" fmla="*/ 489006 h 1741336"/>
                  <a:gd name="connsiteX73" fmla="*/ 822960 w 2719346"/>
                  <a:gd name="connsiteY73" fmla="*/ 477079 h 1741336"/>
                  <a:gd name="connsiteX74" fmla="*/ 842839 w 2719346"/>
                  <a:gd name="connsiteY74" fmla="*/ 457200 h 1741336"/>
                  <a:gd name="connsiteX75" fmla="*/ 874644 w 2719346"/>
                  <a:gd name="connsiteY75" fmla="*/ 417444 h 1741336"/>
                  <a:gd name="connsiteX76" fmla="*/ 886571 w 2719346"/>
                  <a:gd name="connsiteY76" fmla="*/ 405517 h 1741336"/>
                  <a:gd name="connsiteX77" fmla="*/ 898498 w 2719346"/>
                  <a:gd name="connsiteY77" fmla="*/ 413468 h 1741336"/>
                  <a:gd name="connsiteX78" fmla="*/ 906449 w 2719346"/>
                  <a:gd name="connsiteY78" fmla="*/ 437322 h 1741336"/>
                  <a:gd name="connsiteX79" fmla="*/ 914400 w 2719346"/>
                  <a:gd name="connsiteY79" fmla="*/ 457200 h 1741336"/>
                  <a:gd name="connsiteX80" fmla="*/ 918376 w 2719346"/>
                  <a:gd name="connsiteY80" fmla="*/ 477079 h 1741336"/>
                  <a:gd name="connsiteX81" fmla="*/ 926327 w 2719346"/>
                  <a:gd name="connsiteY81" fmla="*/ 492981 h 1741336"/>
                  <a:gd name="connsiteX82" fmla="*/ 934279 w 2719346"/>
                  <a:gd name="connsiteY82" fmla="*/ 512860 h 1741336"/>
                  <a:gd name="connsiteX83" fmla="*/ 938254 w 2719346"/>
                  <a:gd name="connsiteY83" fmla="*/ 528762 h 1741336"/>
                  <a:gd name="connsiteX84" fmla="*/ 950181 w 2719346"/>
                  <a:gd name="connsiteY84" fmla="*/ 544665 h 1741336"/>
                  <a:gd name="connsiteX85" fmla="*/ 966084 w 2719346"/>
                  <a:gd name="connsiteY85" fmla="*/ 568519 h 1741336"/>
                  <a:gd name="connsiteX86" fmla="*/ 978011 w 2719346"/>
                  <a:gd name="connsiteY86" fmla="*/ 588397 h 1741336"/>
                  <a:gd name="connsiteX87" fmla="*/ 997889 w 2719346"/>
                  <a:gd name="connsiteY87" fmla="*/ 580446 h 1741336"/>
                  <a:gd name="connsiteX88" fmla="*/ 1017767 w 2719346"/>
                  <a:gd name="connsiteY88" fmla="*/ 552616 h 1741336"/>
                  <a:gd name="connsiteX89" fmla="*/ 1037645 w 2719346"/>
                  <a:gd name="connsiteY89" fmla="*/ 516835 h 1741336"/>
                  <a:gd name="connsiteX90" fmla="*/ 1053548 w 2719346"/>
                  <a:gd name="connsiteY90" fmla="*/ 481054 h 1741336"/>
                  <a:gd name="connsiteX91" fmla="*/ 1057524 w 2719346"/>
                  <a:gd name="connsiteY91" fmla="*/ 469127 h 1741336"/>
                  <a:gd name="connsiteX92" fmla="*/ 1065475 w 2719346"/>
                  <a:gd name="connsiteY92" fmla="*/ 457200 h 1741336"/>
                  <a:gd name="connsiteX93" fmla="*/ 1077402 w 2719346"/>
                  <a:gd name="connsiteY93" fmla="*/ 425395 h 1741336"/>
                  <a:gd name="connsiteX94" fmla="*/ 1085353 w 2719346"/>
                  <a:gd name="connsiteY94" fmla="*/ 409493 h 1741336"/>
                  <a:gd name="connsiteX95" fmla="*/ 1109207 w 2719346"/>
                  <a:gd name="connsiteY95" fmla="*/ 461176 h 1741336"/>
                  <a:gd name="connsiteX96" fmla="*/ 1129085 w 2719346"/>
                  <a:gd name="connsiteY96" fmla="*/ 504908 h 1741336"/>
                  <a:gd name="connsiteX97" fmla="*/ 1144988 w 2719346"/>
                  <a:gd name="connsiteY97" fmla="*/ 556592 h 1741336"/>
                  <a:gd name="connsiteX98" fmla="*/ 1148964 w 2719346"/>
                  <a:gd name="connsiteY98" fmla="*/ 572494 h 1741336"/>
                  <a:gd name="connsiteX99" fmla="*/ 1156915 w 2719346"/>
                  <a:gd name="connsiteY99" fmla="*/ 588397 h 1741336"/>
                  <a:gd name="connsiteX100" fmla="*/ 1176793 w 2719346"/>
                  <a:gd name="connsiteY100" fmla="*/ 624178 h 1741336"/>
                  <a:gd name="connsiteX101" fmla="*/ 1192696 w 2719346"/>
                  <a:gd name="connsiteY101" fmla="*/ 640080 h 1741336"/>
                  <a:gd name="connsiteX102" fmla="*/ 1204623 w 2719346"/>
                  <a:gd name="connsiteY102" fmla="*/ 663934 h 1741336"/>
                  <a:gd name="connsiteX103" fmla="*/ 1208599 w 2719346"/>
                  <a:gd name="connsiteY103" fmla="*/ 679837 h 1741336"/>
                  <a:gd name="connsiteX104" fmla="*/ 1220525 w 2719346"/>
                  <a:gd name="connsiteY104" fmla="*/ 695740 h 1741336"/>
                  <a:gd name="connsiteX105" fmla="*/ 1236428 w 2719346"/>
                  <a:gd name="connsiteY105" fmla="*/ 743447 h 1741336"/>
                  <a:gd name="connsiteX106" fmla="*/ 1240404 w 2719346"/>
                  <a:gd name="connsiteY106" fmla="*/ 759350 h 1741336"/>
                  <a:gd name="connsiteX107" fmla="*/ 1256306 w 2719346"/>
                  <a:gd name="connsiteY107" fmla="*/ 795131 h 1741336"/>
                  <a:gd name="connsiteX108" fmla="*/ 1260282 w 2719346"/>
                  <a:gd name="connsiteY108" fmla="*/ 811034 h 1741336"/>
                  <a:gd name="connsiteX109" fmla="*/ 1272209 w 2719346"/>
                  <a:gd name="connsiteY109" fmla="*/ 834887 h 1741336"/>
                  <a:gd name="connsiteX110" fmla="*/ 1284136 w 2719346"/>
                  <a:gd name="connsiteY110" fmla="*/ 826936 h 1741336"/>
                  <a:gd name="connsiteX111" fmla="*/ 1323892 w 2719346"/>
                  <a:gd name="connsiteY111" fmla="*/ 751399 h 1741336"/>
                  <a:gd name="connsiteX112" fmla="*/ 1331844 w 2719346"/>
                  <a:gd name="connsiteY112" fmla="*/ 703691 h 1741336"/>
                  <a:gd name="connsiteX113" fmla="*/ 1351722 w 2719346"/>
                  <a:gd name="connsiteY113" fmla="*/ 663934 h 1741336"/>
                  <a:gd name="connsiteX114" fmla="*/ 1355698 w 2719346"/>
                  <a:gd name="connsiteY114" fmla="*/ 620202 h 1741336"/>
                  <a:gd name="connsiteX115" fmla="*/ 1379552 w 2719346"/>
                  <a:gd name="connsiteY115" fmla="*/ 576470 h 1741336"/>
                  <a:gd name="connsiteX116" fmla="*/ 1399430 w 2719346"/>
                  <a:gd name="connsiteY116" fmla="*/ 500933 h 1741336"/>
                  <a:gd name="connsiteX117" fmla="*/ 1415332 w 2719346"/>
                  <a:gd name="connsiteY117" fmla="*/ 421420 h 1741336"/>
                  <a:gd name="connsiteX118" fmla="*/ 1423284 w 2719346"/>
                  <a:gd name="connsiteY118" fmla="*/ 405517 h 1741336"/>
                  <a:gd name="connsiteX119" fmla="*/ 1435211 w 2719346"/>
                  <a:gd name="connsiteY119" fmla="*/ 365760 h 1741336"/>
                  <a:gd name="connsiteX120" fmla="*/ 1459065 w 2719346"/>
                  <a:gd name="connsiteY120" fmla="*/ 310101 h 1741336"/>
                  <a:gd name="connsiteX121" fmla="*/ 1474967 w 2719346"/>
                  <a:gd name="connsiteY121" fmla="*/ 349858 h 1741336"/>
                  <a:gd name="connsiteX122" fmla="*/ 1478943 w 2719346"/>
                  <a:gd name="connsiteY122" fmla="*/ 373712 h 1741336"/>
                  <a:gd name="connsiteX123" fmla="*/ 1490870 w 2719346"/>
                  <a:gd name="connsiteY123" fmla="*/ 429371 h 1741336"/>
                  <a:gd name="connsiteX124" fmla="*/ 1510748 w 2719346"/>
                  <a:gd name="connsiteY124" fmla="*/ 489006 h 1741336"/>
                  <a:gd name="connsiteX125" fmla="*/ 1554480 w 2719346"/>
                  <a:gd name="connsiteY125" fmla="*/ 652007 h 1741336"/>
                  <a:gd name="connsiteX126" fmla="*/ 1570383 w 2719346"/>
                  <a:gd name="connsiteY126" fmla="*/ 703691 h 1741336"/>
                  <a:gd name="connsiteX127" fmla="*/ 1594237 w 2719346"/>
                  <a:gd name="connsiteY127" fmla="*/ 807058 h 1741336"/>
                  <a:gd name="connsiteX128" fmla="*/ 1622066 w 2719346"/>
                  <a:gd name="connsiteY128" fmla="*/ 898498 h 1741336"/>
                  <a:gd name="connsiteX129" fmla="*/ 1626042 w 2719346"/>
                  <a:gd name="connsiteY129" fmla="*/ 926327 h 1741336"/>
                  <a:gd name="connsiteX130" fmla="*/ 1641945 w 2719346"/>
                  <a:gd name="connsiteY130" fmla="*/ 966084 h 1741336"/>
                  <a:gd name="connsiteX131" fmla="*/ 1645920 w 2719346"/>
                  <a:gd name="connsiteY131" fmla="*/ 978011 h 1741336"/>
                  <a:gd name="connsiteX132" fmla="*/ 1657847 w 2719346"/>
                  <a:gd name="connsiteY132" fmla="*/ 981987 h 1741336"/>
                  <a:gd name="connsiteX133" fmla="*/ 1665799 w 2719346"/>
                  <a:gd name="connsiteY133" fmla="*/ 974035 h 1741336"/>
                  <a:gd name="connsiteX134" fmla="*/ 1681701 w 2719346"/>
                  <a:gd name="connsiteY134" fmla="*/ 942230 h 1741336"/>
                  <a:gd name="connsiteX135" fmla="*/ 1689652 w 2719346"/>
                  <a:gd name="connsiteY135" fmla="*/ 918376 h 1741336"/>
                  <a:gd name="connsiteX136" fmla="*/ 1709531 w 2719346"/>
                  <a:gd name="connsiteY136" fmla="*/ 950181 h 1741336"/>
                  <a:gd name="connsiteX137" fmla="*/ 1741336 w 2719346"/>
                  <a:gd name="connsiteY137" fmla="*/ 1021743 h 1741336"/>
                  <a:gd name="connsiteX138" fmla="*/ 1773141 w 2719346"/>
                  <a:gd name="connsiteY138" fmla="*/ 1077402 h 1741336"/>
                  <a:gd name="connsiteX139" fmla="*/ 1789044 w 2719346"/>
                  <a:gd name="connsiteY139" fmla="*/ 1073427 h 1741336"/>
                  <a:gd name="connsiteX140" fmla="*/ 1804946 w 2719346"/>
                  <a:gd name="connsiteY140" fmla="*/ 1045597 h 1741336"/>
                  <a:gd name="connsiteX141" fmla="*/ 1828800 w 2719346"/>
                  <a:gd name="connsiteY141" fmla="*/ 993914 h 1741336"/>
                  <a:gd name="connsiteX142" fmla="*/ 1852654 w 2719346"/>
                  <a:gd name="connsiteY142" fmla="*/ 942230 h 1741336"/>
                  <a:gd name="connsiteX143" fmla="*/ 1864581 w 2719346"/>
                  <a:gd name="connsiteY143" fmla="*/ 938254 h 1741336"/>
                  <a:gd name="connsiteX144" fmla="*/ 1896386 w 2719346"/>
                  <a:gd name="connsiteY144" fmla="*/ 981987 h 1741336"/>
                  <a:gd name="connsiteX145" fmla="*/ 1912289 w 2719346"/>
                  <a:gd name="connsiteY145" fmla="*/ 1001865 h 1741336"/>
                  <a:gd name="connsiteX146" fmla="*/ 1956021 w 2719346"/>
                  <a:gd name="connsiteY146" fmla="*/ 1085354 h 1741336"/>
                  <a:gd name="connsiteX147" fmla="*/ 1983851 w 2719346"/>
                  <a:gd name="connsiteY147" fmla="*/ 1137037 h 1741336"/>
                  <a:gd name="connsiteX148" fmla="*/ 2003729 w 2719346"/>
                  <a:gd name="connsiteY148" fmla="*/ 1184745 h 1741336"/>
                  <a:gd name="connsiteX149" fmla="*/ 2015656 w 2719346"/>
                  <a:gd name="connsiteY149" fmla="*/ 1200647 h 1741336"/>
                  <a:gd name="connsiteX150" fmla="*/ 2027583 w 2719346"/>
                  <a:gd name="connsiteY150" fmla="*/ 1228477 h 1741336"/>
                  <a:gd name="connsiteX151" fmla="*/ 2039510 w 2719346"/>
                  <a:gd name="connsiteY151" fmla="*/ 1216550 h 1741336"/>
                  <a:gd name="connsiteX152" fmla="*/ 2095169 w 2719346"/>
                  <a:gd name="connsiteY152" fmla="*/ 1045597 h 1741336"/>
                  <a:gd name="connsiteX153" fmla="*/ 2142877 w 2719346"/>
                  <a:gd name="connsiteY153" fmla="*/ 882595 h 1741336"/>
                  <a:gd name="connsiteX154" fmla="*/ 2150828 w 2719346"/>
                  <a:gd name="connsiteY154" fmla="*/ 830912 h 1741336"/>
                  <a:gd name="connsiteX155" fmla="*/ 2166731 w 2719346"/>
                  <a:gd name="connsiteY155" fmla="*/ 795131 h 1741336"/>
                  <a:gd name="connsiteX156" fmla="*/ 2174682 w 2719346"/>
                  <a:gd name="connsiteY156" fmla="*/ 771277 h 1741336"/>
                  <a:gd name="connsiteX157" fmla="*/ 2182633 w 2719346"/>
                  <a:gd name="connsiteY157" fmla="*/ 735496 h 1741336"/>
                  <a:gd name="connsiteX158" fmla="*/ 2198536 w 2719346"/>
                  <a:gd name="connsiteY158" fmla="*/ 711642 h 1741336"/>
                  <a:gd name="connsiteX159" fmla="*/ 2202512 w 2719346"/>
                  <a:gd name="connsiteY159" fmla="*/ 723569 h 1741336"/>
                  <a:gd name="connsiteX160" fmla="*/ 2210463 w 2719346"/>
                  <a:gd name="connsiteY160" fmla="*/ 735496 h 1741336"/>
                  <a:gd name="connsiteX161" fmla="*/ 2214439 w 2719346"/>
                  <a:gd name="connsiteY161" fmla="*/ 763326 h 1741336"/>
                  <a:gd name="connsiteX162" fmla="*/ 2258171 w 2719346"/>
                  <a:gd name="connsiteY162" fmla="*/ 926327 h 1741336"/>
                  <a:gd name="connsiteX163" fmla="*/ 2270098 w 2719346"/>
                  <a:gd name="connsiteY163" fmla="*/ 958133 h 1741336"/>
                  <a:gd name="connsiteX164" fmla="*/ 2278049 w 2719346"/>
                  <a:gd name="connsiteY164" fmla="*/ 997889 h 1741336"/>
                  <a:gd name="connsiteX165" fmla="*/ 2289976 w 2719346"/>
                  <a:gd name="connsiteY165" fmla="*/ 1049573 h 1741336"/>
                  <a:gd name="connsiteX166" fmla="*/ 2321781 w 2719346"/>
                  <a:gd name="connsiteY166" fmla="*/ 1152940 h 1741336"/>
                  <a:gd name="connsiteX167" fmla="*/ 2333708 w 2719346"/>
                  <a:gd name="connsiteY167" fmla="*/ 1172818 h 1741336"/>
                  <a:gd name="connsiteX168" fmla="*/ 2345635 w 2719346"/>
                  <a:gd name="connsiteY168" fmla="*/ 1220526 h 1741336"/>
                  <a:gd name="connsiteX169" fmla="*/ 2369489 w 2719346"/>
                  <a:gd name="connsiteY169" fmla="*/ 1327868 h 1741336"/>
                  <a:gd name="connsiteX170" fmla="*/ 2397319 w 2719346"/>
                  <a:gd name="connsiteY170" fmla="*/ 1363649 h 1741336"/>
                  <a:gd name="connsiteX171" fmla="*/ 2405270 w 2719346"/>
                  <a:gd name="connsiteY171" fmla="*/ 1375576 h 1741336"/>
                  <a:gd name="connsiteX172" fmla="*/ 2417197 w 2719346"/>
                  <a:gd name="connsiteY172" fmla="*/ 1399430 h 1741336"/>
                  <a:gd name="connsiteX173" fmla="*/ 2429124 w 2719346"/>
                  <a:gd name="connsiteY173" fmla="*/ 1403406 h 1741336"/>
                  <a:gd name="connsiteX174" fmla="*/ 2456953 w 2719346"/>
                  <a:gd name="connsiteY174" fmla="*/ 1411357 h 1741336"/>
                  <a:gd name="connsiteX175" fmla="*/ 2488759 w 2719346"/>
                  <a:gd name="connsiteY175" fmla="*/ 1415333 h 1741336"/>
                  <a:gd name="connsiteX176" fmla="*/ 2504661 w 2719346"/>
                  <a:gd name="connsiteY176" fmla="*/ 1419308 h 1741336"/>
                  <a:gd name="connsiteX177" fmla="*/ 2528515 w 2719346"/>
                  <a:gd name="connsiteY177" fmla="*/ 1411357 h 1741336"/>
                  <a:gd name="connsiteX178" fmla="*/ 2540442 w 2719346"/>
                  <a:gd name="connsiteY178" fmla="*/ 1399430 h 1741336"/>
                  <a:gd name="connsiteX179" fmla="*/ 2572247 w 2719346"/>
                  <a:gd name="connsiteY179" fmla="*/ 1347747 h 1741336"/>
                  <a:gd name="connsiteX180" fmla="*/ 2608028 w 2719346"/>
                  <a:gd name="connsiteY180" fmla="*/ 1351722 h 1741336"/>
                  <a:gd name="connsiteX181" fmla="*/ 2631882 w 2719346"/>
                  <a:gd name="connsiteY181" fmla="*/ 1371600 h 1741336"/>
                  <a:gd name="connsiteX182" fmla="*/ 2647785 w 2719346"/>
                  <a:gd name="connsiteY182" fmla="*/ 1383527 h 1741336"/>
                  <a:gd name="connsiteX183" fmla="*/ 2687541 w 2719346"/>
                  <a:gd name="connsiteY183" fmla="*/ 1419308 h 1741336"/>
                  <a:gd name="connsiteX184" fmla="*/ 2699468 w 2719346"/>
                  <a:gd name="connsiteY184" fmla="*/ 1439187 h 1741336"/>
                  <a:gd name="connsiteX185" fmla="*/ 2711395 w 2719346"/>
                  <a:gd name="connsiteY185" fmla="*/ 1467016 h 1741336"/>
                  <a:gd name="connsiteX186" fmla="*/ 2719346 w 2719346"/>
                  <a:gd name="connsiteY186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59026 w 2719346"/>
                  <a:gd name="connsiteY17" fmla="*/ 1125110 h 1741336"/>
                  <a:gd name="connsiteX18" fmla="*/ 163002 w 2719346"/>
                  <a:gd name="connsiteY18" fmla="*/ 1109207 h 1741336"/>
                  <a:gd name="connsiteX19" fmla="*/ 178905 w 2719346"/>
                  <a:gd name="connsiteY19" fmla="*/ 1041621 h 1741336"/>
                  <a:gd name="connsiteX20" fmla="*/ 190832 w 2719346"/>
                  <a:gd name="connsiteY20" fmla="*/ 1009816 h 1741336"/>
                  <a:gd name="connsiteX21" fmla="*/ 202759 w 2719346"/>
                  <a:gd name="connsiteY21" fmla="*/ 978011 h 1741336"/>
                  <a:gd name="connsiteX22" fmla="*/ 218661 w 2719346"/>
                  <a:gd name="connsiteY22" fmla="*/ 950181 h 1741336"/>
                  <a:gd name="connsiteX23" fmla="*/ 222637 w 2719346"/>
                  <a:gd name="connsiteY23" fmla="*/ 934279 h 1741336"/>
                  <a:gd name="connsiteX24" fmla="*/ 230588 w 2719346"/>
                  <a:gd name="connsiteY24" fmla="*/ 918376 h 1741336"/>
                  <a:gd name="connsiteX25" fmla="*/ 238539 w 2719346"/>
                  <a:gd name="connsiteY25" fmla="*/ 894522 h 1741336"/>
                  <a:gd name="connsiteX26" fmla="*/ 250466 w 2719346"/>
                  <a:gd name="connsiteY26" fmla="*/ 870668 h 1741336"/>
                  <a:gd name="connsiteX27" fmla="*/ 258418 w 2719346"/>
                  <a:gd name="connsiteY27" fmla="*/ 826936 h 1741336"/>
                  <a:gd name="connsiteX28" fmla="*/ 274320 w 2719346"/>
                  <a:gd name="connsiteY28" fmla="*/ 775253 h 1741336"/>
                  <a:gd name="connsiteX29" fmla="*/ 278296 w 2719346"/>
                  <a:gd name="connsiteY29" fmla="*/ 739472 h 1741336"/>
                  <a:gd name="connsiteX30" fmla="*/ 290223 w 2719346"/>
                  <a:gd name="connsiteY30" fmla="*/ 608275 h 1741336"/>
                  <a:gd name="connsiteX31" fmla="*/ 298174 w 2719346"/>
                  <a:gd name="connsiteY31" fmla="*/ 548640 h 1741336"/>
                  <a:gd name="connsiteX32" fmla="*/ 314077 w 2719346"/>
                  <a:gd name="connsiteY32" fmla="*/ 492981 h 1741336"/>
                  <a:gd name="connsiteX33" fmla="*/ 329979 w 2719346"/>
                  <a:gd name="connsiteY33" fmla="*/ 441298 h 1741336"/>
                  <a:gd name="connsiteX34" fmla="*/ 333955 w 2719346"/>
                  <a:gd name="connsiteY34" fmla="*/ 417444 h 1741336"/>
                  <a:gd name="connsiteX35" fmla="*/ 337931 w 2719346"/>
                  <a:gd name="connsiteY35" fmla="*/ 405517 h 1741336"/>
                  <a:gd name="connsiteX36" fmla="*/ 341906 w 2719346"/>
                  <a:gd name="connsiteY36" fmla="*/ 357809 h 1741336"/>
                  <a:gd name="connsiteX37" fmla="*/ 353833 w 2719346"/>
                  <a:gd name="connsiteY37" fmla="*/ 294199 h 1741336"/>
                  <a:gd name="connsiteX38" fmla="*/ 361785 w 2719346"/>
                  <a:gd name="connsiteY38" fmla="*/ 214686 h 1741336"/>
                  <a:gd name="connsiteX39" fmla="*/ 369736 w 2719346"/>
                  <a:gd name="connsiteY39" fmla="*/ 182880 h 1741336"/>
                  <a:gd name="connsiteX40" fmla="*/ 373712 w 2719346"/>
                  <a:gd name="connsiteY40" fmla="*/ 163002 h 1741336"/>
                  <a:gd name="connsiteX41" fmla="*/ 377687 w 2719346"/>
                  <a:gd name="connsiteY41" fmla="*/ 123246 h 1741336"/>
                  <a:gd name="connsiteX42" fmla="*/ 389614 w 2719346"/>
                  <a:gd name="connsiteY42" fmla="*/ 79514 h 1741336"/>
                  <a:gd name="connsiteX43" fmla="*/ 397565 w 2719346"/>
                  <a:gd name="connsiteY43" fmla="*/ 59635 h 1741336"/>
                  <a:gd name="connsiteX44" fmla="*/ 429371 w 2719346"/>
                  <a:gd name="connsiteY44" fmla="*/ 3976 h 1741336"/>
                  <a:gd name="connsiteX45" fmla="*/ 449249 w 2719346"/>
                  <a:gd name="connsiteY45" fmla="*/ 0 h 1741336"/>
                  <a:gd name="connsiteX46" fmla="*/ 457200 w 2719346"/>
                  <a:gd name="connsiteY46" fmla="*/ 15903 h 1741336"/>
                  <a:gd name="connsiteX47" fmla="*/ 461176 w 2719346"/>
                  <a:gd name="connsiteY47" fmla="*/ 31806 h 1741336"/>
                  <a:gd name="connsiteX48" fmla="*/ 473103 w 2719346"/>
                  <a:gd name="connsiteY48" fmla="*/ 79514 h 1741336"/>
                  <a:gd name="connsiteX49" fmla="*/ 477079 w 2719346"/>
                  <a:gd name="connsiteY49" fmla="*/ 123246 h 1741336"/>
                  <a:gd name="connsiteX50" fmla="*/ 489005 w 2719346"/>
                  <a:gd name="connsiteY50" fmla="*/ 186856 h 1741336"/>
                  <a:gd name="connsiteX51" fmla="*/ 492981 w 2719346"/>
                  <a:gd name="connsiteY51" fmla="*/ 198783 h 1741336"/>
                  <a:gd name="connsiteX52" fmla="*/ 508884 w 2719346"/>
                  <a:gd name="connsiteY52" fmla="*/ 250467 h 1741336"/>
                  <a:gd name="connsiteX53" fmla="*/ 512859 w 2719346"/>
                  <a:gd name="connsiteY53" fmla="*/ 262394 h 1741336"/>
                  <a:gd name="connsiteX54" fmla="*/ 516835 w 2719346"/>
                  <a:gd name="connsiteY54" fmla="*/ 286247 h 1741336"/>
                  <a:gd name="connsiteX55" fmla="*/ 520811 w 2719346"/>
                  <a:gd name="connsiteY55" fmla="*/ 318053 h 1741336"/>
                  <a:gd name="connsiteX56" fmla="*/ 532738 w 2719346"/>
                  <a:gd name="connsiteY56" fmla="*/ 353834 h 1741336"/>
                  <a:gd name="connsiteX57" fmla="*/ 544665 w 2719346"/>
                  <a:gd name="connsiteY57" fmla="*/ 377687 h 1741336"/>
                  <a:gd name="connsiteX58" fmla="*/ 556592 w 2719346"/>
                  <a:gd name="connsiteY58" fmla="*/ 381663 h 1741336"/>
                  <a:gd name="connsiteX59" fmla="*/ 648032 w 2719346"/>
                  <a:gd name="connsiteY59" fmla="*/ 377687 h 1741336"/>
                  <a:gd name="connsiteX60" fmla="*/ 663934 w 2719346"/>
                  <a:gd name="connsiteY60" fmla="*/ 365760 h 1741336"/>
                  <a:gd name="connsiteX61" fmla="*/ 687788 w 2719346"/>
                  <a:gd name="connsiteY61" fmla="*/ 345882 h 1741336"/>
                  <a:gd name="connsiteX62" fmla="*/ 711642 w 2719346"/>
                  <a:gd name="connsiteY62" fmla="*/ 314077 h 1741336"/>
                  <a:gd name="connsiteX63" fmla="*/ 719593 w 2719346"/>
                  <a:gd name="connsiteY63" fmla="*/ 290223 h 1741336"/>
                  <a:gd name="connsiteX64" fmla="*/ 735496 w 2719346"/>
                  <a:gd name="connsiteY64" fmla="*/ 258418 h 1741336"/>
                  <a:gd name="connsiteX65" fmla="*/ 739472 w 2719346"/>
                  <a:gd name="connsiteY65" fmla="*/ 242515 h 1741336"/>
                  <a:gd name="connsiteX66" fmla="*/ 747423 w 2719346"/>
                  <a:gd name="connsiteY66" fmla="*/ 222637 h 1741336"/>
                  <a:gd name="connsiteX67" fmla="*/ 751399 w 2719346"/>
                  <a:gd name="connsiteY67" fmla="*/ 210710 h 1741336"/>
                  <a:gd name="connsiteX68" fmla="*/ 755374 w 2719346"/>
                  <a:gd name="connsiteY68" fmla="*/ 421420 h 1741336"/>
                  <a:gd name="connsiteX69" fmla="*/ 759350 w 2719346"/>
                  <a:gd name="connsiteY69" fmla="*/ 441298 h 1741336"/>
                  <a:gd name="connsiteX70" fmla="*/ 767301 w 2719346"/>
                  <a:gd name="connsiteY70" fmla="*/ 453225 h 1741336"/>
                  <a:gd name="connsiteX71" fmla="*/ 787179 w 2719346"/>
                  <a:gd name="connsiteY71" fmla="*/ 489006 h 1741336"/>
                  <a:gd name="connsiteX72" fmla="*/ 822960 w 2719346"/>
                  <a:gd name="connsiteY72" fmla="*/ 477079 h 1741336"/>
                  <a:gd name="connsiteX73" fmla="*/ 842839 w 2719346"/>
                  <a:gd name="connsiteY73" fmla="*/ 457200 h 1741336"/>
                  <a:gd name="connsiteX74" fmla="*/ 874644 w 2719346"/>
                  <a:gd name="connsiteY74" fmla="*/ 417444 h 1741336"/>
                  <a:gd name="connsiteX75" fmla="*/ 886571 w 2719346"/>
                  <a:gd name="connsiteY75" fmla="*/ 405517 h 1741336"/>
                  <a:gd name="connsiteX76" fmla="*/ 898498 w 2719346"/>
                  <a:gd name="connsiteY76" fmla="*/ 413468 h 1741336"/>
                  <a:gd name="connsiteX77" fmla="*/ 906449 w 2719346"/>
                  <a:gd name="connsiteY77" fmla="*/ 437322 h 1741336"/>
                  <a:gd name="connsiteX78" fmla="*/ 914400 w 2719346"/>
                  <a:gd name="connsiteY78" fmla="*/ 457200 h 1741336"/>
                  <a:gd name="connsiteX79" fmla="*/ 918376 w 2719346"/>
                  <a:gd name="connsiteY79" fmla="*/ 477079 h 1741336"/>
                  <a:gd name="connsiteX80" fmla="*/ 926327 w 2719346"/>
                  <a:gd name="connsiteY80" fmla="*/ 492981 h 1741336"/>
                  <a:gd name="connsiteX81" fmla="*/ 934279 w 2719346"/>
                  <a:gd name="connsiteY81" fmla="*/ 512860 h 1741336"/>
                  <a:gd name="connsiteX82" fmla="*/ 938254 w 2719346"/>
                  <a:gd name="connsiteY82" fmla="*/ 528762 h 1741336"/>
                  <a:gd name="connsiteX83" fmla="*/ 950181 w 2719346"/>
                  <a:gd name="connsiteY83" fmla="*/ 544665 h 1741336"/>
                  <a:gd name="connsiteX84" fmla="*/ 966084 w 2719346"/>
                  <a:gd name="connsiteY84" fmla="*/ 568519 h 1741336"/>
                  <a:gd name="connsiteX85" fmla="*/ 978011 w 2719346"/>
                  <a:gd name="connsiteY85" fmla="*/ 588397 h 1741336"/>
                  <a:gd name="connsiteX86" fmla="*/ 997889 w 2719346"/>
                  <a:gd name="connsiteY86" fmla="*/ 580446 h 1741336"/>
                  <a:gd name="connsiteX87" fmla="*/ 1017767 w 2719346"/>
                  <a:gd name="connsiteY87" fmla="*/ 552616 h 1741336"/>
                  <a:gd name="connsiteX88" fmla="*/ 1037645 w 2719346"/>
                  <a:gd name="connsiteY88" fmla="*/ 516835 h 1741336"/>
                  <a:gd name="connsiteX89" fmla="*/ 1053548 w 2719346"/>
                  <a:gd name="connsiteY89" fmla="*/ 481054 h 1741336"/>
                  <a:gd name="connsiteX90" fmla="*/ 1057524 w 2719346"/>
                  <a:gd name="connsiteY90" fmla="*/ 469127 h 1741336"/>
                  <a:gd name="connsiteX91" fmla="*/ 1065475 w 2719346"/>
                  <a:gd name="connsiteY91" fmla="*/ 457200 h 1741336"/>
                  <a:gd name="connsiteX92" fmla="*/ 1077402 w 2719346"/>
                  <a:gd name="connsiteY92" fmla="*/ 425395 h 1741336"/>
                  <a:gd name="connsiteX93" fmla="*/ 1085353 w 2719346"/>
                  <a:gd name="connsiteY93" fmla="*/ 409493 h 1741336"/>
                  <a:gd name="connsiteX94" fmla="*/ 1109207 w 2719346"/>
                  <a:gd name="connsiteY94" fmla="*/ 461176 h 1741336"/>
                  <a:gd name="connsiteX95" fmla="*/ 1129085 w 2719346"/>
                  <a:gd name="connsiteY95" fmla="*/ 504908 h 1741336"/>
                  <a:gd name="connsiteX96" fmla="*/ 1144988 w 2719346"/>
                  <a:gd name="connsiteY96" fmla="*/ 556592 h 1741336"/>
                  <a:gd name="connsiteX97" fmla="*/ 1148964 w 2719346"/>
                  <a:gd name="connsiteY97" fmla="*/ 572494 h 1741336"/>
                  <a:gd name="connsiteX98" fmla="*/ 1156915 w 2719346"/>
                  <a:gd name="connsiteY98" fmla="*/ 588397 h 1741336"/>
                  <a:gd name="connsiteX99" fmla="*/ 1176793 w 2719346"/>
                  <a:gd name="connsiteY99" fmla="*/ 624178 h 1741336"/>
                  <a:gd name="connsiteX100" fmla="*/ 1192696 w 2719346"/>
                  <a:gd name="connsiteY100" fmla="*/ 640080 h 1741336"/>
                  <a:gd name="connsiteX101" fmla="*/ 1204623 w 2719346"/>
                  <a:gd name="connsiteY101" fmla="*/ 663934 h 1741336"/>
                  <a:gd name="connsiteX102" fmla="*/ 1208599 w 2719346"/>
                  <a:gd name="connsiteY102" fmla="*/ 679837 h 1741336"/>
                  <a:gd name="connsiteX103" fmla="*/ 1220525 w 2719346"/>
                  <a:gd name="connsiteY103" fmla="*/ 695740 h 1741336"/>
                  <a:gd name="connsiteX104" fmla="*/ 1236428 w 2719346"/>
                  <a:gd name="connsiteY104" fmla="*/ 743447 h 1741336"/>
                  <a:gd name="connsiteX105" fmla="*/ 1240404 w 2719346"/>
                  <a:gd name="connsiteY105" fmla="*/ 759350 h 1741336"/>
                  <a:gd name="connsiteX106" fmla="*/ 1256306 w 2719346"/>
                  <a:gd name="connsiteY106" fmla="*/ 795131 h 1741336"/>
                  <a:gd name="connsiteX107" fmla="*/ 1260282 w 2719346"/>
                  <a:gd name="connsiteY107" fmla="*/ 811034 h 1741336"/>
                  <a:gd name="connsiteX108" fmla="*/ 1272209 w 2719346"/>
                  <a:gd name="connsiteY108" fmla="*/ 834887 h 1741336"/>
                  <a:gd name="connsiteX109" fmla="*/ 1284136 w 2719346"/>
                  <a:gd name="connsiteY109" fmla="*/ 826936 h 1741336"/>
                  <a:gd name="connsiteX110" fmla="*/ 1323892 w 2719346"/>
                  <a:gd name="connsiteY110" fmla="*/ 751399 h 1741336"/>
                  <a:gd name="connsiteX111" fmla="*/ 1331844 w 2719346"/>
                  <a:gd name="connsiteY111" fmla="*/ 703691 h 1741336"/>
                  <a:gd name="connsiteX112" fmla="*/ 1351722 w 2719346"/>
                  <a:gd name="connsiteY112" fmla="*/ 663934 h 1741336"/>
                  <a:gd name="connsiteX113" fmla="*/ 1355698 w 2719346"/>
                  <a:gd name="connsiteY113" fmla="*/ 620202 h 1741336"/>
                  <a:gd name="connsiteX114" fmla="*/ 1379552 w 2719346"/>
                  <a:gd name="connsiteY114" fmla="*/ 576470 h 1741336"/>
                  <a:gd name="connsiteX115" fmla="*/ 1399430 w 2719346"/>
                  <a:gd name="connsiteY115" fmla="*/ 500933 h 1741336"/>
                  <a:gd name="connsiteX116" fmla="*/ 1415332 w 2719346"/>
                  <a:gd name="connsiteY116" fmla="*/ 421420 h 1741336"/>
                  <a:gd name="connsiteX117" fmla="*/ 1423284 w 2719346"/>
                  <a:gd name="connsiteY117" fmla="*/ 405517 h 1741336"/>
                  <a:gd name="connsiteX118" fmla="*/ 1435211 w 2719346"/>
                  <a:gd name="connsiteY118" fmla="*/ 365760 h 1741336"/>
                  <a:gd name="connsiteX119" fmla="*/ 1459065 w 2719346"/>
                  <a:gd name="connsiteY119" fmla="*/ 310101 h 1741336"/>
                  <a:gd name="connsiteX120" fmla="*/ 1474967 w 2719346"/>
                  <a:gd name="connsiteY120" fmla="*/ 349858 h 1741336"/>
                  <a:gd name="connsiteX121" fmla="*/ 1478943 w 2719346"/>
                  <a:gd name="connsiteY121" fmla="*/ 373712 h 1741336"/>
                  <a:gd name="connsiteX122" fmla="*/ 1490870 w 2719346"/>
                  <a:gd name="connsiteY122" fmla="*/ 429371 h 1741336"/>
                  <a:gd name="connsiteX123" fmla="*/ 1510748 w 2719346"/>
                  <a:gd name="connsiteY123" fmla="*/ 489006 h 1741336"/>
                  <a:gd name="connsiteX124" fmla="*/ 1554480 w 2719346"/>
                  <a:gd name="connsiteY124" fmla="*/ 652007 h 1741336"/>
                  <a:gd name="connsiteX125" fmla="*/ 1570383 w 2719346"/>
                  <a:gd name="connsiteY125" fmla="*/ 703691 h 1741336"/>
                  <a:gd name="connsiteX126" fmla="*/ 1594237 w 2719346"/>
                  <a:gd name="connsiteY126" fmla="*/ 807058 h 1741336"/>
                  <a:gd name="connsiteX127" fmla="*/ 1622066 w 2719346"/>
                  <a:gd name="connsiteY127" fmla="*/ 898498 h 1741336"/>
                  <a:gd name="connsiteX128" fmla="*/ 1626042 w 2719346"/>
                  <a:gd name="connsiteY128" fmla="*/ 926327 h 1741336"/>
                  <a:gd name="connsiteX129" fmla="*/ 1641945 w 2719346"/>
                  <a:gd name="connsiteY129" fmla="*/ 966084 h 1741336"/>
                  <a:gd name="connsiteX130" fmla="*/ 1645920 w 2719346"/>
                  <a:gd name="connsiteY130" fmla="*/ 978011 h 1741336"/>
                  <a:gd name="connsiteX131" fmla="*/ 1657847 w 2719346"/>
                  <a:gd name="connsiteY131" fmla="*/ 981987 h 1741336"/>
                  <a:gd name="connsiteX132" fmla="*/ 1665799 w 2719346"/>
                  <a:gd name="connsiteY132" fmla="*/ 974035 h 1741336"/>
                  <a:gd name="connsiteX133" fmla="*/ 1681701 w 2719346"/>
                  <a:gd name="connsiteY133" fmla="*/ 942230 h 1741336"/>
                  <a:gd name="connsiteX134" fmla="*/ 1689652 w 2719346"/>
                  <a:gd name="connsiteY134" fmla="*/ 918376 h 1741336"/>
                  <a:gd name="connsiteX135" fmla="*/ 1709531 w 2719346"/>
                  <a:gd name="connsiteY135" fmla="*/ 950181 h 1741336"/>
                  <a:gd name="connsiteX136" fmla="*/ 1741336 w 2719346"/>
                  <a:gd name="connsiteY136" fmla="*/ 1021743 h 1741336"/>
                  <a:gd name="connsiteX137" fmla="*/ 1773141 w 2719346"/>
                  <a:gd name="connsiteY137" fmla="*/ 1077402 h 1741336"/>
                  <a:gd name="connsiteX138" fmla="*/ 1789044 w 2719346"/>
                  <a:gd name="connsiteY138" fmla="*/ 1073427 h 1741336"/>
                  <a:gd name="connsiteX139" fmla="*/ 1804946 w 2719346"/>
                  <a:gd name="connsiteY139" fmla="*/ 1045597 h 1741336"/>
                  <a:gd name="connsiteX140" fmla="*/ 1828800 w 2719346"/>
                  <a:gd name="connsiteY140" fmla="*/ 993914 h 1741336"/>
                  <a:gd name="connsiteX141" fmla="*/ 1852654 w 2719346"/>
                  <a:gd name="connsiteY141" fmla="*/ 942230 h 1741336"/>
                  <a:gd name="connsiteX142" fmla="*/ 1864581 w 2719346"/>
                  <a:gd name="connsiteY142" fmla="*/ 938254 h 1741336"/>
                  <a:gd name="connsiteX143" fmla="*/ 1896386 w 2719346"/>
                  <a:gd name="connsiteY143" fmla="*/ 981987 h 1741336"/>
                  <a:gd name="connsiteX144" fmla="*/ 1912289 w 2719346"/>
                  <a:gd name="connsiteY144" fmla="*/ 1001865 h 1741336"/>
                  <a:gd name="connsiteX145" fmla="*/ 1956021 w 2719346"/>
                  <a:gd name="connsiteY145" fmla="*/ 1085354 h 1741336"/>
                  <a:gd name="connsiteX146" fmla="*/ 1983851 w 2719346"/>
                  <a:gd name="connsiteY146" fmla="*/ 1137037 h 1741336"/>
                  <a:gd name="connsiteX147" fmla="*/ 2003729 w 2719346"/>
                  <a:gd name="connsiteY147" fmla="*/ 1184745 h 1741336"/>
                  <a:gd name="connsiteX148" fmla="*/ 2015656 w 2719346"/>
                  <a:gd name="connsiteY148" fmla="*/ 1200647 h 1741336"/>
                  <a:gd name="connsiteX149" fmla="*/ 2027583 w 2719346"/>
                  <a:gd name="connsiteY149" fmla="*/ 1228477 h 1741336"/>
                  <a:gd name="connsiteX150" fmla="*/ 2039510 w 2719346"/>
                  <a:gd name="connsiteY150" fmla="*/ 1216550 h 1741336"/>
                  <a:gd name="connsiteX151" fmla="*/ 2095169 w 2719346"/>
                  <a:gd name="connsiteY151" fmla="*/ 1045597 h 1741336"/>
                  <a:gd name="connsiteX152" fmla="*/ 2142877 w 2719346"/>
                  <a:gd name="connsiteY152" fmla="*/ 882595 h 1741336"/>
                  <a:gd name="connsiteX153" fmla="*/ 2150828 w 2719346"/>
                  <a:gd name="connsiteY153" fmla="*/ 830912 h 1741336"/>
                  <a:gd name="connsiteX154" fmla="*/ 2166731 w 2719346"/>
                  <a:gd name="connsiteY154" fmla="*/ 795131 h 1741336"/>
                  <a:gd name="connsiteX155" fmla="*/ 2174682 w 2719346"/>
                  <a:gd name="connsiteY155" fmla="*/ 771277 h 1741336"/>
                  <a:gd name="connsiteX156" fmla="*/ 2182633 w 2719346"/>
                  <a:gd name="connsiteY156" fmla="*/ 735496 h 1741336"/>
                  <a:gd name="connsiteX157" fmla="*/ 2198536 w 2719346"/>
                  <a:gd name="connsiteY157" fmla="*/ 711642 h 1741336"/>
                  <a:gd name="connsiteX158" fmla="*/ 2202512 w 2719346"/>
                  <a:gd name="connsiteY158" fmla="*/ 723569 h 1741336"/>
                  <a:gd name="connsiteX159" fmla="*/ 2210463 w 2719346"/>
                  <a:gd name="connsiteY159" fmla="*/ 735496 h 1741336"/>
                  <a:gd name="connsiteX160" fmla="*/ 2214439 w 2719346"/>
                  <a:gd name="connsiteY160" fmla="*/ 763326 h 1741336"/>
                  <a:gd name="connsiteX161" fmla="*/ 2258171 w 2719346"/>
                  <a:gd name="connsiteY161" fmla="*/ 926327 h 1741336"/>
                  <a:gd name="connsiteX162" fmla="*/ 2270098 w 2719346"/>
                  <a:gd name="connsiteY162" fmla="*/ 958133 h 1741336"/>
                  <a:gd name="connsiteX163" fmla="*/ 2278049 w 2719346"/>
                  <a:gd name="connsiteY163" fmla="*/ 997889 h 1741336"/>
                  <a:gd name="connsiteX164" fmla="*/ 2289976 w 2719346"/>
                  <a:gd name="connsiteY164" fmla="*/ 1049573 h 1741336"/>
                  <a:gd name="connsiteX165" fmla="*/ 2321781 w 2719346"/>
                  <a:gd name="connsiteY165" fmla="*/ 1152940 h 1741336"/>
                  <a:gd name="connsiteX166" fmla="*/ 2333708 w 2719346"/>
                  <a:gd name="connsiteY166" fmla="*/ 1172818 h 1741336"/>
                  <a:gd name="connsiteX167" fmla="*/ 2345635 w 2719346"/>
                  <a:gd name="connsiteY167" fmla="*/ 1220526 h 1741336"/>
                  <a:gd name="connsiteX168" fmla="*/ 2369489 w 2719346"/>
                  <a:gd name="connsiteY168" fmla="*/ 1327868 h 1741336"/>
                  <a:gd name="connsiteX169" fmla="*/ 2397319 w 2719346"/>
                  <a:gd name="connsiteY169" fmla="*/ 1363649 h 1741336"/>
                  <a:gd name="connsiteX170" fmla="*/ 2405270 w 2719346"/>
                  <a:gd name="connsiteY170" fmla="*/ 1375576 h 1741336"/>
                  <a:gd name="connsiteX171" fmla="*/ 2417197 w 2719346"/>
                  <a:gd name="connsiteY171" fmla="*/ 1399430 h 1741336"/>
                  <a:gd name="connsiteX172" fmla="*/ 2429124 w 2719346"/>
                  <a:gd name="connsiteY172" fmla="*/ 1403406 h 1741336"/>
                  <a:gd name="connsiteX173" fmla="*/ 2456953 w 2719346"/>
                  <a:gd name="connsiteY173" fmla="*/ 1411357 h 1741336"/>
                  <a:gd name="connsiteX174" fmla="*/ 2488759 w 2719346"/>
                  <a:gd name="connsiteY174" fmla="*/ 1415333 h 1741336"/>
                  <a:gd name="connsiteX175" fmla="*/ 2504661 w 2719346"/>
                  <a:gd name="connsiteY175" fmla="*/ 1419308 h 1741336"/>
                  <a:gd name="connsiteX176" fmla="*/ 2528515 w 2719346"/>
                  <a:gd name="connsiteY176" fmla="*/ 1411357 h 1741336"/>
                  <a:gd name="connsiteX177" fmla="*/ 2540442 w 2719346"/>
                  <a:gd name="connsiteY177" fmla="*/ 1399430 h 1741336"/>
                  <a:gd name="connsiteX178" fmla="*/ 2572247 w 2719346"/>
                  <a:gd name="connsiteY178" fmla="*/ 1347747 h 1741336"/>
                  <a:gd name="connsiteX179" fmla="*/ 2608028 w 2719346"/>
                  <a:gd name="connsiteY179" fmla="*/ 1351722 h 1741336"/>
                  <a:gd name="connsiteX180" fmla="*/ 2631882 w 2719346"/>
                  <a:gd name="connsiteY180" fmla="*/ 1371600 h 1741336"/>
                  <a:gd name="connsiteX181" fmla="*/ 2647785 w 2719346"/>
                  <a:gd name="connsiteY181" fmla="*/ 1383527 h 1741336"/>
                  <a:gd name="connsiteX182" fmla="*/ 2687541 w 2719346"/>
                  <a:gd name="connsiteY182" fmla="*/ 1419308 h 1741336"/>
                  <a:gd name="connsiteX183" fmla="*/ 2699468 w 2719346"/>
                  <a:gd name="connsiteY183" fmla="*/ 1439187 h 1741336"/>
                  <a:gd name="connsiteX184" fmla="*/ 2711395 w 2719346"/>
                  <a:gd name="connsiteY184" fmla="*/ 1467016 h 1741336"/>
                  <a:gd name="connsiteX185" fmla="*/ 2719346 w 2719346"/>
                  <a:gd name="connsiteY185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63002 w 2719346"/>
                  <a:gd name="connsiteY17" fmla="*/ 1109207 h 1741336"/>
                  <a:gd name="connsiteX18" fmla="*/ 178905 w 2719346"/>
                  <a:gd name="connsiteY18" fmla="*/ 1041621 h 1741336"/>
                  <a:gd name="connsiteX19" fmla="*/ 190832 w 2719346"/>
                  <a:gd name="connsiteY19" fmla="*/ 1009816 h 1741336"/>
                  <a:gd name="connsiteX20" fmla="*/ 202759 w 2719346"/>
                  <a:gd name="connsiteY20" fmla="*/ 978011 h 1741336"/>
                  <a:gd name="connsiteX21" fmla="*/ 218661 w 2719346"/>
                  <a:gd name="connsiteY21" fmla="*/ 950181 h 1741336"/>
                  <a:gd name="connsiteX22" fmla="*/ 222637 w 2719346"/>
                  <a:gd name="connsiteY22" fmla="*/ 934279 h 1741336"/>
                  <a:gd name="connsiteX23" fmla="*/ 230588 w 2719346"/>
                  <a:gd name="connsiteY23" fmla="*/ 918376 h 1741336"/>
                  <a:gd name="connsiteX24" fmla="*/ 238539 w 2719346"/>
                  <a:gd name="connsiteY24" fmla="*/ 894522 h 1741336"/>
                  <a:gd name="connsiteX25" fmla="*/ 250466 w 2719346"/>
                  <a:gd name="connsiteY25" fmla="*/ 870668 h 1741336"/>
                  <a:gd name="connsiteX26" fmla="*/ 258418 w 2719346"/>
                  <a:gd name="connsiteY26" fmla="*/ 826936 h 1741336"/>
                  <a:gd name="connsiteX27" fmla="*/ 274320 w 2719346"/>
                  <a:gd name="connsiteY27" fmla="*/ 775253 h 1741336"/>
                  <a:gd name="connsiteX28" fmla="*/ 278296 w 2719346"/>
                  <a:gd name="connsiteY28" fmla="*/ 739472 h 1741336"/>
                  <a:gd name="connsiteX29" fmla="*/ 290223 w 2719346"/>
                  <a:gd name="connsiteY29" fmla="*/ 608275 h 1741336"/>
                  <a:gd name="connsiteX30" fmla="*/ 298174 w 2719346"/>
                  <a:gd name="connsiteY30" fmla="*/ 548640 h 1741336"/>
                  <a:gd name="connsiteX31" fmla="*/ 314077 w 2719346"/>
                  <a:gd name="connsiteY31" fmla="*/ 492981 h 1741336"/>
                  <a:gd name="connsiteX32" fmla="*/ 329979 w 2719346"/>
                  <a:gd name="connsiteY32" fmla="*/ 441298 h 1741336"/>
                  <a:gd name="connsiteX33" fmla="*/ 333955 w 2719346"/>
                  <a:gd name="connsiteY33" fmla="*/ 417444 h 1741336"/>
                  <a:gd name="connsiteX34" fmla="*/ 337931 w 2719346"/>
                  <a:gd name="connsiteY34" fmla="*/ 405517 h 1741336"/>
                  <a:gd name="connsiteX35" fmla="*/ 341906 w 2719346"/>
                  <a:gd name="connsiteY35" fmla="*/ 357809 h 1741336"/>
                  <a:gd name="connsiteX36" fmla="*/ 353833 w 2719346"/>
                  <a:gd name="connsiteY36" fmla="*/ 294199 h 1741336"/>
                  <a:gd name="connsiteX37" fmla="*/ 361785 w 2719346"/>
                  <a:gd name="connsiteY37" fmla="*/ 214686 h 1741336"/>
                  <a:gd name="connsiteX38" fmla="*/ 369736 w 2719346"/>
                  <a:gd name="connsiteY38" fmla="*/ 182880 h 1741336"/>
                  <a:gd name="connsiteX39" fmla="*/ 373712 w 2719346"/>
                  <a:gd name="connsiteY39" fmla="*/ 163002 h 1741336"/>
                  <a:gd name="connsiteX40" fmla="*/ 377687 w 2719346"/>
                  <a:gd name="connsiteY40" fmla="*/ 123246 h 1741336"/>
                  <a:gd name="connsiteX41" fmla="*/ 389614 w 2719346"/>
                  <a:gd name="connsiteY41" fmla="*/ 79514 h 1741336"/>
                  <a:gd name="connsiteX42" fmla="*/ 397565 w 2719346"/>
                  <a:gd name="connsiteY42" fmla="*/ 59635 h 1741336"/>
                  <a:gd name="connsiteX43" fmla="*/ 429371 w 2719346"/>
                  <a:gd name="connsiteY43" fmla="*/ 3976 h 1741336"/>
                  <a:gd name="connsiteX44" fmla="*/ 449249 w 2719346"/>
                  <a:gd name="connsiteY44" fmla="*/ 0 h 1741336"/>
                  <a:gd name="connsiteX45" fmla="*/ 457200 w 2719346"/>
                  <a:gd name="connsiteY45" fmla="*/ 15903 h 1741336"/>
                  <a:gd name="connsiteX46" fmla="*/ 461176 w 2719346"/>
                  <a:gd name="connsiteY46" fmla="*/ 31806 h 1741336"/>
                  <a:gd name="connsiteX47" fmla="*/ 473103 w 2719346"/>
                  <a:gd name="connsiteY47" fmla="*/ 79514 h 1741336"/>
                  <a:gd name="connsiteX48" fmla="*/ 477079 w 2719346"/>
                  <a:gd name="connsiteY48" fmla="*/ 123246 h 1741336"/>
                  <a:gd name="connsiteX49" fmla="*/ 489005 w 2719346"/>
                  <a:gd name="connsiteY49" fmla="*/ 186856 h 1741336"/>
                  <a:gd name="connsiteX50" fmla="*/ 492981 w 2719346"/>
                  <a:gd name="connsiteY50" fmla="*/ 198783 h 1741336"/>
                  <a:gd name="connsiteX51" fmla="*/ 508884 w 2719346"/>
                  <a:gd name="connsiteY51" fmla="*/ 250467 h 1741336"/>
                  <a:gd name="connsiteX52" fmla="*/ 512859 w 2719346"/>
                  <a:gd name="connsiteY52" fmla="*/ 262394 h 1741336"/>
                  <a:gd name="connsiteX53" fmla="*/ 516835 w 2719346"/>
                  <a:gd name="connsiteY53" fmla="*/ 286247 h 1741336"/>
                  <a:gd name="connsiteX54" fmla="*/ 520811 w 2719346"/>
                  <a:gd name="connsiteY54" fmla="*/ 318053 h 1741336"/>
                  <a:gd name="connsiteX55" fmla="*/ 532738 w 2719346"/>
                  <a:gd name="connsiteY55" fmla="*/ 353834 h 1741336"/>
                  <a:gd name="connsiteX56" fmla="*/ 544665 w 2719346"/>
                  <a:gd name="connsiteY56" fmla="*/ 377687 h 1741336"/>
                  <a:gd name="connsiteX57" fmla="*/ 556592 w 2719346"/>
                  <a:gd name="connsiteY57" fmla="*/ 381663 h 1741336"/>
                  <a:gd name="connsiteX58" fmla="*/ 648032 w 2719346"/>
                  <a:gd name="connsiteY58" fmla="*/ 377687 h 1741336"/>
                  <a:gd name="connsiteX59" fmla="*/ 663934 w 2719346"/>
                  <a:gd name="connsiteY59" fmla="*/ 365760 h 1741336"/>
                  <a:gd name="connsiteX60" fmla="*/ 687788 w 2719346"/>
                  <a:gd name="connsiteY60" fmla="*/ 345882 h 1741336"/>
                  <a:gd name="connsiteX61" fmla="*/ 711642 w 2719346"/>
                  <a:gd name="connsiteY61" fmla="*/ 314077 h 1741336"/>
                  <a:gd name="connsiteX62" fmla="*/ 719593 w 2719346"/>
                  <a:gd name="connsiteY62" fmla="*/ 290223 h 1741336"/>
                  <a:gd name="connsiteX63" fmla="*/ 735496 w 2719346"/>
                  <a:gd name="connsiteY63" fmla="*/ 258418 h 1741336"/>
                  <a:gd name="connsiteX64" fmla="*/ 739472 w 2719346"/>
                  <a:gd name="connsiteY64" fmla="*/ 242515 h 1741336"/>
                  <a:gd name="connsiteX65" fmla="*/ 747423 w 2719346"/>
                  <a:gd name="connsiteY65" fmla="*/ 222637 h 1741336"/>
                  <a:gd name="connsiteX66" fmla="*/ 751399 w 2719346"/>
                  <a:gd name="connsiteY66" fmla="*/ 210710 h 1741336"/>
                  <a:gd name="connsiteX67" fmla="*/ 755374 w 2719346"/>
                  <a:gd name="connsiteY67" fmla="*/ 421420 h 1741336"/>
                  <a:gd name="connsiteX68" fmla="*/ 759350 w 2719346"/>
                  <a:gd name="connsiteY68" fmla="*/ 441298 h 1741336"/>
                  <a:gd name="connsiteX69" fmla="*/ 767301 w 2719346"/>
                  <a:gd name="connsiteY69" fmla="*/ 453225 h 1741336"/>
                  <a:gd name="connsiteX70" fmla="*/ 787179 w 2719346"/>
                  <a:gd name="connsiteY70" fmla="*/ 489006 h 1741336"/>
                  <a:gd name="connsiteX71" fmla="*/ 822960 w 2719346"/>
                  <a:gd name="connsiteY71" fmla="*/ 477079 h 1741336"/>
                  <a:gd name="connsiteX72" fmla="*/ 842839 w 2719346"/>
                  <a:gd name="connsiteY72" fmla="*/ 457200 h 1741336"/>
                  <a:gd name="connsiteX73" fmla="*/ 874644 w 2719346"/>
                  <a:gd name="connsiteY73" fmla="*/ 417444 h 1741336"/>
                  <a:gd name="connsiteX74" fmla="*/ 886571 w 2719346"/>
                  <a:gd name="connsiteY74" fmla="*/ 405517 h 1741336"/>
                  <a:gd name="connsiteX75" fmla="*/ 898498 w 2719346"/>
                  <a:gd name="connsiteY75" fmla="*/ 413468 h 1741336"/>
                  <a:gd name="connsiteX76" fmla="*/ 906449 w 2719346"/>
                  <a:gd name="connsiteY76" fmla="*/ 437322 h 1741336"/>
                  <a:gd name="connsiteX77" fmla="*/ 914400 w 2719346"/>
                  <a:gd name="connsiteY77" fmla="*/ 457200 h 1741336"/>
                  <a:gd name="connsiteX78" fmla="*/ 918376 w 2719346"/>
                  <a:gd name="connsiteY78" fmla="*/ 477079 h 1741336"/>
                  <a:gd name="connsiteX79" fmla="*/ 926327 w 2719346"/>
                  <a:gd name="connsiteY79" fmla="*/ 492981 h 1741336"/>
                  <a:gd name="connsiteX80" fmla="*/ 934279 w 2719346"/>
                  <a:gd name="connsiteY80" fmla="*/ 512860 h 1741336"/>
                  <a:gd name="connsiteX81" fmla="*/ 938254 w 2719346"/>
                  <a:gd name="connsiteY81" fmla="*/ 528762 h 1741336"/>
                  <a:gd name="connsiteX82" fmla="*/ 950181 w 2719346"/>
                  <a:gd name="connsiteY82" fmla="*/ 544665 h 1741336"/>
                  <a:gd name="connsiteX83" fmla="*/ 966084 w 2719346"/>
                  <a:gd name="connsiteY83" fmla="*/ 568519 h 1741336"/>
                  <a:gd name="connsiteX84" fmla="*/ 978011 w 2719346"/>
                  <a:gd name="connsiteY84" fmla="*/ 588397 h 1741336"/>
                  <a:gd name="connsiteX85" fmla="*/ 997889 w 2719346"/>
                  <a:gd name="connsiteY85" fmla="*/ 580446 h 1741336"/>
                  <a:gd name="connsiteX86" fmla="*/ 1017767 w 2719346"/>
                  <a:gd name="connsiteY86" fmla="*/ 552616 h 1741336"/>
                  <a:gd name="connsiteX87" fmla="*/ 1037645 w 2719346"/>
                  <a:gd name="connsiteY87" fmla="*/ 516835 h 1741336"/>
                  <a:gd name="connsiteX88" fmla="*/ 1053548 w 2719346"/>
                  <a:gd name="connsiteY88" fmla="*/ 481054 h 1741336"/>
                  <a:gd name="connsiteX89" fmla="*/ 1057524 w 2719346"/>
                  <a:gd name="connsiteY89" fmla="*/ 469127 h 1741336"/>
                  <a:gd name="connsiteX90" fmla="*/ 1065475 w 2719346"/>
                  <a:gd name="connsiteY90" fmla="*/ 457200 h 1741336"/>
                  <a:gd name="connsiteX91" fmla="*/ 1077402 w 2719346"/>
                  <a:gd name="connsiteY91" fmla="*/ 425395 h 1741336"/>
                  <a:gd name="connsiteX92" fmla="*/ 1085353 w 2719346"/>
                  <a:gd name="connsiteY92" fmla="*/ 409493 h 1741336"/>
                  <a:gd name="connsiteX93" fmla="*/ 1109207 w 2719346"/>
                  <a:gd name="connsiteY93" fmla="*/ 461176 h 1741336"/>
                  <a:gd name="connsiteX94" fmla="*/ 1129085 w 2719346"/>
                  <a:gd name="connsiteY94" fmla="*/ 504908 h 1741336"/>
                  <a:gd name="connsiteX95" fmla="*/ 1144988 w 2719346"/>
                  <a:gd name="connsiteY95" fmla="*/ 556592 h 1741336"/>
                  <a:gd name="connsiteX96" fmla="*/ 1148964 w 2719346"/>
                  <a:gd name="connsiteY96" fmla="*/ 572494 h 1741336"/>
                  <a:gd name="connsiteX97" fmla="*/ 1156915 w 2719346"/>
                  <a:gd name="connsiteY97" fmla="*/ 588397 h 1741336"/>
                  <a:gd name="connsiteX98" fmla="*/ 1176793 w 2719346"/>
                  <a:gd name="connsiteY98" fmla="*/ 624178 h 1741336"/>
                  <a:gd name="connsiteX99" fmla="*/ 1192696 w 2719346"/>
                  <a:gd name="connsiteY99" fmla="*/ 640080 h 1741336"/>
                  <a:gd name="connsiteX100" fmla="*/ 1204623 w 2719346"/>
                  <a:gd name="connsiteY100" fmla="*/ 663934 h 1741336"/>
                  <a:gd name="connsiteX101" fmla="*/ 1208599 w 2719346"/>
                  <a:gd name="connsiteY101" fmla="*/ 679837 h 1741336"/>
                  <a:gd name="connsiteX102" fmla="*/ 1220525 w 2719346"/>
                  <a:gd name="connsiteY102" fmla="*/ 695740 h 1741336"/>
                  <a:gd name="connsiteX103" fmla="*/ 1236428 w 2719346"/>
                  <a:gd name="connsiteY103" fmla="*/ 743447 h 1741336"/>
                  <a:gd name="connsiteX104" fmla="*/ 1240404 w 2719346"/>
                  <a:gd name="connsiteY104" fmla="*/ 759350 h 1741336"/>
                  <a:gd name="connsiteX105" fmla="*/ 1256306 w 2719346"/>
                  <a:gd name="connsiteY105" fmla="*/ 795131 h 1741336"/>
                  <a:gd name="connsiteX106" fmla="*/ 1260282 w 2719346"/>
                  <a:gd name="connsiteY106" fmla="*/ 811034 h 1741336"/>
                  <a:gd name="connsiteX107" fmla="*/ 1272209 w 2719346"/>
                  <a:gd name="connsiteY107" fmla="*/ 834887 h 1741336"/>
                  <a:gd name="connsiteX108" fmla="*/ 1284136 w 2719346"/>
                  <a:gd name="connsiteY108" fmla="*/ 826936 h 1741336"/>
                  <a:gd name="connsiteX109" fmla="*/ 1323892 w 2719346"/>
                  <a:gd name="connsiteY109" fmla="*/ 751399 h 1741336"/>
                  <a:gd name="connsiteX110" fmla="*/ 1331844 w 2719346"/>
                  <a:gd name="connsiteY110" fmla="*/ 703691 h 1741336"/>
                  <a:gd name="connsiteX111" fmla="*/ 1351722 w 2719346"/>
                  <a:gd name="connsiteY111" fmla="*/ 663934 h 1741336"/>
                  <a:gd name="connsiteX112" fmla="*/ 1355698 w 2719346"/>
                  <a:gd name="connsiteY112" fmla="*/ 620202 h 1741336"/>
                  <a:gd name="connsiteX113" fmla="*/ 1379552 w 2719346"/>
                  <a:gd name="connsiteY113" fmla="*/ 576470 h 1741336"/>
                  <a:gd name="connsiteX114" fmla="*/ 1399430 w 2719346"/>
                  <a:gd name="connsiteY114" fmla="*/ 500933 h 1741336"/>
                  <a:gd name="connsiteX115" fmla="*/ 1415332 w 2719346"/>
                  <a:gd name="connsiteY115" fmla="*/ 421420 h 1741336"/>
                  <a:gd name="connsiteX116" fmla="*/ 1423284 w 2719346"/>
                  <a:gd name="connsiteY116" fmla="*/ 405517 h 1741336"/>
                  <a:gd name="connsiteX117" fmla="*/ 1435211 w 2719346"/>
                  <a:gd name="connsiteY117" fmla="*/ 365760 h 1741336"/>
                  <a:gd name="connsiteX118" fmla="*/ 1459065 w 2719346"/>
                  <a:gd name="connsiteY118" fmla="*/ 310101 h 1741336"/>
                  <a:gd name="connsiteX119" fmla="*/ 1474967 w 2719346"/>
                  <a:gd name="connsiteY119" fmla="*/ 349858 h 1741336"/>
                  <a:gd name="connsiteX120" fmla="*/ 1478943 w 2719346"/>
                  <a:gd name="connsiteY120" fmla="*/ 373712 h 1741336"/>
                  <a:gd name="connsiteX121" fmla="*/ 1490870 w 2719346"/>
                  <a:gd name="connsiteY121" fmla="*/ 429371 h 1741336"/>
                  <a:gd name="connsiteX122" fmla="*/ 1510748 w 2719346"/>
                  <a:gd name="connsiteY122" fmla="*/ 489006 h 1741336"/>
                  <a:gd name="connsiteX123" fmla="*/ 1554480 w 2719346"/>
                  <a:gd name="connsiteY123" fmla="*/ 652007 h 1741336"/>
                  <a:gd name="connsiteX124" fmla="*/ 1570383 w 2719346"/>
                  <a:gd name="connsiteY124" fmla="*/ 703691 h 1741336"/>
                  <a:gd name="connsiteX125" fmla="*/ 1594237 w 2719346"/>
                  <a:gd name="connsiteY125" fmla="*/ 807058 h 1741336"/>
                  <a:gd name="connsiteX126" fmla="*/ 1622066 w 2719346"/>
                  <a:gd name="connsiteY126" fmla="*/ 898498 h 1741336"/>
                  <a:gd name="connsiteX127" fmla="*/ 1626042 w 2719346"/>
                  <a:gd name="connsiteY127" fmla="*/ 926327 h 1741336"/>
                  <a:gd name="connsiteX128" fmla="*/ 1641945 w 2719346"/>
                  <a:gd name="connsiteY128" fmla="*/ 966084 h 1741336"/>
                  <a:gd name="connsiteX129" fmla="*/ 1645920 w 2719346"/>
                  <a:gd name="connsiteY129" fmla="*/ 978011 h 1741336"/>
                  <a:gd name="connsiteX130" fmla="*/ 1657847 w 2719346"/>
                  <a:gd name="connsiteY130" fmla="*/ 981987 h 1741336"/>
                  <a:gd name="connsiteX131" fmla="*/ 1665799 w 2719346"/>
                  <a:gd name="connsiteY131" fmla="*/ 974035 h 1741336"/>
                  <a:gd name="connsiteX132" fmla="*/ 1681701 w 2719346"/>
                  <a:gd name="connsiteY132" fmla="*/ 942230 h 1741336"/>
                  <a:gd name="connsiteX133" fmla="*/ 1689652 w 2719346"/>
                  <a:gd name="connsiteY133" fmla="*/ 918376 h 1741336"/>
                  <a:gd name="connsiteX134" fmla="*/ 1709531 w 2719346"/>
                  <a:gd name="connsiteY134" fmla="*/ 950181 h 1741336"/>
                  <a:gd name="connsiteX135" fmla="*/ 1741336 w 2719346"/>
                  <a:gd name="connsiteY135" fmla="*/ 1021743 h 1741336"/>
                  <a:gd name="connsiteX136" fmla="*/ 1773141 w 2719346"/>
                  <a:gd name="connsiteY136" fmla="*/ 1077402 h 1741336"/>
                  <a:gd name="connsiteX137" fmla="*/ 1789044 w 2719346"/>
                  <a:gd name="connsiteY137" fmla="*/ 1073427 h 1741336"/>
                  <a:gd name="connsiteX138" fmla="*/ 1804946 w 2719346"/>
                  <a:gd name="connsiteY138" fmla="*/ 1045597 h 1741336"/>
                  <a:gd name="connsiteX139" fmla="*/ 1828800 w 2719346"/>
                  <a:gd name="connsiteY139" fmla="*/ 993914 h 1741336"/>
                  <a:gd name="connsiteX140" fmla="*/ 1852654 w 2719346"/>
                  <a:gd name="connsiteY140" fmla="*/ 942230 h 1741336"/>
                  <a:gd name="connsiteX141" fmla="*/ 1864581 w 2719346"/>
                  <a:gd name="connsiteY141" fmla="*/ 938254 h 1741336"/>
                  <a:gd name="connsiteX142" fmla="*/ 1896386 w 2719346"/>
                  <a:gd name="connsiteY142" fmla="*/ 981987 h 1741336"/>
                  <a:gd name="connsiteX143" fmla="*/ 1912289 w 2719346"/>
                  <a:gd name="connsiteY143" fmla="*/ 1001865 h 1741336"/>
                  <a:gd name="connsiteX144" fmla="*/ 1956021 w 2719346"/>
                  <a:gd name="connsiteY144" fmla="*/ 1085354 h 1741336"/>
                  <a:gd name="connsiteX145" fmla="*/ 1983851 w 2719346"/>
                  <a:gd name="connsiteY145" fmla="*/ 1137037 h 1741336"/>
                  <a:gd name="connsiteX146" fmla="*/ 2003729 w 2719346"/>
                  <a:gd name="connsiteY146" fmla="*/ 1184745 h 1741336"/>
                  <a:gd name="connsiteX147" fmla="*/ 2015656 w 2719346"/>
                  <a:gd name="connsiteY147" fmla="*/ 1200647 h 1741336"/>
                  <a:gd name="connsiteX148" fmla="*/ 2027583 w 2719346"/>
                  <a:gd name="connsiteY148" fmla="*/ 1228477 h 1741336"/>
                  <a:gd name="connsiteX149" fmla="*/ 2039510 w 2719346"/>
                  <a:gd name="connsiteY149" fmla="*/ 1216550 h 1741336"/>
                  <a:gd name="connsiteX150" fmla="*/ 2095169 w 2719346"/>
                  <a:gd name="connsiteY150" fmla="*/ 1045597 h 1741336"/>
                  <a:gd name="connsiteX151" fmla="*/ 2142877 w 2719346"/>
                  <a:gd name="connsiteY151" fmla="*/ 882595 h 1741336"/>
                  <a:gd name="connsiteX152" fmla="*/ 2150828 w 2719346"/>
                  <a:gd name="connsiteY152" fmla="*/ 830912 h 1741336"/>
                  <a:gd name="connsiteX153" fmla="*/ 2166731 w 2719346"/>
                  <a:gd name="connsiteY153" fmla="*/ 795131 h 1741336"/>
                  <a:gd name="connsiteX154" fmla="*/ 2174682 w 2719346"/>
                  <a:gd name="connsiteY154" fmla="*/ 771277 h 1741336"/>
                  <a:gd name="connsiteX155" fmla="*/ 2182633 w 2719346"/>
                  <a:gd name="connsiteY155" fmla="*/ 735496 h 1741336"/>
                  <a:gd name="connsiteX156" fmla="*/ 2198536 w 2719346"/>
                  <a:gd name="connsiteY156" fmla="*/ 711642 h 1741336"/>
                  <a:gd name="connsiteX157" fmla="*/ 2202512 w 2719346"/>
                  <a:gd name="connsiteY157" fmla="*/ 723569 h 1741336"/>
                  <a:gd name="connsiteX158" fmla="*/ 2210463 w 2719346"/>
                  <a:gd name="connsiteY158" fmla="*/ 735496 h 1741336"/>
                  <a:gd name="connsiteX159" fmla="*/ 2214439 w 2719346"/>
                  <a:gd name="connsiteY159" fmla="*/ 763326 h 1741336"/>
                  <a:gd name="connsiteX160" fmla="*/ 2258171 w 2719346"/>
                  <a:gd name="connsiteY160" fmla="*/ 926327 h 1741336"/>
                  <a:gd name="connsiteX161" fmla="*/ 2270098 w 2719346"/>
                  <a:gd name="connsiteY161" fmla="*/ 958133 h 1741336"/>
                  <a:gd name="connsiteX162" fmla="*/ 2278049 w 2719346"/>
                  <a:gd name="connsiteY162" fmla="*/ 997889 h 1741336"/>
                  <a:gd name="connsiteX163" fmla="*/ 2289976 w 2719346"/>
                  <a:gd name="connsiteY163" fmla="*/ 1049573 h 1741336"/>
                  <a:gd name="connsiteX164" fmla="*/ 2321781 w 2719346"/>
                  <a:gd name="connsiteY164" fmla="*/ 1152940 h 1741336"/>
                  <a:gd name="connsiteX165" fmla="*/ 2333708 w 2719346"/>
                  <a:gd name="connsiteY165" fmla="*/ 1172818 h 1741336"/>
                  <a:gd name="connsiteX166" fmla="*/ 2345635 w 2719346"/>
                  <a:gd name="connsiteY166" fmla="*/ 1220526 h 1741336"/>
                  <a:gd name="connsiteX167" fmla="*/ 2369489 w 2719346"/>
                  <a:gd name="connsiteY167" fmla="*/ 1327868 h 1741336"/>
                  <a:gd name="connsiteX168" fmla="*/ 2397319 w 2719346"/>
                  <a:gd name="connsiteY168" fmla="*/ 1363649 h 1741336"/>
                  <a:gd name="connsiteX169" fmla="*/ 2405270 w 2719346"/>
                  <a:gd name="connsiteY169" fmla="*/ 1375576 h 1741336"/>
                  <a:gd name="connsiteX170" fmla="*/ 2417197 w 2719346"/>
                  <a:gd name="connsiteY170" fmla="*/ 1399430 h 1741336"/>
                  <a:gd name="connsiteX171" fmla="*/ 2429124 w 2719346"/>
                  <a:gd name="connsiteY171" fmla="*/ 1403406 h 1741336"/>
                  <a:gd name="connsiteX172" fmla="*/ 2456953 w 2719346"/>
                  <a:gd name="connsiteY172" fmla="*/ 1411357 h 1741336"/>
                  <a:gd name="connsiteX173" fmla="*/ 2488759 w 2719346"/>
                  <a:gd name="connsiteY173" fmla="*/ 1415333 h 1741336"/>
                  <a:gd name="connsiteX174" fmla="*/ 2504661 w 2719346"/>
                  <a:gd name="connsiteY174" fmla="*/ 1419308 h 1741336"/>
                  <a:gd name="connsiteX175" fmla="*/ 2528515 w 2719346"/>
                  <a:gd name="connsiteY175" fmla="*/ 1411357 h 1741336"/>
                  <a:gd name="connsiteX176" fmla="*/ 2540442 w 2719346"/>
                  <a:gd name="connsiteY176" fmla="*/ 1399430 h 1741336"/>
                  <a:gd name="connsiteX177" fmla="*/ 2572247 w 2719346"/>
                  <a:gd name="connsiteY177" fmla="*/ 1347747 h 1741336"/>
                  <a:gd name="connsiteX178" fmla="*/ 2608028 w 2719346"/>
                  <a:gd name="connsiteY178" fmla="*/ 1351722 h 1741336"/>
                  <a:gd name="connsiteX179" fmla="*/ 2631882 w 2719346"/>
                  <a:gd name="connsiteY179" fmla="*/ 1371600 h 1741336"/>
                  <a:gd name="connsiteX180" fmla="*/ 2647785 w 2719346"/>
                  <a:gd name="connsiteY180" fmla="*/ 1383527 h 1741336"/>
                  <a:gd name="connsiteX181" fmla="*/ 2687541 w 2719346"/>
                  <a:gd name="connsiteY181" fmla="*/ 1419308 h 1741336"/>
                  <a:gd name="connsiteX182" fmla="*/ 2699468 w 2719346"/>
                  <a:gd name="connsiteY182" fmla="*/ 1439187 h 1741336"/>
                  <a:gd name="connsiteX183" fmla="*/ 2711395 w 2719346"/>
                  <a:gd name="connsiteY183" fmla="*/ 1467016 h 1741336"/>
                  <a:gd name="connsiteX184" fmla="*/ 2719346 w 2719346"/>
                  <a:gd name="connsiteY184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9148 w 2719346"/>
                  <a:gd name="connsiteY13" fmla="*/ 1204623 h 1741336"/>
                  <a:gd name="connsiteX14" fmla="*/ 143124 w 2719346"/>
                  <a:gd name="connsiteY14" fmla="*/ 1184745 h 1741336"/>
                  <a:gd name="connsiteX15" fmla="*/ 151075 w 2719346"/>
                  <a:gd name="connsiteY15" fmla="*/ 1164867 h 1741336"/>
                  <a:gd name="connsiteX16" fmla="*/ 163002 w 2719346"/>
                  <a:gd name="connsiteY16" fmla="*/ 1109207 h 1741336"/>
                  <a:gd name="connsiteX17" fmla="*/ 178905 w 2719346"/>
                  <a:gd name="connsiteY17" fmla="*/ 1041621 h 1741336"/>
                  <a:gd name="connsiteX18" fmla="*/ 190832 w 2719346"/>
                  <a:gd name="connsiteY18" fmla="*/ 1009816 h 1741336"/>
                  <a:gd name="connsiteX19" fmla="*/ 202759 w 2719346"/>
                  <a:gd name="connsiteY19" fmla="*/ 978011 h 1741336"/>
                  <a:gd name="connsiteX20" fmla="*/ 218661 w 2719346"/>
                  <a:gd name="connsiteY20" fmla="*/ 950181 h 1741336"/>
                  <a:gd name="connsiteX21" fmla="*/ 222637 w 2719346"/>
                  <a:gd name="connsiteY21" fmla="*/ 934279 h 1741336"/>
                  <a:gd name="connsiteX22" fmla="*/ 230588 w 2719346"/>
                  <a:gd name="connsiteY22" fmla="*/ 918376 h 1741336"/>
                  <a:gd name="connsiteX23" fmla="*/ 238539 w 2719346"/>
                  <a:gd name="connsiteY23" fmla="*/ 894522 h 1741336"/>
                  <a:gd name="connsiteX24" fmla="*/ 250466 w 2719346"/>
                  <a:gd name="connsiteY24" fmla="*/ 870668 h 1741336"/>
                  <a:gd name="connsiteX25" fmla="*/ 258418 w 2719346"/>
                  <a:gd name="connsiteY25" fmla="*/ 826936 h 1741336"/>
                  <a:gd name="connsiteX26" fmla="*/ 274320 w 2719346"/>
                  <a:gd name="connsiteY26" fmla="*/ 775253 h 1741336"/>
                  <a:gd name="connsiteX27" fmla="*/ 278296 w 2719346"/>
                  <a:gd name="connsiteY27" fmla="*/ 739472 h 1741336"/>
                  <a:gd name="connsiteX28" fmla="*/ 290223 w 2719346"/>
                  <a:gd name="connsiteY28" fmla="*/ 608275 h 1741336"/>
                  <a:gd name="connsiteX29" fmla="*/ 298174 w 2719346"/>
                  <a:gd name="connsiteY29" fmla="*/ 548640 h 1741336"/>
                  <a:gd name="connsiteX30" fmla="*/ 314077 w 2719346"/>
                  <a:gd name="connsiteY30" fmla="*/ 492981 h 1741336"/>
                  <a:gd name="connsiteX31" fmla="*/ 329979 w 2719346"/>
                  <a:gd name="connsiteY31" fmla="*/ 441298 h 1741336"/>
                  <a:gd name="connsiteX32" fmla="*/ 333955 w 2719346"/>
                  <a:gd name="connsiteY32" fmla="*/ 417444 h 1741336"/>
                  <a:gd name="connsiteX33" fmla="*/ 337931 w 2719346"/>
                  <a:gd name="connsiteY33" fmla="*/ 405517 h 1741336"/>
                  <a:gd name="connsiteX34" fmla="*/ 341906 w 2719346"/>
                  <a:gd name="connsiteY34" fmla="*/ 357809 h 1741336"/>
                  <a:gd name="connsiteX35" fmla="*/ 353833 w 2719346"/>
                  <a:gd name="connsiteY35" fmla="*/ 294199 h 1741336"/>
                  <a:gd name="connsiteX36" fmla="*/ 361785 w 2719346"/>
                  <a:gd name="connsiteY36" fmla="*/ 214686 h 1741336"/>
                  <a:gd name="connsiteX37" fmla="*/ 369736 w 2719346"/>
                  <a:gd name="connsiteY37" fmla="*/ 182880 h 1741336"/>
                  <a:gd name="connsiteX38" fmla="*/ 373712 w 2719346"/>
                  <a:gd name="connsiteY38" fmla="*/ 163002 h 1741336"/>
                  <a:gd name="connsiteX39" fmla="*/ 377687 w 2719346"/>
                  <a:gd name="connsiteY39" fmla="*/ 123246 h 1741336"/>
                  <a:gd name="connsiteX40" fmla="*/ 389614 w 2719346"/>
                  <a:gd name="connsiteY40" fmla="*/ 79514 h 1741336"/>
                  <a:gd name="connsiteX41" fmla="*/ 397565 w 2719346"/>
                  <a:gd name="connsiteY41" fmla="*/ 59635 h 1741336"/>
                  <a:gd name="connsiteX42" fmla="*/ 429371 w 2719346"/>
                  <a:gd name="connsiteY42" fmla="*/ 3976 h 1741336"/>
                  <a:gd name="connsiteX43" fmla="*/ 449249 w 2719346"/>
                  <a:gd name="connsiteY43" fmla="*/ 0 h 1741336"/>
                  <a:gd name="connsiteX44" fmla="*/ 457200 w 2719346"/>
                  <a:gd name="connsiteY44" fmla="*/ 15903 h 1741336"/>
                  <a:gd name="connsiteX45" fmla="*/ 461176 w 2719346"/>
                  <a:gd name="connsiteY45" fmla="*/ 31806 h 1741336"/>
                  <a:gd name="connsiteX46" fmla="*/ 473103 w 2719346"/>
                  <a:gd name="connsiteY46" fmla="*/ 79514 h 1741336"/>
                  <a:gd name="connsiteX47" fmla="*/ 477079 w 2719346"/>
                  <a:gd name="connsiteY47" fmla="*/ 123246 h 1741336"/>
                  <a:gd name="connsiteX48" fmla="*/ 489005 w 2719346"/>
                  <a:gd name="connsiteY48" fmla="*/ 186856 h 1741336"/>
                  <a:gd name="connsiteX49" fmla="*/ 492981 w 2719346"/>
                  <a:gd name="connsiteY49" fmla="*/ 198783 h 1741336"/>
                  <a:gd name="connsiteX50" fmla="*/ 508884 w 2719346"/>
                  <a:gd name="connsiteY50" fmla="*/ 250467 h 1741336"/>
                  <a:gd name="connsiteX51" fmla="*/ 512859 w 2719346"/>
                  <a:gd name="connsiteY51" fmla="*/ 262394 h 1741336"/>
                  <a:gd name="connsiteX52" fmla="*/ 516835 w 2719346"/>
                  <a:gd name="connsiteY52" fmla="*/ 286247 h 1741336"/>
                  <a:gd name="connsiteX53" fmla="*/ 520811 w 2719346"/>
                  <a:gd name="connsiteY53" fmla="*/ 318053 h 1741336"/>
                  <a:gd name="connsiteX54" fmla="*/ 532738 w 2719346"/>
                  <a:gd name="connsiteY54" fmla="*/ 353834 h 1741336"/>
                  <a:gd name="connsiteX55" fmla="*/ 544665 w 2719346"/>
                  <a:gd name="connsiteY55" fmla="*/ 377687 h 1741336"/>
                  <a:gd name="connsiteX56" fmla="*/ 556592 w 2719346"/>
                  <a:gd name="connsiteY56" fmla="*/ 381663 h 1741336"/>
                  <a:gd name="connsiteX57" fmla="*/ 648032 w 2719346"/>
                  <a:gd name="connsiteY57" fmla="*/ 377687 h 1741336"/>
                  <a:gd name="connsiteX58" fmla="*/ 663934 w 2719346"/>
                  <a:gd name="connsiteY58" fmla="*/ 365760 h 1741336"/>
                  <a:gd name="connsiteX59" fmla="*/ 687788 w 2719346"/>
                  <a:gd name="connsiteY59" fmla="*/ 345882 h 1741336"/>
                  <a:gd name="connsiteX60" fmla="*/ 711642 w 2719346"/>
                  <a:gd name="connsiteY60" fmla="*/ 314077 h 1741336"/>
                  <a:gd name="connsiteX61" fmla="*/ 719593 w 2719346"/>
                  <a:gd name="connsiteY61" fmla="*/ 290223 h 1741336"/>
                  <a:gd name="connsiteX62" fmla="*/ 735496 w 2719346"/>
                  <a:gd name="connsiteY62" fmla="*/ 258418 h 1741336"/>
                  <a:gd name="connsiteX63" fmla="*/ 739472 w 2719346"/>
                  <a:gd name="connsiteY63" fmla="*/ 242515 h 1741336"/>
                  <a:gd name="connsiteX64" fmla="*/ 747423 w 2719346"/>
                  <a:gd name="connsiteY64" fmla="*/ 222637 h 1741336"/>
                  <a:gd name="connsiteX65" fmla="*/ 751399 w 2719346"/>
                  <a:gd name="connsiteY65" fmla="*/ 210710 h 1741336"/>
                  <a:gd name="connsiteX66" fmla="*/ 755374 w 2719346"/>
                  <a:gd name="connsiteY66" fmla="*/ 421420 h 1741336"/>
                  <a:gd name="connsiteX67" fmla="*/ 759350 w 2719346"/>
                  <a:gd name="connsiteY67" fmla="*/ 441298 h 1741336"/>
                  <a:gd name="connsiteX68" fmla="*/ 767301 w 2719346"/>
                  <a:gd name="connsiteY68" fmla="*/ 453225 h 1741336"/>
                  <a:gd name="connsiteX69" fmla="*/ 787179 w 2719346"/>
                  <a:gd name="connsiteY69" fmla="*/ 489006 h 1741336"/>
                  <a:gd name="connsiteX70" fmla="*/ 822960 w 2719346"/>
                  <a:gd name="connsiteY70" fmla="*/ 477079 h 1741336"/>
                  <a:gd name="connsiteX71" fmla="*/ 842839 w 2719346"/>
                  <a:gd name="connsiteY71" fmla="*/ 457200 h 1741336"/>
                  <a:gd name="connsiteX72" fmla="*/ 874644 w 2719346"/>
                  <a:gd name="connsiteY72" fmla="*/ 417444 h 1741336"/>
                  <a:gd name="connsiteX73" fmla="*/ 886571 w 2719346"/>
                  <a:gd name="connsiteY73" fmla="*/ 405517 h 1741336"/>
                  <a:gd name="connsiteX74" fmla="*/ 898498 w 2719346"/>
                  <a:gd name="connsiteY74" fmla="*/ 413468 h 1741336"/>
                  <a:gd name="connsiteX75" fmla="*/ 906449 w 2719346"/>
                  <a:gd name="connsiteY75" fmla="*/ 437322 h 1741336"/>
                  <a:gd name="connsiteX76" fmla="*/ 914400 w 2719346"/>
                  <a:gd name="connsiteY76" fmla="*/ 457200 h 1741336"/>
                  <a:gd name="connsiteX77" fmla="*/ 918376 w 2719346"/>
                  <a:gd name="connsiteY77" fmla="*/ 477079 h 1741336"/>
                  <a:gd name="connsiteX78" fmla="*/ 926327 w 2719346"/>
                  <a:gd name="connsiteY78" fmla="*/ 492981 h 1741336"/>
                  <a:gd name="connsiteX79" fmla="*/ 934279 w 2719346"/>
                  <a:gd name="connsiteY79" fmla="*/ 512860 h 1741336"/>
                  <a:gd name="connsiteX80" fmla="*/ 938254 w 2719346"/>
                  <a:gd name="connsiteY80" fmla="*/ 528762 h 1741336"/>
                  <a:gd name="connsiteX81" fmla="*/ 950181 w 2719346"/>
                  <a:gd name="connsiteY81" fmla="*/ 544665 h 1741336"/>
                  <a:gd name="connsiteX82" fmla="*/ 966084 w 2719346"/>
                  <a:gd name="connsiteY82" fmla="*/ 568519 h 1741336"/>
                  <a:gd name="connsiteX83" fmla="*/ 978011 w 2719346"/>
                  <a:gd name="connsiteY83" fmla="*/ 588397 h 1741336"/>
                  <a:gd name="connsiteX84" fmla="*/ 997889 w 2719346"/>
                  <a:gd name="connsiteY84" fmla="*/ 580446 h 1741336"/>
                  <a:gd name="connsiteX85" fmla="*/ 1017767 w 2719346"/>
                  <a:gd name="connsiteY85" fmla="*/ 552616 h 1741336"/>
                  <a:gd name="connsiteX86" fmla="*/ 1037645 w 2719346"/>
                  <a:gd name="connsiteY86" fmla="*/ 516835 h 1741336"/>
                  <a:gd name="connsiteX87" fmla="*/ 1053548 w 2719346"/>
                  <a:gd name="connsiteY87" fmla="*/ 481054 h 1741336"/>
                  <a:gd name="connsiteX88" fmla="*/ 1057524 w 2719346"/>
                  <a:gd name="connsiteY88" fmla="*/ 469127 h 1741336"/>
                  <a:gd name="connsiteX89" fmla="*/ 1065475 w 2719346"/>
                  <a:gd name="connsiteY89" fmla="*/ 457200 h 1741336"/>
                  <a:gd name="connsiteX90" fmla="*/ 1077402 w 2719346"/>
                  <a:gd name="connsiteY90" fmla="*/ 425395 h 1741336"/>
                  <a:gd name="connsiteX91" fmla="*/ 1085353 w 2719346"/>
                  <a:gd name="connsiteY91" fmla="*/ 409493 h 1741336"/>
                  <a:gd name="connsiteX92" fmla="*/ 1109207 w 2719346"/>
                  <a:gd name="connsiteY92" fmla="*/ 461176 h 1741336"/>
                  <a:gd name="connsiteX93" fmla="*/ 1129085 w 2719346"/>
                  <a:gd name="connsiteY93" fmla="*/ 504908 h 1741336"/>
                  <a:gd name="connsiteX94" fmla="*/ 1144988 w 2719346"/>
                  <a:gd name="connsiteY94" fmla="*/ 556592 h 1741336"/>
                  <a:gd name="connsiteX95" fmla="*/ 1148964 w 2719346"/>
                  <a:gd name="connsiteY95" fmla="*/ 572494 h 1741336"/>
                  <a:gd name="connsiteX96" fmla="*/ 1156915 w 2719346"/>
                  <a:gd name="connsiteY96" fmla="*/ 588397 h 1741336"/>
                  <a:gd name="connsiteX97" fmla="*/ 1176793 w 2719346"/>
                  <a:gd name="connsiteY97" fmla="*/ 624178 h 1741336"/>
                  <a:gd name="connsiteX98" fmla="*/ 1192696 w 2719346"/>
                  <a:gd name="connsiteY98" fmla="*/ 640080 h 1741336"/>
                  <a:gd name="connsiteX99" fmla="*/ 1204623 w 2719346"/>
                  <a:gd name="connsiteY99" fmla="*/ 663934 h 1741336"/>
                  <a:gd name="connsiteX100" fmla="*/ 1208599 w 2719346"/>
                  <a:gd name="connsiteY100" fmla="*/ 679837 h 1741336"/>
                  <a:gd name="connsiteX101" fmla="*/ 1220525 w 2719346"/>
                  <a:gd name="connsiteY101" fmla="*/ 695740 h 1741336"/>
                  <a:gd name="connsiteX102" fmla="*/ 1236428 w 2719346"/>
                  <a:gd name="connsiteY102" fmla="*/ 743447 h 1741336"/>
                  <a:gd name="connsiteX103" fmla="*/ 1240404 w 2719346"/>
                  <a:gd name="connsiteY103" fmla="*/ 759350 h 1741336"/>
                  <a:gd name="connsiteX104" fmla="*/ 1256306 w 2719346"/>
                  <a:gd name="connsiteY104" fmla="*/ 795131 h 1741336"/>
                  <a:gd name="connsiteX105" fmla="*/ 1260282 w 2719346"/>
                  <a:gd name="connsiteY105" fmla="*/ 811034 h 1741336"/>
                  <a:gd name="connsiteX106" fmla="*/ 1272209 w 2719346"/>
                  <a:gd name="connsiteY106" fmla="*/ 834887 h 1741336"/>
                  <a:gd name="connsiteX107" fmla="*/ 1284136 w 2719346"/>
                  <a:gd name="connsiteY107" fmla="*/ 826936 h 1741336"/>
                  <a:gd name="connsiteX108" fmla="*/ 1323892 w 2719346"/>
                  <a:gd name="connsiteY108" fmla="*/ 751399 h 1741336"/>
                  <a:gd name="connsiteX109" fmla="*/ 1331844 w 2719346"/>
                  <a:gd name="connsiteY109" fmla="*/ 703691 h 1741336"/>
                  <a:gd name="connsiteX110" fmla="*/ 1351722 w 2719346"/>
                  <a:gd name="connsiteY110" fmla="*/ 663934 h 1741336"/>
                  <a:gd name="connsiteX111" fmla="*/ 1355698 w 2719346"/>
                  <a:gd name="connsiteY111" fmla="*/ 620202 h 1741336"/>
                  <a:gd name="connsiteX112" fmla="*/ 1379552 w 2719346"/>
                  <a:gd name="connsiteY112" fmla="*/ 576470 h 1741336"/>
                  <a:gd name="connsiteX113" fmla="*/ 1399430 w 2719346"/>
                  <a:gd name="connsiteY113" fmla="*/ 500933 h 1741336"/>
                  <a:gd name="connsiteX114" fmla="*/ 1415332 w 2719346"/>
                  <a:gd name="connsiteY114" fmla="*/ 421420 h 1741336"/>
                  <a:gd name="connsiteX115" fmla="*/ 1423284 w 2719346"/>
                  <a:gd name="connsiteY115" fmla="*/ 405517 h 1741336"/>
                  <a:gd name="connsiteX116" fmla="*/ 1435211 w 2719346"/>
                  <a:gd name="connsiteY116" fmla="*/ 365760 h 1741336"/>
                  <a:gd name="connsiteX117" fmla="*/ 1459065 w 2719346"/>
                  <a:gd name="connsiteY117" fmla="*/ 310101 h 1741336"/>
                  <a:gd name="connsiteX118" fmla="*/ 1474967 w 2719346"/>
                  <a:gd name="connsiteY118" fmla="*/ 349858 h 1741336"/>
                  <a:gd name="connsiteX119" fmla="*/ 1478943 w 2719346"/>
                  <a:gd name="connsiteY119" fmla="*/ 373712 h 1741336"/>
                  <a:gd name="connsiteX120" fmla="*/ 1490870 w 2719346"/>
                  <a:gd name="connsiteY120" fmla="*/ 429371 h 1741336"/>
                  <a:gd name="connsiteX121" fmla="*/ 1510748 w 2719346"/>
                  <a:gd name="connsiteY121" fmla="*/ 489006 h 1741336"/>
                  <a:gd name="connsiteX122" fmla="*/ 1554480 w 2719346"/>
                  <a:gd name="connsiteY122" fmla="*/ 652007 h 1741336"/>
                  <a:gd name="connsiteX123" fmla="*/ 1570383 w 2719346"/>
                  <a:gd name="connsiteY123" fmla="*/ 703691 h 1741336"/>
                  <a:gd name="connsiteX124" fmla="*/ 1594237 w 2719346"/>
                  <a:gd name="connsiteY124" fmla="*/ 807058 h 1741336"/>
                  <a:gd name="connsiteX125" fmla="*/ 1622066 w 2719346"/>
                  <a:gd name="connsiteY125" fmla="*/ 898498 h 1741336"/>
                  <a:gd name="connsiteX126" fmla="*/ 1626042 w 2719346"/>
                  <a:gd name="connsiteY126" fmla="*/ 926327 h 1741336"/>
                  <a:gd name="connsiteX127" fmla="*/ 1641945 w 2719346"/>
                  <a:gd name="connsiteY127" fmla="*/ 966084 h 1741336"/>
                  <a:gd name="connsiteX128" fmla="*/ 1645920 w 2719346"/>
                  <a:gd name="connsiteY128" fmla="*/ 978011 h 1741336"/>
                  <a:gd name="connsiteX129" fmla="*/ 1657847 w 2719346"/>
                  <a:gd name="connsiteY129" fmla="*/ 981987 h 1741336"/>
                  <a:gd name="connsiteX130" fmla="*/ 1665799 w 2719346"/>
                  <a:gd name="connsiteY130" fmla="*/ 974035 h 1741336"/>
                  <a:gd name="connsiteX131" fmla="*/ 1681701 w 2719346"/>
                  <a:gd name="connsiteY131" fmla="*/ 942230 h 1741336"/>
                  <a:gd name="connsiteX132" fmla="*/ 1689652 w 2719346"/>
                  <a:gd name="connsiteY132" fmla="*/ 918376 h 1741336"/>
                  <a:gd name="connsiteX133" fmla="*/ 1709531 w 2719346"/>
                  <a:gd name="connsiteY133" fmla="*/ 950181 h 1741336"/>
                  <a:gd name="connsiteX134" fmla="*/ 1741336 w 2719346"/>
                  <a:gd name="connsiteY134" fmla="*/ 1021743 h 1741336"/>
                  <a:gd name="connsiteX135" fmla="*/ 1773141 w 2719346"/>
                  <a:gd name="connsiteY135" fmla="*/ 1077402 h 1741336"/>
                  <a:gd name="connsiteX136" fmla="*/ 1789044 w 2719346"/>
                  <a:gd name="connsiteY136" fmla="*/ 1073427 h 1741336"/>
                  <a:gd name="connsiteX137" fmla="*/ 1804946 w 2719346"/>
                  <a:gd name="connsiteY137" fmla="*/ 1045597 h 1741336"/>
                  <a:gd name="connsiteX138" fmla="*/ 1828800 w 2719346"/>
                  <a:gd name="connsiteY138" fmla="*/ 993914 h 1741336"/>
                  <a:gd name="connsiteX139" fmla="*/ 1852654 w 2719346"/>
                  <a:gd name="connsiteY139" fmla="*/ 942230 h 1741336"/>
                  <a:gd name="connsiteX140" fmla="*/ 1864581 w 2719346"/>
                  <a:gd name="connsiteY140" fmla="*/ 938254 h 1741336"/>
                  <a:gd name="connsiteX141" fmla="*/ 1896386 w 2719346"/>
                  <a:gd name="connsiteY141" fmla="*/ 981987 h 1741336"/>
                  <a:gd name="connsiteX142" fmla="*/ 1912289 w 2719346"/>
                  <a:gd name="connsiteY142" fmla="*/ 1001865 h 1741336"/>
                  <a:gd name="connsiteX143" fmla="*/ 1956021 w 2719346"/>
                  <a:gd name="connsiteY143" fmla="*/ 1085354 h 1741336"/>
                  <a:gd name="connsiteX144" fmla="*/ 1983851 w 2719346"/>
                  <a:gd name="connsiteY144" fmla="*/ 1137037 h 1741336"/>
                  <a:gd name="connsiteX145" fmla="*/ 2003729 w 2719346"/>
                  <a:gd name="connsiteY145" fmla="*/ 1184745 h 1741336"/>
                  <a:gd name="connsiteX146" fmla="*/ 2015656 w 2719346"/>
                  <a:gd name="connsiteY146" fmla="*/ 1200647 h 1741336"/>
                  <a:gd name="connsiteX147" fmla="*/ 2027583 w 2719346"/>
                  <a:gd name="connsiteY147" fmla="*/ 1228477 h 1741336"/>
                  <a:gd name="connsiteX148" fmla="*/ 2039510 w 2719346"/>
                  <a:gd name="connsiteY148" fmla="*/ 1216550 h 1741336"/>
                  <a:gd name="connsiteX149" fmla="*/ 2095169 w 2719346"/>
                  <a:gd name="connsiteY149" fmla="*/ 1045597 h 1741336"/>
                  <a:gd name="connsiteX150" fmla="*/ 2142877 w 2719346"/>
                  <a:gd name="connsiteY150" fmla="*/ 882595 h 1741336"/>
                  <a:gd name="connsiteX151" fmla="*/ 2150828 w 2719346"/>
                  <a:gd name="connsiteY151" fmla="*/ 830912 h 1741336"/>
                  <a:gd name="connsiteX152" fmla="*/ 2166731 w 2719346"/>
                  <a:gd name="connsiteY152" fmla="*/ 795131 h 1741336"/>
                  <a:gd name="connsiteX153" fmla="*/ 2174682 w 2719346"/>
                  <a:gd name="connsiteY153" fmla="*/ 771277 h 1741336"/>
                  <a:gd name="connsiteX154" fmla="*/ 2182633 w 2719346"/>
                  <a:gd name="connsiteY154" fmla="*/ 735496 h 1741336"/>
                  <a:gd name="connsiteX155" fmla="*/ 2198536 w 2719346"/>
                  <a:gd name="connsiteY155" fmla="*/ 711642 h 1741336"/>
                  <a:gd name="connsiteX156" fmla="*/ 2202512 w 2719346"/>
                  <a:gd name="connsiteY156" fmla="*/ 723569 h 1741336"/>
                  <a:gd name="connsiteX157" fmla="*/ 2210463 w 2719346"/>
                  <a:gd name="connsiteY157" fmla="*/ 735496 h 1741336"/>
                  <a:gd name="connsiteX158" fmla="*/ 2214439 w 2719346"/>
                  <a:gd name="connsiteY158" fmla="*/ 763326 h 1741336"/>
                  <a:gd name="connsiteX159" fmla="*/ 2258171 w 2719346"/>
                  <a:gd name="connsiteY159" fmla="*/ 926327 h 1741336"/>
                  <a:gd name="connsiteX160" fmla="*/ 2270098 w 2719346"/>
                  <a:gd name="connsiteY160" fmla="*/ 958133 h 1741336"/>
                  <a:gd name="connsiteX161" fmla="*/ 2278049 w 2719346"/>
                  <a:gd name="connsiteY161" fmla="*/ 997889 h 1741336"/>
                  <a:gd name="connsiteX162" fmla="*/ 2289976 w 2719346"/>
                  <a:gd name="connsiteY162" fmla="*/ 1049573 h 1741336"/>
                  <a:gd name="connsiteX163" fmla="*/ 2321781 w 2719346"/>
                  <a:gd name="connsiteY163" fmla="*/ 1152940 h 1741336"/>
                  <a:gd name="connsiteX164" fmla="*/ 2333708 w 2719346"/>
                  <a:gd name="connsiteY164" fmla="*/ 1172818 h 1741336"/>
                  <a:gd name="connsiteX165" fmla="*/ 2345635 w 2719346"/>
                  <a:gd name="connsiteY165" fmla="*/ 1220526 h 1741336"/>
                  <a:gd name="connsiteX166" fmla="*/ 2369489 w 2719346"/>
                  <a:gd name="connsiteY166" fmla="*/ 1327868 h 1741336"/>
                  <a:gd name="connsiteX167" fmla="*/ 2397319 w 2719346"/>
                  <a:gd name="connsiteY167" fmla="*/ 1363649 h 1741336"/>
                  <a:gd name="connsiteX168" fmla="*/ 2405270 w 2719346"/>
                  <a:gd name="connsiteY168" fmla="*/ 1375576 h 1741336"/>
                  <a:gd name="connsiteX169" fmla="*/ 2417197 w 2719346"/>
                  <a:gd name="connsiteY169" fmla="*/ 1399430 h 1741336"/>
                  <a:gd name="connsiteX170" fmla="*/ 2429124 w 2719346"/>
                  <a:gd name="connsiteY170" fmla="*/ 1403406 h 1741336"/>
                  <a:gd name="connsiteX171" fmla="*/ 2456953 w 2719346"/>
                  <a:gd name="connsiteY171" fmla="*/ 1411357 h 1741336"/>
                  <a:gd name="connsiteX172" fmla="*/ 2488759 w 2719346"/>
                  <a:gd name="connsiteY172" fmla="*/ 1415333 h 1741336"/>
                  <a:gd name="connsiteX173" fmla="*/ 2504661 w 2719346"/>
                  <a:gd name="connsiteY173" fmla="*/ 1419308 h 1741336"/>
                  <a:gd name="connsiteX174" fmla="*/ 2528515 w 2719346"/>
                  <a:gd name="connsiteY174" fmla="*/ 1411357 h 1741336"/>
                  <a:gd name="connsiteX175" fmla="*/ 2540442 w 2719346"/>
                  <a:gd name="connsiteY175" fmla="*/ 1399430 h 1741336"/>
                  <a:gd name="connsiteX176" fmla="*/ 2572247 w 2719346"/>
                  <a:gd name="connsiteY176" fmla="*/ 1347747 h 1741336"/>
                  <a:gd name="connsiteX177" fmla="*/ 2608028 w 2719346"/>
                  <a:gd name="connsiteY177" fmla="*/ 1351722 h 1741336"/>
                  <a:gd name="connsiteX178" fmla="*/ 2631882 w 2719346"/>
                  <a:gd name="connsiteY178" fmla="*/ 1371600 h 1741336"/>
                  <a:gd name="connsiteX179" fmla="*/ 2647785 w 2719346"/>
                  <a:gd name="connsiteY179" fmla="*/ 1383527 h 1741336"/>
                  <a:gd name="connsiteX180" fmla="*/ 2687541 w 2719346"/>
                  <a:gd name="connsiteY180" fmla="*/ 1419308 h 1741336"/>
                  <a:gd name="connsiteX181" fmla="*/ 2699468 w 2719346"/>
                  <a:gd name="connsiteY181" fmla="*/ 1439187 h 1741336"/>
                  <a:gd name="connsiteX182" fmla="*/ 2711395 w 2719346"/>
                  <a:gd name="connsiteY182" fmla="*/ 1467016 h 1741336"/>
                  <a:gd name="connsiteX183" fmla="*/ 2719346 w 2719346"/>
                  <a:gd name="connsiteY183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9148 w 2719346"/>
                  <a:gd name="connsiteY13" fmla="*/ 1204623 h 1741336"/>
                  <a:gd name="connsiteX14" fmla="*/ 151075 w 2719346"/>
                  <a:gd name="connsiteY14" fmla="*/ 1164867 h 1741336"/>
                  <a:gd name="connsiteX15" fmla="*/ 163002 w 2719346"/>
                  <a:gd name="connsiteY15" fmla="*/ 1109207 h 1741336"/>
                  <a:gd name="connsiteX16" fmla="*/ 178905 w 2719346"/>
                  <a:gd name="connsiteY16" fmla="*/ 1041621 h 1741336"/>
                  <a:gd name="connsiteX17" fmla="*/ 190832 w 2719346"/>
                  <a:gd name="connsiteY17" fmla="*/ 1009816 h 1741336"/>
                  <a:gd name="connsiteX18" fmla="*/ 202759 w 2719346"/>
                  <a:gd name="connsiteY18" fmla="*/ 978011 h 1741336"/>
                  <a:gd name="connsiteX19" fmla="*/ 218661 w 2719346"/>
                  <a:gd name="connsiteY19" fmla="*/ 950181 h 1741336"/>
                  <a:gd name="connsiteX20" fmla="*/ 222637 w 2719346"/>
                  <a:gd name="connsiteY20" fmla="*/ 934279 h 1741336"/>
                  <a:gd name="connsiteX21" fmla="*/ 230588 w 2719346"/>
                  <a:gd name="connsiteY21" fmla="*/ 918376 h 1741336"/>
                  <a:gd name="connsiteX22" fmla="*/ 238539 w 2719346"/>
                  <a:gd name="connsiteY22" fmla="*/ 894522 h 1741336"/>
                  <a:gd name="connsiteX23" fmla="*/ 250466 w 2719346"/>
                  <a:gd name="connsiteY23" fmla="*/ 870668 h 1741336"/>
                  <a:gd name="connsiteX24" fmla="*/ 258418 w 2719346"/>
                  <a:gd name="connsiteY24" fmla="*/ 826936 h 1741336"/>
                  <a:gd name="connsiteX25" fmla="*/ 274320 w 2719346"/>
                  <a:gd name="connsiteY25" fmla="*/ 775253 h 1741336"/>
                  <a:gd name="connsiteX26" fmla="*/ 278296 w 2719346"/>
                  <a:gd name="connsiteY26" fmla="*/ 739472 h 1741336"/>
                  <a:gd name="connsiteX27" fmla="*/ 290223 w 2719346"/>
                  <a:gd name="connsiteY27" fmla="*/ 608275 h 1741336"/>
                  <a:gd name="connsiteX28" fmla="*/ 298174 w 2719346"/>
                  <a:gd name="connsiteY28" fmla="*/ 548640 h 1741336"/>
                  <a:gd name="connsiteX29" fmla="*/ 314077 w 2719346"/>
                  <a:gd name="connsiteY29" fmla="*/ 492981 h 1741336"/>
                  <a:gd name="connsiteX30" fmla="*/ 329979 w 2719346"/>
                  <a:gd name="connsiteY30" fmla="*/ 441298 h 1741336"/>
                  <a:gd name="connsiteX31" fmla="*/ 333955 w 2719346"/>
                  <a:gd name="connsiteY31" fmla="*/ 417444 h 1741336"/>
                  <a:gd name="connsiteX32" fmla="*/ 337931 w 2719346"/>
                  <a:gd name="connsiteY32" fmla="*/ 405517 h 1741336"/>
                  <a:gd name="connsiteX33" fmla="*/ 341906 w 2719346"/>
                  <a:gd name="connsiteY33" fmla="*/ 357809 h 1741336"/>
                  <a:gd name="connsiteX34" fmla="*/ 353833 w 2719346"/>
                  <a:gd name="connsiteY34" fmla="*/ 294199 h 1741336"/>
                  <a:gd name="connsiteX35" fmla="*/ 361785 w 2719346"/>
                  <a:gd name="connsiteY35" fmla="*/ 214686 h 1741336"/>
                  <a:gd name="connsiteX36" fmla="*/ 369736 w 2719346"/>
                  <a:gd name="connsiteY36" fmla="*/ 182880 h 1741336"/>
                  <a:gd name="connsiteX37" fmla="*/ 373712 w 2719346"/>
                  <a:gd name="connsiteY37" fmla="*/ 163002 h 1741336"/>
                  <a:gd name="connsiteX38" fmla="*/ 377687 w 2719346"/>
                  <a:gd name="connsiteY38" fmla="*/ 123246 h 1741336"/>
                  <a:gd name="connsiteX39" fmla="*/ 389614 w 2719346"/>
                  <a:gd name="connsiteY39" fmla="*/ 79514 h 1741336"/>
                  <a:gd name="connsiteX40" fmla="*/ 397565 w 2719346"/>
                  <a:gd name="connsiteY40" fmla="*/ 59635 h 1741336"/>
                  <a:gd name="connsiteX41" fmla="*/ 429371 w 2719346"/>
                  <a:gd name="connsiteY41" fmla="*/ 3976 h 1741336"/>
                  <a:gd name="connsiteX42" fmla="*/ 449249 w 2719346"/>
                  <a:gd name="connsiteY42" fmla="*/ 0 h 1741336"/>
                  <a:gd name="connsiteX43" fmla="*/ 457200 w 2719346"/>
                  <a:gd name="connsiteY43" fmla="*/ 15903 h 1741336"/>
                  <a:gd name="connsiteX44" fmla="*/ 461176 w 2719346"/>
                  <a:gd name="connsiteY44" fmla="*/ 31806 h 1741336"/>
                  <a:gd name="connsiteX45" fmla="*/ 473103 w 2719346"/>
                  <a:gd name="connsiteY45" fmla="*/ 79514 h 1741336"/>
                  <a:gd name="connsiteX46" fmla="*/ 477079 w 2719346"/>
                  <a:gd name="connsiteY46" fmla="*/ 123246 h 1741336"/>
                  <a:gd name="connsiteX47" fmla="*/ 489005 w 2719346"/>
                  <a:gd name="connsiteY47" fmla="*/ 186856 h 1741336"/>
                  <a:gd name="connsiteX48" fmla="*/ 492981 w 2719346"/>
                  <a:gd name="connsiteY48" fmla="*/ 198783 h 1741336"/>
                  <a:gd name="connsiteX49" fmla="*/ 508884 w 2719346"/>
                  <a:gd name="connsiteY49" fmla="*/ 250467 h 1741336"/>
                  <a:gd name="connsiteX50" fmla="*/ 512859 w 2719346"/>
                  <a:gd name="connsiteY50" fmla="*/ 262394 h 1741336"/>
                  <a:gd name="connsiteX51" fmla="*/ 516835 w 2719346"/>
                  <a:gd name="connsiteY51" fmla="*/ 286247 h 1741336"/>
                  <a:gd name="connsiteX52" fmla="*/ 520811 w 2719346"/>
                  <a:gd name="connsiteY52" fmla="*/ 318053 h 1741336"/>
                  <a:gd name="connsiteX53" fmla="*/ 532738 w 2719346"/>
                  <a:gd name="connsiteY53" fmla="*/ 353834 h 1741336"/>
                  <a:gd name="connsiteX54" fmla="*/ 544665 w 2719346"/>
                  <a:gd name="connsiteY54" fmla="*/ 377687 h 1741336"/>
                  <a:gd name="connsiteX55" fmla="*/ 556592 w 2719346"/>
                  <a:gd name="connsiteY55" fmla="*/ 381663 h 1741336"/>
                  <a:gd name="connsiteX56" fmla="*/ 648032 w 2719346"/>
                  <a:gd name="connsiteY56" fmla="*/ 377687 h 1741336"/>
                  <a:gd name="connsiteX57" fmla="*/ 663934 w 2719346"/>
                  <a:gd name="connsiteY57" fmla="*/ 365760 h 1741336"/>
                  <a:gd name="connsiteX58" fmla="*/ 687788 w 2719346"/>
                  <a:gd name="connsiteY58" fmla="*/ 345882 h 1741336"/>
                  <a:gd name="connsiteX59" fmla="*/ 711642 w 2719346"/>
                  <a:gd name="connsiteY59" fmla="*/ 314077 h 1741336"/>
                  <a:gd name="connsiteX60" fmla="*/ 719593 w 2719346"/>
                  <a:gd name="connsiteY60" fmla="*/ 290223 h 1741336"/>
                  <a:gd name="connsiteX61" fmla="*/ 735496 w 2719346"/>
                  <a:gd name="connsiteY61" fmla="*/ 258418 h 1741336"/>
                  <a:gd name="connsiteX62" fmla="*/ 739472 w 2719346"/>
                  <a:gd name="connsiteY62" fmla="*/ 242515 h 1741336"/>
                  <a:gd name="connsiteX63" fmla="*/ 747423 w 2719346"/>
                  <a:gd name="connsiteY63" fmla="*/ 222637 h 1741336"/>
                  <a:gd name="connsiteX64" fmla="*/ 751399 w 2719346"/>
                  <a:gd name="connsiteY64" fmla="*/ 210710 h 1741336"/>
                  <a:gd name="connsiteX65" fmla="*/ 755374 w 2719346"/>
                  <a:gd name="connsiteY65" fmla="*/ 421420 h 1741336"/>
                  <a:gd name="connsiteX66" fmla="*/ 759350 w 2719346"/>
                  <a:gd name="connsiteY66" fmla="*/ 441298 h 1741336"/>
                  <a:gd name="connsiteX67" fmla="*/ 767301 w 2719346"/>
                  <a:gd name="connsiteY67" fmla="*/ 453225 h 1741336"/>
                  <a:gd name="connsiteX68" fmla="*/ 787179 w 2719346"/>
                  <a:gd name="connsiteY68" fmla="*/ 489006 h 1741336"/>
                  <a:gd name="connsiteX69" fmla="*/ 822960 w 2719346"/>
                  <a:gd name="connsiteY69" fmla="*/ 477079 h 1741336"/>
                  <a:gd name="connsiteX70" fmla="*/ 842839 w 2719346"/>
                  <a:gd name="connsiteY70" fmla="*/ 457200 h 1741336"/>
                  <a:gd name="connsiteX71" fmla="*/ 874644 w 2719346"/>
                  <a:gd name="connsiteY71" fmla="*/ 417444 h 1741336"/>
                  <a:gd name="connsiteX72" fmla="*/ 886571 w 2719346"/>
                  <a:gd name="connsiteY72" fmla="*/ 405517 h 1741336"/>
                  <a:gd name="connsiteX73" fmla="*/ 898498 w 2719346"/>
                  <a:gd name="connsiteY73" fmla="*/ 413468 h 1741336"/>
                  <a:gd name="connsiteX74" fmla="*/ 906449 w 2719346"/>
                  <a:gd name="connsiteY74" fmla="*/ 437322 h 1741336"/>
                  <a:gd name="connsiteX75" fmla="*/ 914400 w 2719346"/>
                  <a:gd name="connsiteY75" fmla="*/ 457200 h 1741336"/>
                  <a:gd name="connsiteX76" fmla="*/ 918376 w 2719346"/>
                  <a:gd name="connsiteY76" fmla="*/ 477079 h 1741336"/>
                  <a:gd name="connsiteX77" fmla="*/ 926327 w 2719346"/>
                  <a:gd name="connsiteY77" fmla="*/ 492981 h 1741336"/>
                  <a:gd name="connsiteX78" fmla="*/ 934279 w 2719346"/>
                  <a:gd name="connsiteY78" fmla="*/ 512860 h 1741336"/>
                  <a:gd name="connsiteX79" fmla="*/ 938254 w 2719346"/>
                  <a:gd name="connsiteY79" fmla="*/ 528762 h 1741336"/>
                  <a:gd name="connsiteX80" fmla="*/ 950181 w 2719346"/>
                  <a:gd name="connsiteY80" fmla="*/ 544665 h 1741336"/>
                  <a:gd name="connsiteX81" fmla="*/ 966084 w 2719346"/>
                  <a:gd name="connsiteY81" fmla="*/ 568519 h 1741336"/>
                  <a:gd name="connsiteX82" fmla="*/ 978011 w 2719346"/>
                  <a:gd name="connsiteY82" fmla="*/ 588397 h 1741336"/>
                  <a:gd name="connsiteX83" fmla="*/ 997889 w 2719346"/>
                  <a:gd name="connsiteY83" fmla="*/ 580446 h 1741336"/>
                  <a:gd name="connsiteX84" fmla="*/ 1017767 w 2719346"/>
                  <a:gd name="connsiteY84" fmla="*/ 552616 h 1741336"/>
                  <a:gd name="connsiteX85" fmla="*/ 1037645 w 2719346"/>
                  <a:gd name="connsiteY85" fmla="*/ 516835 h 1741336"/>
                  <a:gd name="connsiteX86" fmla="*/ 1053548 w 2719346"/>
                  <a:gd name="connsiteY86" fmla="*/ 481054 h 1741336"/>
                  <a:gd name="connsiteX87" fmla="*/ 1057524 w 2719346"/>
                  <a:gd name="connsiteY87" fmla="*/ 469127 h 1741336"/>
                  <a:gd name="connsiteX88" fmla="*/ 1065475 w 2719346"/>
                  <a:gd name="connsiteY88" fmla="*/ 457200 h 1741336"/>
                  <a:gd name="connsiteX89" fmla="*/ 1077402 w 2719346"/>
                  <a:gd name="connsiteY89" fmla="*/ 425395 h 1741336"/>
                  <a:gd name="connsiteX90" fmla="*/ 1085353 w 2719346"/>
                  <a:gd name="connsiteY90" fmla="*/ 409493 h 1741336"/>
                  <a:gd name="connsiteX91" fmla="*/ 1109207 w 2719346"/>
                  <a:gd name="connsiteY91" fmla="*/ 461176 h 1741336"/>
                  <a:gd name="connsiteX92" fmla="*/ 1129085 w 2719346"/>
                  <a:gd name="connsiteY92" fmla="*/ 504908 h 1741336"/>
                  <a:gd name="connsiteX93" fmla="*/ 1144988 w 2719346"/>
                  <a:gd name="connsiteY93" fmla="*/ 556592 h 1741336"/>
                  <a:gd name="connsiteX94" fmla="*/ 1148964 w 2719346"/>
                  <a:gd name="connsiteY94" fmla="*/ 572494 h 1741336"/>
                  <a:gd name="connsiteX95" fmla="*/ 1156915 w 2719346"/>
                  <a:gd name="connsiteY95" fmla="*/ 588397 h 1741336"/>
                  <a:gd name="connsiteX96" fmla="*/ 1176793 w 2719346"/>
                  <a:gd name="connsiteY96" fmla="*/ 624178 h 1741336"/>
                  <a:gd name="connsiteX97" fmla="*/ 1192696 w 2719346"/>
                  <a:gd name="connsiteY97" fmla="*/ 640080 h 1741336"/>
                  <a:gd name="connsiteX98" fmla="*/ 1204623 w 2719346"/>
                  <a:gd name="connsiteY98" fmla="*/ 663934 h 1741336"/>
                  <a:gd name="connsiteX99" fmla="*/ 1208599 w 2719346"/>
                  <a:gd name="connsiteY99" fmla="*/ 679837 h 1741336"/>
                  <a:gd name="connsiteX100" fmla="*/ 1220525 w 2719346"/>
                  <a:gd name="connsiteY100" fmla="*/ 695740 h 1741336"/>
                  <a:gd name="connsiteX101" fmla="*/ 1236428 w 2719346"/>
                  <a:gd name="connsiteY101" fmla="*/ 743447 h 1741336"/>
                  <a:gd name="connsiteX102" fmla="*/ 1240404 w 2719346"/>
                  <a:gd name="connsiteY102" fmla="*/ 759350 h 1741336"/>
                  <a:gd name="connsiteX103" fmla="*/ 1256306 w 2719346"/>
                  <a:gd name="connsiteY103" fmla="*/ 795131 h 1741336"/>
                  <a:gd name="connsiteX104" fmla="*/ 1260282 w 2719346"/>
                  <a:gd name="connsiteY104" fmla="*/ 811034 h 1741336"/>
                  <a:gd name="connsiteX105" fmla="*/ 1272209 w 2719346"/>
                  <a:gd name="connsiteY105" fmla="*/ 834887 h 1741336"/>
                  <a:gd name="connsiteX106" fmla="*/ 1284136 w 2719346"/>
                  <a:gd name="connsiteY106" fmla="*/ 826936 h 1741336"/>
                  <a:gd name="connsiteX107" fmla="*/ 1323892 w 2719346"/>
                  <a:gd name="connsiteY107" fmla="*/ 751399 h 1741336"/>
                  <a:gd name="connsiteX108" fmla="*/ 1331844 w 2719346"/>
                  <a:gd name="connsiteY108" fmla="*/ 703691 h 1741336"/>
                  <a:gd name="connsiteX109" fmla="*/ 1351722 w 2719346"/>
                  <a:gd name="connsiteY109" fmla="*/ 663934 h 1741336"/>
                  <a:gd name="connsiteX110" fmla="*/ 1355698 w 2719346"/>
                  <a:gd name="connsiteY110" fmla="*/ 620202 h 1741336"/>
                  <a:gd name="connsiteX111" fmla="*/ 1379552 w 2719346"/>
                  <a:gd name="connsiteY111" fmla="*/ 576470 h 1741336"/>
                  <a:gd name="connsiteX112" fmla="*/ 1399430 w 2719346"/>
                  <a:gd name="connsiteY112" fmla="*/ 500933 h 1741336"/>
                  <a:gd name="connsiteX113" fmla="*/ 1415332 w 2719346"/>
                  <a:gd name="connsiteY113" fmla="*/ 421420 h 1741336"/>
                  <a:gd name="connsiteX114" fmla="*/ 1423284 w 2719346"/>
                  <a:gd name="connsiteY114" fmla="*/ 405517 h 1741336"/>
                  <a:gd name="connsiteX115" fmla="*/ 1435211 w 2719346"/>
                  <a:gd name="connsiteY115" fmla="*/ 365760 h 1741336"/>
                  <a:gd name="connsiteX116" fmla="*/ 1459065 w 2719346"/>
                  <a:gd name="connsiteY116" fmla="*/ 310101 h 1741336"/>
                  <a:gd name="connsiteX117" fmla="*/ 1474967 w 2719346"/>
                  <a:gd name="connsiteY117" fmla="*/ 349858 h 1741336"/>
                  <a:gd name="connsiteX118" fmla="*/ 1478943 w 2719346"/>
                  <a:gd name="connsiteY118" fmla="*/ 373712 h 1741336"/>
                  <a:gd name="connsiteX119" fmla="*/ 1490870 w 2719346"/>
                  <a:gd name="connsiteY119" fmla="*/ 429371 h 1741336"/>
                  <a:gd name="connsiteX120" fmla="*/ 1510748 w 2719346"/>
                  <a:gd name="connsiteY120" fmla="*/ 489006 h 1741336"/>
                  <a:gd name="connsiteX121" fmla="*/ 1554480 w 2719346"/>
                  <a:gd name="connsiteY121" fmla="*/ 652007 h 1741336"/>
                  <a:gd name="connsiteX122" fmla="*/ 1570383 w 2719346"/>
                  <a:gd name="connsiteY122" fmla="*/ 703691 h 1741336"/>
                  <a:gd name="connsiteX123" fmla="*/ 1594237 w 2719346"/>
                  <a:gd name="connsiteY123" fmla="*/ 807058 h 1741336"/>
                  <a:gd name="connsiteX124" fmla="*/ 1622066 w 2719346"/>
                  <a:gd name="connsiteY124" fmla="*/ 898498 h 1741336"/>
                  <a:gd name="connsiteX125" fmla="*/ 1626042 w 2719346"/>
                  <a:gd name="connsiteY125" fmla="*/ 926327 h 1741336"/>
                  <a:gd name="connsiteX126" fmla="*/ 1641945 w 2719346"/>
                  <a:gd name="connsiteY126" fmla="*/ 966084 h 1741336"/>
                  <a:gd name="connsiteX127" fmla="*/ 1645920 w 2719346"/>
                  <a:gd name="connsiteY127" fmla="*/ 978011 h 1741336"/>
                  <a:gd name="connsiteX128" fmla="*/ 1657847 w 2719346"/>
                  <a:gd name="connsiteY128" fmla="*/ 981987 h 1741336"/>
                  <a:gd name="connsiteX129" fmla="*/ 1665799 w 2719346"/>
                  <a:gd name="connsiteY129" fmla="*/ 974035 h 1741336"/>
                  <a:gd name="connsiteX130" fmla="*/ 1681701 w 2719346"/>
                  <a:gd name="connsiteY130" fmla="*/ 942230 h 1741336"/>
                  <a:gd name="connsiteX131" fmla="*/ 1689652 w 2719346"/>
                  <a:gd name="connsiteY131" fmla="*/ 918376 h 1741336"/>
                  <a:gd name="connsiteX132" fmla="*/ 1709531 w 2719346"/>
                  <a:gd name="connsiteY132" fmla="*/ 950181 h 1741336"/>
                  <a:gd name="connsiteX133" fmla="*/ 1741336 w 2719346"/>
                  <a:gd name="connsiteY133" fmla="*/ 1021743 h 1741336"/>
                  <a:gd name="connsiteX134" fmla="*/ 1773141 w 2719346"/>
                  <a:gd name="connsiteY134" fmla="*/ 1077402 h 1741336"/>
                  <a:gd name="connsiteX135" fmla="*/ 1789044 w 2719346"/>
                  <a:gd name="connsiteY135" fmla="*/ 1073427 h 1741336"/>
                  <a:gd name="connsiteX136" fmla="*/ 1804946 w 2719346"/>
                  <a:gd name="connsiteY136" fmla="*/ 1045597 h 1741336"/>
                  <a:gd name="connsiteX137" fmla="*/ 1828800 w 2719346"/>
                  <a:gd name="connsiteY137" fmla="*/ 993914 h 1741336"/>
                  <a:gd name="connsiteX138" fmla="*/ 1852654 w 2719346"/>
                  <a:gd name="connsiteY138" fmla="*/ 942230 h 1741336"/>
                  <a:gd name="connsiteX139" fmla="*/ 1864581 w 2719346"/>
                  <a:gd name="connsiteY139" fmla="*/ 938254 h 1741336"/>
                  <a:gd name="connsiteX140" fmla="*/ 1896386 w 2719346"/>
                  <a:gd name="connsiteY140" fmla="*/ 981987 h 1741336"/>
                  <a:gd name="connsiteX141" fmla="*/ 1912289 w 2719346"/>
                  <a:gd name="connsiteY141" fmla="*/ 1001865 h 1741336"/>
                  <a:gd name="connsiteX142" fmla="*/ 1956021 w 2719346"/>
                  <a:gd name="connsiteY142" fmla="*/ 1085354 h 1741336"/>
                  <a:gd name="connsiteX143" fmla="*/ 1983851 w 2719346"/>
                  <a:gd name="connsiteY143" fmla="*/ 1137037 h 1741336"/>
                  <a:gd name="connsiteX144" fmla="*/ 2003729 w 2719346"/>
                  <a:gd name="connsiteY144" fmla="*/ 1184745 h 1741336"/>
                  <a:gd name="connsiteX145" fmla="*/ 2015656 w 2719346"/>
                  <a:gd name="connsiteY145" fmla="*/ 1200647 h 1741336"/>
                  <a:gd name="connsiteX146" fmla="*/ 2027583 w 2719346"/>
                  <a:gd name="connsiteY146" fmla="*/ 1228477 h 1741336"/>
                  <a:gd name="connsiteX147" fmla="*/ 2039510 w 2719346"/>
                  <a:gd name="connsiteY147" fmla="*/ 1216550 h 1741336"/>
                  <a:gd name="connsiteX148" fmla="*/ 2095169 w 2719346"/>
                  <a:gd name="connsiteY148" fmla="*/ 1045597 h 1741336"/>
                  <a:gd name="connsiteX149" fmla="*/ 2142877 w 2719346"/>
                  <a:gd name="connsiteY149" fmla="*/ 882595 h 1741336"/>
                  <a:gd name="connsiteX150" fmla="*/ 2150828 w 2719346"/>
                  <a:gd name="connsiteY150" fmla="*/ 830912 h 1741336"/>
                  <a:gd name="connsiteX151" fmla="*/ 2166731 w 2719346"/>
                  <a:gd name="connsiteY151" fmla="*/ 795131 h 1741336"/>
                  <a:gd name="connsiteX152" fmla="*/ 2174682 w 2719346"/>
                  <a:gd name="connsiteY152" fmla="*/ 771277 h 1741336"/>
                  <a:gd name="connsiteX153" fmla="*/ 2182633 w 2719346"/>
                  <a:gd name="connsiteY153" fmla="*/ 735496 h 1741336"/>
                  <a:gd name="connsiteX154" fmla="*/ 2198536 w 2719346"/>
                  <a:gd name="connsiteY154" fmla="*/ 711642 h 1741336"/>
                  <a:gd name="connsiteX155" fmla="*/ 2202512 w 2719346"/>
                  <a:gd name="connsiteY155" fmla="*/ 723569 h 1741336"/>
                  <a:gd name="connsiteX156" fmla="*/ 2210463 w 2719346"/>
                  <a:gd name="connsiteY156" fmla="*/ 735496 h 1741336"/>
                  <a:gd name="connsiteX157" fmla="*/ 2214439 w 2719346"/>
                  <a:gd name="connsiteY157" fmla="*/ 763326 h 1741336"/>
                  <a:gd name="connsiteX158" fmla="*/ 2258171 w 2719346"/>
                  <a:gd name="connsiteY158" fmla="*/ 926327 h 1741336"/>
                  <a:gd name="connsiteX159" fmla="*/ 2270098 w 2719346"/>
                  <a:gd name="connsiteY159" fmla="*/ 958133 h 1741336"/>
                  <a:gd name="connsiteX160" fmla="*/ 2278049 w 2719346"/>
                  <a:gd name="connsiteY160" fmla="*/ 997889 h 1741336"/>
                  <a:gd name="connsiteX161" fmla="*/ 2289976 w 2719346"/>
                  <a:gd name="connsiteY161" fmla="*/ 1049573 h 1741336"/>
                  <a:gd name="connsiteX162" fmla="*/ 2321781 w 2719346"/>
                  <a:gd name="connsiteY162" fmla="*/ 1152940 h 1741336"/>
                  <a:gd name="connsiteX163" fmla="*/ 2333708 w 2719346"/>
                  <a:gd name="connsiteY163" fmla="*/ 1172818 h 1741336"/>
                  <a:gd name="connsiteX164" fmla="*/ 2345635 w 2719346"/>
                  <a:gd name="connsiteY164" fmla="*/ 1220526 h 1741336"/>
                  <a:gd name="connsiteX165" fmla="*/ 2369489 w 2719346"/>
                  <a:gd name="connsiteY165" fmla="*/ 1327868 h 1741336"/>
                  <a:gd name="connsiteX166" fmla="*/ 2397319 w 2719346"/>
                  <a:gd name="connsiteY166" fmla="*/ 1363649 h 1741336"/>
                  <a:gd name="connsiteX167" fmla="*/ 2405270 w 2719346"/>
                  <a:gd name="connsiteY167" fmla="*/ 1375576 h 1741336"/>
                  <a:gd name="connsiteX168" fmla="*/ 2417197 w 2719346"/>
                  <a:gd name="connsiteY168" fmla="*/ 1399430 h 1741336"/>
                  <a:gd name="connsiteX169" fmla="*/ 2429124 w 2719346"/>
                  <a:gd name="connsiteY169" fmla="*/ 1403406 h 1741336"/>
                  <a:gd name="connsiteX170" fmla="*/ 2456953 w 2719346"/>
                  <a:gd name="connsiteY170" fmla="*/ 1411357 h 1741336"/>
                  <a:gd name="connsiteX171" fmla="*/ 2488759 w 2719346"/>
                  <a:gd name="connsiteY171" fmla="*/ 1415333 h 1741336"/>
                  <a:gd name="connsiteX172" fmla="*/ 2504661 w 2719346"/>
                  <a:gd name="connsiteY172" fmla="*/ 1419308 h 1741336"/>
                  <a:gd name="connsiteX173" fmla="*/ 2528515 w 2719346"/>
                  <a:gd name="connsiteY173" fmla="*/ 1411357 h 1741336"/>
                  <a:gd name="connsiteX174" fmla="*/ 2540442 w 2719346"/>
                  <a:gd name="connsiteY174" fmla="*/ 1399430 h 1741336"/>
                  <a:gd name="connsiteX175" fmla="*/ 2572247 w 2719346"/>
                  <a:gd name="connsiteY175" fmla="*/ 1347747 h 1741336"/>
                  <a:gd name="connsiteX176" fmla="*/ 2608028 w 2719346"/>
                  <a:gd name="connsiteY176" fmla="*/ 1351722 h 1741336"/>
                  <a:gd name="connsiteX177" fmla="*/ 2631882 w 2719346"/>
                  <a:gd name="connsiteY177" fmla="*/ 1371600 h 1741336"/>
                  <a:gd name="connsiteX178" fmla="*/ 2647785 w 2719346"/>
                  <a:gd name="connsiteY178" fmla="*/ 1383527 h 1741336"/>
                  <a:gd name="connsiteX179" fmla="*/ 2687541 w 2719346"/>
                  <a:gd name="connsiteY179" fmla="*/ 1419308 h 1741336"/>
                  <a:gd name="connsiteX180" fmla="*/ 2699468 w 2719346"/>
                  <a:gd name="connsiteY180" fmla="*/ 1439187 h 1741336"/>
                  <a:gd name="connsiteX181" fmla="*/ 2711395 w 2719346"/>
                  <a:gd name="connsiteY181" fmla="*/ 1467016 h 1741336"/>
                  <a:gd name="connsiteX182" fmla="*/ 2719346 w 2719346"/>
                  <a:gd name="connsiteY182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685677 w 4345388"/>
                  <a:gd name="connsiteY3" fmla="*/ 1705555 h 1741336"/>
                  <a:gd name="connsiteX4" fmla="*/ 1701580 w 4345388"/>
                  <a:gd name="connsiteY4" fmla="*/ 1681701 h 1741336"/>
                  <a:gd name="connsiteX5" fmla="*/ 1705555 w 4345388"/>
                  <a:gd name="connsiteY5" fmla="*/ 1665799 h 1741336"/>
                  <a:gd name="connsiteX6" fmla="*/ 1713507 w 4345388"/>
                  <a:gd name="connsiteY6" fmla="*/ 1570383 h 1741336"/>
                  <a:gd name="connsiteX7" fmla="*/ 1721458 w 4345388"/>
                  <a:gd name="connsiteY7" fmla="*/ 1542554 h 1741336"/>
                  <a:gd name="connsiteX8" fmla="*/ 1725434 w 4345388"/>
                  <a:gd name="connsiteY8" fmla="*/ 1510748 h 1741336"/>
                  <a:gd name="connsiteX9" fmla="*/ 1733385 w 4345388"/>
                  <a:gd name="connsiteY9" fmla="*/ 1439187 h 1741336"/>
                  <a:gd name="connsiteX10" fmla="*/ 1741336 w 4345388"/>
                  <a:gd name="connsiteY10" fmla="*/ 1407381 h 1741336"/>
                  <a:gd name="connsiteX11" fmla="*/ 1745312 w 4345388"/>
                  <a:gd name="connsiteY11" fmla="*/ 1284136 h 1741336"/>
                  <a:gd name="connsiteX12" fmla="*/ 1749287 w 4345388"/>
                  <a:gd name="connsiteY12" fmla="*/ 1264258 h 1741336"/>
                  <a:gd name="connsiteX13" fmla="*/ 1765190 w 4345388"/>
                  <a:gd name="connsiteY13" fmla="*/ 1204623 h 1741336"/>
                  <a:gd name="connsiteX14" fmla="*/ 1777117 w 4345388"/>
                  <a:gd name="connsiteY14" fmla="*/ 1164867 h 1741336"/>
                  <a:gd name="connsiteX15" fmla="*/ 1789044 w 4345388"/>
                  <a:gd name="connsiteY15" fmla="*/ 1109207 h 1741336"/>
                  <a:gd name="connsiteX16" fmla="*/ 1804947 w 4345388"/>
                  <a:gd name="connsiteY16" fmla="*/ 1041621 h 1741336"/>
                  <a:gd name="connsiteX17" fmla="*/ 1816874 w 4345388"/>
                  <a:gd name="connsiteY17" fmla="*/ 1009816 h 1741336"/>
                  <a:gd name="connsiteX18" fmla="*/ 1828801 w 4345388"/>
                  <a:gd name="connsiteY18" fmla="*/ 978011 h 1741336"/>
                  <a:gd name="connsiteX19" fmla="*/ 1844703 w 4345388"/>
                  <a:gd name="connsiteY19" fmla="*/ 950181 h 1741336"/>
                  <a:gd name="connsiteX20" fmla="*/ 1848679 w 4345388"/>
                  <a:gd name="connsiteY20" fmla="*/ 934279 h 1741336"/>
                  <a:gd name="connsiteX21" fmla="*/ 1856630 w 4345388"/>
                  <a:gd name="connsiteY21" fmla="*/ 918376 h 1741336"/>
                  <a:gd name="connsiteX22" fmla="*/ 1864581 w 4345388"/>
                  <a:gd name="connsiteY22" fmla="*/ 894522 h 1741336"/>
                  <a:gd name="connsiteX23" fmla="*/ 1876508 w 4345388"/>
                  <a:gd name="connsiteY23" fmla="*/ 870668 h 1741336"/>
                  <a:gd name="connsiteX24" fmla="*/ 1884460 w 4345388"/>
                  <a:gd name="connsiteY24" fmla="*/ 826936 h 1741336"/>
                  <a:gd name="connsiteX25" fmla="*/ 1900362 w 4345388"/>
                  <a:gd name="connsiteY25" fmla="*/ 775253 h 1741336"/>
                  <a:gd name="connsiteX26" fmla="*/ 1904338 w 4345388"/>
                  <a:gd name="connsiteY26" fmla="*/ 739472 h 1741336"/>
                  <a:gd name="connsiteX27" fmla="*/ 1916265 w 4345388"/>
                  <a:gd name="connsiteY27" fmla="*/ 608275 h 1741336"/>
                  <a:gd name="connsiteX28" fmla="*/ 1924216 w 4345388"/>
                  <a:gd name="connsiteY28" fmla="*/ 548640 h 1741336"/>
                  <a:gd name="connsiteX29" fmla="*/ 1940119 w 4345388"/>
                  <a:gd name="connsiteY29" fmla="*/ 492981 h 1741336"/>
                  <a:gd name="connsiteX30" fmla="*/ 1956021 w 4345388"/>
                  <a:gd name="connsiteY30" fmla="*/ 441298 h 1741336"/>
                  <a:gd name="connsiteX31" fmla="*/ 1959997 w 4345388"/>
                  <a:gd name="connsiteY31" fmla="*/ 417444 h 1741336"/>
                  <a:gd name="connsiteX32" fmla="*/ 1963973 w 4345388"/>
                  <a:gd name="connsiteY32" fmla="*/ 405517 h 1741336"/>
                  <a:gd name="connsiteX33" fmla="*/ 1967948 w 4345388"/>
                  <a:gd name="connsiteY33" fmla="*/ 357809 h 1741336"/>
                  <a:gd name="connsiteX34" fmla="*/ 1979875 w 4345388"/>
                  <a:gd name="connsiteY34" fmla="*/ 294199 h 1741336"/>
                  <a:gd name="connsiteX35" fmla="*/ 1987827 w 4345388"/>
                  <a:gd name="connsiteY35" fmla="*/ 214686 h 1741336"/>
                  <a:gd name="connsiteX36" fmla="*/ 1995778 w 4345388"/>
                  <a:gd name="connsiteY36" fmla="*/ 182880 h 1741336"/>
                  <a:gd name="connsiteX37" fmla="*/ 1999754 w 4345388"/>
                  <a:gd name="connsiteY37" fmla="*/ 163002 h 1741336"/>
                  <a:gd name="connsiteX38" fmla="*/ 2003729 w 4345388"/>
                  <a:gd name="connsiteY38" fmla="*/ 123246 h 1741336"/>
                  <a:gd name="connsiteX39" fmla="*/ 2015656 w 4345388"/>
                  <a:gd name="connsiteY39" fmla="*/ 79514 h 1741336"/>
                  <a:gd name="connsiteX40" fmla="*/ 2023607 w 4345388"/>
                  <a:gd name="connsiteY40" fmla="*/ 59635 h 1741336"/>
                  <a:gd name="connsiteX41" fmla="*/ 2055413 w 4345388"/>
                  <a:gd name="connsiteY41" fmla="*/ 3976 h 1741336"/>
                  <a:gd name="connsiteX42" fmla="*/ 2075291 w 4345388"/>
                  <a:gd name="connsiteY42" fmla="*/ 0 h 1741336"/>
                  <a:gd name="connsiteX43" fmla="*/ 2083242 w 4345388"/>
                  <a:gd name="connsiteY43" fmla="*/ 15903 h 1741336"/>
                  <a:gd name="connsiteX44" fmla="*/ 2087218 w 4345388"/>
                  <a:gd name="connsiteY44" fmla="*/ 31806 h 1741336"/>
                  <a:gd name="connsiteX45" fmla="*/ 2099145 w 4345388"/>
                  <a:gd name="connsiteY45" fmla="*/ 79514 h 1741336"/>
                  <a:gd name="connsiteX46" fmla="*/ 2103121 w 4345388"/>
                  <a:gd name="connsiteY46" fmla="*/ 123246 h 1741336"/>
                  <a:gd name="connsiteX47" fmla="*/ 2115047 w 4345388"/>
                  <a:gd name="connsiteY47" fmla="*/ 186856 h 1741336"/>
                  <a:gd name="connsiteX48" fmla="*/ 2119023 w 4345388"/>
                  <a:gd name="connsiteY48" fmla="*/ 198783 h 1741336"/>
                  <a:gd name="connsiteX49" fmla="*/ 2134926 w 4345388"/>
                  <a:gd name="connsiteY49" fmla="*/ 250467 h 1741336"/>
                  <a:gd name="connsiteX50" fmla="*/ 2138901 w 4345388"/>
                  <a:gd name="connsiteY50" fmla="*/ 262394 h 1741336"/>
                  <a:gd name="connsiteX51" fmla="*/ 2142877 w 4345388"/>
                  <a:gd name="connsiteY51" fmla="*/ 286247 h 1741336"/>
                  <a:gd name="connsiteX52" fmla="*/ 2146853 w 4345388"/>
                  <a:gd name="connsiteY52" fmla="*/ 318053 h 1741336"/>
                  <a:gd name="connsiteX53" fmla="*/ 2158780 w 4345388"/>
                  <a:gd name="connsiteY53" fmla="*/ 353834 h 1741336"/>
                  <a:gd name="connsiteX54" fmla="*/ 2170707 w 4345388"/>
                  <a:gd name="connsiteY54" fmla="*/ 377687 h 1741336"/>
                  <a:gd name="connsiteX55" fmla="*/ 2182634 w 4345388"/>
                  <a:gd name="connsiteY55" fmla="*/ 381663 h 1741336"/>
                  <a:gd name="connsiteX56" fmla="*/ 2274074 w 4345388"/>
                  <a:gd name="connsiteY56" fmla="*/ 377687 h 1741336"/>
                  <a:gd name="connsiteX57" fmla="*/ 2289976 w 4345388"/>
                  <a:gd name="connsiteY57" fmla="*/ 365760 h 1741336"/>
                  <a:gd name="connsiteX58" fmla="*/ 2313830 w 4345388"/>
                  <a:gd name="connsiteY58" fmla="*/ 345882 h 1741336"/>
                  <a:gd name="connsiteX59" fmla="*/ 2337684 w 4345388"/>
                  <a:gd name="connsiteY59" fmla="*/ 314077 h 1741336"/>
                  <a:gd name="connsiteX60" fmla="*/ 2345635 w 4345388"/>
                  <a:gd name="connsiteY60" fmla="*/ 290223 h 1741336"/>
                  <a:gd name="connsiteX61" fmla="*/ 2361538 w 4345388"/>
                  <a:gd name="connsiteY61" fmla="*/ 258418 h 1741336"/>
                  <a:gd name="connsiteX62" fmla="*/ 2365514 w 4345388"/>
                  <a:gd name="connsiteY62" fmla="*/ 242515 h 1741336"/>
                  <a:gd name="connsiteX63" fmla="*/ 2373465 w 4345388"/>
                  <a:gd name="connsiteY63" fmla="*/ 222637 h 1741336"/>
                  <a:gd name="connsiteX64" fmla="*/ 2377441 w 4345388"/>
                  <a:gd name="connsiteY64" fmla="*/ 210710 h 1741336"/>
                  <a:gd name="connsiteX65" fmla="*/ 2381416 w 4345388"/>
                  <a:gd name="connsiteY65" fmla="*/ 421420 h 1741336"/>
                  <a:gd name="connsiteX66" fmla="*/ 2385392 w 4345388"/>
                  <a:gd name="connsiteY66" fmla="*/ 441298 h 1741336"/>
                  <a:gd name="connsiteX67" fmla="*/ 2393343 w 4345388"/>
                  <a:gd name="connsiteY67" fmla="*/ 453225 h 1741336"/>
                  <a:gd name="connsiteX68" fmla="*/ 2413221 w 4345388"/>
                  <a:gd name="connsiteY68" fmla="*/ 489006 h 1741336"/>
                  <a:gd name="connsiteX69" fmla="*/ 2449002 w 4345388"/>
                  <a:gd name="connsiteY69" fmla="*/ 477079 h 1741336"/>
                  <a:gd name="connsiteX70" fmla="*/ 2468881 w 4345388"/>
                  <a:gd name="connsiteY70" fmla="*/ 457200 h 1741336"/>
                  <a:gd name="connsiteX71" fmla="*/ 2500686 w 4345388"/>
                  <a:gd name="connsiteY71" fmla="*/ 417444 h 1741336"/>
                  <a:gd name="connsiteX72" fmla="*/ 2512613 w 4345388"/>
                  <a:gd name="connsiteY72" fmla="*/ 405517 h 1741336"/>
                  <a:gd name="connsiteX73" fmla="*/ 2524540 w 4345388"/>
                  <a:gd name="connsiteY73" fmla="*/ 413468 h 1741336"/>
                  <a:gd name="connsiteX74" fmla="*/ 2532491 w 4345388"/>
                  <a:gd name="connsiteY74" fmla="*/ 437322 h 1741336"/>
                  <a:gd name="connsiteX75" fmla="*/ 2540442 w 4345388"/>
                  <a:gd name="connsiteY75" fmla="*/ 457200 h 1741336"/>
                  <a:gd name="connsiteX76" fmla="*/ 2544418 w 4345388"/>
                  <a:gd name="connsiteY76" fmla="*/ 477079 h 1741336"/>
                  <a:gd name="connsiteX77" fmla="*/ 2552369 w 4345388"/>
                  <a:gd name="connsiteY77" fmla="*/ 492981 h 1741336"/>
                  <a:gd name="connsiteX78" fmla="*/ 2560321 w 4345388"/>
                  <a:gd name="connsiteY78" fmla="*/ 512860 h 1741336"/>
                  <a:gd name="connsiteX79" fmla="*/ 2564296 w 4345388"/>
                  <a:gd name="connsiteY79" fmla="*/ 528762 h 1741336"/>
                  <a:gd name="connsiteX80" fmla="*/ 2576223 w 4345388"/>
                  <a:gd name="connsiteY80" fmla="*/ 544665 h 1741336"/>
                  <a:gd name="connsiteX81" fmla="*/ 2592126 w 4345388"/>
                  <a:gd name="connsiteY81" fmla="*/ 568519 h 1741336"/>
                  <a:gd name="connsiteX82" fmla="*/ 2604053 w 4345388"/>
                  <a:gd name="connsiteY82" fmla="*/ 588397 h 1741336"/>
                  <a:gd name="connsiteX83" fmla="*/ 2623931 w 4345388"/>
                  <a:gd name="connsiteY83" fmla="*/ 580446 h 1741336"/>
                  <a:gd name="connsiteX84" fmla="*/ 2643809 w 4345388"/>
                  <a:gd name="connsiteY84" fmla="*/ 552616 h 1741336"/>
                  <a:gd name="connsiteX85" fmla="*/ 2663687 w 4345388"/>
                  <a:gd name="connsiteY85" fmla="*/ 516835 h 1741336"/>
                  <a:gd name="connsiteX86" fmla="*/ 2679590 w 4345388"/>
                  <a:gd name="connsiteY86" fmla="*/ 481054 h 1741336"/>
                  <a:gd name="connsiteX87" fmla="*/ 2683566 w 4345388"/>
                  <a:gd name="connsiteY87" fmla="*/ 469127 h 1741336"/>
                  <a:gd name="connsiteX88" fmla="*/ 2691517 w 4345388"/>
                  <a:gd name="connsiteY88" fmla="*/ 457200 h 1741336"/>
                  <a:gd name="connsiteX89" fmla="*/ 2703444 w 4345388"/>
                  <a:gd name="connsiteY89" fmla="*/ 425395 h 1741336"/>
                  <a:gd name="connsiteX90" fmla="*/ 2711395 w 4345388"/>
                  <a:gd name="connsiteY90" fmla="*/ 409493 h 1741336"/>
                  <a:gd name="connsiteX91" fmla="*/ 2735249 w 4345388"/>
                  <a:gd name="connsiteY91" fmla="*/ 461176 h 1741336"/>
                  <a:gd name="connsiteX92" fmla="*/ 2755127 w 4345388"/>
                  <a:gd name="connsiteY92" fmla="*/ 504908 h 1741336"/>
                  <a:gd name="connsiteX93" fmla="*/ 2771030 w 4345388"/>
                  <a:gd name="connsiteY93" fmla="*/ 556592 h 1741336"/>
                  <a:gd name="connsiteX94" fmla="*/ 2775006 w 4345388"/>
                  <a:gd name="connsiteY94" fmla="*/ 572494 h 1741336"/>
                  <a:gd name="connsiteX95" fmla="*/ 2782957 w 4345388"/>
                  <a:gd name="connsiteY95" fmla="*/ 588397 h 1741336"/>
                  <a:gd name="connsiteX96" fmla="*/ 2802835 w 4345388"/>
                  <a:gd name="connsiteY96" fmla="*/ 624178 h 1741336"/>
                  <a:gd name="connsiteX97" fmla="*/ 2818738 w 4345388"/>
                  <a:gd name="connsiteY97" fmla="*/ 640080 h 1741336"/>
                  <a:gd name="connsiteX98" fmla="*/ 2830665 w 4345388"/>
                  <a:gd name="connsiteY98" fmla="*/ 663934 h 1741336"/>
                  <a:gd name="connsiteX99" fmla="*/ 2834641 w 4345388"/>
                  <a:gd name="connsiteY99" fmla="*/ 679837 h 1741336"/>
                  <a:gd name="connsiteX100" fmla="*/ 2846567 w 4345388"/>
                  <a:gd name="connsiteY100" fmla="*/ 695740 h 1741336"/>
                  <a:gd name="connsiteX101" fmla="*/ 2862470 w 4345388"/>
                  <a:gd name="connsiteY101" fmla="*/ 743447 h 1741336"/>
                  <a:gd name="connsiteX102" fmla="*/ 2866446 w 4345388"/>
                  <a:gd name="connsiteY102" fmla="*/ 759350 h 1741336"/>
                  <a:gd name="connsiteX103" fmla="*/ 2882348 w 4345388"/>
                  <a:gd name="connsiteY103" fmla="*/ 795131 h 1741336"/>
                  <a:gd name="connsiteX104" fmla="*/ 2886324 w 4345388"/>
                  <a:gd name="connsiteY104" fmla="*/ 811034 h 1741336"/>
                  <a:gd name="connsiteX105" fmla="*/ 2898251 w 4345388"/>
                  <a:gd name="connsiteY105" fmla="*/ 834887 h 1741336"/>
                  <a:gd name="connsiteX106" fmla="*/ 2910178 w 4345388"/>
                  <a:gd name="connsiteY106" fmla="*/ 826936 h 1741336"/>
                  <a:gd name="connsiteX107" fmla="*/ 2949934 w 4345388"/>
                  <a:gd name="connsiteY107" fmla="*/ 751399 h 1741336"/>
                  <a:gd name="connsiteX108" fmla="*/ 2957886 w 4345388"/>
                  <a:gd name="connsiteY108" fmla="*/ 703691 h 1741336"/>
                  <a:gd name="connsiteX109" fmla="*/ 2977764 w 4345388"/>
                  <a:gd name="connsiteY109" fmla="*/ 663934 h 1741336"/>
                  <a:gd name="connsiteX110" fmla="*/ 2981740 w 4345388"/>
                  <a:gd name="connsiteY110" fmla="*/ 620202 h 1741336"/>
                  <a:gd name="connsiteX111" fmla="*/ 3005594 w 4345388"/>
                  <a:gd name="connsiteY111" fmla="*/ 576470 h 1741336"/>
                  <a:gd name="connsiteX112" fmla="*/ 3025472 w 4345388"/>
                  <a:gd name="connsiteY112" fmla="*/ 500933 h 1741336"/>
                  <a:gd name="connsiteX113" fmla="*/ 3041374 w 4345388"/>
                  <a:gd name="connsiteY113" fmla="*/ 421420 h 1741336"/>
                  <a:gd name="connsiteX114" fmla="*/ 3049326 w 4345388"/>
                  <a:gd name="connsiteY114" fmla="*/ 405517 h 1741336"/>
                  <a:gd name="connsiteX115" fmla="*/ 3061253 w 4345388"/>
                  <a:gd name="connsiteY115" fmla="*/ 365760 h 1741336"/>
                  <a:gd name="connsiteX116" fmla="*/ 3085107 w 4345388"/>
                  <a:gd name="connsiteY116" fmla="*/ 310101 h 1741336"/>
                  <a:gd name="connsiteX117" fmla="*/ 3101009 w 4345388"/>
                  <a:gd name="connsiteY117" fmla="*/ 349858 h 1741336"/>
                  <a:gd name="connsiteX118" fmla="*/ 3104985 w 4345388"/>
                  <a:gd name="connsiteY118" fmla="*/ 373712 h 1741336"/>
                  <a:gd name="connsiteX119" fmla="*/ 3116912 w 4345388"/>
                  <a:gd name="connsiteY119" fmla="*/ 429371 h 1741336"/>
                  <a:gd name="connsiteX120" fmla="*/ 3136790 w 4345388"/>
                  <a:gd name="connsiteY120" fmla="*/ 489006 h 1741336"/>
                  <a:gd name="connsiteX121" fmla="*/ 3180522 w 4345388"/>
                  <a:gd name="connsiteY121" fmla="*/ 652007 h 1741336"/>
                  <a:gd name="connsiteX122" fmla="*/ 3196425 w 4345388"/>
                  <a:gd name="connsiteY122" fmla="*/ 703691 h 1741336"/>
                  <a:gd name="connsiteX123" fmla="*/ 3220279 w 4345388"/>
                  <a:gd name="connsiteY123" fmla="*/ 807058 h 1741336"/>
                  <a:gd name="connsiteX124" fmla="*/ 3248108 w 4345388"/>
                  <a:gd name="connsiteY124" fmla="*/ 898498 h 1741336"/>
                  <a:gd name="connsiteX125" fmla="*/ 3252084 w 4345388"/>
                  <a:gd name="connsiteY125" fmla="*/ 926327 h 1741336"/>
                  <a:gd name="connsiteX126" fmla="*/ 3267987 w 4345388"/>
                  <a:gd name="connsiteY126" fmla="*/ 966084 h 1741336"/>
                  <a:gd name="connsiteX127" fmla="*/ 3271962 w 4345388"/>
                  <a:gd name="connsiteY127" fmla="*/ 978011 h 1741336"/>
                  <a:gd name="connsiteX128" fmla="*/ 3283889 w 4345388"/>
                  <a:gd name="connsiteY128" fmla="*/ 981987 h 1741336"/>
                  <a:gd name="connsiteX129" fmla="*/ 3291841 w 4345388"/>
                  <a:gd name="connsiteY129" fmla="*/ 974035 h 1741336"/>
                  <a:gd name="connsiteX130" fmla="*/ 3307743 w 4345388"/>
                  <a:gd name="connsiteY130" fmla="*/ 942230 h 1741336"/>
                  <a:gd name="connsiteX131" fmla="*/ 3315694 w 4345388"/>
                  <a:gd name="connsiteY131" fmla="*/ 918376 h 1741336"/>
                  <a:gd name="connsiteX132" fmla="*/ 3335573 w 4345388"/>
                  <a:gd name="connsiteY132" fmla="*/ 950181 h 1741336"/>
                  <a:gd name="connsiteX133" fmla="*/ 3367378 w 4345388"/>
                  <a:gd name="connsiteY133" fmla="*/ 1021743 h 1741336"/>
                  <a:gd name="connsiteX134" fmla="*/ 3399183 w 4345388"/>
                  <a:gd name="connsiteY134" fmla="*/ 1077402 h 1741336"/>
                  <a:gd name="connsiteX135" fmla="*/ 3415086 w 4345388"/>
                  <a:gd name="connsiteY135" fmla="*/ 1073427 h 1741336"/>
                  <a:gd name="connsiteX136" fmla="*/ 3430988 w 4345388"/>
                  <a:gd name="connsiteY136" fmla="*/ 1045597 h 1741336"/>
                  <a:gd name="connsiteX137" fmla="*/ 3454842 w 4345388"/>
                  <a:gd name="connsiteY137" fmla="*/ 993914 h 1741336"/>
                  <a:gd name="connsiteX138" fmla="*/ 3478696 w 4345388"/>
                  <a:gd name="connsiteY138" fmla="*/ 942230 h 1741336"/>
                  <a:gd name="connsiteX139" fmla="*/ 3490623 w 4345388"/>
                  <a:gd name="connsiteY139" fmla="*/ 938254 h 1741336"/>
                  <a:gd name="connsiteX140" fmla="*/ 3522428 w 4345388"/>
                  <a:gd name="connsiteY140" fmla="*/ 981987 h 1741336"/>
                  <a:gd name="connsiteX141" fmla="*/ 3538331 w 4345388"/>
                  <a:gd name="connsiteY141" fmla="*/ 1001865 h 1741336"/>
                  <a:gd name="connsiteX142" fmla="*/ 3582063 w 4345388"/>
                  <a:gd name="connsiteY142" fmla="*/ 1085354 h 1741336"/>
                  <a:gd name="connsiteX143" fmla="*/ 3609893 w 4345388"/>
                  <a:gd name="connsiteY143" fmla="*/ 1137037 h 1741336"/>
                  <a:gd name="connsiteX144" fmla="*/ 3629771 w 4345388"/>
                  <a:gd name="connsiteY144" fmla="*/ 1184745 h 1741336"/>
                  <a:gd name="connsiteX145" fmla="*/ 3641698 w 4345388"/>
                  <a:gd name="connsiteY145" fmla="*/ 1200647 h 1741336"/>
                  <a:gd name="connsiteX146" fmla="*/ 3653625 w 4345388"/>
                  <a:gd name="connsiteY146" fmla="*/ 1228477 h 1741336"/>
                  <a:gd name="connsiteX147" fmla="*/ 3665552 w 4345388"/>
                  <a:gd name="connsiteY147" fmla="*/ 1216550 h 1741336"/>
                  <a:gd name="connsiteX148" fmla="*/ 3721211 w 4345388"/>
                  <a:gd name="connsiteY148" fmla="*/ 1045597 h 1741336"/>
                  <a:gd name="connsiteX149" fmla="*/ 3768919 w 4345388"/>
                  <a:gd name="connsiteY149" fmla="*/ 882595 h 1741336"/>
                  <a:gd name="connsiteX150" fmla="*/ 3776870 w 4345388"/>
                  <a:gd name="connsiteY150" fmla="*/ 830912 h 1741336"/>
                  <a:gd name="connsiteX151" fmla="*/ 3792773 w 4345388"/>
                  <a:gd name="connsiteY151" fmla="*/ 795131 h 1741336"/>
                  <a:gd name="connsiteX152" fmla="*/ 3800724 w 4345388"/>
                  <a:gd name="connsiteY152" fmla="*/ 771277 h 1741336"/>
                  <a:gd name="connsiteX153" fmla="*/ 3808675 w 4345388"/>
                  <a:gd name="connsiteY153" fmla="*/ 735496 h 1741336"/>
                  <a:gd name="connsiteX154" fmla="*/ 3824578 w 4345388"/>
                  <a:gd name="connsiteY154" fmla="*/ 711642 h 1741336"/>
                  <a:gd name="connsiteX155" fmla="*/ 3828554 w 4345388"/>
                  <a:gd name="connsiteY155" fmla="*/ 723569 h 1741336"/>
                  <a:gd name="connsiteX156" fmla="*/ 3836505 w 4345388"/>
                  <a:gd name="connsiteY156" fmla="*/ 735496 h 1741336"/>
                  <a:gd name="connsiteX157" fmla="*/ 3840481 w 4345388"/>
                  <a:gd name="connsiteY157" fmla="*/ 763326 h 1741336"/>
                  <a:gd name="connsiteX158" fmla="*/ 3884213 w 4345388"/>
                  <a:gd name="connsiteY158" fmla="*/ 926327 h 1741336"/>
                  <a:gd name="connsiteX159" fmla="*/ 3896140 w 4345388"/>
                  <a:gd name="connsiteY159" fmla="*/ 958133 h 1741336"/>
                  <a:gd name="connsiteX160" fmla="*/ 3904091 w 4345388"/>
                  <a:gd name="connsiteY160" fmla="*/ 997889 h 1741336"/>
                  <a:gd name="connsiteX161" fmla="*/ 3916018 w 4345388"/>
                  <a:gd name="connsiteY161" fmla="*/ 1049573 h 1741336"/>
                  <a:gd name="connsiteX162" fmla="*/ 3947823 w 4345388"/>
                  <a:gd name="connsiteY162" fmla="*/ 1152940 h 1741336"/>
                  <a:gd name="connsiteX163" fmla="*/ 3959750 w 4345388"/>
                  <a:gd name="connsiteY163" fmla="*/ 1172818 h 1741336"/>
                  <a:gd name="connsiteX164" fmla="*/ 3971677 w 4345388"/>
                  <a:gd name="connsiteY164" fmla="*/ 1220526 h 1741336"/>
                  <a:gd name="connsiteX165" fmla="*/ 3995531 w 4345388"/>
                  <a:gd name="connsiteY165" fmla="*/ 1327868 h 1741336"/>
                  <a:gd name="connsiteX166" fmla="*/ 4023361 w 4345388"/>
                  <a:gd name="connsiteY166" fmla="*/ 1363649 h 1741336"/>
                  <a:gd name="connsiteX167" fmla="*/ 4031312 w 4345388"/>
                  <a:gd name="connsiteY167" fmla="*/ 1375576 h 1741336"/>
                  <a:gd name="connsiteX168" fmla="*/ 4043239 w 4345388"/>
                  <a:gd name="connsiteY168" fmla="*/ 1399430 h 1741336"/>
                  <a:gd name="connsiteX169" fmla="*/ 4055166 w 4345388"/>
                  <a:gd name="connsiteY169" fmla="*/ 1403406 h 1741336"/>
                  <a:gd name="connsiteX170" fmla="*/ 4082995 w 4345388"/>
                  <a:gd name="connsiteY170" fmla="*/ 1411357 h 1741336"/>
                  <a:gd name="connsiteX171" fmla="*/ 4114801 w 4345388"/>
                  <a:gd name="connsiteY171" fmla="*/ 1415333 h 1741336"/>
                  <a:gd name="connsiteX172" fmla="*/ 4130703 w 4345388"/>
                  <a:gd name="connsiteY172" fmla="*/ 1419308 h 1741336"/>
                  <a:gd name="connsiteX173" fmla="*/ 4154557 w 4345388"/>
                  <a:gd name="connsiteY173" fmla="*/ 1411357 h 1741336"/>
                  <a:gd name="connsiteX174" fmla="*/ 4166484 w 4345388"/>
                  <a:gd name="connsiteY174" fmla="*/ 1399430 h 1741336"/>
                  <a:gd name="connsiteX175" fmla="*/ 4198289 w 4345388"/>
                  <a:gd name="connsiteY175" fmla="*/ 1347747 h 1741336"/>
                  <a:gd name="connsiteX176" fmla="*/ 4234070 w 4345388"/>
                  <a:gd name="connsiteY176" fmla="*/ 1351722 h 1741336"/>
                  <a:gd name="connsiteX177" fmla="*/ 4257924 w 4345388"/>
                  <a:gd name="connsiteY177" fmla="*/ 1371600 h 1741336"/>
                  <a:gd name="connsiteX178" fmla="*/ 4273827 w 4345388"/>
                  <a:gd name="connsiteY178" fmla="*/ 1383527 h 1741336"/>
                  <a:gd name="connsiteX179" fmla="*/ 4313583 w 4345388"/>
                  <a:gd name="connsiteY179" fmla="*/ 1419308 h 1741336"/>
                  <a:gd name="connsiteX180" fmla="*/ 4325510 w 4345388"/>
                  <a:gd name="connsiteY180" fmla="*/ 1439187 h 1741336"/>
                  <a:gd name="connsiteX181" fmla="*/ 4337437 w 4345388"/>
                  <a:gd name="connsiteY181" fmla="*/ 1467016 h 1741336"/>
                  <a:gd name="connsiteX182" fmla="*/ 4345388 w 4345388"/>
                  <a:gd name="connsiteY182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701580 w 4345388"/>
                  <a:gd name="connsiteY3" fmla="*/ 1681701 h 1741336"/>
                  <a:gd name="connsiteX4" fmla="*/ 1705555 w 4345388"/>
                  <a:gd name="connsiteY4" fmla="*/ 1665799 h 1741336"/>
                  <a:gd name="connsiteX5" fmla="*/ 1713507 w 4345388"/>
                  <a:gd name="connsiteY5" fmla="*/ 1570383 h 1741336"/>
                  <a:gd name="connsiteX6" fmla="*/ 1721458 w 4345388"/>
                  <a:gd name="connsiteY6" fmla="*/ 1542554 h 1741336"/>
                  <a:gd name="connsiteX7" fmla="*/ 1725434 w 4345388"/>
                  <a:gd name="connsiteY7" fmla="*/ 1510748 h 1741336"/>
                  <a:gd name="connsiteX8" fmla="*/ 1733385 w 4345388"/>
                  <a:gd name="connsiteY8" fmla="*/ 1439187 h 1741336"/>
                  <a:gd name="connsiteX9" fmla="*/ 1741336 w 4345388"/>
                  <a:gd name="connsiteY9" fmla="*/ 1407381 h 1741336"/>
                  <a:gd name="connsiteX10" fmla="*/ 1745312 w 4345388"/>
                  <a:gd name="connsiteY10" fmla="*/ 1284136 h 1741336"/>
                  <a:gd name="connsiteX11" fmla="*/ 1749287 w 4345388"/>
                  <a:gd name="connsiteY11" fmla="*/ 1264258 h 1741336"/>
                  <a:gd name="connsiteX12" fmla="*/ 1765190 w 4345388"/>
                  <a:gd name="connsiteY12" fmla="*/ 1204623 h 1741336"/>
                  <a:gd name="connsiteX13" fmla="*/ 1777117 w 4345388"/>
                  <a:gd name="connsiteY13" fmla="*/ 1164867 h 1741336"/>
                  <a:gd name="connsiteX14" fmla="*/ 1789044 w 4345388"/>
                  <a:gd name="connsiteY14" fmla="*/ 1109207 h 1741336"/>
                  <a:gd name="connsiteX15" fmla="*/ 1804947 w 4345388"/>
                  <a:gd name="connsiteY15" fmla="*/ 1041621 h 1741336"/>
                  <a:gd name="connsiteX16" fmla="*/ 1816874 w 4345388"/>
                  <a:gd name="connsiteY16" fmla="*/ 1009816 h 1741336"/>
                  <a:gd name="connsiteX17" fmla="*/ 1828801 w 4345388"/>
                  <a:gd name="connsiteY17" fmla="*/ 978011 h 1741336"/>
                  <a:gd name="connsiteX18" fmla="*/ 1844703 w 4345388"/>
                  <a:gd name="connsiteY18" fmla="*/ 950181 h 1741336"/>
                  <a:gd name="connsiteX19" fmla="*/ 1848679 w 4345388"/>
                  <a:gd name="connsiteY19" fmla="*/ 934279 h 1741336"/>
                  <a:gd name="connsiteX20" fmla="*/ 1856630 w 4345388"/>
                  <a:gd name="connsiteY20" fmla="*/ 918376 h 1741336"/>
                  <a:gd name="connsiteX21" fmla="*/ 1864581 w 4345388"/>
                  <a:gd name="connsiteY21" fmla="*/ 894522 h 1741336"/>
                  <a:gd name="connsiteX22" fmla="*/ 1876508 w 4345388"/>
                  <a:gd name="connsiteY22" fmla="*/ 870668 h 1741336"/>
                  <a:gd name="connsiteX23" fmla="*/ 1884460 w 4345388"/>
                  <a:gd name="connsiteY23" fmla="*/ 826936 h 1741336"/>
                  <a:gd name="connsiteX24" fmla="*/ 1900362 w 4345388"/>
                  <a:gd name="connsiteY24" fmla="*/ 775253 h 1741336"/>
                  <a:gd name="connsiteX25" fmla="*/ 1904338 w 4345388"/>
                  <a:gd name="connsiteY25" fmla="*/ 739472 h 1741336"/>
                  <a:gd name="connsiteX26" fmla="*/ 1916265 w 4345388"/>
                  <a:gd name="connsiteY26" fmla="*/ 608275 h 1741336"/>
                  <a:gd name="connsiteX27" fmla="*/ 1924216 w 4345388"/>
                  <a:gd name="connsiteY27" fmla="*/ 548640 h 1741336"/>
                  <a:gd name="connsiteX28" fmla="*/ 1940119 w 4345388"/>
                  <a:gd name="connsiteY28" fmla="*/ 492981 h 1741336"/>
                  <a:gd name="connsiteX29" fmla="*/ 1956021 w 4345388"/>
                  <a:gd name="connsiteY29" fmla="*/ 441298 h 1741336"/>
                  <a:gd name="connsiteX30" fmla="*/ 1959997 w 4345388"/>
                  <a:gd name="connsiteY30" fmla="*/ 417444 h 1741336"/>
                  <a:gd name="connsiteX31" fmla="*/ 1963973 w 4345388"/>
                  <a:gd name="connsiteY31" fmla="*/ 405517 h 1741336"/>
                  <a:gd name="connsiteX32" fmla="*/ 1967948 w 4345388"/>
                  <a:gd name="connsiteY32" fmla="*/ 357809 h 1741336"/>
                  <a:gd name="connsiteX33" fmla="*/ 1979875 w 4345388"/>
                  <a:gd name="connsiteY33" fmla="*/ 294199 h 1741336"/>
                  <a:gd name="connsiteX34" fmla="*/ 1987827 w 4345388"/>
                  <a:gd name="connsiteY34" fmla="*/ 214686 h 1741336"/>
                  <a:gd name="connsiteX35" fmla="*/ 1995778 w 4345388"/>
                  <a:gd name="connsiteY35" fmla="*/ 182880 h 1741336"/>
                  <a:gd name="connsiteX36" fmla="*/ 1999754 w 4345388"/>
                  <a:gd name="connsiteY36" fmla="*/ 163002 h 1741336"/>
                  <a:gd name="connsiteX37" fmla="*/ 2003729 w 4345388"/>
                  <a:gd name="connsiteY37" fmla="*/ 123246 h 1741336"/>
                  <a:gd name="connsiteX38" fmla="*/ 2015656 w 4345388"/>
                  <a:gd name="connsiteY38" fmla="*/ 79514 h 1741336"/>
                  <a:gd name="connsiteX39" fmla="*/ 2023607 w 4345388"/>
                  <a:gd name="connsiteY39" fmla="*/ 59635 h 1741336"/>
                  <a:gd name="connsiteX40" fmla="*/ 2055413 w 4345388"/>
                  <a:gd name="connsiteY40" fmla="*/ 3976 h 1741336"/>
                  <a:gd name="connsiteX41" fmla="*/ 2075291 w 4345388"/>
                  <a:gd name="connsiteY41" fmla="*/ 0 h 1741336"/>
                  <a:gd name="connsiteX42" fmla="*/ 2083242 w 4345388"/>
                  <a:gd name="connsiteY42" fmla="*/ 15903 h 1741336"/>
                  <a:gd name="connsiteX43" fmla="*/ 2087218 w 4345388"/>
                  <a:gd name="connsiteY43" fmla="*/ 31806 h 1741336"/>
                  <a:gd name="connsiteX44" fmla="*/ 2099145 w 4345388"/>
                  <a:gd name="connsiteY44" fmla="*/ 79514 h 1741336"/>
                  <a:gd name="connsiteX45" fmla="*/ 2103121 w 4345388"/>
                  <a:gd name="connsiteY45" fmla="*/ 123246 h 1741336"/>
                  <a:gd name="connsiteX46" fmla="*/ 2115047 w 4345388"/>
                  <a:gd name="connsiteY46" fmla="*/ 186856 h 1741336"/>
                  <a:gd name="connsiteX47" fmla="*/ 2119023 w 4345388"/>
                  <a:gd name="connsiteY47" fmla="*/ 198783 h 1741336"/>
                  <a:gd name="connsiteX48" fmla="*/ 2134926 w 4345388"/>
                  <a:gd name="connsiteY48" fmla="*/ 250467 h 1741336"/>
                  <a:gd name="connsiteX49" fmla="*/ 2138901 w 4345388"/>
                  <a:gd name="connsiteY49" fmla="*/ 262394 h 1741336"/>
                  <a:gd name="connsiteX50" fmla="*/ 2142877 w 4345388"/>
                  <a:gd name="connsiteY50" fmla="*/ 286247 h 1741336"/>
                  <a:gd name="connsiteX51" fmla="*/ 2146853 w 4345388"/>
                  <a:gd name="connsiteY51" fmla="*/ 318053 h 1741336"/>
                  <a:gd name="connsiteX52" fmla="*/ 2158780 w 4345388"/>
                  <a:gd name="connsiteY52" fmla="*/ 353834 h 1741336"/>
                  <a:gd name="connsiteX53" fmla="*/ 2170707 w 4345388"/>
                  <a:gd name="connsiteY53" fmla="*/ 377687 h 1741336"/>
                  <a:gd name="connsiteX54" fmla="*/ 2182634 w 4345388"/>
                  <a:gd name="connsiteY54" fmla="*/ 381663 h 1741336"/>
                  <a:gd name="connsiteX55" fmla="*/ 2274074 w 4345388"/>
                  <a:gd name="connsiteY55" fmla="*/ 377687 h 1741336"/>
                  <a:gd name="connsiteX56" fmla="*/ 2289976 w 4345388"/>
                  <a:gd name="connsiteY56" fmla="*/ 365760 h 1741336"/>
                  <a:gd name="connsiteX57" fmla="*/ 2313830 w 4345388"/>
                  <a:gd name="connsiteY57" fmla="*/ 345882 h 1741336"/>
                  <a:gd name="connsiteX58" fmla="*/ 2337684 w 4345388"/>
                  <a:gd name="connsiteY58" fmla="*/ 314077 h 1741336"/>
                  <a:gd name="connsiteX59" fmla="*/ 2345635 w 4345388"/>
                  <a:gd name="connsiteY59" fmla="*/ 290223 h 1741336"/>
                  <a:gd name="connsiteX60" fmla="*/ 2361538 w 4345388"/>
                  <a:gd name="connsiteY60" fmla="*/ 258418 h 1741336"/>
                  <a:gd name="connsiteX61" fmla="*/ 2365514 w 4345388"/>
                  <a:gd name="connsiteY61" fmla="*/ 242515 h 1741336"/>
                  <a:gd name="connsiteX62" fmla="*/ 2373465 w 4345388"/>
                  <a:gd name="connsiteY62" fmla="*/ 222637 h 1741336"/>
                  <a:gd name="connsiteX63" fmla="*/ 2377441 w 4345388"/>
                  <a:gd name="connsiteY63" fmla="*/ 210710 h 1741336"/>
                  <a:gd name="connsiteX64" fmla="*/ 2381416 w 4345388"/>
                  <a:gd name="connsiteY64" fmla="*/ 421420 h 1741336"/>
                  <a:gd name="connsiteX65" fmla="*/ 2385392 w 4345388"/>
                  <a:gd name="connsiteY65" fmla="*/ 441298 h 1741336"/>
                  <a:gd name="connsiteX66" fmla="*/ 2393343 w 4345388"/>
                  <a:gd name="connsiteY66" fmla="*/ 453225 h 1741336"/>
                  <a:gd name="connsiteX67" fmla="*/ 2413221 w 4345388"/>
                  <a:gd name="connsiteY67" fmla="*/ 489006 h 1741336"/>
                  <a:gd name="connsiteX68" fmla="*/ 2449002 w 4345388"/>
                  <a:gd name="connsiteY68" fmla="*/ 477079 h 1741336"/>
                  <a:gd name="connsiteX69" fmla="*/ 2468881 w 4345388"/>
                  <a:gd name="connsiteY69" fmla="*/ 457200 h 1741336"/>
                  <a:gd name="connsiteX70" fmla="*/ 2500686 w 4345388"/>
                  <a:gd name="connsiteY70" fmla="*/ 417444 h 1741336"/>
                  <a:gd name="connsiteX71" fmla="*/ 2512613 w 4345388"/>
                  <a:gd name="connsiteY71" fmla="*/ 405517 h 1741336"/>
                  <a:gd name="connsiteX72" fmla="*/ 2524540 w 4345388"/>
                  <a:gd name="connsiteY72" fmla="*/ 413468 h 1741336"/>
                  <a:gd name="connsiteX73" fmla="*/ 2532491 w 4345388"/>
                  <a:gd name="connsiteY73" fmla="*/ 437322 h 1741336"/>
                  <a:gd name="connsiteX74" fmla="*/ 2540442 w 4345388"/>
                  <a:gd name="connsiteY74" fmla="*/ 457200 h 1741336"/>
                  <a:gd name="connsiteX75" fmla="*/ 2544418 w 4345388"/>
                  <a:gd name="connsiteY75" fmla="*/ 477079 h 1741336"/>
                  <a:gd name="connsiteX76" fmla="*/ 2552369 w 4345388"/>
                  <a:gd name="connsiteY76" fmla="*/ 492981 h 1741336"/>
                  <a:gd name="connsiteX77" fmla="*/ 2560321 w 4345388"/>
                  <a:gd name="connsiteY77" fmla="*/ 512860 h 1741336"/>
                  <a:gd name="connsiteX78" fmla="*/ 2564296 w 4345388"/>
                  <a:gd name="connsiteY78" fmla="*/ 528762 h 1741336"/>
                  <a:gd name="connsiteX79" fmla="*/ 2576223 w 4345388"/>
                  <a:gd name="connsiteY79" fmla="*/ 544665 h 1741336"/>
                  <a:gd name="connsiteX80" fmla="*/ 2592126 w 4345388"/>
                  <a:gd name="connsiteY80" fmla="*/ 568519 h 1741336"/>
                  <a:gd name="connsiteX81" fmla="*/ 2604053 w 4345388"/>
                  <a:gd name="connsiteY81" fmla="*/ 588397 h 1741336"/>
                  <a:gd name="connsiteX82" fmla="*/ 2623931 w 4345388"/>
                  <a:gd name="connsiteY82" fmla="*/ 580446 h 1741336"/>
                  <a:gd name="connsiteX83" fmla="*/ 2643809 w 4345388"/>
                  <a:gd name="connsiteY83" fmla="*/ 552616 h 1741336"/>
                  <a:gd name="connsiteX84" fmla="*/ 2663687 w 4345388"/>
                  <a:gd name="connsiteY84" fmla="*/ 516835 h 1741336"/>
                  <a:gd name="connsiteX85" fmla="*/ 2679590 w 4345388"/>
                  <a:gd name="connsiteY85" fmla="*/ 481054 h 1741336"/>
                  <a:gd name="connsiteX86" fmla="*/ 2683566 w 4345388"/>
                  <a:gd name="connsiteY86" fmla="*/ 469127 h 1741336"/>
                  <a:gd name="connsiteX87" fmla="*/ 2691517 w 4345388"/>
                  <a:gd name="connsiteY87" fmla="*/ 457200 h 1741336"/>
                  <a:gd name="connsiteX88" fmla="*/ 2703444 w 4345388"/>
                  <a:gd name="connsiteY88" fmla="*/ 425395 h 1741336"/>
                  <a:gd name="connsiteX89" fmla="*/ 2711395 w 4345388"/>
                  <a:gd name="connsiteY89" fmla="*/ 409493 h 1741336"/>
                  <a:gd name="connsiteX90" fmla="*/ 2735249 w 4345388"/>
                  <a:gd name="connsiteY90" fmla="*/ 461176 h 1741336"/>
                  <a:gd name="connsiteX91" fmla="*/ 2755127 w 4345388"/>
                  <a:gd name="connsiteY91" fmla="*/ 504908 h 1741336"/>
                  <a:gd name="connsiteX92" fmla="*/ 2771030 w 4345388"/>
                  <a:gd name="connsiteY92" fmla="*/ 556592 h 1741336"/>
                  <a:gd name="connsiteX93" fmla="*/ 2775006 w 4345388"/>
                  <a:gd name="connsiteY93" fmla="*/ 572494 h 1741336"/>
                  <a:gd name="connsiteX94" fmla="*/ 2782957 w 4345388"/>
                  <a:gd name="connsiteY94" fmla="*/ 588397 h 1741336"/>
                  <a:gd name="connsiteX95" fmla="*/ 2802835 w 4345388"/>
                  <a:gd name="connsiteY95" fmla="*/ 624178 h 1741336"/>
                  <a:gd name="connsiteX96" fmla="*/ 2818738 w 4345388"/>
                  <a:gd name="connsiteY96" fmla="*/ 640080 h 1741336"/>
                  <a:gd name="connsiteX97" fmla="*/ 2830665 w 4345388"/>
                  <a:gd name="connsiteY97" fmla="*/ 663934 h 1741336"/>
                  <a:gd name="connsiteX98" fmla="*/ 2834641 w 4345388"/>
                  <a:gd name="connsiteY98" fmla="*/ 679837 h 1741336"/>
                  <a:gd name="connsiteX99" fmla="*/ 2846567 w 4345388"/>
                  <a:gd name="connsiteY99" fmla="*/ 695740 h 1741336"/>
                  <a:gd name="connsiteX100" fmla="*/ 2862470 w 4345388"/>
                  <a:gd name="connsiteY100" fmla="*/ 743447 h 1741336"/>
                  <a:gd name="connsiteX101" fmla="*/ 2866446 w 4345388"/>
                  <a:gd name="connsiteY101" fmla="*/ 759350 h 1741336"/>
                  <a:gd name="connsiteX102" fmla="*/ 2882348 w 4345388"/>
                  <a:gd name="connsiteY102" fmla="*/ 795131 h 1741336"/>
                  <a:gd name="connsiteX103" fmla="*/ 2886324 w 4345388"/>
                  <a:gd name="connsiteY103" fmla="*/ 811034 h 1741336"/>
                  <a:gd name="connsiteX104" fmla="*/ 2898251 w 4345388"/>
                  <a:gd name="connsiteY104" fmla="*/ 834887 h 1741336"/>
                  <a:gd name="connsiteX105" fmla="*/ 2910178 w 4345388"/>
                  <a:gd name="connsiteY105" fmla="*/ 826936 h 1741336"/>
                  <a:gd name="connsiteX106" fmla="*/ 2949934 w 4345388"/>
                  <a:gd name="connsiteY106" fmla="*/ 751399 h 1741336"/>
                  <a:gd name="connsiteX107" fmla="*/ 2957886 w 4345388"/>
                  <a:gd name="connsiteY107" fmla="*/ 703691 h 1741336"/>
                  <a:gd name="connsiteX108" fmla="*/ 2977764 w 4345388"/>
                  <a:gd name="connsiteY108" fmla="*/ 663934 h 1741336"/>
                  <a:gd name="connsiteX109" fmla="*/ 2981740 w 4345388"/>
                  <a:gd name="connsiteY109" fmla="*/ 620202 h 1741336"/>
                  <a:gd name="connsiteX110" fmla="*/ 3005594 w 4345388"/>
                  <a:gd name="connsiteY110" fmla="*/ 576470 h 1741336"/>
                  <a:gd name="connsiteX111" fmla="*/ 3025472 w 4345388"/>
                  <a:gd name="connsiteY111" fmla="*/ 500933 h 1741336"/>
                  <a:gd name="connsiteX112" fmla="*/ 3041374 w 4345388"/>
                  <a:gd name="connsiteY112" fmla="*/ 421420 h 1741336"/>
                  <a:gd name="connsiteX113" fmla="*/ 3049326 w 4345388"/>
                  <a:gd name="connsiteY113" fmla="*/ 405517 h 1741336"/>
                  <a:gd name="connsiteX114" fmla="*/ 3061253 w 4345388"/>
                  <a:gd name="connsiteY114" fmla="*/ 365760 h 1741336"/>
                  <a:gd name="connsiteX115" fmla="*/ 3085107 w 4345388"/>
                  <a:gd name="connsiteY115" fmla="*/ 310101 h 1741336"/>
                  <a:gd name="connsiteX116" fmla="*/ 3101009 w 4345388"/>
                  <a:gd name="connsiteY116" fmla="*/ 349858 h 1741336"/>
                  <a:gd name="connsiteX117" fmla="*/ 3104985 w 4345388"/>
                  <a:gd name="connsiteY117" fmla="*/ 373712 h 1741336"/>
                  <a:gd name="connsiteX118" fmla="*/ 3116912 w 4345388"/>
                  <a:gd name="connsiteY118" fmla="*/ 429371 h 1741336"/>
                  <a:gd name="connsiteX119" fmla="*/ 3136790 w 4345388"/>
                  <a:gd name="connsiteY119" fmla="*/ 489006 h 1741336"/>
                  <a:gd name="connsiteX120" fmla="*/ 3180522 w 4345388"/>
                  <a:gd name="connsiteY120" fmla="*/ 652007 h 1741336"/>
                  <a:gd name="connsiteX121" fmla="*/ 3196425 w 4345388"/>
                  <a:gd name="connsiteY121" fmla="*/ 703691 h 1741336"/>
                  <a:gd name="connsiteX122" fmla="*/ 3220279 w 4345388"/>
                  <a:gd name="connsiteY122" fmla="*/ 807058 h 1741336"/>
                  <a:gd name="connsiteX123" fmla="*/ 3248108 w 4345388"/>
                  <a:gd name="connsiteY123" fmla="*/ 898498 h 1741336"/>
                  <a:gd name="connsiteX124" fmla="*/ 3252084 w 4345388"/>
                  <a:gd name="connsiteY124" fmla="*/ 926327 h 1741336"/>
                  <a:gd name="connsiteX125" fmla="*/ 3267987 w 4345388"/>
                  <a:gd name="connsiteY125" fmla="*/ 966084 h 1741336"/>
                  <a:gd name="connsiteX126" fmla="*/ 3271962 w 4345388"/>
                  <a:gd name="connsiteY126" fmla="*/ 978011 h 1741336"/>
                  <a:gd name="connsiteX127" fmla="*/ 3283889 w 4345388"/>
                  <a:gd name="connsiteY127" fmla="*/ 981987 h 1741336"/>
                  <a:gd name="connsiteX128" fmla="*/ 3291841 w 4345388"/>
                  <a:gd name="connsiteY128" fmla="*/ 974035 h 1741336"/>
                  <a:gd name="connsiteX129" fmla="*/ 3307743 w 4345388"/>
                  <a:gd name="connsiteY129" fmla="*/ 942230 h 1741336"/>
                  <a:gd name="connsiteX130" fmla="*/ 3315694 w 4345388"/>
                  <a:gd name="connsiteY130" fmla="*/ 918376 h 1741336"/>
                  <a:gd name="connsiteX131" fmla="*/ 3335573 w 4345388"/>
                  <a:gd name="connsiteY131" fmla="*/ 950181 h 1741336"/>
                  <a:gd name="connsiteX132" fmla="*/ 3367378 w 4345388"/>
                  <a:gd name="connsiteY132" fmla="*/ 1021743 h 1741336"/>
                  <a:gd name="connsiteX133" fmla="*/ 3399183 w 4345388"/>
                  <a:gd name="connsiteY133" fmla="*/ 1077402 h 1741336"/>
                  <a:gd name="connsiteX134" fmla="*/ 3415086 w 4345388"/>
                  <a:gd name="connsiteY134" fmla="*/ 1073427 h 1741336"/>
                  <a:gd name="connsiteX135" fmla="*/ 3430988 w 4345388"/>
                  <a:gd name="connsiteY135" fmla="*/ 1045597 h 1741336"/>
                  <a:gd name="connsiteX136" fmla="*/ 3454842 w 4345388"/>
                  <a:gd name="connsiteY136" fmla="*/ 993914 h 1741336"/>
                  <a:gd name="connsiteX137" fmla="*/ 3478696 w 4345388"/>
                  <a:gd name="connsiteY137" fmla="*/ 942230 h 1741336"/>
                  <a:gd name="connsiteX138" fmla="*/ 3490623 w 4345388"/>
                  <a:gd name="connsiteY138" fmla="*/ 938254 h 1741336"/>
                  <a:gd name="connsiteX139" fmla="*/ 3522428 w 4345388"/>
                  <a:gd name="connsiteY139" fmla="*/ 981987 h 1741336"/>
                  <a:gd name="connsiteX140" fmla="*/ 3538331 w 4345388"/>
                  <a:gd name="connsiteY140" fmla="*/ 1001865 h 1741336"/>
                  <a:gd name="connsiteX141" fmla="*/ 3582063 w 4345388"/>
                  <a:gd name="connsiteY141" fmla="*/ 1085354 h 1741336"/>
                  <a:gd name="connsiteX142" fmla="*/ 3609893 w 4345388"/>
                  <a:gd name="connsiteY142" fmla="*/ 1137037 h 1741336"/>
                  <a:gd name="connsiteX143" fmla="*/ 3629771 w 4345388"/>
                  <a:gd name="connsiteY143" fmla="*/ 1184745 h 1741336"/>
                  <a:gd name="connsiteX144" fmla="*/ 3641698 w 4345388"/>
                  <a:gd name="connsiteY144" fmla="*/ 1200647 h 1741336"/>
                  <a:gd name="connsiteX145" fmla="*/ 3653625 w 4345388"/>
                  <a:gd name="connsiteY145" fmla="*/ 1228477 h 1741336"/>
                  <a:gd name="connsiteX146" fmla="*/ 3665552 w 4345388"/>
                  <a:gd name="connsiteY146" fmla="*/ 1216550 h 1741336"/>
                  <a:gd name="connsiteX147" fmla="*/ 3721211 w 4345388"/>
                  <a:gd name="connsiteY147" fmla="*/ 1045597 h 1741336"/>
                  <a:gd name="connsiteX148" fmla="*/ 3768919 w 4345388"/>
                  <a:gd name="connsiteY148" fmla="*/ 882595 h 1741336"/>
                  <a:gd name="connsiteX149" fmla="*/ 3776870 w 4345388"/>
                  <a:gd name="connsiteY149" fmla="*/ 830912 h 1741336"/>
                  <a:gd name="connsiteX150" fmla="*/ 3792773 w 4345388"/>
                  <a:gd name="connsiteY150" fmla="*/ 795131 h 1741336"/>
                  <a:gd name="connsiteX151" fmla="*/ 3800724 w 4345388"/>
                  <a:gd name="connsiteY151" fmla="*/ 771277 h 1741336"/>
                  <a:gd name="connsiteX152" fmla="*/ 3808675 w 4345388"/>
                  <a:gd name="connsiteY152" fmla="*/ 735496 h 1741336"/>
                  <a:gd name="connsiteX153" fmla="*/ 3824578 w 4345388"/>
                  <a:gd name="connsiteY153" fmla="*/ 711642 h 1741336"/>
                  <a:gd name="connsiteX154" fmla="*/ 3828554 w 4345388"/>
                  <a:gd name="connsiteY154" fmla="*/ 723569 h 1741336"/>
                  <a:gd name="connsiteX155" fmla="*/ 3836505 w 4345388"/>
                  <a:gd name="connsiteY155" fmla="*/ 735496 h 1741336"/>
                  <a:gd name="connsiteX156" fmla="*/ 3840481 w 4345388"/>
                  <a:gd name="connsiteY156" fmla="*/ 763326 h 1741336"/>
                  <a:gd name="connsiteX157" fmla="*/ 3884213 w 4345388"/>
                  <a:gd name="connsiteY157" fmla="*/ 926327 h 1741336"/>
                  <a:gd name="connsiteX158" fmla="*/ 3896140 w 4345388"/>
                  <a:gd name="connsiteY158" fmla="*/ 958133 h 1741336"/>
                  <a:gd name="connsiteX159" fmla="*/ 3904091 w 4345388"/>
                  <a:gd name="connsiteY159" fmla="*/ 997889 h 1741336"/>
                  <a:gd name="connsiteX160" fmla="*/ 3916018 w 4345388"/>
                  <a:gd name="connsiteY160" fmla="*/ 1049573 h 1741336"/>
                  <a:gd name="connsiteX161" fmla="*/ 3947823 w 4345388"/>
                  <a:gd name="connsiteY161" fmla="*/ 1152940 h 1741336"/>
                  <a:gd name="connsiteX162" fmla="*/ 3959750 w 4345388"/>
                  <a:gd name="connsiteY162" fmla="*/ 1172818 h 1741336"/>
                  <a:gd name="connsiteX163" fmla="*/ 3971677 w 4345388"/>
                  <a:gd name="connsiteY163" fmla="*/ 1220526 h 1741336"/>
                  <a:gd name="connsiteX164" fmla="*/ 3995531 w 4345388"/>
                  <a:gd name="connsiteY164" fmla="*/ 1327868 h 1741336"/>
                  <a:gd name="connsiteX165" fmla="*/ 4023361 w 4345388"/>
                  <a:gd name="connsiteY165" fmla="*/ 1363649 h 1741336"/>
                  <a:gd name="connsiteX166" fmla="*/ 4031312 w 4345388"/>
                  <a:gd name="connsiteY166" fmla="*/ 1375576 h 1741336"/>
                  <a:gd name="connsiteX167" fmla="*/ 4043239 w 4345388"/>
                  <a:gd name="connsiteY167" fmla="*/ 1399430 h 1741336"/>
                  <a:gd name="connsiteX168" fmla="*/ 4055166 w 4345388"/>
                  <a:gd name="connsiteY168" fmla="*/ 1403406 h 1741336"/>
                  <a:gd name="connsiteX169" fmla="*/ 4082995 w 4345388"/>
                  <a:gd name="connsiteY169" fmla="*/ 1411357 h 1741336"/>
                  <a:gd name="connsiteX170" fmla="*/ 4114801 w 4345388"/>
                  <a:gd name="connsiteY170" fmla="*/ 1415333 h 1741336"/>
                  <a:gd name="connsiteX171" fmla="*/ 4130703 w 4345388"/>
                  <a:gd name="connsiteY171" fmla="*/ 1419308 h 1741336"/>
                  <a:gd name="connsiteX172" fmla="*/ 4154557 w 4345388"/>
                  <a:gd name="connsiteY172" fmla="*/ 1411357 h 1741336"/>
                  <a:gd name="connsiteX173" fmla="*/ 4166484 w 4345388"/>
                  <a:gd name="connsiteY173" fmla="*/ 1399430 h 1741336"/>
                  <a:gd name="connsiteX174" fmla="*/ 4198289 w 4345388"/>
                  <a:gd name="connsiteY174" fmla="*/ 1347747 h 1741336"/>
                  <a:gd name="connsiteX175" fmla="*/ 4234070 w 4345388"/>
                  <a:gd name="connsiteY175" fmla="*/ 1351722 h 1741336"/>
                  <a:gd name="connsiteX176" fmla="*/ 4257924 w 4345388"/>
                  <a:gd name="connsiteY176" fmla="*/ 1371600 h 1741336"/>
                  <a:gd name="connsiteX177" fmla="*/ 4273827 w 4345388"/>
                  <a:gd name="connsiteY177" fmla="*/ 1383527 h 1741336"/>
                  <a:gd name="connsiteX178" fmla="*/ 4313583 w 4345388"/>
                  <a:gd name="connsiteY178" fmla="*/ 1419308 h 1741336"/>
                  <a:gd name="connsiteX179" fmla="*/ 4325510 w 4345388"/>
                  <a:gd name="connsiteY179" fmla="*/ 1439187 h 1741336"/>
                  <a:gd name="connsiteX180" fmla="*/ 4337437 w 4345388"/>
                  <a:gd name="connsiteY180" fmla="*/ 1467016 h 1741336"/>
                  <a:gd name="connsiteX181" fmla="*/ 4345388 w 4345388"/>
                  <a:gd name="connsiteY181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705555 w 4345388"/>
                  <a:gd name="connsiteY3" fmla="*/ 1665799 h 1741336"/>
                  <a:gd name="connsiteX4" fmla="*/ 1713507 w 4345388"/>
                  <a:gd name="connsiteY4" fmla="*/ 1570383 h 1741336"/>
                  <a:gd name="connsiteX5" fmla="*/ 1721458 w 4345388"/>
                  <a:gd name="connsiteY5" fmla="*/ 1542554 h 1741336"/>
                  <a:gd name="connsiteX6" fmla="*/ 1725434 w 4345388"/>
                  <a:gd name="connsiteY6" fmla="*/ 1510748 h 1741336"/>
                  <a:gd name="connsiteX7" fmla="*/ 1733385 w 4345388"/>
                  <a:gd name="connsiteY7" fmla="*/ 1439187 h 1741336"/>
                  <a:gd name="connsiteX8" fmla="*/ 1741336 w 4345388"/>
                  <a:gd name="connsiteY8" fmla="*/ 1407381 h 1741336"/>
                  <a:gd name="connsiteX9" fmla="*/ 1745312 w 4345388"/>
                  <a:gd name="connsiteY9" fmla="*/ 1284136 h 1741336"/>
                  <a:gd name="connsiteX10" fmla="*/ 1749287 w 4345388"/>
                  <a:gd name="connsiteY10" fmla="*/ 1264258 h 1741336"/>
                  <a:gd name="connsiteX11" fmla="*/ 1765190 w 4345388"/>
                  <a:gd name="connsiteY11" fmla="*/ 1204623 h 1741336"/>
                  <a:gd name="connsiteX12" fmla="*/ 1777117 w 4345388"/>
                  <a:gd name="connsiteY12" fmla="*/ 1164867 h 1741336"/>
                  <a:gd name="connsiteX13" fmla="*/ 1789044 w 4345388"/>
                  <a:gd name="connsiteY13" fmla="*/ 1109207 h 1741336"/>
                  <a:gd name="connsiteX14" fmla="*/ 1804947 w 4345388"/>
                  <a:gd name="connsiteY14" fmla="*/ 1041621 h 1741336"/>
                  <a:gd name="connsiteX15" fmla="*/ 1816874 w 4345388"/>
                  <a:gd name="connsiteY15" fmla="*/ 1009816 h 1741336"/>
                  <a:gd name="connsiteX16" fmla="*/ 1828801 w 4345388"/>
                  <a:gd name="connsiteY16" fmla="*/ 978011 h 1741336"/>
                  <a:gd name="connsiteX17" fmla="*/ 1844703 w 4345388"/>
                  <a:gd name="connsiteY17" fmla="*/ 950181 h 1741336"/>
                  <a:gd name="connsiteX18" fmla="*/ 1848679 w 4345388"/>
                  <a:gd name="connsiteY18" fmla="*/ 934279 h 1741336"/>
                  <a:gd name="connsiteX19" fmla="*/ 1856630 w 4345388"/>
                  <a:gd name="connsiteY19" fmla="*/ 918376 h 1741336"/>
                  <a:gd name="connsiteX20" fmla="*/ 1864581 w 4345388"/>
                  <a:gd name="connsiteY20" fmla="*/ 894522 h 1741336"/>
                  <a:gd name="connsiteX21" fmla="*/ 1876508 w 4345388"/>
                  <a:gd name="connsiteY21" fmla="*/ 870668 h 1741336"/>
                  <a:gd name="connsiteX22" fmla="*/ 1884460 w 4345388"/>
                  <a:gd name="connsiteY22" fmla="*/ 826936 h 1741336"/>
                  <a:gd name="connsiteX23" fmla="*/ 1900362 w 4345388"/>
                  <a:gd name="connsiteY23" fmla="*/ 775253 h 1741336"/>
                  <a:gd name="connsiteX24" fmla="*/ 1904338 w 4345388"/>
                  <a:gd name="connsiteY24" fmla="*/ 739472 h 1741336"/>
                  <a:gd name="connsiteX25" fmla="*/ 1916265 w 4345388"/>
                  <a:gd name="connsiteY25" fmla="*/ 608275 h 1741336"/>
                  <a:gd name="connsiteX26" fmla="*/ 1924216 w 4345388"/>
                  <a:gd name="connsiteY26" fmla="*/ 548640 h 1741336"/>
                  <a:gd name="connsiteX27" fmla="*/ 1940119 w 4345388"/>
                  <a:gd name="connsiteY27" fmla="*/ 492981 h 1741336"/>
                  <a:gd name="connsiteX28" fmla="*/ 1956021 w 4345388"/>
                  <a:gd name="connsiteY28" fmla="*/ 441298 h 1741336"/>
                  <a:gd name="connsiteX29" fmla="*/ 1959997 w 4345388"/>
                  <a:gd name="connsiteY29" fmla="*/ 417444 h 1741336"/>
                  <a:gd name="connsiteX30" fmla="*/ 1963973 w 4345388"/>
                  <a:gd name="connsiteY30" fmla="*/ 405517 h 1741336"/>
                  <a:gd name="connsiteX31" fmla="*/ 1967948 w 4345388"/>
                  <a:gd name="connsiteY31" fmla="*/ 357809 h 1741336"/>
                  <a:gd name="connsiteX32" fmla="*/ 1979875 w 4345388"/>
                  <a:gd name="connsiteY32" fmla="*/ 294199 h 1741336"/>
                  <a:gd name="connsiteX33" fmla="*/ 1987827 w 4345388"/>
                  <a:gd name="connsiteY33" fmla="*/ 214686 h 1741336"/>
                  <a:gd name="connsiteX34" fmla="*/ 1995778 w 4345388"/>
                  <a:gd name="connsiteY34" fmla="*/ 182880 h 1741336"/>
                  <a:gd name="connsiteX35" fmla="*/ 1999754 w 4345388"/>
                  <a:gd name="connsiteY35" fmla="*/ 163002 h 1741336"/>
                  <a:gd name="connsiteX36" fmla="*/ 2003729 w 4345388"/>
                  <a:gd name="connsiteY36" fmla="*/ 123246 h 1741336"/>
                  <a:gd name="connsiteX37" fmla="*/ 2015656 w 4345388"/>
                  <a:gd name="connsiteY37" fmla="*/ 79514 h 1741336"/>
                  <a:gd name="connsiteX38" fmla="*/ 2023607 w 4345388"/>
                  <a:gd name="connsiteY38" fmla="*/ 59635 h 1741336"/>
                  <a:gd name="connsiteX39" fmla="*/ 2055413 w 4345388"/>
                  <a:gd name="connsiteY39" fmla="*/ 3976 h 1741336"/>
                  <a:gd name="connsiteX40" fmla="*/ 2075291 w 4345388"/>
                  <a:gd name="connsiteY40" fmla="*/ 0 h 1741336"/>
                  <a:gd name="connsiteX41" fmla="*/ 2083242 w 4345388"/>
                  <a:gd name="connsiteY41" fmla="*/ 15903 h 1741336"/>
                  <a:gd name="connsiteX42" fmla="*/ 2087218 w 4345388"/>
                  <a:gd name="connsiteY42" fmla="*/ 31806 h 1741336"/>
                  <a:gd name="connsiteX43" fmla="*/ 2099145 w 4345388"/>
                  <a:gd name="connsiteY43" fmla="*/ 79514 h 1741336"/>
                  <a:gd name="connsiteX44" fmla="*/ 2103121 w 4345388"/>
                  <a:gd name="connsiteY44" fmla="*/ 123246 h 1741336"/>
                  <a:gd name="connsiteX45" fmla="*/ 2115047 w 4345388"/>
                  <a:gd name="connsiteY45" fmla="*/ 186856 h 1741336"/>
                  <a:gd name="connsiteX46" fmla="*/ 2119023 w 4345388"/>
                  <a:gd name="connsiteY46" fmla="*/ 198783 h 1741336"/>
                  <a:gd name="connsiteX47" fmla="*/ 2134926 w 4345388"/>
                  <a:gd name="connsiteY47" fmla="*/ 250467 h 1741336"/>
                  <a:gd name="connsiteX48" fmla="*/ 2138901 w 4345388"/>
                  <a:gd name="connsiteY48" fmla="*/ 262394 h 1741336"/>
                  <a:gd name="connsiteX49" fmla="*/ 2142877 w 4345388"/>
                  <a:gd name="connsiteY49" fmla="*/ 286247 h 1741336"/>
                  <a:gd name="connsiteX50" fmla="*/ 2146853 w 4345388"/>
                  <a:gd name="connsiteY50" fmla="*/ 318053 h 1741336"/>
                  <a:gd name="connsiteX51" fmla="*/ 2158780 w 4345388"/>
                  <a:gd name="connsiteY51" fmla="*/ 353834 h 1741336"/>
                  <a:gd name="connsiteX52" fmla="*/ 2170707 w 4345388"/>
                  <a:gd name="connsiteY52" fmla="*/ 377687 h 1741336"/>
                  <a:gd name="connsiteX53" fmla="*/ 2182634 w 4345388"/>
                  <a:gd name="connsiteY53" fmla="*/ 381663 h 1741336"/>
                  <a:gd name="connsiteX54" fmla="*/ 2274074 w 4345388"/>
                  <a:gd name="connsiteY54" fmla="*/ 377687 h 1741336"/>
                  <a:gd name="connsiteX55" fmla="*/ 2289976 w 4345388"/>
                  <a:gd name="connsiteY55" fmla="*/ 365760 h 1741336"/>
                  <a:gd name="connsiteX56" fmla="*/ 2313830 w 4345388"/>
                  <a:gd name="connsiteY56" fmla="*/ 345882 h 1741336"/>
                  <a:gd name="connsiteX57" fmla="*/ 2337684 w 4345388"/>
                  <a:gd name="connsiteY57" fmla="*/ 314077 h 1741336"/>
                  <a:gd name="connsiteX58" fmla="*/ 2345635 w 4345388"/>
                  <a:gd name="connsiteY58" fmla="*/ 290223 h 1741336"/>
                  <a:gd name="connsiteX59" fmla="*/ 2361538 w 4345388"/>
                  <a:gd name="connsiteY59" fmla="*/ 258418 h 1741336"/>
                  <a:gd name="connsiteX60" fmla="*/ 2365514 w 4345388"/>
                  <a:gd name="connsiteY60" fmla="*/ 242515 h 1741336"/>
                  <a:gd name="connsiteX61" fmla="*/ 2373465 w 4345388"/>
                  <a:gd name="connsiteY61" fmla="*/ 222637 h 1741336"/>
                  <a:gd name="connsiteX62" fmla="*/ 2377441 w 4345388"/>
                  <a:gd name="connsiteY62" fmla="*/ 210710 h 1741336"/>
                  <a:gd name="connsiteX63" fmla="*/ 2381416 w 4345388"/>
                  <a:gd name="connsiteY63" fmla="*/ 421420 h 1741336"/>
                  <a:gd name="connsiteX64" fmla="*/ 2385392 w 4345388"/>
                  <a:gd name="connsiteY64" fmla="*/ 441298 h 1741336"/>
                  <a:gd name="connsiteX65" fmla="*/ 2393343 w 4345388"/>
                  <a:gd name="connsiteY65" fmla="*/ 453225 h 1741336"/>
                  <a:gd name="connsiteX66" fmla="*/ 2413221 w 4345388"/>
                  <a:gd name="connsiteY66" fmla="*/ 489006 h 1741336"/>
                  <a:gd name="connsiteX67" fmla="*/ 2449002 w 4345388"/>
                  <a:gd name="connsiteY67" fmla="*/ 477079 h 1741336"/>
                  <a:gd name="connsiteX68" fmla="*/ 2468881 w 4345388"/>
                  <a:gd name="connsiteY68" fmla="*/ 457200 h 1741336"/>
                  <a:gd name="connsiteX69" fmla="*/ 2500686 w 4345388"/>
                  <a:gd name="connsiteY69" fmla="*/ 417444 h 1741336"/>
                  <a:gd name="connsiteX70" fmla="*/ 2512613 w 4345388"/>
                  <a:gd name="connsiteY70" fmla="*/ 405517 h 1741336"/>
                  <a:gd name="connsiteX71" fmla="*/ 2524540 w 4345388"/>
                  <a:gd name="connsiteY71" fmla="*/ 413468 h 1741336"/>
                  <a:gd name="connsiteX72" fmla="*/ 2532491 w 4345388"/>
                  <a:gd name="connsiteY72" fmla="*/ 437322 h 1741336"/>
                  <a:gd name="connsiteX73" fmla="*/ 2540442 w 4345388"/>
                  <a:gd name="connsiteY73" fmla="*/ 457200 h 1741336"/>
                  <a:gd name="connsiteX74" fmla="*/ 2544418 w 4345388"/>
                  <a:gd name="connsiteY74" fmla="*/ 477079 h 1741336"/>
                  <a:gd name="connsiteX75" fmla="*/ 2552369 w 4345388"/>
                  <a:gd name="connsiteY75" fmla="*/ 492981 h 1741336"/>
                  <a:gd name="connsiteX76" fmla="*/ 2560321 w 4345388"/>
                  <a:gd name="connsiteY76" fmla="*/ 512860 h 1741336"/>
                  <a:gd name="connsiteX77" fmla="*/ 2564296 w 4345388"/>
                  <a:gd name="connsiteY77" fmla="*/ 528762 h 1741336"/>
                  <a:gd name="connsiteX78" fmla="*/ 2576223 w 4345388"/>
                  <a:gd name="connsiteY78" fmla="*/ 544665 h 1741336"/>
                  <a:gd name="connsiteX79" fmla="*/ 2592126 w 4345388"/>
                  <a:gd name="connsiteY79" fmla="*/ 568519 h 1741336"/>
                  <a:gd name="connsiteX80" fmla="*/ 2604053 w 4345388"/>
                  <a:gd name="connsiteY80" fmla="*/ 588397 h 1741336"/>
                  <a:gd name="connsiteX81" fmla="*/ 2623931 w 4345388"/>
                  <a:gd name="connsiteY81" fmla="*/ 580446 h 1741336"/>
                  <a:gd name="connsiteX82" fmla="*/ 2643809 w 4345388"/>
                  <a:gd name="connsiteY82" fmla="*/ 552616 h 1741336"/>
                  <a:gd name="connsiteX83" fmla="*/ 2663687 w 4345388"/>
                  <a:gd name="connsiteY83" fmla="*/ 516835 h 1741336"/>
                  <a:gd name="connsiteX84" fmla="*/ 2679590 w 4345388"/>
                  <a:gd name="connsiteY84" fmla="*/ 481054 h 1741336"/>
                  <a:gd name="connsiteX85" fmla="*/ 2683566 w 4345388"/>
                  <a:gd name="connsiteY85" fmla="*/ 469127 h 1741336"/>
                  <a:gd name="connsiteX86" fmla="*/ 2691517 w 4345388"/>
                  <a:gd name="connsiteY86" fmla="*/ 457200 h 1741336"/>
                  <a:gd name="connsiteX87" fmla="*/ 2703444 w 4345388"/>
                  <a:gd name="connsiteY87" fmla="*/ 425395 h 1741336"/>
                  <a:gd name="connsiteX88" fmla="*/ 2711395 w 4345388"/>
                  <a:gd name="connsiteY88" fmla="*/ 409493 h 1741336"/>
                  <a:gd name="connsiteX89" fmla="*/ 2735249 w 4345388"/>
                  <a:gd name="connsiteY89" fmla="*/ 461176 h 1741336"/>
                  <a:gd name="connsiteX90" fmla="*/ 2755127 w 4345388"/>
                  <a:gd name="connsiteY90" fmla="*/ 504908 h 1741336"/>
                  <a:gd name="connsiteX91" fmla="*/ 2771030 w 4345388"/>
                  <a:gd name="connsiteY91" fmla="*/ 556592 h 1741336"/>
                  <a:gd name="connsiteX92" fmla="*/ 2775006 w 4345388"/>
                  <a:gd name="connsiteY92" fmla="*/ 572494 h 1741336"/>
                  <a:gd name="connsiteX93" fmla="*/ 2782957 w 4345388"/>
                  <a:gd name="connsiteY93" fmla="*/ 588397 h 1741336"/>
                  <a:gd name="connsiteX94" fmla="*/ 2802835 w 4345388"/>
                  <a:gd name="connsiteY94" fmla="*/ 624178 h 1741336"/>
                  <a:gd name="connsiteX95" fmla="*/ 2818738 w 4345388"/>
                  <a:gd name="connsiteY95" fmla="*/ 640080 h 1741336"/>
                  <a:gd name="connsiteX96" fmla="*/ 2830665 w 4345388"/>
                  <a:gd name="connsiteY96" fmla="*/ 663934 h 1741336"/>
                  <a:gd name="connsiteX97" fmla="*/ 2834641 w 4345388"/>
                  <a:gd name="connsiteY97" fmla="*/ 679837 h 1741336"/>
                  <a:gd name="connsiteX98" fmla="*/ 2846567 w 4345388"/>
                  <a:gd name="connsiteY98" fmla="*/ 695740 h 1741336"/>
                  <a:gd name="connsiteX99" fmla="*/ 2862470 w 4345388"/>
                  <a:gd name="connsiteY99" fmla="*/ 743447 h 1741336"/>
                  <a:gd name="connsiteX100" fmla="*/ 2866446 w 4345388"/>
                  <a:gd name="connsiteY100" fmla="*/ 759350 h 1741336"/>
                  <a:gd name="connsiteX101" fmla="*/ 2882348 w 4345388"/>
                  <a:gd name="connsiteY101" fmla="*/ 795131 h 1741336"/>
                  <a:gd name="connsiteX102" fmla="*/ 2886324 w 4345388"/>
                  <a:gd name="connsiteY102" fmla="*/ 811034 h 1741336"/>
                  <a:gd name="connsiteX103" fmla="*/ 2898251 w 4345388"/>
                  <a:gd name="connsiteY103" fmla="*/ 834887 h 1741336"/>
                  <a:gd name="connsiteX104" fmla="*/ 2910178 w 4345388"/>
                  <a:gd name="connsiteY104" fmla="*/ 826936 h 1741336"/>
                  <a:gd name="connsiteX105" fmla="*/ 2949934 w 4345388"/>
                  <a:gd name="connsiteY105" fmla="*/ 751399 h 1741336"/>
                  <a:gd name="connsiteX106" fmla="*/ 2957886 w 4345388"/>
                  <a:gd name="connsiteY106" fmla="*/ 703691 h 1741336"/>
                  <a:gd name="connsiteX107" fmla="*/ 2977764 w 4345388"/>
                  <a:gd name="connsiteY107" fmla="*/ 663934 h 1741336"/>
                  <a:gd name="connsiteX108" fmla="*/ 2981740 w 4345388"/>
                  <a:gd name="connsiteY108" fmla="*/ 620202 h 1741336"/>
                  <a:gd name="connsiteX109" fmla="*/ 3005594 w 4345388"/>
                  <a:gd name="connsiteY109" fmla="*/ 576470 h 1741336"/>
                  <a:gd name="connsiteX110" fmla="*/ 3025472 w 4345388"/>
                  <a:gd name="connsiteY110" fmla="*/ 500933 h 1741336"/>
                  <a:gd name="connsiteX111" fmla="*/ 3041374 w 4345388"/>
                  <a:gd name="connsiteY111" fmla="*/ 421420 h 1741336"/>
                  <a:gd name="connsiteX112" fmla="*/ 3049326 w 4345388"/>
                  <a:gd name="connsiteY112" fmla="*/ 405517 h 1741336"/>
                  <a:gd name="connsiteX113" fmla="*/ 3061253 w 4345388"/>
                  <a:gd name="connsiteY113" fmla="*/ 365760 h 1741336"/>
                  <a:gd name="connsiteX114" fmla="*/ 3085107 w 4345388"/>
                  <a:gd name="connsiteY114" fmla="*/ 310101 h 1741336"/>
                  <a:gd name="connsiteX115" fmla="*/ 3101009 w 4345388"/>
                  <a:gd name="connsiteY115" fmla="*/ 349858 h 1741336"/>
                  <a:gd name="connsiteX116" fmla="*/ 3104985 w 4345388"/>
                  <a:gd name="connsiteY116" fmla="*/ 373712 h 1741336"/>
                  <a:gd name="connsiteX117" fmla="*/ 3116912 w 4345388"/>
                  <a:gd name="connsiteY117" fmla="*/ 429371 h 1741336"/>
                  <a:gd name="connsiteX118" fmla="*/ 3136790 w 4345388"/>
                  <a:gd name="connsiteY118" fmla="*/ 489006 h 1741336"/>
                  <a:gd name="connsiteX119" fmla="*/ 3180522 w 4345388"/>
                  <a:gd name="connsiteY119" fmla="*/ 652007 h 1741336"/>
                  <a:gd name="connsiteX120" fmla="*/ 3196425 w 4345388"/>
                  <a:gd name="connsiteY120" fmla="*/ 703691 h 1741336"/>
                  <a:gd name="connsiteX121" fmla="*/ 3220279 w 4345388"/>
                  <a:gd name="connsiteY121" fmla="*/ 807058 h 1741336"/>
                  <a:gd name="connsiteX122" fmla="*/ 3248108 w 4345388"/>
                  <a:gd name="connsiteY122" fmla="*/ 898498 h 1741336"/>
                  <a:gd name="connsiteX123" fmla="*/ 3252084 w 4345388"/>
                  <a:gd name="connsiteY123" fmla="*/ 926327 h 1741336"/>
                  <a:gd name="connsiteX124" fmla="*/ 3267987 w 4345388"/>
                  <a:gd name="connsiteY124" fmla="*/ 966084 h 1741336"/>
                  <a:gd name="connsiteX125" fmla="*/ 3271962 w 4345388"/>
                  <a:gd name="connsiteY125" fmla="*/ 978011 h 1741336"/>
                  <a:gd name="connsiteX126" fmla="*/ 3283889 w 4345388"/>
                  <a:gd name="connsiteY126" fmla="*/ 981987 h 1741336"/>
                  <a:gd name="connsiteX127" fmla="*/ 3291841 w 4345388"/>
                  <a:gd name="connsiteY127" fmla="*/ 974035 h 1741336"/>
                  <a:gd name="connsiteX128" fmla="*/ 3307743 w 4345388"/>
                  <a:gd name="connsiteY128" fmla="*/ 942230 h 1741336"/>
                  <a:gd name="connsiteX129" fmla="*/ 3315694 w 4345388"/>
                  <a:gd name="connsiteY129" fmla="*/ 918376 h 1741336"/>
                  <a:gd name="connsiteX130" fmla="*/ 3335573 w 4345388"/>
                  <a:gd name="connsiteY130" fmla="*/ 950181 h 1741336"/>
                  <a:gd name="connsiteX131" fmla="*/ 3367378 w 4345388"/>
                  <a:gd name="connsiteY131" fmla="*/ 1021743 h 1741336"/>
                  <a:gd name="connsiteX132" fmla="*/ 3399183 w 4345388"/>
                  <a:gd name="connsiteY132" fmla="*/ 1077402 h 1741336"/>
                  <a:gd name="connsiteX133" fmla="*/ 3415086 w 4345388"/>
                  <a:gd name="connsiteY133" fmla="*/ 1073427 h 1741336"/>
                  <a:gd name="connsiteX134" fmla="*/ 3430988 w 4345388"/>
                  <a:gd name="connsiteY134" fmla="*/ 1045597 h 1741336"/>
                  <a:gd name="connsiteX135" fmla="*/ 3454842 w 4345388"/>
                  <a:gd name="connsiteY135" fmla="*/ 993914 h 1741336"/>
                  <a:gd name="connsiteX136" fmla="*/ 3478696 w 4345388"/>
                  <a:gd name="connsiteY136" fmla="*/ 942230 h 1741336"/>
                  <a:gd name="connsiteX137" fmla="*/ 3490623 w 4345388"/>
                  <a:gd name="connsiteY137" fmla="*/ 938254 h 1741336"/>
                  <a:gd name="connsiteX138" fmla="*/ 3522428 w 4345388"/>
                  <a:gd name="connsiteY138" fmla="*/ 981987 h 1741336"/>
                  <a:gd name="connsiteX139" fmla="*/ 3538331 w 4345388"/>
                  <a:gd name="connsiteY139" fmla="*/ 1001865 h 1741336"/>
                  <a:gd name="connsiteX140" fmla="*/ 3582063 w 4345388"/>
                  <a:gd name="connsiteY140" fmla="*/ 1085354 h 1741336"/>
                  <a:gd name="connsiteX141" fmla="*/ 3609893 w 4345388"/>
                  <a:gd name="connsiteY141" fmla="*/ 1137037 h 1741336"/>
                  <a:gd name="connsiteX142" fmla="*/ 3629771 w 4345388"/>
                  <a:gd name="connsiteY142" fmla="*/ 1184745 h 1741336"/>
                  <a:gd name="connsiteX143" fmla="*/ 3641698 w 4345388"/>
                  <a:gd name="connsiteY143" fmla="*/ 1200647 h 1741336"/>
                  <a:gd name="connsiteX144" fmla="*/ 3653625 w 4345388"/>
                  <a:gd name="connsiteY144" fmla="*/ 1228477 h 1741336"/>
                  <a:gd name="connsiteX145" fmla="*/ 3665552 w 4345388"/>
                  <a:gd name="connsiteY145" fmla="*/ 1216550 h 1741336"/>
                  <a:gd name="connsiteX146" fmla="*/ 3721211 w 4345388"/>
                  <a:gd name="connsiteY146" fmla="*/ 1045597 h 1741336"/>
                  <a:gd name="connsiteX147" fmla="*/ 3768919 w 4345388"/>
                  <a:gd name="connsiteY147" fmla="*/ 882595 h 1741336"/>
                  <a:gd name="connsiteX148" fmla="*/ 3776870 w 4345388"/>
                  <a:gd name="connsiteY148" fmla="*/ 830912 h 1741336"/>
                  <a:gd name="connsiteX149" fmla="*/ 3792773 w 4345388"/>
                  <a:gd name="connsiteY149" fmla="*/ 795131 h 1741336"/>
                  <a:gd name="connsiteX150" fmla="*/ 3800724 w 4345388"/>
                  <a:gd name="connsiteY150" fmla="*/ 771277 h 1741336"/>
                  <a:gd name="connsiteX151" fmla="*/ 3808675 w 4345388"/>
                  <a:gd name="connsiteY151" fmla="*/ 735496 h 1741336"/>
                  <a:gd name="connsiteX152" fmla="*/ 3824578 w 4345388"/>
                  <a:gd name="connsiteY152" fmla="*/ 711642 h 1741336"/>
                  <a:gd name="connsiteX153" fmla="*/ 3828554 w 4345388"/>
                  <a:gd name="connsiteY153" fmla="*/ 723569 h 1741336"/>
                  <a:gd name="connsiteX154" fmla="*/ 3836505 w 4345388"/>
                  <a:gd name="connsiteY154" fmla="*/ 735496 h 1741336"/>
                  <a:gd name="connsiteX155" fmla="*/ 3840481 w 4345388"/>
                  <a:gd name="connsiteY155" fmla="*/ 763326 h 1741336"/>
                  <a:gd name="connsiteX156" fmla="*/ 3884213 w 4345388"/>
                  <a:gd name="connsiteY156" fmla="*/ 926327 h 1741336"/>
                  <a:gd name="connsiteX157" fmla="*/ 3896140 w 4345388"/>
                  <a:gd name="connsiteY157" fmla="*/ 958133 h 1741336"/>
                  <a:gd name="connsiteX158" fmla="*/ 3904091 w 4345388"/>
                  <a:gd name="connsiteY158" fmla="*/ 997889 h 1741336"/>
                  <a:gd name="connsiteX159" fmla="*/ 3916018 w 4345388"/>
                  <a:gd name="connsiteY159" fmla="*/ 1049573 h 1741336"/>
                  <a:gd name="connsiteX160" fmla="*/ 3947823 w 4345388"/>
                  <a:gd name="connsiteY160" fmla="*/ 1152940 h 1741336"/>
                  <a:gd name="connsiteX161" fmla="*/ 3959750 w 4345388"/>
                  <a:gd name="connsiteY161" fmla="*/ 1172818 h 1741336"/>
                  <a:gd name="connsiteX162" fmla="*/ 3971677 w 4345388"/>
                  <a:gd name="connsiteY162" fmla="*/ 1220526 h 1741336"/>
                  <a:gd name="connsiteX163" fmla="*/ 3995531 w 4345388"/>
                  <a:gd name="connsiteY163" fmla="*/ 1327868 h 1741336"/>
                  <a:gd name="connsiteX164" fmla="*/ 4023361 w 4345388"/>
                  <a:gd name="connsiteY164" fmla="*/ 1363649 h 1741336"/>
                  <a:gd name="connsiteX165" fmla="*/ 4031312 w 4345388"/>
                  <a:gd name="connsiteY165" fmla="*/ 1375576 h 1741336"/>
                  <a:gd name="connsiteX166" fmla="*/ 4043239 w 4345388"/>
                  <a:gd name="connsiteY166" fmla="*/ 1399430 h 1741336"/>
                  <a:gd name="connsiteX167" fmla="*/ 4055166 w 4345388"/>
                  <a:gd name="connsiteY167" fmla="*/ 1403406 h 1741336"/>
                  <a:gd name="connsiteX168" fmla="*/ 4082995 w 4345388"/>
                  <a:gd name="connsiteY168" fmla="*/ 1411357 h 1741336"/>
                  <a:gd name="connsiteX169" fmla="*/ 4114801 w 4345388"/>
                  <a:gd name="connsiteY169" fmla="*/ 1415333 h 1741336"/>
                  <a:gd name="connsiteX170" fmla="*/ 4130703 w 4345388"/>
                  <a:gd name="connsiteY170" fmla="*/ 1419308 h 1741336"/>
                  <a:gd name="connsiteX171" fmla="*/ 4154557 w 4345388"/>
                  <a:gd name="connsiteY171" fmla="*/ 1411357 h 1741336"/>
                  <a:gd name="connsiteX172" fmla="*/ 4166484 w 4345388"/>
                  <a:gd name="connsiteY172" fmla="*/ 1399430 h 1741336"/>
                  <a:gd name="connsiteX173" fmla="*/ 4198289 w 4345388"/>
                  <a:gd name="connsiteY173" fmla="*/ 1347747 h 1741336"/>
                  <a:gd name="connsiteX174" fmla="*/ 4234070 w 4345388"/>
                  <a:gd name="connsiteY174" fmla="*/ 1351722 h 1741336"/>
                  <a:gd name="connsiteX175" fmla="*/ 4257924 w 4345388"/>
                  <a:gd name="connsiteY175" fmla="*/ 1371600 h 1741336"/>
                  <a:gd name="connsiteX176" fmla="*/ 4273827 w 4345388"/>
                  <a:gd name="connsiteY176" fmla="*/ 1383527 h 1741336"/>
                  <a:gd name="connsiteX177" fmla="*/ 4313583 w 4345388"/>
                  <a:gd name="connsiteY177" fmla="*/ 1419308 h 1741336"/>
                  <a:gd name="connsiteX178" fmla="*/ 4325510 w 4345388"/>
                  <a:gd name="connsiteY178" fmla="*/ 1439187 h 1741336"/>
                  <a:gd name="connsiteX179" fmla="*/ 4337437 w 4345388"/>
                  <a:gd name="connsiteY179" fmla="*/ 1467016 h 1741336"/>
                  <a:gd name="connsiteX180" fmla="*/ 4345388 w 4345388"/>
                  <a:gd name="connsiteY180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705555 w 4345388"/>
                  <a:gd name="connsiteY2" fmla="*/ 1665799 h 1741336"/>
                  <a:gd name="connsiteX3" fmla="*/ 1713507 w 4345388"/>
                  <a:gd name="connsiteY3" fmla="*/ 1570383 h 1741336"/>
                  <a:gd name="connsiteX4" fmla="*/ 1721458 w 4345388"/>
                  <a:gd name="connsiteY4" fmla="*/ 1542554 h 1741336"/>
                  <a:gd name="connsiteX5" fmla="*/ 1725434 w 4345388"/>
                  <a:gd name="connsiteY5" fmla="*/ 1510748 h 1741336"/>
                  <a:gd name="connsiteX6" fmla="*/ 1733385 w 4345388"/>
                  <a:gd name="connsiteY6" fmla="*/ 1439187 h 1741336"/>
                  <a:gd name="connsiteX7" fmla="*/ 1741336 w 4345388"/>
                  <a:gd name="connsiteY7" fmla="*/ 1407381 h 1741336"/>
                  <a:gd name="connsiteX8" fmla="*/ 1745312 w 4345388"/>
                  <a:gd name="connsiteY8" fmla="*/ 1284136 h 1741336"/>
                  <a:gd name="connsiteX9" fmla="*/ 1749287 w 4345388"/>
                  <a:gd name="connsiteY9" fmla="*/ 1264258 h 1741336"/>
                  <a:gd name="connsiteX10" fmla="*/ 1765190 w 4345388"/>
                  <a:gd name="connsiteY10" fmla="*/ 1204623 h 1741336"/>
                  <a:gd name="connsiteX11" fmla="*/ 1777117 w 4345388"/>
                  <a:gd name="connsiteY11" fmla="*/ 1164867 h 1741336"/>
                  <a:gd name="connsiteX12" fmla="*/ 1789044 w 4345388"/>
                  <a:gd name="connsiteY12" fmla="*/ 1109207 h 1741336"/>
                  <a:gd name="connsiteX13" fmla="*/ 1804947 w 4345388"/>
                  <a:gd name="connsiteY13" fmla="*/ 1041621 h 1741336"/>
                  <a:gd name="connsiteX14" fmla="*/ 1816874 w 4345388"/>
                  <a:gd name="connsiteY14" fmla="*/ 1009816 h 1741336"/>
                  <a:gd name="connsiteX15" fmla="*/ 1828801 w 4345388"/>
                  <a:gd name="connsiteY15" fmla="*/ 978011 h 1741336"/>
                  <a:gd name="connsiteX16" fmla="*/ 1844703 w 4345388"/>
                  <a:gd name="connsiteY16" fmla="*/ 950181 h 1741336"/>
                  <a:gd name="connsiteX17" fmla="*/ 1848679 w 4345388"/>
                  <a:gd name="connsiteY17" fmla="*/ 934279 h 1741336"/>
                  <a:gd name="connsiteX18" fmla="*/ 1856630 w 4345388"/>
                  <a:gd name="connsiteY18" fmla="*/ 918376 h 1741336"/>
                  <a:gd name="connsiteX19" fmla="*/ 1864581 w 4345388"/>
                  <a:gd name="connsiteY19" fmla="*/ 894522 h 1741336"/>
                  <a:gd name="connsiteX20" fmla="*/ 1876508 w 4345388"/>
                  <a:gd name="connsiteY20" fmla="*/ 870668 h 1741336"/>
                  <a:gd name="connsiteX21" fmla="*/ 1884460 w 4345388"/>
                  <a:gd name="connsiteY21" fmla="*/ 826936 h 1741336"/>
                  <a:gd name="connsiteX22" fmla="*/ 1900362 w 4345388"/>
                  <a:gd name="connsiteY22" fmla="*/ 775253 h 1741336"/>
                  <a:gd name="connsiteX23" fmla="*/ 1904338 w 4345388"/>
                  <a:gd name="connsiteY23" fmla="*/ 739472 h 1741336"/>
                  <a:gd name="connsiteX24" fmla="*/ 1916265 w 4345388"/>
                  <a:gd name="connsiteY24" fmla="*/ 608275 h 1741336"/>
                  <a:gd name="connsiteX25" fmla="*/ 1924216 w 4345388"/>
                  <a:gd name="connsiteY25" fmla="*/ 548640 h 1741336"/>
                  <a:gd name="connsiteX26" fmla="*/ 1940119 w 4345388"/>
                  <a:gd name="connsiteY26" fmla="*/ 492981 h 1741336"/>
                  <a:gd name="connsiteX27" fmla="*/ 1956021 w 4345388"/>
                  <a:gd name="connsiteY27" fmla="*/ 441298 h 1741336"/>
                  <a:gd name="connsiteX28" fmla="*/ 1959997 w 4345388"/>
                  <a:gd name="connsiteY28" fmla="*/ 417444 h 1741336"/>
                  <a:gd name="connsiteX29" fmla="*/ 1963973 w 4345388"/>
                  <a:gd name="connsiteY29" fmla="*/ 405517 h 1741336"/>
                  <a:gd name="connsiteX30" fmla="*/ 1967948 w 4345388"/>
                  <a:gd name="connsiteY30" fmla="*/ 357809 h 1741336"/>
                  <a:gd name="connsiteX31" fmla="*/ 1979875 w 4345388"/>
                  <a:gd name="connsiteY31" fmla="*/ 294199 h 1741336"/>
                  <a:gd name="connsiteX32" fmla="*/ 1987827 w 4345388"/>
                  <a:gd name="connsiteY32" fmla="*/ 214686 h 1741336"/>
                  <a:gd name="connsiteX33" fmla="*/ 1995778 w 4345388"/>
                  <a:gd name="connsiteY33" fmla="*/ 182880 h 1741336"/>
                  <a:gd name="connsiteX34" fmla="*/ 1999754 w 4345388"/>
                  <a:gd name="connsiteY34" fmla="*/ 163002 h 1741336"/>
                  <a:gd name="connsiteX35" fmla="*/ 2003729 w 4345388"/>
                  <a:gd name="connsiteY35" fmla="*/ 123246 h 1741336"/>
                  <a:gd name="connsiteX36" fmla="*/ 2015656 w 4345388"/>
                  <a:gd name="connsiteY36" fmla="*/ 79514 h 1741336"/>
                  <a:gd name="connsiteX37" fmla="*/ 2023607 w 4345388"/>
                  <a:gd name="connsiteY37" fmla="*/ 59635 h 1741336"/>
                  <a:gd name="connsiteX38" fmla="*/ 2055413 w 4345388"/>
                  <a:gd name="connsiteY38" fmla="*/ 3976 h 1741336"/>
                  <a:gd name="connsiteX39" fmla="*/ 2075291 w 4345388"/>
                  <a:gd name="connsiteY39" fmla="*/ 0 h 1741336"/>
                  <a:gd name="connsiteX40" fmla="*/ 2083242 w 4345388"/>
                  <a:gd name="connsiteY40" fmla="*/ 15903 h 1741336"/>
                  <a:gd name="connsiteX41" fmla="*/ 2087218 w 4345388"/>
                  <a:gd name="connsiteY41" fmla="*/ 31806 h 1741336"/>
                  <a:gd name="connsiteX42" fmla="*/ 2099145 w 4345388"/>
                  <a:gd name="connsiteY42" fmla="*/ 79514 h 1741336"/>
                  <a:gd name="connsiteX43" fmla="*/ 2103121 w 4345388"/>
                  <a:gd name="connsiteY43" fmla="*/ 123246 h 1741336"/>
                  <a:gd name="connsiteX44" fmla="*/ 2115047 w 4345388"/>
                  <a:gd name="connsiteY44" fmla="*/ 186856 h 1741336"/>
                  <a:gd name="connsiteX45" fmla="*/ 2119023 w 4345388"/>
                  <a:gd name="connsiteY45" fmla="*/ 198783 h 1741336"/>
                  <a:gd name="connsiteX46" fmla="*/ 2134926 w 4345388"/>
                  <a:gd name="connsiteY46" fmla="*/ 250467 h 1741336"/>
                  <a:gd name="connsiteX47" fmla="*/ 2138901 w 4345388"/>
                  <a:gd name="connsiteY47" fmla="*/ 262394 h 1741336"/>
                  <a:gd name="connsiteX48" fmla="*/ 2142877 w 4345388"/>
                  <a:gd name="connsiteY48" fmla="*/ 286247 h 1741336"/>
                  <a:gd name="connsiteX49" fmla="*/ 2146853 w 4345388"/>
                  <a:gd name="connsiteY49" fmla="*/ 318053 h 1741336"/>
                  <a:gd name="connsiteX50" fmla="*/ 2158780 w 4345388"/>
                  <a:gd name="connsiteY50" fmla="*/ 353834 h 1741336"/>
                  <a:gd name="connsiteX51" fmla="*/ 2170707 w 4345388"/>
                  <a:gd name="connsiteY51" fmla="*/ 377687 h 1741336"/>
                  <a:gd name="connsiteX52" fmla="*/ 2182634 w 4345388"/>
                  <a:gd name="connsiteY52" fmla="*/ 381663 h 1741336"/>
                  <a:gd name="connsiteX53" fmla="*/ 2274074 w 4345388"/>
                  <a:gd name="connsiteY53" fmla="*/ 377687 h 1741336"/>
                  <a:gd name="connsiteX54" fmla="*/ 2289976 w 4345388"/>
                  <a:gd name="connsiteY54" fmla="*/ 365760 h 1741336"/>
                  <a:gd name="connsiteX55" fmla="*/ 2313830 w 4345388"/>
                  <a:gd name="connsiteY55" fmla="*/ 345882 h 1741336"/>
                  <a:gd name="connsiteX56" fmla="*/ 2337684 w 4345388"/>
                  <a:gd name="connsiteY56" fmla="*/ 314077 h 1741336"/>
                  <a:gd name="connsiteX57" fmla="*/ 2345635 w 4345388"/>
                  <a:gd name="connsiteY57" fmla="*/ 290223 h 1741336"/>
                  <a:gd name="connsiteX58" fmla="*/ 2361538 w 4345388"/>
                  <a:gd name="connsiteY58" fmla="*/ 258418 h 1741336"/>
                  <a:gd name="connsiteX59" fmla="*/ 2365514 w 4345388"/>
                  <a:gd name="connsiteY59" fmla="*/ 242515 h 1741336"/>
                  <a:gd name="connsiteX60" fmla="*/ 2373465 w 4345388"/>
                  <a:gd name="connsiteY60" fmla="*/ 222637 h 1741336"/>
                  <a:gd name="connsiteX61" fmla="*/ 2377441 w 4345388"/>
                  <a:gd name="connsiteY61" fmla="*/ 210710 h 1741336"/>
                  <a:gd name="connsiteX62" fmla="*/ 2381416 w 4345388"/>
                  <a:gd name="connsiteY62" fmla="*/ 421420 h 1741336"/>
                  <a:gd name="connsiteX63" fmla="*/ 2385392 w 4345388"/>
                  <a:gd name="connsiteY63" fmla="*/ 441298 h 1741336"/>
                  <a:gd name="connsiteX64" fmla="*/ 2393343 w 4345388"/>
                  <a:gd name="connsiteY64" fmla="*/ 453225 h 1741336"/>
                  <a:gd name="connsiteX65" fmla="*/ 2413221 w 4345388"/>
                  <a:gd name="connsiteY65" fmla="*/ 489006 h 1741336"/>
                  <a:gd name="connsiteX66" fmla="*/ 2449002 w 4345388"/>
                  <a:gd name="connsiteY66" fmla="*/ 477079 h 1741336"/>
                  <a:gd name="connsiteX67" fmla="*/ 2468881 w 4345388"/>
                  <a:gd name="connsiteY67" fmla="*/ 457200 h 1741336"/>
                  <a:gd name="connsiteX68" fmla="*/ 2500686 w 4345388"/>
                  <a:gd name="connsiteY68" fmla="*/ 417444 h 1741336"/>
                  <a:gd name="connsiteX69" fmla="*/ 2512613 w 4345388"/>
                  <a:gd name="connsiteY69" fmla="*/ 405517 h 1741336"/>
                  <a:gd name="connsiteX70" fmla="*/ 2524540 w 4345388"/>
                  <a:gd name="connsiteY70" fmla="*/ 413468 h 1741336"/>
                  <a:gd name="connsiteX71" fmla="*/ 2532491 w 4345388"/>
                  <a:gd name="connsiteY71" fmla="*/ 437322 h 1741336"/>
                  <a:gd name="connsiteX72" fmla="*/ 2540442 w 4345388"/>
                  <a:gd name="connsiteY72" fmla="*/ 457200 h 1741336"/>
                  <a:gd name="connsiteX73" fmla="*/ 2544418 w 4345388"/>
                  <a:gd name="connsiteY73" fmla="*/ 477079 h 1741336"/>
                  <a:gd name="connsiteX74" fmla="*/ 2552369 w 4345388"/>
                  <a:gd name="connsiteY74" fmla="*/ 492981 h 1741336"/>
                  <a:gd name="connsiteX75" fmla="*/ 2560321 w 4345388"/>
                  <a:gd name="connsiteY75" fmla="*/ 512860 h 1741336"/>
                  <a:gd name="connsiteX76" fmla="*/ 2564296 w 4345388"/>
                  <a:gd name="connsiteY76" fmla="*/ 528762 h 1741336"/>
                  <a:gd name="connsiteX77" fmla="*/ 2576223 w 4345388"/>
                  <a:gd name="connsiteY77" fmla="*/ 544665 h 1741336"/>
                  <a:gd name="connsiteX78" fmla="*/ 2592126 w 4345388"/>
                  <a:gd name="connsiteY78" fmla="*/ 568519 h 1741336"/>
                  <a:gd name="connsiteX79" fmla="*/ 2604053 w 4345388"/>
                  <a:gd name="connsiteY79" fmla="*/ 588397 h 1741336"/>
                  <a:gd name="connsiteX80" fmla="*/ 2623931 w 4345388"/>
                  <a:gd name="connsiteY80" fmla="*/ 580446 h 1741336"/>
                  <a:gd name="connsiteX81" fmla="*/ 2643809 w 4345388"/>
                  <a:gd name="connsiteY81" fmla="*/ 552616 h 1741336"/>
                  <a:gd name="connsiteX82" fmla="*/ 2663687 w 4345388"/>
                  <a:gd name="connsiteY82" fmla="*/ 516835 h 1741336"/>
                  <a:gd name="connsiteX83" fmla="*/ 2679590 w 4345388"/>
                  <a:gd name="connsiteY83" fmla="*/ 481054 h 1741336"/>
                  <a:gd name="connsiteX84" fmla="*/ 2683566 w 4345388"/>
                  <a:gd name="connsiteY84" fmla="*/ 469127 h 1741336"/>
                  <a:gd name="connsiteX85" fmla="*/ 2691517 w 4345388"/>
                  <a:gd name="connsiteY85" fmla="*/ 457200 h 1741336"/>
                  <a:gd name="connsiteX86" fmla="*/ 2703444 w 4345388"/>
                  <a:gd name="connsiteY86" fmla="*/ 425395 h 1741336"/>
                  <a:gd name="connsiteX87" fmla="*/ 2711395 w 4345388"/>
                  <a:gd name="connsiteY87" fmla="*/ 409493 h 1741336"/>
                  <a:gd name="connsiteX88" fmla="*/ 2735249 w 4345388"/>
                  <a:gd name="connsiteY88" fmla="*/ 461176 h 1741336"/>
                  <a:gd name="connsiteX89" fmla="*/ 2755127 w 4345388"/>
                  <a:gd name="connsiteY89" fmla="*/ 504908 h 1741336"/>
                  <a:gd name="connsiteX90" fmla="*/ 2771030 w 4345388"/>
                  <a:gd name="connsiteY90" fmla="*/ 556592 h 1741336"/>
                  <a:gd name="connsiteX91" fmla="*/ 2775006 w 4345388"/>
                  <a:gd name="connsiteY91" fmla="*/ 572494 h 1741336"/>
                  <a:gd name="connsiteX92" fmla="*/ 2782957 w 4345388"/>
                  <a:gd name="connsiteY92" fmla="*/ 588397 h 1741336"/>
                  <a:gd name="connsiteX93" fmla="*/ 2802835 w 4345388"/>
                  <a:gd name="connsiteY93" fmla="*/ 624178 h 1741336"/>
                  <a:gd name="connsiteX94" fmla="*/ 2818738 w 4345388"/>
                  <a:gd name="connsiteY94" fmla="*/ 640080 h 1741336"/>
                  <a:gd name="connsiteX95" fmla="*/ 2830665 w 4345388"/>
                  <a:gd name="connsiteY95" fmla="*/ 663934 h 1741336"/>
                  <a:gd name="connsiteX96" fmla="*/ 2834641 w 4345388"/>
                  <a:gd name="connsiteY96" fmla="*/ 679837 h 1741336"/>
                  <a:gd name="connsiteX97" fmla="*/ 2846567 w 4345388"/>
                  <a:gd name="connsiteY97" fmla="*/ 695740 h 1741336"/>
                  <a:gd name="connsiteX98" fmla="*/ 2862470 w 4345388"/>
                  <a:gd name="connsiteY98" fmla="*/ 743447 h 1741336"/>
                  <a:gd name="connsiteX99" fmla="*/ 2866446 w 4345388"/>
                  <a:gd name="connsiteY99" fmla="*/ 759350 h 1741336"/>
                  <a:gd name="connsiteX100" fmla="*/ 2882348 w 4345388"/>
                  <a:gd name="connsiteY100" fmla="*/ 795131 h 1741336"/>
                  <a:gd name="connsiteX101" fmla="*/ 2886324 w 4345388"/>
                  <a:gd name="connsiteY101" fmla="*/ 811034 h 1741336"/>
                  <a:gd name="connsiteX102" fmla="*/ 2898251 w 4345388"/>
                  <a:gd name="connsiteY102" fmla="*/ 834887 h 1741336"/>
                  <a:gd name="connsiteX103" fmla="*/ 2910178 w 4345388"/>
                  <a:gd name="connsiteY103" fmla="*/ 826936 h 1741336"/>
                  <a:gd name="connsiteX104" fmla="*/ 2949934 w 4345388"/>
                  <a:gd name="connsiteY104" fmla="*/ 751399 h 1741336"/>
                  <a:gd name="connsiteX105" fmla="*/ 2957886 w 4345388"/>
                  <a:gd name="connsiteY105" fmla="*/ 703691 h 1741336"/>
                  <a:gd name="connsiteX106" fmla="*/ 2977764 w 4345388"/>
                  <a:gd name="connsiteY106" fmla="*/ 663934 h 1741336"/>
                  <a:gd name="connsiteX107" fmla="*/ 2981740 w 4345388"/>
                  <a:gd name="connsiteY107" fmla="*/ 620202 h 1741336"/>
                  <a:gd name="connsiteX108" fmla="*/ 3005594 w 4345388"/>
                  <a:gd name="connsiteY108" fmla="*/ 576470 h 1741336"/>
                  <a:gd name="connsiteX109" fmla="*/ 3025472 w 4345388"/>
                  <a:gd name="connsiteY109" fmla="*/ 500933 h 1741336"/>
                  <a:gd name="connsiteX110" fmla="*/ 3041374 w 4345388"/>
                  <a:gd name="connsiteY110" fmla="*/ 421420 h 1741336"/>
                  <a:gd name="connsiteX111" fmla="*/ 3049326 w 4345388"/>
                  <a:gd name="connsiteY111" fmla="*/ 405517 h 1741336"/>
                  <a:gd name="connsiteX112" fmla="*/ 3061253 w 4345388"/>
                  <a:gd name="connsiteY112" fmla="*/ 365760 h 1741336"/>
                  <a:gd name="connsiteX113" fmla="*/ 3085107 w 4345388"/>
                  <a:gd name="connsiteY113" fmla="*/ 310101 h 1741336"/>
                  <a:gd name="connsiteX114" fmla="*/ 3101009 w 4345388"/>
                  <a:gd name="connsiteY114" fmla="*/ 349858 h 1741336"/>
                  <a:gd name="connsiteX115" fmla="*/ 3104985 w 4345388"/>
                  <a:gd name="connsiteY115" fmla="*/ 373712 h 1741336"/>
                  <a:gd name="connsiteX116" fmla="*/ 3116912 w 4345388"/>
                  <a:gd name="connsiteY116" fmla="*/ 429371 h 1741336"/>
                  <a:gd name="connsiteX117" fmla="*/ 3136790 w 4345388"/>
                  <a:gd name="connsiteY117" fmla="*/ 489006 h 1741336"/>
                  <a:gd name="connsiteX118" fmla="*/ 3180522 w 4345388"/>
                  <a:gd name="connsiteY118" fmla="*/ 652007 h 1741336"/>
                  <a:gd name="connsiteX119" fmla="*/ 3196425 w 4345388"/>
                  <a:gd name="connsiteY119" fmla="*/ 703691 h 1741336"/>
                  <a:gd name="connsiteX120" fmla="*/ 3220279 w 4345388"/>
                  <a:gd name="connsiteY120" fmla="*/ 807058 h 1741336"/>
                  <a:gd name="connsiteX121" fmla="*/ 3248108 w 4345388"/>
                  <a:gd name="connsiteY121" fmla="*/ 898498 h 1741336"/>
                  <a:gd name="connsiteX122" fmla="*/ 3252084 w 4345388"/>
                  <a:gd name="connsiteY122" fmla="*/ 926327 h 1741336"/>
                  <a:gd name="connsiteX123" fmla="*/ 3267987 w 4345388"/>
                  <a:gd name="connsiteY123" fmla="*/ 966084 h 1741336"/>
                  <a:gd name="connsiteX124" fmla="*/ 3271962 w 4345388"/>
                  <a:gd name="connsiteY124" fmla="*/ 978011 h 1741336"/>
                  <a:gd name="connsiteX125" fmla="*/ 3283889 w 4345388"/>
                  <a:gd name="connsiteY125" fmla="*/ 981987 h 1741336"/>
                  <a:gd name="connsiteX126" fmla="*/ 3291841 w 4345388"/>
                  <a:gd name="connsiteY126" fmla="*/ 974035 h 1741336"/>
                  <a:gd name="connsiteX127" fmla="*/ 3307743 w 4345388"/>
                  <a:gd name="connsiteY127" fmla="*/ 942230 h 1741336"/>
                  <a:gd name="connsiteX128" fmla="*/ 3315694 w 4345388"/>
                  <a:gd name="connsiteY128" fmla="*/ 918376 h 1741336"/>
                  <a:gd name="connsiteX129" fmla="*/ 3335573 w 4345388"/>
                  <a:gd name="connsiteY129" fmla="*/ 950181 h 1741336"/>
                  <a:gd name="connsiteX130" fmla="*/ 3367378 w 4345388"/>
                  <a:gd name="connsiteY130" fmla="*/ 1021743 h 1741336"/>
                  <a:gd name="connsiteX131" fmla="*/ 3399183 w 4345388"/>
                  <a:gd name="connsiteY131" fmla="*/ 1077402 h 1741336"/>
                  <a:gd name="connsiteX132" fmla="*/ 3415086 w 4345388"/>
                  <a:gd name="connsiteY132" fmla="*/ 1073427 h 1741336"/>
                  <a:gd name="connsiteX133" fmla="*/ 3430988 w 4345388"/>
                  <a:gd name="connsiteY133" fmla="*/ 1045597 h 1741336"/>
                  <a:gd name="connsiteX134" fmla="*/ 3454842 w 4345388"/>
                  <a:gd name="connsiteY134" fmla="*/ 993914 h 1741336"/>
                  <a:gd name="connsiteX135" fmla="*/ 3478696 w 4345388"/>
                  <a:gd name="connsiteY135" fmla="*/ 942230 h 1741336"/>
                  <a:gd name="connsiteX136" fmla="*/ 3490623 w 4345388"/>
                  <a:gd name="connsiteY136" fmla="*/ 938254 h 1741336"/>
                  <a:gd name="connsiteX137" fmla="*/ 3522428 w 4345388"/>
                  <a:gd name="connsiteY137" fmla="*/ 981987 h 1741336"/>
                  <a:gd name="connsiteX138" fmla="*/ 3538331 w 4345388"/>
                  <a:gd name="connsiteY138" fmla="*/ 1001865 h 1741336"/>
                  <a:gd name="connsiteX139" fmla="*/ 3582063 w 4345388"/>
                  <a:gd name="connsiteY139" fmla="*/ 1085354 h 1741336"/>
                  <a:gd name="connsiteX140" fmla="*/ 3609893 w 4345388"/>
                  <a:gd name="connsiteY140" fmla="*/ 1137037 h 1741336"/>
                  <a:gd name="connsiteX141" fmla="*/ 3629771 w 4345388"/>
                  <a:gd name="connsiteY141" fmla="*/ 1184745 h 1741336"/>
                  <a:gd name="connsiteX142" fmla="*/ 3641698 w 4345388"/>
                  <a:gd name="connsiteY142" fmla="*/ 1200647 h 1741336"/>
                  <a:gd name="connsiteX143" fmla="*/ 3653625 w 4345388"/>
                  <a:gd name="connsiteY143" fmla="*/ 1228477 h 1741336"/>
                  <a:gd name="connsiteX144" fmla="*/ 3665552 w 4345388"/>
                  <a:gd name="connsiteY144" fmla="*/ 1216550 h 1741336"/>
                  <a:gd name="connsiteX145" fmla="*/ 3721211 w 4345388"/>
                  <a:gd name="connsiteY145" fmla="*/ 1045597 h 1741336"/>
                  <a:gd name="connsiteX146" fmla="*/ 3768919 w 4345388"/>
                  <a:gd name="connsiteY146" fmla="*/ 882595 h 1741336"/>
                  <a:gd name="connsiteX147" fmla="*/ 3776870 w 4345388"/>
                  <a:gd name="connsiteY147" fmla="*/ 830912 h 1741336"/>
                  <a:gd name="connsiteX148" fmla="*/ 3792773 w 4345388"/>
                  <a:gd name="connsiteY148" fmla="*/ 795131 h 1741336"/>
                  <a:gd name="connsiteX149" fmla="*/ 3800724 w 4345388"/>
                  <a:gd name="connsiteY149" fmla="*/ 771277 h 1741336"/>
                  <a:gd name="connsiteX150" fmla="*/ 3808675 w 4345388"/>
                  <a:gd name="connsiteY150" fmla="*/ 735496 h 1741336"/>
                  <a:gd name="connsiteX151" fmla="*/ 3824578 w 4345388"/>
                  <a:gd name="connsiteY151" fmla="*/ 711642 h 1741336"/>
                  <a:gd name="connsiteX152" fmla="*/ 3828554 w 4345388"/>
                  <a:gd name="connsiteY152" fmla="*/ 723569 h 1741336"/>
                  <a:gd name="connsiteX153" fmla="*/ 3836505 w 4345388"/>
                  <a:gd name="connsiteY153" fmla="*/ 735496 h 1741336"/>
                  <a:gd name="connsiteX154" fmla="*/ 3840481 w 4345388"/>
                  <a:gd name="connsiteY154" fmla="*/ 763326 h 1741336"/>
                  <a:gd name="connsiteX155" fmla="*/ 3884213 w 4345388"/>
                  <a:gd name="connsiteY155" fmla="*/ 926327 h 1741336"/>
                  <a:gd name="connsiteX156" fmla="*/ 3896140 w 4345388"/>
                  <a:gd name="connsiteY156" fmla="*/ 958133 h 1741336"/>
                  <a:gd name="connsiteX157" fmla="*/ 3904091 w 4345388"/>
                  <a:gd name="connsiteY157" fmla="*/ 997889 h 1741336"/>
                  <a:gd name="connsiteX158" fmla="*/ 3916018 w 4345388"/>
                  <a:gd name="connsiteY158" fmla="*/ 1049573 h 1741336"/>
                  <a:gd name="connsiteX159" fmla="*/ 3947823 w 4345388"/>
                  <a:gd name="connsiteY159" fmla="*/ 1152940 h 1741336"/>
                  <a:gd name="connsiteX160" fmla="*/ 3959750 w 4345388"/>
                  <a:gd name="connsiteY160" fmla="*/ 1172818 h 1741336"/>
                  <a:gd name="connsiteX161" fmla="*/ 3971677 w 4345388"/>
                  <a:gd name="connsiteY161" fmla="*/ 1220526 h 1741336"/>
                  <a:gd name="connsiteX162" fmla="*/ 3995531 w 4345388"/>
                  <a:gd name="connsiteY162" fmla="*/ 1327868 h 1741336"/>
                  <a:gd name="connsiteX163" fmla="*/ 4023361 w 4345388"/>
                  <a:gd name="connsiteY163" fmla="*/ 1363649 h 1741336"/>
                  <a:gd name="connsiteX164" fmla="*/ 4031312 w 4345388"/>
                  <a:gd name="connsiteY164" fmla="*/ 1375576 h 1741336"/>
                  <a:gd name="connsiteX165" fmla="*/ 4043239 w 4345388"/>
                  <a:gd name="connsiteY165" fmla="*/ 1399430 h 1741336"/>
                  <a:gd name="connsiteX166" fmla="*/ 4055166 w 4345388"/>
                  <a:gd name="connsiteY166" fmla="*/ 1403406 h 1741336"/>
                  <a:gd name="connsiteX167" fmla="*/ 4082995 w 4345388"/>
                  <a:gd name="connsiteY167" fmla="*/ 1411357 h 1741336"/>
                  <a:gd name="connsiteX168" fmla="*/ 4114801 w 4345388"/>
                  <a:gd name="connsiteY168" fmla="*/ 1415333 h 1741336"/>
                  <a:gd name="connsiteX169" fmla="*/ 4130703 w 4345388"/>
                  <a:gd name="connsiteY169" fmla="*/ 1419308 h 1741336"/>
                  <a:gd name="connsiteX170" fmla="*/ 4154557 w 4345388"/>
                  <a:gd name="connsiteY170" fmla="*/ 1411357 h 1741336"/>
                  <a:gd name="connsiteX171" fmla="*/ 4166484 w 4345388"/>
                  <a:gd name="connsiteY171" fmla="*/ 1399430 h 1741336"/>
                  <a:gd name="connsiteX172" fmla="*/ 4198289 w 4345388"/>
                  <a:gd name="connsiteY172" fmla="*/ 1347747 h 1741336"/>
                  <a:gd name="connsiteX173" fmla="*/ 4234070 w 4345388"/>
                  <a:gd name="connsiteY173" fmla="*/ 1351722 h 1741336"/>
                  <a:gd name="connsiteX174" fmla="*/ 4257924 w 4345388"/>
                  <a:gd name="connsiteY174" fmla="*/ 1371600 h 1741336"/>
                  <a:gd name="connsiteX175" fmla="*/ 4273827 w 4345388"/>
                  <a:gd name="connsiteY175" fmla="*/ 1383527 h 1741336"/>
                  <a:gd name="connsiteX176" fmla="*/ 4313583 w 4345388"/>
                  <a:gd name="connsiteY176" fmla="*/ 1419308 h 1741336"/>
                  <a:gd name="connsiteX177" fmla="*/ 4325510 w 4345388"/>
                  <a:gd name="connsiteY177" fmla="*/ 1439187 h 1741336"/>
                  <a:gd name="connsiteX178" fmla="*/ 4337437 w 4345388"/>
                  <a:gd name="connsiteY178" fmla="*/ 1467016 h 1741336"/>
                  <a:gd name="connsiteX179" fmla="*/ 4345388 w 4345388"/>
                  <a:gd name="connsiteY179" fmla="*/ 1486894 h 1741336"/>
                  <a:gd name="connsiteX0" fmla="*/ 0 w 4345388"/>
                  <a:gd name="connsiteY0" fmla="*/ 1741336 h 1747736"/>
                  <a:gd name="connsiteX1" fmla="*/ 1661823 w 4345388"/>
                  <a:gd name="connsiteY1" fmla="*/ 1733385 h 1747736"/>
                  <a:gd name="connsiteX2" fmla="*/ 1713507 w 4345388"/>
                  <a:gd name="connsiteY2" fmla="*/ 1570383 h 1747736"/>
                  <a:gd name="connsiteX3" fmla="*/ 1721458 w 4345388"/>
                  <a:gd name="connsiteY3" fmla="*/ 1542554 h 1747736"/>
                  <a:gd name="connsiteX4" fmla="*/ 1725434 w 4345388"/>
                  <a:gd name="connsiteY4" fmla="*/ 1510748 h 1747736"/>
                  <a:gd name="connsiteX5" fmla="*/ 1733385 w 4345388"/>
                  <a:gd name="connsiteY5" fmla="*/ 1439187 h 1747736"/>
                  <a:gd name="connsiteX6" fmla="*/ 1741336 w 4345388"/>
                  <a:gd name="connsiteY6" fmla="*/ 1407381 h 1747736"/>
                  <a:gd name="connsiteX7" fmla="*/ 1745312 w 4345388"/>
                  <a:gd name="connsiteY7" fmla="*/ 1284136 h 1747736"/>
                  <a:gd name="connsiteX8" fmla="*/ 1749287 w 4345388"/>
                  <a:gd name="connsiteY8" fmla="*/ 1264258 h 1747736"/>
                  <a:gd name="connsiteX9" fmla="*/ 1765190 w 4345388"/>
                  <a:gd name="connsiteY9" fmla="*/ 1204623 h 1747736"/>
                  <a:gd name="connsiteX10" fmla="*/ 1777117 w 4345388"/>
                  <a:gd name="connsiteY10" fmla="*/ 1164867 h 1747736"/>
                  <a:gd name="connsiteX11" fmla="*/ 1789044 w 4345388"/>
                  <a:gd name="connsiteY11" fmla="*/ 1109207 h 1747736"/>
                  <a:gd name="connsiteX12" fmla="*/ 1804947 w 4345388"/>
                  <a:gd name="connsiteY12" fmla="*/ 1041621 h 1747736"/>
                  <a:gd name="connsiteX13" fmla="*/ 1816874 w 4345388"/>
                  <a:gd name="connsiteY13" fmla="*/ 1009816 h 1747736"/>
                  <a:gd name="connsiteX14" fmla="*/ 1828801 w 4345388"/>
                  <a:gd name="connsiteY14" fmla="*/ 978011 h 1747736"/>
                  <a:gd name="connsiteX15" fmla="*/ 1844703 w 4345388"/>
                  <a:gd name="connsiteY15" fmla="*/ 950181 h 1747736"/>
                  <a:gd name="connsiteX16" fmla="*/ 1848679 w 4345388"/>
                  <a:gd name="connsiteY16" fmla="*/ 934279 h 1747736"/>
                  <a:gd name="connsiteX17" fmla="*/ 1856630 w 4345388"/>
                  <a:gd name="connsiteY17" fmla="*/ 918376 h 1747736"/>
                  <a:gd name="connsiteX18" fmla="*/ 1864581 w 4345388"/>
                  <a:gd name="connsiteY18" fmla="*/ 894522 h 1747736"/>
                  <a:gd name="connsiteX19" fmla="*/ 1876508 w 4345388"/>
                  <a:gd name="connsiteY19" fmla="*/ 870668 h 1747736"/>
                  <a:gd name="connsiteX20" fmla="*/ 1884460 w 4345388"/>
                  <a:gd name="connsiteY20" fmla="*/ 826936 h 1747736"/>
                  <a:gd name="connsiteX21" fmla="*/ 1900362 w 4345388"/>
                  <a:gd name="connsiteY21" fmla="*/ 775253 h 1747736"/>
                  <a:gd name="connsiteX22" fmla="*/ 1904338 w 4345388"/>
                  <a:gd name="connsiteY22" fmla="*/ 739472 h 1747736"/>
                  <a:gd name="connsiteX23" fmla="*/ 1916265 w 4345388"/>
                  <a:gd name="connsiteY23" fmla="*/ 608275 h 1747736"/>
                  <a:gd name="connsiteX24" fmla="*/ 1924216 w 4345388"/>
                  <a:gd name="connsiteY24" fmla="*/ 548640 h 1747736"/>
                  <a:gd name="connsiteX25" fmla="*/ 1940119 w 4345388"/>
                  <a:gd name="connsiteY25" fmla="*/ 492981 h 1747736"/>
                  <a:gd name="connsiteX26" fmla="*/ 1956021 w 4345388"/>
                  <a:gd name="connsiteY26" fmla="*/ 441298 h 1747736"/>
                  <a:gd name="connsiteX27" fmla="*/ 1959997 w 4345388"/>
                  <a:gd name="connsiteY27" fmla="*/ 417444 h 1747736"/>
                  <a:gd name="connsiteX28" fmla="*/ 1963973 w 4345388"/>
                  <a:gd name="connsiteY28" fmla="*/ 405517 h 1747736"/>
                  <a:gd name="connsiteX29" fmla="*/ 1967948 w 4345388"/>
                  <a:gd name="connsiteY29" fmla="*/ 357809 h 1747736"/>
                  <a:gd name="connsiteX30" fmla="*/ 1979875 w 4345388"/>
                  <a:gd name="connsiteY30" fmla="*/ 294199 h 1747736"/>
                  <a:gd name="connsiteX31" fmla="*/ 1987827 w 4345388"/>
                  <a:gd name="connsiteY31" fmla="*/ 214686 h 1747736"/>
                  <a:gd name="connsiteX32" fmla="*/ 1995778 w 4345388"/>
                  <a:gd name="connsiteY32" fmla="*/ 182880 h 1747736"/>
                  <a:gd name="connsiteX33" fmla="*/ 1999754 w 4345388"/>
                  <a:gd name="connsiteY33" fmla="*/ 163002 h 1747736"/>
                  <a:gd name="connsiteX34" fmla="*/ 2003729 w 4345388"/>
                  <a:gd name="connsiteY34" fmla="*/ 123246 h 1747736"/>
                  <a:gd name="connsiteX35" fmla="*/ 2015656 w 4345388"/>
                  <a:gd name="connsiteY35" fmla="*/ 79514 h 1747736"/>
                  <a:gd name="connsiteX36" fmla="*/ 2023607 w 4345388"/>
                  <a:gd name="connsiteY36" fmla="*/ 59635 h 1747736"/>
                  <a:gd name="connsiteX37" fmla="*/ 2055413 w 4345388"/>
                  <a:gd name="connsiteY37" fmla="*/ 3976 h 1747736"/>
                  <a:gd name="connsiteX38" fmla="*/ 2075291 w 4345388"/>
                  <a:gd name="connsiteY38" fmla="*/ 0 h 1747736"/>
                  <a:gd name="connsiteX39" fmla="*/ 2083242 w 4345388"/>
                  <a:gd name="connsiteY39" fmla="*/ 15903 h 1747736"/>
                  <a:gd name="connsiteX40" fmla="*/ 2087218 w 4345388"/>
                  <a:gd name="connsiteY40" fmla="*/ 31806 h 1747736"/>
                  <a:gd name="connsiteX41" fmla="*/ 2099145 w 4345388"/>
                  <a:gd name="connsiteY41" fmla="*/ 79514 h 1747736"/>
                  <a:gd name="connsiteX42" fmla="*/ 2103121 w 4345388"/>
                  <a:gd name="connsiteY42" fmla="*/ 123246 h 1747736"/>
                  <a:gd name="connsiteX43" fmla="*/ 2115047 w 4345388"/>
                  <a:gd name="connsiteY43" fmla="*/ 186856 h 1747736"/>
                  <a:gd name="connsiteX44" fmla="*/ 2119023 w 4345388"/>
                  <a:gd name="connsiteY44" fmla="*/ 198783 h 1747736"/>
                  <a:gd name="connsiteX45" fmla="*/ 2134926 w 4345388"/>
                  <a:gd name="connsiteY45" fmla="*/ 250467 h 1747736"/>
                  <a:gd name="connsiteX46" fmla="*/ 2138901 w 4345388"/>
                  <a:gd name="connsiteY46" fmla="*/ 262394 h 1747736"/>
                  <a:gd name="connsiteX47" fmla="*/ 2142877 w 4345388"/>
                  <a:gd name="connsiteY47" fmla="*/ 286247 h 1747736"/>
                  <a:gd name="connsiteX48" fmla="*/ 2146853 w 4345388"/>
                  <a:gd name="connsiteY48" fmla="*/ 318053 h 1747736"/>
                  <a:gd name="connsiteX49" fmla="*/ 2158780 w 4345388"/>
                  <a:gd name="connsiteY49" fmla="*/ 353834 h 1747736"/>
                  <a:gd name="connsiteX50" fmla="*/ 2170707 w 4345388"/>
                  <a:gd name="connsiteY50" fmla="*/ 377687 h 1747736"/>
                  <a:gd name="connsiteX51" fmla="*/ 2182634 w 4345388"/>
                  <a:gd name="connsiteY51" fmla="*/ 381663 h 1747736"/>
                  <a:gd name="connsiteX52" fmla="*/ 2274074 w 4345388"/>
                  <a:gd name="connsiteY52" fmla="*/ 377687 h 1747736"/>
                  <a:gd name="connsiteX53" fmla="*/ 2289976 w 4345388"/>
                  <a:gd name="connsiteY53" fmla="*/ 365760 h 1747736"/>
                  <a:gd name="connsiteX54" fmla="*/ 2313830 w 4345388"/>
                  <a:gd name="connsiteY54" fmla="*/ 345882 h 1747736"/>
                  <a:gd name="connsiteX55" fmla="*/ 2337684 w 4345388"/>
                  <a:gd name="connsiteY55" fmla="*/ 314077 h 1747736"/>
                  <a:gd name="connsiteX56" fmla="*/ 2345635 w 4345388"/>
                  <a:gd name="connsiteY56" fmla="*/ 290223 h 1747736"/>
                  <a:gd name="connsiteX57" fmla="*/ 2361538 w 4345388"/>
                  <a:gd name="connsiteY57" fmla="*/ 258418 h 1747736"/>
                  <a:gd name="connsiteX58" fmla="*/ 2365514 w 4345388"/>
                  <a:gd name="connsiteY58" fmla="*/ 242515 h 1747736"/>
                  <a:gd name="connsiteX59" fmla="*/ 2373465 w 4345388"/>
                  <a:gd name="connsiteY59" fmla="*/ 222637 h 1747736"/>
                  <a:gd name="connsiteX60" fmla="*/ 2377441 w 4345388"/>
                  <a:gd name="connsiteY60" fmla="*/ 210710 h 1747736"/>
                  <a:gd name="connsiteX61" fmla="*/ 2381416 w 4345388"/>
                  <a:gd name="connsiteY61" fmla="*/ 421420 h 1747736"/>
                  <a:gd name="connsiteX62" fmla="*/ 2385392 w 4345388"/>
                  <a:gd name="connsiteY62" fmla="*/ 441298 h 1747736"/>
                  <a:gd name="connsiteX63" fmla="*/ 2393343 w 4345388"/>
                  <a:gd name="connsiteY63" fmla="*/ 453225 h 1747736"/>
                  <a:gd name="connsiteX64" fmla="*/ 2413221 w 4345388"/>
                  <a:gd name="connsiteY64" fmla="*/ 489006 h 1747736"/>
                  <a:gd name="connsiteX65" fmla="*/ 2449002 w 4345388"/>
                  <a:gd name="connsiteY65" fmla="*/ 477079 h 1747736"/>
                  <a:gd name="connsiteX66" fmla="*/ 2468881 w 4345388"/>
                  <a:gd name="connsiteY66" fmla="*/ 457200 h 1747736"/>
                  <a:gd name="connsiteX67" fmla="*/ 2500686 w 4345388"/>
                  <a:gd name="connsiteY67" fmla="*/ 417444 h 1747736"/>
                  <a:gd name="connsiteX68" fmla="*/ 2512613 w 4345388"/>
                  <a:gd name="connsiteY68" fmla="*/ 405517 h 1747736"/>
                  <a:gd name="connsiteX69" fmla="*/ 2524540 w 4345388"/>
                  <a:gd name="connsiteY69" fmla="*/ 413468 h 1747736"/>
                  <a:gd name="connsiteX70" fmla="*/ 2532491 w 4345388"/>
                  <a:gd name="connsiteY70" fmla="*/ 437322 h 1747736"/>
                  <a:gd name="connsiteX71" fmla="*/ 2540442 w 4345388"/>
                  <a:gd name="connsiteY71" fmla="*/ 457200 h 1747736"/>
                  <a:gd name="connsiteX72" fmla="*/ 2544418 w 4345388"/>
                  <a:gd name="connsiteY72" fmla="*/ 477079 h 1747736"/>
                  <a:gd name="connsiteX73" fmla="*/ 2552369 w 4345388"/>
                  <a:gd name="connsiteY73" fmla="*/ 492981 h 1747736"/>
                  <a:gd name="connsiteX74" fmla="*/ 2560321 w 4345388"/>
                  <a:gd name="connsiteY74" fmla="*/ 512860 h 1747736"/>
                  <a:gd name="connsiteX75" fmla="*/ 2564296 w 4345388"/>
                  <a:gd name="connsiteY75" fmla="*/ 528762 h 1747736"/>
                  <a:gd name="connsiteX76" fmla="*/ 2576223 w 4345388"/>
                  <a:gd name="connsiteY76" fmla="*/ 544665 h 1747736"/>
                  <a:gd name="connsiteX77" fmla="*/ 2592126 w 4345388"/>
                  <a:gd name="connsiteY77" fmla="*/ 568519 h 1747736"/>
                  <a:gd name="connsiteX78" fmla="*/ 2604053 w 4345388"/>
                  <a:gd name="connsiteY78" fmla="*/ 588397 h 1747736"/>
                  <a:gd name="connsiteX79" fmla="*/ 2623931 w 4345388"/>
                  <a:gd name="connsiteY79" fmla="*/ 580446 h 1747736"/>
                  <a:gd name="connsiteX80" fmla="*/ 2643809 w 4345388"/>
                  <a:gd name="connsiteY80" fmla="*/ 552616 h 1747736"/>
                  <a:gd name="connsiteX81" fmla="*/ 2663687 w 4345388"/>
                  <a:gd name="connsiteY81" fmla="*/ 516835 h 1747736"/>
                  <a:gd name="connsiteX82" fmla="*/ 2679590 w 4345388"/>
                  <a:gd name="connsiteY82" fmla="*/ 481054 h 1747736"/>
                  <a:gd name="connsiteX83" fmla="*/ 2683566 w 4345388"/>
                  <a:gd name="connsiteY83" fmla="*/ 469127 h 1747736"/>
                  <a:gd name="connsiteX84" fmla="*/ 2691517 w 4345388"/>
                  <a:gd name="connsiteY84" fmla="*/ 457200 h 1747736"/>
                  <a:gd name="connsiteX85" fmla="*/ 2703444 w 4345388"/>
                  <a:gd name="connsiteY85" fmla="*/ 425395 h 1747736"/>
                  <a:gd name="connsiteX86" fmla="*/ 2711395 w 4345388"/>
                  <a:gd name="connsiteY86" fmla="*/ 409493 h 1747736"/>
                  <a:gd name="connsiteX87" fmla="*/ 2735249 w 4345388"/>
                  <a:gd name="connsiteY87" fmla="*/ 461176 h 1747736"/>
                  <a:gd name="connsiteX88" fmla="*/ 2755127 w 4345388"/>
                  <a:gd name="connsiteY88" fmla="*/ 504908 h 1747736"/>
                  <a:gd name="connsiteX89" fmla="*/ 2771030 w 4345388"/>
                  <a:gd name="connsiteY89" fmla="*/ 556592 h 1747736"/>
                  <a:gd name="connsiteX90" fmla="*/ 2775006 w 4345388"/>
                  <a:gd name="connsiteY90" fmla="*/ 572494 h 1747736"/>
                  <a:gd name="connsiteX91" fmla="*/ 2782957 w 4345388"/>
                  <a:gd name="connsiteY91" fmla="*/ 588397 h 1747736"/>
                  <a:gd name="connsiteX92" fmla="*/ 2802835 w 4345388"/>
                  <a:gd name="connsiteY92" fmla="*/ 624178 h 1747736"/>
                  <a:gd name="connsiteX93" fmla="*/ 2818738 w 4345388"/>
                  <a:gd name="connsiteY93" fmla="*/ 640080 h 1747736"/>
                  <a:gd name="connsiteX94" fmla="*/ 2830665 w 4345388"/>
                  <a:gd name="connsiteY94" fmla="*/ 663934 h 1747736"/>
                  <a:gd name="connsiteX95" fmla="*/ 2834641 w 4345388"/>
                  <a:gd name="connsiteY95" fmla="*/ 679837 h 1747736"/>
                  <a:gd name="connsiteX96" fmla="*/ 2846567 w 4345388"/>
                  <a:gd name="connsiteY96" fmla="*/ 695740 h 1747736"/>
                  <a:gd name="connsiteX97" fmla="*/ 2862470 w 4345388"/>
                  <a:gd name="connsiteY97" fmla="*/ 743447 h 1747736"/>
                  <a:gd name="connsiteX98" fmla="*/ 2866446 w 4345388"/>
                  <a:gd name="connsiteY98" fmla="*/ 759350 h 1747736"/>
                  <a:gd name="connsiteX99" fmla="*/ 2882348 w 4345388"/>
                  <a:gd name="connsiteY99" fmla="*/ 795131 h 1747736"/>
                  <a:gd name="connsiteX100" fmla="*/ 2886324 w 4345388"/>
                  <a:gd name="connsiteY100" fmla="*/ 811034 h 1747736"/>
                  <a:gd name="connsiteX101" fmla="*/ 2898251 w 4345388"/>
                  <a:gd name="connsiteY101" fmla="*/ 834887 h 1747736"/>
                  <a:gd name="connsiteX102" fmla="*/ 2910178 w 4345388"/>
                  <a:gd name="connsiteY102" fmla="*/ 826936 h 1747736"/>
                  <a:gd name="connsiteX103" fmla="*/ 2949934 w 4345388"/>
                  <a:gd name="connsiteY103" fmla="*/ 751399 h 1747736"/>
                  <a:gd name="connsiteX104" fmla="*/ 2957886 w 4345388"/>
                  <a:gd name="connsiteY104" fmla="*/ 703691 h 1747736"/>
                  <a:gd name="connsiteX105" fmla="*/ 2977764 w 4345388"/>
                  <a:gd name="connsiteY105" fmla="*/ 663934 h 1747736"/>
                  <a:gd name="connsiteX106" fmla="*/ 2981740 w 4345388"/>
                  <a:gd name="connsiteY106" fmla="*/ 620202 h 1747736"/>
                  <a:gd name="connsiteX107" fmla="*/ 3005594 w 4345388"/>
                  <a:gd name="connsiteY107" fmla="*/ 576470 h 1747736"/>
                  <a:gd name="connsiteX108" fmla="*/ 3025472 w 4345388"/>
                  <a:gd name="connsiteY108" fmla="*/ 500933 h 1747736"/>
                  <a:gd name="connsiteX109" fmla="*/ 3041374 w 4345388"/>
                  <a:gd name="connsiteY109" fmla="*/ 421420 h 1747736"/>
                  <a:gd name="connsiteX110" fmla="*/ 3049326 w 4345388"/>
                  <a:gd name="connsiteY110" fmla="*/ 405517 h 1747736"/>
                  <a:gd name="connsiteX111" fmla="*/ 3061253 w 4345388"/>
                  <a:gd name="connsiteY111" fmla="*/ 365760 h 1747736"/>
                  <a:gd name="connsiteX112" fmla="*/ 3085107 w 4345388"/>
                  <a:gd name="connsiteY112" fmla="*/ 310101 h 1747736"/>
                  <a:gd name="connsiteX113" fmla="*/ 3101009 w 4345388"/>
                  <a:gd name="connsiteY113" fmla="*/ 349858 h 1747736"/>
                  <a:gd name="connsiteX114" fmla="*/ 3104985 w 4345388"/>
                  <a:gd name="connsiteY114" fmla="*/ 373712 h 1747736"/>
                  <a:gd name="connsiteX115" fmla="*/ 3116912 w 4345388"/>
                  <a:gd name="connsiteY115" fmla="*/ 429371 h 1747736"/>
                  <a:gd name="connsiteX116" fmla="*/ 3136790 w 4345388"/>
                  <a:gd name="connsiteY116" fmla="*/ 489006 h 1747736"/>
                  <a:gd name="connsiteX117" fmla="*/ 3180522 w 4345388"/>
                  <a:gd name="connsiteY117" fmla="*/ 652007 h 1747736"/>
                  <a:gd name="connsiteX118" fmla="*/ 3196425 w 4345388"/>
                  <a:gd name="connsiteY118" fmla="*/ 703691 h 1747736"/>
                  <a:gd name="connsiteX119" fmla="*/ 3220279 w 4345388"/>
                  <a:gd name="connsiteY119" fmla="*/ 807058 h 1747736"/>
                  <a:gd name="connsiteX120" fmla="*/ 3248108 w 4345388"/>
                  <a:gd name="connsiteY120" fmla="*/ 898498 h 1747736"/>
                  <a:gd name="connsiteX121" fmla="*/ 3252084 w 4345388"/>
                  <a:gd name="connsiteY121" fmla="*/ 926327 h 1747736"/>
                  <a:gd name="connsiteX122" fmla="*/ 3267987 w 4345388"/>
                  <a:gd name="connsiteY122" fmla="*/ 966084 h 1747736"/>
                  <a:gd name="connsiteX123" fmla="*/ 3271962 w 4345388"/>
                  <a:gd name="connsiteY123" fmla="*/ 978011 h 1747736"/>
                  <a:gd name="connsiteX124" fmla="*/ 3283889 w 4345388"/>
                  <a:gd name="connsiteY124" fmla="*/ 981987 h 1747736"/>
                  <a:gd name="connsiteX125" fmla="*/ 3291841 w 4345388"/>
                  <a:gd name="connsiteY125" fmla="*/ 974035 h 1747736"/>
                  <a:gd name="connsiteX126" fmla="*/ 3307743 w 4345388"/>
                  <a:gd name="connsiteY126" fmla="*/ 942230 h 1747736"/>
                  <a:gd name="connsiteX127" fmla="*/ 3315694 w 4345388"/>
                  <a:gd name="connsiteY127" fmla="*/ 918376 h 1747736"/>
                  <a:gd name="connsiteX128" fmla="*/ 3335573 w 4345388"/>
                  <a:gd name="connsiteY128" fmla="*/ 950181 h 1747736"/>
                  <a:gd name="connsiteX129" fmla="*/ 3367378 w 4345388"/>
                  <a:gd name="connsiteY129" fmla="*/ 1021743 h 1747736"/>
                  <a:gd name="connsiteX130" fmla="*/ 3399183 w 4345388"/>
                  <a:gd name="connsiteY130" fmla="*/ 1077402 h 1747736"/>
                  <a:gd name="connsiteX131" fmla="*/ 3415086 w 4345388"/>
                  <a:gd name="connsiteY131" fmla="*/ 1073427 h 1747736"/>
                  <a:gd name="connsiteX132" fmla="*/ 3430988 w 4345388"/>
                  <a:gd name="connsiteY132" fmla="*/ 1045597 h 1747736"/>
                  <a:gd name="connsiteX133" fmla="*/ 3454842 w 4345388"/>
                  <a:gd name="connsiteY133" fmla="*/ 993914 h 1747736"/>
                  <a:gd name="connsiteX134" fmla="*/ 3478696 w 4345388"/>
                  <a:gd name="connsiteY134" fmla="*/ 942230 h 1747736"/>
                  <a:gd name="connsiteX135" fmla="*/ 3490623 w 4345388"/>
                  <a:gd name="connsiteY135" fmla="*/ 938254 h 1747736"/>
                  <a:gd name="connsiteX136" fmla="*/ 3522428 w 4345388"/>
                  <a:gd name="connsiteY136" fmla="*/ 981987 h 1747736"/>
                  <a:gd name="connsiteX137" fmla="*/ 3538331 w 4345388"/>
                  <a:gd name="connsiteY137" fmla="*/ 1001865 h 1747736"/>
                  <a:gd name="connsiteX138" fmla="*/ 3582063 w 4345388"/>
                  <a:gd name="connsiteY138" fmla="*/ 1085354 h 1747736"/>
                  <a:gd name="connsiteX139" fmla="*/ 3609893 w 4345388"/>
                  <a:gd name="connsiteY139" fmla="*/ 1137037 h 1747736"/>
                  <a:gd name="connsiteX140" fmla="*/ 3629771 w 4345388"/>
                  <a:gd name="connsiteY140" fmla="*/ 1184745 h 1747736"/>
                  <a:gd name="connsiteX141" fmla="*/ 3641698 w 4345388"/>
                  <a:gd name="connsiteY141" fmla="*/ 1200647 h 1747736"/>
                  <a:gd name="connsiteX142" fmla="*/ 3653625 w 4345388"/>
                  <a:gd name="connsiteY142" fmla="*/ 1228477 h 1747736"/>
                  <a:gd name="connsiteX143" fmla="*/ 3665552 w 4345388"/>
                  <a:gd name="connsiteY143" fmla="*/ 1216550 h 1747736"/>
                  <a:gd name="connsiteX144" fmla="*/ 3721211 w 4345388"/>
                  <a:gd name="connsiteY144" fmla="*/ 1045597 h 1747736"/>
                  <a:gd name="connsiteX145" fmla="*/ 3768919 w 4345388"/>
                  <a:gd name="connsiteY145" fmla="*/ 882595 h 1747736"/>
                  <a:gd name="connsiteX146" fmla="*/ 3776870 w 4345388"/>
                  <a:gd name="connsiteY146" fmla="*/ 830912 h 1747736"/>
                  <a:gd name="connsiteX147" fmla="*/ 3792773 w 4345388"/>
                  <a:gd name="connsiteY147" fmla="*/ 795131 h 1747736"/>
                  <a:gd name="connsiteX148" fmla="*/ 3800724 w 4345388"/>
                  <a:gd name="connsiteY148" fmla="*/ 771277 h 1747736"/>
                  <a:gd name="connsiteX149" fmla="*/ 3808675 w 4345388"/>
                  <a:gd name="connsiteY149" fmla="*/ 735496 h 1747736"/>
                  <a:gd name="connsiteX150" fmla="*/ 3824578 w 4345388"/>
                  <a:gd name="connsiteY150" fmla="*/ 711642 h 1747736"/>
                  <a:gd name="connsiteX151" fmla="*/ 3828554 w 4345388"/>
                  <a:gd name="connsiteY151" fmla="*/ 723569 h 1747736"/>
                  <a:gd name="connsiteX152" fmla="*/ 3836505 w 4345388"/>
                  <a:gd name="connsiteY152" fmla="*/ 735496 h 1747736"/>
                  <a:gd name="connsiteX153" fmla="*/ 3840481 w 4345388"/>
                  <a:gd name="connsiteY153" fmla="*/ 763326 h 1747736"/>
                  <a:gd name="connsiteX154" fmla="*/ 3884213 w 4345388"/>
                  <a:gd name="connsiteY154" fmla="*/ 926327 h 1747736"/>
                  <a:gd name="connsiteX155" fmla="*/ 3896140 w 4345388"/>
                  <a:gd name="connsiteY155" fmla="*/ 958133 h 1747736"/>
                  <a:gd name="connsiteX156" fmla="*/ 3904091 w 4345388"/>
                  <a:gd name="connsiteY156" fmla="*/ 997889 h 1747736"/>
                  <a:gd name="connsiteX157" fmla="*/ 3916018 w 4345388"/>
                  <a:gd name="connsiteY157" fmla="*/ 1049573 h 1747736"/>
                  <a:gd name="connsiteX158" fmla="*/ 3947823 w 4345388"/>
                  <a:gd name="connsiteY158" fmla="*/ 1152940 h 1747736"/>
                  <a:gd name="connsiteX159" fmla="*/ 3959750 w 4345388"/>
                  <a:gd name="connsiteY159" fmla="*/ 1172818 h 1747736"/>
                  <a:gd name="connsiteX160" fmla="*/ 3971677 w 4345388"/>
                  <a:gd name="connsiteY160" fmla="*/ 1220526 h 1747736"/>
                  <a:gd name="connsiteX161" fmla="*/ 3995531 w 4345388"/>
                  <a:gd name="connsiteY161" fmla="*/ 1327868 h 1747736"/>
                  <a:gd name="connsiteX162" fmla="*/ 4023361 w 4345388"/>
                  <a:gd name="connsiteY162" fmla="*/ 1363649 h 1747736"/>
                  <a:gd name="connsiteX163" fmla="*/ 4031312 w 4345388"/>
                  <a:gd name="connsiteY163" fmla="*/ 1375576 h 1747736"/>
                  <a:gd name="connsiteX164" fmla="*/ 4043239 w 4345388"/>
                  <a:gd name="connsiteY164" fmla="*/ 1399430 h 1747736"/>
                  <a:gd name="connsiteX165" fmla="*/ 4055166 w 4345388"/>
                  <a:gd name="connsiteY165" fmla="*/ 1403406 h 1747736"/>
                  <a:gd name="connsiteX166" fmla="*/ 4082995 w 4345388"/>
                  <a:gd name="connsiteY166" fmla="*/ 1411357 h 1747736"/>
                  <a:gd name="connsiteX167" fmla="*/ 4114801 w 4345388"/>
                  <a:gd name="connsiteY167" fmla="*/ 1415333 h 1747736"/>
                  <a:gd name="connsiteX168" fmla="*/ 4130703 w 4345388"/>
                  <a:gd name="connsiteY168" fmla="*/ 1419308 h 1747736"/>
                  <a:gd name="connsiteX169" fmla="*/ 4154557 w 4345388"/>
                  <a:gd name="connsiteY169" fmla="*/ 1411357 h 1747736"/>
                  <a:gd name="connsiteX170" fmla="*/ 4166484 w 4345388"/>
                  <a:gd name="connsiteY170" fmla="*/ 1399430 h 1747736"/>
                  <a:gd name="connsiteX171" fmla="*/ 4198289 w 4345388"/>
                  <a:gd name="connsiteY171" fmla="*/ 1347747 h 1747736"/>
                  <a:gd name="connsiteX172" fmla="*/ 4234070 w 4345388"/>
                  <a:gd name="connsiteY172" fmla="*/ 1351722 h 1747736"/>
                  <a:gd name="connsiteX173" fmla="*/ 4257924 w 4345388"/>
                  <a:gd name="connsiteY173" fmla="*/ 1371600 h 1747736"/>
                  <a:gd name="connsiteX174" fmla="*/ 4273827 w 4345388"/>
                  <a:gd name="connsiteY174" fmla="*/ 1383527 h 1747736"/>
                  <a:gd name="connsiteX175" fmla="*/ 4313583 w 4345388"/>
                  <a:gd name="connsiteY175" fmla="*/ 1419308 h 1747736"/>
                  <a:gd name="connsiteX176" fmla="*/ 4325510 w 4345388"/>
                  <a:gd name="connsiteY176" fmla="*/ 1439187 h 1747736"/>
                  <a:gd name="connsiteX177" fmla="*/ 4337437 w 4345388"/>
                  <a:gd name="connsiteY177" fmla="*/ 1467016 h 1747736"/>
                  <a:gd name="connsiteX178" fmla="*/ 4345388 w 4345388"/>
                  <a:gd name="connsiteY178" fmla="*/ 1486894 h 1747736"/>
                  <a:gd name="connsiteX0" fmla="*/ 0 w 4345388"/>
                  <a:gd name="connsiteY0" fmla="*/ 1741336 h 1742918"/>
                  <a:gd name="connsiteX1" fmla="*/ 1661823 w 4345388"/>
                  <a:gd name="connsiteY1" fmla="*/ 1733385 h 1742918"/>
                  <a:gd name="connsiteX2" fmla="*/ 2039511 w 4345388"/>
                  <a:gd name="connsiteY2" fmla="*/ 1637969 h 1742918"/>
                  <a:gd name="connsiteX3" fmla="*/ 1721458 w 4345388"/>
                  <a:gd name="connsiteY3" fmla="*/ 1542554 h 1742918"/>
                  <a:gd name="connsiteX4" fmla="*/ 1725434 w 4345388"/>
                  <a:gd name="connsiteY4" fmla="*/ 1510748 h 1742918"/>
                  <a:gd name="connsiteX5" fmla="*/ 1733385 w 4345388"/>
                  <a:gd name="connsiteY5" fmla="*/ 1439187 h 1742918"/>
                  <a:gd name="connsiteX6" fmla="*/ 1741336 w 4345388"/>
                  <a:gd name="connsiteY6" fmla="*/ 1407381 h 1742918"/>
                  <a:gd name="connsiteX7" fmla="*/ 1745312 w 4345388"/>
                  <a:gd name="connsiteY7" fmla="*/ 1284136 h 1742918"/>
                  <a:gd name="connsiteX8" fmla="*/ 1749287 w 4345388"/>
                  <a:gd name="connsiteY8" fmla="*/ 1264258 h 1742918"/>
                  <a:gd name="connsiteX9" fmla="*/ 1765190 w 4345388"/>
                  <a:gd name="connsiteY9" fmla="*/ 1204623 h 1742918"/>
                  <a:gd name="connsiteX10" fmla="*/ 1777117 w 4345388"/>
                  <a:gd name="connsiteY10" fmla="*/ 1164867 h 1742918"/>
                  <a:gd name="connsiteX11" fmla="*/ 1789044 w 4345388"/>
                  <a:gd name="connsiteY11" fmla="*/ 1109207 h 1742918"/>
                  <a:gd name="connsiteX12" fmla="*/ 1804947 w 4345388"/>
                  <a:gd name="connsiteY12" fmla="*/ 1041621 h 1742918"/>
                  <a:gd name="connsiteX13" fmla="*/ 1816874 w 4345388"/>
                  <a:gd name="connsiteY13" fmla="*/ 1009816 h 1742918"/>
                  <a:gd name="connsiteX14" fmla="*/ 1828801 w 4345388"/>
                  <a:gd name="connsiteY14" fmla="*/ 978011 h 1742918"/>
                  <a:gd name="connsiteX15" fmla="*/ 1844703 w 4345388"/>
                  <a:gd name="connsiteY15" fmla="*/ 950181 h 1742918"/>
                  <a:gd name="connsiteX16" fmla="*/ 1848679 w 4345388"/>
                  <a:gd name="connsiteY16" fmla="*/ 934279 h 1742918"/>
                  <a:gd name="connsiteX17" fmla="*/ 1856630 w 4345388"/>
                  <a:gd name="connsiteY17" fmla="*/ 918376 h 1742918"/>
                  <a:gd name="connsiteX18" fmla="*/ 1864581 w 4345388"/>
                  <a:gd name="connsiteY18" fmla="*/ 894522 h 1742918"/>
                  <a:gd name="connsiteX19" fmla="*/ 1876508 w 4345388"/>
                  <a:gd name="connsiteY19" fmla="*/ 870668 h 1742918"/>
                  <a:gd name="connsiteX20" fmla="*/ 1884460 w 4345388"/>
                  <a:gd name="connsiteY20" fmla="*/ 826936 h 1742918"/>
                  <a:gd name="connsiteX21" fmla="*/ 1900362 w 4345388"/>
                  <a:gd name="connsiteY21" fmla="*/ 775253 h 1742918"/>
                  <a:gd name="connsiteX22" fmla="*/ 1904338 w 4345388"/>
                  <a:gd name="connsiteY22" fmla="*/ 739472 h 1742918"/>
                  <a:gd name="connsiteX23" fmla="*/ 1916265 w 4345388"/>
                  <a:gd name="connsiteY23" fmla="*/ 608275 h 1742918"/>
                  <a:gd name="connsiteX24" fmla="*/ 1924216 w 4345388"/>
                  <a:gd name="connsiteY24" fmla="*/ 548640 h 1742918"/>
                  <a:gd name="connsiteX25" fmla="*/ 1940119 w 4345388"/>
                  <a:gd name="connsiteY25" fmla="*/ 492981 h 1742918"/>
                  <a:gd name="connsiteX26" fmla="*/ 1956021 w 4345388"/>
                  <a:gd name="connsiteY26" fmla="*/ 441298 h 1742918"/>
                  <a:gd name="connsiteX27" fmla="*/ 1959997 w 4345388"/>
                  <a:gd name="connsiteY27" fmla="*/ 417444 h 1742918"/>
                  <a:gd name="connsiteX28" fmla="*/ 1963973 w 4345388"/>
                  <a:gd name="connsiteY28" fmla="*/ 405517 h 1742918"/>
                  <a:gd name="connsiteX29" fmla="*/ 1967948 w 4345388"/>
                  <a:gd name="connsiteY29" fmla="*/ 357809 h 1742918"/>
                  <a:gd name="connsiteX30" fmla="*/ 1979875 w 4345388"/>
                  <a:gd name="connsiteY30" fmla="*/ 294199 h 1742918"/>
                  <a:gd name="connsiteX31" fmla="*/ 1987827 w 4345388"/>
                  <a:gd name="connsiteY31" fmla="*/ 214686 h 1742918"/>
                  <a:gd name="connsiteX32" fmla="*/ 1995778 w 4345388"/>
                  <a:gd name="connsiteY32" fmla="*/ 182880 h 1742918"/>
                  <a:gd name="connsiteX33" fmla="*/ 1999754 w 4345388"/>
                  <a:gd name="connsiteY33" fmla="*/ 163002 h 1742918"/>
                  <a:gd name="connsiteX34" fmla="*/ 2003729 w 4345388"/>
                  <a:gd name="connsiteY34" fmla="*/ 123246 h 1742918"/>
                  <a:gd name="connsiteX35" fmla="*/ 2015656 w 4345388"/>
                  <a:gd name="connsiteY35" fmla="*/ 79514 h 1742918"/>
                  <a:gd name="connsiteX36" fmla="*/ 2023607 w 4345388"/>
                  <a:gd name="connsiteY36" fmla="*/ 59635 h 1742918"/>
                  <a:gd name="connsiteX37" fmla="*/ 2055413 w 4345388"/>
                  <a:gd name="connsiteY37" fmla="*/ 3976 h 1742918"/>
                  <a:gd name="connsiteX38" fmla="*/ 2075291 w 4345388"/>
                  <a:gd name="connsiteY38" fmla="*/ 0 h 1742918"/>
                  <a:gd name="connsiteX39" fmla="*/ 2083242 w 4345388"/>
                  <a:gd name="connsiteY39" fmla="*/ 15903 h 1742918"/>
                  <a:gd name="connsiteX40" fmla="*/ 2087218 w 4345388"/>
                  <a:gd name="connsiteY40" fmla="*/ 31806 h 1742918"/>
                  <a:gd name="connsiteX41" fmla="*/ 2099145 w 4345388"/>
                  <a:gd name="connsiteY41" fmla="*/ 79514 h 1742918"/>
                  <a:gd name="connsiteX42" fmla="*/ 2103121 w 4345388"/>
                  <a:gd name="connsiteY42" fmla="*/ 123246 h 1742918"/>
                  <a:gd name="connsiteX43" fmla="*/ 2115047 w 4345388"/>
                  <a:gd name="connsiteY43" fmla="*/ 186856 h 1742918"/>
                  <a:gd name="connsiteX44" fmla="*/ 2119023 w 4345388"/>
                  <a:gd name="connsiteY44" fmla="*/ 198783 h 1742918"/>
                  <a:gd name="connsiteX45" fmla="*/ 2134926 w 4345388"/>
                  <a:gd name="connsiteY45" fmla="*/ 250467 h 1742918"/>
                  <a:gd name="connsiteX46" fmla="*/ 2138901 w 4345388"/>
                  <a:gd name="connsiteY46" fmla="*/ 262394 h 1742918"/>
                  <a:gd name="connsiteX47" fmla="*/ 2142877 w 4345388"/>
                  <a:gd name="connsiteY47" fmla="*/ 286247 h 1742918"/>
                  <a:gd name="connsiteX48" fmla="*/ 2146853 w 4345388"/>
                  <a:gd name="connsiteY48" fmla="*/ 318053 h 1742918"/>
                  <a:gd name="connsiteX49" fmla="*/ 2158780 w 4345388"/>
                  <a:gd name="connsiteY49" fmla="*/ 353834 h 1742918"/>
                  <a:gd name="connsiteX50" fmla="*/ 2170707 w 4345388"/>
                  <a:gd name="connsiteY50" fmla="*/ 377687 h 1742918"/>
                  <a:gd name="connsiteX51" fmla="*/ 2182634 w 4345388"/>
                  <a:gd name="connsiteY51" fmla="*/ 381663 h 1742918"/>
                  <a:gd name="connsiteX52" fmla="*/ 2274074 w 4345388"/>
                  <a:gd name="connsiteY52" fmla="*/ 377687 h 1742918"/>
                  <a:gd name="connsiteX53" fmla="*/ 2289976 w 4345388"/>
                  <a:gd name="connsiteY53" fmla="*/ 365760 h 1742918"/>
                  <a:gd name="connsiteX54" fmla="*/ 2313830 w 4345388"/>
                  <a:gd name="connsiteY54" fmla="*/ 345882 h 1742918"/>
                  <a:gd name="connsiteX55" fmla="*/ 2337684 w 4345388"/>
                  <a:gd name="connsiteY55" fmla="*/ 314077 h 1742918"/>
                  <a:gd name="connsiteX56" fmla="*/ 2345635 w 4345388"/>
                  <a:gd name="connsiteY56" fmla="*/ 290223 h 1742918"/>
                  <a:gd name="connsiteX57" fmla="*/ 2361538 w 4345388"/>
                  <a:gd name="connsiteY57" fmla="*/ 258418 h 1742918"/>
                  <a:gd name="connsiteX58" fmla="*/ 2365514 w 4345388"/>
                  <a:gd name="connsiteY58" fmla="*/ 242515 h 1742918"/>
                  <a:gd name="connsiteX59" fmla="*/ 2373465 w 4345388"/>
                  <a:gd name="connsiteY59" fmla="*/ 222637 h 1742918"/>
                  <a:gd name="connsiteX60" fmla="*/ 2377441 w 4345388"/>
                  <a:gd name="connsiteY60" fmla="*/ 210710 h 1742918"/>
                  <a:gd name="connsiteX61" fmla="*/ 2381416 w 4345388"/>
                  <a:gd name="connsiteY61" fmla="*/ 421420 h 1742918"/>
                  <a:gd name="connsiteX62" fmla="*/ 2385392 w 4345388"/>
                  <a:gd name="connsiteY62" fmla="*/ 441298 h 1742918"/>
                  <a:gd name="connsiteX63" fmla="*/ 2393343 w 4345388"/>
                  <a:gd name="connsiteY63" fmla="*/ 453225 h 1742918"/>
                  <a:gd name="connsiteX64" fmla="*/ 2413221 w 4345388"/>
                  <a:gd name="connsiteY64" fmla="*/ 489006 h 1742918"/>
                  <a:gd name="connsiteX65" fmla="*/ 2449002 w 4345388"/>
                  <a:gd name="connsiteY65" fmla="*/ 477079 h 1742918"/>
                  <a:gd name="connsiteX66" fmla="*/ 2468881 w 4345388"/>
                  <a:gd name="connsiteY66" fmla="*/ 457200 h 1742918"/>
                  <a:gd name="connsiteX67" fmla="*/ 2500686 w 4345388"/>
                  <a:gd name="connsiteY67" fmla="*/ 417444 h 1742918"/>
                  <a:gd name="connsiteX68" fmla="*/ 2512613 w 4345388"/>
                  <a:gd name="connsiteY68" fmla="*/ 405517 h 1742918"/>
                  <a:gd name="connsiteX69" fmla="*/ 2524540 w 4345388"/>
                  <a:gd name="connsiteY69" fmla="*/ 413468 h 1742918"/>
                  <a:gd name="connsiteX70" fmla="*/ 2532491 w 4345388"/>
                  <a:gd name="connsiteY70" fmla="*/ 437322 h 1742918"/>
                  <a:gd name="connsiteX71" fmla="*/ 2540442 w 4345388"/>
                  <a:gd name="connsiteY71" fmla="*/ 457200 h 1742918"/>
                  <a:gd name="connsiteX72" fmla="*/ 2544418 w 4345388"/>
                  <a:gd name="connsiteY72" fmla="*/ 477079 h 1742918"/>
                  <a:gd name="connsiteX73" fmla="*/ 2552369 w 4345388"/>
                  <a:gd name="connsiteY73" fmla="*/ 492981 h 1742918"/>
                  <a:gd name="connsiteX74" fmla="*/ 2560321 w 4345388"/>
                  <a:gd name="connsiteY74" fmla="*/ 512860 h 1742918"/>
                  <a:gd name="connsiteX75" fmla="*/ 2564296 w 4345388"/>
                  <a:gd name="connsiteY75" fmla="*/ 528762 h 1742918"/>
                  <a:gd name="connsiteX76" fmla="*/ 2576223 w 4345388"/>
                  <a:gd name="connsiteY76" fmla="*/ 544665 h 1742918"/>
                  <a:gd name="connsiteX77" fmla="*/ 2592126 w 4345388"/>
                  <a:gd name="connsiteY77" fmla="*/ 568519 h 1742918"/>
                  <a:gd name="connsiteX78" fmla="*/ 2604053 w 4345388"/>
                  <a:gd name="connsiteY78" fmla="*/ 588397 h 1742918"/>
                  <a:gd name="connsiteX79" fmla="*/ 2623931 w 4345388"/>
                  <a:gd name="connsiteY79" fmla="*/ 580446 h 1742918"/>
                  <a:gd name="connsiteX80" fmla="*/ 2643809 w 4345388"/>
                  <a:gd name="connsiteY80" fmla="*/ 552616 h 1742918"/>
                  <a:gd name="connsiteX81" fmla="*/ 2663687 w 4345388"/>
                  <a:gd name="connsiteY81" fmla="*/ 516835 h 1742918"/>
                  <a:gd name="connsiteX82" fmla="*/ 2679590 w 4345388"/>
                  <a:gd name="connsiteY82" fmla="*/ 481054 h 1742918"/>
                  <a:gd name="connsiteX83" fmla="*/ 2683566 w 4345388"/>
                  <a:gd name="connsiteY83" fmla="*/ 469127 h 1742918"/>
                  <a:gd name="connsiteX84" fmla="*/ 2691517 w 4345388"/>
                  <a:gd name="connsiteY84" fmla="*/ 457200 h 1742918"/>
                  <a:gd name="connsiteX85" fmla="*/ 2703444 w 4345388"/>
                  <a:gd name="connsiteY85" fmla="*/ 425395 h 1742918"/>
                  <a:gd name="connsiteX86" fmla="*/ 2711395 w 4345388"/>
                  <a:gd name="connsiteY86" fmla="*/ 409493 h 1742918"/>
                  <a:gd name="connsiteX87" fmla="*/ 2735249 w 4345388"/>
                  <a:gd name="connsiteY87" fmla="*/ 461176 h 1742918"/>
                  <a:gd name="connsiteX88" fmla="*/ 2755127 w 4345388"/>
                  <a:gd name="connsiteY88" fmla="*/ 504908 h 1742918"/>
                  <a:gd name="connsiteX89" fmla="*/ 2771030 w 4345388"/>
                  <a:gd name="connsiteY89" fmla="*/ 556592 h 1742918"/>
                  <a:gd name="connsiteX90" fmla="*/ 2775006 w 4345388"/>
                  <a:gd name="connsiteY90" fmla="*/ 572494 h 1742918"/>
                  <a:gd name="connsiteX91" fmla="*/ 2782957 w 4345388"/>
                  <a:gd name="connsiteY91" fmla="*/ 588397 h 1742918"/>
                  <a:gd name="connsiteX92" fmla="*/ 2802835 w 4345388"/>
                  <a:gd name="connsiteY92" fmla="*/ 624178 h 1742918"/>
                  <a:gd name="connsiteX93" fmla="*/ 2818738 w 4345388"/>
                  <a:gd name="connsiteY93" fmla="*/ 640080 h 1742918"/>
                  <a:gd name="connsiteX94" fmla="*/ 2830665 w 4345388"/>
                  <a:gd name="connsiteY94" fmla="*/ 663934 h 1742918"/>
                  <a:gd name="connsiteX95" fmla="*/ 2834641 w 4345388"/>
                  <a:gd name="connsiteY95" fmla="*/ 679837 h 1742918"/>
                  <a:gd name="connsiteX96" fmla="*/ 2846567 w 4345388"/>
                  <a:gd name="connsiteY96" fmla="*/ 695740 h 1742918"/>
                  <a:gd name="connsiteX97" fmla="*/ 2862470 w 4345388"/>
                  <a:gd name="connsiteY97" fmla="*/ 743447 h 1742918"/>
                  <a:gd name="connsiteX98" fmla="*/ 2866446 w 4345388"/>
                  <a:gd name="connsiteY98" fmla="*/ 759350 h 1742918"/>
                  <a:gd name="connsiteX99" fmla="*/ 2882348 w 4345388"/>
                  <a:gd name="connsiteY99" fmla="*/ 795131 h 1742918"/>
                  <a:gd name="connsiteX100" fmla="*/ 2886324 w 4345388"/>
                  <a:gd name="connsiteY100" fmla="*/ 811034 h 1742918"/>
                  <a:gd name="connsiteX101" fmla="*/ 2898251 w 4345388"/>
                  <a:gd name="connsiteY101" fmla="*/ 834887 h 1742918"/>
                  <a:gd name="connsiteX102" fmla="*/ 2910178 w 4345388"/>
                  <a:gd name="connsiteY102" fmla="*/ 826936 h 1742918"/>
                  <a:gd name="connsiteX103" fmla="*/ 2949934 w 4345388"/>
                  <a:gd name="connsiteY103" fmla="*/ 751399 h 1742918"/>
                  <a:gd name="connsiteX104" fmla="*/ 2957886 w 4345388"/>
                  <a:gd name="connsiteY104" fmla="*/ 703691 h 1742918"/>
                  <a:gd name="connsiteX105" fmla="*/ 2977764 w 4345388"/>
                  <a:gd name="connsiteY105" fmla="*/ 663934 h 1742918"/>
                  <a:gd name="connsiteX106" fmla="*/ 2981740 w 4345388"/>
                  <a:gd name="connsiteY106" fmla="*/ 620202 h 1742918"/>
                  <a:gd name="connsiteX107" fmla="*/ 3005594 w 4345388"/>
                  <a:gd name="connsiteY107" fmla="*/ 576470 h 1742918"/>
                  <a:gd name="connsiteX108" fmla="*/ 3025472 w 4345388"/>
                  <a:gd name="connsiteY108" fmla="*/ 500933 h 1742918"/>
                  <a:gd name="connsiteX109" fmla="*/ 3041374 w 4345388"/>
                  <a:gd name="connsiteY109" fmla="*/ 421420 h 1742918"/>
                  <a:gd name="connsiteX110" fmla="*/ 3049326 w 4345388"/>
                  <a:gd name="connsiteY110" fmla="*/ 405517 h 1742918"/>
                  <a:gd name="connsiteX111" fmla="*/ 3061253 w 4345388"/>
                  <a:gd name="connsiteY111" fmla="*/ 365760 h 1742918"/>
                  <a:gd name="connsiteX112" fmla="*/ 3085107 w 4345388"/>
                  <a:gd name="connsiteY112" fmla="*/ 310101 h 1742918"/>
                  <a:gd name="connsiteX113" fmla="*/ 3101009 w 4345388"/>
                  <a:gd name="connsiteY113" fmla="*/ 349858 h 1742918"/>
                  <a:gd name="connsiteX114" fmla="*/ 3104985 w 4345388"/>
                  <a:gd name="connsiteY114" fmla="*/ 373712 h 1742918"/>
                  <a:gd name="connsiteX115" fmla="*/ 3116912 w 4345388"/>
                  <a:gd name="connsiteY115" fmla="*/ 429371 h 1742918"/>
                  <a:gd name="connsiteX116" fmla="*/ 3136790 w 4345388"/>
                  <a:gd name="connsiteY116" fmla="*/ 489006 h 1742918"/>
                  <a:gd name="connsiteX117" fmla="*/ 3180522 w 4345388"/>
                  <a:gd name="connsiteY117" fmla="*/ 652007 h 1742918"/>
                  <a:gd name="connsiteX118" fmla="*/ 3196425 w 4345388"/>
                  <a:gd name="connsiteY118" fmla="*/ 703691 h 1742918"/>
                  <a:gd name="connsiteX119" fmla="*/ 3220279 w 4345388"/>
                  <a:gd name="connsiteY119" fmla="*/ 807058 h 1742918"/>
                  <a:gd name="connsiteX120" fmla="*/ 3248108 w 4345388"/>
                  <a:gd name="connsiteY120" fmla="*/ 898498 h 1742918"/>
                  <a:gd name="connsiteX121" fmla="*/ 3252084 w 4345388"/>
                  <a:gd name="connsiteY121" fmla="*/ 926327 h 1742918"/>
                  <a:gd name="connsiteX122" fmla="*/ 3267987 w 4345388"/>
                  <a:gd name="connsiteY122" fmla="*/ 966084 h 1742918"/>
                  <a:gd name="connsiteX123" fmla="*/ 3271962 w 4345388"/>
                  <a:gd name="connsiteY123" fmla="*/ 978011 h 1742918"/>
                  <a:gd name="connsiteX124" fmla="*/ 3283889 w 4345388"/>
                  <a:gd name="connsiteY124" fmla="*/ 981987 h 1742918"/>
                  <a:gd name="connsiteX125" fmla="*/ 3291841 w 4345388"/>
                  <a:gd name="connsiteY125" fmla="*/ 974035 h 1742918"/>
                  <a:gd name="connsiteX126" fmla="*/ 3307743 w 4345388"/>
                  <a:gd name="connsiteY126" fmla="*/ 942230 h 1742918"/>
                  <a:gd name="connsiteX127" fmla="*/ 3315694 w 4345388"/>
                  <a:gd name="connsiteY127" fmla="*/ 918376 h 1742918"/>
                  <a:gd name="connsiteX128" fmla="*/ 3335573 w 4345388"/>
                  <a:gd name="connsiteY128" fmla="*/ 950181 h 1742918"/>
                  <a:gd name="connsiteX129" fmla="*/ 3367378 w 4345388"/>
                  <a:gd name="connsiteY129" fmla="*/ 1021743 h 1742918"/>
                  <a:gd name="connsiteX130" fmla="*/ 3399183 w 4345388"/>
                  <a:gd name="connsiteY130" fmla="*/ 1077402 h 1742918"/>
                  <a:gd name="connsiteX131" fmla="*/ 3415086 w 4345388"/>
                  <a:gd name="connsiteY131" fmla="*/ 1073427 h 1742918"/>
                  <a:gd name="connsiteX132" fmla="*/ 3430988 w 4345388"/>
                  <a:gd name="connsiteY132" fmla="*/ 1045597 h 1742918"/>
                  <a:gd name="connsiteX133" fmla="*/ 3454842 w 4345388"/>
                  <a:gd name="connsiteY133" fmla="*/ 993914 h 1742918"/>
                  <a:gd name="connsiteX134" fmla="*/ 3478696 w 4345388"/>
                  <a:gd name="connsiteY134" fmla="*/ 942230 h 1742918"/>
                  <a:gd name="connsiteX135" fmla="*/ 3490623 w 4345388"/>
                  <a:gd name="connsiteY135" fmla="*/ 938254 h 1742918"/>
                  <a:gd name="connsiteX136" fmla="*/ 3522428 w 4345388"/>
                  <a:gd name="connsiteY136" fmla="*/ 981987 h 1742918"/>
                  <a:gd name="connsiteX137" fmla="*/ 3538331 w 4345388"/>
                  <a:gd name="connsiteY137" fmla="*/ 1001865 h 1742918"/>
                  <a:gd name="connsiteX138" fmla="*/ 3582063 w 4345388"/>
                  <a:gd name="connsiteY138" fmla="*/ 1085354 h 1742918"/>
                  <a:gd name="connsiteX139" fmla="*/ 3609893 w 4345388"/>
                  <a:gd name="connsiteY139" fmla="*/ 1137037 h 1742918"/>
                  <a:gd name="connsiteX140" fmla="*/ 3629771 w 4345388"/>
                  <a:gd name="connsiteY140" fmla="*/ 1184745 h 1742918"/>
                  <a:gd name="connsiteX141" fmla="*/ 3641698 w 4345388"/>
                  <a:gd name="connsiteY141" fmla="*/ 1200647 h 1742918"/>
                  <a:gd name="connsiteX142" fmla="*/ 3653625 w 4345388"/>
                  <a:gd name="connsiteY142" fmla="*/ 1228477 h 1742918"/>
                  <a:gd name="connsiteX143" fmla="*/ 3665552 w 4345388"/>
                  <a:gd name="connsiteY143" fmla="*/ 1216550 h 1742918"/>
                  <a:gd name="connsiteX144" fmla="*/ 3721211 w 4345388"/>
                  <a:gd name="connsiteY144" fmla="*/ 1045597 h 1742918"/>
                  <a:gd name="connsiteX145" fmla="*/ 3768919 w 4345388"/>
                  <a:gd name="connsiteY145" fmla="*/ 882595 h 1742918"/>
                  <a:gd name="connsiteX146" fmla="*/ 3776870 w 4345388"/>
                  <a:gd name="connsiteY146" fmla="*/ 830912 h 1742918"/>
                  <a:gd name="connsiteX147" fmla="*/ 3792773 w 4345388"/>
                  <a:gd name="connsiteY147" fmla="*/ 795131 h 1742918"/>
                  <a:gd name="connsiteX148" fmla="*/ 3800724 w 4345388"/>
                  <a:gd name="connsiteY148" fmla="*/ 771277 h 1742918"/>
                  <a:gd name="connsiteX149" fmla="*/ 3808675 w 4345388"/>
                  <a:gd name="connsiteY149" fmla="*/ 735496 h 1742918"/>
                  <a:gd name="connsiteX150" fmla="*/ 3824578 w 4345388"/>
                  <a:gd name="connsiteY150" fmla="*/ 711642 h 1742918"/>
                  <a:gd name="connsiteX151" fmla="*/ 3828554 w 4345388"/>
                  <a:gd name="connsiteY151" fmla="*/ 723569 h 1742918"/>
                  <a:gd name="connsiteX152" fmla="*/ 3836505 w 4345388"/>
                  <a:gd name="connsiteY152" fmla="*/ 735496 h 1742918"/>
                  <a:gd name="connsiteX153" fmla="*/ 3840481 w 4345388"/>
                  <a:gd name="connsiteY153" fmla="*/ 763326 h 1742918"/>
                  <a:gd name="connsiteX154" fmla="*/ 3884213 w 4345388"/>
                  <a:gd name="connsiteY154" fmla="*/ 926327 h 1742918"/>
                  <a:gd name="connsiteX155" fmla="*/ 3896140 w 4345388"/>
                  <a:gd name="connsiteY155" fmla="*/ 958133 h 1742918"/>
                  <a:gd name="connsiteX156" fmla="*/ 3904091 w 4345388"/>
                  <a:gd name="connsiteY156" fmla="*/ 997889 h 1742918"/>
                  <a:gd name="connsiteX157" fmla="*/ 3916018 w 4345388"/>
                  <a:gd name="connsiteY157" fmla="*/ 1049573 h 1742918"/>
                  <a:gd name="connsiteX158" fmla="*/ 3947823 w 4345388"/>
                  <a:gd name="connsiteY158" fmla="*/ 1152940 h 1742918"/>
                  <a:gd name="connsiteX159" fmla="*/ 3959750 w 4345388"/>
                  <a:gd name="connsiteY159" fmla="*/ 1172818 h 1742918"/>
                  <a:gd name="connsiteX160" fmla="*/ 3971677 w 4345388"/>
                  <a:gd name="connsiteY160" fmla="*/ 1220526 h 1742918"/>
                  <a:gd name="connsiteX161" fmla="*/ 3995531 w 4345388"/>
                  <a:gd name="connsiteY161" fmla="*/ 1327868 h 1742918"/>
                  <a:gd name="connsiteX162" fmla="*/ 4023361 w 4345388"/>
                  <a:gd name="connsiteY162" fmla="*/ 1363649 h 1742918"/>
                  <a:gd name="connsiteX163" fmla="*/ 4031312 w 4345388"/>
                  <a:gd name="connsiteY163" fmla="*/ 1375576 h 1742918"/>
                  <a:gd name="connsiteX164" fmla="*/ 4043239 w 4345388"/>
                  <a:gd name="connsiteY164" fmla="*/ 1399430 h 1742918"/>
                  <a:gd name="connsiteX165" fmla="*/ 4055166 w 4345388"/>
                  <a:gd name="connsiteY165" fmla="*/ 1403406 h 1742918"/>
                  <a:gd name="connsiteX166" fmla="*/ 4082995 w 4345388"/>
                  <a:gd name="connsiteY166" fmla="*/ 1411357 h 1742918"/>
                  <a:gd name="connsiteX167" fmla="*/ 4114801 w 4345388"/>
                  <a:gd name="connsiteY167" fmla="*/ 1415333 h 1742918"/>
                  <a:gd name="connsiteX168" fmla="*/ 4130703 w 4345388"/>
                  <a:gd name="connsiteY168" fmla="*/ 1419308 h 1742918"/>
                  <a:gd name="connsiteX169" fmla="*/ 4154557 w 4345388"/>
                  <a:gd name="connsiteY169" fmla="*/ 1411357 h 1742918"/>
                  <a:gd name="connsiteX170" fmla="*/ 4166484 w 4345388"/>
                  <a:gd name="connsiteY170" fmla="*/ 1399430 h 1742918"/>
                  <a:gd name="connsiteX171" fmla="*/ 4198289 w 4345388"/>
                  <a:gd name="connsiteY171" fmla="*/ 1347747 h 1742918"/>
                  <a:gd name="connsiteX172" fmla="*/ 4234070 w 4345388"/>
                  <a:gd name="connsiteY172" fmla="*/ 1351722 h 1742918"/>
                  <a:gd name="connsiteX173" fmla="*/ 4257924 w 4345388"/>
                  <a:gd name="connsiteY173" fmla="*/ 1371600 h 1742918"/>
                  <a:gd name="connsiteX174" fmla="*/ 4273827 w 4345388"/>
                  <a:gd name="connsiteY174" fmla="*/ 1383527 h 1742918"/>
                  <a:gd name="connsiteX175" fmla="*/ 4313583 w 4345388"/>
                  <a:gd name="connsiteY175" fmla="*/ 1419308 h 1742918"/>
                  <a:gd name="connsiteX176" fmla="*/ 4325510 w 4345388"/>
                  <a:gd name="connsiteY176" fmla="*/ 1439187 h 1742918"/>
                  <a:gd name="connsiteX177" fmla="*/ 4337437 w 4345388"/>
                  <a:gd name="connsiteY177" fmla="*/ 1467016 h 1742918"/>
                  <a:gd name="connsiteX178" fmla="*/ 4345388 w 4345388"/>
                  <a:gd name="connsiteY178" fmla="*/ 1486894 h 1742918"/>
                  <a:gd name="connsiteX0" fmla="*/ 0 w 4345388"/>
                  <a:gd name="connsiteY0" fmla="*/ 1741336 h 1741336"/>
                  <a:gd name="connsiteX1" fmla="*/ 1431235 w 4345388"/>
                  <a:gd name="connsiteY1" fmla="*/ 1729409 h 1741336"/>
                  <a:gd name="connsiteX2" fmla="*/ 2039511 w 4345388"/>
                  <a:gd name="connsiteY2" fmla="*/ 1637969 h 1741336"/>
                  <a:gd name="connsiteX3" fmla="*/ 1721458 w 4345388"/>
                  <a:gd name="connsiteY3" fmla="*/ 1542554 h 1741336"/>
                  <a:gd name="connsiteX4" fmla="*/ 1725434 w 4345388"/>
                  <a:gd name="connsiteY4" fmla="*/ 1510748 h 1741336"/>
                  <a:gd name="connsiteX5" fmla="*/ 1733385 w 4345388"/>
                  <a:gd name="connsiteY5" fmla="*/ 1439187 h 1741336"/>
                  <a:gd name="connsiteX6" fmla="*/ 1741336 w 4345388"/>
                  <a:gd name="connsiteY6" fmla="*/ 1407381 h 1741336"/>
                  <a:gd name="connsiteX7" fmla="*/ 1745312 w 4345388"/>
                  <a:gd name="connsiteY7" fmla="*/ 1284136 h 1741336"/>
                  <a:gd name="connsiteX8" fmla="*/ 1749287 w 4345388"/>
                  <a:gd name="connsiteY8" fmla="*/ 1264258 h 1741336"/>
                  <a:gd name="connsiteX9" fmla="*/ 1765190 w 4345388"/>
                  <a:gd name="connsiteY9" fmla="*/ 1204623 h 1741336"/>
                  <a:gd name="connsiteX10" fmla="*/ 1777117 w 4345388"/>
                  <a:gd name="connsiteY10" fmla="*/ 1164867 h 1741336"/>
                  <a:gd name="connsiteX11" fmla="*/ 1789044 w 4345388"/>
                  <a:gd name="connsiteY11" fmla="*/ 1109207 h 1741336"/>
                  <a:gd name="connsiteX12" fmla="*/ 1804947 w 4345388"/>
                  <a:gd name="connsiteY12" fmla="*/ 1041621 h 1741336"/>
                  <a:gd name="connsiteX13" fmla="*/ 1816874 w 4345388"/>
                  <a:gd name="connsiteY13" fmla="*/ 1009816 h 1741336"/>
                  <a:gd name="connsiteX14" fmla="*/ 1828801 w 4345388"/>
                  <a:gd name="connsiteY14" fmla="*/ 978011 h 1741336"/>
                  <a:gd name="connsiteX15" fmla="*/ 1844703 w 4345388"/>
                  <a:gd name="connsiteY15" fmla="*/ 950181 h 1741336"/>
                  <a:gd name="connsiteX16" fmla="*/ 1848679 w 4345388"/>
                  <a:gd name="connsiteY16" fmla="*/ 934279 h 1741336"/>
                  <a:gd name="connsiteX17" fmla="*/ 1856630 w 4345388"/>
                  <a:gd name="connsiteY17" fmla="*/ 918376 h 1741336"/>
                  <a:gd name="connsiteX18" fmla="*/ 1864581 w 4345388"/>
                  <a:gd name="connsiteY18" fmla="*/ 894522 h 1741336"/>
                  <a:gd name="connsiteX19" fmla="*/ 1876508 w 4345388"/>
                  <a:gd name="connsiteY19" fmla="*/ 870668 h 1741336"/>
                  <a:gd name="connsiteX20" fmla="*/ 1884460 w 4345388"/>
                  <a:gd name="connsiteY20" fmla="*/ 826936 h 1741336"/>
                  <a:gd name="connsiteX21" fmla="*/ 1900362 w 4345388"/>
                  <a:gd name="connsiteY21" fmla="*/ 775253 h 1741336"/>
                  <a:gd name="connsiteX22" fmla="*/ 1904338 w 4345388"/>
                  <a:gd name="connsiteY22" fmla="*/ 739472 h 1741336"/>
                  <a:gd name="connsiteX23" fmla="*/ 1916265 w 4345388"/>
                  <a:gd name="connsiteY23" fmla="*/ 608275 h 1741336"/>
                  <a:gd name="connsiteX24" fmla="*/ 1924216 w 4345388"/>
                  <a:gd name="connsiteY24" fmla="*/ 548640 h 1741336"/>
                  <a:gd name="connsiteX25" fmla="*/ 1940119 w 4345388"/>
                  <a:gd name="connsiteY25" fmla="*/ 492981 h 1741336"/>
                  <a:gd name="connsiteX26" fmla="*/ 1956021 w 4345388"/>
                  <a:gd name="connsiteY26" fmla="*/ 441298 h 1741336"/>
                  <a:gd name="connsiteX27" fmla="*/ 1959997 w 4345388"/>
                  <a:gd name="connsiteY27" fmla="*/ 417444 h 1741336"/>
                  <a:gd name="connsiteX28" fmla="*/ 1963973 w 4345388"/>
                  <a:gd name="connsiteY28" fmla="*/ 405517 h 1741336"/>
                  <a:gd name="connsiteX29" fmla="*/ 1967948 w 4345388"/>
                  <a:gd name="connsiteY29" fmla="*/ 357809 h 1741336"/>
                  <a:gd name="connsiteX30" fmla="*/ 1979875 w 4345388"/>
                  <a:gd name="connsiteY30" fmla="*/ 294199 h 1741336"/>
                  <a:gd name="connsiteX31" fmla="*/ 1987827 w 4345388"/>
                  <a:gd name="connsiteY31" fmla="*/ 214686 h 1741336"/>
                  <a:gd name="connsiteX32" fmla="*/ 1995778 w 4345388"/>
                  <a:gd name="connsiteY32" fmla="*/ 182880 h 1741336"/>
                  <a:gd name="connsiteX33" fmla="*/ 1999754 w 4345388"/>
                  <a:gd name="connsiteY33" fmla="*/ 163002 h 1741336"/>
                  <a:gd name="connsiteX34" fmla="*/ 2003729 w 4345388"/>
                  <a:gd name="connsiteY34" fmla="*/ 123246 h 1741336"/>
                  <a:gd name="connsiteX35" fmla="*/ 2015656 w 4345388"/>
                  <a:gd name="connsiteY35" fmla="*/ 79514 h 1741336"/>
                  <a:gd name="connsiteX36" fmla="*/ 2023607 w 4345388"/>
                  <a:gd name="connsiteY36" fmla="*/ 59635 h 1741336"/>
                  <a:gd name="connsiteX37" fmla="*/ 2055413 w 4345388"/>
                  <a:gd name="connsiteY37" fmla="*/ 3976 h 1741336"/>
                  <a:gd name="connsiteX38" fmla="*/ 2075291 w 4345388"/>
                  <a:gd name="connsiteY38" fmla="*/ 0 h 1741336"/>
                  <a:gd name="connsiteX39" fmla="*/ 2083242 w 4345388"/>
                  <a:gd name="connsiteY39" fmla="*/ 15903 h 1741336"/>
                  <a:gd name="connsiteX40" fmla="*/ 2087218 w 4345388"/>
                  <a:gd name="connsiteY40" fmla="*/ 31806 h 1741336"/>
                  <a:gd name="connsiteX41" fmla="*/ 2099145 w 4345388"/>
                  <a:gd name="connsiteY41" fmla="*/ 79514 h 1741336"/>
                  <a:gd name="connsiteX42" fmla="*/ 2103121 w 4345388"/>
                  <a:gd name="connsiteY42" fmla="*/ 123246 h 1741336"/>
                  <a:gd name="connsiteX43" fmla="*/ 2115047 w 4345388"/>
                  <a:gd name="connsiteY43" fmla="*/ 186856 h 1741336"/>
                  <a:gd name="connsiteX44" fmla="*/ 2119023 w 4345388"/>
                  <a:gd name="connsiteY44" fmla="*/ 198783 h 1741336"/>
                  <a:gd name="connsiteX45" fmla="*/ 2134926 w 4345388"/>
                  <a:gd name="connsiteY45" fmla="*/ 250467 h 1741336"/>
                  <a:gd name="connsiteX46" fmla="*/ 2138901 w 4345388"/>
                  <a:gd name="connsiteY46" fmla="*/ 262394 h 1741336"/>
                  <a:gd name="connsiteX47" fmla="*/ 2142877 w 4345388"/>
                  <a:gd name="connsiteY47" fmla="*/ 286247 h 1741336"/>
                  <a:gd name="connsiteX48" fmla="*/ 2146853 w 4345388"/>
                  <a:gd name="connsiteY48" fmla="*/ 318053 h 1741336"/>
                  <a:gd name="connsiteX49" fmla="*/ 2158780 w 4345388"/>
                  <a:gd name="connsiteY49" fmla="*/ 353834 h 1741336"/>
                  <a:gd name="connsiteX50" fmla="*/ 2170707 w 4345388"/>
                  <a:gd name="connsiteY50" fmla="*/ 377687 h 1741336"/>
                  <a:gd name="connsiteX51" fmla="*/ 2182634 w 4345388"/>
                  <a:gd name="connsiteY51" fmla="*/ 381663 h 1741336"/>
                  <a:gd name="connsiteX52" fmla="*/ 2274074 w 4345388"/>
                  <a:gd name="connsiteY52" fmla="*/ 377687 h 1741336"/>
                  <a:gd name="connsiteX53" fmla="*/ 2289976 w 4345388"/>
                  <a:gd name="connsiteY53" fmla="*/ 365760 h 1741336"/>
                  <a:gd name="connsiteX54" fmla="*/ 2313830 w 4345388"/>
                  <a:gd name="connsiteY54" fmla="*/ 345882 h 1741336"/>
                  <a:gd name="connsiteX55" fmla="*/ 2337684 w 4345388"/>
                  <a:gd name="connsiteY55" fmla="*/ 314077 h 1741336"/>
                  <a:gd name="connsiteX56" fmla="*/ 2345635 w 4345388"/>
                  <a:gd name="connsiteY56" fmla="*/ 290223 h 1741336"/>
                  <a:gd name="connsiteX57" fmla="*/ 2361538 w 4345388"/>
                  <a:gd name="connsiteY57" fmla="*/ 258418 h 1741336"/>
                  <a:gd name="connsiteX58" fmla="*/ 2365514 w 4345388"/>
                  <a:gd name="connsiteY58" fmla="*/ 242515 h 1741336"/>
                  <a:gd name="connsiteX59" fmla="*/ 2373465 w 4345388"/>
                  <a:gd name="connsiteY59" fmla="*/ 222637 h 1741336"/>
                  <a:gd name="connsiteX60" fmla="*/ 2377441 w 4345388"/>
                  <a:gd name="connsiteY60" fmla="*/ 210710 h 1741336"/>
                  <a:gd name="connsiteX61" fmla="*/ 2381416 w 4345388"/>
                  <a:gd name="connsiteY61" fmla="*/ 421420 h 1741336"/>
                  <a:gd name="connsiteX62" fmla="*/ 2385392 w 4345388"/>
                  <a:gd name="connsiteY62" fmla="*/ 441298 h 1741336"/>
                  <a:gd name="connsiteX63" fmla="*/ 2393343 w 4345388"/>
                  <a:gd name="connsiteY63" fmla="*/ 453225 h 1741336"/>
                  <a:gd name="connsiteX64" fmla="*/ 2413221 w 4345388"/>
                  <a:gd name="connsiteY64" fmla="*/ 489006 h 1741336"/>
                  <a:gd name="connsiteX65" fmla="*/ 2449002 w 4345388"/>
                  <a:gd name="connsiteY65" fmla="*/ 477079 h 1741336"/>
                  <a:gd name="connsiteX66" fmla="*/ 2468881 w 4345388"/>
                  <a:gd name="connsiteY66" fmla="*/ 457200 h 1741336"/>
                  <a:gd name="connsiteX67" fmla="*/ 2500686 w 4345388"/>
                  <a:gd name="connsiteY67" fmla="*/ 417444 h 1741336"/>
                  <a:gd name="connsiteX68" fmla="*/ 2512613 w 4345388"/>
                  <a:gd name="connsiteY68" fmla="*/ 405517 h 1741336"/>
                  <a:gd name="connsiteX69" fmla="*/ 2524540 w 4345388"/>
                  <a:gd name="connsiteY69" fmla="*/ 413468 h 1741336"/>
                  <a:gd name="connsiteX70" fmla="*/ 2532491 w 4345388"/>
                  <a:gd name="connsiteY70" fmla="*/ 437322 h 1741336"/>
                  <a:gd name="connsiteX71" fmla="*/ 2540442 w 4345388"/>
                  <a:gd name="connsiteY71" fmla="*/ 457200 h 1741336"/>
                  <a:gd name="connsiteX72" fmla="*/ 2544418 w 4345388"/>
                  <a:gd name="connsiteY72" fmla="*/ 477079 h 1741336"/>
                  <a:gd name="connsiteX73" fmla="*/ 2552369 w 4345388"/>
                  <a:gd name="connsiteY73" fmla="*/ 492981 h 1741336"/>
                  <a:gd name="connsiteX74" fmla="*/ 2560321 w 4345388"/>
                  <a:gd name="connsiteY74" fmla="*/ 512860 h 1741336"/>
                  <a:gd name="connsiteX75" fmla="*/ 2564296 w 4345388"/>
                  <a:gd name="connsiteY75" fmla="*/ 528762 h 1741336"/>
                  <a:gd name="connsiteX76" fmla="*/ 2576223 w 4345388"/>
                  <a:gd name="connsiteY76" fmla="*/ 544665 h 1741336"/>
                  <a:gd name="connsiteX77" fmla="*/ 2592126 w 4345388"/>
                  <a:gd name="connsiteY77" fmla="*/ 568519 h 1741336"/>
                  <a:gd name="connsiteX78" fmla="*/ 2604053 w 4345388"/>
                  <a:gd name="connsiteY78" fmla="*/ 588397 h 1741336"/>
                  <a:gd name="connsiteX79" fmla="*/ 2623931 w 4345388"/>
                  <a:gd name="connsiteY79" fmla="*/ 580446 h 1741336"/>
                  <a:gd name="connsiteX80" fmla="*/ 2643809 w 4345388"/>
                  <a:gd name="connsiteY80" fmla="*/ 552616 h 1741336"/>
                  <a:gd name="connsiteX81" fmla="*/ 2663687 w 4345388"/>
                  <a:gd name="connsiteY81" fmla="*/ 516835 h 1741336"/>
                  <a:gd name="connsiteX82" fmla="*/ 2679590 w 4345388"/>
                  <a:gd name="connsiteY82" fmla="*/ 481054 h 1741336"/>
                  <a:gd name="connsiteX83" fmla="*/ 2683566 w 4345388"/>
                  <a:gd name="connsiteY83" fmla="*/ 469127 h 1741336"/>
                  <a:gd name="connsiteX84" fmla="*/ 2691517 w 4345388"/>
                  <a:gd name="connsiteY84" fmla="*/ 457200 h 1741336"/>
                  <a:gd name="connsiteX85" fmla="*/ 2703444 w 4345388"/>
                  <a:gd name="connsiteY85" fmla="*/ 425395 h 1741336"/>
                  <a:gd name="connsiteX86" fmla="*/ 2711395 w 4345388"/>
                  <a:gd name="connsiteY86" fmla="*/ 409493 h 1741336"/>
                  <a:gd name="connsiteX87" fmla="*/ 2735249 w 4345388"/>
                  <a:gd name="connsiteY87" fmla="*/ 461176 h 1741336"/>
                  <a:gd name="connsiteX88" fmla="*/ 2755127 w 4345388"/>
                  <a:gd name="connsiteY88" fmla="*/ 504908 h 1741336"/>
                  <a:gd name="connsiteX89" fmla="*/ 2771030 w 4345388"/>
                  <a:gd name="connsiteY89" fmla="*/ 556592 h 1741336"/>
                  <a:gd name="connsiteX90" fmla="*/ 2775006 w 4345388"/>
                  <a:gd name="connsiteY90" fmla="*/ 572494 h 1741336"/>
                  <a:gd name="connsiteX91" fmla="*/ 2782957 w 4345388"/>
                  <a:gd name="connsiteY91" fmla="*/ 588397 h 1741336"/>
                  <a:gd name="connsiteX92" fmla="*/ 2802835 w 4345388"/>
                  <a:gd name="connsiteY92" fmla="*/ 624178 h 1741336"/>
                  <a:gd name="connsiteX93" fmla="*/ 2818738 w 4345388"/>
                  <a:gd name="connsiteY93" fmla="*/ 640080 h 1741336"/>
                  <a:gd name="connsiteX94" fmla="*/ 2830665 w 4345388"/>
                  <a:gd name="connsiteY94" fmla="*/ 663934 h 1741336"/>
                  <a:gd name="connsiteX95" fmla="*/ 2834641 w 4345388"/>
                  <a:gd name="connsiteY95" fmla="*/ 679837 h 1741336"/>
                  <a:gd name="connsiteX96" fmla="*/ 2846567 w 4345388"/>
                  <a:gd name="connsiteY96" fmla="*/ 695740 h 1741336"/>
                  <a:gd name="connsiteX97" fmla="*/ 2862470 w 4345388"/>
                  <a:gd name="connsiteY97" fmla="*/ 743447 h 1741336"/>
                  <a:gd name="connsiteX98" fmla="*/ 2866446 w 4345388"/>
                  <a:gd name="connsiteY98" fmla="*/ 759350 h 1741336"/>
                  <a:gd name="connsiteX99" fmla="*/ 2882348 w 4345388"/>
                  <a:gd name="connsiteY99" fmla="*/ 795131 h 1741336"/>
                  <a:gd name="connsiteX100" fmla="*/ 2886324 w 4345388"/>
                  <a:gd name="connsiteY100" fmla="*/ 811034 h 1741336"/>
                  <a:gd name="connsiteX101" fmla="*/ 2898251 w 4345388"/>
                  <a:gd name="connsiteY101" fmla="*/ 834887 h 1741336"/>
                  <a:gd name="connsiteX102" fmla="*/ 2910178 w 4345388"/>
                  <a:gd name="connsiteY102" fmla="*/ 826936 h 1741336"/>
                  <a:gd name="connsiteX103" fmla="*/ 2949934 w 4345388"/>
                  <a:gd name="connsiteY103" fmla="*/ 751399 h 1741336"/>
                  <a:gd name="connsiteX104" fmla="*/ 2957886 w 4345388"/>
                  <a:gd name="connsiteY104" fmla="*/ 703691 h 1741336"/>
                  <a:gd name="connsiteX105" fmla="*/ 2977764 w 4345388"/>
                  <a:gd name="connsiteY105" fmla="*/ 663934 h 1741336"/>
                  <a:gd name="connsiteX106" fmla="*/ 2981740 w 4345388"/>
                  <a:gd name="connsiteY106" fmla="*/ 620202 h 1741336"/>
                  <a:gd name="connsiteX107" fmla="*/ 3005594 w 4345388"/>
                  <a:gd name="connsiteY107" fmla="*/ 576470 h 1741336"/>
                  <a:gd name="connsiteX108" fmla="*/ 3025472 w 4345388"/>
                  <a:gd name="connsiteY108" fmla="*/ 500933 h 1741336"/>
                  <a:gd name="connsiteX109" fmla="*/ 3041374 w 4345388"/>
                  <a:gd name="connsiteY109" fmla="*/ 421420 h 1741336"/>
                  <a:gd name="connsiteX110" fmla="*/ 3049326 w 4345388"/>
                  <a:gd name="connsiteY110" fmla="*/ 405517 h 1741336"/>
                  <a:gd name="connsiteX111" fmla="*/ 3061253 w 4345388"/>
                  <a:gd name="connsiteY111" fmla="*/ 365760 h 1741336"/>
                  <a:gd name="connsiteX112" fmla="*/ 3085107 w 4345388"/>
                  <a:gd name="connsiteY112" fmla="*/ 310101 h 1741336"/>
                  <a:gd name="connsiteX113" fmla="*/ 3101009 w 4345388"/>
                  <a:gd name="connsiteY113" fmla="*/ 349858 h 1741336"/>
                  <a:gd name="connsiteX114" fmla="*/ 3104985 w 4345388"/>
                  <a:gd name="connsiteY114" fmla="*/ 373712 h 1741336"/>
                  <a:gd name="connsiteX115" fmla="*/ 3116912 w 4345388"/>
                  <a:gd name="connsiteY115" fmla="*/ 429371 h 1741336"/>
                  <a:gd name="connsiteX116" fmla="*/ 3136790 w 4345388"/>
                  <a:gd name="connsiteY116" fmla="*/ 489006 h 1741336"/>
                  <a:gd name="connsiteX117" fmla="*/ 3180522 w 4345388"/>
                  <a:gd name="connsiteY117" fmla="*/ 652007 h 1741336"/>
                  <a:gd name="connsiteX118" fmla="*/ 3196425 w 4345388"/>
                  <a:gd name="connsiteY118" fmla="*/ 703691 h 1741336"/>
                  <a:gd name="connsiteX119" fmla="*/ 3220279 w 4345388"/>
                  <a:gd name="connsiteY119" fmla="*/ 807058 h 1741336"/>
                  <a:gd name="connsiteX120" fmla="*/ 3248108 w 4345388"/>
                  <a:gd name="connsiteY120" fmla="*/ 898498 h 1741336"/>
                  <a:gd name="connsiteX121" fmla="*/ 3252084 w 4345388"/>
                  <a:gd name="connsiteY121" fmla="*/ 926327 h 1741336"/>
                  <a:gd name="connsiteX122" fmla="*/ 3267987 w 4345388"/>
                  <a:gd name="connsiteY122" fmla="*/ 966084 h 1741336"/>
                  <a:gd name="connsiteX123" fmla="*/ 3271962 w 4345388"/>
                  <a:gd name="connsiteY123" fmla="*/ 978011 h 1741336"/>
                  <a:gd name="connsiteX124" fmla="*/ 3283889 w 4345388"/>
                  <a:gd name="connsiteY124" fmla="*/ 981987 h 1741336"/>
                  <a:gd name="connsiteX125" fmla="*/ 3291841 w 4345388"/>
                  <a:gd name="connsiteY125" fmla="*/ 974035 h 1741336"/>
                  <a:gd name="connsiteX126" fmla="*/ 3307743 w 4345388"/>
                  <a:gd name="connsiteY126" fmla="*/ 942230 h 1741336"/>
                  <a:gd name="connsiteX127" fmla="*/ 3315694 w 4345388"/>
                  <a:gd name="connsiteY127" fmla="*/ 918376 h 1741336"/>
                  <a:gd name="connsiteX128" fmla="*/ 3335573 w 4345388"/>
                  <a:gd name="connsiteY128" fmla="*/ 950181 h 1741336"/>
                  <a:gd name="connsiteX129" fmla="*/ 3367378 w 4345388"/>
                  <a:gd name="connsiteY129" fmla="*/ 1021743 h 1741336"/>
                  <a:gd name="connsiteX130" fmla="*/ 3399183 w 4345388"/>
                  <a:gd name="connsiteY130" fmla="*/ 1077402 h 1741336"/>
                  <a:gd name="connsiteX131" fmla="*/ 3415086 w 4345388"/>
                  <a:gd name="connsiteY131" fmla="*/ 1073427 h 1741336"/>
                  <a:gd name="connsiteX132" fmla="*/ 3430988 w 4345388"/>
                  <a:gd name="connsiteY132" fmla="*/ 1045597 h 1741336"/>
                  <a:gd name="connsiteX133" fmla="*/ 3454842 w 4345388"/>
                  <a:gd name="connsiteY133" fmla="*/ 993914 h 1741336"/>
                  <a:gd name="connsiteX134" fmla="*/ 3478696 w 4345388"/>
                  <a:gd name="connsiteY134" fmla="*/ 942230 h 1741336"/>
                  <a:gd name="connsiteX135" fmla="*/ 3490623 w 4345388"/>
                  <a:gd name="connsiteY135" fmla="*/ 938254 h 1741336"/>
                  <a:gd name="connsiteX136" fmla="*/ 3522428 w 4345388"/>
                  <a:gd name="connsiteY136" fmla="*/ 981987 h 1741336"/>
                  <a:gd name="connsiteX137" fmla="*/ 3538331 w 4345388"/>
                  <a:gd name="connsiteY137" fmla="*/ 1001865 h 1741336"/>
                  <a:gd name="connsiteX138" fmla="*/ 3582063 w 4345388"/>
                  <a:gd name="connsiteY138" fmla="*/ 1085354 h 1741336"/>
                  <a:gd name="connsiteX139" fmla="*/ 3609893 w 4345388"/>
                  <a:gd name="connsiteY139" fmla="*/ 1137037 h 1741336"/>
                  <a:gd name="connsiteX140" fmla="*/ 3629771 w 4345388"/>
                  <a:gd name="connsiteY140" fmla="*/ 1184745 h 1741336"/>
                  <a:gd name="connsiteX141" fmla="*/ 3641698 w 4345388"/>
                  <a:gd name="connsiteY141" fmla="*/ 1200647 h 1741336"/>
                  <a:gd name="connsiteX142" fmla="*/ 3653625 w 4345388"/>
                  <a:gd name="connsiteY142" fmla="*/ 1228477 h 1741336"/>
                  <a:gd name="connsiteX143" fmla="*/ 3665552 w 4345388"/>
                  <a:gd name="connsiteY143" fmla="*/ 1216550 h 1741336"/>
                  <a:gd name="connsiteX144" fmla="*/ 3721211 w 4345388"/>
                  <a:gd name="connsiteY144" fmla="*/ 1045597 h 1741336"/>
                  <a:gd name="connsiteX145" fmla="*/ 3768919 w 4345388"/>
                  <a:gd name="connsiteY145" fmla="*/ 882595 h 1741336"/>
                  <a:gd name="connsiteX146" fmla="*/ 3776870 w 4345388"/>
                  <a:gd name="connsiteY146" fmla="*/ 830912 h 1741336"/>
                  <a:gd name="connsiteX147" fmla="*/ 3792773 w 4345388"/>
                  <a:gd name="connsiteY147" fmla="*/ 795131 h 1741336"/>
                  <a:gd name="connsiteX148" fmla="*/ 3800724 w 4345388"/>
                  <a:gd name="connsiteY148" fmla="*/ 771277 h 1741336"/>
                  <a:gd name="connsiteX149" fmla="*/ 3808675 w 4345388"/>
                  <a:gd name="connsiteY149" fmla="*/ 735496 h 1741336"/>
                  <a:gd name="connsiteX150" fmla="*/ 3824578 w 4345388"/>
                  <a:gd name="connsiteY150" fmla="*/ 711642 h 1741336"/>
                  <a:gd name="connsiteX151" fmla="*/ 3828554 w 4345388"/>
                  <a:gd name="connsiteY151" fmla="*/ 723569 h 1741336"/>
                  <a:gd name="connsiteX152" fmla="*/ 3836505 w 4345388"/>
                  <a:gd name="connsiteY152" fmla="*/ 735496 h 1741336"/>
                  <a:gd name="connsiteX153" fmla="*/ 3840481 w 4345388"/>
                  <a:gd name="connsiteY153" fmla="*/ 763326 h 1741336"/>
                  <a:gd name="connsiteX154" fmla="*/ 3884213 w 4345388"/>
                  <a:gd name="connsiteY154" fmla="*/ 926327 h 1741336"/>
                  <a:gd name="connsiteX155" fmla="*/ 3896140 w 4345388"/>
                  <a:gd name="connsiteY155" fmla="*/ 958133 h 1741336"/>
                  <a:gd name="connsiteX156" fmla="*/ 3904091 w 4345388"/>
                  <a:gd name="connsiteY156" fmla="*/ 997889 h 1741336"/>
                  <a:gd name="connsiteX157" fmla="*/ 3916018 w 4345388"/>
                  <a:gd name="connsiteY157" fmla="*/ 1049573 h 1741336"/>
                  <a:gd name="connsiteX158" fmla="*/ 3947823 w 4345388"/>
                  <a:gd name="connsiteY158" fmla="*/ 1152940 h 1741336"/>
                  <a:gd name="connsiteX159" fmla="*/ 3959750 w 4345388"/>
                  <a:gd name="connsiteY159" fmla="*/ 1172818 h 1741336"/>
                  <a:gd name="connsiteX160" fmla="*/ 3971677 w 4345388"/>
                  <a:gd name="connsiteY160" fmla="*/ 1220526 h 1741336"/>
                  <a:gd name="connsiteX161" fmla="*/ 3995531 w 4345388"/>
                  <a:gd name="connsiteY161" fmla="*/ 1327868 h 1741336"/>
                  <a:gd name="connsiteX162" fmla="*/ 4023361 w 4345388"/>
                  <a:gd name="connsiteY162" fmla="*/ 1363649 h 1741336"/>
                  <a:gd name="connsiteX163" fmla="*/ 4031312 w 4345388"/>
                  <a:gd name="connsiteY163" fmla="*/ 1375576 h 1741336"/>
                  <a:gd name="connsiteX164" fmla="*/ 4043239 w 4345388"/>
                  <a:gd name="connsiteY164" fmla="*/ 1399430 h 1741336"/>
                  <a:gd name="connsiteX165" fmla="*/ 4055166 w 4345388"/>
                  <a:gd name="connsiteY165" fmla="*/ 1403406 h 1741336"/>
                  <a:gd name="connsiteX166" fmla="*/ 4082995 w 4345388"/>
                  <a:gd name="connsiteY166" fmla="*/ 1411357 h 1741336"/>
                  <a:gd name="connsiteX167" fmla="*/ 4114801 w 4345388"/>
                  <a:gd name="connsiteY167" fmla="*/ 1415333 h 1741336"/>
                  <a:gd name="connsiteX168" fmla="*/ 4130703 w 4345388"/>
                  <a:gd name="connsiteY168" fmla="*/ 1419308 h 1741336"/>
                  <a:gd name="connsiteX169" fmla="*/ 4154557 w 4345388"/>
                  <a:gd name="connsiteY169" fmla="*/ 1411357 h 1741336"/>
                  <a:gd name="connsiteX170" fmla="*/ 4166484 w 4345388"/>
                  <a:gd name="connsiteY170" fmla="*/ 1399430 h 1741336"/>
                  <a:gd name="connsiteX171" fmla="*/ 4198289 w 4345388"/>
                  <a:gd name="connsiteY171" fmla="*/ 1347747 h 1741336"/>
                  <a:gd name="connsiteX172" fmla="*/ 4234070 w 4345388"/>
                  <a:gd name="connsiteY172" fmla="*/ 1351722 h 1741336"/>
                  <a:gd name="connsiteX173" fmla="*/ 4257924 w 4345388"/>
                  <a:gd name="connsiteY173" fmla="*/ 1371600 h 1741336"/>
                  <a:gd name="connsiteX174" fmla="*/ 4273827 w 4345388"/>
                  <a:gd name="connsiteY174" fmla="*/ 1383527 h 1741336"/>
                  <a:gd name="connsiteX175" fmla="*/ 4313583 w 4345388"/>
                  <a:gd name="connsiteY175" fmla="*/ 1419308 h 1741336"/>
                  <a:gd name="connsiteX176" fmla="*/ 4325510 w 4345388"/>
                  <a:gd name="connsiteY176" fmla="*/ 1439187 h 1741336"/>
                  <a:gd name="connsiteX177" fmla="*/ 4337437 w 4345388"/>
                  <a:gd name="connsiteY177" fmla="*/ 1467016 h 1741336"/>
                  <a:gd name="connsiteX178" fmla="*/ 4345388 w 4345388"/>
                  <a:gd name="connsiteY178" fmla="*/ 1486894 h 1741336"/>
                  <a:gd name="connsiteX0" fmla="*/ 0 w 4345388"/>
                  <a:gd name="connsiteY0" fmla="*/ 1741336 h 1741336"/>
                  <a:gd name="connsiteX1" fmla="*/ 1431235 w 4345388"/>
                  <a:gd name="connsiteY1" fmla="*/ 1729409 h 1741336"/>
                  <a:gd name="connsiteX2" fmla="*/ 2039511 w 4345388"/>
                  <a:gd name="connsiteY2" fmla="*/ 1637969 h 1741336"/>
                  <a:gd name="connsiteX3" fmla="*/ 1721458 w 4345388"/>
                  <a:gd name="connsiteY3" fmla="*/ 1542554 h 1741336"/>
                  <a:gd name="connsiteX4" fmla="*/ 1725434 w 4345388"/>
                  <a:gd name="connsiteY4" fmla="*/ 1510748 h 1741336"/>
                  <a:gd name="connsiteX5" fmla="*/ 1733385 w 4345388"/>
                  <a:gd name="connsiteY5" fmla="*/ 1439187 h 1741336"/>
                  <a:gd name="connsiteX6" fmla="*/ 1741336 w 4345388"/>
                  <a:gd name="connsiteY6" fmla="*/ 1407381 h 1741336"/>
                  <a:gd name="connsiteX7" fmla="*/ 1745312 w 4345388"/>
                  <a:gd name="connsiteY7" fmla="*/ 1284136 h 1741336"/>
                  <a:gd name="connsiteX8" fmla="*/ 1749287 w 4345388"/>
                  <a:gd name="connsiteY8" fmla="*/ 1264258 h 1741336"/>
                  <a:gd name="connsiteX9" fmla="*/ 1765190 w 4345388"/>
                  <a:gd name="connsiteY9" fmla="*/ 1204623 h 1741336"/>
                  <a:gd name="connsiteX10" fmla="*/ 1777117 w 4345388"/>
                  <a:gd name="connsiteY10" fmla="*/ 1164867 h 1741336"/>
                  <a:gd name="connsiteX11" fmla="*/ 1789044 w 4345388"/>
                  <a:gd name="connsiteY11" fmla="*/ 1109207 h 1741336"/>
                  <a:gd name="connsiteX12" fmla="*/ 1804947 w 4345388"/>
                  <a:gd name="connsiteY12" fmla="*/ 1041621 h 1741336"/>
                  <a:gd name="connsiteX13" fmla="*/ 1816874 w 4345388"/>
                  <a:gd name="connsiteY13" fmla="*/ 1009816 h 1741336"/>
                  <a:gd name="connsiteX14" fmla="*/ 1828801 w 4345388"/>
                  <a:gd name="connsiteY14" fmla="*/ 978011 h 1741336"/>
                  <a:gd name="connsiteX15" fmla="*/ 1844703 w 4345388"/>
                  <a:gd name="connsiteY15" fmla="*/ 950181 h 1741336"/>
                  <a:gd name="connsiteX16" fmla="*/ 1848679 w 4345388"/>
                  <a:gd name="connsiteY16" fmla="*/ 934279 h 1741336"/>
                  <a:gd name="connsiteX17" fmla="*/ 1856630 w 4345388"/>
                  <a:gd name="connsiteY17" fmla="*/ 918376 h 1741336"/>
                  <a:gd name="connsiteX18" fmla="*/ 1864581 w 4345388"/>
                  <a:gd name="connsiteY18" fmla="*/ 894522 h 1741336"/>
                  <a:gd name="connsiteX19" fmla="*/ 1876508 w 4345388"/>
                  <a:gd name="connsiteY19" fmla="*/ 870668 h 1741336"/>
                  <a:gd name="connsiteX20" fmla="*/ 1884460 w 4345388"/>
                  <a:gd name="connsiteY20" fmla="*/ 826936 h 1741336"/>
                  <a:gd name="connsiteX21" fmla="*/ 1900362 w 4345388"/>
                  <a:gd name="connsiteY21" fmla="*/ 775253 h 1741336"/>
                  <a:gd name="connsiteX22" fmla="*/ 1904338 w 4345388"/>
                  <a:gd name="connsiteY22" fmla="*/ 739472 h 1741336"/>
                  <a:gd name="connsiteX23" fmla="*/ 1916265 w 4345388"/>
                  <a:gd name="connsiteY23" fmla="*/ 608275 h 1741336"/>
                  <a:gd name="connsiteX24" fmla="*/ 1924216 w 4345388"/>
                  <a:gd name="connsiteY24" fmla="*/ 548640 h 1741336"/>
                  <a:gd name="connsiteX25" fmla="*/ 1940119 w 4345388"/>
                  <a:gd name="connsiteY25" fmla="*/ 492981 h 1741336"/>
                  <a:gd name="connsiteX26" fmla="*/ 1956021 w 4345388"/>
                  <a:gd name="connsiteY26" fmla="*/ 441298 h 1741336"/>
                  <a:gd name="connsiteX27" fmla="*/ 1959997 w 4345388"/>
                  <a:gd name="connsiteY27" fmla="*/ 417444 h 1741336"/>
                  <a:gd name="connsiteX28" fmla="*/ 1963973 w 4345388"/>
                  <a:gd name="connsiteY28" fmla="*/ 405517 h 1741336"/>
                  <a:gd name="connsiteX29" fmla="*/ 1967948 w 4345388"/>
                  <a:gd name="connsiteY29" fmla="*/ 357809 h 1741336"/>
                  <a:gd name="connsiteX30" fmla="*/ 1979875 w 4345388"/>
                  <a:gd name="connsiteY30" fmla="*/ 294199 h 1741336"/>
                  <a:gd name="connsiteX31" fmla="*/ 1987827 w 4345388"/>
                  <a:gd name="connsiteY31" fmla="*/ 214686 h 1741336"/>
                  <a:gd name="connsiteX32" fmla="*/ 1995778 w 4345388"/>
                  <a:gd name="connsiteY32" fmla="*/ 182880 h 1741336"/>
                  <a:gd name="connsiteX33" fmla="*/ 1999754 w 4345388"/>
                  <a:gd name="connsiteY33" fmla="*/ 163002 h 1741336"/>
                  <a:gd name="connsiteX34" fmla="*/ 2003729 w 4345388"/>
                  <a:gd name="connsiteY34" fmla="*/ 123246 h 1741336"/>
                  <a:gd name="connsiteX35" fmla="*/ 2015656 w 4345388"/>
                  <a:gd name="connsiteY35" fmla="*/ 79514 h 1741336"/>
                  <a:gd name="connsiteX36" fmla="*/ 2023607 w 4345388"/>
                  <a:gd name="connsiteY36" fmla="*/ 59635 h 1741336"/>
                  <a:gd name="connsiteX37" fmla="*/ 2055413 w 4345388"/>
                  <a:gd name="connsiteY37" fmla="*/ 3976 h 1741336"/>
                  <a:gd name="connsiteX38" fmla="*/ 2075291 w 4345388"/>
                  <a:gd name="connsiteY38" fmla="*/ 0 h 1741336"/>
                  <a:gd name="connsiteX39" fmla="*/ 2083242 w 4345388"/>
                  <a:gd name="connsiteY39" fmla="*/ 15903 h 1741336"/>
                  <a:gd name="connsiteX40" fmla="*/ 2087218 w 4345388"/>
                  <a:gd name="connsiteY40" fmla="*/ 31806 h 1741336"/>
                  <a:gd name="connsiteX41" fmla="*/ 2099145 w 4345388"/>
                  <a:gd name="connsiteY41" fmla="*/ 79514 h 1741336"/>
                  <a:gd name="connsiteX42" fmla="*/ 2103121 w 4345388"/>
                  <a:gd name="connsiteY42" fmla="*/ 123246 h 1741336"/>
                  <a:gd name="connsiteX43" fmla="*/ 2115047 w 4345388"/>
                  <a:gd name="connsiteY43" fmla="*/ 186856 h 1741336"/>
                  <a:gd name="connsiteX44" fmla="*/ 2119023 w 4345388"/>
                  <a:gd name="connsiteY44" fmla="*/ 198783 h 1741336"/>
                  <a:gd name="connsiteX45" fmla="*/ 2134926 w 4345388"/>
                  <a:gd name="connsiteY45" fmla="*/ 250467 h 1741336"/>
                  <a:gd name="connsiteX46" fmla="*/ 2138901 w 4345388"/>
                  <a:gd name="connsiteY46" fmla="*/ 262394 h 1741336"/>
                  <a:gd name="connsiteX47" fmla="*/ 2142877 w 4345388"/>
                  <a:gd name="connsiteY47" fmla="*/ 286247 h 1741336"/>
                  <a:gd name="connsiteX48" fmla="*/ 2146853 w 4345388"/>
                  <a:gd name="connsiteY48" fmla="*/ 318053 h 1741336"/>
                  <a:gd name="connsiteX49" fmla="*/ 2158780 w 4345388"/>
                  <a:gd name="connsiteY49" fmla="*/ 353834 h 1741336"/>
                  <a:gd name="connsiteX50" fmla="*/ 2170707 w 4345388"/>
                  <a:gd name="connsiteY50" fmla="*/ 377687 h 1741336"/>
                  <a:gd name="connsiteX51" fmla="*/ 2182634 w 4345388"/>
                  <a:gd name="connsiteY51" fmla="*/ 381663 h 1741336"/>
                  <a:gd name="connsiteX52" fmla="*/ 2274074 w 4345388"/>
                  <a:gd name="connsiteY52" fmla="*/ 377687 h 1741336"/>
                  <a:gd name="connsiteX53" fmla="*/ 2289976 w 4345388"/>
                  <a:gd name="connsiteY53" fmla="*/ 365760 h 1741336"/>
                  <a:gd name="connsiteX54" fmla="*/ 2313830 w 4345388"/>
                  <a:gd name="connsiteY54" fmla="*/ 345882 h 1741336"/>
                  <a:gd name="connsiteX55" fmla="*/ 2337684 w 4345388"/>
                  <a:gd name="connsiteY55" fmla="*/ 314077 h 1741336"/>
                  <a:gd name="connsiteX56" fmla="*/ 2345635 w 4345388"/>
                  <a:gd name="connsiteY56" fmla="*/ 290223 h 1741336"/>
                  <a:gd name="connsiteX57" fmla="*/ 2361538 w 4345388"/>
                  <a:gd name="connsiteY57" fmla="*/ 258418 h 1741336"/>
                  <a:gd name="connsiteX58" fmla="*/ 2365514 w 4345388"/>
                  <a:gd name="connsiteY58" fmla="*/ 242515 h 1741336"/>
                  <a:gd name="connsiteX59" fmla="*/ 2373465 w 4345388"/>
                  <a:gd name="connsiteY59" fmla="*/ 222637 h 1741336"/>
                  <a:gd name="connsiteX60" fmla="*/ 2377441 w 4345388"/>
                  <a:gd name="connsiteY60" fmla="*/ 210710 h 1741336"/>
                  <a:gd name="connsiteX61" fmla="*/ 2381416 w 4345388"/>
                  <a:gd name="connsiteY61" fmla="*/ 421420 h 1741336"/>
                  <a:gd name="connsiteX62" fmla="*/ 2385392 w 4345388"/>
                  <a:gd name="connsiteY62" fmla="*/ 441298 h 1741336"/>
                  <a:gd name="connsiteX63" fmla="*/ 2393343 w 4345388"/>
                  <a:gd name="connsiteY63" fmla="*/ 453225 h 1741336"/>
                  <a:gd name="connsiteX64" fmla="*/ 2413221 w 4345388"/>
                  <a:gd name="connsiteY64" fmla="*/ 489006 h 1741336"/>
                  <a:gd name="connsiteX65" fmla="*/ 2449002 w 4345388"/>
                  <a:gd name="connsiteY65" fmla="*/ 477079 h 1741336"/>
                  <a:gd name="connsiteX66" fmla="*/ 2468881 w 4345388"/>
                  <a:gd name="connsiteY66" fmla="*/ 457200 h 1741336"/>
                  <a:gd name="connsiteX67" fmla="*/ 2500686 w 4345388"/>
                  <a:gd name="connsiteY67" fmla="*/ 417444 h 1741336"/>
                  <a:gd name="connsiteX68" fmla="*/ 2512613 w 4345388"/>
                  <a:gd name="connsiteY68" fmla="*/ 405517 h 1741336"/>
                  <a:gd name="connsiteX69" fmla="*/ 2524540 w 4345388"/>
                  <a:gd name="connsiteY69" fmla="*/ 413468 h 1741336"/>
                  <a:gd name="connsiteX70" fmla="*/ 2532491 w 4345388"/>
                  <a:gd name="connsiteY70" fmla="*/ 437322 h 1741336"/>
                  <a:gd name="connsiteX71" fmla="*/ 2540442 w 4345388"/>
                  <a:gd name="connsiteY71" fmla="*/ 457200 h 1741336"/>
                  <a:gd name="connsiteX72" fmla="*/ 2544418 w 4345388"/>
                  <a:gd name="connsiteY72" fmla="*/ 477079 h 1741336"/>
                  <a:gd name="connsiteX73" fmla="*/ 2552369 w 4345388"/>
                  <a:gd name="connsiteY73" fmla="*/ 492981 h 1741336"/>
                  <a:gd name="connsiteX74" fmla="*/ 2560321 w 4345388"/>
                  <a:gd name="connsiteY74" fmla="*/ 512860 h 1741336"/>
                  <a:gd name="connsiteX75" fmla="*/ 2564296 w 4345388"/>
                  <a:gd name="connsiteY75" fmla="*/ 528762 h 1741336"/>
                  <a:gd name="connsiteX76" fmla="*/ 2576223 w 4345388"/>
                  <a:gd name="connsiteY76" fmla="*/ 544665 h 1741336"/>
                  <a:gd name="connsiteX77" fmla="*/ 2592126 w 4345388"/>
                  <a:gd name="connsiteY77" fmla="*/ 568519 h 1741336"/>
                  <a:gd name="connsiteX78" fmla="*/ 2604053 w 4345388"/>
                  <a:gd name="connsiteY78" fmla="*/ 588397 h 1741336"/>
                  <a:gd name="connsiteX79" fmla="*/ 2623931 w 4345388"/>
                  <a:gd name="connsiteY79" fmla="*/ 580446 h 1741336"/>
                  <a:gd name="connsiteX80" fmla="*/ 2643809 w 4345388"/>
                  <a:gd name="connsiteY80" fmla="*/ 552616 h 1741336"/>
                  <a:gd name="connsiteX81" fmla="*/ 2663687 w 4345388"/>
                  <a:gd name="connsiteY81" fmla="*/ 516835 h 1741336"/>
                  <a:gd name="connsiteX82" fmla="*/ 2679590 w 4345388"/>
                  <a:gd name="connsiteY82" fmla="*/ 481054 h 1741336"/>
                  <a:gd name="connsiteX83" fmla="*/ 2683566 w 4345388"/>
                  <a:gd name="connsiteY83" fmla="*/ 469127 h 1741336"/>
                  <a:gd name="connsiteX84" fmla="*/ 2691517 w 4345388"/>
                  <a:gd name="connsiteY84" fmla="*/ 457200 h 1741336"/>
                  <a:gd name="connsiteX85" fmla="*/ 2703444 w 4345388"/>
                  <a:gd name="connsiteY85" fmla="*/ 425395 h 1741336"/>
                  <a:gd name="connsiteX86" fmla="*/ 2711395 w 4345388"/>
                  <a:gd name="connsiteY86" fmla="*/ 409493 h 1741336"/>
                  <a:gd name="connsiteX87" fmla="*/ 2735249 w 4345388"/>
                  <a:gd name="connsiteY87" fmla="*/ 461176 h 1741336"/>
                  <a:gd name="connsiteX88" fmla="*/ 2755127 w 4345388"/>
                  <a:gd name="connsiteY88" fmla="*/ 504908 h 1741336"/>
                  <a:gd name="connsiteX89" fmla="*/ 2771030 w 4345388"/>
                  <a:gd name="connsiteY89" fmla="*/ 556592 h 1741336"/>
                  <a:gd name="connsiteX90" fmla="*/ 2775006 w 4345388"/>
                  <a:gd name="connsiteY90" fmla="*/ 572494 h 1741336"/>
                  <a:gd name="connsiteX91" fmla="*/ 2782957 w 4345388"/>
                  <a:gd name="connsiteY91" fmla="*/ 588397 h 1741336"/>
                  <a:gd name="connsiteX92" fmla="*/ 2802835 w 4345388"/>
                  <a:gd name="connsiteY92" fmla="*/ 624178 h 1741336"/>
                  <a:gd name="connsiteX93" fmla="*/ 2818738 w 4345388"/>
                  <a:gd name="connsiteY93" fmla="*/ 640080 h 1741336"/>
                  <a:gd name="connsiteX94" fmla="*/ 2830665 w 4345388"/>
                  <a:gd name="connsiteY94" fmla="*/ 663934 h 1741336"/>
                  <a:gd name="connsiteX95" fmla="*/ 2834641 w 4345388"/>
                  <a:gd name="connsiteY95" fmla="*/ 679837 h 1741336"/>
                  <a:gd name="connsiteX96" fmla="*/ 2846567 w 4345388"/>
                  <a:gd name="connsiteY96" fmla="*/ 695740 h 1741336"/>
                  <a:gd name="connsiteX97" fmla="*/ 2862470 w 4345388"/>
                  <a:gd name="connsiteY97" fmla="*/ 743447 h 1741336"/>
                  <a:gd name="connsiteX98" fmla="*/ 2866446 w 4345388"/>
                  <a:gd name="connsiteY98" fmla="*/ 759350 h 1741336"/>
                  <a:gd name="connsiteX99" fmla="*/ 2882348 w 4345388"/>
                  <a:gd name="connsiteY99" fmla="*/ 795131 h 1741336"/>
                  <a:gd name="connsiteX100" fmla="*/ 2886324 w 4345388"/>
                  <a:gd name="connsiteY100" fmla="*/ 811034 h 1741336"/>
                  <a:gd name="connsiteX101" fmla="*/ 2898251 w 4345388"/>
                  <a:gd name="connsiteY101" fmla="*/ 834887 h 1741336"/>
                  <a:gd name="connsiteX102" fmla="*/ 2910178 w 4345388"/>
                  <a:gd name="connsiteY102" fmla="*/ 826936 h 1741336"/>
                  <a:gd name="connsiteX103" fmla="*/ 2949934 w 4345388"/>
                  <a:gd name="connsiteY103" fmla="*/ 751399 h 1741336"/>
                  <a:gd name="connsiteX104" fmla="*/ 2957886 w 4345388"/>
                  <a:gd name="connsiteY104" fmla="*/ 703691 h 1741336"/>
                  <a:gd name="connsiteX105" fmla="*/ 2977764 w 4345388"/>
                  <a:gd name="connsiteY105" fmla="*/ 663934 h 1741336"/>
                  <a:gd name="connsiteX106" fmla="*/ 2981740 w 4345388"/>
                  <a:gd name="connsiteY106" fmla="*/ 620202 h 1741336"/>
                  <a:gd name="connsiteX107" fmla="*/ 3005594 w 4345388"/>
                  <a:gd name="connsiteY107" fmla="*/ 576470 h 1741336"/>
                  <a:gd name="connsiteX108" fmla="*/ 3025472 w 4345388"/>
                  <a:gd name="connsiteY108" fmla="*/ 500933 h 1741336"/>
                  <a:gd name="connsiteX109" fmla="*/ 3041374 w 4345388"/>
                  <a:gd name="connsiteY109" fmla="*/ 421420 h 1741336"/>
                  <a:gd name="connsiteX110" fmla="*/ 3049326 w 4345388"/>
                  <a:gd name="connsiteY110" fmla="*/ 405517 h 1741336"/>
                  <a:gd name="connsiteX111" fmla="*/ 3061253 w 4345388"/>
                  <a:gd name="connsiteY111" fmla="*/ 365760 h 1741336"/>
                  <a:gd name="connsiteX112" fmla="*/ 3085107 w 4345388"/>
                  <a:gd name="connsiteY112" fmla="*/ 310101 h 1741336"/>
                  <a:gd name="connsiteX113" fmla="*/ 3101009 w 4345388"/>
                  <a:gd name="connsiteY113" fmla="*/ 349858 h 1741336"/>
                  <a:gd name="connsiteX114" fmla="*/ 3104985 w 4345388"/>
                  <a:gd name="connsiteY114" fmla="*/ 373712 h 1741336"/>
                  <a:gd name="connsiteX115" fmla="*/ 3116912 w 4345388"/>
                  <a:gd name="connsiteY115" fmla="*/ 429371 h 1741336"/>
                  <a:gd name="connsiteX116" fmla="*/ 3136790 w 4345388"/>
                  <a:gd name="connsiteY116" fmla="*/ 489006 h 1741336"/>
                  <a:gd name="connsiteX117" fmla="*/ 3180522 w 4345388"/>
                  <a:gd name="connsiteY117" fmla="*/ 652007 h 1741336"/>
                  <a:gd name="connsiteX118" fmla="*/ 3196425 w 4345388"/>
                  <a:gd name="connsiteY118" fmla="*/ 703691 h 1741336"/>
                  <a:gd name="connsiteX119" fmla="*/ 3220279 w 4345388"/>
                  <a:gd name="connsiteY119" fmla="*/ 807058 h 1741336"/>
                  <a:gd name="connsiteX120" fmla="*/ 3248108 w 4345388"/>
                  <a:gd name="connsiteY120" fmla="*/ 898498 h 1741336"/>
                  <a:gd name="connsiteX121" fmla="*/ 3252084 w 4345388"/>
                  <a:gd name="connsiteY121" fmla="*/ 926327 h 1741336"/>
                  <a:gd name="connsiteX122" fmla="*/ 3267987 w 4345388"/>
                  <a:gd name="connsiteY122" fmla="*/ 966084 h 1741336"/>
                  <a:gd name="connsiteX123" fmla="*/ 3271962 w 4345388"/>
                  <a:gd name="connsiteY123" fmla="*/ 978011 h 1741336"/>
                  <a:gd name="connsiteX124" fmla="*/ 3283889 w 4345388"/>
                  <a:gd name="connsiteY124" fmla="*/ 981987 h 1741336"/>
                  <a:gd name="connsiteX125" fmla="*/ 3291841 w 4345388"/>
                  <a:gd name="connsiteY125" fmla="*/ 974035 h 1741336"/>
                  <a:gd name="connsiteX126" fmla="*/ 3307743 w 4345388"/>
                  <a:gd name="connsiteY126" fmla="*/ 942230 h 1741336"/>
                  <a:gd name="connsiteX127" fmla="*/ 3315694 w 4345388"/>
                  <a:gd name="connsiteY127" fmla="*/ 918376 h 1741336"/>
                  <a:gd name="connsiteX128" fmla="*/ 3335573 w 4345388"/>
                  <a:gd name="connsiteY128" fmla="*/ 950181 h 1741336"/>
                  <a:gd name="connsiteX129" fmla="*/ 3367378 w 4345388"/>
                  <a:gd name="connsiteY129" fmla="*/ 1021743 h 1741336"/>
                  <a:gd name="connsiteX130" fmla="*/ 3399183 w 4345388"/>
                  <a:gd name="connsiteY130" fmla="*/ 1077402 h 1741336"/>
                  <a:gd name="connsiteX131" fmla="*/ 3415086 w 4345388"/>
                  <a:gd name="connsiteY131" fmla="*/ 1073427 h 1741336"/>
                  <a:gd name="connsiteX132" fmla="*/ 3430988 w 4345388"/>
                  <a:gd name="connsiteY132" fmla="*/ 1045597 h 1741336"/>
                  <a:gd name="connsiteX133" fmla="*/ 3454842 w 4345388"/>
                  <a:gd name="connsiteY133" fmla="*/ 993914 h 1741336"/>
                  <a:gd name="connsiteX134" fmla="*/ 3478696 w 4345388"/>
                  <a:gd name="connsiteY134" fmla="*/ 942230 h 1741336"/>
                  <a:gd name="connsiteX135" fmla="*/ 3490623 w 4345388"/>
                  <a:gd name="connsiteY135" fmla="*/ 938254 h 1741336"/>
                  <a:gd name="connsiteX136" fmla="*/ 3522428 w 4345388"/>
                  <a:gd name="connsiteY136" fmla="*/ 981987 h 1741336"/>
                  <a:gd name="connsiteX137" fmla="*/ 3538331 w 4345388"/>
                  <a:gd name="connsiteY137" fmla="*/ 1001865 h 1741336"/>
                  <a:gd name="connsiteX138" fmla="*/ 3582063 w 4345388"/>
                  <a:gd name="connsiteY138" fmla="*/ 1085354 h 1741336"/>
                  <a:gd name="connsiteX139" fmla="*/ 3609893 w 4345388"/>
                  <a:gd name="connsiteY139" fmla="*/ 1137037 h 1741336"/>
                  <a:gd name="connsiteX140" fmla="*/ 3629771 w 4345388"/>
                  <a:gd name="connsiteY140" fmla="*/ 1184745 h 1741336"/>
                  <a:gd name="connsiteX141" fmla="*/ 3641698 w 4345388"/>
                  <a:gd name="connsiteY141" fmla="*/ 1200647 h 1741336"/>
                  <a:gd name="connsiteX142" fmla="*/ 3653625 w 4345388"/>
                  <a:gd name="connsiteY142" fmla="*/ 1228477 h 1741336"/>
                  <a:gd name="connsiteX143" fmla="*/ 3665552 w 4345388"/>
                  <a:gd name="connsiteY143" fmla="*/ 1216550 h 1741336"/>
                  <a:gd name="connsiteX144" fmla="*/ 3721211 w 4345388"/>
                  <a:gd name="connsiteY144" fmla="*/ 1045597 h 1741336"/>
                  <a:gd name="connsiteX145" fmla="*/ 3768919 w 4345388"/>
                  <a:gd name="connsiteY145" fmla="*/ 882595 h 1741336"/>
                  <a:gd name="connsiteX146" fmla="*/ 3776870 w 4345388"/>
                  <a:gd name="connsiteY146" fmla="*/ 830912 h 1741336"/>
                  <a:gd name="connsiteX147" fmla="*/ 3792773 w 4345388"/>
                  <a:gd name="connsiteY147" fmla="*/ 795131 h 1741336"/>
                  <a:gd name="connsiteX148" fmla="*/ 3800724 w 4345388"/>
                  <a:gd name="connsiteY148" fmla="*/ 771277 h 1741336"/>
                  <a:gd name="connsiteX149" fmla="*/ 3808675 w 4345388"/>
                  <a:gd name="connsiteY149" fmla="*/ 735496 h 1741336"/>
                  <a:gd name="connsiteX150" fmla="*/ 3824578 w 4345388"/>
                  <a:gd name="connsiteY150" fmla="*/ 711642 h 1741336"/>
                  <a:gd name="connsiteX151" fmla="*/ 3828554 w 4345388"/>
                  <a:gd name="connsiteY151" fmla="*/ 723569 h 1741336"/>
                  <a:gd name="connsiteX152" fmla="*/ 3836505 w 4345388"/>
                  <a:gd name="connsiteY152" fmla="*/ 735496 h 1741336"/>
                  <a:gd name="connsiteX153" fmla="*/ 3840481 w 4345388"/>
                  <a:gd name="connsiteY153" fmla="*/ 763326 h 1741336"/>
                  <a:gd name="connsiteX154" fmla="*/ 3884213 w 4345388"/>
                  <a:gd name="connsiteY154" fmla="*/ 926327 h 1741336"/>
                  <a:gd name="connsiteX155" fmla="*/ 3896140 w 4345388"/>
                  <a:gd name="connsiteY155" fmla="*/ 958133 h 1741336"/>
                  <a:gd name="connsiteX156" fmla="*/ 3904091 w 4345388"/>
                  <a:gd name="connsiteY156" fmla="*/ 997889 h 1741336"/>
                  <a:gd name="connsiteX157" fmla="*/ 3916018 w 4345388"/>
                  <a:gd name="connsiteY157" fmla="*/ 1049573 h 1741336"/>
                  <a:gd name="connsiteX158" fmla="*/ 3947823 w 4345388"/>
                  <a:gd name="connsiteY158" fmla="*/ 1152940 h 1741336"/>
                  <a:gd name="connsiteX159" fmla="*/ 3959750 w 4345388"/>
                  <a:gd name="connsiteY159" fmla="*/ 1172818 h 1741336"/>
                  <a:gd name="connsiteX160" fmla="*/ 3971677 w 4345388"/>
                  <a:gd name="connsiteY160" fmla="*/ 1220526 h 1741336"/>
                  <a:gd name="connsiteX161" fmla="*/ 3995531 w 4345388"/>
                  <a:gd name="connsiteY161" fmla="*/ 1327868 h 1741336"/>
                  <a:gd name="connsiteX162" fmla="*/ 4023361 w 4345388"/>
                  <a:gd name="connsiteY162" fmla="*/ 1363649 h 1741336"/>
                  <a:gd name="connsiteX163" fmla="*/ 4031312 w 4345388"/>
                  <a:gd name="connsiteY163" fmla="*/ 1375576 h 1741336"/>
                  <a:gd name="connsiteX164" fmla="*/ 4043239 w 4345388"/>
                  <a:gd name="connsiteY164" fmla="*/ 1399430 h 1741336"/>
                  <a:gd name="connsiteX165" fmla="*/ 4055166 w 4345388"/>
                  <a:gd name="connsiteY165" fmla="*/ 1403406 h 1741336"/>
                  <a:gd name="connsiteX166" fmla="*/ 4082995 w 4345388"/>
                  <a:gd name="connsiteY166" fmla="*/ 1411357 h 1741336"/>
                  <a:gd name="connsiteX167" fmla="*/ 4114801 w 4345388"/>
                  <a:gd name="connsiteY167" fmla="*/ 1415333 h 1741336"/>
                  <a:gd name="connsiteX168" fmla="*/ 4130703 w 4345388"/>
                  <a:gd name="connsiteY168" fmla="*/ 1419308 h 1741336"/>
                  <a:gd name="connsiteX169" fmla="*/ 4154557 w 4345388"/>
                  <a:gd name="connsiteY169" fmla="*/ 1411357 h 1741336"/>
                  <a:gd name="connsiteX170" fmla="*/ 4166484 w 4345388"/>
                  <a:gd name="connsiteY170" fmla="*/ 1399430 h 1741336"/>
                  <a:gd name="connsiteX171" fmla="*/ 4198289 w 4345388"/>
                  <a:gd name="connsiteY171" fmla="*/ 1347747 h 1741336"/>
                  <a:gd name="connsiteX172" fmla="*/ 4234070 w 4345388"/>
                  <a:gd name="connsiteY172" fmla="*/ 1351722 h 1741336"/>
                  <a:gd name="connsiteX173" fmla="*/ 4257924 w 4345388"/>
                  <a:gd name="connsiteY173" fmla="*/ 1371600 h 1741336"/>
                  <a:gd name="connsiteX174" fmla="*/ 4273827 w 4345388"/>
                  <a:gd name="connsiteY174" fmla="*/ 1383527 h 1741336"/>
                  <a:gd name="connsiteX175" fmla="*/ 4313583 w 4345388"/>
                  <a:gd name="connsiteY175" fmla="*/ 1419308 h 1741336"/>
                  <a:gd name="connsiteX176" fmla="*/ 4325510 w 4345388"/>
                  <a:gd name="connsiteY176" fmla="*/ 1439187 h 1741336"/>
                  <a:gd name="connsiteX177" fmla="*/ 4337437 w 4345388"/>
                  <a:gd name="connsiteY177" fmla="*/ 1467016 h 1741336"/>
                  <a:gd name="connsiteX178" fmla="*/ 4345388 w 4345388"/>
                  <a:gd name="connsiteY178" fmla="*/ 1486894 h 1741336"/>
                  <a:gd name="connsiteX0" fmla="*/ 0 w 4345388"/>
                  <a:gd name="connsiteY0" fmla="*/ 1741336 h 1748296"/>
                  <a:gd name="connsiteX1" fmla="*/ 1423284 w 4345388"/>
                  <a:gd name="connsiteY1" fmla="*/ 1745311 h 1748296"/>
                  <a:gd name="connsiteX2" fmla="*/ 2039511 w 4345388"/>
                  <a:gd name="connsiteY2" fmla="*/ 1637969 h 1748296"/>
                  <a:gd name="connsiteX3" fmla="*/ 1721458 w 4345388"/>
                  <a:gd name="connsiteY3" fmla="*/ 1542554 h 1748296"/>
                  <a:gd name="connsiteX4" fmla="*/ 1725434 w 4345388"/>
                  <a:gd name="connsiteY4" fmla="*/ 1510748 h 1748296"/>
                  <a:gd name="connsiteX5" fmla="*/ 1733385 w 4345388"/>
                  <a:gd name="connsiteY5" fmla="*/ 1439187 h 1748296"/>
                  <a:gd name="connsiteX6" fmla="*/ 1741336 w 4345388"/>
                  <a:gd name="connsiteY6" fmla="*/ 1407381 h 1748296"/>
                  <a:gd name="connsiteX7" fmla="*/ 1745312 w 4345388"/>
                  <a:gd name="connsiteY7" fmla="*/ 1284136 h 1748296"/>
                  <a:gd name="connsiteX8" fmla="*/ 1749287 w 4345388"/>
                  <a:gd name="connsiteY8" fmla="*/ 1264258 h 1748296"/>
                  <a:gd name="connsiteX9" fmla="*/ 1765190 w 4345388"/>
                  <a:gd name="connsiteY9" fmla="*/ 1204623 h 1748296"/>
                  <a:gd name="connsiteX10" fmla="*/ 1777117 w 4345388"/>
                  <a:gd name="connsiteY10" fmla="*/ 1164867 h 1748296"/>
                  <a:gd name="connsiteX11" fmla="*/ 1789044 w 4345388"/>
                  <a:gd name="connsiteY11" fmla="*/ 1109207 h 1748296"/>
                  <a:gd name="connsiteX12" fmla="*/ 1804947 w 4345388"/>
                  <a:gd name="connsiteY12" fmla="*/ 1041621 h 1748296"/>
                  <a:gd name="connsiteX13" fmla="*/ 1816874 w 4345388"/>
                  <a:gd name="connsiteY13" fmla="*/ 1009816 h 1748296"/>
                  <a:gd name="connsiteX14" fmla="*/ 1828801 w 4345388"/>
                  <a:gd name="connsiteY14" fmla="*/ 978011 h 1748296"/>
                  <a:gd name="connsiteX15" fmla="*/ 1844703 w 4345388"/>
                  <a:gd name="connsiteY15" fmla="*/ 950181 h 1748296"/>
                  <a:gd name="connsiteX16" fmla="*/ 1848679 w 4345388"/>
                  <a:gd name="connsiteY16" fmla="*/ 934279 h 1748296"/>
                  <a:gd name="connsiteX17" fmla="*/ 1856630 w 4345388"/>
                  <a:gd name="connsiteY17" fmla="*/ 918376 h 1748296"/>
                  <a:gd name="connsiteX18" fmla="*/ 1864581 w 4345388"/>
                  <a:gd name="connsiteY18" fmla="*/ 894522 h 1748296"/>
                  <a:gd name="connsiteX19" fmla="*/ 1876508 w 4345388"/>
                  <a:gd name="connsiteY19" fmla="*/ 870668 h 1748296"/>
                  <a:gd name="connsiteX20" fmla="*/ 1884460 w 4345388"/>
                  <a:gd name="connsiteY20" fmla="*/ 826936 h 1748296"/>
                  <a:gd name="connsiteX21" fmla="*/ 1900362 w 4345388"/>
                  <a:gd name="connsiteY21" fmla="*/ 775253 h 1748296"/>
                  <a:gd name="connsiteX22" fmla="*/ 1904338 w 4345388"/>
                  <a:gd name="connsiteY22" fmla="*/ 739472 h 1748296"/>
                  <a:gd name="connsiteX23" fmla="*/ 1916265 w 4345388"/>
                  <a:gd name="connsiteY23" fmla="*/ 608275 h 1748296"/>
                  <a:gd name="connsiteX24" fmla="*/ 1924216 w 4345388"/>
                  <a:gd name="connsiteY24" fmla="*/ 548640 h 1748296"/>
                  <a:gd name="connsiteX25" fmla="*/ 1940119 w 4345388"/>
                  <a:gd name="connsiteY25" fmla="*/ 492981 h 1748296"/>
                  <a:gd name="connsiteX26" fmla="*/ 1956021 w 4345388"/>
                  <a:gd name="connsiteY26" fmla="*/ 441298 h 1748296"/>
                  <a:gd name="connsiteX27" fmla="*/ 1959997 w 4345388"/>
                  <a:gd name="connsiteY27" fmla="*/ 417444 h 1748296"/>
                  <a:gd name="connsiteX28" fmla="*/ 1963973 w 4345388"/>
                  <a:gd name="connsiteY28" fmla="*/ 405517 h 1748296"/>
                  <a:gd name="connsiteX29" fmla="*/ 1967948 w 4345388"/>
                  <a:gd name="connsiteY29" fmla="*/ 357809 h 1748296"/>
                  <a:gd name="connsiteX30" fmla="*/ 1979875 w 4345388"/>
                  <a:gd name="connsiteY30" fmla="*/ 294199 h 1748296"/>
                  <a:gd name="connsiteX31" fmla="*/ 1987827 w 4345388"/>
                  <a:gd name="connsiteY31" fmla="*/ 214686 h 1748296"/>
                  <a:gd name="connsiteX32" fmla="*/ 1995778 w 4345388"/>
                  <a:gd name="connsiteY32" fmla="*/ 182880 h 1748296"/>
                  <a:gd name="connsiteX33" fmla="*/ 1999754 w 4345388"/>
                  <a:gd name="connsiteY33" fmla="*/ 163002 h 1748296"/>
                  <a:gd name="connsiteX34" fmla="*/ 2003729 w 4345388"/>
                  <a:gd name="connsiteY34" fmla="*/ 123246 h 1748296"/>
                  <a:gd name="connsiteX35" fmla="*/ 2015656 w 4345388"/>
                  <a:gd name="connsiteY35" fmla="*/ 79514 h 1748296"/>
                  <a:gd name="connsiteX36" fmla="*/ 2023607 w 4345388"/>
                  <a:gd name="connsiteY36" fmla="*/ 59635 h 1748296"/>
                  <a:gd name="connsiteX37" fmla="*/ 2055413 w 4345388"/>
                  <a:gd name="connsiteY37" fmla="*/ 3976 h 1748296"/>
                  <a:gd name="connsiteX38" fmla="*/ 2075291 w 4345388"/>
                  <a:gd name="connsiteY38" fmla="*/ 0 h 1748296"/>
                  <a:gd name="connsiteX39" fmla="*/ 2083242 w 4345388"/>
                  <a:gd name="connsiteY39" fmla="*/ 15903 h 1748296"/>
                  <a:gd name="connsiteX40" fmla="*/ 2087218 w 4345388"/>
                  <a:gd name="connsiteY40" fmla="*/ 31806 h 1748296"/>
                  <a:gd name="connsiteX41" fmla="*/ 2099145 w 4345388"/>
                  <a:gd name="connsiteY41" fmla="*/ 79514 h 1748296"/>
                  <a:gd name="connsiteX42" fmla="*/ 2103121 w 4345388"/>
                  <a:gd name="connsiteY42" fmla="*/ 123246 h 1748296"/>
                  <a:gd name="connsiteX43" fmla="*/ 2115047 w 4345388"/>
                  <a:gd name="connsiteY43" fmla="*/ 186856 h 1748296"/>
                  <a:gd name="connsiteX44" fmla="*/ 2119023 w 4345388"/>
                  <a:gd name="connsiteY44" fmla="*/ 198783 h 1748296"/>
                  <a:gd name="connsiteX45" fmla="*/ 2134926 w 4345388"/>
                  <a:gd name="connsiteY45" fmla="*/ 250467 h 1748296"/>
                  <a:gd name="connsiteX46" fmla="*/ 2138901 w 4345388"/>
                  <a:gd name="connsiteY46" fmla="*/ 262394 h 1748296"/>
                  <a:gd name="connsiteX47" fmla="*/ 2142877 w 4345388"/>
                  <a:gd name="connsiteY47" fmla="*/ 286247 h 1748296"/>
                  <a:gd name="connsiteX48" fmla="*/ 2146853 w 4345388"/>
                  <a:gd name="connsiteY48" fmla="*/ 318053 h 1748296"/>
                  <a:gd name="connsiteX49" fmla="*/ 2158780 w 4345388"/>
                  <a:gd name="connsiteY49" fmla="*/ 353834 h 1748296"/>
                  <a:gd name="connsiteX50" fmla="*/ 2170707 w 4345388"/>
                  <a:gd name="connsiteY50" fmla="*/ 377687 h 1748296"/>
                  <a:gd name="connsiteX51" fmla="*/ 2182634 w 4345388"/>
                  <a:gd name="connsiteY51" fmla="*/ 381663 h 1748296"/>
                  <a:gd name="connsiteX52" fmla="*/ 2274074 w 4345388"/>
                  <a:gd name="connsiteY52" fmla="*/ 377687 h 1748296"/>
                  <a:gd name="connsiteX53" fmla="*/ 2289976 w 4345388"/>
                  <a:gd name="connsiteY53" fmla="*/ 365760 h 1748296"/>
                  <a:gd name="connsiteX54" fmla="*/ 2313830 w 4345388"/>
                  <a:gd name="connsiteY54" fmla="*/ 345882 h 1748296"/>
                  <a:gd name="connsiteX55" fmla="*/ 2337684 w 4345388"/>
                  <a:gd name="connsiteY55" fmla="*/ 314077 h 1748296"/>
                  <a:gd name="connsiteX56" fmla="*/ 2345635 w 4345388"/>
                  <a:gd name="connsiteY56" fmla="*/ 290223 h 1748296"/>
                  <a:gd name="connsiteX57" fmla="*/ 2361538 w 4345388"/>
                  <a:gd name="connsiteY57" fmla="*/ 258418 h 1748296"/>
                  <a:gd name="connsiteX58" fmla="*/ 2365514 w 4345388"/>
                  <a:gd name="connsiteY58" fmla="*/ 242515 h 1748296"/>
                  <a:gd name="connsiteX59" fmla="*/ 2373465 w 4345388"/>
                  <a:gd name="connsiteY59" fmla="*/ 222637 h 1748296"/>
                  <a:gd name="connsiteX60" fmla="*/ 2377441 w 4345388"/>
                  <a:gd name="connsiteY60" fmla="*/ 210710 h 1748296"/>
                  <a:gd name="connsiteX61" fmla="*/ 2381416 w 4345388"/>
                  <a:gd name="connsiteY61" fmla="*/ 421420 h 1748296"/>
                  <a:gd name="connsiteX62" fmla="*/ 2385392 w 4345388"/>
                  <a:gd name="connsiteY62" fmla="*/ 441298 h 1748296"/>
                  <a:gd name="connsiteX63" fmla="*/ 2393343 w 4345388"/>
                  <a:gd name="connsiteY63" fmla="*/ 453225 h 1748296"/>
                  <a:gd name="connsiteX64" fmla="*/ 2413221 w 4345388"/>
                  <a:gd name="connsiteY64" fmla="*/ 489006 h 1748296"/>
                  <a:gd name="connsiteX65" fmla="*/ 2449002 w 4345388"/>
                  <a:gd name="connsiteY65" fmla="*/ 477079 h 1748296"/>
                  <a:gd name="connsiteX66" fmla="*/ 2468881 w 4345388"/>
                  <a:gd name="connsiteY66" fmla="*/ 457200 h 1748296"/>
                  <a:gd name="connsiteX67" fmla="*/ 2500686 w 4345388"/>
                  <a:gd name="connsiteY67" fmla="*/ 417444 h 1748296"/>
                  <a:gd name="connsiteX68" fmla="*/ 2512613 w 4345388"/>
                  <a:gd name="connsiteY68" fmla="*/ 405517 h 1748296"/>
                  <a:gd name="connsiteX69" fmla="*/ 2524540 w 4345388"/>
                  <a:gd name="connsiteY69" fmla="*/ 413468 h 1748296"/>
                  <a:gd name="connsiteX70" fmla="*/ 2532491 w 4345388"/>
                  <a:gd name="connsiteY70" fmla="*/ 437322 h 1748296"/>
                  <a:gd name="connsiteX71" fmla="*/ 2540442 w 4345388"/>
                  <a:gd name="connsiteY71" fmla="*/ 457200 h 1748296"/>
                  <a:gd name="connsiteX72" fmla="*/ 2544418 w 4345388"/>
                  <a:gd name="connsiteY72" fmla="*/ 477079 h 1748296"/>
                  <a:gd name="connsiteX73" fmla="*/ 2552369 w 4345388"/>
                  <a:gd name="connsiteY73" fmla="*/ 492981 h 1748296"/>
                  <a:gd name="connsiteX74" fmla="*/ 2560321 w 4345388"/>
                  <a:gd name="connsiteY74" fmla="*/ 512860 h 1748296"/>
                  <a:gd name="connsiteX75" fmla="*/ 2564296 w 4345388"/>
                  <a:gd name="connsiteY75" fmla="*/ 528762 h 1748296"/>
                  <a:gd name="connsiteX76" fmla="*/ 2576223 w 4345388"/>
                  <a:gd name="connsiteY76" fmla="*/ 544665 h 1748296"/>
                  <a:gd name="connsiteX77" fmla="*/ 2592126 w 4345388"/>
                  <a:gd name="connsiteY77" fmla="*/ 568519 h 1748296"/>
                  <a:gd name="connsiteX78" fmla="*/ 2604053 w 4345388"/>
                  <a:gd name="connsiteY78" fmla="*/ 588397 h 1748296"/>
                  <a:gd name="connsiteX79" fmla="*/ 2623931 w 4345388"/>
                  <a:gd name="connsiteY79" fmla="*/ 580446 h 1748296"/>
                  <a:gd name="connsiteX80" fmla="*/ 2643809 w 4345388"/>
                  <a:gd name="connsiteY80" fmla="*/ 552616 h 1748296"/>
                  <a:gd name="connsiteX81" fmla="*/ 2663687 w 4345388"/>
                  <a:gd name="connsiteY81" fmla="*/ 516835 h 1748296"/>
                  <a:gd name="connsiteX82" fmla="*/ 2679590 w 4345388"/>
                  <a:gd name="connsiteY82" fmla="*/ 481054 h 1748296"/>
                  <a:gd name="connsiteX83" fmla="*/ 2683566 w 4345388"/>
                  <a:gd name="connsiteY83" fmla="*/ 469127 h 1748296"/>
                  <a:gd name="connsiteX84" fmla="*/ 2691517 w 4345388"/>
                  <a:gd name="connsiteY84" fmla="*/ 457200 h 1748296"/>
                  <a:gd name="connsiteX85" fmla="*/ 2703444 w 4345388"/>
                  <a:gd name="connsiteY85" fmla="*/ 425395 h 1748296"/>
                  <a:gd name="connsiteX86" fmla="*/ 2711395 w 4345388"/>
                  <a:gd name="connsiteY86" fmla="*/ 409493 h 1748296"/>
                  <a:gd name="connsiteX87" fmla="*/ 2735249 w 4345388"/>
                  <a:gd name="connsiteY87" fmla="*/ 461176 h 1748296"/>
                  <a:gd name="connsiteX88" fmla="*/ 2755127 w 4345388"/>
                  <a:gd name="connsiteY88" fmla="*/ 504908 h 1748296"/>
                  <a:gd name="connsiteX89" fmla="*/ 2771030 w 4345388"/>
                  <a:gd name="connsiteY89" fmla="*/ 556592 h 1748296"/>
                  <a:gd name="connsiteX90" fmla="*/ 2775006 w 4345388"/>
                  <a:gd name="connsiteY90" fmla="*/ 572494 h 1748296"/>
                  <a:gd name="connsiteX91" fmla="*/ 2782957 w 4345388"/>
                  <a:gd name="connsiteY91" fmla="*/ 588397 h 1748296"/>
                  <a:gd name="connsiteX92" fmla="*/ 2802835 w 4345388"/>
                  <a:gd name="connsiteY92" fmla="*/ 624178 h 1748296"/>
                  <a:gd name="connsiteX93" fmla="*/ 2818738 w 4345388"/>
                  <a:gd name="connsiteY93" fmla="*/ 640080 h 1748296"/>
                  <a:gd name="connsiteX94" fmla="*/ 2830665 w 4345388"/>
                  <a:gd name="connsiteY94" fmla="*/ 663934 h 1748296"/>
                  <a:gd name="connsiteX95" fmla="*/ 2834641 w 4345388"/>
                  <a:gd name="connsiteY95" fmla="*/ 679837 h 1748296"/>
                  <a:gd name="connsiteX96" fmla="*/ 2846567 w 4345388"/>
                  <a:gd name="connsiteY96" fmla="*/ 695740 h 1748296"/>
                  <a:gd name="connsiteX97" fmla="*/ 2862470 w 4345388"/>
                  <a:gd name="connsiteY97" fmla="*/ 743447 h 1748296"/>
                  <a:gd name="connsiteX98" fmla="*/ 2866446 w 4345388"/>
                  <a:gd name="connsiteY98" fmla="*/ 759350 h 1748296"/>
                  <a:gd name="connsiteX99" fmla="*/ 2882348 w 4345388"/>
                  <a:gd name="connsiteY99" fmla="*/ 795131 h 1748296"/>
                  <a:gd name="connsiteX100" fmla="*/ 2886324 w 4345388"/>
                  <a:gd name="connsiteY100" fmla="*/ 811034 h 1748296"/>
                  <a:gd name="connsiteX101" fmla="*/ 2898251 w 4345388"/>
                  <a:gd name="connsiteY101" fmla="*/ 834887 h 1748296"/>
                  <a:gd name="connsiteX102" fmla="*/ 2910178 w 4345388"/>
                  <a:gd name="connsiteY102" fmla="*/ 826936 h 1748296"/>
                  <a:gd name="connsiteX103" fmla="*/ 2949934 w 4345388"/>
                  <a:gd name="connsiteY103" fmla="*/ 751399 h 1748296"/>
                  <a:gd name="connsiteX104" fmla="*/ 2957886 w 4345388"/>
                  <a:gd name="connsiteY104" fmla="*/ 703691 h 1748296"/>
                  <a:gd name="connsiteX105" fmla="*/ 2977764 w 4345388"/>
                  <a:gd name="connsiteY105" fmla="*/ 663934 h 1748296"/>
                  <a:gd name="connsiteX106" fmla="*/ 2981740 w 4345388"/>
                  <a:gd name="connsiteY106" fmla="*/ 620202 h 1748296"/>
                  <a:gd name="connsiteX107" fmla="*/ 3005594 w 4345388"/>
                  <a:gd name="connsiteY107" fmla="*/ 576470 h 1748296"/>
                  <a:gd name="connsiteX108" fmla="*/ 3025472 w 4345388"/>
                  <a:gd name="connsiteY108" fmla="*/ 500933 h 1748296"/>
                  <a:gd name="connsiteX109" fmla="*/ 3041374 w 4345388"/>
                  <a:gd name="connsiteY109" fmla="*/ 421420 h 1748296"/>
                  <a:gd name="connsiteX110" fmla="*/ 3049326 w 4345388"/>
                  <a:gd name="connsiteY110" fmla="*/ 405517 h 1748296"/>
                  <a:gd name="connsiteX111" fmla="*/ 3061253 w 4345388"/>
                  <a:gd name="connsiteY111" fmla="*/ 365760 h 1748296"/>
                  <a:gd name="connsiteX112" fmla="*/ 3085107 w 4345388"/>
                  <a:gd name="connsiteY112" fmla="*/ 310101 h 1748296"/>
                  <a:gd name="connsiteX113" fmla="*/ 3101009 w 4345388"/>
                  <a:gd name="connsiteY113" fmla="*/ 349858 h 1748296"/>
                  <a:gd name="connsiteX114" fmla="*/ 3104985 w 4345388"/>
                  <a:gd name="connsiteY114" fmla="*/ 373712 h 1748296"/>
                  <a:gd name="connsiteX115" fmla="*/ 3116912 w 4345388"/>
                  <a:gd name="connsiteY115" fmla="*/ 429371 h 1748296"/>
                  <a:gd name="connsiteX116" fmla="*/ 3136790 w 4345388"/>
                  <a:gd name="connsiteY116" fmla="*/ 489006 h 1748296"/>
                  <a:gd name="connsiteX117" fmla="*/ 3180522 w 4345388"/>
                  <a:gd name="connsiteY117" fmla="*/ 652007 h 1748296"/>
                  <a:gd name="connsiteX118" fmla="*/ 3196425 w 4345388"/>
                  <a:gd name="connsiteY118" fmla="*/ 703691 h 1748296"/>
                  <a:gd name="connsiteX119" fmla="*/ 3220279 w 4345388"/>
                  <a:gd name="connsiteY119" fmla="*/ 807058 h 1748296"/>
                  <a:gd name="connsiteX120" fmla="*/ 3248108 w 4345388"/>
                  <a:gd name="connsiteY120" fmla="*/ 898498 h 1748296"/>
                  <a:gd name="connsiteX121" fmla="*/ 3252084 w 4345388"/>
                  <a:gd name="connsiteY121" fmla="*/ 926327 h 1748296"/>
                  <a:gd name="connsiteX122" fmla="*/ 3267987 w 4345388"/>
                  <a:gd name="connsiteY122" fmla="*/ 966084 h 1748296"/>
                  <a:gd name="connsiteX123" fmla="*/ 3271962 w 4345388"/>
                  <a:gd name="connsiteY123" fmla="*/ 978011 h 1748296"/>
                  <a:gd name="connsiteX124" fmla="*/ 3283889 w 4345388"/>
                  <a:gd name="connsiteY124" fmla="*/ 981987 h 1748296"/>
                  <a:gd name="connsiteX125" fmla="*/ 3291841 w 4345388"/>
                  <a:gd name="connsiteY125" fmla="*/ 974035 h 1748296"/>
                  <a:gd name="connsiteX126" fmla="*/ 3307743 w 4345388"/>
                  <a:gd name="connsiteY126" fmla="*/ 942230 h 1748296"/>
                  <a:gd name="connsiteX127" fmla="*/ 3315694 w 4345388"/>
                  <a:gd name="connsiteY127" fmla="*/ 918376 h 1748296"/>
                  <a:gd name="connsiteX128" fmla="*/ 3335573 w 4345388"/>
                  <a:gd name="connsiteY128" fmla="*/ 950181 h 1748296"/>
                  <a:gd name="connsiteX129" fmla="*/ 3367378 w 4345388"/>
                  <a:gd name="connsiteY129" fmla="*/ 1021743 h 1748296"/>
                  <a:gd name="connsiteX130" fmla="*/ 3399183 w 4345388"/>
                  <a:gd name="connsiteY130" fmla="*/ 1077402 h 1748296"/>
                  <a:gd name="connsiteX131" fmla="*/ 3415086 w 4345388"/>
                  <a:gd name="connsiteY131" fmla="*/ 1073427 h 1748296"/>
                  <a:gd name="connsiteX132" fmla="*/ 3430988 w 4345388"/>
                  <a:gd name="connsiteY132" fmla="*/ 1045597 h 1748296"/>
                  <a:gd name="connsiteX133" fmla="*/ 3454842 w 4345388"/>
                  <a:gd name="connsiteY133" fmla="*/ 993914 h 1748296"/>
                  <a:gd name="connsiteX134" fmla="*/ 3478696 w 4345388"/>
                  <a:gd name="connsiteY134" fmla="*/ 942230 h 1748296"/>
                  <a:gd name="connsiteX135" fmla="*/ 3490623 w 4345388"/>
                  <a:gd name="connsiteY135" fmla="*/ 938254 h 1748296"/>
                  <a:gd name="connsiteX136" fmla="*/ 3522428 w 4345388"/>
                  <a:gd name="connsiteY136" fmla="*/ 981987 h 1748296"/>
                  <a:gd name="connsiteX137" fmla="*/ 3538331 w 4345388"/>
                  <a:gd name="connsiteY137" fmla="*/ 1001865 h 1748296"/>
                  <a:gd name="connsiteX138" fmla="*/ 3582063 w 4345388"/>
                  <a:gd name="connsiteY138" fmla="*/ 1085354 h 1748296"/>
                  <a:gd name="connsiteX139" fmla="*/ 3609893 w 4345388"/>
                  <a:gd name="connsiteY139" fmla="*/ 1137037 h 1748296"/>
                  <a:gd name="connsiteX140" fmla="*/ 3629771 w 4345388"/>
                  <a:gd name="connsiteY140" fmla="*/ 1184745 h 1748296"/>
                  <a:gd name="connsiteX141" fmla="*/ 3641698 w 4345388"/>
                  <a:gd name="connsiteY141" fmla="*/ 1200647 h 1748296"/>
                  <a:gd name="connsiteX142" fmla="*/ 3653625 w 4345388"/>
                  <a:gd name="connsiteY142" fmla="*/ 1228477 h 1748296"/>
                  <a:gd name="connsiteX143" fmla="*/ 3665552 w 4345388"/>
                  <a:gd name="connsiteY143" fmla="*/ 1216550 h 1748296"/>
                  <a:gd name="connsiteX144" fmla="*/ 3721211 w 4345388"/>
                  <a:gd name="connsiteY144" fmla="*/ 1045597 h 1748296"/>
                  <a:gd name="connsiteX145" fmla="*/ 3768919 w 4345388"/>
                  <a:gd name="connsiteY145" fmla="*/ 882595 h 1748296"/>
                  <a:gd name="connsiteX146" fmla="*/ 3776870 w 4345388"/>
                  <a:gd name="connsiteY146" fmla="*/ 830912 h 1748296"/>
                  <a:gd name="connsiteX147" fmla="*/ 3792773 w 4345388"/>
                  <a:gd name="connsiteY147" fmla="*/ 795131 h 1748296"/>
                  <a:gd name="connsiteX148" fmla="*/ 3800724 w 4345388"/>
                  <a:gd name="connsiteY148" fmla="*/ 771277 h 1748296"/>
                  <a:gd name="connsiteX149" fmla="*/ 3808675 w 4345388"/>
                  <a:gd name="connsiteY149" fmla="*/ 735496 h 1748296"/>
                  <a:gd name="connsiteX150" fmla="*/ 3824578 w 4345388"/>
                  <a:gd name="connsiteY150" fmla="*/ 711642 h 1748296"/>
                  <a:gd name="connsiteX151" fmla="*/ 3828554 w 4345388"/>
                  <a:gd name="connsiteY151" fmla="*/ 723569 h 1748296"/>
                  <a:gd name="connsiteX152" fmla="*/ 3836505 w 4345388"/>
                  <a:gd name="connsiteY152" fmla="*/ 735496 h 1748296"/>
                  <a:gd name="connsiteX153" fmla="*/ 3840481 w 4345388"/>
                  <a:gd name="connsiteY153" fmla="*/ 763326 h 1748296"/>
                  <a:gd name="connsiteX154" fmla="*/ 3884213 w 4345388"/>
                  <a:gd name="connsiteY154" fmla="*/ 926327 h 1748296"/>
                  <a:gd name="connsiteX155" fmla="*/ 3896140 w 4345388"/>
                  <a:gd name="connsiteY155" fmla="*/ 958133 h 1748296"/>
                  <a:gd name="connsiteX156" fmla="*/ 3904091 w 4345388"/>
                  <a:gd name="connsiteY156" fmla="*/ 997889 h 1748296"/>
                  <a:gd name="connsiteX157" fmla="*/ 3916018 w 4345388"/>
                  <a:gd name="connsiteY157" fmla="*/ 1049573 h 1748296"/>
                  <a:gd name="connsiteX158" fmla="*/ 3947823 w 4345388"/>
                  <a:gd name="connsiteY158" fmla="*/ 1152940 h 1748296"/>
                  <a:gd name="connsiteX159" fmla="*/ 3959750 w 4345388"/>
                  <a:gd name="connsiteY159" fmla="*/ 1172818 h 1748296"/>
                  <a:gd name="connsiteX160" fmla="*/ 3971677 w 4345388"/>
                  <a:gd name="connsiteY160" fmla="*/ 1220526 h 1748296"/>
                  <a:gd name="connsiteX161" fmla="*/ 3995531 w 4345388"/>
                  <a:gd name="connsiteY161" fmla="*/ 1327868 h 1748296"/>
                  <a:gd name="connsiteX162" fmla="*/ 4023361 w 4345388"/>
                  <a:gd name="connsiteY162" fmla="*/ 1363649 h 1748296"/>
                  <a:gd name="connsiteX163" fmla="*/ 4031312 w 4345388"/>
                  <a:gd name="connsiteY163" fmla="*/ 1375576 h 1748296"/>
                  <a:gd name="connsiteX164" fmla="*/ 4043239 w 4345388"/>
                  <a:gd name="connsiteY164" fmla="*/ 1399430 h 1748296"/>
                  <a:gd name="connsiteX165" fmla="*/ 4055166 w 4345388"/>
                  <a:gd name="connsiteY165" fmla="*/ 1403406 h 1748296"/>
                  <a:gd name="connsiteX166" fmla="*/ 4082995 w 4345388"/>
                  <a:gd name="connsiteY166" fmla="*/ 1411357 h 1748296"/>
                  <a:gd name="connsiteX167" fmla="*/ 4114801 w 4345388"/>
                  <a:gd name="connsiteY167" fmla="*/ 1415333 h 1748296"/>
                  <a:gd name="connsiteX168" fmla="*/ 4130703 w 4345388"/>
                  <a:gd name="connsiteY168" fmla="*/ 1419308 h 1748296"/>
                  <a:gd name="connsiteX169" fmla="*/ 4154557 w 4345388"/>
                  <a:gd name="connsiteY169" fmla="*/ 1411357 h 1748296"/>
                  <a:gd name="connsiteX170" fmla="*/ 4166484 w 4345388"/>
                  <a:gd name="connsiteY170" fmla="*/ 1399430 h 1748296"/>
                  <a:gd name="connsiteX171" fmla="*/ 4198289 w 4345388"/>
                  <a:gd name="connsiteY171" fmla="*/ 1347747 h 1748296"/>
                  <a:gd name="connsiteX172" fmla="*/ 4234070 w 4345388"/>
                  <a:gd name="connsiteY172" fmla="*/ 1351722 h 1748296"/>
                  <a:gd name="connsiteX173" fmla="*/ 4257924 w 4345388"/>
                  <a:gd name="connsiteY173" fmla="*/ 1371600 h 1748296"/>
                  <a:gd name="connsiteX174" fmla="*/ 4273827 w 4345388"/>
                  <a:gd name="connsiteY174" fmla="*/ 1383527 h 1748296"/>
                  <a:gd name="connsiteX175" fmla="*/ 4313583 w 4345388"/>
                  <a:gd name="connsiteY175" fmla="*/ 1419308 h 1748296"/>
                  <a:gd name="connsiteX176" fmla="*/ 4325510 w 4345388"/>
                  <a:gd name="connsiteY176" fmla="*/ 1439187 h 1748296"/>
                  <a:gd name="connsiteX177" fmla="*/ 4337437 w 4345388"/>
                  <a:gd name="connsiteY177" fmla="*/ 1467016 h 1748296"/>
                  <a:gd name="connsiteX178" fmla="*/ 4345388 w 4345388"/>
                  <a:gd name="connsiteY178" fmla="*/ 1486894 h 1748296"/>
                  <a:gd name="connsiteX0" fmla="*/ 0 w 4345388"/>
                  <a:gd name="connsiteY0" fmla="*/ 1741336 h 1745607"/>
                  <a:gd name="connsiteX1" fmla="*/ 1423284 w 4345388"/>
                  <a:gd name="connsiteY1" fmla="*/ 1745311 h 1745607"/>
                  <a:gd name="connsiteX2" fmla="*/ 2039511 w 4345388"/>
                  <a:gd name="connsiteY2" fmla="*/ 1637969 h 1745607"/>
                  <a:gd name="connsiteX3" fmla="*/ 1721458 w 4345388"/>
                  <a:gd name="connsiteY3" fmla="*/ 1542554 h 1745607"/>
                  <a:gd name="connsiteX4" fmla="*/ 1725434 w 4345388"/>
                  <a:gd name="connsiteY4" fmla="*/ 1510748 h 1745607"/>
                  <a:gd name="connsiteX5" fmla="*/ 1733385 w 4345388"/>
                  <a:gd name="connsiteY5" fmla="*/ 1439187 h 1745607"/>
                  <a:gd name="connsiteX6" fmla="*/ 1741336 w 4345388"/>
                  <a:gd name="connsiteY6" fmla="*/ 1407381 h 1745607"/>
                  <a:gd name="connsiteX7" fmla="*/ 1745312 w 4345388"/>
                  <a:gd name="connsiteY7" fmla="*/ 1284136 h 1745607"/>
                  <a:gd name="connsiteX8" fmla="*/ 1749287 w 4345388"/>
                  <a:gd name="connsiteY8" fmla="*/ 1264258 h 1745607"/>
                  <a:gd name="connsiteX9" fmla="*/ 1765190 w 4345388"/>
                  <a:gd name="connsiteY9" fmla="*/ 1204623 h 1745607"/>
                  <a:gd name="connsiteX10" fmla="*/ 1777117 w 4345388"/>
                  <a:gd name="connsiteY10" fmla="*/ 1164867 h 1745607"/>
                  <a:gd name="connsiteX11" fmla="*/ 1789044 w 4345388"/>
                  <a:gd name="connsiteY11" fmla="*/ 1109207 h 1745607"/>
                  <a:gd name="connsiteX12" fmla="*/ 1804947 w 4345388"/>
                  <a:gd name="connsiteY12" fmla="*/ 1041621 h 1745607"/>
                  <a:gd name="connsiteX13" fmla="*/ 1816874 w 4345388"/>
                  <a:gd name="connsiteY13" fmla="*/ 1009816 h 1745607"/>
                  <a:gd name="connsiteX14" fmla="*/ 1828801 w 4345388"/>
                  <a:gd name="connsiteY14" fmla="*/ 978011 h 1745607"/>
                  <a:gd name="connsiteX15" fmla="*/ 1844703 w 4345388"/>
                  <a:gd name="connsiteY15" fmla="*/ 950181 h 1745607"/>
                  <a:gd name="connsiteX16" fmla="*/ 1848679 w 4345388"/>
                  <a:gd name="connsiteY16" fmla="*/ 934279 h 1745607"/>
                  <a:gd name="connsiteX17" fmla="*/ 1856630 w 4345388"/>
                  <a:gd name="connsiteY17" fmla="*/ 918376 h 1745607"/>
                  <a:gd name="connsiteX18" fmla="*/ 1864581 w 4345388"/>
                  <a:gd name="connsiteY18" fmla="*/ 894522 h 1745607"/>
                  <a:gd name="connsiteX19" fmla="*/ 1876508 w 4345388"/>
                  <a:gd name="connsiteY19" fmla="*/ 870668 h 1745607"/>
                  <a:gd name="connsiteX20" fmla="*/ 1884460 w 4345388"/>
                  <a:gd name="connsiteY20" fmla="*/ 826936 h 1745607"/>
                  <a:gd name="connsiteX21" fmla="*/ 1900362 w 4345388"/>
                  <a:gd name="connsiteY21" fmla="*/ 775253 h 1745607"/>
                  <a:gd name="connsiteX22" fmla="*/ 1904338 w 4345388"/>
                  <a:gd name="connsiteY22" fmla="*/ 739472 h 1745607"/>
                  <a:gd name="connsiteX23" fmla="*/ 1916265 w 4345388"/>
                  <a:gd name="connsiteY23" fmla="*/ 608275 h 1745607"/>
                  <a:gd name="connsiteX24" fmla="*/ 1924216 w 4345388"/>
                  <a:gd name="connsiteY24" fmla="*/ 548640 h 1745607"/>
                  <a:gd name="connsiteX25" fmla="*/ 1940119 w 4345388"/>
                  <a:gd name="connsiteY25" fmla="*/ 492981 h 1745607"/>
                  <a:gd name="connsiteX26" fmla="*/ 1956021 w 4345388"/>
                  <a:gd name="connsiteY26" fmla="*/ 441298 h 1745607"/>
                  <a:gd name="connsiteX27" fmla="*/ 1959997 w 4345388"/>
                  <a:gd name="connsiteY27" fmla="*/ 417444 h 1745607"/>
                  <a:gd name="connsiteX28" fmla="*/ 1963973 w 4345388"/>
                  <a:gd name="connsiteY28" fmla="*/ 405517 h 1745607"/>
                  <a:gd name="connsiteX29" fmla="*/ 1967948 w 4345388"/>
                  <a:gd name="connsiteY29" fmla="*/ 357809 h 1745607"/>
                  <a:gd name="connsiteX30" fmla="*/ 1979875 w 4345388"/>
                  <a:gd name="connsiteY30" fmla="*/ 294199 h 1745607"/>
                  <a:gd name="connsiteX31" fmla="*/ 1987827 w 4345388"/>
                  <a:gd name="connsiteY31" fmla="*/ 214686 h 1745607"/>
                  <a:gd name="connsiteX32" fmla="*/ 1995778 w 4345388"/>
                  <a:gd name="connsiteY32" fmla="*/ 182880 h 1745607"/>
                  <a:gd name="connsiteX33" fmla="*/ 1999754 w 4345388"/>
                  <a:gd name="connsiteY33" fmla="*/ 163002 h 1745607"/>
                  <a:gd name="connsiteX34" fmla="*/ 2003729 w 4345388"/>
                  <a:gd name="connsiteY34" fmla="*/ 123246 h 1745607"/>
                  <a:gd name="connsiteX35" fmla="*/ 2015656 w 4345388"/>
                  <a:gd name="connsiteY35" fmla="*/ 79514 h 1745607"/>
                  <a:gd name="connsiteX36" fmla="*/ 2023607 w 4345388"/>
                  <a:gd name="connsiteY36" fmla="*/ 59635 h 1745607"/>
                  <a:gd name="connsiteX37" fmla="*/ 2055413 w 4345388"/>
                  <a:gd name="connsiteY37" fmla="*/ 3976 h 1745607"/>
                  <a:gd name="connsiteX38" fmla="*/ 2075291 w 4345388"/>
                  <a:gd name="connsiteY38" fmla="*/ 0 h 1745607"/>
                  <a:gd name="connsiteX39" fmla="*/ 2083242 w 4345388"/>
                  <a:gd name="connsiteY39" fmla="*/ 15903 h 1745607"/>
                  <a:gd name="connsiteX40" fmla="*/ 2087218 w 4345388"/>
                  <a:gd name="connsiteY40" fmla="*/ 31806 h 1745607"/>
                  <a:gd name="connsiteX41" fmla="*/ 2099145 w 4345388"/>
                  <a:gd name="connsiteY41" fmla="*/ 79514 h 1745607"/>
                  <a:gd name="connsiteX42" fmla="*/ 2103121 w 4345388"/>
                  <a:gd name="connsiteY42" fmla="*/ 123246 h 1745607"/>
                  <a:gd name="connsiteX43" fmla="*/ 2115047 w 4345388"/>
                  <a:gd name="connsiteY43" fmla="*/ 186856 h 1745607"/>
                  <a:gd name="connsiteX44" fmla="*/ 2119023 w 4345388"/>
                  <a:gd name="connsiteY44" fmla="*/ 198783 h 1745607"/>
                  <a:gd name="connsiteX45" fmla="*/ 2134926 w 4345388"/>
                  <a:gd name="connsiteY45" fmla="*/ 250467 h 1745607"/>
                  <a:gd name="connsiteX46" fmla="*/ 2138901 w 4345388"/>
                  <a:gd name="connsiteY46" fmla="*/ 262394 h 1745607"/>
                  <a:gd name="connsiteX47" fmla="*/ 2142877 w 4345388"/>
                  <a:gd name="connsiteY47" fmla="*/ 286247 h 1745607"/>
                  <a:gd name="connsiteX48" fmla="*/ 2146853 w 4345388"/>
                  <a:gd name="connsiteY48" fmla="*/ 318053 h 1745607"/>
                  <a:gd name="connsiteX49" fmla="*/ 2158780 w 4345388"/>
                  <a:gd name="connsiteY49" fmla="*/ 353834 h 1745607"/>
                  <a:gd name="connsiteX50" fmla="*/ 2170707 w 4345388"/>
                  <a:gd name="connsiteY50" fmla="*/ 377687 h 1745607"/>
                  <a:gd name="connsiteX51" fmla="*/ 2182634 w 4345388"/>
                  <a:gd name="connsiteY51" fmla="*/ 381663 h 1745607"/>
                  <a:gd name="connsiteX52" fmla="*/ 2274074 w 4345388"/>
                  <a:gd name="connsiteY52" fmla="*/ 377687 h 1745607"/>
                  <a:gd name="connsiteX53" fmla="*/ 2289976 w 4345388"/>
                  <a:gd name="connsiteY53" fmla="*/ 365760 h 1745607"/>
                  <a:gd name="connsiteX54" fmla="*/ 2313830 w 4345388"/>
                  <a:gd name="connsiteY54" fmla="*/ 345882 h 1745607"/>
                  <a:gd name="connsiteX55" fmla="*/ 2337684 w 4345388"/>
                  <a:gd name="connsiteY55" fmla="*/ 314077 h 1745607"/>
                  <a:gd name="connsiteX56" fmla="*/ 2345635 w 4345388"/>
                  <a:gd name="connsiteY56" fmla="*/ 290223 h 1745607"/>
                  <a:gd name="connsiteX57" fmla="*/ 2361538 w 4345388"/>
                  <a:gd name="connsiteY57" fmla="*/ 258418 h 1745607"/>
                  <a:gd name="connsiteX58" fmla="*/ 2365514 w 4345388"/>
                  <a:gd name="connsiteY58" fmla="*/ 242515 h 1745607"/>
                  <a:gd name="connsiteX59" fmla="*/ 2373465 w 4345388"/>
                  <a:gd name="connsiteY59" fmla="*/ 222637 h 1745607"/>
                  <a:gd name="connsiteX60" fmla="*/ 2377441 w 4345388"/>
                  <a:gd name="connsiteY60" fmla="*/ 210710 h 1745607"/>
                  <a:gd name="connsiteX61" fmla="*/ 2381416 w 4345388"/>
                  <a:gd name="connsiteY61" fmla="*/ 421420 h 1745607"/>
                  <a:gd name="connsiteX62" fmla="*/ 2385392 w 4345388"/>
                  <a:gd name="connsiteY62" fmla="*/ 441298 h 1745607"/>
                  <a:gd name="connsiteX63" fmla="*/ 2393343 w 4345388"/>
                  <a:gd name="connsiteY63" fmla="*/ 453225 h 1745607"/>
                  <a:gd name="connsiteX64" fmla="*/ 2413221 w 4345388"/>
                  <a:gd name="connsiteY64" fmla="*/ 489006 h 1745607"/>
                  <a:gd name="connsiteX65" fmla="*/ 2449002 w 4345388"/>
                  <a:gd name="connsiteY65" fmla="*/ 477079 h 1745607"/>
                  <a:gd name="connsiteX66" fmla="*/ 2468881 w 4345388"/>
                  <a:gd name="connsiteY66" fmla="*/ 457200 h 1745607"/>
                  <a:gd name="connsiteX67" fmla="*/ 2500686 w 4345388"/>
                  <a:gd name="connsiteY67" fmla="*/ 417444 h 1745607"/>
                  <a:gd name="connsiteX68" fmla="*/ 2512613 w 4345388"/>
                  <a:gd name="connsiteY68" fmla="*/ 405517 h 1745607"/>
                  <a:gd name="connsiteX69" fmla="*/ 2524540 w 4345388"/>
                  <a:gd name="connsiteY69" fmla="*/ 413468 h 1745607"/>
                  <a:gd name="connsiteX70" fmla="*/ 2532491 w 4345388"/>
                  <a:gd name="connsiteY70" fmla="*/ 437322 h 1745607"/>
                  <a:gd name="connsiteX71" fmla="*/ 2540442 w 4345388"/>
                  <a:gd name="connsiteY71" fmla="*/ 457200 h 1745607"/>
                  <a:gd name="connsiteX72" fmla="*/ 2544418 w 4345388"/>
                  <a:gd name="connsiteY72" fmla="*/ 477079 h 1745607"/>
                  <a:gd name="connsiteX73" fmla="*/ 2552369 w 4345388"/>
                  <a:gd name="connsiteY73" fmla="*/ 492981 h 1745607"/>
                  <a:gd name="connsiteX74" fmla="*/ 2560321 w 4345388"/>
                  <a:gd name="connsiteY74" fmla="*/ 512860 h 1745607"/>
                  <a:gd name="connsiteX75" fmla="*/ 2564296 w 4345388"/>
                  <a:gd name="connsiteY75" fmla="*/ 528762 h 1745607"/>
                  <a:gd name="connsiteX76" fmla="*/ 2576223 w 4345388"/>
                  <a:gd name="connsiteY76" fmla="*/ 544665 h 1745607"/>
                  <a:gd name="connsiteX77" fmla="*/ 2592126 w 4345388"/>
                  <a:gd name="connsiteY77" fmla="*/ 568519 h 1745607"/>
                  <a:gd name="connsiteX78" fmla="*/ 2604053 w 4345388"/>
                  <a:gd name="connsiteY78" fmla="*/ 588397 h 1745607"/>
                  <a:gd name="connsiteX79" fmla="*/ 2623931 w 4345388"/>
                  <a:gd name="connsiteY79" fmla="*/ 580446 h 1745607"/>
                  <a:gd name="connsiteX80" fmla="*/ 2643809 w 4345388"/>
                  <a:gd name="connsiteY80" fmla="*/ 552616 h 1745607"/>
                  <a:gd name="connsiteX81" fmla="*/ 2663687 w 4345388"/>
                  <a:gd name="connsiteY81" fmla="*/ 516835 h 1745607"/>
                  <a:gd name="connsiteX82" fmla="*/ 2679590 w 4345388"/>
                  <a:gd name="connsiteY82" fmla="*/ 481054 h 1745607"/>
                  <a:gd name="connsiteX83" fmla="*/ 2683566 w 4345388"/>
                  <a:gd name="connsiteY83" fmla="*/ 469127 h 1745607"/>
                  <a:gd name="connsiteX84" fmla="*/ 2691517 w 4345388"/>
                  <a:gd name="connsiteY84" fmla="*/ 457200 h 1745607"/>
                  <a:gd name="connsiteX85" fmla="*/ 2703444 w 4345388"/>
                  <a:gd name="connsiteY85" fmla="*/ 425395 h 1745607"/>
                  <a:gd name="connsiteX86" fmla="*/ 2711395 w 4345388"/>
                  <a:gd name="connsiteY86" fmla="*/ 409493 h 1745607"/>
                  <a:gd name="connsiteX87" fmla="*/ 2735249 w 4345388"/>
                  <a:gd name="connsiteY87" fmla="*/ 461176 h 1745607"/>
                  <a:gd name="connsiteX88" fmla="*/ 2755127 w 4345388"/>
                  <a:gd name="connsiteY88" fmla="*/ 504908 h 1745607"/>
                  <a:gd name="connsiteX89" fmla="*/ 2771030 w 4345388"/>
                  <a:gd name="connsiteY89" fmla="*/ 556592 h 1745607"/>
                  <a:gd name="connsiteX90" fmla="*/ 2775006 w 4345388"/>
                  <a:gd name="connsiteY90" fmla="*/ 572494 h 1745607"/>
                  <a:gd name="connsiteX91" fmla="*/ 2782957 w 4345388"/>
                  <a:gd name="connsiteY91" fmla="*/ 588397 h 1745607"/>
                  <a:gd name="connsiteX92" fmla="*/ 2802835 w 4345388"/>
                  <a:gd name="connsiteY92" fmla="*/ 624178 h 1745607"/>
                  <a:gd name="connsiteX93" fmla="*/ 2818738 w 4345388"/>
                  <a:gd name="connsiteY93" fmla="*/ 640080 h 1745607"/>
                  <a:gd name="connsiteX94" fmla="*/ 2830665 w 4345388"/>
                  <a:gd name="connsiteY94" fmla="*/ 663934 h 1745607"/>
                  <a:gd name="connsiteX95" fmla="*/ 2834641 w 4345388"/>
                  <a:gd name="connsiteY95" fmla="*/ 679837 h 1745607"/>
                  <a:gd name="connsiteX96" fmla="*/ 2846567 w 4345388"/>
                  <a:gd name="connsiteY96" fmla="*/ 695740 h 1745607"/>
                  <a:gd name="connsiteX97" fmla="*/ 2862470 w 4345388"/>
                  <a:gd name="connsiteY97" fmla="*/ 743447 h 1745607"/>
                  <a:gd name="connsiteX98" fmla="*/ 2866446 w 4345388"/>
                  <a:gd name="connsiteY98" fmla="*/ 759350 h 1745607"/>
                  <a:gd name="connsiteX99" fmla="*/ 2882348 w 4345388"/>
                  <a:gd name="connsiteY99" fmla="*/ 795131 h 1745607"/>
                  <a:gd name="connsiteX100" fmla="*/ 2886324 w 4345388"/>
                  <a:gd name="connsiteY100" fmla="*/ 811034 h 1745607"/>
                  <a:gd name="connsiteX101" fmla="*/ 2898251 w 4345388"/>
                  <a:gd name="connsiteY101" fmla="*/ 834887 h 1745607"/>
                  <a:gd name="connsiteX102" fmla="*/ 2910178 w 4345388"/>
                  <a:gd name="connsiteY102" fmla="*/ 826936 h 1745607"/>
                  <a:gd name="connsiteX103" fmla="*/ 2949934 w 4345388"/>
                  <a:gd name="connsiteY103" fmla="*/ 751399 h 1745607"/>
                  <a:gd name="connsiteX104" fmla="*/ 2957886 w 4345388"/>
                  <a:gd name="connsiteY104" fmla="*/ 703691 h 1745607"/>
                  <a:gd name="connsiteX105" fmla="*/ 2977764 w 4345388"/>
                  <a:gd name="connsiteY105" fmla="*/ 663934 h 1745607"/>
                  <a:gd name="connsiteX106" fmla="*/ 2981740 w 4345388"/>
                  <a:gd name="connsiteY106" fmla="*/ 620202 h 1745607"/>
                  <a:gd name="connsiteX107" fmla="*/ 3005594 w 4345388"/>
                  <a:gd name="connsiteY107" fmla="*/ 576470 h 1745607"/>
                  <a:gd name="connsiteX108" fmla="*/ 3025472 w 4345388"/>
                  <a:gd name="connsiteY108" fmla="*/ 500933 h 1745607"/>
                  <a:gd name="connsiteX109" fmla="*/ 3041374 w 4345388"/>
                  <a:gd name="connsiteY109" fmla="*/ 421420 h 1745607"/>
                  <a:gd name="connsiteX110" fmla="*/ 3049326 w 4345388"/>
                  <a:gd name="connsiteY110" fmla="*/ 405517 h 1745607"/>
                  <a:gd name="connsiteX111" fmla="*/ 3061253 w 4345388"/>
                  <a:gd name="connsiteY111" fmla="*/ 365760 h 1745607"/>
                  <a:gd name="connsiteX112" fmla="*/ 3085107 w 4345388"/>
                  <a:gd name="connsiteY112" fmla="*/ 310101 h 1745607"/>
                  <a:gd name="connsiteX113" fmla="*/ 3101009 w 4345388"/>
                  <a:gd name="connsiteY113" fmla="*/ 349858 h 1745607"/>
                  <a:gd name="connsiteX114" fmla="*/ 3104985 w 4345388"/>
                  <a:gd name="connsiteY114" fmla="*/ 373712 h 1745607"/>
                  <a:gd name="connsiteX115" fmla="*/ 3116912 w 4345388"/>
                  <a:gd name="connsiteY115" fmla="*/ 429371 h 1745607"/>
                  <a:gd name="connsiteX116" fmla="*/ 3136790 w 4345388"/>
                  <a:gd name="connsiteY116" fmla="*/ 489006 h 1745607"/>
                  <a:gd name="connsiteX117" fmla="*/ 3180522 w 4345388"/>
                  <a:gd name="connsiteY117" fmla="*/ 652007 h 1745607"/>
                  <a:gd name="connsiteX118" fmla="*/ 3196425 w 4345388"/>
                  <a:gd name="connsiteY118" fmla="*/ 703691 h 1745607"/>
                  <a:gd name="connsiteX119" fmla="*/ 3220279 w 4345388"/>
                  <a:gd name="connsiteY119" fmla="*/ 807058 h 1745607"/>
                  <a:gd name="connsiteX120" fmla="*/ 3248108 w 4345388"/>
                  <a:gd name="connsiteY120" fmla="*/ 898498 h 1745607"/>
                  <a:gd name="connsiteX121" fmla="*/ 3252084 w 4345388"/>
                  <a:gd name="connsiteY121" fmla="*/ 926327 h 1745607"/>
                  <a:gd name="connsiteX122" fmla="*/ 3267987 w 4345388"/>
                  <a:gd name="connsiteY122" fmla="*/ 966084 h 1745607"/>
                  <a:gd name="connsiteX123" fmla="*/ 3271962 w 4345388"/>
                  <a:gd name="connsiteY123" fmla="*/ 978011 h 1745607"/>
                  <a:gd name="connsiteX124" fmla="*/ 3283889 w 4345388"/>
                  <a:gd name="connsiteY124" fmla="*/ 981987 h 1745607"/>
                  <a:gd name="connsiteX125" fmla="*/ 3291841 w 4345388"/>
                  <a:gd name="connsiteY125" fmla="*/ 974035 h 1745607"/>
                  <a:gd name="connsiteX126" fmla="*/ 3307743 w 4345388"/>
                  <a:gd name="connsiteY126" fmla="*/ 942230 h 1745607"/>
                  <a:gd name="connsiteX127" fmla="*/ 3315694 w 4345388"/>
                  <a:gd name="connsiteY127" fmla="*/ 918376 h 1745607"/>
                  <a:gd name="connsiteX128" fmla="*/ 3335573 w 4345388"/>
                  <a:gd name="connsiteY128" fmla="*/ 950181 h 1745607"/>
                  <a:gd name="connsiteX129" fmla="*/ 3367378 w 4345388"/>
                  <a:gd name="connsiteY129" fmla="*/ 1021743 h 1745607"/>
                  <a:gd name="connsiteX130" fmla="*/ 3399183 w 4345388"/>
                  <a:gd name="connsiteY130" fmla="*/ 1077402 h 1745607"/>
                  <a:gd name="connsiteX131" fmla="*/ 3415086 w 4345388"/>
                  <a:gd name="connsiteY131" fmla="*/ 1073427 h 1745607"/>
                  <a:gd name="connsiteX132" fmla="*/ 3430988 w 4345388"/>
                  <a:gd name="connsiteY132" fmla="*/ 1045597 h 1745607"/>
                  <a:gd name="connsiteX133" fmla="*/ 3454842 w 4345388"/>
                  <a:gd name="connsiteY133" fmla="*/ 993914 h 1745607"/>
                  <a:gd name="connsiteX134" fmla="*/ 3478696 w 4345388"/>
                  <a:gd name="connsiteY134" fmla="*/ 942230 h 1745607"/>
                  <a:gd name="connsiteX135" fmla="*/ 3490623 w 4345388"/>
                  <a:gd name="connsiteY135" fmla="*/ 938254 h 1745607"/>
                  <a:gd name="connsiteX136" fmla="*/ 3522428 w 4345388"/>
                  <a:gd name="connsiteY136" fmla="*/ 981987 h 1745607"/>
                  <a:gd name="connsiteX137" fmla="*/ 3538331 w 4345388"/>
                  <a:gd name="connsiteY137" fmla="*/ 1001865 h 1745607"/>
                  <a:gd name="connsiteX138" fmla="*/ 3582063 w 4345388"/>
                  <a:gd name="connsiteY138" fmla="*/ 1085354 h 1745607"/>
                  <a:gd name="connsiteX139" fmla="*/ 3609893 w 4345388"/>
                  <a:gd name="connsiteY139" fmla="*/ 1137037 h 1745607"/>
                  <a:gd name="connsiteX140" fmla="*/ 3629771 w 4345388"/>
                  <a:gd name="connsiteY140" fmla="*/ 1184745 h 1745607"/>
                  <a:gd name="connsiteX141" fmla="*/ 3641698 w 4345388"/>
                  <a:gd name="connsiteY141" fmla="*/ 1200647 h 1745607"/>
                  <a:gd name="connsiteX142" fmla="*/ 3653625 w 4345388"/>
                  <a:gd name="connsiteY142" fmla="*/ 1228477 h 1745607"/>
                  <a:gd name="connsiteX143" fmla="*/ 3665552 w 4345388"/>
                  <a:gd name="connsiteY143" fmla="*/ 1216550 h 1745607"/>
                  <a:gd name="connsiteX144" fmla="*/ 3721211 w 4345388"/>
                  <a:gd name="connsiteY144" fmla="*/ 1045597 h 1745607"/>
                  <a:gd name="connsiteX145" fmla="*/ 3768919 w 4345388"/>
                  <a:gd name="connsiteY145" fmla="*/ 882595 h 1745607"/>
                  <a:gd name="connsiteX146" fmla="*/ 3776870 w 4345388"/>
                  <a:gd name="connsiteY146" fmla="*/ 830912 h 1745607"/>
                  <a:gd name="connsiteX147" fmla="*/ 3792773 w 4345388"/>
                  <a:gd name="connsiteY147" fmla="*/ 795131 h 1745607"/>
                  <a:gd name="connsiteX148" fmla="*/ 3800724 w 4345388"/>
                  <a:gd name="connsiteY148" fmla="*/ 771277 h 1745607"/>
                  <a:gd name="connsiteX149" fmla="*/ 3808675 w 4345388"/>
                  <a:gd name="connsiteY149" fmla="*/ 735496 h 1745607"/>
                  <a:gd name="connsiteX150" fmla="*/ 3824578 w 4345388"/>
                  <a:gd name="connsiteY150" fmla="*/ 711642 h 1745607"/>
                  <a:gd name="connsiteX151" fmla="*/ 3828554 w 4345388"/>
                  <a:gd name="connsiteY151" fmla="*/ 723569 h 1745607"/>
                  <a:gd name="connsiteX152" fmla="*/ 3836505 w 4345388"/>
                  <a:gd name="connsiteY152" fmla="*/ 735496 h 1745607"/>
                  <a:gd name="connsiteX153" fmla="*/ 3840481 w 4345388"/>
                  <a:gd name="connsiteY153" fmla="*/ 763326 h 1745607"/>
                  <a:gd name="connsiteX154" fmla="*/ 3884213 w 4345388"/>
                  <a:gd name="connsiteY154" fmla="*/ 926327 h 1745607"/>
                  <a:gd name="connsiteX155" fmla="*/ 3896140 w 4345388"/>
                  <a:gd name="connsiteY155" fmla="*/ 958133 h 1745607"/>
                  <a:gd name="connsiteX156" fmla="*/ 3904091 w 4345388"/>
                  <a:gd name="connsiteY156" fmla="*/ 997889 h 1745607"/>
                  <a:gd name="connsiteX157" fmla="*/ 3916018 w 4345388"/>
                  <a:gd name="connsiteY157" fmla="*/ 1049573 h 1745607"/>
                  <a:gd name="connsiteX158" fmla="*/ 3947823 w 4345388"/>
                  <a:gd name="connsiteY158" fmla="*/ 1152940 h 1745607"/>
                  <a:gd name="connsiteX159" fmla="*/ 3959750 w 4345388"/>
                  <a:gd name="connsiteY159" fmla="*/ 1172818 h 1745607"/>
                  <a:gd name="connsiteX160" fmla="*/ 3971677 w 4345388"/>
                  <a:gd name="connsiteY160" fmla="*/ 1220526 h 1745607"/>
                  <a:gd name="connsiteX161" fmla="*/ 3995531 w 4345388"/>
                  <a:gd name="connsiteY161" fmla="*/ 1327868 h 1745607"/>
                  <a:gd name="connsiteX162" fmla="*/ 4023361 w 4345388"/>
                  <a:gd name="connsiteY162" fmla="*/ 1363649 h 1745607"/>
                  <a:gd name="connsiteX163" fmla="*/ 4031312 w 4345388"/>
                  <a:gd name="connsiteY163" fmla="*/ 1375576 h 1745607"/>
                  <a:gd name="connsiteX164" fmla="*/ 4043239 w 4345388"/>
                  <a:gd name="connsiteY164" fmla="*/ 1399430 h 1745607"/>
                  <a:gd name="connsiteX165" fmla="*/ 4055166 w 4345388"/>
                  <a:gd name="connsiteY165" fmla="*/ 1403406 h 1745607"/>
                  <a:gd name="connsiteX166" fmla="*/ 4082995 w 4345388"/>
                  <a:gd name="connsiteY166" fmla="*/ 1411357 h 1745607"/>
                  <a:gd name="connsiteX167" fmla="*/ 4114801 w 4345388"/>
                  <a:gd name="connsiteY167" fmla="*/ 1415333 h 1745607"/>
                  <a:gd name="connsiteX168" fmla="*/ 4130703 w 4345388"/>
                  <a:gd name="connsiteY168" fmla="*/ 1419308 h 1745607"/>
                  <a:gd name="connsiteX169" fmla="*/ 4154557 w 4345388"/>
                  <a:gd name="connsiteY169" fmla="*/ 1411357 h 1745607"/>
                  <a:gd name="connsiteX170" fmla="*/ 4166484 w 4345388"/>
                  <a:gd name="connsiteY170" fmla="*/ 1399430 h 1745607"/>
                  <a:gd name="connsiteX171" fmla="*/ 4198289 w 4345388"/>
                  <a:gd name="connsiteY171" fmla="*/ 1347747 h 1745607"/>
                  <a:gd name="connsiteX172" fmla="*/ 4234070 w 4345388"/>
                  <a:gd name="connsiteY172" fmla="*/ 1351722 h 1745607"/>
                  <a:gd name="connsiteX173" fmla="*/ 4257924 w 4345388"/>
                  <a:gd name="connsiteY173" fmla="*/ 1371600 h 1745607"/>
                  <a:gd name="connsiteX174" fmla="*/ 4273827 w 4345388"/>
                  <a:gd name="connsiteY174" fmla="*/ 1383527 h 1745607"/>
                  <a:gd name="connsiteX175" fmla="*/ 4313583 w 4345388"/>
                  <a:gd name="connsiteY175" fmla="*/ 1419308 h 1745607"/>
                  <a:gd name="connsiteX176" fmla="*/ 4325510 w 4345388"/>
                  <a:gd name="connsiteY176" fmla="*/ 1439187 h 1745607"/>
                  <a:gd name="connsiteX177" fmla="*/ 4337437 w 4345388"/>
                  <a:gd name="connsiteY177" fmla="*/ 1467016 h 1745607"/>
                  <a:gd name="connsiteX178" fmla="*/ 4345388 w 4345388"/>
                  <a:gd name="connsiteY178" fmla="*/ 1486894 h 1745607"/>
                  <a:gd name="connsiteX0" fmla="*/ 0 w 4345388"/>
                  <a:gd name="connsiteY0" fmla="*/ 1741336 h 1749037"/>
                  <a:gd name="connsiteX1" fmla="*/ 1423284 w 4345388"/>
                  <a:gd name="connsiteY1" fmla="*/ 1745311 h 1749037"/>
                  <a:gd name="connsiteX2" fmla="*/ 1724878 w 4345388"/>
                  <a:gd name="connsiteY2" fmla="*/ 1728918 h 1749037"/>
                  <a:gd name="connsiteX3" fmla="*/ 1721458 w 4345388"/>
                  <a:gd name="connsiteY3" fmla="*/ 1542554 h 1749037"/>
                  <a:gd name="connsiteX4" fmla="*/ 1725434 w 4345388"/>
                  <a:gd name="connsiteY4" fmla="*/ 1510748 h 1749037"/>
                  <a:gd name="connsiteX5" fmla="*/ 1733385 w 4345388"/>
                  <a:gd name="connsiteY5" fmla="*/ 1439187 h 1749037"/>
                  <a:gd name="connsiteX6" fmla="*/ 1741336 w 4345388"/>
                  <a:gd name="connsiteY6" fmla="*/ 1407381 h 1749037"/>
                  <a:gd name="connsiteX7" fmla="*/ 1745312 w 4345388"/>
                  <a:gd name="connsiteY7" fmla="*/ 1284136 h 1749037"/>
                  <a:gd name="connsiteX8" fmla="*/ 1749287 w 4345388"/>
                  <a:gd name="connsiteY8" fmla="*/ 1264258 h 1749037"/>
                  <a:gd name="connsiteX9" fmla="*/ 1765190 w 4345388"/>
                  <a:gd name="connsiteY9" fmla="*/ 1204623 h 1749037"/>
                  <a:gd name="connsiteX10" fmla="*/ 1777117 w 4345388"/>
                  <a:gd name="connsiteY10" fmla="*/ 1164867 h 1749037"/>
                  <a:gd name="connsiteX11" fmla="*/ 1789044 w 4345388"/>
                  <a:gd name="connsiteY11" fmla="*/ 1109207 h 1749037"/>
                  <a:gd name="connsiteX12" fmla="*/ 1804947 w 4345388"/>
                  <a:gd name="connsiteY12" fmla="*/ 1041621 h 1749037"/>
                  <a:gd name="connsiteX13" fmla="*/ 1816874 w 4345388"/>
                  <a:gd name="connsiteY13" fmla="*/ 1009816 h 1749037"/>
                  <a:gd name="connsiteX14" fmla="*/ 1828801 w 4345388"/>
                  <a:gd name="connsiteY14" fmla="*/ 978011 h 1749037"/>
                  <a:gd name="connsiteX15" fmla="*/ 1844703 w 4345388"/>
                  <a:gd name="connsiteY15" fmla="*/ 950181 h 1749037"/>
                  <a:gd name="connsiteX16" fmla="*/ 1848679 w 4345388"/>
                  <a:gd name="connsiteY16" fmla="*/ 934279 h 1749037"/>
                  <a:gd name="connsiteX17" fmla="*/ 1856630 w 4345388"/>
                  <a:gd name="connsiteY17" fmla="*/ 918376 h 1749037"/>
                  <a:gd name="connsiteX18" fmla="*/ 1864581 w 4345388"/>
                  <a:gd name="connsiteY18" fmla="*/ 894522 h 1749037"/>
                  <a:gd name="connsiteX19" fmla="*/ 1876508 w 4345388"/>
                  <a:gd name="connsiteY19" fmla="*/ 870668 h 1749037"/>
                  <a:gd name="connsiteX20" fmla="*/ 1884460 w 4345388"/>
                  <a:gd name="connsiteY20" fmla="*/ 826936 h 1749037"/>
                  <a:gd name="connsiteX21" fmla="*/ 1900362 w 4345388"/>
                  <a:gd name="connsiteY21" fmla="*/ 775253 h 1749037"/>
                  <a:gd name="connsiteX22" fmla="*/ 1904338 w 4345388"/>
                  <a:gd name="connsiteY22" fmla="*/ 739472 h 1749037"/>
                  <a:gd name="connsiteX23" fmla="*/ 1916265 w 4345388"/>
                  <a:gd name="connsiteY23" fmla="*/ 608275 h 1749037"/>
                  <a:gd name="connsiteX24" fmla="*/ 1924216 w 4345388"/>
                  <a:gd name="connsiteY24" fmla="*/ 548640 h 1749037"/>
                  <a:gd name="connsiteX25" fmla="*/ 1940119 w 4345388"/>
                  <a:gd name="connsiteY25" fmla="*/ 492981 h 1749037"/>
                  <a:gd name="connsiteX26" fmla="*/ 1956021 w 4345388"/>
                  <a:gd name="connsiteY26" fmla="*/ 441298 h 1749037"/>
                  <a:gd name="connsiteX27" fmla="*/ 1959997 w 4345388"/>
                  <a:gd name="connsiteY27" fmla="*/ 417444 h 1749037"/>
                  <a:gd name="connsiteX28" fmla="*/ 1963973 w 4345388"/>
                  <a:gd name="connsiteY28" fmla="*/ 405517 h 1749037"/>
                  <a:gd name="connsiteX29" fmla="*/ 1967948 w 4345388"/>
                  <a:gd name="connsiteY29" fmla="*/ 357809 h 1749037"/>
                  <a:gd name="connsiteX30" fmla="*/ 1979875 w 4345388"/>
                  <a:gd name="connsiteY30" fmla="*/ 294199 h 1749037"/>
                  <a:gd name="connsiteX31" fmla="*/ 1987827 w 4345388"/>
                  <a:gd name="connsiteY31" fmla="*/ 214686 h 1749037"/>
                  <a:gd name="connsiteX32" fmla="*/ 1995778 w 4345388"/>
                  <a:gd name="connsiteY32" fmla="*/ 182880 h 1749037"/>
                  <a:gd name="connsiteX33" fmla="*/ 1999754 w 4345388"/>
                  <a:gd name="connsiteY33" fmla="*/ 163002 h 1749037"/>
                  <a:gd name="connsiteX34" fmla="*/ 2003729 w 4345388"/>
                  <a:gd name="connsiteY34" fmla="*/ 123246 h 1749037"/>
                  <a:gd name="connsiteX35" fmla="*/ 2015656 w 4345388"/>
                  <a:gd name="connsiteY35" fmla="*/ 79514 h 1749037"/>
                  <a:gd name="connsiteX36" fmla="*/ 2023607 w 4345388"/>
                  <a:gd name="connsiteY36" fmla="*/ 59635 h 1749037"/>
                  <a:gd name="connsiteX37" fmla="*/ 2055413 w 4345388"/>
                  <a:gd name="connsiteY37" fmla="*/ 3976 h 1749037"/>
                  <a:gd name="connsiteX38" fmla="*/ 2075291 w 4345388"/>
                  <a:gd name="connsiteY38" fmla="*/ 0 h 1749037"/>
                  <a:gd name="connsiteX39" fmla="*/ 2083242 w 4345388"/>
                  <a:gd name="connsiteY39" fmla="*/ 15903 h 1749037"/>
                  <a:gd name="connsiteX40" fmla="*/ 2087218 w 4345388"/>
                  <a:gd name="connsiteY40" fmla="*/ 31806 h 1749037"/>
                  <a:gd name="connsiteX41" fmla="*/ 2099145 w 4345388"/>
                  <a:gd name="connsiteY41" fmla="*/ 79514 h 1749037"/>
                  <a:gd name="connsiteX42" fmla="*/ 2103121 w 4345388"/>
                  <a:gd name="connsiteY42" fmla="*/ 123246 h 1749037"/>
                  <a:gd name="connsiteX43" fmla="*/ 2115047 w 4345388"/>
                  <a:gd name="connsiteY43" fmla="*/ 186856 h 1749037"/>
                  <a:gd name="connsiteX44" fmla="*/ 2119023 w 4345388"/>
                  <a:gd name="connsiteY44" fmla="*/ 198783 h 1749037"/>
                  <a:gd name="connsiteX45" fmla="*/ 2134926 w 4345388"/>
                  <a:gd name="connsiteY45" fmla="*/ 250467 h 1749037"/>
                  <a:gd name="connsiteX46" fmla="*/ 2138901 w 4345388"/>
                  <a:gd name="connsiteY46" fmla="*/ 262394 h 1749037"/>
                  <a:gd name="connsiteX47" fmla="*/ 2142877 w 4345388"/>
                  <a:gd name="connsiteY47" fmla="*/ 286247 h 1749037"/>
                  <a:gd name="connsiteX48" fmla="*/ 2146853 w 4345388"/>
                  <a:gd name="connsiteY48" fmla="*/ 318053 h 1749037"/>
                  <a:gd name="connsiteX49" fmla="*/ 2158780 w 4345388"/>
                  <a:gd name="connsiteY49" fmla="*/ 353834 h 1749037"/>
                  <a:gd name="connsiteX50" fmla="*/ 2170707 w 4345388"/>
                  <a:gd name="connsiteY50" fmla="*/ 377687 h 1749037"/>
                  <a:gd name="connsiteX51" fmla="*/ 2182634 w 4345388"/>
                  <a:gd name="connsiteY51" fmla="*/ 381663 h 1749037"/>
                  <a:gd name="connsiteX52" fmla="*/ 2274074 w 4345388"/>
                  <a:gd name="connsiteY52" fmla="*/ 377687 h 1749037"/>
                  <a:gd name="connsiteX53" fmla="*/ 2289976 w 4345388"/>
                  <a:gd name="connsiteY53" fmla="*/ 365760 h 1749037"/>
                  <a:gd name="connsiteX54" fmla="*/ 2313830 w 4345388"/>
                  <a:gd name="connsiteY54" fmla="*/ 345882 h 1749037"/>
                  <a:gd name="connsiteX55" fmla="*/ 2337684 w 4345388"/>
                  <a:gd name="connsiteY55" fmla="*/ 314077 h 1749037"/>
                  <a:gd name="connsiteX56" fmla="*/ 2345635 w 4345388"/>
                  <a:gd name="connsiteY56" fmla="*/ 290223 h 1749037"/>
                  <a:gd name="connsiteX57" fmla="*/ 2361538 w 4345388"/>
                  <a:gd name="connsiteY57" fmla="*/ 258418 h 1749037"/>
                  <a:gd name="connsiteX58" fmla="*/ 2365514 w 4345388"/>
                  <a:gd name="connsiteY58" fmla="*/ 242515 h 1749037"/>
                  <a:gd name="connsiteX59" fmla="*/ 2373465 w 4345388"/>
                  <a:gd name="connsiteY59" fmla="*/ 222637 h 1749037"/>
                  <a:gd name="connsiteX60" fmla="*/ 2377441 w 4345388"/>
                  <a:gd name="connsiteY60" fmla="*/ 210710 h 1749037"/>
                  <a:gd name="connsiteX61" fmla="*/ 2381416 w 4345388"/>
                  <a:gd name="connsiteY61" fmla="*/ 421420 h 1749037"/>
                  <a:gd name="connsiteX62" fmla="*/ 2385392 w 4345388"/>
                  <a:gd name="connsiteY62" fmla="*/ 441298 h 1749037"/>
                  <a:gd name="connsiteX63" fmla="*/ 2393343 w 4345388"/>
                  <a:gd name="connsiteY63" fmla="*/ 453225 h 1749037"/>
                  <a:gd name="connsiteX64" fmla="*/ 2413221 w 4345388"/>
                  <a:gd name="connsiteY64" fmla="*/ 489006 h 1749037"/>
                  <a:gd name="connsiteX65" fmla="*/ 2449002 w 4345388"/>
                  <a:gd name="connsiteY65" fmla="*/ 477079 h 1749037"/>
                  <a:gd name="connsiteX66" fmla="*/ 2468881 w 4345388"/>
                  <a:gd name="connsiteY66" fmla="*/ 457200 h 1749037"/>
                  <a:gd name="connsiteX67" fmla="*/ 2500686 w 4345388"/>
                  <a:gd name="connsiteY67" fmla="*/ 417444 h 1749037"/>
                  <a:gd name="connsiteX68" fmla="*/ 2512613 w 4345388"/>
                  <a:gd name="connsiteY68" fmla="*/ 405517 h 1749037"/>
                  <a:gd name="connsiteX69" fmla="*/ 2524540 w 4345388"/>
                  <a:gd name="connsiteY69" fmla="*/ 413468 h 1749037"/>
                  <a:gd name="connsiteX70" fmla="*/ 2532491 w 4345388"/>
                  <a:gd name="connsiteY70" fmla="*/ 437322 h 1749037"/>
                  <a:gd name="connsiteX71" fmla="*/ 2540442 w 4345388"/>
                  <a:gd name="connsiteY71" fmla="*/ 457200 h 1749037"/>
                  <a:gd name="connsiteX72" fmla="*/ 2544418 w 4345388"/>
                  <a:gd name="connsiteY72" fmla="*/ 477079 h 1749037"/>
                  <a:gd name="connsiteX73" fmla="*/ 2552369 w 4345388"/>
                  <a:gd name="connsiteY73" fmla="*/ 492981 h 1749037"/>
                  <a:gd name="connsiteX74" fmla="*/ 2560321 w 4345388"/>
                  <a:gd name="connsiteY74" fmla="*/ 512860 h 1749037"/>
                  <a:gd name="connsiteX75" fmla="*/ 2564296 w 4345388"/>
                  <a:gd name="connsiteY75" fmla="*/ 528762 h 1749037"/>
                  <a:gd name="connsiteX76" fmla="*/ 2576223 w 4345388"/>
                  <a:gd name="connsiteY76" fmla="*/ 544665 h 1749037"/>
                  <a:gd name="connsiteX77" fmla="*/ 2592126 w 4345388"/>
                  <a:gd name="connsiteY77" fmla="*/ 568519 h 1749037"/>
                  <a:gd name="connsiteX78" fmla="*/ 2604053 w 4345388"/>
                  <a:gd name="connsiteY78" fmla="*/ 588397 h 1749037"/>
                  <a:gd name="connsiteX79" fmla="*/ 2623931 w 4345388"/>
                  <a:gd name="connsiteY79" fmla="*/ 580446 h 1749037"/>
                  <a:gd name="connsiteX80" fmla="*/ 2643809 w 4345388"/>
                  <a:gd name="connsiteY80" fmla="*/ 552616 h 1749037"/>
                  <a:gd name="connsiteX81" fmla="*/ 2663687 w 4345388"/>
                  <a:gd name="connsiteY81" fmla="*/ 516835 h 1749037"/>
                  <a:gd name="connsiteX82" fmla="*/ 2679590 w 4345388"/>
                  <a:gd name="connsiteY82" fmla="*/ 481054 h 1749037"/>
                  <a:gd name="connsiteX83" fmla="*/ 2683566 w 4345388"/>
                  <a:gd name="connsiteY83" fmla="*/ 469127 h 1749037"/>
                  <a:gd name="connsiteX84" fmla="*/ 2691517 w 4345388"/>
                  <a:gd name="connsiteY84" fmla="*/ 457200 h 1749037"/>
                  <a:gd name="connsiteX85" fmla="*/ 2703444 w 4345388"/>
                  <a:gd name="connsiteY85" fmla="*/ 425395 h 1749037"/>
                  <a:gd name="connsiteX86" fmla="*/ 2711395 w 4345388"/>
                  <a:gd name="connsiteY86" fmla="*/ 409493 h 1749037"/>
                  <a:gd name="connsiteX87" fmla="*/ 2735249 w 4345388"/>
                  <a:gd name="connsiteY87" fmla="*/ 461176 h 1749037"/>
                  <a:gd name="connsiteX88" fmla="*/ 2755127 w 4345388"/>
                  <a:gd name="connsiteY88" fmla="*/ 504908 h 1749037"/>
                  <a:gd name="connsiteX89" fmla="*/ 2771030 w 4345388"/>
                  <a:gd name="connsiteY89" fmla="*/ 556592 h 1749037"/>
                  <a:gd name="connsiteX90" fmla="*/ 2775006 w 4345388"/>
                  <a:gd name="connsiteY90" fmla="*/ 572494 h 1749037"/>
                  <a:gd name="connsiteX91" fmla="*/ 2782957 w 4345388"/>
                  <a:gd name="connsiteY91" fmla="*/ 588397 h 1749037"/>
                  <a:gd name="connsiteX92" fmla="*/ 2802835 w 4345388"/>
                  <a:gd name="connsiteY92" fmla="*/ 624178 h 1749037"/>
                  <a:gd name="connsiteX93" fmla="*/ 2818738 w 4345388"/>
                  <a:gd name="connsiteY93" fmla="*/ 640080 h 1749037"/>
                  <a:gd name="connsiteX94" fmla="*/ 2830665 w 4345388"/>
                  <a:gd name="connsiteY94" fmla="*/ 663934 h 1749037"/>
                  <a:gd name="connsiteX95" fmla="*/ 2834641 w 4345388"/>
                  <a:gd name="connsiteY95" fmla="*/ 679837 h 1749037"/>
                  <a:gd name="connsiteX96" fmla="*/ 2846567 w 4345388"/>
                  <a:gd name="connsiteY96" fmla="*/ 695740 h 1749037"/>
                  <a:gd name="connsiteX97" fmla="*/ 2862470 w 4345388"/>
                  <a:gd name="connsiteY97" fmla="*/ 743447 h 1749037"/>
                  <a:gd name="connsiteX98" fmla="*/ 2866446 w 4345388"/>
                  <a:gd name="connsiteY98" fmla="*/ 759350 h 1749037"/>
                  <a:gd name="connsiteX99" fmla="*/ 2882348 w 4345388"/>
                  <a:gd name="connsiteY99" fmla="*/ 795131 h 1749037"/>
                  <a:gd name="connsiteX100" fmla="*/ 2886324 w 4345388"/>
                  <a:gd name="connsiteY100" fmla="*/ 811034 h 1749037"/>
                  <a:gd name="connsiteX101" fmla="*/ 2898251 w 4345388"/>
                  <a:gd name="connsiteY101" fmla="*/ 834887 h 1749037"/>
                  <a:gd name="connsiteX102" fmla="*/ 2910178 w 4345388"/>
                  <a:gd name="connsiteY102" fmla="*/ 826936 h 1749037"/>
                  <a:gd name="connsiteX103" fmla="*/ 2949934 w 4345388"/>
                  <a:gd name="connsiteY103" fmla="*/ 751399 h 1749037"/>
                  <a:gd name="connsiteX104" fmla="*/ 2957886 w 4345388"/>
                  <a:gd name="connsiteY104" fmla="*/ 703691 h 1749037"/>
                  <a:gd name="connsiteX105" fmla="*/ 2977764 w 4345388"/>
                  <a:gd name="connsiteY105" fmla="*/ 663934 h 1749037"/>
                  <a:gd name="connsiteX106" fmla="*/ 2981740 w 4345388"/>
                  <a:gd name="connsiteY106" fmla="*/ 620202 h 1749037"/>
                  <a:gd name="connsiteX107" fmla="*/ 3005594 w 4345388"/>
                  <a:gd name="connsiteY107" fmla="*/ 576470 h 1749037"/>
                  <a:gd name="connsiteX108" fmla="*/ 3025472 w 4345388"/>
                  <a:gd name="connsiteY108" fmla="*/ 500933 h 1749037"/>
                  <a:gd name="connsiteX109" fmla="*/ 3041374 w 4345388"/>
                  <a:gd name="connsiteY109" fmla="*/ 421420 h 1749037"/>
                  <a:gd name="connsiteX110" fmla="*/ 3049326 w 4345388"/>
                  <a:gd name="connsiteY110" fmla="*/ 405517 h 1749037"/>
                  <a:gd name="connsiteX111" fmla="*/ 3061253 w 4345388"/>
                  <a:gd name="connsiteY111" fmla="*/ 365760 h 1749037"/>
                  <a:gd name="connsiteX112" fmla="*/ 3085107 w 4345388"/>
                  <a:gd name="connsiteY112" fmla="*/ 310101 h 1749037"/>
                  <a:gd name="connsiteX113" fmla="*/ 3101009 w 4345388"/>
                  <a:gd name="connsiteY113" fmla="*/ 349858 h 1749037"/>
                  <a:gd name="connsiteX114" fmla="*/ 3104985 w 4345388"/>
                  <a:gd name="connsiteY114" fmla="*/ 373712 h 1749037"/>
                  <a:gd name="connsiteX115" fmla="*/ 3116912 w 4345388"/>
                  <a:gd name="connsiteY115" fmla="*/ 429371 h 1749037"/>
                  <a:gd name="connsiteX116" fmla="*/ 3136790 w 4345388"/>
                  <a:gd name="connsiteY116" fmla="*/ 489006 h 1749037"/>
                  <a:gd name="connsiteX117" fmla="*/ 3180522 w 4345388"/>
                  <a:gd name="connsiteY117" fmla="*/ 652007 h 1749037"/>
                  <a:gd name="connsiteX118" fmla="*/ 3196425 w 4345388"/>
                  <a:gd name="connsiteY118" fmla="*/ 703691 h 1749037"/>
                  <a:gd name="connsiteX119" fmla="*/ 3220279 w 4345388"/>
                  <a:gd name="connsiteY119" fmla="*/ 807058 h 1749037"/>
                  <a:gd name="connsiteX120" fmla="*/ 3248108 w 4345388"/>
                  <a:gd name="connsiteY120" fmla="*/ 898498 h 1749037"/>
                  <a:gd name="connsiteX121" fmla="*/ 3252084 w 4345388"/>
                  <a:gd name="connsiteY121" fmla="*/ 926327 h 1749037"/>
                  <a:gd name="connsiteX122" fmla="*/ 3267987 w 4345388"/>
                  <a:gd name="connsiteY122" fmla="*/ 966084 h 1749037"/>
                  <a:gd name="connsiteX123" fmla="*/ 3271962 w 4345388"/>
                  <a:gd name="connsiteY123" fmla="*/ 978011 h 1749037"/>
                  <a:gd name="connsiteX124" fmla="*/ 3283889 w 4345388"/>
                  <a:gd name="connsiteY124" fmla="*/ 981987 h 1749037"/>
                  <a:gd name="connsiteX125" fmla="*/ 3291841 w 4345388"/>
                  <a:gd name="connsiteY125" fmla="*/ 974035 h 1749037"/>
                  <a:gd name="connsiteX126" fmla="*/ 3307743 w 4345388"/>
                  <a:gd name="connsiteY126" fmla="*/ 942230 h 1749037"/>
                  <a:gd name="connsiteX127" fmla="*/ 3315694 w 4345388"/>
                  <a:gd name="connsiteY127" fmla="*/ 918376 h 1749037"/>
                  <a:gd name="connsiteX128" fmla="*/ 3335573 w 4345388"/>
                  <a:gd name="connsiteY128" fmla="*/ 950181 h 1749037"/>
                  <a:gd name="connsiteX129" fmla="*/ 3367378 w 4345388"/>
                  <a:gd name="connsiteY129" fmla="*/ 1021743 h 1749037"/>
                  <a:gd name="connsiteX130" fmla="*/ 3399183 w 4345388"/>
                  <a:gd name="connsiteY130" fmla="*/ 1077402 h 1749037"/>
                  <a:gd name="connsiteX131" fmla="*/ 3415086 w 4345388"/>
                  <a:gd name="connsiteY131" fmla="*/ 1073427 h 1749037"/>
                  <a:gd name="connsiteX132" fmla="*/ 3430988 w 4345388"/>
                  <a:gd name="connsiteY132" fmla="*/ 1045597 h 1749037"/>
                  <a:gd name="connsiteX133" fmla="*/ 3454842 w 4345388"/>
                  <a:gd name="connsiteY133" fmla="*/ 993914 h 1749037"/>
                  <a:gd name="connsiteX134" fmla="*/ 3478696 w 4345388"/>
                  <a:gd name="connsiteY134" fmla="*/ 942230 h 1749037"/>
                  <a:gd name="connsiteX135" fmla="*/ 3490623 w 4345388"/>
                  <a:gd name="connsiteY135" fmla="*/ 938254 h 1749037"/>
                  <a:gd name="connsiteX136" fmla="*/ 3522428 w 4345388"/>
                  <a:gd name="connsiteY136" fmla="*/ 981987 h 1749037"/>
                  <a:gd name="connsiteX137" fmla="*/ 3538331 w 4345388"/>
                  <a:gd name="connsiteY137" fmla="*/ 1001865 h 1749037"/>
                  <a:gd name="connsiteX138" fmla="*/ 3582063 w 4345388"/>
                  <a:gd name="connsiteY138" fmla="*/ 1085354 h 1749037"/>
                  <a:gd name="connsiteX139" fmla="*/ 3609893 w 4345388"/>
                  <a:gd name="connsiteY139" fmla="*/ 1137037 h 1749037"/>
                  <a:gd name="connsiteX140" fmla="*/ 3629771 w 4345388"/>
                  <a:gd name="connsiteY140" fmla="*/ 1184745 h 1749037"/>
                  <a:gd name="connsiteX141" fmla="*/ 3641698 w 4345388"/>
                  <a:gd name="connsiteY141" fmla="*/ 1200647 h 1749037"/>
                  <a:gd name="connsiteX142" fmla="*/ 3653625 w 4345388"/>
                  <a:gd name="connsiteY142" fmla="*/ 1228477 h 1749037"/>
                  <a:gd name="connsiteX143" fmla="*/ 3665552 w 4345388"/>
                  <a:gd name="connsiteY143" fmla="*/ 1216550 h 1749037"/>
                  <a:gd name="connsiteX144" fmla="*/ 3721211 w 4345388"/>
                  <a:gd name="connsiteY144" fmla="*/ 1045597 h 1749037"/>
                  <a:gd name="connsiteX145" fmla="*/ 3768919 w 4345388"/>
                  <a:gd name="connsiteY145" fmla="*/ 882595 h 1749037"/>
                  <a:gd name="connsiteX146" fmla="*/ 3776870 w 4345388"/>
                  <a:gd name="connsiteY146" fmla="*/ 830912 h 1749037"/>
                  <a:gd name="connsiteX147" fmla="*/ 3792773 w 4345388"/>
                  <a:gd name="connsiteY147" fmla="*/ 795131 h 1749037"/>
                  <a:gd name="connsiteX148" fmla="*/ 3800724 w 4345388"/>
                  <a:gd name="connsiteY148" fmla="*/ 771277 h 1749037"/>
                  <a:gd name="connsiteX149" fmla="*/ 3808675 w 4345388"/>
                  <a:gd name="connsiteY149" fmla="*/ 735496 h 1749037"/>
                  <a:gd name="connsiteX150" fmla="*/ 3824578 w 4345388"/>
                  <a:gd name="connsiteY150" fmla="*/ 711642 h 1749037"/>
                  <a:gd name="connsiteX151" fmla="*/ 3828554 w 4345388"/>
                  <a:gd name="connsiteY151" fmla="*/ 723569 h 1749037"/>
                  <a:gd name="connsiteX152" fmla="*/ 3836505 w 4345388"/>
                  <a:gd name="connsiteY152" fmla="*/ 735496 h 1749037"/>
                  <a:gd name="connsiteX153" fmla="*/ 3840481 w 4345388"/>
                  <a:gd name="connsiteY153" fmla="*/ 763326 h 1749037"/>
                  <a:gd name="connsiteX154" fmla="*/ 3884213 w 4345388"/>
                  <a:gd name="connsiteY154" fmla="*/ 926327 h 1749037"/>
                  <a:gd name="connsiteX155" fmla="*/ 3896140 w 4345388"/>
                  <a:gd name="connsiteY155" fmla="*/ 958133 h 1749037"/>
                  <a:gd name="connsiteX156" fmla="*/ 3904091 w 4345388"/>
                  <a:gd name="connsiteY156" fmla="*/ 997889 h 1749037"/>
                  <a:gd name="connsiteX157" fmla="*/ 3916018 w 4345388"/>
                  <a:gd name="connsiteY157" fmla="*/ 1049573 h 1749037"/>
                  <a:gd name="connsiteX158" fmla="*/ 3947823 w 4345388"/>
                  <a:gd name="connsiteY158" fmla="*/ 1152940 h 1749037"/>
                  <a:gd name="connsiteX159" fmla="*/ 3959750 w 4345388"/>
                  <a:gd name="connsiteY159" fmla="*/ 1172818 h 1749037"/>
                  <a:gd name="connsiteX160" fmla="*/ 3971677 w 4345388"/>
                  <a:gd name="connsiteY160" fmla="*/ 1220526 h 1749037"/>
                  <a:gd name="connsiteX161" fmla="*/ 3995531 w 4345388"/>
                  <a:gd name="connsiteY161" fmla="*/ 1327868 h 1749037"/>
                  <a:gd name="connsiteX162" fmla="*/ 4023361 w 4345388"/>
                  <a:gd name="connsiteY162" fmla="*/ 1363649 h 1749037"/>
                  <a:gd name="connsiteX163" fmla="*/ 4031312 w 4345388"/>
                  <a:gd name="connsiteY163" fmla="*/ 1375576 h 1749037"/>
                  <a:gd name="connsiteX164" fmla="*/ 4043239 w 4345388"/>
                  <a:gd name="connsiteY164" fmla="*/ 1399430 h 1749037"/>
                  <a:gd name="connsiteX165" fmla="*/ 4055166 w 4345388"/>
                  <a:gd name="connsiteY165" fmla="*/ 1403406 h 1749037"/>
                  <a:gd name="connsiteX166" fmla="*/ 4082995 w 4345388"/>
                  <a:gd name="connsiteY166" fmla="*/ 1411357 h 1749037"/>
                  <a:gd name="connsiteX167" fmla="*/ 4114801 w 4345388"/>
                  <a:gd name="connsiteY167" fmla="*/ 1415333 h 1749037"/>
                  <a:gd name="connsiteX168" fmla="*/ 4130703 w 4345388"/>
                  <a:gd name="connsiteY168" fmla="*/ 1419308 h 1749037"/>
                  <a:gd name="connsiteX169" fmla="*/ 4154557 w 4345388"/>
                  <a:gd name="connsiteY169" fmla="*/ 1411357 h 1749037"/>
                  <a:gd name="connsiteX170" fmla="*/ 4166484 w 4345388"/>
                  <a:gd name="connsiteY170" fmla="*/ 1399430 h 1749037"/>
                  <a:gd name="connsiteX171" fmla="*/ 4198289 w 4345388"/>
                  <a:gd name="connsiteY171" fmla="*/ 1347747 h 1749037"/>
                  <a:gd name="connsiteX172" fmla="*/ 4234070 w 4345388"/>
                  <a:gd name="connsiteY172" fmla="*/ 1351722 h 1749037"/>
                  <a:gd name="connsiteX173" fmla="*/ 4257924 w 4345388"/>
                  <a:gd name="connsiteY173" fmla="*/ 1371600 h 1749037"/>
                  <a:gd name="connsiteX174" fmla="*/ 4273827 w 4345388"/>
                  <a:gd name="connsiteY174" fmla="*/ 1383527 h 1749037"/>
                  <a:gd name="connsiteX175" fmla="*/ 4313583 w 4345388"/>
                  <a:gd name="connsiteY175" fmla="*/ 1419308 h 1749037"/>
                  <a:gd name="connsiteX176" fmla="*/ 4325510 w 4345388"/>
                  <a:gd name="connsiteY176" fmla="*/ 1439187 h 1749037"/>
                  <a:gd name="connsiteX177" fmla="*/ 4337437 w 4345388"/>
                  <a:gd name="connsiteY177" fmla="*/ 1467016 h 1749037"/>
                  <a:gd name="connsiteX178" fmla="*/ 4345388 w 4345388"/>
                  <a:gd name="connsiteY178" fmla="*/ 1486894 h 1749037"/>
                  <a:gd name="connsiteX0" fmla="*/ 0 w 4345388"/>
                  <a:gd name="connsiteY0" fmla="*/ 1741336 h 1745632"/>
                  <a:gd name="connsiteX1" fmla="*/ 1423284 w 4345388"/>
                  <a:gd name="connsiteY1" fmla="*/ 1745311 h 1745632"/>
                  <a:gd name="connsiteX2" fmla="*/ 1724878 w 4345388"/>
                  <a:gd name="connsiteY2" fmla="*/ 1728918 h 1745632"/>
                  <a:gd name="connsiteX3" fmla="*/ 1721458 w 4345388"/>
                  <a:gd name="connsiteY3" fmla="*/ 1542554 h 1745632"/>
                  <a:gd name="connsiteX4" fmla="*/ 1725434 w 4345388"/>
                  <a:gd name="connsiteY4" fmla="*/ 1510748 h 1745632"/>
                  <a:gd name="connsiteX5" fmla="*/ 1733385 w 4345388"/>
                  <a:gd name="connsiteY5" fmla="*/ 1439187 h 1745632"/>
                  <a:gd name="connsiteX6" fmla="*/ 1741336 w 4345388"/>
                  <a:gd name="connsiteY6" fmla="*/ 1407381 h 1745632"/>
                  <a:gd name="connsiteX7" fmla="*/ 1745312 w 4345388"/>
                  <a:gd name="connsiteY7" fmla="*/ 1284136 h 1745632"/>
                  <a:gd name="connsiteX8" fmla="*/ 1749287 w 4345388"/>
                  <a:gd name="connsiteY8" fmla="*/ 1264258 h 1745632"/>
                  <a:gd name="connsiteX9" fmla="*/ 1765190 w 4345388"/>
                  <a:gd name="connsiteY9" fmla="*/ 1204623 h 1745632"/>
                  <a:gd name="connsiteX10" fmla="*/ 1777117 w 4345388"/>
                  <a:gd name="connsiteY10" fmla="*/ 1164867 h 1745632"/>
                  <a:gd name="connsiteX11" fmla="*/ 1789044 w 4345388"/>
                  <a:gd name="connsiteY11" fmla="*/ 1109207 h 1745632"/>
                  <a:gd name="connsiteX12" fmla="*/ 1804947 w 4345388"/>
                  <a:gd name="connsiteY12" fmla="*/ 1041621 h 1745632"/>
                  <a:gd name="connsiteX13" fmla="*/ 1816874 w 4345388"/>
                  <a:gd name="connsiteY13" fmla="*/ 1009816 h 1745632"/>
                  <a:gd name="connsiteX14" fmla="*/ 1828801 w 4345388"/>
                  <a:gd name="connsiteY14" fmla="*/ 978011 h 1745632"/>
                  <a:gd name="connsiteX15" fmla="*/ 1844703 w 4345388"/>
                  <a:gd name="connsiteY15" fmla="*/ 950181 h 1745632"/>
                  <a:gd name="connsiteX16" fmla="*/ 1848679 w 4345388"/>
                  <a:gd name="connsiteY16" fmla="*/ 934279 h 1745632"/>
                  <a:gd name="connsiteX17" fmla="*/ 1856630 w 4345388"/>
                  <a:gd name="connsiteY17" fmla="*/ 918376 h 1745632"/>
                  <a:gd name="connsiteX18" fmla="*/ 1864581 w 4345388"/>
                  <a:gd name="connsiteY18" fmla="*/ 894522 h 1745632"/>
                  <a:gd name="connsiteX19" fmla="*/ 1876508 w 4345388"/>
                  <a:gd name="connsiteY19" fmla="*/ 870668 h 1745632"/>
                  <a:gd name="connsiteX20" fmla="*/ 1884460 w 4345388"/>
                  <a:gd name="connsiteY20" fmla="*/ 826936 h 1745632"/>
                  <a:gd name="connsiteX21" fmla="*/ 1900362 w 4345388"/>
                  <a:gd name="connsiteY21" fmla="*/ 775253 h 1745632"/>
                  <a:gd name="connsiteX22" fmla="*/ 1904338 w 4345388"/>
                  <a:gd name="connsiteY22" fmla="*/ 739472 h 1745632"/>
                  <a:gd name="connsiteX23" fmla="*/ 1916265 w 4345388"/>
                  <a:gd name="connsiteY23" fmla="*/ 608275 h 1745632"/>
                  <a:gd name="connsiteX24" fmla="*/ 1924216 w 4345388"/>
                  <a:gd name="connsiteY24" fmla="*/ 548640 h 1745632"/>
                  <a:gd name="connsiteX25" fmla="*/ 1940119 w 4345388"/>
                  <a:gd name="connsiteY25" fmla="*/ 492981 h 1745632"/>
                  <a:gd name="connsiteX26" fmla="*/ 1956021 w 4345388"/>
                  <a:gd name="connsiteY26" fmla="*/ 441298 h 1745632"/>
                  <a:gd name="connsiteX27" fmla="*/ 1959997 w 4345388"/>
                  <a:gd name="connsiteY27" fmla="*/ 417444 h 1745632"/>
                  <a:gd name="connsiteX28" fmla="*/ 1963973 w 4345388"/>
                  <a:gd name="connsiteY28" fmla="*/ 405517 h 1745632"/>
                  <a:gd name="connsiteX29" fmla="*/ 1967948 w 4345388"/>
                  <a:gd name="connsiteY29" fmla="*/ 357809 h 1745632"/>
                  <a:gd name="connsiteX30" fmla="*/ 1979875 w 4345388"/>
                  <a:gd name="connsiteY30" fmla="*/ 294199 h 1745632"/>
                  <a:gd name="connsiteX31" fmla="*/ 1987827 w 4345388"/>
                  <a:gd name="connsiteY31" fmla="*/ 214686 h 1745632"/>
                  <a:gd name="connsiteX32" fmla="*/ 1995778 w 4345388"/>
                  <a:gd name="connsiteY32" fmla="*/ 182880 h 1745632"/>
                  <a:gd name="connsiteX33" fmla="*/ 1999754 w 4345388"/>
                  <a:gd name="connsiteY33" fmla="*/ 163002 h 1745632"/>
                  <a:gd name="connsiteX34" fmla="*/ 2003729 w 4345388"/>
                  <a:gd name="connsiteY34" fmla="*/ 123246 h 1745632"/>
                  <a:gd name="connsiteX35" fmla="*/ 2015656 w 4345388"/>
                  <a:gd name="connsiteY35" fmla="*/ 79514 h 1745632"/>
                  <a:gd name="connsiteX36" fmla="*/ 2023607 w 4345388"/>
                  <a:gd name="connsiteY36" fmla="*/ 59635 h 1745632"/>
                  <a:gd name="connsiteX37" fmla="*/ 2055413 w 4345388"/>
                  <a:gd name="connsiteY37" fmla="*/ 3976 h 1745632"/>
                  <a:gd name="connsiteX38" fmla="*/ 2075291 w 4345388"/>
                  <a:gd name="connsiteY38" fmla="*/ 0 h 1745632"/>
                  <a:gd name="connsiteX39" fmla="*/ 2083242 w 4345388"/>
                  <a:gd name="connsiteY39" fmla="*/ 15903 h 1745632"/>
                  <a:gd name="connsiteX40" fmla="*/ 2087218 w 4345388"/>
                  <a:gd name="connsiteY40" fmla="*/ 31806 h 1745632"/>
                  <a:gd name="connsiteX41" fmla="*/ 2099145 w 4345388"/>
                  <a:gd name="connsiteY41" fmla="*/ 79514 h 1745632"/>
                  <a:gd name="connsiteX42" fmla="*/ 2103121 w 4345388"/>
                  <a:gd name="connsiteY42" fmla="*/ 123246 h 1745632"/>
                  <a:gd name="connsiteX43" fmla="*/ 2115047 w 4345388"/>
                  <a:gd name="connsiteY43" fmla="*/ 186856 h 1745632"/>
                  <a:gd name="connsiteX44" fmla="*/ 2119023 w 4345388"/>
                  <a:gd name="connsiteY44" fmla="*/ 198783 h 1745632"/>
                  <a:gd name="connsiteX45" fmla="*/ 2134926 w 4345388"/>
                  <a:gd name="connsiteY45" fmla="*/ 250467 h 1745632"/>
                  <a:gd name="connsiteX46" fmla="*/ 2138901 w 4345388"/>
                  <a:gd name="connsiteY46" fmla="*/ 262394 h 1745632"/>
                  <a:gd name="connsiteX47" fmla="*/ 2142877 w 4345388"/>
                  <a:gd name="connsiteY47" fmla="*/ 286247 h 1745632"/>
                  <a:gd name="connsiteX48" fmla="*/ 2146853 w 4345388"/>
                  <a:gd name="connsiteY48" fmla="*/ 318053 h 1745632"/>
                  <a:gd name="connsiteX49" fmla="*/ 2158780 w 4345388"/>
                  <a:gd name="connsiteY49" fmla="*/ 353834 h 1745632"/>
                  <a:gd name="connsiteX50" fmla="*/ 2170707 w 4345388"/>
                  <a:gd name="connsiteY50" fmla="*/ 377687 h 1745632"/>
                  <a:gd name="connsiteX51" fmla="*/ 2182634 w 4345388"/>
                  <a:gd name="connsiteY51" fmla="*/ 381663 h 1745632"/>
                  <a:gd name="connsiteX52" fmla="*/ 2274074 w 4345388"/>
                  <a:gd name="connsiteY52" fmla="*/ 377687 h 1745632"/>
                  <a:gd name="connsiteX53" fmla="*/ 2289976 w 4345388"/>
                  <a:gd name="connsiteY53" fmla="*/ 365760 h 1745632"/>
                  <a:gd name="connsiteX54" fmla="*/ 2313830 w 4345388"/>
                  <a:gd name="connsiteY54" fmla="*/ 345882 h 1745632"/>
                  <a:gd name="connsiteX55" fmla="*/ 2337684 w 4345388"/>
                  <a:gd name="connsiteY55" fmla="*/ 314077 h 1745632"/>
                  <a:gd name="connsiteX56" fmla="*/ 2345635 w 4345388"/>
                  <a:gd name="connsiteY56" fmla="*/ 290223 h 1745632"/>
                  <a:gd name="connsiteX57" fmla="*/ 2361538 w 4345388"/>
                  <a:gd name="connsiteY57" fmla="*/ 258418 h 1745632"/>
                  <a:gd name="connsiteX58" fmla="*/ 2365514 w 4345388"/>
                  <a:gd name="connsiteY58" fmla="*/ 242515 h 1745632"/>
                  <a:gd name="connsiteX59" fmla="*/ 2373465 w 4345388"/>
                  <a:gd name="connsiteY59" fmla="*/ 222637 h 1745632"/>
                  <a:gd name="connsiteX60" fmla="*/ 2377441 w 4345388"/>
                  <a:gd name="connsiteY60" fmla="*/ 210710 h 1745632"/>
                  <a:gd name="connsiteX61" fmla="*/ 2381416 w 4345388"/>
                  <a:gd name="connsiteY61" fmla="*/ 421420 h 1745632"/>
                  <a:gd name="connsiteX62" fmla="*/ 2385392 w 4345388"/>
                  <a:gd name="connsiteY62" fmla="*/ 441298 h 1745632"/>
                  <a:gd name="connsiteX63" fmla="*/ 2393343 w 4345388"/>
                  <a:gd name="connsiteY63" fmla="*/ 453225 h 1745632"/>
                  <a:gd name="connsiteX64" fmla="*/ 2413221 w 4345388"/>
                  <a:gd name="connsiteY64" fmla="*/ 489006 h 1745632"/>
                  <a:gd name="connsiteX65" fmla="*/ 2449002 w 4345388"/>
                  <a:gd name="connsiteY65" fmla="*/ 477079 h 1745632"/>
                  <a:gd name="connsiteX66" fmla="*/ 2468881 w 4345388"/>
                  <a:gd name="connsiteY66" fmla="*/ 457200 h 1745632"/>
                  <a:gd name="connsiteX67" fmla="*/ 2500686 w 4345388"/>
                  <a:gd name="connsiteY67" fmla="*/ 417444 h 1745632"/>
                  <a:gd name="connsiteX68" fmla="*/ 2512613 w 4345388"/>
                  <a:gd name="connsiteY68" fmla="*/ 405517 h 1745632"/>
                  <a:gd name="connsiteX69" fmla="*/ 2524540 w 4345388"/>
                  <a:gd name="connsiteY69" fmla="*/ 413468 h 1745632"/>
                  <a:gd name="connsiteX70" fmla="*/ 2532491 w 4345388"/>
                  <a:gd name="connsiteY70" fmla="*/ 437322 h 1745632"/>
                  <a:gd name="connsiteX71" fmla="*/ 2540442 w 4345388"/>
                  <a:gd name="connsiteY71" fmla="*/ 457200 h 1745632"/>
                  <a:gd name="connsiteX72" fmla="*/ 2544418 w 4345388"/>
                  <a:gd name="connsiteY72" fmla="*/ 477079 h 1745632"/>
                  <a:gd name="connsiteX73" fmla="*/ 2552369 w 4345388"/>
                  <a:gd name="connsiteY73" fmla="*/ 492981 h 1745632"/>
                  <a:gd name="connsiteX74" fmla="*/ 2560321 w 4345388"/>
                  <a:gd name="connsiteY74" fmla="*/ 512860 h 1745632"/>
                  <a:gd name="connsiteX75" fmla="*/ 2564296 w 4345388"/>
                  <a:gd name="connsiteY75" fmla="*/ 528762 h 1745632"/>
                  <a:gd name="connsiteX76" fmla="*/ 2576223 w 4345388"/>
                  <a:gd name="connsiteY76" fmla="*/ 544665 h 1745632"/>
                  <a:gd name="connsiteX77" fmla="*/ 2592126 w 4345388"/>
                  <a:gd name="connsiteY77" fmla="*/ 568519 h 1745632"/>
                  <a:gd name="connsiteX78" fmla="*/ 2604053 w 4345388"/>
                  <a:gd name="connsiteY78" fmla="*/ 588397 h 1745632"/>
                  <a:gd name="connsiteX79" fmla="*/ 2623931 w 4345388"/>
                  <a:gd name="connsiteY79" fmla="*/ 580446 h 1745632"/>
                  <a:gd name="connsiteX80" fmla="*/ 2643809 w 4345388"/>
                  <a:gd name="connsiteY80" fmla="*/ 552616 h 1745632"/>
                  <a:gd name="connsiteX81" fmla="*/ 2663687 w 4345388"/>
                  <a:gd name="connsiteY81" fmla="*/ 516835 h 1745632"/>
                  <a:gd name="connsiteX82" fmla="*/ 2679590 w 4345388"/>
                  <a:gd name="connsiteY82" fmla="*/ 481054 h 1745632"/>
                  <a:gd name="connsiteX83" fmla="*/ 2683566 w 4345388"/>
                  <a:gd name="connsiteY83" fmla="*/ 469127 h 1745632"/>
                  <a:gd name="connsiteX84" fmla="*/ 2691517 w 4345388"/>
                  <a:gd name="connsiteY84" fmla="*/ 457200 h 1745632"/>
                  <a:gd name="connsiteX85" fmla="*/ 2703444 w 4345388"/>
                  <a:gd name="connsiteY85" fmla="*/ 425395 h 1745632"/>
                  <a:gd name="connsiteX86" fmla="*/ 2711395 w 4345388"/>
                  <a:gd name="connsiteY86" fmla="*/ 409493 h 1745632"/>
                  <a:gd name="connsiteX87" fmla="*/ 2735249 w 4345388"/>
                  <a:gd name="connsiteY87" fmla="*/ 461176 h 1745632"/>
                  <a:gd name="connsiteX88" fmla="*/ 2755127 w 4345388"/>
                  <a:gd name="connsiteY88" fmla="*/ 504908 h 1745632"/>
                  <a:gd name="connsiteX89" fmla="*/ 2771030 w 4345388"/>
                  <a:gd name="connsiteY89" fmla="*/ 556592 h 1745632"/>
                  <a:gd name="connsiteX90" fmla="*/ 2775006 w 4345388"/>
                  <a:gd name="connsiteY90" fmla="*/ 572494 h 1745632"/>
                  <a:gd name="connsiteX91" fmla="*/ 2782957 w 4345388"/>
                  <a:gd name="connsiteY91" fmla="*/ 588397 h 1745632"/>
                  <a:gd name="connsiteX92" fmla="*/ 2802835 w 4345388"/>
                  <a:gd name="connsiteY92" fmla="*/ 624178 h 1745632"/>
                  <a:gd name="connsiteX93" fmla="*/ 2818738 w 4345388"/>
                  <a:gd name="connsiteY93" fmla="*/ 640080 h 1745632"/>
                  <a:gd name="connsiteX94" fmla="*/ 2830665 w 4345388"/>
                  <a:gd name="connsiteY94" fmla="*/ 663934 h 1745632"/>
                  <a:gd name="connsiteX95" fmla="*/ 2834641 w 4345388"/>
                  <a:gd name="connsiteY95" fmla="*/ 679837 h 1745632"/>
                  <a:gd name="connsiteX96" fmla="*/ 2846567 w 4345388"/>
                  <a:gd name="connsiteY96" fmla="*/ 695740 h 1745632"/>
                  <a:gd name="connsiteX97" fmla="*/ 2862470 w 4345388"/>
                  <a:gd name="connsiteY97" fmla="*/ 743447 h 1745632"/>
                  <a:gd name="connsiteX98" fmla="*/ 2866446 w 4345388"/>
                  <a:gd name="connsiteY98" fmla="*/ 759350 h 1745632"/>
                  <a:gd name="connsiteX99" fmla="*/ 2882348 w 4345388"/>
                  <a:gd name="connsiteY99" fmla="*/ 795131 h 1745632"/>
                  <a:gd name="connsiteX100" fmla="*/ 2886324 w 4345388"/>
                  <a:gd name="connsiteY100" fmla="*/ 811034 h 1745632"/>
                  <a:gd name="connsiteX101" fmla="*/ 2898251 w 4345388"/>
                  <a:gd name="connsiteY101" fmla="*/ 834887 h 1745632"/>
                  <a:gd name="connsiteX102" fmla="*/ 2910178 w 4345388"/>
                  <a:gd name="connsiteY102" fmla="*/ 826936 h 1745632"/>
                  <a:gd name="connsiteX103" fmla="*/ 2949934 w 4345388"/>
                  <a:gd name="connsiteY103" fmla="*/ 751399 h 1745632"/>
                  <a:gd name="connsiteX104" fmla="*/ 2957886 w 4345388"/>
                  <a:gd name="connsiteY104" fmla="*/ 703691 h 1745632"/>
                  <a:gd name="connsiteX105" fmla="*/ 2977764 w 4345388"/>
                  <a:gd name="connsiteY105" fmla="*/ 663934 h 1745632"/>
                  <a:gd name="connsiteX106" fmla="*/ 2981740 w 4345388"/>
                  <a:gd name="connsiteY106" fmla="*/ 620202 h 1745632"/>
                  <a:gd name="connsiteX107" fmla="*/ 3005594 w 4345388"/>
                  <a:gd name="connsiteY107" fmla="*/ 576470 h 1745632"/>
                  <a:gd name="connsiteX108" fmla="*/ 3025472 w 4345388"/>
                  <a:gd name="connsiteY108" fmla="*/ 500933 h 1745632"/>
                  <a:gd name="connsiteX109" fmla="*/ 3041374 w 4345388"/>
                  <a:gd name="connsiteY109" fmla="*/ 421420 h 1745632"/>
                  <a:gd name="connsiteX110" fmla="*/ 3049326 w 4345388"/>
                  <a:gd name="connsiteY110" fmla="*/ 405517 h 1745632"/>
                  <a:gd name="connsiteX111" fmla="*/ 3061253 w 4345388"/>
                  <a:gd name="connsiteY111" fmla="*/ 365760 h 1745632"/>
                  <a:gd name="connsiteX112" fmla="*/ 3085107 w 4345388"/>
                  <a:gd name="connsiteY112" fmla="*/ 310101 h 1745632"/>
                  <a:gd name="connsiteX113" fmla="*/ 3101009 w 4345388"/>
                  <a:gd name="connsiteY113" fmla="*/ 349858 h 1745632"/>
                  <a:gd name="connsiteX114" fmla="*/ 3104985 w 4345388"/>
                  <a:gd name="connsiteY114" fmla="*/ 373712 h 1745632"/>
                  <a:gd name="connsiteX115" fmla="*/ 3116912 w 4345388"/>
                  <a:gd name="connsiteY115" fmla="*/ 429371 h 1745632"/>
                  <a:gd name="connsiteX116" fmla="*/ 3136790 w 4345388"/>
                  <a:gd name="connsiteY116" fmla="*/ 489006 h 1745632"/>
                  <a:gd name="connsiteX117" fmla="*/ 3180522 w 4345388"/>
                  <a:gd name="connsiteY117" fmla="*/ 652007 h 1745632"/>
                  <a:gd name="connsiteX118" fmla="*/ 3196425 w 4345388"/>
                  <a:gd name="connsiteY118" fmla="*/ 703691 h 1745632"/>
                  <a:gd name="connsiteX119" fmla="*/ 3220279 w 4345388"/>
                  <a:gd name="connsiteY119" fmla="*/ 807058 h 1745632"/>
                  <a:gd name="connsiteX120" fmla="*/ 3248108 w 4345388"/>
                  <a:gd name="connsiteY120" fmla="*/ 898498 h 1745632"/>
                  <a:gd name="connsiteX121" fmla="*/ 3252084 w 4345388"/>
                  <a:gd name="connsiteY121" fmla="*/ 926327 h 1745632"/>
                  <a:gd name="connsiteX122" fmla="*/ 3267987 w 4345388"/>
                  <a:gd name="connsiteY122" fmla="*/ 966084 h 1745632"/>
                  <a:gd name="connsiteX123" fmla="*/ 3271962 w 4345388"/>
                  <a:gd name="connsiteY123" fmla="*/ 978011 h 1745632"/>
                  <a:gd name="connsiteX124" fmla="*/ 3283889 w 4345388"/>
                  <a:gd name="connsiteY124" fmla="*/ 981987 h 1745632"/>
                  <a:gd name="connsiteX125" fmla="*/ 3291841 w 4345388"/>
                  <a:gd name="connsiteY125" fmla="*/ 974035 h 1745632"/>
                  <a:gd name="connsiteX126" fmla="*/ 3307743 w 4345388"/>
                  <a:gd name="connsiteY126" fmla="*/ 942230 h 1745632"/>
                  <a:gd name="connsiteX127" fmla="*/ 3315694 w 4345388"/>
                  <a:gd name="connsiteY127" fmla="*/ 918376 h 1745632"/>
                  <a:gd name="connsiteX128" fmla="*/ 3335573 w 4345388"/>
                  <a:gd name="connsiteY128" fmla="*/ 950181 h 1745632"/>
                  <a:gd name="connsiteX129" fmla="*/ 3367378 w 4345388"/>
                  <a:gd name="connsiteY129" fmla="*/ 1021743 h 1745632"/>
                  <a:gd name="connsiteX130" fmla="*/ 3399183 w 4345388"/>
                  <a:gd name="connsiteY130" fmla="*/ 1077402 h 1745632"/>
                  <a:gd name="connsiteX131" fmla="*/ 3415086 w 4345388"/>
                  <a:gd name="connsiteY131" fmla="*/ 1073427 h 1745632"/>
                  <a:gd name="connsiteX132" fmla="*/ 3430988 w 4345388"/>
                  <a:gd name="connsiteY132" fmla="*/ 1045597 h 1745632"/>
                  <a:gd name="connsiteX133" fmla="*/ 3454842 w 4345388"/>
                  <a:gd name="connsiteY133" fmla="*/ 993914 h 1745632"/>
                  <a:gd name="connsiteX134" fmla="*/ 3478696 w 4345388"/>
                  <a:gd name="connsiteY134" fmla="*/ 942230 h 1745632"/>
                  <a:gd name="connsiteX135" fmla="*/ 3490623 w 4345388"/>
                  <a:gd name="connsiteY135" fmla="*/ 938254 h 1745632"/>
                  <a:gd name="connsiteX136" fmla="*/ 3522428 w 4345388"/>
                  <a:gd name="connsiteY136" fmla="*/ 981987 h 1745632"/>
                  <a:gd name="connsiteX137" fmla="*/ 3538331 w 4345388"/>
                  <a:gd name="connsiteY137" fmla="*/ 1001865 h 1745632"/>
                  <a:gd name="connsiteX138" fmla="*/ 3582063 w 4345388"/>
                  <a:gd name="connsiteY138" fmla="*/ 1085354 h 1745632"/>
                  <a:gd name="connsiteX139" fmla="*/ 3609893 w 4345388"/>
                  <a:gd name="connsiteY139" fmla="*/ 1137037 h 1745632"/>
                  <a:gd name="connsiteX140" fmla="*/ 3629771 w 4345388"/>
                  <a:gd name="connsiteY140" fmla="*/ 1184745 h 1745632"/>
                  <a:gd name="connsiteX141" fmla="*/ 3641698 w 4345388"/>
                  <a:gd name="connsiteY141" fmla="*/ 1200647 h 1745632"/>
                  <a:gd name="connsiteX142" fmla="*/ 3653625 w 4345388"/>
                  <a:gd name="connsiteY142" fmla="*/ 1228477 h 1745632"/>
                  <a:gd name="connsiteX143" fmla="*/ 3665552 w 4345388"/>
                  <a:gd name="connsiteY143" fmla="*/ 1216550 h 1745632"/>
                  <a:gd name="connsiteX144" fmla="*/ 3721211 w 4345388"/>
                  <a:gd name="connsiteY144" fmla="*/ 1045597 h 1745632"/>
                  <a:gd name="connsiteX145" fmla="*/ 3768919 w 4345388"/>
                  <a:gd name="connsiteY145" fmla="*/ 882595 h 1745632"/>
                  <a:gd name="connsiteX146" fmla="*/ 3776870 w 4345388"/>
                  <a:gd name="connsiteY146" fmla="*/ 830912 h 1745632"/>
                  <a:gd name="connsiteX147" fmla="*/ 3792773 w 4345388"/>
                  <a:gd name="connsiteY147" fmla="*/ 795131 h 1745632"/>
                  <a:gd name="connsiteX148" fmla="*/ 3800724 w 4345388"/>
                  <a:gd name="connsiteY148" fmla="*/ 771277 h 1745632"/>
                  <a:gd name="connsiteX149" fmla="*/ 3808675 w 4345388"/>
                  <a:gd name="connsiteY149" fmla="*/ 735496 h 1745632"/>
                  <a:gd name="connsiteX150" fmla="*/ 3824578 w 4345388"/>
                  <a:gd name="connsiteY150" fmla="*/ 711642 h 1745632"/>
                  <a:gd name="connsiteX151" fmla="*/ 3828554 w 4345388"/>
                  <a:gd name="connsiteY151" fmla="*/ 723569 h 1745632"/>
                  <a:gd name="connsiteX152" fmla="*/ 3836505 w 4345388"/>
                  <a:gd name="connsiteY152" fmla="*/ 735496 h 1745632"/>
                  <a:gd name="connsiteX153" fmla="*/ 3840481 w 4345388"/>
                  <a:gd name="connsiteY153" fmla="*/ 763326 h 1745632"/>
                  <a:gd name="connsiteX154" fmla="*/ 3884213 w 4345388"/>
                  <a:gd name="connsiteY154" fmla="*/ 926327 h 1745632"/>
                  <a:gd name="connsiteX155" fmla="*/ 3896140 w 4345388"/>
                  <a:gd name="connsiteY155" fmla="*/ 958133 h 1745632"/>
                  <a:gd name="connsiteX156" fmla="*/ 3904091 w 4345388"/>
                  <a:gd name="connsiteY156" fmla="*/ 997889 h 1745632"/>
                  <a:gd name="connsiteX157" fmla="*/ 3916018 w 4345388"/>
                  <a:gd name="connsiteY157" fmla="*/ 1049573 h 1745632"/>
                  <a:gd name="connsiteX158" fmla="*/ 3947823 w 4345388"/>
                  <a:gd name="connsiteY158" fmla="*/ 1152940 h 1745632"/>
                  <a:gd name="connsiteX159" fmla="*/ 3959750 w 4345388"/>
                  <a:gd name="connsiteY159" fmla="*/ 1172818 h 1745632"/>
                  <a:gd name="connsiteX160" fmla="*/ 3971677 w 4345388"/>
                  <a:gd name="connsiteY160" fmla="*/ 1220526 h 1745632"/>
                  <a:gd name="connsiteX161" fmla="*/ 3995531 w 4345388"/>
                  <a:gd name="connsiteY161" fmla="*/ 1327868 h 1745632"/>
                  <a:gd name="connsiteX162" fmla="*/ 4023361 w 4345388"/>
                  <a:gd name="connsiteY162" fmla="*/ 1363649 h 1745632"/>
                  <a:gd name="connsiteX163" fmla="*/ 4031312 w 4345388"/>
                  <a:gd name="connsiteY163" fmla="*/ 1375576 h 1745632"/>
                  <a:gd name="connsiteX164" fmla="*/ 4043239 w 4345388"/>
                  <a:gd name="connsiteY164" fmla="*/ 1399430 h 1745632"/>
                  <a:gd name="connsiteX165" fmla="*/ 4055166 w 4345388"/>
                  <a:gd name="connsiteY165" fmla="*/ 1403406 h 1745632"/>
                  <a:gd name="connsiteX166" fmla="*/ 4082995 w 4345388"/>
                  <a:gd name="connsiteY166" fmla="*/ 1411357 h 1745632"/>
                  <a:gd name="connsiteX167" fmla="*/ 4114801 w 4345388"/>
                  <a:gd name="connsiteY167" fmla="*/ 1415333 h 1745632"/>
                  <a:gd name="connsiteX168" fmla="*/ 4130703 w 4345388"/>
                  <a:gd name="connsiteY168" fmla="*/ 1419308 h 1745632"/>
                  <a:gd name="connsiteX169" fmla="*/ 4154557 w 4345388"/>
                  <a:gd name="connsiteY169" fmla="*/ 1411357 h 1745632"/>
                  <a:gd name="connsiteX170" fmla="*/ 4166484 w 4345388"/>
                  <a:gd name="connsiteY170" fmla="*/ 1399430 h 1745632"/>
                  <a:gd name="connsiteX171" fmla="*/ 4198289 w 4345388"/>
                  <a:gd name="connsiteY171" fmla="*/ 1347747 h 1745632"/>
                  <a:gd name="connsiteX172" fmla="*/ 4234070 w 4345388"/>
                  <a:gd name="connsiteY172" fmla="*/ 1351722 h 1745632"/>
                  <a:gd name="connsiteX173" fmla="*/ 4257924 w 4345388"/>
                  <a:gd name="connsiteY173" fmla="*/ 1371600 h 1745632"/>
                  <a:gd name="connsiteX174" fmla="*/ 4273827 w 4345388"/>
                  <a:gd name="connsiteY174" fmla="*/ 1383527 h 1745632"/>
                  <a:gd name="connsiteX175" fmla="*/ 4313583 w 4345388"/>
                  <a:gd name="connsiteY175" fmla="*/ 1419308 h 1745632"/>
                  <a:gd name="connsiteX176" fmla="*/ 4325510 w 4345388"/>
                  <a:gd name="connsiteY176" fmla="*/ 1439187 h 1745632"/>
                  <a:gd name="connsiteX177" fmla="*/ 4337437 w 4345388"/>
                  <a:gd name="connsiteY177" fmla="*/ 1467016 h 1745632"/>
                  <a:gd name="connsiteX178" fmla="*/ 4345388 w 4345388"/>
                  <a:gd name="connsiteY178" fmla="*/ 1486894 h 1745632"/>
                  <a:gd name="connsiteX0" fmla="*/ 0 w 4345388"/>
                  <a:gd name="connsiteY0" fmla="*/ 1741336 h 1750233"/>
                  <a:gd name="connsiteX1" fmla="*/ 1423284 w 4345388"/>
                  <a:gd name="connsiteY1" fmla="*/ 1745311 h 1750233"/>
                  <a:gd name="connsiteX2" fmla="*/ 1665885 w 4345388"/>
                  <a:gd name="connsiteY2" fmla="*/ 1738750 h 1750233"/>
                  <a:gd name="connsiteX3" fmla="*/ 1721458 w 4345388"/>
                  <a:gd name="connsiteY3" fmla="*/ 1542554 h 1750233"/>
                  <a:gd name="connsiteX4" fmla="*/ 1725434 w 4345388"/>
                  <a:gd name="connsiteY4" fmla="*/ 1510748 h 1750233"/>
                  <a:gd name="connsiteX5" fmla="*/ 1733385 w 4345388"/>
                  <a:gd name="connsiteY5" fmla="*/ 1439187 h 1750233"/>
                  <a:gd name="connsiteX6" fmla="*/ 1741336 w 4345388"/>
                  <a:gd name="connsiteY6" fmla="*/ 1407381 h 1750233"/>
                  <a:gd name="connsiteX7" fmla="*/ 1745312 w 4345388"/>
                  <a:gd name="connsiteY7" fmla="*/ 1284136 h 1750233"/>
                  <a:gd name="connsiteX8" fmla="*/ 1749287 w 4345388"/>
                  <a:gd name="connsiteY8" fmla="*/ 1264258 h 1750233"/>
                  <a:gd name="connsiteX9" fmla="*/ 1765190 w 4345388"/>
                  <a:gd name="connsiteY9" fmla="*/ 1204623 h 1750233"/>
                  <a:gd name="connsiteX10" fmla="*/ 1777117 w 4345388"/>
                  <a:gd name="connsiteY10" fmla="*/ 1164867 h 1750233"/>
                  <a:gd name="connsiteX11" fmla="*/ 1789044 w 4345388"/>
                  <a:gd name="connsiteY11" fmla="*/ 1109207 h 1750233"/>
                  <a:gd name="connsiteX12" fmla="*/ 1804947 w 4345388"/>
                  <a:gd name="connsiteY12" fmla="*/ 1041621 h 1750233"/>
                  <a:gd name="connsiteX13" fmla="*/ 1816874 w 4345388"/>
                  <a:gd name="connsiteY13" fmla="*/ 1009816 h 1750233"/>
                  <a:gd name="connsiteX14" fmla="*/ 1828801 w 4345388"/>
                  <a:gd name="connsiteY14" fmla="*/ 978011 h 1750233"/>
                  <a:gd name="connsiteX15" fmla="*/ 1844703 w 4345388"/>
                  <a:gd name="connsiteY15" fmla="*/ 950181 h 1750233"/>
                  <a:gd name="connsiteX16" fmla="*/ 1848679 w 4345388"/>
                  <a:gd name="connsiteY16" fmla="*/ 934279 h 1750233"/>
                  <a:gd name="connsiteX17" fmla="*/ 1856630 w 4345388"/>
                  <a:gd name="connsiteY17" fmla="*/ 918376 h 1750233"/>
                  <a:gd name="connsiteX18" fmla="*/ 1864581 w 4345388"/>
                  <a:gd name="connsiteY18" fmla="*/ 894522 h 1750233"/>
                  <a:gd name="connsiteX19" fmla="*/ 1876508 w 4345388"/>
                  <a:gd name="connsiteY19" fmla="*/ 870668 h 1750233"/>
                  <a:gd name="connsiteX20" fmla="*/ 1884460 w 4345388"/>
                  <a:gd name="connsiteY20" fmla="*/ 826936 h 1750233"/>
                  <a:gd name="connsiteX21" fmla="*/ 1900362 w 4345388"/>
                  <a:gd name="connsiteY21" fmla="*/ 775253 h 1750233"/>
                  <a:gd name="connsiteX22" fmla="*/ 1904338 w 4345388"/>
                  <a:gd name="connsiteY22" fmla="*/ 739472 h 1750233"/>
                  <a:gd name="connsiteX23" fmla="*/ 1916265 w 4345388"/>
                  <a:gd name="connsiteY23" fmla="*/ 608275 h 1750233"/>
                  <a:gd name="connsiteX24" fmla="*/ 1924216 w 4345388"/>
                  <a:gd name="connsiteY24" fmla="*/ 548640 h 1750233"/>
                  <a:gd name="connsiteX25" fmla="*/ 1940119 w 4345388"/>
                  <a:gd name="connsiteY25" fmla="*/ 492981 h 1750233"/>
                  <a:gd name="connsiteX26" fmla="*/ 1956021 w 4345388"/>
                  <a:gd name="connsiteY26" fmla="*/ 441298 h 1750233"/>
                  <a:gd name="connsiteX27" fmla="*/ 1959997 w 4345388"/>
                  <a:gd name="connsiteY27" fmla="*/ 417444 h 1750233"/>
                  <a:gd name="connsiteX28" fmla="*/ 1963973 w 4345388"/>
                  <a:gd name="connsiteY28" fmla="*/ 405517 h 1750233"/>
                  <a:gd name="connsiteX29" fmla="*/ 1967948 w 4345388"/>
                  <a:gd name="connsiteY29" fmla="*/ 357809 h 1750233"/>
                  <a:gd name="connsiteX30" fmla="*/ 1979875 w 4345388"/>
                  <a:gd name="connsiteY30" fmla="*/ 294199 h 1750233"/>
                  <a:gd name="connsiteX31" fmla="*/ 1987827 w 4345388"/>
                  <a:gd name="connsiteY31" fmla="*/ 214686 h 1750233"/>
                  <a:gd name="connsiteX32" fmla="*/ 1995778 w 4345388"/>
                  <a:gd name="connsiteY32" fmla="*/ 182880 h 1750233"/>
                  <a:gd name="connsiteX33" fmla="*/ 1999754 w 4345388"/>
                  <a:gd name="connsiteY33" fmla="*/ 163002 h 1750233"/>
                  <a:gd name="connsiteX34" fmla="*/ 2003729 w 4345388"/>
                  <a:gd name="connsiteY34" fmla="*/ 123246 h 1750233"/>
                  <a:gd name="connsiteX35" fmla="*/ 2015656 w 4345388"/>
                  <a:gd name="connsiteY35" fmla="*/ 79514 h 1750233"/>
                  <a:gd name="connsiteX36" fmla="*/ 2023607 w 4345388"/>
                  <a:gd name="connsiteY36" fmla="*/ 59635 h 1750233"/>
                  <a:gd name="connsiteX37" fmla="*/ 2055413 w 4345388"/>
                  <a:gd name="connsiteY37" fmla="*/ 3976 h 1750233"/>
                  <a:gd name="connsiteX38" fmla="*/ 2075291 w 4345388"/>
                  <a:gd name="connsiteY38" fmla="*/ 0 h 1750233"/>
                  <a:gd name="connsiteX39" fmla="*/ 2083242 w 4345388"/>
                  <a:gd name="connsiteY39" fmla="*/ 15903 h 1750233"/>
                  <a:gd name="connsiteX40" fmla="*/ 2087218 w 4345388"/>
                  <a:gd name="connsiteY40" fmla="*/ 31806 h 1750233"/>
                  <a:gd name="connsiteX41" fmla="*/ 2099145 w 4345388"/>
                  <a:gd name="connsiteY41" fmla="*/ 79514 h 1750233"/>
                  <a:gd name="connsiteX42" fmla="*/ 2103121 w 4345388"/>
                  <a:gd name="connsiteY42" fmla="*/ 123246 h 1750233"/>
                  <a:gd name="connsiteX43" fmla="*/ 2115047 w 4345388"/>
                  <a:gd name="connsiteY43" fmla="*/ 186856 h 1750233"/>
                  <a:gd name="connsiteX44" fmla="*/ 2119023 w 4345388"/>
                  <a:gd name="connsiteY44" fmla="*/ 198783 h 1750233"/>
                  <a:gd name="connsiteX45" fmla="*/ 2134926 w 4345388"/>
                  <a:gd name="connsiteY45" fmla="*/ 250467 h 1750233"/>
                  <a:gd name="connsiteX46" fmla="*/ 2138901 w 4345388"/>
                  <a:gd name="connsiteY46" fmla="*/ 262394 h 1750233"/>
                  <a:gd name="connsiteX47" fmla="*/ 2142877 w 4345388"/>
                  <a:gd name="connsiteY47" fmla="*/ 286247 h 1750233"/>
                  <a:gd name="connsiteX48" fmla="*/ 2146853 w 4345388"/>
                  <a:gd name="connsiteY48" fmla="*/ 318053 h 1750233"/>
                  <a:gd name="connsiteX49" fmla="*/ 2158780 w 4345388"/>
                  <a:gd name="connsiteY49" fmla="*/ 353834 h 1750233"/>
                  <a:gd name="connsiteX50" fmla="*/ 2170707 w 4345388"/>
                  <a:gd name="connsiteY50" fmla="*/ 377687 h 1750233"/>
                  <a:gd name="connsiteX51" fmla="*/ 2182634 w 4345388"/>
                  <a:gd name="connsiteY51" fmla="*/ 381663 h 1750233"/>
                  <a:gd name="connsiteX52" fmla="*/ 2274074 w 4345388"/>
                  <a:gd name="connsiteY52" fmla="*/ 377687 h 1750233"/>
                  <a:gd name="connsiteX53" fmla="*/ 2289976 w 4345388"/>
                  <a:gd name="connsiteY53" fmla="*/ 365760 h 1750233"/>
                  <a:gd name="connsiteX54" fmla="*/ 2313830 w 4345388"/>
                  <a:gd name="connsiteY54" fmla="*/ 345882 h 1750233"/>
                  <a:gd name="connsiteX55" fmla="*/ 2337684 w 4345388"/>
                  <a:gd name="connsiteY55" fmla="*/ 314077 h 1750233"/>
                  <a:gd name="connsiteX56" fmla="*/ 2345635 w 4345388"/>
                  <a:gd name="connsiteY56" fmla="*/ 290223 h 1750233"/>
                  <a:gd name="connsiteX57" fmla="*/ 2361538 w 4345388"/>
                  <a:gd name="connsiteY57" fmla="*/ 258418 h 1750233"/>
                  <a:gd name="connsiteX58" fmla="*/ 2365514 w 4345388"/>
                  <a:gd name="connsiteY58" fmla="*/ 242515 h 1750233"/>
                  <a:gd name="connsiteX59" fmla="*/ 2373465 w 4345388"/>
                  <a:gd name="connsiteY59" fmla="*/ 222637 h 1750233"/>
                  <a:gd name="connsiteX60" fmla="*/ 2377441 w 4345388"/>
                  <a:gd name="connsiteY60" fmla="*/ 210710 h 1750233"/>
                  <a:gd name="connsiteX61" fmla="*/ 2381416 w 4345388"/>
                  <a:gd name="connsiteY61" fmla="*/ 421420 h 1750233"/>
                  <a:gd name="connsiteX62" fmla="*/ 2385392 w 4345388"/>
                  <a:gd name="connsiteY62" fmla="*/ 441298 h 1750233"/>
                  <a:gd name="connsiteX63" fmla="*/ 2393343 w 4345388"/>
                  <a:gd name="connsiteY63" fmla="*/ 453225 h 1750233"/>
                  <a:gd name="connsiteX64" fmla="*/ 2413221 w 4345388"/>
                  <a:gd name="connsiteY64" fmla="*/ 489006 h 1750233"/>
                  <a:gd name="connsiteX65" fmla="*/ 2449002 w 4345388"/>
                  <a:gd name="connsiteY65" fmla="*/ 477079 h 1750233"/>
                  <a:gd name="connsiteX66" fmla="*/ 2468881 w 4345388"/>
                  <a:gd name="connsiteY66" fmla="*/ 457200 h 1750233"/>
                  <a:gd name="connsiteX67" fmla="*/ 2500686 w 4345388"/>
                  <a:gd name="connsiteY67" fmla="*/ 417444 h 1750233"/>
                  <a:gd name="connsiteX68" fmla="*/ 2512613 w 4345388"/>
                  <a:gd name="connsiteY68" fmla="*/ 405517 h 1750233"/>
                  <a:gd name="connsiteX69" fmla="*/ 2524540 w 4345388"/>
                  <a:gd name="connsiteY69" fmla="*/ 413468 h 1750233"/>
                  <a:gd name="connsiteX70" fmla="*/ 2532491 w 4345388"/>
                  <a:gd name="connsiteY70" fmla="*/ 437322 h 1750233"/>
                  <a:gd name="connsiteX71" fmla="*/ 2540442 w 4345388"/>
                  <a:gd name="connsiteY71" fmla="*/ 457200 h 1750233"/>
                  <a:gd name="connsiteX72" fmla="*/ 2544418 w 4345388"/>
                  <a:gd name="connsiteY72" fmla="*/ 477079 h 1750233"/>
                  <a:gd name="connsiteX73" fmla="*/ 2552369 w 4345388"/>
                  <a:gd name="connsiteY73" fmla="*/ 492981 h 1750233"/>
                  <a:gd name="connsiteX74" fmla="*/ 2560321 w 4345388"/>
                  <a:gd name="connsiteY74" fmla="*/ 512860 h 1750233"/>
                  <a:gd name="connsiteX75" fmla="*/ 2564296 w 4345388"/>
                  <a:gd name="connsiteY75" fmla="*/ 528762 h 1750233"/>
                  <a:gd name="connsiteX76" fmla="*/ 2576223 w 4345388"/>
                  <a:gd name="connsiteY76" fmla="*/ 544665 h 1750233"/>
                  <a:gd name="connsiteX77" fmla="*/ 2592126 w 4345388"/>
                  <a:gd name="connsiteY77" fmla="*/ 568519 h 1750233"/>
                  <a:gd name="connsiteX78" fmla="*/ 2604053 w 4345388"/>
                  <a:gd name="connsiteY78" fmla="*/ 588397 h 1750233"/>
                  <a:gd name="connsiteX79" fmla="*/ 2623931 w 4345388"/>
                  <a:gd name="connsiteY79" fmla="*/ 580446 h 1750233"/>
                  <a:gd name="connsiteX80" fmla="*/ 2643809 w 4345388"/>
                  <a:gd name="connsiteY80" fmla="*/ 552616 h 1750233"/>
                  <a:gd name="connsiteX81" fmla="*/ 2663687 w 4345388"/>
                  <a:gd name="connsiteY81" fmla="*/ 516835 h 1750233"/>
                  <a:gd name="connsiteX82" fmla="*/ 2679590 w 4345388"/>
                  <a:gd name="connsiteY82" fmla="*/ 481054 h 1750233"/>
                  <a:gd name="connsiteX83" fmla="*/ 2683566 w 4345388"/>
                  <a:gd name="connsiteY83" fmla="*/ 469127 h 1750233"/>
                  <a:gd name="connsiteX84" fmla="*/ 2691517 w 4345388"/>
                  <a:gd name="connsiteY84" fmla="*/ 457200 h 1750233"/>
                  <a:gd name="connsiteX85" fmla="*/ 2703444 w 4345388"/>
                  <a:gd name="connsiteY85" fmla="*/ 425395 h 1750233"/>
                  <a:gd name="connsiteX86" fmla="*/ 2711395 w 4345388"/>
                  <a:gd name="connsiteY86" fmla="*/ 409493 h 1750233"/>
                  <a:gd name="connsiteX87" fmla="*/ 2735249 w 4345388"/>
                  <a:gd name="connsiteY87" fmla="*/ 461176 h 1750233"/>
                  <a:gd name="connsiteX88" fmla="*/ 2755127 w 4345388"/>
                  <a:gd name="connsiteY88" fmla="*/ 504908 h 1750233"/>
                  <a:gd name="connsiteX89" fmla="*/ 2771030 w 4345388"/>
                  <a:gd name="connsiteY89" fmla="*/ 556592 h 1750233"/>
                  <a:gd name="connsiteX90" fmla="*/ 2775006 w 4345388"/>
                  <a:gd name="connsiteY90" fmla="*/ 572494 h 1750233"/>
                  <a:gd name="connsiteX91" fmla="*/ 2782957 w 4345388"/>
                  <a:gd name="connsiteY91" fmla="*/ 588397 h 1750233"/>
                  <a:gd name="connsiteX92" fmla="*/ 2802835 w 4345388"/>
                  <a:gd name="connsiteY92" fmla="*/ 624178 h 1750233"/>
                  <a:gd name="connsiteX93" fmla="*/ 2818738 w 4345388"/>
                  <a:gd name="connsiteY93" fmla="*/ 640080 h 1750233"/>
                  <a:gd name="connsiteX94" fmla="*/ 2830665 w 4345388"/>
                  <a:gd name="connsiteY94" fmla="*/ 663934 h 1750233"/>
                  <a:gd name="connsiteX95" fmla="*/ 2834641 w 4345388"/>
                  <a:gd name="connsiteY95" fmla="*/ 679837 h 1750233"/>
                  <a:gd name="connsiteX96" fmla="*/ 2846567 w 4345388"/>
                  <a:gd name="connsiteY96" fmla="*/ 695740 h 1750233"/>
                  <a:gd name="connsiteX97" fmla="*/ 2862470 w 4345388"/>
                  <a:gd name="connsiteY97" fmla="*/ 743447 h 1750233"/>
                  <a:gd name="connsiteX98" fmla="*/ 2866446 w 4345388"/>
                  <a:gd name="connsiteY98" fmla="*/ 759350 h 1750233"/>
                  <a:gd name="connsiteX99" fmla="*/ 2882348 w 4345388"/>
                  <a:gd name="connsiteY99" fmla="*/ 795131 h 1750233"/>
                  <a:gd name="connsiteX100" fmla="*/ 2886324 w 4345388"/>
                  <a:gd name="connsiteY100" fmla="*/ 811034 h 1750233"/>
                  <a:gd name="connsiteX101" fmla="*/ 2898251 w 4345388"/>
                  <a:gd name="connsiteY101" fmla="*/ 834887 h 1750233"/>
                  <a:gd name="connsiteX102" fmla="*/ 2910178 w 4345388"/>
                  <a:gd name="connsiteY102" fmla="*/ 826936 h 1750233"/>
                  <a:gd name="connsiteX103" fmla="*/ 2949934 w 4345388"/>
                  <a:gd name="connsiteY103" fmla="*/ 751399 h 1750233"/>
                  <a:gd name="connsiteX104" fmla="*/ 2957886 w 4345388"/>
                  <a:gd name="connsiteY104" fmla="*/ 703691 h 1750233"/>
                  <a:gd name="connsiteX105" fmla="*/ 2977764 w 4345388"/>
                  <a:gd name="connsiteY105" fmla="*/ 663934 h 1750233"/>
                  <a:gd name="connsiteX106" fmla="*/ 2981740 w 4345388"/>
                  <a:gd name="connsiteY106" fmla="*/ 620202 h 1750233"/>
                  <a:gd name="connsiteX107" fmla="*/ 3005594 w 4345388"/>
                  <a:gd name="connsiteY107" fmla="*/ 576470 h 1750233"/>
                  <a:gd name="connsiteX108" fmla="*/ 3025472 w 4345388"/>
                  <a:gd name="connsiteY108" fmla="*/ 500933 h 1750233"/>
                  <a:gd name="connsiteX109" fmla="*/ 3041374 w 4345388"/>
                  <a:gd name="connsiteY109" fmla="*/ 421420 h 1750233"/>
                  <a:gd name="connsiteX110" fmla="*/ 3049326 w 4345388"/>
                  <a:gd name="connsiteY110" fmla="*/ 405517 h 1750233"/>
                  <a:gd name="connsiteX111" fmla="*/ 3061253 w 4345388"/>
                  <a:gd name="connsiteY111" fmla="*/ 365760 h 1750233"/>
                  <a:gd name="connsiteX112" fmla="*/ 3085107 w 4345388"/>
                  <a:gd name="connsiteY112" fmla="*/ 310101 h 1750233"/>
                  <a:gd name="connsiteX113" fmla="*/ 3101009 w 4345388"/>
                  <a:gd name="connsiteY113" fmla="*/ 349858 h 1750233"/>
                  <a:gd name="connsiteX114" fmla="*/ 3104985 w 4345388"/>
                  <a:gd name="connsiteY114" fmla="*/ 373712 h 1750233"/>
                  <a:gd name="connsiteX115" fmla="*/ 3116912 w 4345388"/>
                  <a:gd name="connsiteY115" fmla="*/ 429371 h 1750233"/>
                  <a:gd name="connsiteX116" fmla="*/ 3136790 w 4345388"/>
                  <a:gd name="connsiteY116" fmla="*/ 489006 h 1750233"/>
                  <a:gd name="connsiteX117" fmla="*/ 3180522 w 4345388"/>
                  <a:gd name="connsiteY117" fmla="*/ 652007 h 1750233"/>
                  <a:gd name="connsiteX118" fmla="*/ 3196425 w 4345388"/>
                  <a:gd name="connsiteY118" fmla="*/ 703691 h 1750233"/>
                  <a:gd name="connsiteX119" fmla="*/ 3220279 w 4345388"/>
                  <a:gd name="connsiteY119" fmla="*/ 807058 h 1750233"/>
                  <a:gd name="connsiteX120" fmla="*/ 3248108 w 4345388"/>
                  <a:gd name="connsiteY120" fmla="*/ 898498 h 1750233"/>
                  <a:gd name="connsiteX121" fmla="*/ 3252084 w 4345388"/>
                  <a:gd name="connsiteY121" fmla="*/ 926327 h 1750233"/>
                  <a:gd name="connsiteX122" fmla="*/ 3267987 w 4345388"/>
                  <a:gd name="connsiteY122" fmla="*/ 966084 h 1750233"/>
                  <a:gd name="connsiteX123" fmla="*/ 3271962 w 4345388"/>
                  <a:gd name="connsiteY123" fmla="*/ 978011 h 1750233"/>
                  <a:gd name="connsiteX124" fmla="*/ 3283889 w 4345388"/>
                  <a:gd name="connsiteY124" fmla="*/ 981987 h 1750233"/>
                  <a:gd name="connsiteX125" fmla="*/ 3291841 w 4345388"/>
                  <a:gd name="connsiteY125" fmla="*/ 974035 h 1750233"/>
                  <a:gd name="connsiteX126" fmla="*/ 3307743 w 4345388"/>
                  <a:gd name="connsiteY126" fmla="*/ 942230 h 1750233"/>
                  <a:gd name="connsiteX127" fmla="*/ 3315694 w 4345388"/>
                  <a:gd name="connsiteY127" fmla="*/ 918376 h 1750233"/>
                  <a:gd name="connsiteX128" fmla="*/ 3335573 w 4345388"/>
                  <a:gd name="connsiteY128" fmla="*/ 950181 h 1750233"/>
                  <a:gd name="connsiteX129" fmla="*/ 3367378 w 4345388"/>
                  <a:gd name="connsiteY129" fmla="*/ 1021743 h 1750233"/>
                  <a:gd name="connsiteX130" fmla="*/ 3399183 w 4345388"/>
                  <a:gd name="connsiteY130" fmla="*/ 1077402 h 1750233"/>
                  <a:gd name="connsiteX131" fmla="*/ 3415086 w 4345388"/>
                  <a:gd name="connsiteY131" fmla="*/ 1073427 h 1750233"/>
                  <a:gd name="connsiteX132" fmla="*/ 3430988 w 4345388"/>
                  <a:gd name="connsiteY132" fmla="*/ 1045597 h 1750233"/>
                  <a:gd name="connsiteX133" fmla="*/ 3454842 w 4345388"/>
                  <a:gd name="connsiteY133" fmla="*/ 993914 h 1750233"/>
                  <a:gd name="connsiteX134" fmla="*/ 3478696 w 4345388"/>
                  <a:gd name="connsiteY134" fmla="*/ 942230 h 1750233"/>
                  <a:gd name="connsiteX135" fmla="*/ 3490623 w 4345388"/>
                  <a:gd name="connsiteY135" fmla="*/ 938254 h 1750233"/>
                  <a:gd name="connsiteX136" fmla="*/ 3522428 w 4345388"/>
                  <a:gd name="connsiteY136" fmla="*/ 981987 h 1750233"/>
                  <a:gd name="connsiteX137" fmla="*/ 3538331 w 4345388"/>
                  <a:gd name="connsiteY137" fmla="*/ 1001865 h 1750233"/>
                  <a:gd name="connsiteX138" fmla="*/ 3582063 w 4345388"/>
                  <a:gd name="connsiteY138" fmla="*/ 1085354 h 1750233"/>
                  <a:gd name="connsiteX139" fmla="*/ 3609893 w 4345388"/>
                  <a:gd name="connsiteY139" fmla="*/ 1137037 h 1750233"/>
                  <a:gd name="connsiteX140" fmla="*/ 3629771 w 4345388"/>
                  <a:gd name="connsiteY140" fmla="*/ 1184745 h 1750233"/>
                  <a:gd name="connsiteX141" fmla="*/ 3641698 w 4345388"/>
                  <a:gd name="connsiteY141" fmla="*/ 1200647 h 1750233"/>
                  <a:gd name="connsiteX142" fmla="*/ 3653625 w 4345388"/>
                  <a:gd name="connsiteY142" fmla="*/ 1228477 h 1750233"/>
                  <a:gd name="connsiteX143" fmla="*/ 3665552 w 4345388"/>
                  <a:gd name="connsiteY143" fmla="*/ 1216550 h 1750233"/>
                  <a:gd name="connsiteX144" fmla="*/ 3721211 w 4345388"/>
                  <a:gd name="connsiteY144" fmla="*/ 1045597 h 1750233"/>
                  <a:gd name="connsiteX145" fmla="*/ 3768919 w 4345388"/>
                  <a:gd name="connsiteY145" fmla="*/ 882595 h 1750233"/>
                  <a:gd name="connsiteX146" fmla="*/ 3776870 w 4345388"/>
                  <a:gd name="connsiteY146" fmla="*/ 830912 h 1750233"/>
                  <a:gd name="connsiteX147" fmla="*/ 3792773 w 4345388"/>
                  <a:gd name="connsiteY147" fmla="*/ 795131 h 1750233"/>
                  <a:gd name="connsiteX148" fmla="*/ 3800724 w 4345388"/>
                  <a:gd name="connsiteY148" fmla="*/ 771277 h 1750233"/>
                  <a:gd name="connsiteX149" fmla="*/ 3808675 w 4345388"/>
                  <a:gd name="connsiteY149" fmla="*/ 735496 h 1750233"/>
                  <a:gd name="connsiteX150" fmla="*/ 3824578 w 4345388"/>
                  <a:gd name="connsiteY150" fmla="*/ 711642 h 1750233"/>
                  <a:gd name="connsiteX151" fmla="*/ 3828554 w 4345388"/>
                  <a:gd name="connsiteY151" fmla="*/ 723569 h 1750233"/>
                  <a:gd name="connsiteX152" fmla="*/ 3836505 w 4345388"/>
                  <a:gd name="connsiteY152" fmla="*/ 735496 h 1750233"/>
                  <a:gd name="connsiteX153" fmla="*/ 3840481 w 4345388"/>
                  <a:gd name="connsiteY153" fmla="*/ 763326 h 1750233"/>
                  <a:gd name="connsiteX154" fmla="*/ 3884213 w 4345388"/>
                  <a:gd name="connsiteY154" fmla="*/ 926327 h 1750233"/>
                  <a:gd name="connsiteX155" fmla="*/ 3896140 w 4345388"/>
                  <a:gd name="connsiteY155" fmla="*/ 958133 h 1750233"/>
                  <a:gd name="connsiteX156" fmla="*/ 3904091 w 4345388"/>
                  <a:gd name="connsiteY156" fmla="*/ 997889 h 1750233"/>
                  <a:gd name="connsiteX157" fmla="*/ 3916018 w 4345388"/>
                  <a:gd name="connsiteY157" fmla="*/ 1049573 h 1750233"/>
                  <a:gd name="connsiteX158" fmla="*/ 3947823 w 4345388"/>
                  <a:gd name="connsiteY158" fmla="*/ 1152940 h 1750233"/>
                  <a:gd name="connsiteX159" fmla="*/ 3959750 w 4345388"/>
                  <a:gd name="connsiteY159" fmla="*/ 1172818 h 1750233"/>
                  <a:gd name="connsiteX160" fmla="*/ 3971677 w 4345388"/>
                  <a:gd name="connsiteY160" fmla="*/ 1220526 h 1750233"/>
                  <a:gd name="connsiteX161" fmla="*/ 3995531 w 4345388"/>
                  <a:gd name="connsiteY161" fmla="*/ 1327868 h 1750233"/>
                  <a:gd name="connsiteX162" fmla="*/ 4023361 w 4345388"/>
                  <a:gd name="connsiteY162" fmla="*/ 1363649 h 1750233"/>
                  <a:gd name="connsiteX163" fmla="*/ 4031312 w 4345388"/>
                  <a:gd name="connsiteY163" fmla="*/ 1375576 h 1750233"/>
                  <a:gd name="connsiteX164" fmla="*/ 4043239 w 4345388"/>
                  <a:gd name="connsiteY164" fmla="*/ 1399430 h 1750233"/>
                  <a:gd name="connsiteX165" fmla="*/ 4055166 w 4345388"/>
                  <a:gd name="connsiteY165" fmla="*/ 1403406 h 1750233"/>
                  <a:gd name="connsiteX166" fmla="*/ 4082995 w 4345388"/>
                  <a:gd name="connsiteY166" fmla="*/ 1411357 h 1750233"/>
                  <a:gd name="connsiteX167" fmla="*/ 4114801 w 4345388"/>
                  <a:gd name="connsiteY167" fmla="*/ 1415333 h 1750233"/>
                  <a:gd name="connsiteX168" fmla="*/ 4130703 w 4345388"/>
                  <a:gd name="connsiteY168" fmla="*/ 1419308 h 1750233"/>
                  <a:gd name="connsiteX169" fmla="*/ 4154557 w 4345388"/>
                  <a:gd name="connsiteY169" fmla="*/ 1411357 h 1750233"/>
                  <a:gd name="connsiteX170" fmla="*/ 4166484 w 4345388"/>
                  <a:gd name="connsiteY170" fmla="*/ 1399430 h 1750233"/>
                  <a:gd name="connsiteX171" fmla="*/ 4198289 w 4345388"/>
                  <a:gd name="connsiteY171" fmla="*/ 1347747 h 1750233"/>
                  <a:gd name="connsiteX172" fmla="*/ 4234070 w 4345388"/>
                  <a:gd name="connsiteY172" fmla="*/ 1351722 h 1750233"/>
                  <a:gd name="connsiteX173" fmla="*/ 4257924 w 4345388"/>
                  <a:gd name="connsiteY173" fmla="*/ 1371600 h 1750233"/>
                  <a:gd name="connsiteX174" fmla="*/ 4273827 w 4345388"/>
                  <a:gd name="connsiteY174" fmla="*/ 1383527 h 1750233"/>
                  <a:gd name="connsiteX175" fmla="*/ 4313583 w 4345388"/>
                  <a:gd name="connsiteY175" fmla="*/ 1419308 h 1750233"/>
                  <a:gd name="connsiteX176" fmla="*/ 4325510 w 4345388"/>
                  <a:gd name="connsiteY176" fmla="*/ 1439187 h 1750233"/>
                  <a:gd name="connsiteX177" fmla="*/ 4337437 w 4345388"/>
                  <a:gd name="connsiteY177" fmla="*/ 1467016 h 1750233"/>
                  <a:gd name="connsiteX178" fmla="*/ 4345388 w 4345388"/>
                  <a:gd name="connsiteY178" fmla="*/ 1486894 h 1750233"/>
                  <a:gd name="connsiteX0" fmla="*/ 0 w 4345388"/>
                  <a:gd name="connsiteY0" fmla="*/ 1741336 h 1746253"/>
                  <a:gd name="connsiteX1" fmla="*/ 1423284 w 4345388"/>
                  <a:gd name="connsiteY1" fmla="*/ 1745311 h 1746253"/>
                  <a:gd name="connsiteX2" fmla="*/ 1665885 w 4345388"/>
                  <a:gd name="connsiteY2" fmla="*/ 1738750 h 1746253"/>
                  <a:gd name="connsiteX3" fmla="*/ 1721458 w 4345388"/>
                  <a:gd name="connsiteY3" fmla="*/ 1542554 h 1746253"/>
                  <a:gd name="connsiteX4" fmla="*/ 1725434 w 4345388"/>
                  <a:gd name="connsiteY4" fmla="*/ 1510748 h 1746253"/>
                  <a:gd name="connsiteX5" fmla="*/ 1733385 w 4345388"/>
                  <a:gd name="connsiteY5" fmla="*/ 1439187 h 1746253"/>
                  <a:gd name="connsiteX6" fmla="*/ 1741336 w 4345388"/>
                  <a:gd name="connsiteY6" fmla="*/ 1407381 h 1746253"/>
                  <a:gd name="connsiteX7" fmla="*/ 1745312 w 4345388"/>
                  <a:gd name="connsiteY7" fmla="*/ 1284136 h 1746253"/>
                  <a:gd name="connsiteX8" fmla="*/ 1749287 w 4345388"/>
                  <a:gd name="connsiteY8" fmla="*/ 1264258 h 1746253"/>
                  <a:gd name="connsiteX9" fmla="*/ 1765190 w 4345388"/>
                  <a:gd name="connsiteY9" fmla="*/ 1204623 h 1746253"/>
                  <a:gd name="connsiteX10" fmla="*/ 1777117 w 4345388"/>
                  <a:gd name="connsiteY10" fmla="*/ 1164867 h 1746253"/>
                  <a:gd name="connsiteX11" fmla="*/ 1789044 w 4345388"/>
                  <a:gd name="connsiteY11" fmla="*/ 1109207 h 1746253"/>
                  <a:gd name="connsiteX12" fmla="*/ 1804947 w 4345388"/>
                  <a:gd name="connsiteY12" fmla="*/ 1041621 h 1746253"/>
                  <a:gd name="connsiteX13" fmla="*/ 1816874 w 4345388"/>
                  <a:gd name="connsiteY13" fmla="*/ 1009816 h 1746253"/>
                  <a:gd name="connsiteX14" fmla="*/ 1828801 w 4345388"/>
                  <a:gd name="connsiteY14" fmla="*/ 978011 h 1746253"/>
                  <a:gd name="connsiteX15" fmla="*/ 1844703 w 4345388"/>
                  <a:gd name="connsiteY15" fmla="*/ 950181 h 1746253"/>
                  <a:gd name="connsiteX16" fmla="*/ 1848679 w 4345388"/>
                  <a:gd name="connsiteY16" fmla="*/ 934279 h 1746253"/>
                  <a:gd name="connsiteX17" fmla="*/ 1856630 w 4345388"/>
                  <a:gd name="connsiteY17" fmla="*/ 918376 h 1746253"/>
                  <a:gd name="connsiteX18" fmla="*/ 1864581 w 4345388"/>
                  <a:gd name="connsiteY18" fmla="*/ 894522 h 1746253"/>
                  <a:gd name="connsiteX19" fmla="*/ 1876508 w 4345388"/>
                  <a:gd name="connsiteY19" fmla="*/ 870668 h 1746253"/>
                  <a:gd name="connsiteX20" fmla="*/ 1884460 w 4345388"/>
                  <a:gd name="connsiteY20" fmla="*/ 826936 h 1746253"/>
                  <a:gd name="connsiteX21" fmla="*/ 1900362 w 4345388"/>
                  <a:gd name="connsiteY21" fmla="*/ 775253 h 1746253"/>
                  <a:gd name="connsiteX22" fmla="*/ 1904338 w 4345388"/>
                  <a:gd name="connsiteY22" fmla="*/ 739472 h 1746253"/>
                  <a:gd name="connsiteX23" fmla="*/ 1916265 w 4345388"/>
                  <a:gd name="connsiteY23" fmla="*/ 608275 h 1746253"/>
                  <a:gd name="connsiteX24" fmla="*/ 1924216 w 4345388"/>
                  <a:gd name="connsiteY24" fmla="*/ 548640 h 1746253"/>
                  <a:gd name="connsiteX25" fmla="*/ 1940119 w 4345388"/>
                  <a:gd name="connsiteY25" fmla="*/ 492981 h 1746253"/>
                  <a:gd name="connsiteX26" fmla="*/ 1956021 w 4345388"/>
                  <a:gd name="connsiteY26" fmla="*/ 441298 h 1746253"/>
                  <a:gd name="connsiteX27" fmla="*/ 1959997 w 4345388"/>
                  <a:gd name="connsiteY27" fmla="*/ 417444 h 1746253"/>
                  <a:gd name="connsiteX28" fmla="*/ 1963973 w 4345388"/>
                  <a:gd name="connsiteY28" fmla="*/ 405517 h 1746253"/>
                  <a:gd name="connsiteX29" fmla="*/ 1967948 w 4345388"/>
                  <a:gd name="connsiteY29" fmla="*/ 357809 h 1746253"/>
                  <a:gd name="connsiteX30" fmla="*/ 1979875 w 4345388"/>
                  <a:gd name="connsiteY30" fmla="*/ 294199 h 1746253"/>
                  <a:gd name="connsiteX31" fmla="*/ 1987827 w 4345388"/>
                  <a:gd name="connsiteY31" fmla="*/ 214686 h 1746253"/>
                  <a:gd name="connsiteX32" fmla="*/ 1995778 w 4345388"/>
                  <a:gd name="connsiteY32" fmla="*/ 182880 h 1746253"/>
                  <a:gd name="connsiteX33" fmla="*/ 1999754 w 4345388"/>
                  <a:gd name="connsiteY33" fmla="*/ 163002 h 1746253"/>
                  <a:gd name="connsiteX34" fmla="*/ 2003729 w 4345388"/>
                  <a:gd name="connsiteY34" fmla="*/ 123246 h 1746253"/>
                  <a:gd name="connsiteX35" fmla="*/ 2015656 w 4345388"/>
                  <a:gd name="connsiteY35" fmla="*/ 79514 h 1746253"/>
                  <a:gd name="connsiteX36" fmla="*/ 2023607 w 4345388"/>
                  <a:gd name="connsiteY36" fmla="*/ 59635 h 1746253"/>
                  <a:gd name="connsiteX37" fmla="*/ 2055413 w 4345388"/>
                  <a:gd name="connsiteY37" fmla="*/ 3976 h 1746253"/>
                  <a:gd name="connsiteX38" fmla="*/ 2075291 w 4345388"/>
                  <a:gd name="connsiteY38" fmla="*/ 0 h 1746253"/>
                  <a:gd name="connsiteX39" fmla="*/ 2083242 w 4345388"/>
                  <a:gd name="connsiteY39" fmla="*/ 15903 h 1746253"/>
                  <a:gd name="connsiteX40" fmla="*/ 2087218 w 4345388"/>
                  <a:gd name="connsiteY40" fmla="*/ 31806 h 1746253"/>
                  <a:gd name="connsiteX41" fmla="*/ 2099145 w 4345388"/>
                  <a:gd name="connsiteY41" fmla="*/ 79514 h 1746253"/>
                  <a:gd name="connsiteX42" fmla="*/ 2103121 w 4345388"/>
                  <a:gd name="connsiteY42" fmla="*/ 123246 h 1746253"/>
                  <a:gd name="connsiteX43" fmla="*/ 2115047 w 4345388"/>
                  <a:gd name="connsiteY43" fmla="*/ 186856 h 1746253"/>
                  <a:gd name="connsiteX44" fmla="*/ 2119023 w 4345388"/>
                  <a:gd name="connsiteY44" fmla="*/ 198783 h 1746253"/>
                  <a:gd name="connsiteX45" fmla="*/ 2134926 w 4345388"/>
                  <a:gd name="connsiteY45" fmla="*/ 250467 h 1746253"/>
                  <a:gd name="connsiteX46" fmla="*/ 2138901 w 4345388"/>
                  <a:gd name="connsiteY46" fmla="*/ 262394 h 1746253"/>
                  <a:gd name="connsiteX47" fmla="*/ 2142877 w 4345388"/>
                  <a:gd name="connsiteY47" fmla="*/ 286247 h 1746253"/>
                  <a:gd name="connsiteX48" fmla="*/ 2146853 w 4345388"/>
                  <a:gd name="connsiteY48" fmla="*/ 318053 h 1746253"/>
                  <a:gd name="connsiteX49" fmla="*/ 2158780 w 4345388"/>
                  <a:gd name="connsiteY49" fmla="*/ 353834 h 1746253"/>
                  <a:gd name="connsiteX50" fmla="*/ 2170707 w 4345388"/>
                  <a:gd name="connsiteY50" fmla="*/ 377687 h 1746253"/>
                  <a:gd name="connsiteX51" fmla="*/ 2182634 w 4345388"/>
                  <a:gd name="connsiteY51" fmla="*/ 381663 h 1746253"/>
                  <a:gd name="connsiteX52" fmla="*/ 2274074 w 4345388"/>
                  <a:gd name="connsiteY52" fmla="*/ 377687 h 1746253"/>
                  <a:gd name="connsiteX53" fmla="*/ 2289976 w 4345388"/>
                  <a:gd name="connsiteY53" fmla="*/ 365760 h 1746253"/>
                  <a:gd name="connsiteX54" fmla="*/ 2313830 w 4345388"/>
                  <a:gd name="connsiteY54" fmla="*/ 345882 h 1746253"/>
                  <a:gd name="connsiteX55" fmla="*/ 2337684 w 4345388"/>
                  <a:gd name="connsiteY55" fmla="*/ 314077 h 1746253"/>
                  <a:gd name="connsiteX56" fmla="*/ 2345635 w 4345388"/>
                  <a:gd name="connsiteY56" fmla="*/ 290223 h 1746253"/>
                  <a:gd name="connsiteX57" fmla="*/ 2361538 w 4345388"/>
                  <a:gd name="connsiteY57" fmla="*/ 258418 h 1746253"/>
                  <a:gd name="connsiteX58" fmla="*/ 2365514 w 4345388"/>
                  <a:gd name="connsiteY58" fmla="*/ 242515 h 1746253"/>
                  <a:gd name="connsiteX59" fmla="*/ 2373465 w 4345388"/>
                  <a:gd name="connsiteY59" fmla="*/ 222637 h 1746253"/>
                  <a:gd name="connsiteX60" fmla="*/ 2377441 w 4345388"/>
                  <a:gd name="connsiteY60" fmla="*/ 210710 h 1746253"/>
                  <a:gd name="connsiteX61" fmla="*/ 2381416 w 4345388"/>
                  <a:gd name="connsiteY61" fmla="*/ 421420 h 1746253"/>
                  <a:gd name="connsiteX62" fmla="*/ 2385392 w 4345388"/>
                  <a:gd name="connsiteY62" fmla="*/ 441298 h 1746253"/>
                  <a:gd name="connsiteX63" fmla="*/ 2393343 w 4345388"/>
                  <a:gd name="connsiteY63" fmla="*/ 453225 h 1746253"/>
                  <a:gd name="connsiteX64" fmla="*/ 2413221 w 4345388"/>
                  <a:gd name="connsiteY64" fmla="*/ 489006 h 1746253"/>
                  <a:gd name="connsiteX65" fmla="*/ 2449002 w 4345388"/>
                  <a:gd name="connsiteY65" fmla="*/ 477079 h 1746253"/>
                  <a:gd name="connsiteX66" fmla="*/ 2468881 w 4345388"/>
                  <a:gd name="connsiteY66" fmla="*/ 457200 h 1746253"/>
                  <a:gd name="connsiteX67" fmla="*/ 2500686 w 4345388"/>
                  <a:gd name="connsiteY67" fmla="*/ 417444 h 1746253"/>
                  <a:gd name="connsiteX68" fmla="*/ 2512613 w 4345388"/>
                  <a:gd name="connsiteY68" fmla="*/ 405517 h 1746253"/>
                  <a:gd name="connsiteX69" fmla="*/ 2524540 w 4345388"/>
                  <a:gd name="connsiteY69" fmla="*/ 413468 h 1746253"/>
                  <a:gd name="connsiteX70" fmla="*/ 2532491 w 4345388"/>
                  <a:gd name="connsiteY70" fmla="*/ 437322 h 1746253"/>
                  <a:gd name="connsiteX71" fmla="*/ 2540442 w 4345388"/>
                  <a:gd name="connsiteY71" fmla="*/ 457200 h 1746253"/>
                  <a:gd name="connsiteX72" fmla="*/ 2544418 w 4345388"/>
                  <a:gd name="connsiteY72" fmla="*/ 477079 h 1746253"/>
                  <a:gd name="connsiteX73" fmla="*/ 2552369 w 4345388"/>
                  <a:gd name="connsiteY73" fmla="*/ 492981 h 1746253"/>
                  <a:gd name="connsiteX74" fmla="*/ 2560321 w 4345388"/>
                  <a:gd name="connsiteY74" fmla="*/ 512860 h 1746253"/>
                  <a:gd name="connsiteX75" fmla="*/ 2564296 w 4345388"/>
                  <a:gd name="connsiteY75" fmla="*/ 528762 h 1746253"/>
                  <a:gd name="connsiteX76" fmla="*/ 2576223 w 4345388"/>
                  <a:gd name="connsiteY76" fmla="*/ 544665 h 1746253"/>
                  <a:gd name="connsiteX77" fmla="*/ 2592126 w 4345388"/>
                  <a:gd name="connsiteY77" fmla="*/ 568519 h 1746253"/>
                  <a:gd name="connsiteX78" fmla="*/ 2604053 w 4345388"/>
                  <a:gd name="connsiteY78" fmla="*/ 588397 h 1746253"/>
                  <a:gd name="connsiteX79" fmla="*/ 2623931 w 4345388"/>
                  <a:gd name="connsiteY79" fmla="*/ 580446 h 1746253"/>
                  <a:gd name="connsiteX80" fmla="*/ 2643809 w 4345388"/>
                  <a:gd name="connsiteY80" fmla="*/ 552616 h 1746253"/>
                  <a:gd name="connsiteX81" fmla="*/ 2663687 w 4345388"/>
                  <a:gd name="connsiteY81" fmla="*/ 516835 h 1746253"/>
                  <a:gd name="connsiteX82" fmla="*/ 2679590 w 4345388"/>
                  <a:gd name="connsiteY82" fmla="*/ 481054 h 1746253"/>
                  <a:gd name="connsiteX83" fmla="*/ 2683566 w 4345388"/>
                  <a:gd name="connsiteY83" fmla="*/ 469127 h 1746253"/>
                  <a:gd name="connsiteX84" fmla="*/ 2691517 w 4345388"/>
                  <a:gd name="connsiteY84" fmla="*/ 457200 h 1746253"/>
                  <a:gd name="connsiteX85" fmla="*/ 2703444 w 4345388"/>
                  <a:gd name="connsiteY85" fmla="*/ 425395 h 1746253"/>
                  <a:gd name="connsiteX86" fmla="*/ 2711395 w 4345388"/>
                  <a:gd name="connsiteY86" fmla="*/ 409493 h 1746253"/>
                  <a:gd name="connsiteX87" fmla="*/ 2735249 w 4345388"/>
                  <a:gd name="connsiteY87" fmla="*/ 461176 h 1746253"/>
                  <a:gd name="connsiteX88" fmla="*/ 2755127 w 4345388"/>
                  <a:gd name="connsiteY88" fmla="*/ 504908 h 1746253"/>
                  <a:gd name="connsiteX89" fmla="*/ 2771030 w 4345388"/>
                  <a:gd name="connsiteY89" fmla="*/ 556592 h 1746253"/>
                  <a:gd name="connsiteX90" fmla="*/ 2775006 w 4345388"/>
                  <a:gd name="connsiteY90" fmla="*/ 572494 h 1746253"/>
                  <a:gd name="connsiteX91" fmla="*/ 2782957 w 4345388"/>
                  <a:gd name="connsiteY91" fmla="*/ 588397 h 1746253"/>
                  <a:gd name="connsiteX92" fmla="*/ 2802835 w 4345388"/>
                  <a:gd name="connsiteY92" fmla="*/ 624178 h 1746253"/>
                  <a:gd name="connsiteX93" fmla="*/ 2818738 w 4345388"/>
                  <a:gd name="connsiteY93" fmla="*/ 640080 h 1746253"/>
                  <a:gd name="connsiteX94" fmla="*/ 2830665 w 4345388"/>
                  <a:gd name="connsiteY94" fmla="*/ 663934 h 1746253"/>
                  <a:gd name="connsiteX95" fmla="*/ 2834641 w 4345388"/>
                  <a:gd name="connsiteY95" fmla="*/ 679837 h 1746253"/>
                  <a:gd name="connsiteX96" fmla="*/ 2846567 w 4345388"/>
                  <a:gd name="connsiteY96" fmla="*/ 695740 h 1746253"/>
                  <a:gd name="connsiteX97" fmla="*/ 2862470 w 4345388"/>
                  <a:gd name="connsiteY97" fmla="*/ 743447 h 1746253"/>
                  <a:gd name="connsiteX98" fmla="*/ 2866446 w 4345388"/>
                  <a:gd name="connsiteY98" fmla="*/ 759350 h 1746253"/>
                  <a:gd name="connsiteX99" fmla="*/ 2882348 w 4345388"/>
                  <a:gd name="connsiteY99" fmla="*/ 795131 h 1746253"/>
                  <a:gd name="connsiteX100" fmla="*/ 2886324 w 4345388"/>
                  <a:gd name="connsiteY100" fmla="*/ 811034 h 1746253"/>
                  <a:gd name="connsiteX101" fmla="*/ 2898251 w 4345388"/>
                  <a:gd name="connsiteY101" fmla="*/ 834887 h 1746253"/>
                  <a:gd name="connsiteX102" fmla="*/ 2910178 w 4345388"/>
                  <a:gd name="connsiteY102" fmla="*/ 826936 h 1746253"/>
                  <a:gd name="connsiteX103" fmla="*/ 2949934 w 4345388"/>
                  <a:gd name="connsiteY103" fmla="*/ 751399 h 1746253"/>
                  <a:gd name="connsiteX104" fmla="*/ 2957886 w 4345388"/>
                  <a:gd name="connsiteY104" fmla="*/ 703691 h 1746253"/>
                  <a:gd name="connsiteX105" fmla="*/ 2977764 w 4345388"/>
                  <a:gd name="connsiteY105" fmla="*/ 663934 h 1746253"/>
                  <a:gd name="connsiteX106" fmla="*/ 2981740 w 4345388"/>
                  <a:gd name="connsiteY106" fmla="*/ 620202 h 1746253"/>
                  <a:gd name="connsiteX107" fmla="*/ 3005594 w 4345388"/>
                  <a:gd name="connsiteY107" fmla="*/ 576470 h 1746253"/>
                  <a:gd name="connsiteX108" fmla="*/ 3025472 w 4345388"/>
                  <a:gd name="connsiteY108" fmla="*/ 500933 h 1746253"/>
                  <a:gd name="connsiteX109" fmla="*/ 3041374 w 4345388"/>
                  <a:gd name="connsiteY109" fmla="*/ 421420 h 1746253"/>
                  <a:gd name="connsiteX110" fmla="*/ 3049326 w 4345388"/>
                  <a:gd name="connsiteY110" fmla="*/ 405517 h 1746253"/>
                  <a:gd name="connsiteX111" fmla="*/ 3061253 w 4345388"/>
                  <a:gd name="connsiteY111" fmla="*/ 365760 h 1746253"/>
                  <a:gd name="connsiteX112" fmla="*/ 3085107 w 4345388"/>
                  <a:gd name="connsiteY112" fmla="*/ 310101 h 1746253"/>
                  <a:gd name="connsiteX113" fmla="*/ 3101009 w 4345388"/>
                  <a:gd name="connsiteY113" fmla="*/ 349858 h 1746253"/>
                  <a:gd name="connsiteX114" fmla="*/ 3104985 w 4345388"/>
                  <a:gd name="connsiteY114" fmla="*/ 373712 h 1746253"/>
                  <a:gd name="connsiteX115" fmla="*/ 3116912 w 4345388"/>
                  <a:gd name="connsiteY115" fmla="*/ 429371 h 1746253"/>
                  <a:gd name="connsiteX116" fmla="*/ 3136790 w 4345388"/>
                  <a:gd name="connsiteY116" fmla="*/ 489006 h 1746253"/>
                  <a:gd name="connsiteX117" fmla="*/ 3180522 w 4345388"/>
                  <a:gd name="connsiteY117" fmla="*/ 652007 h 1746253"/>
                  <a:gd name="connsiteX118" fmla="*/ 3196425 w 4345388"/>
                  <a:gd name="connsiteY118" fmla="*/ 703691 h 1746253"/>
                  <a:gd name="connsiteX119" fmla="*/ 3220279 w 4345388"/>
                  <a:gd name="connsiteY119" fmla="*/ 807058 h 1746253"/>
                  <a:gd name="connsiteX120" fmla="*/ 3248108 w 4345388"/>
                  <a:gd name="connsiteY120" fmla="*/ 898498 h 1746253"/>
                  <a:gd name="connsiteX121" fmla="*/ 3252084 w 4345388"/>
                  <a:gd name="connsiteY121" fmla="*/ 926327 h 1746253"/>
                  <a:gd name="connsiteX122" fmla="*/ 3267987 w 4345388"/>
                  <a:gd name="connsiteY122" fmla="*/ 966084 h 1746253"/>
                  <a:gd name="connsiteX123" fmla="*/ 3271962 w 4345388"/>
                  <a:gd name="connsiteY123" fmla="*/ 978011 h 1746253"/>
                  <a:gd name="connsiteX124" fmla="*/ 3283889 w 4345388"/>
                  <a:gd name="connsiteY124" fmla="*/ 981987 h 1746253"/>
                  <a:gd name="connsiteX125" fmla="*/ 3291841 w 4345388"/>
                  <a:gd name="connsiteY125" fmla="*/ 974035 h 1746253"/>
                  <a:gd name="connsiteX126" fmla="*/ 3307743 w 4345388"/>
                  <a:gd name="connsiteY126" fmla="*/ 942230 h 1746253"/>
                  <a:gd name="connsiteX127" fmla="*/ 3315694 w 4345388"/>
                  <a:gd name="connsiteY127" fmla="*/ 918376 h 1746253"/>
                  <a:gd name="connsiteX128" fmla="*/ 3335573 w 4345388"/>
                  <a:gd name="connsiteY128" fmla="*/ 950181 h 1746253"/>
                  <a:gd name="connsiteX129" fmla="*/ 3367378 w 4345388"/>
                  <a:gd name="connsiteY129" fmla="*/ 1021743 h 1746253"/>
                  <a:gd name="connsiteX130" fmla="*/ 3399183 w 4345388"/>
                  <a:gd name="connsiteY130" fmla="*/ 1077402 h 1746253"/>
                  <a:gd name="connsiteX131" fmla="*/ 3415086 w 4345388"/>
                  <a:gd name="connsiteY131" fmla="*/ 1073427 h 1746253"/>
                  <a:gd name="connsiteX132" fmla="*/ 3430988 w 4345388"/>
                  <a:gd name="connsiteY132" fmla="*/ 1045597 h 1746253"/>
                  <a:gd name="connsiteX133" fmla="*/ 3454842 w 4345388"/>
                  <a:gd name="connsiteY133" fmla="*/ 993914 h 1746253"/>
                  <a:gd name="connsiteX134" fmla="*/ 3478696 w 4345388"/>
                  <a:gd name="connsiteY134" fmla="*/ 942230 h 1746253"/>
                  <a:gd name="connsiteX135" fmla="*/ 3490623 w 4345388"/>
                  <a:gd name="connsiteY135" fmla="*/ 938254 h 1746253"/>
                  <a:gd name="connsiteX136" fmla="*/ 3522428 w 4345388"/>
                  <a:gd name="connsiteY136" fmla="*/ 981987 h 1746253"/>
                  <a:gd name="connsiteX137" fmla="*/ 3538331 w 4345388"/>
                  <a:gd name="connsiteY137" fmla="*/ 1001865 h 1746253"/>
                  <a:gd name="connsiteX138" fmla="*/ 3582063 w 4345388"/>
                  <a:gd name="connsiteY138" fmla="*/ 1085354 h 1746253"/>
                  <a:gd name="connsiteX139" fmla="*/ 3609893 w 4345388"/>
                  <a:gd name="connsiteY139" fmla="*/ 1137037 h 1746253"/>
                  <a:gd name="connsiteX140" fmla="*/ 3629771 w 4345388"/>
                  <a:gd name="connsiteY140" fmla="*/ 1184745 h 1746253"/>
                  <a:gd name="connsiteX141" fmla="*/ 3641698 w 4345388"/>
                  <a:gd name="connsiteY141" fmla="*/ 1200647 h 1746253"/>
                  <a:gd name="connsiteX142" fmla="*/ 3653625 w 4345388"/>
                  <a:gd name="connsiteY142" fmla="*/ 1228477 h 1746253"/>
                  <a:gd name="connsiteX143" fmla="*/ 3665552 w 4345388"/>
                  <a:gd name="connsiteY143" fmla="*/ 1216550 h 1746253"/>
                  <a:gd name="connsiteX144" fmla="*/ 3721211 w 4345388"/>
                  <a:gd name="connsiteY144" fmla="*/ 1045597 h 1746253"/>
                  <a:gd name="connsiteX145" fmla="*/ 3768919 w 4345388"/>
                  <a:gd name="connsiteY145" fmla="*/ 882595 h 1746253"/>
                  <a:gd name="connsiteX146" fmla="*/ 3776870 w 4345388"/>
                  <a:gd name="connsiteY146" fmla="*/ 830912 h 1746253"/>
                  <a:gd name="connsiteX147" fmla="*/ 3792773 w 4345388"/>
                  <a:gd name="connsiteY147" fmla="*/ 795131 h 1746253"/>
                  <a:gd name="connsiteX148" fmla="*/ 3800724 w 4345388"/>
                  <a:gd name="connsiteY148" fmla="*/ 771277 h 1746253"/>
                  <a:gd name="connsiteX149" fmla="*/ 3808675 w 4345388"/>
                  <a:gd name="connsiteY149" fmla="*/ 735496 h 1746253"/>
                  <a:gd name="connsiteX150" fmla="*/ 3824578 w 4345388"/>
                  <a:gd name="connsiteY150" fmla="*/ 711642 h 1746253"/>
                  <a:gd name="connsiteX151" fmla="*/ 3828554 w 4345388"/>
                  <a:gd name="connsiteY151" fmla="*/ 723569 h 1746253"/>
                  <a:gd name="connsiteX152" fmla="*/ 3836505 w 4345388"/>
                  <a:gd name="connsiteY152" fmla="*/ 735496 h 1746253"/>
                  <a:gd name="connsiteX153" fmla="*/ 3840481 w 4345388"/>
                  <a:gd name="connsiteY153" fmla="*/ 763326 h 1746253"/>
                  <a:gd name="connsiteX154" fmla="*/ 3884213 w 4345388"/>
                  <a:gd name="connsiteY154" fmla="*/ 926327 h 1746253"/>
                  <a:gd name="connsiteX155" fmla="*/ 3896140 w 4345388"/>
                  <a:gd name="connsiteY155" fmla="*/ 958133 h 1746253"/>
                  <a:gd name="connsiteX156" fmla="*/ 3904091 w 4345388"/>
                  <a:gd name="connsiteY156" fmla="*/ 997889 h 1746253"/>
                  <a:gd name="connsiteX157" fmla="*/ 3916018 w 4345388"/>
                  <a:gd name="connsiteY157" fmla="*/ 1049573 h 1746253"/>
                  <a:gd name="connsiteX158" fmla="*/ 3947823 w 4345388"/>
                  <a:gd name="connsiteY158" fmla="*/ 1152940 h 1746253"/>
                  <a:gd name="connsiteX159" fmla="*/ 3959750 w 4345388"/>
                  <a:gd name="connsiteY159" fmla="*/ 1172818 h 1746253"/>
                  <a:gd name="connsiteX160" fmla="*/ 3971677 w 4345388"/>
                  <a:gd name="connsiteY160" fmla="*/ 1220526 h 1746253"/>
                  <a:gd name="connsiteX161" fmla="*/ 3995531 w 4345388"/>
                  <a:gd name="connsiteY161" fmla="*/ 1327868 h 1746253"/>
                  <a:gd name="connsiteX162" fmla="*/ 4023361 w 4345388"/>
                  <a:gd name="connsiteY162" fmla="*/ 1363649 h 1746253"/>
                  <a:gd name="connsiteX163" fmla="*/ 4031312 w 4345388"/>
                  <a:gd name="connsiteY163" fmla="*/ 1375576 h 1746253"/>
                  <a:gd name="connsiteX164" fmla="*/ 4043239 w 4345388"/>
                  <a:gd name="connsiteY164" fmla="*/ 1399430 h 1746253"/>
                  <a:gd name="connsiteX165" fmla="*/ 4055166 w 4345388"/>
                  <a:gd name="connsiteY165" fmla="*/ 1403406 h 1746253"/>
                  <a:gd name="connsiteX166" fmla="*/ 4082995 w 4345388"/>
                  <a:gd name="connsiteY166" fmla="*/ 1411357 h 1746253"/>
                  <a:gd name="connsiteX167" fmla="*/ 4114801 w 4345388"/>
                  <a:gd name="connsiteY167" fmla="*/ 1415333 h 1746253"/>
                  <a:gd name="connsiteX168" fmla="*/ 4130703 w 4345388"/>
                  <a:gd name="connsiteY168" fmla="*/ 1419308 h 1746253"/>
                  <a:gd name="connsiteX169" fmla="*/ 4154557 w 4345388"/>
                  <a:gd name="connsiteY169" fmla="*/ 1411357 h 1746253"/>
                  <a:gd name="connsiteX170" fmla="*/ 4166484 w 4345388"/>
                  <a:gd name="connsiteY170" fmla="*/ 1399430 h 1746253"/>
                  <a:gd name="connsiteX171" fmla="*/ 4198289 w 4345388"/>
                  <a:gd name="connsiteY171" fmla="*/ 1347747 h 1746253"/>
                  <a:gd name="connsiteX172" fmla="*/ 4234070 w 4345388"/>
                  <a:gd name="connsiteY172" fmla="*/ 1351722 h 1746253"/>
                  <a:gd name="connsiteX173" fmla="*/ 4257924 w 4345388"/>
                  <a:gd name="connsiteY173" fmla="*/ 1371600 h 1746253"/>
                  <a:gd name="connsiteX174" fmla="*/ 4273827 w 4345388"/>
                  <a:gd name="connsiteY174" fmla="*/ 1383527 h 1746253"/>
                  <a:gd name="connsiteX175" fmla="*/ 4313583 w 4345388"/>
                  <a:gd name="connsiteY175" fmla="*/ 1419308 h 1746253"/>
                  <a:gd name="connsiteX176" fmla="*/ 4325510 w 4345388"/>
                  <a:gd name="connsiteY176" fmla="*/ 1439187 h 1746253"/>
                  <a:gd name="connsiteX177" fmla="*/ 4337437 w 4345388"/>
                  <a:gd name="connsiteY177" fmla="*/ 1467016 h 1746253"/>
                  <a:gd name="connsiteX178" fmla="*/ 4345388 w 4345388"/>
                  <a:gd name="connsiteY178" fmla="*/ 1486894 h 1746253"/>
                  <a:gd name="connsiteX0" fmla="*/ 0 w 4345388"/>
                  <a:gd name="connsiteY0" fmla="*/ 1741336 h 1747716"/>
                  <a:gd name="connsiteX1" fmla="*/ 1423284 w 4345388"/>
                  <a:gd name="connsiteY1" fmla="*/ 1745311 h 1747716"/>
                  <a:gd name="connsiteX2" fmla="*/ 1619181 w 4345388"/>
                  <a:gd name="connsiteY2" fmla="*/ 1741208 h 1747716"/>
                  <a:gd name="connsiteX3" fmla="*/ 1721458 w 4345388"/>
                  <a:gd name="connsiteY3" fmla="*/ 1542554 h 1747716"/>
                  <a:gd name="connsiteX4" fmla="*/ 1725434 w 4345388"/>
                  <a:gd name="connsiteY4" fmla="*/ 1510748 h 1747716"/>
                  <a:gd name="connsiteX5" fmla="*/ 1733385 w 4345388"/>
                  <a:gd name="connsiteY5" fmla="*/ 1439187 h 1747716"/>
                  <a:gd name="connsiteX6" fmla="*/ 1741336 w 4345388"/>
                  <a:gd name="connsiteY6" fmla="*/ 1407381 h 1747716"/>
                  <a:gd name="connsiteX7" fmla="*/ 1745312 w 4345388"/>
                  <a:gd name="connsiteY7" fmla="*/ 1284136 h 1747716"/>
                  <a:gd name="connsiteX8" fmla="*/ 1749287 w 4345388"/>
                  <a:gd name="connsiteY8" fmla="*/ 1264258 h 1747716"/>
                  <a:gd name="connsiteX9" fmla="*/ 1765190 w 4345388"/>
                  <a:gd name="connsiteY9" fmla="*/ 1204623 h 1747716"/>
                  <a:gd name="connsiteX10" fmla="*/ 1777117 w 4345388"/>
                  <a:gd name="connsiteY10" fmla="*/ 1164867 h 1747716"/>
                  <a:gd name="connsiteX11" fmla="*/ 1789044 w 4345388"/>
                  <a:gd name="connsiteY11" fmla="*/ 1109207 h 1747716"/>
                  <a:gd name="connsiteX12" fmla="*/ 1804947 w 4345388"/>
                  <a:gd name="connsiteY12" fmla="*/ 1041621 h 1747716"/>
                  <a:gd name="connsiteX13" fmla="*/ 1816874 w 4345388"/>
                  <a:gd name="connsiteY13" fmla="*/ 1009816 h 1747716"/>
                  <a:gd name="connsiteX14" fmla="*/ 1828801 w 4345388"/>
                  <a:gd name="connsiteY14" fmla="*/ 978011 h 1747716"/>
                  <a:gd name="connsiteX15" fmla="*/ 1844703 w 4345388"/>
                  <a:gd name="connsiteY15" fmla="*/ 950181 h 1747716"/>
                  <a:gd name="connsiteX16" fmla="*/ 1848679 w 4345388"/>
                  <a:gd name="connsiteY16" fmla="*/ 934279 h 1747716"/>
                  <a:gd name="connsiteX17" fmla="*/ 1856630 w 4345388"/>
                  <a:gd name="connsiteY17" fmla="*/ 918376 h 1747716"/>
                  <a:gd name="connsiteX18" fmla="*/ 1864581 w 4345388"/>
                  <a:gd name="connsiteY18" fmla="*/ 894522 h 1747716"/>
                  <a:gd name="connsiteX19" fmla="*/ 1876508 w 4345388"/>
                  <a:gd name="connsiteY19" fmla="*/ 870668 h 1747716"/>
                  <a:gd name="connsiteX20" fmla="*/ 1884460 w 4345388"/>
                  <a:gd name="connsiteY20" fmla="*/ 826936 h 1747716"/>
                  <a:gd name="connsiteX21" fmla="*/ 1900362 w 4345388"/>
                  <a:gd name="connsiteY21" fmla="*/ 775253 h 1747716"/>
                  <a:gd name="connsiteX22" fmla="*/ 1904338 w 4345388"/>
                  <a:gd name="connsiteY22" fmla="*/ 739472 h 1747716"/>
                  <a:gd name="connsiteX23" fmla="*/ 1916265 w 4345388"/>
                  <a:gd name="connsiteY23" fmla="*/ 608275 h 1747716"/>
                  <a:gd name="connsiteX24" fmla="*/ 1924216 w 4345388"/>
                  <a:gd name="connsiteY24" fmla="*/ 548640 h 1747716"/>
                  <a:gd name="connsiteX25" fmla="*/ 1940119 w 4345388"/>
                  <a:gd name="connsiteY25" fmla="*/ 492981 h 1747716"/>
                  <a:gd name="connsiteX26" fmla="*/ 1956021 w 4345388"/>
                  <a:gd name="connsiteY26" fmla="*/ 441298 h 1747716"/>
                  <a:gd name="connsiteX27" fmla="*/ 1959997 w 4345388"/>
                  <a:gd name="connsiteY27" fmla="*/ 417444 h 1747716"/>
                  <a:gd name="connsiteX28" fmla="*/ 1963973 w 4345388"/>
                  <a:gd name="connsiteY28" fmla="*/ 405517 h 1747716"/>
                  <a:gd name="connsiteX29" fmla="*/ 1967948 w 4345388"/>
                  <a:gd name="connsiteY29" fmla="*/ 357809 h 1747716"/>
                  <a:gd name="connsiteX30" fmla="*/ 1979875 w 4345388"/>
                  <a:gd name="connsiteY30" fmla="*/ 294199 h 1747716"/>
                  <a:gd name="connsiteX31" fmla="*/ 1987827 w 4345388"/>
                  <a:gd name="connsiteY31" fmla="*/ 214686 h 1747716"/>
                  <a:gd name="connsiteX32" fmla="*/ 1995778 w 4345388"/>
                  <a:gd name="connsiteY32" fmla="*/ 182880 h 1747716"/>
                  <a:gd name="connsiteX33" fmla="*/ 1999754 w 4345388"/>
                  <a:gd name="connsiteY33" fmla="*/ 163002 h 1747716"/>
                  <a:gd name="connsiteX34" fmla="*/ 2003729 w 4345388"/>
                  <a:gd name="connsiteY34" fmla="*/ 123246 h 1747716"/>
                  <a:gd name="connsiteX35" fmla="*/ 2015656 w 4345388"/>
                  <a:gd name="connsiteY35" fmla="*/ 79514 h 1747716"/>
                  <a:gd name="connsiteX36" fmla="*/ 2023607 w 4345388"/>
                  <a:gd name="connsiteY36" fmla="*/ 59635 h 1747716"/>
                  <a:gd name="connsiteX37" fmla="*/ 2055413 w 4345388"/>
                  <a:gd name="connsiteY37" fmla="*/ 3976 h 1747716"/>
                  <a:gd name="connsiteX38" fmla="*/ 2075291 w 4345388"/>
                  <a:gd name="connsiteY38" fmla="*/ 0 h 1747716"/>
                  <a:gd name="connsiteX39" fmla="*/ 2083242 w 4345388"/>
                  <a:gd name="connsiteY39" fmla="*/ 15903 h 1747716"/>
                  <a:gd name="connsiteX40" fmla="*/ 2087218 w 4345388"/>
                  <a:gd name="connsiteY40" fmla="*/ 31806 h 1747716"/>
                  <a:gd name="connsiteX41" fmla="*/ 2099145 w 4345388"/>
                  <a:gd name="connsiteY41" fmla="*/ 79514 h 1747716"/>
                  <a:gd name="connsiteX42" fmla="*/ 2103121 w 4345388"/>
                  <a:gd name="connsiteY42" fmla="*/ 123246 h 1747716"/>
                  <a:gd name="connsiteX43" fmla="*/ 2115047 w 4345388"/>
                  <a:gd name="connsiteY43" fmla="*/ 186856 h 1747716"/>
                  <a:gd name="connsiteX44" fmla="*/ 2119023 w 4345388"/>
                  <a:gd name="connsiteY44" fmla="*/ 198783 h 1747716"/>
                  <a:gd name="connsiteX45" fmla="*/ 2134926 w 4345388"/>
                  <a:gd name="connsiteY45" fmla="*/ 250467 h 1747716"/>
                  <a:gd name="connsiteX46" fmla="*/ 2138901 w 4345388"/>
                  <a:gd name="connsiteY46" fmla="*/ 262394 h 1747716"/>
                  <a:gd name="connsiteX47" fmla="*/ 2142877 w 4345388"/>
                  <a:gd name="connsiteY47" fmla="*/ 286247 h 1747716"/>
                  <a:gd name="connsiteX48" fmla="*/ 2146853 w 4345388"/>
                  <a:gd name="connsiteY48" fmla="*/ 318053 h 1747716"/>
                  <a:gd name="connsiteX49" fmla="*/ 2158780 w 4345388"/>
                  <a:gd name="connsiteY49" fmla="*/ 353834 h 1747716"/>
                  <a:gd name="connsiteX50" fmla="*/ 2170707 w 4345388"/>
                  <a:gd name="connsiteY50" fmla="*/ 377687 h 1747716"/>
                  <a:gd name="connsiteX51" fmla="*/ 2182634 w 4345388"/>
                  <a:gd name="connsiteY51" fmla="*/ 381663 h 1747716"/>
                  <a:gd name="connsiteX52" fmla="*/ 2274074 w 4345388"/>
                  <a:gd name="connsiteY52" fmla="*/ 377687 h 1747716"/>
                  <a:gd name="connsiteX53" fmla="*/ 2289976 w 4345388"/>
                  <a:gd name="connsiteY53" fmla="*/ 365760 h 1747716"/>
                  <a:gd name="connsiteX54" fmla="*/ 2313830 w 4345388"/>
                  <a:gd name="connsiteY54" fmla="*/ 345882 h 1747716"/>
                  <a:gd name="connsiteX55" fmla="*/ 2337684 w 4345388"/>
                  <a:gd name="connsiteY55" fmla="*/ 314077 h 1747716"/>
                  <a:gd name="connsiteX56" fmla="*/ 2345635 w 4345388"/>
                  <a:gd name="connsiteY56" fmla="*/ 290223 h 1747716"/>
                  <a:gd name="connsiteX57" fmla="*/ 2361538 w 4345388"/>
                  <a:gd name="connsiteY57" fmla="*/ 258418 h 1747716"/>
                  <a:gd name="connsiteX58" fmla="*/ 2365514 w 4345388"/>
                  <a:gd name="connsiteY58" fmla="*/ 242515 h 1747716"/>
                  <a:gd name="connsiteX59" fmla="*/ 2373465 w 4345388"/>
                  <a:gd name="connsiteY59" fmla="*/ 222637 h 1747716"/>
                  <a:gd name="connsiteX60" fmla="*/ 2377441 w 4345388"/>
                  <a:gd name="connsiteY60" fmla="*/ 210710 h 1747716"/>
                  <a:gd name="connsiteX61" fmla="*/ 2381416 w 4345388"/>
                  <a:gd name="connsiteY61" fmla="*/ 421420 h 1747716"/>
                  <a:gd name="connsiteX62" fmla="*/ 2385392 w 4345388"/>
                  <a:gd name="connsiteY62" fmla="*/ 441298 h 1747716"/>
                  <a:gd name="connsiteX63" fmla="*/ 2393343 w 4345388"/>
                  <a:gd name="connsiteY63" fmla="*/ 453225 h 1747716"/>
                  <a:gd name="connsiteX64" fmla="*/ 2413221 w 4345388"/>
                  <a:gd name="connsiteY64" fmla="*/ 489006 h 1747716"/>
                  <a:gd name="connsiteX65" fmla="*/ 2449002 w 4345388"/>
                  <a:gd name="connsiteY65" fmla="*/ 477079 h 1747716"/>
                  <a:gd name="connsiteX66" fmla="*/ 2468881 w 4345388"/>
                  <a:gd name="connsiteY66" fmla="*/ 457200 h 1747716"/>
                  <a:gd name="connsiteX67" fmla="*/ 2500686 w 4345388"/>
                  <a:gd name="connsiteY67" fmla="*/ 417444 h 1747716"/>
                  <a:gd name="connsiteX68" fmla="*/ 2512613 w 4345388"/>
                  <a:gd name="connsiteY68" fmla="*/ 405517 h 1747716"/>
                  <a:gd name="connsiteX69" fmla="*/ 2524540 w 4345388"/>
                  <a:gd name="connsiteY69" fmla="*/ 413468 h 1747716"/>
                  <a:gd name="connsiteX70" fmla="*/ 2532491 w 4345388"/>
                  <a:gd name="connsiteY70" fmla="*/ 437322 h 1747716"/>
                  <a:gd name="connsiteX71" fmla="*/ 2540442 w 4345388"/>
                  <a:gd name="connsiteY71" fmla="*/ 457200 h 1747716"/>
                  <a:gd name="connsiteX72" fmla="*/ 2544418 w 4345388"/>
                  <a:gd name="connsiteY72" fmla="*/ 477079 h 1747716"/>
                  <a:gd name="connsiteX73" fmla="*/ 2552369 w 4345388"/>
                  <a:gd name="connsiteY73" fmla="*/ 492981 h 1747716"/>
                  <a:gd name="connsiteX74" fmla="*/ 2560321 w 4345388"/>
                  <a:gd name="connsiteY74" fmla="*/ 512860 h 1747716"/>
                  <a:gd name="connsiteX75" fmla="*/ 2564296 w 4345388"/>
                  <a:gd name="connsiteY75" fmla="*/ 528762 h 1747716"/>
                  <a:gd name="connsiteX76" fmla="*/ 2576223 w 4345388"/>
                  <a:gd name="connsiteY76" fmla="*/ 544665 h 1747716"/>
                  <a:gd name="connsiteX77" fmla="*/ 2592126 w 4345388"/>
                  <a:gd name="connsiteY77" fmla="*/ 568519 h 1747716"/>
                  <a:gd name="connsiteX78" fmla="*/ 2604053 w 4345388"/>
                  <a:gd name="connsiteY78" fmla="*/ 588397 h 1747716"/>
                  <a:gd name="connsiteX79" fmla="*/ 2623931 w 4345388"/>
                  <a:gd name="connsiteY79" fmla="*/ 580446 h 1747716"/>
                  <a:gd name="connsiteX80" fmla="*/ 2643809 w 4345388"/>
                  <a:gd name="connsiteY80" fmla="*/ 552616 h 1747716"/>
                  <a:gd name="connsiteX81" fmla="*/ 2663687 w 4345388"/>
                  <a:gd name="connsiteY81" fmla="*/ 516835 h 1747716"/>
                  <a:gd name="connsiteX82" fmla="*/ 2679590 w 4345388"/>
                  <a:gd name="connsiteY82" fmla="*/ 481054 h 1747716"/>
                  <a:gd name="connsiteX83" fmla="*/ 2683566 w 4345388"/>
                  <a:gd name="connsiteY83" fmla="*/ 469127 h 1747716"/>
                  <a:gd name="connsiteX84" fmla="*/ 2691517 w 4345388"/>
                  <a:gd name="connsiteY84" fmla="*/ 457200 h 1747716"/>
                  <a:gd name="connsiteX85" fmla="*/ 2703444 w 4345388"/>
                  <a:gd name="connsiteY85" fmla="*/ 425395 h 1747716"/>
                  <a:gd name="connsiteX86" fmla="*/ 2711395 w 4345388"/>
                  <a:gd name="connsiteY86" fmla="*/ 409493 h 1747716"/>
                  <a:gd name="connsiteX87" fmla="*/ 2735249 w 4345388"/>
                  <a:gd name="connsiteY87" fmla="*/ 461176 h 1747716"/>
                  <a:gd name="connsiteX88" fmla="*/ 2755127 w 4345388"/>
                  <a:gd name="connsiteY88" fmla="*/ 504908 h 1747716"/>
                  <a:gd name="connsiteX89" fmla="*/ 2771030 w 4345388"/>
                  <a:gd name="connsiteY89" fmla="*/ 556592 h 1747716"/>
                  <a:gd name="connsiteX90" fmla="*/ 2775006 w 4345388"/>
                  <a:gd name="connsiteY90" fmla="*/ 572494 h 1747716"/>
                  <a:gd name="connsiteX91" fmla="*/ 2782957 w 4345388"/>
                  <a:gd name="connsiteY91" fmla="*/ 588397 h 1747716"/>
                  <a:gd name="connsiteX92" fmla="*/ 2802835 w 4345388"/>
                  <a:gd name="connsiteY92" fmla="*/ 624178 h 1747716"/>
                  <a:gd name="connsiteX93" fmla="*/ 2818738 w 4345388"/>
                  <a:gd name="connsiteY93" fmla="*/ 640080 h 1747716"/>
                  <a:gd name="connsiteX94" fmla="*/ 2830665 w 4345388"/>
                  <a:gd name="connsiteY94" fmla="*/ 663934 h 1747716"/>
                  <a:gd name="connsiteX95" fmla="*/ 2834641 w 4345388"/>
                  <a:gd name="connsiteY95" fmla="*/ 679837 h 1747716"/>
                  <a:gd name="connsiteX96" fmla="*/ 2846567 w 4345388"/>
                  <a:gd name="connsiteY96" fmla="*/ 695740 h 1747716"/>
                  <a:gd name="connsiteX97" fmla="*/ 2862470 w 4345388"/>
                  <a:gd name="connsiteY97" fmla="*/ 743447 h 1747716"/>
                  <a:gd name="connsiteX98" fmla="*/ 2866446 w 4345388"/>
                  <a:gd name="connsiteY98" fmla="*/ 759350 h 1747716"/>
                  <a:gd name="connsiteX99" fmla="*/ 2882348 w 4345388"/>
                  <a:gd name="connsiteY99" fmla="*/ 795131 h 1747716"/>
                  <a:gd name="connsiteX100" fmla="*/ 2886324 w 4345388"/>
                  <a:gd name="connsiteY100" fmla="*/ 811034 h 1747716"/>
                  <a:gd name="connsiteX101" fmla="*/ 2898251 w 4345388"/>
                  <a:gd name="connsiteY101" fmla="*/ 834887 h 1747716"/>
                  <a:gd name="connsiteX102" fmla="*/ 2910178 w 4345388"/>
                  <a:gd name="connsiteY102" fmla="*/ 826936 h 1747716"/>
                  <a:gd name="connsiteX103" fmla="*/ 2949934 w 4345388"/>
                  <a:gd name="connsiteY103" fmla="*/ 751399 h 1747716"/>
                  <a:gd name="connsiteX104" fmla="*/ 2957886 w 4345388"/>
                  <a:gd name="connsiteY104" fmla="*/ 703691 h 1747716"/>
                  <a:gd name="connsiteX105" fmla="*/ 2977764 w 4345388"/>
                  <a:gd name="connsiteY105" fmla="*/ 663934 h 1747716"/>
                  <a:gd name="connsiteX106" fmla="*/ 2981740 w 4345388"/>
                  <a:gd name="connsiteY106" fmla="*/ 620202 h 1747716"/>
                  <a:gd name="connsiteX107" fmla="*/ 3005594 w 4345388"/>
                  <a:gd name="connsiteY107" fmla="*/ 576470 h 1747716"/>
                  <a:gd name="connsiteX108" fmla="*/ 3025472 w 4345388"/>
                  <a:gd name="connsiteY108" fmla="*/ 500933 h 1747716"/>
                  <a:gd name="connsiteX109" fmla="*/ 3041374 w 4345388"/>
                  <a:gd name="connsiteY109" fmla="*/ 421420 h 1747716"/>
                  <a:gd name="connsiteX110" fmla="*/ 3049326 w 4345388"/>
                  <a:gd name="connsiteY110" fmla="*/ 405517 h 1747716"/>
                  <a:gd name="connsiteX111" fmla="*/ 3061253 w 4345388"/>
                  <a:gd name="connsiteY111" fmla="*/ 365760 h 1747716"/>
                  <a:gd name="connsiteX112" fmla="*/ 3085107 w 4345388"/>
                  <a:gd name="connsiteY112" fmla="*/ 310101 h 1747716"/>
                  <a:gd name="connsiteX113" fmla="*/ 3101009 w 4345388"/>
                  <a:gd name="connsiteY113" fmla="*/ 349858 h 1747716"/>
                  <a:gd name="connsiteX114" fmla="*/ 3104985 w 4345388"/>
                  <a:gd name="connsiteY114" fmla="*/ 373712 h 1747716"/>
                  <a:gd name="connsiteX115" fmla="*/ 3116912 w 4345388"/>
                  <a:gd name="connsiteY115" fmla="*/ 429371 h 1747716"/>
                  <a:gd name="connsiteX116" fmla="*/ 3136790 w 4345388"/>
                  <a:gd name="connsiteY116" fmla="*/ 489006 h 1747716"/>
                  <a:gd name="connsiteX117" fmla="*/ 3180522 w 4345388"/>
                  <a:gd name="connsiteY117" fmla="*/ 652007 h 1747716"/>
                  <a:gd name="connsiteX118" fmla="*/ 3196425 w 4345388"/>
                  <a:gd name="connsiteY118" fmla="*/ 703691 h 1747716"/>
                  <a:gd name="connsiteX119" fmla="*/ 3220279 w 4345388"/>
                  <a:gd name="connsiteY119" fmla="*/ 807058 h 1747716"/>
                  <a:gd name="connsiteX120" fmla="*/ 3248108 w 4345388"/>
                  <a:gd name="connsiteY120" fmla="*/ 898498 h 1747716"/>
                  <a:gd name="connsiteX121" fmla="*/ 3252084 w 4345388"/>
                  <a:gd name="connsiteY121" fmla="*/ 926327 h 1747716"/>
                  <a:gd name="connsiteX122" fmla="*/ 3267987 w 4345388"/>
                  <a:gd name="connsiteY122" fmla="*/ 966084 h 1747716"/>
                  <a:gd name="connsiteX123" fmla="*/ 3271962 w 4345388"/>
                  <a:gd name="connsiteY123" fmla="*/ 978011 h 1747716"/>
                  <a:gd name="connsiteX124" fmla="*/ 3283889 w 4345388"/>
                  <a:gd name="connsiteY124" fmla="*/ 981987 h 1747716"/>
                  <a:gd name="connsiteX125" fmla="*/ 3291841 w 4345388"/>
                  <a:gd name="connsiteY125" fmla="*/ 974035 h 1747716"/>
                  <a:gd name="connsiteX126" fmla="*/ 3307743 w 4345388"/>
                  <a:gd name="connsiteY126" fmla="*/ 942230 h 1747716"/>
                  <a:gd name="connsiteX127" fmla="*/ 3315694 w 4345388"/>
                  <a:gd name="connsiteY127" fmla="*/ 918376 h 1747716"/>
                  <a:gd name="connsiteX128" fmla="*/ 3335573 w 4345388"/>
                  <a:gd name="connsiteY128" fmla="*/ 950181 h 1747716"/>
                  <a:gd name="connsiteX129" fmla="*/ 3367378 w 4345388"/>
                  <a:gd name="connsiteY129" fmla="*/ 1021743 h 1747716"/>
                  <a:gd name="connsiteX130" fmla="*/ 3399183 w 4345388"/>
                  <a:gd name="connsiteY130" fmla="*/ 1077402 h 1747716"/>
                  <a:gd name="connsiteX131" fmla="*/ 3415086 w 4345388"/>
                  <a:gd name="connsiteY131" fmla="*/ 1073427 h 1747716"/>
                  <a:gd name="connsiteX132" fmla="*/ 3430988 w 4345388"/>
                  <a:gd name="connsiteY132" fmla="*/ 1045597 h 1747716"/>
                  <a:gd name="connsiteX133" fmla="*/ 3454842 w 4345388"/>
                  <a:gd name="connsiteY133" fmla="*/ 993914 h 1747716"/>
                  <a:gd name="connsiteX134" fmla="*/ 3478696 w 4345388"/>
                  <a:gd name="connsiteY134" fmla="*/ 942230 h 1747716"/>
                  <a:gd name="connsiteX135" fmla="*/ 3490623 w 4345388"/>
                  <a:gd name="connsiteY135" fmla="*/ 938254 h 1747716"/>
                  <a:gd name="connsiteX136" fmla="*/ 3522428 w 4345388"/>
                  <a:gd name="connsiteY136" fmla="*/ 981987 h 1747716"/>
                  <a:gd name="connsiteX137" fmla="*/ 3538331 w 4345388"/>
                  <a:gd name="connsiteY137" fmla="*/ 1001865 h 1747716"/>
                  <a:gd name="connsiteX138" fmla="*/ 3582063 w 4345388"/>
                  <a:gd name="connsiteY138" fmla="*/ 1085354 h 1747716"/>
                  <a:gd name="connsiteX139" fmla="*/ 3609893 w 4345388"/>
                  <a:gd name="connsiteY139" fmla="*/ 1137037 h 1747716"/>
                  <a:gd name="connsiteX140" fmla="*/ 3629771 w 4345388"/>
                  <a:gd name="connsiteY140" fmla="*/ 1184745 h 1747716"/>
                  <a:gd name="connsiteX141" fmla="*/ 3641698 w 4345388"/>
                  <a:gd name="connsiteY141" fmla="*/ 1200647 h 1747716"/>
                  <a:gd name="connsiteX142" fmla="*/ 3653625 w 4345388"/>
                  <a:gd name="connsiteY142" fmla="*/ 1228477 h 1747716"/>
                  <a:gd name="connsiteX143" fmla="*/ 3665552 w 4345388"/>
                  <a:gd name="connsiteY143" fmla="*/ 1216550 h 1747716"/>
                  <a:gd name="connsiteX144" fmla="*/ 3721211 w 4345388"/>
                  <a:gd name="connsiteY144" fmla="*/ 1045597 h 1747716"/>
                  <a:gd name="connsiteX145" fmla="*/ 3768919 w 4345388"/>
                  <a:gd name="connsiteY145" fmla="*/ 882595 h 1747716"/>
                  <a:gd name="connsiteX146" fmla="*/ 3776870 w 4345388"/>
                  <a:gd name="connsiteY146" fmla="*/ 830912 h 1747716"/>
                  <a:gd name="connsiteX147" fmla="*/ 3792773 w 4345388"/>
                  <a:gd name="connsiteY147" fmla="*/ 795131 h 1747716"/>
                  <a:gd name="connsiteX148" fmla="*/ 3800724 w 4345388"/>
                  <a:gd name="connsiteY148" fmla="*/ 771277 h 1747716"/>
                  <a:gd name="connsiteX149" fmla="*/ 3808675 w 4345388"/>
                  <a:gd name="connsiteY149" fmla="*/ 735496 h 1747716"/>
                  <a:gd name="connsiteX150" fmla="*/ 3824578 w 4345388"/>
                  <a:gd name="connsiteY150" fmla="*/ 711642 h 1747716"/>
                  <a:gd name="connsiteX151" fmla="*/ 3828554 w 4345388"/>
                  <a:gd name="connsiteY151" fmla="*/ 723569 h 1747716"/>
                  <a:gd name="connsiteX152" fmla="*/ 3836505 w 4345388"/>
                  <a:gd name="connsiteY152" fmla="*/ 735496 h 1747716"/>
                  <a:gd name="connsiteX153" fmla="*/ 3840481 w 4345388"/>
                  <a:gd name="connsiteY153" fmla="*/ 763326 h 1747716"/>
                  <a:gd name="connsiteX154" fmla="*/ 3884213 w 4345388"/>
                  <a:gd name="connsiteY154" fmla="*/ 926327 h 1747716"/>
                  <a:gd name="connsiteX155" fmla="*/ 3896140 w 4345388"/>
                  <a:gd name="connsiteY155" fmla="*/ 958133 h 1747716"/>
                  <a:gd name="connsiteX156" fmla="*/ 3904091 w 4345388"/>
                  <a:gd name="connsiteY156" fmla="*/ 997889 h 1747716"/>
                  <a:gd name="connsiteX157" fmla="*/ 3916018 w 4345388"/>
                  <a:gd name="connsiteY157" fmla="*/ 1049573 h 1747716"/>
                  <a:gd name="connsiteX158" fmla="*/ 3947823 w 4345388"/>
                  <a:gd name="connsiteY158" fmla="*/ 1152940 h 1747716"/>
                  <a:gd name="connsiteX159" fmla="*/ 3959750 w 4345388"/>
                  <a:gd name="connsiteY159" fmla="*/ 1172818 h 1747716"/>
                  <a:gd name="connsiteX160" fmla="*/ 3971677 w 4345388"/>
                  <a:gd name="connsiteY160" fmla="*/ 1220526 h 1747716"/>
                  <a:gd name="connsiteX161" fmla="*/ 3995531 w 4345388"/>
                  <a:gd name="connsiteY161" fmla="*/ 1327868 h 1747716"/>
                  <a:gd name="connsiteX162" fmla="*/ 4023361 w 4345388"/>
                  <a:gd name="connsiteY162" fmla="*/ 1363649 h 1747716"/>
                  <a:gd name="connsiteX163" fmla="*/ 4031312 w 4345388"/>
                  <a:gd name="connsiteY163" fmla="*/ 1375576 h 1747716"/>
                  <a:gd name="connsiteX164" fmla="*/ 4043239 w 4345388"/>
                  <a:gd name="connsiteY164" fmla="*/ 1399430 h 1747716"/>
                  <a:gd name="connsiteX165" fmla="*/ 4055166 w 4345388"/>
                  <a:gd name="connsiteY165" fmla="*/ 1403406 h 1747716"/>
                  <a:gd name="connsiteX166" fmla="*/ 4082995 w 4345388"/>
                  <a:gd name="connsiteY166" fmla="*/ 1411357 h 1747716"/>
                  <a:gd name="connsiteX167" fmla="*/ 4114801 w 4345388"/>
                  <a:gd name="connsiteY167" fmla="*/ 1415333 h 1747716"/>
                  <a:gd name="connsiteX168" fmla="*/ 4130703 w 4345388"/>
                  <a:gd name="connsiteY168" fmla="*/ 1419308 h 1747716"/>
                  <a:gd name="connsiteX169" fmla="*/ 4154557 w 4345388"/>
                  <a:gd name="connsiteY169" fmla="*/ 1411357 h 1747716"/>
                  <a:gd name="connsiteX170" fmla="*/ 4166484 w 4345388"/>
                  <a:gd name="connsiteY170" fmla="*/ 1399430 h 1747716"/>
                  <a:gd name="connsiteX171" fmla="*/ 4198289 w 4345388"/>
                  <a:gd name="connsiteY171" fmla="*/ 1347747 h 1747716"/>
                  <a:gd name="connsiteX172" fmla="*/ 4234070 w 4345388"/>
                  <a:gd name="connsiteY172" fmla="*/ 1351722 h 1747716"/>
                  <a:gd name="connsiteX173" fmla="*/ 4257924 w 4345388"/>
                  <a:gd name="connsiteY173" fmla="*/ 1371600 h 1747716"/>
                  <a:gd name="connsiteX174" fmla="*/ 4273827 w 4345388"/>
                  <a:gd name="connsiteY174" fmla="*/ 1383527 h 1747716"/>
                  <a:gd name="connsiteX175" fmla="*/ 4313583 w 4345388"/>
                  <a:gd name="connsiteY175" fmla="*/ 1419308 h 1747716"/>
                  <a:gd name="connsiteX176" fmla="*/ 4325510 w 4345388"/>
                  <a:gd name="connsiteY176" fmla="*/ 1439187 h 1747716"/>
                  <a:gd name="connsiteX177" fmla="*/ 4337437 w 4345388"/>
                  <a:gd name="connsiteY177" fmla="*/ 1467016 h 1747716"/>
                  <a:gd name="connsiteX178" fmla="*/ 4345388 w 4345388"/>
                  <a:gd name="connsiteY178" fmla="*/ 1486894 h 1747716"/>
                  <a:gd name="connsiteX0" fmla="*/ 0 w 4345388"/>
                  <a:gd name="connsiteY0" fmla="*/ 1741336 h 1748754"/>
                  <a:gd name="connsiteX1" fmla="*/ 1423284 w 4345388"/>
                  <a:gd name="connsiteY1" fmla="*/ 1745311 h 1748754"/>
                  <a:gd name="connsiteX2" fmla="*/ 1619181 w 4345388"/>
                  <a:gd name="connsiteY2" fmla="*/ 1741208 h 1748754"/>
                  <a:gd name="connsiteX3" fmla="*/ 1721458 w 4345388"/>
                  <a:gd name="connsiteY3" fmla="*/ 1542554 h 1748754"/>
                  <a:gd name="connsiteX4" fmla="*/ 1725434 w 4345388"/>
                  <a:gd name="connsiteY4" fmla="*/ 1510748 h 1748754"/>
                  <a:gd name="connsiteX5" fmla="*/ 1733385 w 4345388"/>
                  <a:gd name="connsiteY5" fmla="*/ 1439187 h 1748754"/>
                  <a:gd name="connsiteX6" fmla="*/ 1741336 w 4345388"/>
                  <a:gd name="connsiteY6" fmla="*/ 1407381 h 1748754"/>
                  <a:gd name="connsiteX7" fmla="*/ 1745312 w 4345388"/>
                  <a:gd name="connsiteY7" fmla="*/ 1284136 h 1748754"/>
                  <a:gd name="connsiteX8" fmla="*/ 1749287 w 4345388"/>
                  <a:gd name="connsiteY8" fmla="*/ 1264258 h 1748754"/>
                  <a:gd name="connsiteX9" fmla="*/ 1765190 w 4345388"/>
                  <a:gd name="connsiteY9" fmla="*/ 1204623 h 1748754"/>
                  <a:gd name="connsiteX10" fmla="*/ 1777117 w 4345388"/>
                  <a:gd name="connsiteY10" fmla="*/ 1164867 h 1748754"/>
                  <a:gd name="connsiteX11" fmla="*/ 1789044 w 4345388"/>
                  <a:gd name="connsiteY11" fmla="*/ 1109207 h 1748754"/>
                  <a:gd name="connsiteX12" fmla="*/ 1804947 w 4345388"/>
                  <a:gd name="connsiteY12" fmla="*/ 1041621 h 1748754"/>
                  <a:gd name="connsiteX13" fmla="*/ 1816874 w 4345388"/>
                  <a:gd name="connsiteY13" fmla="*/ 1009816 h 1748754"/>
                  <a:gd name="connsiteX14" fmla="*/ 1828801 w 4345388"/>
                  <a:gd name="connsiteY14" fmla="*/ 978011 h 1748754"/>
                  <a:gd name="connsiteX15" fmla="*/ 1844703 w 4345388"/>
                  <a:gd name="connsiteY15" fmla="*/ 950181 h 1748754"/>
                  <a:gd name="connsiteX16" fmla="*/ 1848679 w 4345388"/>
                  <a:gd name="connsiteY16" fmla="*/ 934279 h 1748754"/>
                  <a:gd name="connsiteX17" fmla="*/ 1856630 w 4345388"/>
                  <a:gd name="connsiteY17" fmla="*/ 918376 h 1748754"/>
                  <a:gd name="connsiteX18" fmla="*/ 1864581 w 4345388"/>
                  <a:gd name="connsiteY18" fmla="*/ 894522 h 1748754"/>
                  <a:gd name="connsiteX19" fmla="*/ 1876508 w 4345388"/>
                  <a:gd name="connsiteY19" fmla="*/ 870668 h 1748754"/>
                  <a:gd name="connsiteX20" fmla="*/ 1884460 w 4345388"/>
                  <a:gd name="connsiteY20" fmla="*/ 826936 h 1748754"/>
                  <a:gd name="connsiteX21" fmla="*/ 1900362 w 4345388"/>
                  <a:gd name="connsiteY21" fmla="*/ 775253 h 1748754"/>
                  <a:gd name="connsiteX22" fmla="*/ 1904338 w 4345388"/>
                  <a:gd name="connsiteY22" fmla="*/ 739472 h 1748754"/>
                  <a:gd name="connsiteX23" fmla="*/ 1916265 w 4345388"/>
                  <a:gd name="connsiteY23" fmla="*/ 608275 h 1748754"/>
                  <a:gd name="connsiteX24" fmla="*/ 1924216 w 4345388"/>
                  <a:gd name="connsiteY24" fmla="*/ 548640 h 1748754"/>
                  <a:gd name="connsiteX25" fmla="*/ 1940119 w 4345388"/>
                  <a:gd name="connsiteY25" fmla="*/ 492981 h 1748754"/>
                  <a:gd name="connsiteX26" fmla="*/ 1956021 w 4345388"/>
                  <a:gd name="connsiteY26" fmla="*/ 441298 h 1748754"/>
                  <a:gd name="connsiteX27" fmla="*/ 1959997 w 4345388"/>
                  <a:gd name="connsiteY27" fmla="*/ 417444 h 1748754"/>
                  <a:gd name="connsiteX28" fmla="*/ 1963973 w 4345388"/>
                  <a:gd name="connsiteY28" fmla="*/ 405517 h 1748754"/>
                  <a:gd name="connsiteX29" fmla="*/ 1967948 w 4345388"/>
                  <a:gd name="connsiteY29" fmla="*/ 357809 h 1748754"/>
                  <a:gd name="connsiteX30" fmla="*/ 1979875 w 4345388"/>
                  <a:gd name="connsiteY30" fmla="*/ 294199 h 1748754"/>
                  <a:gd name="connsiteX31" fmla="*/ 1987827 w 4345388"/>
                  <a:gd name="connsiteY31" fmla="*/ 214686 h 1748754"/>
                  <a:gd name="connsiteX32" fmla="*/ 1995778 w 4345388"/>
                  <a:gd name="connsiteY32" fmla="*/ 182880 h 1748754"/>
                  <a:gd name="connsiteX33" fmla="*/ 1999754 w 4345388"/>
                  <a:gd name="connsiteY33" fmla="*/ 163002 h 1748754"/>
                  <a:gd name="connsiteX34" fmla="*/ 2003729 w 4345388"/>
                  <a:gd name="connsiteY34" fmla="*/ 123246 h 1748754"/>
                  <a:gd name="connsiteX35" fmla="*/ 2015656 w 4345388"/>
                  <a:gd name="connsiteY35" fmla="*/ 79514 h 1748754"/>
                  <a:gd name="connsiteX36" fmla="*/ 2023607 w 4345388"/>
                  <a:gd name="connsiteY36" fmla="*/ 59635 h 1748754"/>
                  <a:gd name="connsiteX37" fmla="*/ 2055413 w 4345388"/>
                  <a:gd name="connsiteY37" fmla="*/ 3976 h 1748754"/>
                  <a:gd name="connsiteX38" fmla="*/ 2075291 w 4345388"/>
                  <a:gd name="connsiteY38" fmla="*/ 0 h 1748754"/>
                  <a:gd name="connsiteX39" fmla="*/ 2083242 w 4345388"/>
                  <a:gd name="connsiteY39" fmla="*/ 15903 h 1748754"/>
                  <a:gd name="connsiteX40" fmla="*/ 2087218 w 4345388"/>
                  <a:gd name="connsiteY40" fmla="*/ 31806 h 1748754"/>
                  <a:gd name="connsiteX41" fmla="*/ 2099145 w 4345388"/>
                  <a:gd name="connsiteY41" fmla="*/ 79514 h 1748754"/>
                  <a:gd name="connsiteX42" fmla="*/ 2103121 w 4345388"/>
                  <a:gd name="connsiteY42" fmla="*/ 123246 h 1748754"/>
                  <a:gd name="connsiteX43" fmla="*/ 2115047 w 4345388"/>
                  <a:gd name="connsiteY43" fmla="*/ 186856 h 1748754"/>
                  <a:gd name="connsiteX44" fmla="*/ 2119023 w 4345388"/>
                  <a:gd name="connsiteY44" fmla="*/ 198783 h 1748754"/>
                  <a:gd name="connsiteX45" fmla="*/ 2134926 w 4345388"/>
                  <a:gd name="connsiteY45" fmla="*/ 250467 h 1748754"/>
                  <a:gd name="connsiteX46" fmla="*/ 2138901 w 4345388"/>
                  <a:gd name="connsiteY46" fmla="*/ 262394 h 1748754"/>
                  <a:gd name="connsiteX47" fmla="*/ 2142877 w 4345388"/>
                  <a:gd name="connsiteY47" fmla="*/ 286247 h 1748754"/>
                  <a:gd name="connsiteX48" fmla="*/ 2146853 w 4345388"/>
                  <a:gd name="connsiteY48" fmla="*/ 318053 h 1748754"/>
                  <a:gd name="connsiteX49" fmla="*/ 2158780 w 4345388"/>
                  <a:gd name="connsiteY49" fmla="*/ 353834 h 1748754"/>
                  <a:gd name="connsiteX50" fmla="*/ 2170707 w 4345388"/>
                  <a:gd name="connsiteY50" fmla="*/ 377687 h 1748754"/>
                  <a:gd name="connsiteX51" fmla="*/ 2182634 w 4345388"/>
                  <a:gd name="connsiteY51" fmla="*/ 381663 h 1748754"/>
                  <a:gd name="connsiteX52" fmla="*/ 2274074 w 4345388"/>
                  <a:gd name="connsiteY52" fmla="*/ 377687 h 1748754"/>
                  <a:gd name="connsiteX53" fmla="*/ 2289976 w 4345388"/>
                  <a:gd name="connsiteY53" fmla="*/ 365760 h 1748754"/>
                  <a:gd name="connsiteX54" fmla="*/ 2313830 w 4345388"/>
                  <a:gd name="connsiteY54" fmla="*/ 345882 h 1748754"/>
                  <a:gd name="connsiteX55" fmla="*/ 2337684 w 4345388"/>
                  <a:gd name="connsiteY55" fmla="*/ 314077 h 1748754"/>
                  <a:gd name="connsiteX56" fmla="*/ 2345635 w 4345388"/>
                  <a:gd name="connsiteY56" fmla="*/ 290223 h 1748754"/>
                  <a:gd name="connsiteX57" fmla="*/ 2361538 w 4345388"/>
                  <a:gd name="connsiteY57" fmla="*/ 258418 h 1748754"/>
                  <a:gd name="connsiteX58" fmla="*/ 2365514 w 4345388"/>
                  <a:gd name="connsiteY58" fmla="*/ 242515 h 1748754"/>
                  <a:gd name="connsiteX59" fmla="*/ 2373465 w 4345388"/>
                  <a:gd name="connsiteY59" fmla="*/ 222637 h 1748754"/>
                  <a:gd name="connsiteX60" fmla="*/ 2377441 w 4345388"/>
                  <a:gd name="connsiteY60" fmla="*/ 210710 h 1748754"/>
                  <a:gd name="connsiteX61" fmla="*/ 2381416 w 4345388"/>
                  <a:gd name="connsiteY61" fmla="*/ 421420 h 1748754"/>
                  <a:gd name="connsiteX62" fmla="*/ 2385392 w 4345388"/>
                  <a:gd name="connsiteY62" fmla="*/ 441298 h 1748754"/>
                  <a:gd name="connsiteX63" fmla="*/ 2393343 w 4345388"/>
                  <a:gd name="connsiteY63" fmla="*/ 453225 h 1748754"/>
                  <a:gd name="connsiteX64" fmla="*/ 2413221 w 4345388"/>
                  <a:gd name="connsiteY64" fmla="*/ 489006 h 1748754"/>
                  <a:gd name="connsiteX65" fmla="*/ 2449002 w 4345388"/>
                  <a:gd name="connsiteY65" fmla="*/ 477079 h 1748754"/>
                  <a:gd name="connsiteX66" fmla="*/ 2468881 w 4345388"/>
                  <a:gd name="connsiteY66" fmla="*/ 457200 h 1748754"/>
                  <a:gd name="connsiteX67" fmla="*/ 2500686 w 4345388"/>
                  <a:gd name="connsiteY67" fmla="*/ 417444 h 1748754"/>
                  <a:gd name="connsiteX68" fmla="*/ 2512613 w 4345388"/>
                  <a:gd name="connsiteY68" fmla="*/ 405517 h 1748754"/>
                  <a:gd name="connsiteX69" fmla="*/ 2524540 w 4345388"/>
                  <a:gd name="connsiteY69" fmla="*/ 413468 h 1748754"/>
                  <a:gd name="connsiteX70" fmla="*/ 2532491 w 4345388"/>
                  <a:gd name="connsiteY70" fmla="*/ 437322 h 1748754"/>
                  <a:gd name="connsiteX71" fmla="*/ 2540442 w 4345388"/>
                  <a:gd name="connsiteY71" fmla="*/ 457200 h 1748754"/>
                  <a:gd name="connsiteX72" fmla="*/ 2544418 w 4345388"/>
                  <a:gd name="connsiteY72" fmla="*/ 477079 h 1748754"/>
                  <a:gd name="connsiteX73" fmla="*/ 2552369 w 4345388"/>
                  <a:gd name="connsiteY73" fmla="*/ 492981 h 1748754"/>
                  <a:gd name="connsiteX74" fmla="*/ 2560321 w 4345388"/>
                  <a:gd name="connsiteY74" fmla="*/ 512860 h 1748754"/>
                  <a:gd name="connsiteX75" fmla="*/ 2564296 w 4345388"/>
                  <a:gd name="connsiteY75" fmla="*/ 528762 h 1748754"/>
                  <a:gd name="connsiteX76" fmla="*/ 2576223 w 4345388"/>
                  <a:gd name="connsiteY76" fmla="*/ 544665 h 1748754"/>
                  <a:gd name="connsiteX77" fmla="*/ 2592126 w 4345388"/>
                  <a:gd name="connsiteY77" fmla="*/ 568519 h 1748754"/>
                  <a:gd name="connsiteX78" fmla="*/ 2604053 w 4345388"/>
                  <a:gd name="connsiteY78" fmla="*/ 588397 h 1748754"/>
                  <a:gd name="connsiteX79" fmla="*/ 2623931 w 4345388"/>
                  <a:gd name="connsiteY79" fmla="*/ 580446 h 1748754"/>
                  <a:gd name="connsiteX80" fmla="*/ 2643809 w 4345388"/>
                  <a:gd name="connsiteY80" fmla="*/ 552616 h 1748754"/>
                  <a:gd name="connsiteX81" fmla="*/ 2663687 w 4345388"/>
                  <a:gd name="connsiteY81" fmla="*/ 516835 h 1748754"/>
                  <a:gd name="connsiteX82" fmla="*/ 2679590 w 4345388"/>
                  <a:gd name="connsiteY82" fmla="*/ 481054 h 1748754"/>
                  <a:gd name="connsiteX83" fmla="*/ 2683566 w 4345388"/>
                  <a:gd name="connsiteY83" fmla="*/ 469127 h 1748754"/>
                  <a:gd name="connsiteX84" fmla="*/ 2691517 w 4345388"/>
                  <a:gd name="connsiteY84" fmla="*/ 457200 h 1748754"/>
                  <a:gd name="connsiteX85" fmla="*/ 2703444 w 4345388"/>
                  <a:gd name="connsiteY85" fmla="*/ 425395 h 1748754"/>
                  <a:gd name="connsiteX86" fmla="*/ 2711395 w 4345388"/>
                  <a:gd name="connsiteY86" fmla="*/ 409493 h 1748754"/>
                  <a:gd name="connsiteX87" fmla="*/ 2735249 w 4345388"/>
                  <a:gd name="connsiteY87" fmla="*/ 461176 h 1748754"/>
                  <a:gd name="connsiteX88" fmla="*/ 2755127 w 4345388"/>
                  <a:gd name="connsiteY88" fmla="*/ 504908 h 1748754"/>
                  <a:gd name="connsiteX89" fmla="*/ 2771030 w 4345388"/>
                  <a:gd name="connsiteY89" fmla="*/ 556592 h 1748754"/>
                  <a:gd name="connsiteX90" fmla="*/ 2775006 w 4345388"/>
                  <a:gd name="connsiteY90" fmla="*/ 572494 h 1748754"/>
                  <a:gd name="connsiteX91" fmla="*/ 2782957 w 4345388"/>
                  <a:gd name="connsiteY91" fmla="*/ 588397 h 1748754"/>
                  <a:gd name="connsiteX92" fmla="*/ 2802835 w 4345388"/>
                  <a:gd name="connsiteY92" fmla="*/ 624178 h 1748754"/>
                  <a:gd name="connsiteX93" fmla="*/ 2818738 w 4345388"/>
                  <a:gd name="connsiteY93" fmla="*/ 640080 h 1748754"/>
                  <a:gd name="connsiteX94" fmla="*/ 2830665 w 4345388"/>
                  <a:gd name="connsiteY94" fmla="*/ 663934 h 1748754"/>
                  <a:gd name="connsiteX95" fmla="*/ 2834641 w 4345388"/>
                  <a:gd name="connsiteY95" fmla="*/ 679837 h 1748754"/>
                  <a:gd name="connsiteX96" fmla="*/ 2846567 w 4345388"/>
                  <a:gd name="connsiteY96" fmla="*/ 695740 h 1748754"/>
                  <a:gd name="connsiteX97" fmla="*/ 2862470 w 4345388"/>
                  <a:gd name="connsiteY97" fmla="*/ 743447 h 1748754"/>
                  <a:gd name="connsiteX98" fmla="*/ 2866446 w 4345388"/>
                  <a:gd name="connsiteY98" fmla="*/ 759350 h 1748754"/>
                  <a:gd name="connsiteX99" fmla="*/ 2882348 w 4345388"/>
                  <a:gd name="connsiteY99" fmla="*/ 795131 h 1748754"/>
                  <a:gd name="connsiteX100" fmla="*/ 2886324 w 4345388"/>
                  <a:gd name="connsiteY100" fmla="*/ 811034 h 1748754"/>
                  <a:gd name="connsiteX101" fmla="*/ 2898251 w 4345388"/>
                  <a:gd name="connsiteY101" fmla="*/ 834887 h 1748754"/>
                  <a:gd name="connsiteX102" fmla="*/ 2910178 w 4345388"/>
                  <a:gd name="connsiteY102" fmla="*/ 826936 h 1748754"/>
                  <a:gd name="connsiteX103" fmla="*/ 2949934 w 4345388"/>
                  <a:gd name="connsiteY103" fmla="*/ 751399 h 1748754"/>
                  <a:gd name="connsiteX104" fmla="*/ 2957886 w 4345388"/>
                  <a:gd name="connsiteY104" fmla="*/ 703691 h 1748754"/>
                  <a:gd name="connsiteX105" fmla="*/ 2977764 w 4345388"/>
                  <a:gd name="connsiteY105" fmla="*/ 663934 h 1748754"/>
                  <a:gd name="connsiteX106" fmla="*/ 2981740 w 4345388"/>
                  <a:gd name="connsiteY106" fmla="*/ 620202 h 1748754"/>
                  <a:gd name="connsiteX107" fmla="*/ 3005594 w 4345388"/>
                  <a:gd name="connsiteY107" fmla="*/ 576470 h 1748754"/>
                  <a:gd name="connsiteX108" fmla="*/ 3025472 w 4345388"/>
                  <a:gd name="connsiteY108" fmla="*/ 500933 h 1748754"/>
                  <a:gd name="connsiteX109" fmla="*/ 3041374 w 4345388"/>
                  <a:gd name="connsiteY109" fmla="*/ 421420 h 1748754"/>
                  <a:gd name="connsiteX110" fmla="*/ 3049326 w 4345388"/>
                  <a:gd name="connsiteY110" fmla="*/ 405517 h 1748754"/>
                  <a:gd name="connsiteX111" fmla="*/ 3061253 w 4345388"/>
                  <a:gd name="connsiteY111" fmla="*/ 365760 h 1748754"/>
                  <a:gd name="connsiteX112" fmla="*/ 3085107 w 4345388"/>
                  <a:gd name="connsiteY112" fmla="*/ 310101 h 1748754"/>
                  <a:gd name="connsiteX113" fmla="*/ 3101009 w 4345388"/>
                  <a:gd name="connsiteY113" fmla="*/ 349858 h 1748754"/>
                  <a:gd name="connsiteX114" fmla="*/ 3104985 w 4345388"/>
                  <a:gd name="connsiteY114" fmla="*/ 373712 h 1748754"/>
                  <a:gd name="connsiteX115" fmla="*/ 3116912 w 4345388"/>
                  <a:gd name="connsiteY115" fmla="*/ 429371 h 1748754"/>
                  <a:gd name="connsiteX116" fmla="*/ 3136790 w 4345388"/>
                  <a:gd name="connsiteY116" fmla="*/ 489006 h 1748754"/>
                  <a:gd name="connsiteX117" fmla="*/ 3180522 w 4345388"/>
                  <a:gd name="connsiteY117" fmla="*/ 652007 h 1748754"/>
                  <a:gd name="connsiteX118" fmla="*/ 3196425 w 4345388"/>
                  <a:gd name="connsiteY118" fmla="*/ 703691 h 1748754"/>
                  <a:gd name="connsiteX119" fmla="*/ 3220279 w 4345388"/>
                  <a:gd name="connsiteY119" fmla="*/ 807058 h 1748754"/>
                  <a:gd name="connsiteX120" fmla="*/ 3248108 w 4345388"/>
                  <a:gd name="connsiteY120" fmla="*/ 898498 h 1748754"/>
                  <a:gd name="connsiteX121" fmla="*/ 3252084 w 4345388"/>
                  <a:gd name="connsiteY121" fmla="*/ 926327 h 1748754"/>
                  <a:gd name="connsiteX122" fmla="*/ 3267987 w 4345388"/>
                  <a:gd name="connsiteY122" fmla="*/ 966084 h 1748754"/>
                  <a:gd name="connsiteX123" fmla="*/ 3271962 w 4345388"/>
                  <a:gd name="connsiteY123" fmla="*/ 978011 h 1748754"/>
                  <a:gd name="connsiteX124" fmla="*/ 3283889 w 4345388"/>
                  <a:gd name="connsiteY124" fmla="*/ 981987 h 1748754"/>
                  <a:gd name="connsiteX125" fmla="*/ 3291841 w 4345388"/>
                  <a:gd name="connsiteY125" fmla="*/ 974035 h 1748754"/>
                  <a:gd name="connsiteX126" fmla="*/ 3307743 w 4345388"/>
                  <a:gd name="connsiteY126" fmla="*/ 942230 h 1748754"/>
                  <a:gd name="connsiteX127" fmla="*/ 3315694 w 4345388"/>
                  <a:gd name="connsiteY127" fmla="*/ 918376 h 1748754"/>
                  <a:gd name="connsiteX128" fmla="*/ 3335573 w 4345388"/>
                  <a:gd name="connsiteY128" fmla="*/ 950181 h 1748754"/>
                  <a:gd name="connsiteX129" fmla="*/ 3367378 w 4345388"/>
                  <a:gd name="connsiteY129" fmla="*/ 1021743 h 1748754"/>
                  <a:gd name="connsiteX130" fmla="*/ 3399183 w 4345388"/>
                  <a:gd name="connsiteY130" fmla="*/ 1077402 h 1748754"/>
                  <a:gd name="connsiteX131" fmla="*/ 3415086 w 4345388"/>
                  <a:gd name="connsiteY131" fmla="*/ 1073427 h 1748754"/>
                  <a:gd name="connsiteX132" fmla="*/ 3430988 w 4345388"/>
                  <a:gd name="connsiteY132" fmla="*/ 1045597 h 1748754"/>
                  <a:gd name="connsiteX133" fmla="*/ 3454842 w 4345388"/>
                  <a:gd name="connsiteY133" fmla="*/ 993914 h 1748754"/>
                  <a:gd name="connsiteX134" fmla="*/ 3478696 w 4345388"/>
                  <a:gd name="connsiteY134" fmla="*/ 942230 h 1748754"/>
                  <a:gd name="connsiteX135" fmla="*/ 3490623 w 4345388"/>
                  <a:gd name="connsiteY135" fmla="*/ 938254 h 1748754"/>
                  <a:gd name="connsiteX136" fmla="*/ 3522428 w 4345388"/>
                  <a:gd name="connsiteY136" fmla="*/ 981987 h 1748754"/>
                  <a:gd name="connsiteX137" fmla="*/ 3538331 w 4345388"/>
                  <a:gd name="connsiteY137" fmla="*/ 1001865 h 1748754"/>
                  <a:gd name="connsiteX138" fmla="*/ 3582063 w 4345388"/>
                  <a:gd name="connsiteY138" fmla="*/ 1085354 h 1748754"/>
                  <a:gd name="connsiteX139" fmla="*/ 3609893 w 4345388"/>
                  <a:gd name="connsiteY139" fmla="*/ 1137037 h 1748754"/>
                  <a:gd name="connsiteX140" fmla="*/ 3629771 w 4345388"/>
                  <a:gd name="connsiteY140" fmla="*/ 1184745 h 1748754"/>
                  <a:gd name="connsiteX141" fmla="*/ 3641698 w 4345388"/>
                  <a:gd name="connsiteY141" fmla="*/ 1200647 h 1748754"/>
                  <a:gd name="connsiteX142" fmla="*/ 3653625 w 4345388"/>
                  <a:gd name="connsiteY142" fmla="*/ 1228477 h 1748754"/>
                  <a:gd name="connsiteX143" fmla="*/ 3665552 w 4345388"/>
                  <a:gd name="connsiteY143" fmla="*/ 1216550 h 1748754"/>
                  <a:gd name="connsiteX144" fmla="*/ 3721211 w 4345388"/>
                  <a:gd name="connsiteY144" fmla="*/ 1045597 h 1748754"/>
                  <a:gd name="connsiteX145" fmla="*/ 3768919 w 4345388"/>
                  <a:gd name="connsiteY145" fmla="*/ 882595 h 1748754"/>
                  <a:gd name="connsiteX146" fmla="*/ 3776870 w 4345388"/>
                  <a:gd name="connsiteY146" fmla="*/ 830912 h 1748754"/>
                  <a:gd name="connsiteX147" fmla="*/ 3792773 w 4345388"/>
                  <a:gd name="connsiteY147" fmla="*/ 795131 h 1748754"/>
                  <a:gd name="connsiteX148" fmla="*/ 3800724 w 4345388"/>
                  <a:gd name="connsiteY148" fmla="*/ 771277 h 1748754"/>
                  <a:gd name="connsiteX149" fmla="*/ 3808675 w 4345388"/>
                  <a:gd name="connsiteY149" fmla="*/ 735496 h 1748754"/>
                  <a:gd name="connsiteX150" fmla="*/ 3824578 w 4345388"/>
                  <a:gd name="connsiteY150" fmla="*/ 711642 h 1748754"/>
                  <a:gd name="connsiteX151" fmla="*/ 3828554 w 4345388"/>
                  <a:gd name="connsiteY151" fmla="*/ 723569 h 1748754"/>
                  <a:gd name="connsiteX152" fmla="*/ 3836505 w 4345388"/>
                  <a:gd name="connsiteY152" fmla="*/ 735496 h 1748754"/>
                  <a:gd name="connsiteX153" fmla="*/ 3840481 w 4345388"/>
                  <a:gd name="connsiteY153" fmla="*/ 763326 h 1748754"/>
                  <a:gd name="connsiteX154" fmla="*/ 3884213 w 4345388"/>
                  <a:gd name="connsiteY154" fmla="*/ 926327 h 1748754"/>
                  <a:gd name="connsiteX155" fmla="*/ 3896140 w 4345388"/>
                  <a:gd name="connsiteY155" fmla="*/ 958133 h 1748754"/>
                  <a:gd name="connsiteX156" fmla="*/ 3904091 w 4345388"/>
                  <a:gd name="connsiteY156" fmla="*/ 997889 h 1748754"/>
                  <a:gd name="connsiteX157" fmla="*/ 3916018 w 4345388"/>
                  <a:gd name="connsiteY157" fmla="*/ 1049573 h 1748754"/>
                  <a:gd name="connsiteX158" fmla="*/ 3947823 w 4345388"/>
                  <a:gd name="connsiteY158" fmla="*/ 1152940 h 1748754"/>
                  <a:gd name="connsiteX159" fmla="*/ 3959750 w 4345388"/>
                  <a:gd name="connsiteY159" fmla="*/ 1172818 h 1748754"/>
                  <a:gd name="connsiteX160" fmla="*/ 3971677 w 4345388"/>
                  <a:gd name="connsiteY160" fmla="*/ 1220526 h 1748754"/>
                  <a:gd name="connsiteX161" fmla="*/ 3995531 w 4345388"/>
                  <a:gd name="connsiteY161" fmla="*/ 1327868 h 1748754"/>
                  <a:gd name="connsiteX162" fmla="*/ 4023361 w 4345388"/>
                  <a:gd name="connsiteY162" fmla="*/ 1363649 h 1748754"/>
                  <a:gd name="connsiteX163" fmla="*/ 4031312 w 4345388"/>
                  <a:gd name="connsiteY163" fmla="*/ 1375576 h 1748754"/>
                  <a:gd name="connsiteX164" fmla="*/ 4043239 w 4345388"/>
                  <a:gd name="connsiteY164" fmla="*/ 1399430 h 1748754"/>
                  <a:gd name="connsiteX165" fmla="*/ 4055166 w 4345388"/>
                  <a:gd name="connsiteY165" fmla="*/ 1403406 h 1748754"/>
                  <a:gd name="connsiteX166" fmla="*/ 4082995 w 4345388"/>
                  <a:gd name="connsiteY166" fmla="*/ 1411357 h 1748754"/>
                  <a:gd name="connsiteX167" fmla="*/ 4114801 w 4345388"/>
                  <a:gd name="connsiteY167" fmla="*/ 1415333 h 1748754"/>
                  <a:gd name="connsiteX168" fmla="*/ 4130703 w 4345388"/>
                  <a:gd name="connsiteY168" fmla="*/ 1419308 h 1748754"/>
                  <a:gd name="connsiteX169" fmla="*/ 4154557 w 4345388"/>
                  <a:gd name="connsiteY169" fmla="*/ 1411357 h 1748754"/>
                  <a:gd name="connsiteX170" fmla="*/ 4166484 w 4345388"/>
                  <a:gd name="connsiteY170" fmla="*/ 1399430 h 1748754"/>
                  <a:gd name="connsiteX171" fmla="*/ 4198289 w 4345388"/>
                  <a:gd name="connsiteY171" fmla="*/ 1347747 h 1748754"/>
                  <a:gd name="connsiteX172" fmla="*/ 4234070 w 4345388"/>
                  <a:gd name="connsiteY172" fmla="*/ 1351722 h 1748754"/>
                  <a:gd name="connsiteX173" fmla="*/ 4257924 w 4345388"/>
                  <a:gd name="connsiteY173" fmla="*/ 1371600 h 1748754"/>
                  <a:gd name="connsiteX174" fmla="*/ 4273827 w 4345388"/>
                  <a:gd name="connsiteY174" fmla="*/ 1383527 h 1748754"/>
                  <a:gd name="connsiteX175" fmla="*/ 4313583 w 4345388"/>
                  <a:gd name="connsiteY175" fmla="*/ 1419308 h 1748754"/>
                  <a:gd name="connsiteX176" fmla="*/ 4325510 w 4345388"/>
                  <a:gd name="connsiteY176" fmla="*/ 1439187 h 1748754"/>
                  <a:gd name="connsiteX177" fmla="*/ 4337437 w 4345388"/>
                  <a:gd name="connsiteY177" fmla="*/ 1467016 h 1748754"/>
                  <a:gd name="connsiteX178" fmla="*/ 4345388 w 4345388"/>
                  <a:gd name="connsiteY178" fmla="*/ 1486894 h 1748754"/>
                  <a:gd name="connsiteX0" fmla="*/ 0 w 4345388"/>
                  <a:gd name="connsiteY0" fmla="*/ 1741336 h 1746652"/>
                  <a:gd name="connsiteX1" fmla="*/ 1423284 w 4345388"/>
                  <a:gd name="connsiteY1" fmla="*/ 1745311 h 1746652"/>
                  <a:gd name="connsiteX2" fmla="*/ 1619181 w 4345388"/>
                  <a:gd name="connsiteY2" fmla="*/ 1741208 h 1746652"/>
                  <a:gd name="connsiteX3" fmla="*/ 1721458 w 4345388"/>
                  <a:gd name="connsiteY3" fmla="*/ 1542554 h 1746652"/>
                  <a:gd name="connsiteX4" fmla="*/ 1725434 w 4345388"/>
                  <a:gd name="connsiteY4" fmla="*/ 1510748 h 1746652"/>
                  <a:gd name="connsiteX5" fmla="*/ 1733385 w 4345388"/>
                  <a:gd name="connsiteY5" fmla="*/ 1439187 h 1746652"/>
                  <a:gd name="connsiteX6" fmla="*/ 1741336 w 4345388"/>
                  <a:gd name="connsiteY6" fmla="*/ 1407381 h 1746652"/>
                  <a:gd name="connsiteX7" fmla="*/ 1745312 w 4345388"/>
                  <a:gd name="connsiteY7" fmla="*/ 1284136 h 1746652"/>
                  <a:gd name="connsiteX8" fmla="*/ 1749287 w 4345388"/>
                  <a:gd name="connsiteY8" fmla="*/ 1264258 h 1746652"/>
                  <a:gd name="connsiteX9" fmla="*/ 1765190 w 4345388"/>
                  <a:gd name="connsiteY9" fmla="*/ 1204623 h 1746652"/>
                  <a:gd name="connsiteX10" fmla="*/ 1777117 w 4345388"/>
                  <a:gd name="connsiteY10" fmla="*/ 1164867 h 1746652"/>
                  <a:gd name="connsiteX11" fmla="*/ 1789044 w 4345388"/>
                  <a:gd name="connsiteY11" fmla="*/ 1109207 h 1746652"/>
                  <a:gd name="connsiteX12" fmla="*/ 1804947 w 4345388"/>
                  <a:gd name="connsiteY12" fmla="*/ 1041621 h 1746652"/>
                  <a:gd name="connsiteX13" fmla="*/ 1816874 w 4345388"/>
                  <a:gd name="connsiteY13" fmla="*/ 1009816 h 1746652"/>
                  <a:gd name="connsiteX14" fmla="*/ 1828801 w 4345388"/>
                  <a:gd name="connsiteY14" fmla="*/ 978011 h 1746652"/>
                  <a:gd name="connsiteX15" fmla="*/ 1844703 w 4345388"/>
                  <a:gd name="connsiteY15" fmla="*/ 950181 h 1746652"/>
                  <a:gd name="connsiteX16" fmla="*/ 1848679 w 4345388"/>
                  <a:gd name="connsiteY16" fmla="*/ 934279 h 1746652"/>
                  <a:gd name="connsiteX17" fmla="*/ 1856630 w 4345388"/>
                  <a:gd name="connsiteY17" fmla="*/ 918376 h 1746652"/>
                  <a:gd name="connsiteX18" fmla="*/ 1864581 w 4345388"/>
                  <a:gd name="connsiteY18" fmla="*/ 894522 h 1746652"/>
                  <a:gd name="connsiteX19" fmla="*/ 1876508 w 4345388"/>
                  <a:gd name="connsiteY19" fmla="*/ 870668 h 1746652"/>
                  <a:gd name="connsiteX20" fmla="*/ 1884460 w 4345388"/>
                  <a:gd name="connsiteY20" fmla="*/ 826936 h 1746652"/>
                  <a:gd name="connsiteX21" fmla="*/ 1900362 w 4345388"/>
                  <a:gd name="connsiteY21" fmla="*/ 775253 h 1746652"/>
                  <a:gd name="connsiteX22" fmla="*/ 1904338 w 4345388"/>
                  <a:gd name="connsiteY22" fmla="*/ 739472 h 1746652"/>
                  <a:gd name="connsiteX23" fmla="*/ 1916265 w 4345388"/>
                  <a:gd name="connsiteY23" fmla="*/ 608275 h 1746652"/>
                  <a:gd name="connsiteX24" fmla="*/ 1924216 w 4345388"/>
                  <a:gd name="connsiteY24" fmla="*/ 548640 h 1746652"/>
                  <a:gd name="connsiteX25" fmla="*/ 1940119 w 4345388"/>
                  <a:gd name="connsiteY25" fmla="*/ 492981 h 1746652"/>
                  <a:gd name="connsiteX26" fmla="*/ 1956021 w 4345388"/>
                  <a:gd name="connsiteY26" fmla="*/ 441298 h 1746652"/>
                  <a:gd name="connsiteX27" fmla="*/ 1959997 w 4345388"/>
                  <a:gd name="connsiteY27" fmla="*/ 417444 h 1746652"/>
                  <a:gd name="connsiteX28" fmla="*/ 1963973 w 4345388"/>
                  <a:gd name="connsiteY28" fmla="*/ 405517 h 1746652"/>
                  <a:gd name="connsiteX29" fmla="*/ 1967948 w 4345388"/>
                  <a:gd name="connsiteY29" fmla="*/ 357809 h 1746652"/>
                  <a:gd name="connsiteX30" fmla="*/ 1979875 w 4345388"/>
                  <a:gd name="connsiteY30" fmla="*/ 294199 h 1746652"/>
                  <a:gd name="connsiteX31" fmla="*/ 1987827 w 4345388"/>
                  <a:gd name="connsiteY31" fmla="*/ 214686 h 1746652"/>
                  <a:gd name="connsiteX32" fmla="*/ 1995778 w 4345388"/>
                  <a:gd name="connsiteY32" fmla="*/ 182880 h 1746652"/>
                  <a:gd name="connsiteX33" fmla="*/ 1999754 w 4345388"/>
                  <a:gd name="connsiteY33" fmla="*/ 163002 h 1746652"/>
                  <a:gd name="connsiteX34" fmla="*/ 2003729 w 4345388"/>
                  <a:gd name="connsiteY34" fmla="*/ 123246 h 1746652"/>
                  <a:gd name="connsiteX35" fmla="*/ 2015656 w 4345388"/>
                  <a:gd name="connsiteY35" fmla="*/ 79514 h 1746652"/>
                  <a:gd name="connsiteX36" fmla="*/ 2023607 w 4345388"/>
                  <a:gd name="connsiteY36" fmla="*/ 59635 h 1746652"/>
                  <a:gd name="connsiteX37" fmla="*/ 2055413 w 4345388"/>
                  <a:gd name="connsiteY37" fmla="*/ 3976 h 1746652"/>
                  <a:gd name="connsiteX38" fmla="*/ 2075291 w 4345388"/>
                  <a:gd name="connsiteY38" fmla="*/ 0 h 1746652"/>
                  <a:gd name="connsiteX39" fmla="*/ 2083242 w 4345388"/>
                  <a:gd name="connsiteY39" fmla="*/ 15903 h 1746652"/>
                  <a:gd name="connsiteX40" fmla="*/ 2087218 w 4345388"/>
                  <a:gd name="connsiteY40" fmla="*/ 31806 h 1746652"/>
                  <a:gd name="connsiteX41" fmla="*/ 2099145 w 4345388"/>
                  <a:gd name="connsiteY41" fmla="*/ 79514 h 1746652"/>
                  <a:gd name="connsiteX42" fmla="*/ 2103121 w 4345388"/>
                  <a:gd name="connsiteY42" fmla="*/ 123246 h 1746652"/>
                  <a:gd name="connsiteX43" fmla="*/ 2115047 w 4345388"/>
                  <a:gd name="connsiteY43" fmla="*/ 186856 h 1746652"/>
                  <a:gd name="connsiteX44" fmla="*/ 2119023 w 4345388"/>
                  <a:gd name="connsiteY44" fmla="*/ 198783 h 1746652"/>
                  <a:gd name="connsiteX45" fmla="*/ 2134926 w 4345388"/>
                  <a:gd name="connsiteY45" fmla="*/ 250467 h 1746652"/>
                  <a:gd name="connsiteX46" fmla="*/ 2138901 w 4345388"/>
                  <a:gd name="connsiteY46" fmla="*/ 262394 h 1746652"/>
                  <a:gd name="connsiteX47" fmla="*/ 2142877 w 4345388"/>
                  <a:gd name="connsiteY47" fmla="*/ 286247 h 1746652"/>
                  <a:gd name="connsiteX48" fmla="*/ 2146853 w 4345388"/>
                  <a:gd name="connsiteY48" fmla="*/ 318053 h 1746652"/>
                  <a:gd name="connsiteX49" fmla="*/ 2158780 w 4345388"/>
                  <a:gd name="connsiteY49" fmla="*/ 353834 h 1746652"/>
                  <a:gd name="connsiteX50" fmla="*/ 2170707 w 4345388"/>
                  <a:gd name="connsiteY50" fmla="*/ 377687 h 1746652"/>
                  <a:gd name="connsiteX51" fmla="*/ 2182634 w 4345388"/>
                  <a:gd name="connsiteY51" fmla="*/ 381663 h 1746652"/>
                  <a:gd name="connsiteX52" fmla="*/ 2274074 w 4345388"/>
                  <a:gd name="connsiteY52" fmla="*/ 377687 h 1746652"/>
                  <a:gd name="connsiteX53" fmla="*/ 2289976 w 4345388"/>
                  <a:gd name="connsiteY53" fmla="*/ 365760 h 1746652"/>
                  <a:gd name="connsiteX54" fmla="*/ 2313830 w 4345388"/>
                  <a:gd name="connsiteY54" fmla="*/ 345882 h 1746652"/>
                  <a:gd name="connsiteX55" fmla="*/ 2337684 w 4345388"/>
                  <a:gd name="connsiteY55" fmla="*/ 314077 h 1746652"/>
                  <a:gd name="connsiteX56" fmla="*/ 2345635 w 4345388"/>
                  <a:gd name="connsiteY56" fmla="*/ 290223 h 1746652"/>
                  <a:gd name="connsiteX57" fmla="*/ 2361538 w 4345388"/>
                  <a:gd name="connsiteY57" fmla="*/ 258418 h 1746652"/>
                  <a:gd name="connsiteX58" fmla="*/ 2365514 w 4345388"/>
                  <a:gd name="connsiteY58" fmla="*/ 242515 h 1746652"/>
                  <a:gd name="connsiteX59" fmla="*/ 2373465 w 4345388"/>
                  <a:gd name="connsiteY59" fmla="*/ 222637 h 1746652"/>
                  <a:gd name="connsiteX60" fmla="*/ 2377441 w 4345388"/>
                  <a:gd name="connsiteY60" fmla="*/ 210710 h 1746652"/>
                  <a:gd name="connsiteX61" fmla="*/ 2381416 w 4345388"/>
                  <a:gd name="connsiteY61" fmla="*/ 421420 h 1746652"/>
                  <a:gd name="connsiteX62" fmla="*/ 2385392 w 4345388"/>
                  <a:gd name="connsiteY62" fmla="*/ 441298 h 1746652"/>
                  <a:gd name="connsiteX63" fmla="*/ 2393343 w 4345388"/>
                  <a:gd name="connsiteY63" fmla="*/ 453225 h 1746652"/>
                  <a:gd name="connsiteX64" fmla="*/ 2413221 w 4345388"/>
                  <a:gd name="connsiteY64" fmla="*/ 489006 h 1746652"/>
                  <a:gd name="connsiteX65" fmla="*/ 2449002 w 4345388"/>
                  <a:gd name="connsiteY65" fmla="*/ 477079 h 1746652"/>
                  <a:gd name="connsiteX66" fmla="*/ 2468881 w 4345388"/>
                  <a:gd name="connsiteY66" fmla="*/ 457200 h 1746652"/>
                  <a:gd name="connsiteX67" fmla="*/ 2500686 w 4345388"/>
                  <a:gd name="connsiteY67" fmla="*/ 417444 h 1746652"/>
                  <a:gd name="connsiteX68" fmla="*/ 2512613 w 4345388"/>
                  <a:gd name="connsiteY68" fmla="*/ 405517 h 1746652"/>
                  <a:gd name="connsiteX69" fmla="*/ 2524540 w 4345388"/>
                  <a:gd name="connsiteY69" fmla="*/ 413468 h 1746652"/>
                  <a:gd name="connsiteX70" fmla="*/ 2532491 w 4345388"/>
                  <a:gd name="connsiteY70" fmla="*/ 437322 h 1746652"/>
                  <a:gd name="connsiteX71" fmla="*/ 2540442 w 4345388"/>
                  <a:gd name="connsiteY71" fmla="*/ 457200 h 1746652"/>
                  <a:gd name="connsiteX72" fmla="*/ 2544418 w 4345388"/>
                  <a:gd name="connsiteY72" fmla="*/ 477079 h 1746652"/>
                  <a:gd name="connsiteX73" fmla="*/ 2552369 w 4345388"/>
                  <a:gd name="connsiteY73" fmla="*/ 492981 h 1746652"/>
                  <a:gd name="connsiteX74" fmla="*/ 2560321 w 4345388"/>
                  <a:gd name="connsiteY74" fmla="*/ 512860 h 1746652"/>
                  <a:gd name="connsiteX75" fmla="*/ 2564296 w 4345388"/>
                  <a:gd name="connsiteY75" fmla="*/ 528762 h 1746652"/>
                  <a:gd name="connsiteX76" fmla="*/ 2576223 w 4345388"/>
                  <a:gd name="connsiteY76" fmla="*/ 544665 h 1746652"/>
                  <a:gd name="connsiteX77" fmla="*/ 2592126 w 4345388"/>
                  <a:gd name="connsiteY77" fmla="*/ 568519 h 1746652"/>
                  <a:gd name="connsiteX78" fmla="*/ 2604053 w 4345388"/>
                  <a:gd name="connsiteY78" fmla="*/ 588397 h 1746652"/>
                  <a:gd name="connsiteX79" fmla="*/ 2623931 w 4345388"/>
                  <a:gd name="connsiteY79" fmla="*/ 580446 h 1746652"/>
                  <a:gd name="connsiteX80" fmla="*/ 2643809 w 4345388"/>
                  <a:gd name="connsiteY80" fmla="*/ 552616 h 1746652"/>
                  <a:gd name="connsiteX81" fmla="*/ 2663687 w 4345388"/>
                  <a:gd name="connsiteY81" fmla="*/ 516835 h 1746652"/>
                  <a:gd name="connsiteX82" fmla="*/ 2679590 w 4345388"/>
                  <a:gd name="connsiteY82" fmla="*/ 481054 h 1746652"/>
                  <a:gd name="connsiteX83" fmla="*/ 2683566 w 4345388"/>
                  <a:gd name="connsiteY83" fmla="*/ 469127 h 1746652"/>
                  <a:gd name="connsiteX84" fmla="*/ 2691517 w 4345388"/>
                  <a:gd name="connsiteY84" fmla="*/ 457200 h 1746652"/>
                  <a:gd name="connsiteX85" fmla="*/ 2703444 w 4345388"/>
                  <a:gd name="connsiteY85" fmla="*/ 425395 h 1746652"/>
                  <a:gd name="connsiteX86" fmla="*/ 2711395 w 4345388"/>
                  <a:gd name="connsiteY86" fmla="*/ 409493 h 1746652"/>
                  <a:gd name="connsiteX87" fmla="*/ 2735249 w 4345388"/>
                  <a:gd name="connsiteY87" fmla="*/ 461176 h 1746652"/>
                  <a:gd name="connsiteX88" fmla="*/ 2755127 w 4345388"/>
                  <a:gd name="connsiteY88" fmla="*/ 504908 h 1746652"/>
                  <a:gd name="connsiteX89" fmla="*/ 2771030 w 4345388"/>
                  <a:gd name="connsiteY89" fmla="*/ 556592 h 1746652"/>
                  <a:gd name="connsiteX90" fmla="*/ 2775006 w 4345388"/>
                  <a:gd name="connsiteY90" fmla="*/ 572494 h 1746652"/>
                  <a:gd name="connsiteX91" fmla="*/ 2782957 w 4345388"/>
                  <a:gd name="connsiteY91" fmla="*/ 588397 h 1746652"/>
                  <a:gd name="connsiteX92" fmla="*/ 2802835 w 4345388"/>
                  <a:gd name="connsiteY92" fmla="*/ 624178 h 1746652"/>
                  <a:gd name="connsiteX93" fmla="*/ 2818738 w 4345388"/>
                  <a:gd name="connsiteY93" fmla="*/ 640080 h 1746652"/>
                  <a:gd name="connsiteX94" fmla="*/ 2830665 w 4345388"/>
                  <a:gd name="connsiteY94" fmla="*/ 663934 h 1746652"/>
                  <a:gd name="connsiteX95" fmla="*/ 2834641 w 4345388"/>
                  <a:gd name="connsiteY95" fmla="*/ 679837 h 1746652"/>
                  <a:gd name="connsiteX96" fmla="*/ 2846567 w 4345388"/>
                  <a:gd name="connsiteY96" fmla="*/ 695740 h 1746652"/>
                  <a:gd name="connsiteX97" fmla="*/ 2862470 w 4345388"/>
                  <a:gd name="connsiteY97" fmla="*/ 743447 h 1746652"/>
                  <a:gd name="connsiteX98" fmla="*/ 2866446 w 4345388"/>
                  <a:gd name="connsiteY98" fmla="*/ 759350 h 1746652"/>
                  <a:gd name="connsiteX99" fmla="*/ 2882348 w 4345388"/>
                  <a:gd name="connsiteY99" fmla="*/ 795131 h 1746652"/>
                  <a:gd name="connsiteX100" fmla="*/ 2886324 w 4345388"/>
                  <a:gd name="connsiteY100" fmla="*/ 811034 h 1746652"/>
                  <a:gd name="connsiteX101" fmla="*/ 2898251 w 4345388"/>
                  <a:gd name="connsiteY101" fmla="*/ 834887 h 1746652"/>
                  <a:gd name="connsiteX102" fmla="*/ 2910178 w 4345388"/>
                  <a:gd name="connsiteY102" fmla="*/ 826936 h 1746652"/>
                  <a:gd name="connsiteX103" fmla="*/ 2949934 w 4345388"/>
                  <a:gd name="connsiteY103" fmla="*/ 751399 h 1746652"/>
                  <a:gd name="connsiteX104" fmla="*/ 2957886 w 4345388"/>
                  <a:gd name="connsiteY104" fmla="*/ 703691 h 1746652"/>
                  <a:gd name="connsiteX105" fmla="*/ 2977764 w 4345388"/>
                  <a:gd name="connsiteY105" fmla="*/ 663934 h 1746652"/>
                  <a:gd name="connsiteX106" fmla="*/ 2981740 w 4345388"/>
                  <a:gd name="connsiteY106" fmla="*/ 620202 h 1746652"/>
                  <a:gd name="connsiteX107" fmla="*/ 3005594 w 4345388"/>
                  <a:gd name="connsiteY107" fmla="*/ 576470 h 1746652"/>
                  <a:gd name="connsiteX108" fmla="*/ 3025472 w 4345388"/>
                  <a:gd name="connsiteY108" fmla="*/ 500933 h 1746652"/>
                  <a:gd name="connsiteX109" fmla="*/ 3041374 w 4345388"/>
                  <a:gd name="connsiteY109" fmla="*/ 421420 h 1746652"/>
                  <a:gd name="connsiteX110" fmla="*/ 3049326 w 4345388"/>
                  <a:gd name="connsiteY110" fmla="*/ 405517 h 1746652"/>
                  <a:gd name="connsiteX111" fmla="*/ 3061253 w 4345388"/>
                  <a:gd name="connsiteY111" fmla="*/ 365760 h 1746652"/>
                  <a:gd name="connsiteX112" fmla="*/ 3085107 w 4345388"/>
                  <a:gd name="connsiteY112" fmla="*/ 310101 h 1746652"/>
                  <a:gd name="connsiteX113" fmla="*/ 3101009 w 4345388"/>
                  <a:gd name="connsiteY113" fmla="*/ 349858 h 1746652"/>
                  <a:gd name="connsiteX114" fmla="*/ 3104985 w 4345388"/>
                  <a:gd name="connsiteY114" fmla="*/ 373712 h 1746652"/>
                  <a:gd name="connsiteX115" fmla="*/ 3116912 w 4345388"/>
                  <a:gd name="connsiteY115" fmla="*/ 429371 h 1746652"/>
                  <a:gd name="connsiteX116" fmla="*/ 3136790 w 4345388"/>
                  <a:gd name="connsiteY116" fmla="*/ 489006 h 1746652"/>
                  <a:gd name="connsiteX117" fmla="*/ 3180522 w 4345388"/>
                  <a:gd name="connsiteY117" fmla="*/ 652007 h 1746652"/>
                  <a:gd name="connsiteX118" fmla="*/ 3196425 w 4345388"/>
                  <a:gd name="connsiteY118" fmla="*/ 703691 h 1746652"/>
                  <a:gd name="connsiteX119" fmla="*/ 3220279 w 4345388"/>
                  <a:gd name="connsiteY119" fmla="*/ 807058 h 1746652"/>
                  <a:gd name="connsiteX120" fmla="*/ 3248108 w 4345388"/>
                  <a:gd name="connsiteY120" fmla="*/ 898498 h 1746652"/>
                  <a:gd name="connsiteX121" fmla="*/ 3252084 w 4345388"/>
                  <a:gd name="connsiteY121" fmla="*/ 926327 h 1746652"/>
                  <a:gd name="connsiteX122" fmla="*/ 3267987 w 4345388"/>
                  <a:gd name="connsiteY122" fmla="*/ 966084 h 1746652"/>
                  <a:gd name="connsiteX123" fmla="*/ 3271962 w 4345388"/>
                  <a:gd name="connsiteY123" fmla="*/ 978011 h 1746652"/>
                  <a:gd name="connsiteX124" fmla="*/ 3283889 w 4345388"/>
                  <a:gd name="connsiteY124" fmla="*/ 981987 h 1746652"/>
                  <a:gd name="connsiteX125" fmla="*/ 3291841 w 4345388"/>
                  <a:gd name="connsiteY125" fmla="*/ 974035 h 1746652"/>
                  <a:gd name="connsiteX126" fmla="*/ 3307743 w 4345388"/>
                  <a:gd name="connsiteY126" fmla="*/ 942230 h 1746652"/>
                  <a:gd name="connsiteX127" fmla="*/ 3315694 w 4345388"/>
                  <a:gd name="connsiteY127" fmla="*/ 918376 h 1746652"/>
                  <a:gd name="connsiteX128" fmla="*/ 3335573 w 4345388"/>
                  <a:gd name="connsiteY128" fmla="*/ 950181 h 1746652"/>
                  <a:gd name="connsiteX129" fmla="*/ 3367378 w 4345388"/>
                  <a:gd name="connsiteY129" fmla="*/ 1021743 h 1746652"/>
                  <a:gd name="connsiteX130" fmla="*/ 3399183 w 4345388"/>
                  <a:gd name="connsiteY130" fmla="*/ 1077402 h 1746652"/>
                  <a:gd name="connsiteX131" fmla="*/ 3415086 w 4345388"/>
                  <a:gd name="connsiteY131" fmla="*/ 1073427 h 1746652"/>
                  <a:gd name="connsiteX132" fmla="*/ 3430988 w 4345388"/>
                  <a:gd name="connsiteY132" fmla="*/ 1045597 h 1746652"/>
                  <a:gd name="connsiteX133" fmla="*/ 3454842 w 4345388"/>
                  <a:gd name="connsiteY133" fmla="*/ 993914 h 1746652"/>
                  <a:gd name="connsiteX134" fmla="*/ 3478696 w 4345388"/>
                  <a:gd name="connsiteY134" fmla="*/ 942230 h 1746652"/>
                  <a:gd name="connsiteX135" fmla="*/ 3490623 w 4345388"/>
                  <a:gd name="connsiteY135" fmla="*/ 938254 h 1746652"/>
                  <a:gd name="connsiteX136" fmla="*/ 3522428 w 4345388"/>
                  <a:gd name="connsiteY136" fmla="*/ 981987 h 1746652"/>
                  <a:gd name="connsiteX137" fmla="*/ 3538331 w 4345388"/>
                  <a:gd name="connsiteY137" fmla="*/ 1001865 h 1746652"/>
                  <a:gd name="connsiteX138" fmla="*/ 3582063 w 4345388"/>
                  <a:gd name="connsiteY138" fmla="*/ 1085354 h 1746652"/>
                  <a:gd name="connsiteX139" fmla="*/ 3609893 w 4345388"/>
                  <a:gd name="connsiteY139" fmla="*/ 1137037 h 1746652"/>
                  <a:gd name="connsiteX140" fmla="*/ 3629771 w 4345388"/>
                  <a:gd name="connsiteY140" fmla="*/ 1184745 h 1746652"/>
                  <a:gd name="connsiteX141" fmla="*/ 3641698 w 4345388"/>
                  <a:gd name="connsiteY141" fmla="*/ 1200647 h 1746652"/>
                  <a:gd name="connsiteX142" fmla="*/ 3653625 w 4345388"/>
                  <a:gd name="connsiteY142" fmla="*/ 1228477 h 1746652"/>
                  <a:gd name="connsiteX143" fmla="*/ 3665552 w 4345388"/>
                  <a:gd name="connsiteY143" fmla="*/ 1216550 h 1746652"/>
                  <a:gd name="connsiteX144" fmla="*/ 3721211 w 4345388"/>
                  <a:gd name="connsiteY144" fmla="*/ 1045597 h 1746652"/>
                  <a:gd name="connsiteX145" fmla="*/ 3768919 w 4345388"/>
                  <a:gd name="connsiteY145" fmla="*/ 882595 h 1746652"/>
                  <a:gd name="connsiteX146" fmla="*/ 3776870 w 4345388"/>
                  <a:gd name="connsiteY146" fmla="*/ 830912 h 1746652"/>
                  <a:gd name="connsiteX147" fmla="*/ 3792773 w 4345388"/>
                  <a:gd name="connsiteY147" fmla="*/ 795131 h 1746652"/>
                  <a:gd name="connsiteX148" fmla="*/ 3800724 w 4345388"/>
                  <a:gd name="connsiteY148" fmla="*/ 771277 h 1746652"/>
                  <a:gd name="connsiteX149" fmla="*/ 3808675 w 4345388"/>
                  <a:gd name="connsiteY149" fmla="*/ 735496 h 1746652"/>
                  <a:gd name="connsiteX150" fmla="*/ 3824578 w 4345388"/>
                  <a:gd name="connsiteY150" fmla="*/ 711642 h 1746652"/>
                  <a:gd name="connsiteX151" fmla="*/ 3828554 w 4345388"/>
                  <a:gd name="connsiteY151" fmla="*/ 723569 h 1746652"/>
                  <a:gd name="connsiteX152" fmla="*/ 3836505 w 4345388"/>
                  <a:gd name="connsiteY152" fmla="*/ 735496 h 1746652"/>
                  <a:gd name="connsiteX153" fmla="*/ 3840481 w 4345388"/>
                  <a:gd name="connsiteY153" fmla="*/ 763326 h 1746652"/>
                  <a:gd name="connsiteX154" fmla="*/ 3884213 w 4345388"/>
                  <a:gd name="connsiteY154" fmla="*/ 926327 h 1746652"/>
                  <a:gd name="connsiteX155" fmla="*/ 3896140 w 4345388"/>
                  <a:gd name="connsiteY155" fmla="*/ 958133 h 1746652"/>
                  <a:gd name="connsiteX156" fmla="*/ 3904091 w 4345388"/>
                  <a:gd name="connsiteY156" fmla="*/ 997889 h 1746652"/>
                  <a:gd name="connsiteX157" fmla="*/ 3916018 w 4345388"/>
                  <a:gd name="connsiteY157" fmla="*/ 1049573 h 1746652"/>
                  <a:gd name="connsiteX158" fmla="*/ 3947823 w 4345388"/>
                  <a:gd name="connsiteY158" fmla="*/ 1152940 h 1746652"/>
                  <a:gd name="connsiteX159" fmla="*/ 3959750 w 4345388"/>
                  <a:gd name="connsiteY159" fmla="*/ 1172818 h 1746652"/>
                  <a:gd name="connsiteX160" fmla="*/ 3971677 w 4345388"/>
                  <a:gd name="connsiteY160" fmla="*/ 1220526 h 1746652"/>
                  <a:gd name="connsiteX161" fmla="*/ 3995531 w 4345388"/>
                  <a:gd name="connsiteY161" fmla="*/ 1327868 h 1746652"/>
                  <a:gd name="connsiteX162" fmla="*/ 4023361 w 4345388"/>
                  <a:gd name="connsiteY162" fmla="*/ 1363649 h 1746652"/>
                  <a:gd name="connsiteX163" fmla="*/ 4031312 w 4345388"/>
                  <a:gd name="connsiteY163" fmla="*/ 1375576 h 1746652"/>
                  <a:gd name="connsiteX164" fmla="*/ 4043239 w 4345388"/>
                  <a:gd name="connsiteY164" fmla="*/ 1399430 h 1746652"/>
                  <a:gd name="connsiteX165" fmla="*/ 4055166 w 4345388"/>
                  <a:gd name="connsiteY165" fmla="*/ 1403406 h 1746652"/>
                  <a:gd name="connsiteX166" fmla="*/ 4082995 w 4345388"/>
                  <a:gd name="connsiteY166" fmla="*/ 1411357 h 1746652"/>
                  <a:gd name="connsiteX167" fmla="*/ 4114801 w 4345388"/>
                  <a:gd name="connsiteY167" fmla="*/ 1415333 h 1746652"/>
                  <a:gd name="connsiteX168" fmla="*/ 4130703 w 4345388"/>
                  <a:gd name="connsiteY168" fmla="*/ 1419308 h 1746652"/>
                  <a:gd name="connsiteX169" fmla="*/ 4154557 w 4345388"/>
                  <a:gd name="connsiteY169" fmla="*/ 1411357 h 1746652"/>
                  <a:gd name="connsiteX170" fmla="*/ 4166484 w 4345388"/>
                  <a:gd name="connsiteY170" fmla="*/ 1399430 h 1746652"/>
                  <a:gd name="connsiteX171" fmla="*/ 4198289 w 4345388"/>
                  <a:gd name="connsiteY171" fmla="*/ 1347747 h 1746652"/>
                  <a:gd name="connsiteX172" fmla="*/ 4234070 w 4345388"/>
                  <a:gd name="connsiteY172" fmla="*/ 1351722 h 1746652"/>
                  <a:gd name="connsiteX173" fmla="*/ 4257924 w 4345388"/>
                  <a:gd name="connsiteY173" fmla="*/ 1371600 h 1746652"/>
                  <a:gd name="connsiteX174" fmla="*/ 4273827 w 4345388"/>
                  <a:gd name="connsiteY174" fmla="*/ 1383527 h 1746652"/>
                  <a:gd name="connsiteX175" fmla="*/ 4313583 w 4345388"/>
                  <a:gd name="connsiteY175" fmla="*/ 1419308 h 1746652"/>
                  <a:gd name="connsiteX176" fmla="*/ 4325510 w 4345388"/>
                  <a:gd name="connsiteY176" fmla="*/ 1439187 h 1746652"/>
                  <a:gd name="connsiteX177" fmla="*/ 4337437 w 4345388"/>
                  <a:gd name="connsiteY177" fmla="*/ 1467016 h 1746652"/>
                  <a:gd name="connsiteX178" fmla="*/ 4345388 w 4345388"/>
                  <a:gd name="connsiteY178" fmla="*/ 1486894 h 1746652"/>
                  <a:gd name="connsiteX0" fmla="*/ 0 w 4345388"/>
                  <a:gd name="connsiteY0" fmla="*/ 1741336 h 1746652"/>
                  <a:gd name="connsiteX1" fmla="*/ 1423284 w 4345388"/>
                  <a:gd name="connsiteY1" fmla="*/ 1745311 h 1746652"/>
                  <a:gd name="connsiteX2" fmla="*/ 1619181 w 4345388"/>
                  <a:gd name="connsiteY2" fmla="*/ 1741208 h 1746652"/>
                  <a:gd name="connsiteX3" fmla="*/ 1721458 w 4345388"/>
                  <a:gd name="connsiteY3" fmla="*/ 1542554 h 1746652"/>
                  <a:gd name="connsiteX4" fmla="*/ 1725434 w 4345388"/>
                  <a:gd name="connsiteY4" fmla="*/ 1510748 h 1746652"/>
                  <a:gd name="connsiteX5" fmla="*/ 1733385 w 4345388"/>
                  <a:gd name="connsiteY5" fmla="*/ 1439187 h 1746652"/>
                  <a:gd name="connsiteX6" fmla="*/ 1741336 w 4345388"/>
                  <a:gd name="connsiteY6" fmla="*/ 1407381 h 1746652"/>
                  <a:gd name="connsiteX7" fmla="*/ 1745312 w 4345388"/>
                  <a:gd name="connsiteY7" fmla="*/ 1284136 h 1746652"/>
                  <a:gd name="connsiteX8" fmla="*/ 1749287 w 4345388"/>
                  <a:gd name="connsiteY8" fmla="*/ 1264258 h 1746652"/>
                  <a:gd name="connsiteX9" fmla="*/ 1765190 w 4345388"/>
                  <a:gd name="connsiteY9" fmla="*/ 1204623 h 1746652"/>
                  <a:gd name="connsiteX10" fmla="*/ 1777117 w 4345388"/>
                  <a:gd name="connsiteY10" fmla="*/ 1164867 h 1746652"/>
                  <a:gd name="connsiteX11" fmla="*/ 1789044 w 4345388"/>
                  <a:gd name="connsiteY11" fmla="*/ 1109207 h 1746652"/>
                  <a:gd name="connsiteX12" fmla="*/ 1804947 w 4345388"/>
                  <a:gd name="connsiteY12" fmla="*/ 1041621 h 1746652"/>
                  <a:gd name="connsiteX13" fmla="*/ 1816874 w 4345388"/>
                  <a:gd name="connsiteY13" fmla="*/ 1009816 h 1746652"/>
                  <a:gd name="connsiteX14" fmla="*/ 1828801 w 4345388"/>
                  <a:gd name="connsiteY14" fmla="*/ 978011 h 1746652"/>
                  <a:gd name="connsiteX15" fmla="*/ 1844703 w 4345388"/>
                  <a:gd name="connsiteY15" fmla="*/ 950181 h 1746652"/>
                  <a:gd name="connsiteX16" fmla="*/ 1848679 w 4345388"/>
                  <a:gd name="connsiteY16" fmla="*/ 934279 h 1746652"/>
                  <a:gd name="connsiteX17" fmla="*/ 1856630 w 4345388"/>
                  <a:gd name="connsiteY17" fmla="*/ 918376 h 1746652"/>
                  <a:gd name="connsiteX18" fmla="*/ 1864581 w 4345388"/>
                  <a:gd name="connsiteY18" fmla="*/ 894522 h 1746652"/>
                  <a:gd name="connsiteX19" fmla="*/ 1876508 w 4345388"/>
                  <a:gd name="connsiteY19" fmla="*/ 870668 h 1746652"/>
                  <a:gd name="connsiteX20" fmla="*/ 1884460 w 4345388"/>
                  <a:gd name="connsiteY20" fmla="*/ 826936 h 1746652"/>
                  <a:gd name="connsiteX21" fmla="*/ 1900362 w 4345388"/>
                  <a:gd name="connsiteY21" fmla="*/ 775253 h 1746652"/>
                  <a:gd name="connsiteX22" fmla="*/ 1904338 w 4345388"/>
                  <a:gd name="connsiteY22" fmla="*/ 739472 h 1746652"/>
                  <a:gd name="connsiteX23" fmla="*/ 1916265 w 4345388"/>
                  <a:gd name="connsiteY23" fmla="*/ 608275 h 1746652"/>
                  <a:gd name="connsiteX24" fmla="*/ 1924216 w 4345388"/>
                  <a:gd name="connsiteY24" fmla="*/ 548640 h 1746652"/>
                  <a:gd name="connsiteX25" fmla="*/ 1940119 w 4345388"/>
                  <a:gd name="connsiteY25" fmla="*/ 492981 h 1746652"/>
                  <a:gd name="connsiteX26" fmla="*/ 1956021 w 4345388"/>
                  <a:gd name="connsiteY26" fmla="*/ 441298 h 1746652"/>
                  <a:gd name="connsiteX27" fmla="*/ 1959997 w 4345388"/>
                  <a:gd name="connsiteY27" fmla="*/ 417444 h 1746652"/>
                  <a:gd name="connsiteX28" fmla="*/ 1963973 w 4345388"/>
                  <a:gd name="connsiteY28" fmla="*/ 405517 h 1746652"/>
                  <a:gd name="connsiteX29" fmla="*/ 1967948 w 4345388"/>
                  <a:gd name="connsiteY29" fmla="*/ 357809 h 1746652"/>
                  <a:gd name="connsiteX30" fmla="*/ 1979875 w 4345388"/>
                  <a:gd name="connsiteY30" fmla="*/ 294199 h 1746652"/>
                  <a:gd name="connsiteX31" fmla="*/ 1987827 w 4345388"/>
                  <a:gd name="connsiteY31" fmla="*/ 214686 h 1746652"/>
                  <a:gd name="connsiteX32" fmla="*/ 1995778 w 4345388"/>
                  <a:gd name="connsiteY32" fmla="*/ 182880 h 1746652"/>
                  <a:gd name="connsiteX33" fmla="*/ 1999754 w 4345388"/>
                  <a:gd name="connsiteY33" fmla="*/ 163002 h 1746652"/>
                  <a:gd name="connsiteX34" fmla="*/ 2003729 w 4345388"/>
                  <a:gd name="connsiteY34" fmla="*/ 123246 h 1746652"/>
                  <a:gd name="connsiteX35" fmla="*/ 2015656 w 4345388"/>
                  <a:gd name="connsiteY35" fmla="*/ 79514 h 1746652"/>
                  <a:gd name="connsiteX36" fmla="*/ 2023607 w 4345388"/>
                  <a:gd name="connsiteY36" fmla="*/ 59635 h 1746652"/>
                  <a:gd name="connsiteX37" fmla="*/ 2055413 w 4345388"/>
                  <a:gd name="connsiteY37" fmla="*/ 3976 h 1746652"/>
                  <a:gd name="connsiteX38" fmla="*/ 2075291 w 4345388"/>
                  <a:gd name="connsiteY38" fmla="*/ 0 h 1746652"/>
                  <a:gd name="connsiteX39" fmla="*/ 2083242 w 4345388"/>
                  <a:gd name="connsiteY39" fmla="*/ 15903 h 1746652"/>
                  <a:gd name="connsiteX40" fmla="*/ 2087218 w 4345388"/>
                  <a:gd name="connsiteY40" fmla="*/ 31806 h 1746652"/>
                  <a:gd name="connsiteX41" fmla="*/ 2099145 w 4345388"/>
                  <a:gd name="connsiteY41" fmla="*/ 79514 h 1746652"/>
                  <a:gd name="connsiteX42" fmla="*/ 2103121 w 4345388"/>
                  <a:gd name="connsiteY42" fmla="*/ 123246 h 1746652"/>
                  <a:gd name="connsiteX43" fmla="*/ 2115047 w 4345388"/>
                  <a:gd name="connsiteY43" fmla="*/ 186856 h 1746652"/>
                  <a:gd name="connsiteX44" fmla="*/ 2119023 w 4345388"/>
                  <a:gd name="connsiteY44" fmla="*/ 198783 h 1746652"/>
                  <a:gd name="connsiteX45" fmla="*/ 2134926 w 4345388"/>
                  <a:gd name="connsiteY45" fmla="*/ 250467 h 1746652"/>
                  <a:gd name="connsiteX46" fmla="*/ 2138901 w 4345388"/>
                  <a:gd name="connsiteY46" fmla="*/ 262394 h 1746652"/>
                  <a:gd name="connsiteX47" fmla="*/ 2142877 w 4345388"/>
                  <a:gd name="connsiteY47" fmla="*/ 286247 h 1746652"/>
                  <a:gd name="connsiteX48" fmla="*/ 2146853 w 4345388"/>
                  <a:gd name="connsiteY48" fmla="*/ 318053 h 1746652"/>
                  <a:gd name="connsiteX49" fmla="*/ 2158780 w 4345388"/>
                  <a:gd name="connsiteY49" fmla="*/ 353834 h 1746652"/>
                  <a:gd name="connsiteX50" fmla="*/ 2170707 w 4345388"/>
                  <a:gd name="connsiteY50" fmla="*/ 377687 h 1746652"/>
                  <a:gd name="connsiteX51" fmla="*/ 2182634 w 4345388"/>
                  <a:gd name="connsiteY51" fmla="*/ 381663 h 1746652"/>
                  <a:gd name="connsiteX52" fmla="*/ 2274074 w 4345388"/>
                  <a:gd name="connsiteY52" fmla="*/ 377687 h 1746652"/>
                  <a:gd name="connsiteX53" fmla="*/ 2289976 w 4345388"/>
                  <a:gd name="connsiteY53" fmla="*/ 365760 h 1746652"/>
                  <a:gd name="connsiteX54" fmla="*/ 2313830 w 4345388"/>
                  <a:gd name="connsiteY54" fmla="*/ 345882 h 1746652"/>
                  <a:gd name="connsiteX55" fmla="*/ 2337684 w 4345388"/>
                  <a:gd name="connsiteY55" fmla="*/ 314077 h 1746652"/>
                  <a:gd name="connsiteX56" fmla="*/ 2345635 w 4345388"/>
                  <a:gd name="connsiteY56" fmla="*/ 290223 h 1746652"/>
                  <a:gd name="connsiteX57" fmla="*/ 2361538 w 4345388"/>
                  <a:gd name="connsiteY57" fmla="*/ 258418 h 1746652"/>
                  <a:gd name="connsiteX58" fmla="*/ 2365514 w 4345388"/>
                  <a:gd name="connsiteY58" fmla="*/ 242515 h 1746652"/>
                  <a:gd name="connsiteX59" fmla="*/ 2373465 w 4345388"/>
                  <a:gd name="connsiteY59" fmla="*/ 222637 h 1746652"/>
                  <a:gd name="connsiteX60" fmla="*/ 2377441 w 4345388"/>
                  <a:gd name="connsiteY60" fmla="*/ 210710 h 1746652"/>
                  <a:gd name="connsiteX61" fmla="*/ 2381416 w 4345388"/>
                  <a:gd name="connsiteY61" fmla="*/ 421420 h 1746652"/>
                  <a:gd name="connsiteX62" fmla="*/ 2385392 w 4345388"/>
                  <a:gd name="connsiteY62" fmla="*/ 441298 h 1746652"/>
                  <a:gd name="connsiteX63" fmla="*/ 2393343 w 4345388"/>
                  <a:gd name="connsiteY63" fmla="*/ 453225 h 1746652"/>
                  <a:gd name="connsiteX64" fmla="*/ 2413221 w 4345388"/>
                  <a:gd name="connsiteY64" fmla="*/ 489006 h 1746652"/>
                  <a:gd name="connsiteX65" fmla="*/ 2449002 w 4345388"/>
                  <a:gd name="connsiteY65" fmla="*/ 477079 h 1746652"/>
                  <a:gd name="connsiteX66" fmla="*/ 2468881 w 4345388"/>
                  <a:gd name="connsiteY66" fmla="*/ 457200 h 1746652"/>
                  <a:gd name="connsiteX67" fmla="*/ 2500686 w 4345388"/>
                  <a:gd name="connsiteY67" fmla="*/ 417444 h 1746652"/>
                  <a:gd name="connsiteX68" fmla="*/ 2512613 w 4345388"/>
                  <a:gd name="connsiteY68" fmla="*/ 405517 h 1746652"/>
                  <a:gd name="connsiteX69" fmla="*/ 2524540 w 4345388"/>
                  <a:gd name="connsiteY69" fmla="*/ 413468 h 1746652"/>
                  <a:gd name="connsiteX70" fmla="*/ 2532491 w 4345388"/>
                  <a:gd name="connsiteY70" fmla="*/ 437322 h 1746652"/>
                  <a:gd name="connsiteX71" fmla="*/ 2540442 w 4345388"/>
                  <a:gd name="connsiteY71" fmla="*/ 457200 h 1746652"/>
                  <a:gd name="connsiteX72" fmla="*/ 2544418 w 4345388"/>
                  <a:gd name="connsiteY72" fmla="*/ 477079 h 1746652"/>
                  <a:gd name="connsiteX73" fmla="*/ 2552369 w 4345388"/>
                  <a:gd name="connsiteY73" fmla="*/ 492981 h 1746652"/>
                  <a:gd name="connsiteX74" fmla="*/ 2560321 w 4345388"/>
                  <a:gd name="connsiteY74" fmla="*/ 512860 h 1746652"/>
                  <a:gd name="connsiteX75" fmla="*/ 2564296 w 4345388"/>
                  <a:gd name="connsiteY75" fmla="*/ 528762 h 1746652"/>
                  <a:gd name="connsiteX76" fmla="*/ 2576223 w 4345388"/>
                  <a:gd name="connsiteY76" fmla="*/ 544665 h 1746652"/>
                  <a:gd name="connsiteX77" fmla="*/ 2592126 w 4345388"/>
                  <a:gd name="connsiteY77" fmla="*/ 568519 h 1746652"/>
                  <a:gd name="connsiteX78" fmla="*/ 2604053 w 4345388"/>
                  <a:gd name="connsiteY78" fmla="*/ 588397 h 1746652"/>
                  <a:gd name="connsiteX79" fmla="*/ 2623931 w 4345388"/>
                  <a:gd name="connsiteY79" fmla="*/ 580446 h 1746652"/>
                  <a:gd name="connsiteX80" fmla="*/ 2643809 w 4345388"/>
                  <a:gd name="connsiteY80" fmla="*/ 552616 h 1746652"/>
                  <a:gd name="connsiteX81" fmla="*/ 2663687 w 4345388"/>
                  <a:gd name="connsiteY81" fmla="*/ 516835 h 1746652"/>
                  <a:gd name="connsiteX82" fmla="*/ 2679590 w 4345388"/>
                  <a:gd name="connsiteY82" fmla="*/ 481054 h 1746652"/>
                  <a:gd name="connsiteX83" fmla="*/ 2683566 w 4345388"/>
                  <a:gd name="connsiteY83" fmla="*/ 469127 h 1746652"/>
                  <a:gd name="connsiteX84" fmla="*/ 2691517 w 4345388"/>
                  <a:gd name="connsiteY84" fmla="*/ 457200 h 1746652"/>
                  <a:gd name="connsiteX85" fmla="*/ 2703444 w 4345388"/>
                  <a:gd name="connsiteY85" fmla="*/ 425395 h 1746652"/>
                  <a:gd name="connsiteX86" fmla="*/ 2711395 w 4345388"/>
                  <a:gd name="connsiteY86" fmla="*/ 409493 h 1746652"/>
                  <a:gd name="connsiteX87" fmla="*/ 2735249 w 4345388"/>
                  <a:gd name="connsiteY87" fmla="*/ 461176 h 1746652"/>
                  <a:gd name="connsiteX88" fmla="*/ 2755127 w 4345388"/>
                  <a:gd name="connsiteY88" fmla="*/ 504908 h 1746652"/>
                  <a:gd name="connsiteX89" fmla="*/ 2771030 w 4345388"/>
                  <a:gd name="connsiteY89" fmla="*/ 556592 h 1746652"/>
                  <a:gd name="connsiteX90" fmla="*/ 2775006 w 4345388"/>
                  <a:gd name="connsiteY90" fmla="*/ 572494 h 1746652"/>
                  <a:gd name="connsiteX91" fmla="*/ 2782957 w 4345388"/>
                  <a:gd name="connsiteY91" fmla="*/ 588397 h 1746652"/>
                  <a:gd name="connsiteX92" fmla="*/ 2802835 w 4345388"/>
                  <a:gd name="connsiteY92" fmla="*/ 624178 h 1746652"/>
                  <a:gd name="connsiteX93" fmla="*/ 2818738 w 4345388"/>
                  <a:gd name="connsiteY93" fmla="*/ 640080 h 1746652"/>
                  <a:gd name="connsiteX94" fmla="*/ 2830665 w 4345388"/>
                  <a:gd name="connsiteY94" fmla="*/ 663934 h 1746652"/>
                  <a:gd name="connsiteX95" fmla="*/ 2834641 w 4345388"/>
                  <a:gd name="connsiteY95" fmla="*/ 679837 h 1746652"/>
                  <a:gd name="connsiteX96" fmla="*/ 2846567 w 4345388"/>
                  <a:gd name="connsiteY96" fmla="*/ 695740 h 1746652"/>
                  <a:gd name="connsiteX97" fmla="*/ 2862470 w 4345388"/>
                  <a:gd name="connsiteY97" fmla="*/ 743447 h 1746652"/>
                  <a:gd name="connsiteX98" fmla="*/ 2866446 w 4345388"/>
                  <a:gd name="connsiteY98" fmla="*/ 759350 h 1746652"/>
                  <a:gd name="connsiteX99" fmla="*/ 2882348 w 4345388"/>
                  <a:gd name="connsiteY99" fmla="*/ 795131 h 1746652"/>
                  <a:gd name="connsiteX100" fmla="*/ 2886324 w 4345388"/>
                  <a:gd name="connsiteY100" fmla="*/ 811034 h 1746652"/>
                  <a:gd name="connsiteX101" fmla="*/ 2898251 w 4345388"/>
                  <a:gd name="connsiteY101" fmla="*/ 834887 h 1746652"/>
                  <a:gd name="connsiteX102" fmla="*/ 2910178 w 4345388"/>
                  <a:gd name="connsiteY102" fmla="*/ 826936 h 1746652"/>
                  <a:gd name="connsiteX103" fmla="*/ 2949934 w 4345388"/>
                  <a:gd name="connsiteY103" fmla="*/ 751399 h 1746652"/>
                  <a:gd name="connsiteX104" fmla="*/ 2957886 w 4345388"/>
                  <a:gd name="connsiteY104" fmla="*/ 703691 h 1746652"/>
                  <a:gd name="connsiteX105" fmla="*/ 2977764 w 4345388"/>
                  <a:gd name="connsiteY105" fmla="*/ 663934 h 1746652"/>
                  <a:gd name="connsiteX106" fmla="*/ 2981740 w 4345388"/>
                  <a:gd name="connsiteY106" fmla="*/ 620202 h 1746652"/>
                  <a:gd name="connsiteX107" fmla="*/ 3005594 w 4345388"/>
                  <a:gd name="connsiteY107" fmla="*/ 576470 h 1746652"/>
                  <a:gd name="connsiteX108" fmla="*/ 3025472 w 4345388"/>
                  <a:gd name="connsiteY108" fmla="*/ 500933 h 1746652"/>
                  <a:gd name="connsiteX109" fmla="*/ 3041374 w 4345388"/>
                  <a:gd name="connsiteY109" fmla="*/ 421420 h 1746652"/>
                  <a:gd name="connsiteX110" fmla="*/ 3049326 w 4345388"/>
                  <a:gd name="connsiteY110" fmla="*/ 405517 h 1746652"/>
                  <a:gd name="connsiteX111" fmla="*/ 3061253 w 4345388"/>
                  <a:gd name="connsiteY111" fmla="*/ 365760 h 1746652"/>
                  <a:gd name="connsiteX112" fmla="*/ 3085107 w 4345388"/>
                  <a:gd name="connsiteY112" fmla="*/ 310101 h 1746652"/>
                  <a:gd name="connsiteX113" fmla="*/ 3101009 w 4345388"/>
                  <a:gd name="connsiteY113" fmla="*/ 349858 h 1746652"/>
                  <a:gd name="connsiteX114" fmla="*/ 3104985 w 4345388"/>
                  <a:gd name="connsiteY114" fmla="*/ 373712 h 1746652"/>
                  <a:gd name="connsiteX115" fmla="*/ 3116912 w 4345388"/>
                  <a:gd name="connsiteY115" fmla="*/ 429371 h 1746652"/>
                  <a:gd name="connsiteX116" fmla="*/ 3136790 w 4345388"/>
                  <a:gd name="connsiteY116" fmla="*/ 489006 h 1746652"/>
                  <a:gd name="connsiteX117" fmla="*/ 3180522 w 4345388"/>
                  <a:gd name="connsiteY117" fmla="*/ 652007 h 1746652"/>
                  <a:gd name="connsiteX118" fmla="*/ 3196425 w 4345388"/>
                  <a:gd name="connsiteY118" fmla="*/ 703691 h 1746652"/>
                  <a:gd name="connsiteX119" fmla="*/ 3220279 w 4345388"/>
                  <a:gd name="connsiteY119" fmla="*/ 807058 h 1746652"/>
                  <a:gd name="connsiteX120" fmla="*/ 3248108 w 4345388"/>
                  <a:gd name="connsiteY120" fmla="*/ 898498 h 1746652"/>
                  <a:gd name="connsiteX121" fmla="*/ 3252084 w 4345388"/>
                  <a:gd name="connsiteY121" fmla="*/ 926327 h 1746652"/>
                  <a:gd name="connsiteX122" fmla="*/ 3267987 w 4345388"/>
                  <a:gd name="connsiteY122" fmla="*/ 966084 h 1746652"/>
                  <a:gd name="connsiteX123" fmla="*/ 3271962 w 4345388"/>
                  <a:gd name="connsiteY123" fmla="*/ 978011 h 1746652"/>
                  <a:gd name="connsiteX124" fmla="*/ 3283889 w 4345388"/>
                  <a:gd name="connsiteY124" fmla="*/ 981987 h 1746652"/>
                  <a:gd name="connsiteX125" fmla="*/ 3291841 w 4345388"/>
                  <a:gd name="connsiteY125" fmla="*/ 974035 h 1746652"/>
                  <a:gd name="connsiteX126" fmla="*/ 3307743 w 4345388"/>
                  <a:gd name="connsiteY126" fmla="*/ 942230 h 1746652"/>
                  <a:gd name="connsiteX127" fmla="*/ 3315694 w 4345388"/>
                  <a:gd name="connsiteY127" fmla="*/ 918376 h 1746652"/>
                  <a:gd name="connsiteX128" fmla="*/ 3335573 w 4345388"/>
                  <a:gd name="connsiteY128" fmla="*/ 950181 h 1746652"/>
                  <a:gd name="connsiteX129" fmla="*/ 3367378 w 4345388"/>
                  <a:gd name="connsiteY129" fmla="*/ 1021743 h 1746652"/>
                  <a:gd name="connsiteX130" fmla="*/ 3399183 w 4345388"/>
                  <a:gd name="connsiteY130" fmla="*/ 1077402 h 1746652"/>
                  <a:gd name="connsiteX131" fmla="*/ 3415086 w 4345388"/>
                  <a:gd name="connsiteY131" fmla="*/ 1073427 h 1746652"/>
                  <a:gd name="connsiteX132" fmla="*/ 3430988 w 4345388"/>
                  <a:gd name="connsiteY132" fmla="*/ 1045597 h 1746652"/>
                  <a:gd name="connsiteX133" fmla="*/ 3454842 w 4345388"/>
                  <a:gd name="connsiteY133" fmla="*/ 993914 h 1746652"/>
                  <a:gd name="connsiteX134" fmla="*/ 3478696 w 4345388"/>
                  <a:gd name="connsiteY134" fmla="*/ 942230 h 1746652"/>
                  <a:gd name="connsiteX135" fmla="*/ 3490623 w 4345388"/>
                  <a:gd name="connsiteY135" fmla="*/ 938254 h 1746652"/>
                  <a:gd name="connsiteX136" fmla="*/ 3522428 w 4345388"/>
                  <a:gd name="connsiteY136" fmla="*/ 981987 h 1746652"/>
                  <a:gd name="connsiteX137" fmla="*/ 3538331 w 4345388"/>
                  <a:gd name="connsiteY137" fmla="*/ 1001865 h 1746652"/>
                  <a:gd name="connsiteX138" fmla="*/ 3582063 w 4345388"/>
                  <a:gd name="connsiteY138" fmla="*/ 1085354 h 1746652"/>
                  <a:gd name="connsiteX139" fmla="*/ 3609893 w 4345388"/>
                  <a:gd name="connsiteY139" fmla="*/ 1137037 h 1746652"/>
                  <a:gd name="connsiteX140" fmla="*/ 3629771 w 4345388"/>
                  <a:gd name="connsiteY140" fmla="*/ 1184745 h 1746652"/>
                  <a:gd name="connsiteX141" fmla="*/ 3641698 w 4345388"/>
                  <a:gd name="connsiteY141" fmla="*/ 1200647 h 1746652"/>
                  <a:gd name="connsiteX142" fmla="*/ 3653625 w 4345388"/>
                  <a:gd name="connsiteY142" fmla="*/ 1228477 h 1746652"/>
                  <a:gd name="connsiteX143" fmla="*/ 3665552 w 4345388"/>
                  <a:gd name="connsiteY143" fmla="*/ 1216550 h 1746652"/>
                  <a:gd name="connsiteX144" fmla="*/ 3721211 w 4345388"/>
                  <a:gd name="connsiteY144" fmla="*/ 1045597 h 1746652"/>
                  <a:gd name="connsiteX145" fmla="*/ 3768919 w 4345388"/>
                  <a:gd name="connsiteY145" fmla="*/ 882595 h 1746652"/>
                  <a:gd name="connsiteX146" fmla="*/ 3776870 w 4345388"/>
                  <a:gd name="connsiteY146" fmla="*/ 830912 h 1746652"/>
                  <a:gd name="connsiteX147" fmla="*/ 3792773 w 4345388"/>
                  <a:gd name="connsiteY147" fmla="*/ 795131 h 1746652"/>
                  <a:gd name="connsiteX148" fmla="*/ 3800724 w 4345388"/>
                  <a:gd name="connsiteY148" fmla="*/ 771277 h 1746652"/>
                  <a:gd name="connsiteX149" fmla="*/ 3808675 w 4345388"/>
                  <a:gd name="connsiteY149" fmla="*/ 735496 h 1746652"/>
                  <a:gd name="connsiteX150" fmla="*/ 3824578 w 4345388"/>
                  <a:gd name="connsiteY150" fmla="*/ 711642 h 1746652"/>
                  <a:gd name="connsiteX151" fmla="*/ 3828554 w 4345388"/>
                  <a:gd name="connsiteY151" fmla="*/ 723569 h 1746652"/>
                  <a:gd name="connsiteX152" fmla="*/ 3836505 w 4345388"/>
                  <a:gd name="connsiteY152" fmla="*/ 735496 h 1746652"/>
                  <a:gd name="connsiteX153" fmla="*/ 3840481 w 4345388"/>
                  <a:gd name="connsiteY153" fmla="*/ 763326 h 1746652"/>
                  <a:gd name="connsiteX154" fmla="*/ 3884213 w 4345388"/>
                  <a:gd name="connsiteY154" fmla="*/ 926327 h 1746652"/>
                  <a:gd name="connsiteX155" fmla="*/ 3896140 w 4345388"/>
                  <a:gd name="connsiteY155" fmla="*/ 958133 h 1746652"/>
                  <a:gd name="connsiteX156" fmla="*/ 3904091 w 4345388"/>
                  <a:gd name="connsiteY156" fmla="*/ 997889 h 1746652"/>
                  <a:gd name="connsiteX157" fmla="*/ 3916018 w 4345388"/>
                  <a:gd name="connsiteY157" fmla="*/ 1049573 h 1746652"/>
                  <a:gd name="connsiteX158" fmla="*/ 3947823 w 4345388"/>
                  <a:gd name="connsiteY158" fmla="*/ 1152940 h 1746652"/>
                  <a:gd name="connsiteX159" fmla="*/ 3959750 w 4345388"/>
                  <a:gd name="connsiteY159" fmla="*/ 1172818 h 1746652"/>
                  <a:gd name="connsiteX160" fmla="*/ 3971677 w 4345388"/>
                  <a:gd name="connsiteY160" fmla="*/ 1220526 h 1746652"/>
                  <a:gd name="connsiteX161" fmla="*/ 3995531 w 4345388"/>
                  <a:gd name="connsiteY161" fmla="*/ 1327868 h 1746652"/>
                  <a:gd name="connsiteX162" fmla="*/ 4023361 w 4345388"/>
                  <a:gd name="connsiteY162" fmla="*/ 1363649 h 1746652"/>
                  <a:gd name="connsiteX163" fmla="*/ 4031312 w 4345388"/>
                  <a:gd name="connsiteY163" fmla="*/ 1375576 h 1746652"/>
                  <a:gd name="connsiteX164" fmla="*/ 4043239 w 4345388"/>
                  <a:gd name="connsiteY164" fmla="*/ 1399430 h 1746652"/>
                  <a:gd name="connsiteX165" fmla="*/ 4055166 w 4345388"/>
                  <a:gd name="connsiteY165" fmla="*/ 1403406 h 1746652"/>
                  <a:gd name="connsiteX166" fmla="*/ 4082995 w 4345388"/>
                  <a:gd name="connsiteY166" fmla="*/ 1411357 h 1746652"/>
                  <a:gd name="connsiteX167" fmla="*/ 4114801 w 4345388"/>
                  <a:gd name="connsiteY167" fmla="*/ 1415333 h 1746652"/>
                  <a:gd name="connsiteX168" fmla="*/ 4130703 w 4345388"/>
                  <a:gd name="connsiteY168" fmla="*/ 1419308 h 1746652"/>
                  <a:gd name="connsiteX169" fmla="*/ 4154557 w 4345388"/>
                  <a:gd name="connsiteY169" fmla="*/ 1411357 h 1746652"/>
                  <a:gd name="connsiteX170" fmla="*/ 4166484 w 4345388"/>
                  <a:gd name="connsiteY170" fmla="*/ 1399430 h 1746652"/>
                  <a:gd name="connsiteX171" fmla="*/ 4198289 w 4345388"/>
                  <a:gd name="connsiteY171" fmla="*/ 1347747 h 1746652"/>
                  <a:gd name="connsiteX172" fmla="*/ 4234070 w 4345388"/>
                  <a:gd name="connsiteY172" fmla="*/ 1351722 h 1746652"/>
                  <a:gd name="connsiteX173" fmla="*/ 4257924 w 4345388"/>
                  <a:gd name="connsiteY173" fmla="*/ 1371600 h 1746652"/>
                  <a:gd name="connsiteX174" fmla="*/ 4273827 w 4345388"/>
                  <a:gd name="connsiteY174" fmla="*/ 1383527 h 1746652"/>
                  <a:gd name="connsiteX175" fmla="*/ 4313583 w 4345388"/>
                  <a:gd name="connsiteY175" fmla="*/ 1419308 h 1746652"/>
                  <a:gd name="connsiteX176" fmla="*/ 4325510 w 4345388"/>
                  <a:gd name="connsiteY176" fmla="*/ 1439187 h 1746652"/>
                  <a:gd name="connsiteX177" fmla="*/ 4337437 w 4345388"/>
                  <a:gd name="connsiteY177" fmla="*/ 1467016 h 1746652"/>
                  <a:gd name="connsiteX178" fmla="*/ 4345388 w 4345388"/>
                  <a:gd name="connsiteY178" fmla="*/ 1486894 h 1746652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21458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50154"/>
                  <a:gd name="connsiteX1" fmla="*/ 1423284 w 4345388"/>
                  <a:gd name="connsiteY1" fmla="*/ 1745311 h 1750154"/>
                  <a:gd name="connsiteX2" fmla="*/ 1619181 w 4345388"/>
                  <a:gd name="connsiteY2" fmla="*/ 1741208 h 1750154"/>
                  <a:gd name="connsiteX3" fmla="*/ 1721458 w 4345388"/>
                  <a:gd name="connsiteY3" fmla="*/ 1692496 h 1750154"/>
                  <a:gd name="connsiteX4" fmla="*/ 1725434 w 4345388"/>
                  <a:gd name="connsiteY4" fmla="*/ 1510748 h 1750154"/>
                  <a:gd name="connsiteX5" fmla="*/ 1733385 w 4345388"/>
                  <a:gd name="connsiteY5" fmla="*/ 1439187 h 1750154"/>
                  <a:gd name="connsiteX6" fmla="*/ 1741336 w 4345388"/>
                  <a:gd name="connsiteY6" fmla="*/ 1407381 h 1750154"/>
                  <a:gd name="connsiteX7" fmla="*/ 1745312 w 4345388"/>
                  <a:gd name="connsiteY7" fmla="*/ 1284136 h 1750154"/>
                  <a:gd name="connsiteX8" fmla="*/ 1749287 w 4345388"/>
                  <a:gd name="connsiteY8" fmla="*/ 1264258 h 1750154"/>
                  <a:gd name="connsiteX9" fmla="*/ 1765190 w 4345388"/>
                  <a:gd name="connsiteY9" fmla="*/ 1204623 h 1750154"/>
                  <a:gd name="connsiteX10" fmla="*/ 1777117 w 4345388"/>
                  <a:gd name="connsiteY10" fmla="*/ 1164867 h 1750154"/>
                  <a:gd name="connsiteX11" fmla="*/ 1789044 w 4345388"/>
                  <a:gd name="connsiteY11" fmla="*/ 1109207 h 1750154"/>
                  <a:gd name="connsiteX12" fmla="*/ 1804947 w 4345388"/>
                  <a:gd name="connsiteY12" fmla="*/ 1041621 h 1750154"/>
                  <a:gd name="connsiteX13" fmla="*/ 1816874 w 4345388"/>
                  <a:gd name="connsiteY13" fmla="*/ 1009816 h 1750154"/>
                  <a:gd name="connsiteX14" fmla="*/ 1828801 w 4345388"/>
                  <a:gd name="connsiteY14" fmla="*/ 978011 h 1750154"/>
                  <a:gd name="connsiteX15" fmla="*/ 1844703 w 4345388"/>
                  <a:gd name="connsiteY15" fmla="*/ 950181 h 1750154"/>
                  <a:gd name="connsiteX16" fmla="*/ 1848679 w 4345388"/>
                  <a:gd name="connsiteY16" fmla="*/ 934279 h 1750154"/>
                  <a:gd name="connsiteX17" fmla="*/ 1856630 w 4345388"/>
                  <a:gd name="connsiteY17" fmla="*/ 918376 h 1750154"/>
                  <a:gd name="connsiteX18" fmla="*/ 1864581 w 4345388"/>
                  <a:gd name="connsiteY18" fmla="*/ 894522 h 1750154"/>
                  <a:gd name="connsiteX19" fmla="*/ 1876508 w 4345388"/>
                  <a:gd name="connsiteY19" fmla="*/ 870668 h 1750154"/>
                  <a:gd name="connsiteX20" fmla="*/ 1884460 w 4345388"/>
                  <a:gd name="connsiteY20" fmla="*/ 826936 h 1750154"/>
                  <a:gd name="connsiteX21" fmla="*/ 1900362 w 4345388"/>
                  <a:gd name="connsiteY21" fmla="*/ 775253 h 1750154"/>
                  <a:gd name="connsiteX22" fmla="*/ 1904338 w 4345388"/>
                  <a:gd name="connsiteY22" fmla="*/ 739472 h 1750154"/>
                  <a:gd name="connsiteX23" fmla="*/ 1916265 w 4345388"/>
                  <a:gd name="connsiteY23" fmla="*/ 608275 h 1750154"/>
                  <a:gd name="connsiteX24" fmla="*/ 1924216 w 4345388"/>
                  <a:gd name="connsiteY24" fmla="*/ 548640 h 1750154"/>
                  <a:gd name="connsiteX25" fmla="*/ 1940119 w 4345388"/>
                  <a:gd name="connsiteY25" fmla="*/ 492981 h 1750154"/>
                  <a:gd name="connsiteX26" fmla="*/ 1956021 w 4345388"/>
                  <a:gd name="connsiteY26" fmla="*/ 441298 h 1750154"/>
                  <a:gd name="connsiteX27" fmla="*/ 1959997 w 4345388"/>
                  <a:gd name="connsiteY27" fmla="*/ 417444 h 1750154"/>
                  <a:gd name="connsiteX28" fmla="*/ 1963973 w 4345388"/>
                  <a:gd name="connsiteY28" fmla="*/ 405517 h 1750154"/>
                  <a:gd name="connsiteX29" fmla="*/ 1967948 w 4345388"/>
                  <a:gd name="connsiteY29" fmla="*/ 357809 h 1750154"/>
                  <a:gd name="connsiteX30" fmla="*/ 1979875 w 4345388"/>
                  <a:gd name="connsiteY30" fmla="*/ 294199 h 1750154"/>
                  <a:gd name="connsiteX31" fmla="*/ 1987827 w 4345388"/>
                  <a:gd name="connsiteY31" fmla="*/ 214686 h 1750154"/>
                  <a:gd name="connsiteX32" fmla="*/ 1995778 w 4345388"/>
                  <a:gd name="connsiteY32" fmla="*/ 182880 h 1750154"/>
                  <a:gd name="connsiteX33" fmla="*/ 1999754 w 4345388"/>
                  <a:gd name="connsiteY33" fmla="*/ 163002 h 1750154"/>
                  <a:gd name="connsiteX34" fmla="*/ 2003729 w 4345388"/>
                  <a:gd name="connsiteY34" fmla="*/ 123246 h 1750154"/>
                  <a:gd name="connsiteX35" fmla="*/ 2015656 w 4345388"/>
                  <a:gd name="connsiteY35" fmla="*/ 79514 h 1750154"/>
                  <a:gd name="connsiteX36" fmla="*/ 2023607 w 4345388"/>
                  <a:gd name="connsiteY36" fmla="*/ 59635 h 1750154"/>
                  <a:gd name="connsiteX37" fmla="*/ 2055413 w 4345388"/>
                  <a:gd name="connsiteY37" fmla="*/ 3976 h 1750154"/>
                  <a:gd name="connsiteX38" fmla="*/ 2075291 w 4345388"/>
                  <a:gd name="connsiteY38" fmla="*/ 0 h 1750154"/>
                  <a:gd name="connsiteX39" fmla="*/ 2083242 w 4345388"/>
                  <a:gd name="connsiteY39" fmla="*/ 15903 h 1750154"/>
                  <a:gd name="connsiteX40" fmla="*/ 2087218 w 4345388"/>
                  <a:gd name="connsiteY40" fmla="*/ 31806 h 1750154"/>
                  <a:gd name="connsiteX41" fmla="*/ 2099145 w 4345388"/>
                  <a:gd name="connsiteY41" fmla="*/ 79514 h 1750154"/>
                  <a:gd name="connsiteX42" fmla="*/ 2103121 w 4345388"/>
                  <a:gd name="connsiteY42" fmla="*/ 123246 h 1750154"/>
                  <a:gd name="connsiteX43" fmla="*/ 2115047 w 4345388"/>
                  <a:gd name="connsiteY43" fmla="*/ 186856 h 1750154"/>
                  <a:gd name="connsiteX44" fmla="*/ 2119023 w 4345388"/>
                  <a:gd name="connsiteY44" fmla="*/ 198783 h 1750154"/>
                  <a:gd name="connsiteX45" fmla="*/ 2134926 w 4345388"/>
                  <a:gd name="connsiteY45" fmla="*/ 250467 h 1750154"/>
                  <a:gd name="connsiteX46" fmla="*/ 2138901 w 4345388"/>
                  <a:gd name="connsiteY46" fmla="*/ 262394 h 1750154"/>
                  <a:gd name="connsiteX47" fmla="*/ 2142877 w 4345388"/>
                  <a:gd name="connsiteY47" fmla="*/ 286247 h 1750154"/>
                  <a:gd name="connsiteX48" fmla="*/ 2146853 w 4345388"/>
                  <a:gd name="connsiteY48" fmla="*/ 318053 h 1750154"/>
                  <a:gd name="connsiteX49" fmla="*/ 2158780 w 4345388"/>
                  <a:gd name="connsiteY49" fmla="*/ 353834 h 1750154"/>
                  <a:gd name="connsiteX50" fmla="*/ 2170707 w 4345388"/>
                  <a:gd name="connsiteY50" fmla="*/ 377687 h 1750154"/>
                  <a:gd name="connsiteX51" fmla="*/ 2182634 w 4345388"/>
                  <a:gd name="connsiteY51" fmla="*/ 381663 h 1750154"/>
                  <a:gd name="connsiteX52" fmla="*/ 2274074 w 4345388"/>
                  <a:gd name="connsiteY52" fmla="*/ 377687 h 1750154"/>
                  <a:gd name="connsiteX53" fmla="*/ 2289976 w 4345388"/>
                  <a:gd name="connsiteY53" fmla="*/ 365760 h 1750154"/>
                  <a:gd name="connsiteX54" fmla="*/ 2313830 w 4345388"/>
                  <a:gd name="connsiteY54" fmla="*/ 345882 h 1750154"/>
                  <a:gd name="connsiteX55" fmla="*/ 2337684 w 4345388"/>
                  <a:gd name="connsiteY55" fmla="*/ 314077 h 1750154"/>
                  <a:gd name="connsiteX56" fmla="*/ 2345635 w 4345388"/>
                  <a:gd name="connsiteY56" fmla="*/ 290223 h 1750154"/>
                  <a:gd name="connsiteX57" fmla="*/ 2361538 w 4345388"/>
                  <a:gd name="connsiteY57" fmla="*/ 258418 h 1750154"/>
                  <a:gd name="connsiteX58" fmla="*/ 2365514 w 4345388"/>
                  <a:gd name="connsiteY58" fmla="*/ 242515 h 1750154"/>
                  <a:gd name="connsiteX59" fmla="*/ 2373465 w 4345388"/>
                  <a:gd name="connsiteY59" fmla="*/ 222637 h 1750154"/>
                  <a:gd name="connsiteX60" fmla="*/ 2377441 w 4345388"/>
                  <a:gd name="connsiteY60" fmla="*/ 210710 h 1750154"/>
                  <a:gd name="connsiteX61" fmla="*/ 2381416 w 4345388"/>
                  <a:gd name="connsiteY61" fmla="*/ 421420 h 1750154"/>
                  <a:gd name="connsiteX62" fmla="*/ 2385392 w 4345388"/>
                  <a:gd name="connsiteY62" fmla="*/ 441298 h 1750154"/>
                  <a:gd name="connsiteX63" fmla="*/ 2393343 w 4345388"/>
                  <a:gd name="connsiteY63" fmla="*/ 453225 h 1750154"/>
                  <a:gd name="connsiteX64" fmla="*/ 2413221 w 4345388"/>
                  <a:gd name="connsiteY64" fmla="*/ 489006 h 1750154"/>
                  <a:gd name="connsiteX65" fmla="*/ 2449002 w 4345388"/>
                  <a:gd name="connsiteY65" fmla="*/ 477079 h 1750154"/>
                  <a:gd name="connsiteX66" fmla="*/ 2468881 w 4345388"/>
                  <a:gd name="connsiteY66" fmla="*/ 457200 h 1750154"/>
                  <a:gd name="connsiteX67" fmla="*/ 2500686 w 4345388"/>
                  <a:gd name="connsiteY67" fmla="*/ 417444 h 1750154"/>
                  <a:gd name="connsiteX68" fmla="*/ 2512613 w 4345388"/>
                  <a:gd name="connsiteY68" fmla="*/ 405517 h 1750154"/>
                  <a:gd name="connsiteX69" fmla="*/ 2524540 w 4345388"/>
                  <a:gd name="connsiteY69" fmla="*/ 413468 h 1750154"/>
                  <a:gd name="connsiteX70" fmla="*/ 2532491 w 4345388"/>
                  <a:gd name="connsiteY70" fmla="*/ 437322 h 1750154"/>
                  <a:gd name="connsiteX71" fmla="*/ 2540442 w 4345388"/>
                  <a:gd name="connsiteY71" fmla="*/ 457200 h 1750154"/>
                  <a:gd name="connsiteX72" fmla="*/ 2544418 w 4345388"/>
                  <a:gd name="connsiteY72" fmla="*/ 477079 h 1750154"/>
                  <a:gd name="connsiteX73" fmla="*/ 2552369 w 4345388"/>
                  <a:gd name="connsiteY73" fmla="*/ 492981 h 1750154"/>
                  <a:gd name="connsiteX74" fmla="*/ 2560321 w 4345388"/>
                  <a:gd name="connsiteY74" fmla="*/ 512860 h 1750154"/>
                  <a:gd name="connsiteX75" fmla="*/ 2564296 w 4345388"/>
                  <a:gd name="connsiteY75" fmla="*/ 528762 h 1750154"/>
                  <a:gd name="connsiteX76" fmla="*/ 2576223 w 4345388"/>
                  <a:gd name="connsiteY76" fmla="*/ 544665 h 1750154"/>
                  <a:gd name="connsiteX77" fmla="*/ 2592126 w 4345388"/>
                  <a:gd name="connsiteY77" fmla="*/ 568519 h 1750154"/>
                  <a:gd name="connsiteX78" fmla="*/ 2604053 w 4345388"/>
                  <a:gd name="connsiteY78" fmla="*/ 588397 h 1750154"/>
                  <a:gd name="connsiteX79" fmla="*/ 2623931 w 4345388"/>
                  <a:gd name="connsiteY79" fmla="*/ 580446 h 1750154"/>
                  <a:gd name="connsiteX80" fmla="*/ 2643809 w 4345388"/>
                  <a:gd name="connsiteY80" fmla="*/ 552616 h 1750154"/>
                  <a:gd name="connsiteX81" fmla="*/ 2663687 w 4345388"/>
                  <a:gd name="connsiteY81" fmla="*/ 516835 h 1750154"/>
                  <a:gd name="connsiteX82" fmla="*/ 2679590 w 4345388"/>
                  <a:gd name="connsiteY82" fmla="*/ 481054 h 1750154"/>
                  <a:gd name="connsiteX83" fmla="*/ 2683566 w 4345388"/>
                  <a:gd name="connsiteY83" fmla="*/ 469127 h 1750154"/>
                  <a:gd name="connsiteX84" fmla="*/ 2691517 w 4345388"/>
                  <a:gd name="connsiteY84" fmla="*/ 457200 h 1750154"/>
                  <a:gd name="connsiteX85" fmla="*/ 2703444 w 4345388"/>
                  <a:gd name="connsiteY85" fmla="*/ 425395 h 1750154"/>
                  <a:gd name="connsiteX86" fmla="*/ 2711395 w 4345388"/>
                  <a:gd name="connsiteY86" fmla="*/ 409493 h 1750154"/>
                  <a:gd name="connsiteX87" fmla="*/ 2735249 w 4345388"/>
                  <a:gd name="connsiteY87" fmla="*/ 461176 h 1750154"/>
                  <a:gd name="connsiteX88" fmla="*/ 2755127 w 4345388"/>
                  <a:gd name="connsiteY88" fmla="*/ 504908 h 1750154"/>
                  <a:gd name="connsiteX89" fmla="*/ 2771030 w 4345388"/>
                  <a:gd name="connsiteY89" fmla="*/ 556592 h 1750154"/>
                  <a:gd name="connsiteX90" fmla="*/ 2775006 w 4345388"/>
                  <a:gd name="connsiteY90" fmla="*/ 572494 h 1750154"/>
                  <a:gd name="connsiteX91" fmla="*/ 2782957 w 4345388"/>
                  <a:gd name="connsiteY91" fmla="*/ 588397 h 1750154"/>
                  <a:gd name="connsiteX92" fmla="*/ 2802835 w 4345388"/>
                  <a:gd name="connsiteY92" fmla="*/ 624178 h 1750154"/>
                  <a:gd name="connsiteX93" fmla="*/ 2818738 w 4345388"/>
                  <a:gd name="connsiteY93" fmla="*/ 640080 h 1750154"/>
                  <a:gd name="connsiteX94" fmla="*/ 2830665 w 4345388"/>
                  <a:gd name="connsiteY94" fmla="*/ 663934 h 1750154"/>
                  <a:gd name="connsiteX95" fmla="*/ 2834641 w 4345388"/>
                  <a:gd name="connsiteY95" fmla="*/ 679837 h 1750154"/>
                  <a:gd name="connsiteX96" fmla="*/ 2846567 w 4345388"/>
                  <a:gd name="connsiteY96" fmla="*/ 695740 h 1750154"/>
                  <a:gd name="connsiteX97" fmla="*/ 2862470 w 4345388"/>
                  <a:gd name="connsiteY97" fmla="*/ 743447 h 1750154"/>
                  <a:gd name="connsiteX98" fmla="*/ 2866446 w 4345388"/>
                  <a:gd name="connsiteY98" fmla="*/ 759350 h 1750154"/>
                  <a:gd name="connsiteX99" fmla="*/ 2882348 w 4345388"/>
                  <a:gd name="connsiteY99" fmla="*/ 795131 h 1750154"/>
                  <a:gd name="connsiteX100" fmla="*/ 2886324 w 4345388"/>
                  <a:gd name="connsiteY100" fmla="*/ 811034 h 1750154"/>
                  <a:gd name="connsiteX101" fmla="*/ 2898251 w 4345388"/>
                  <a:gd name="connsiteY101" fmla="*/ 834887 h 1750154"/>
                  <a:gd name="connsiteX102" fmla="*/ 2910178 w 4345388"/>
                  <a:gd name="connsiteY102" fmla="*/ 826936 h 1750154"/>
                  <a:gd name="connsiteX103" fmla="*/ 2949934 w 4345388"/>
                  <a:gd name="connsiteY103" fmla="*/ 751399 h 1750154"/>
                  <a:gd name="connsiteX104" fmla="*/ 2957886 w 4345388"/>
                  <a:gd name="connsiteY104" fmla="*/ 703691 h 1750154"/>
                  <a:gd name="connsiteX105" fmla="*/ 2977764 w 4345388"/>
                  <a:gd name="connsiteY105" fmla="*/ 663934 h 1750154"/>
                  <a:gd name="connsiteX106" fmla="*/ 2981740 w 4345388"/>
                  <a:gd name="connsiteY106" fmla="*/ 620202 h 1750154"/>
                  <a:gd name="connsiteX107" fmla="*/ 3005594 w 4345388"/>
                  <a:gd name="connsiteY107" fmla="*/ 576470 h 1750154"/>
                  <a:gd name="connsiteX108" fmla="*/ 3025472 w 4345388"/>
                  <a:gd name="connsiteY108" fmla="*/ 500933 h 1750154"/>
                  <a:gd name="connsiteX109" fmla="*/ 3041374 w 4345388"/>
                  <a:gd name="connsiteY109" fmla="*/ 421420 h 1750154"/>
                  <a:gd name="connsiteX110" fmla="*/ 3049326 w 4345388"/>
                  <a:gd name="connsiteY110" fmla="*/ 405517 h 1750154"/>
                  <a:gd name="connsiteX111" fmla="*/ 3061253 w 4345388"/>
                  <a:gd name="connsiteY111" fmla="*/ 365760 h 1750154"/>
                  <a:gd name="connsiteX112" fmla="*/ 3085107 w 4345388"/>
                  <a:gd name="connsiteY112" fmla="*/ 310101 h 1750154"/>
                  <a:gd name="connsiteX113" fmla="*/ 3101009 w 4345388"/>
                  <a:gd name="connsiteY113" fmla="*/ 349858 h 1750154"/>
                  <a:gd name="connsiteX114" fmla="*/ 3104985 w 4345388"/>
                  <a:gd name="connsiteY114" fmla="*/ 373712 h 1750154"/>
                  <a:gd name="connsiteX115" fmla="*/ 3116912 w 4345388"/>
                  <a:gd name="connsiteY115" fmla="*/ 429371 h 1750154"/>
                  <a:gd name="connsiteX116" fmla="*/ 3136790 w 4345388"/>
                  <a:gd name="connsiteY116" fmla="*/ 489006 h 1750154"/>
                  <a:gd name="connsiteX117" fmla="*/ 3180522 w 4345388"/>
                  <a:gd name="connsiteY117" fmla="*/ 652007 h 1750154"/>
                  <a:gd name="connsiteX118" fmla="*/ 3196425 w 4345388"/>
                  <a:gd name="connsiteY118" fmla="*/ 703691 h 1750154"/>
                  <a:gd name="connsiteX119" fmla="*/ 3220279 w 4345388"/>
                  <a:gd name="connsiteY119" fmla="*/ 807058 h 1750154"/>
                  <a:gd name="connsiteX120" fmla="*/ 3248108 w 4345388"/>
                  <a:gd name="connsiteY120" fmla="*/ 898498 h 1750154"/>
                  <a:gd name="connsiteX121" fmla="*/ 3252084 w 4345388"/>
                  <a:gd name="connsiteY121" fmla="*/ 926327 h 1750154"/>
                  <a:gd name="connsiteX122" fmla="*/ 3267987 w 4345388"/>
                  <a:gd name="connsiteY122" fmla="*/ 966084 h 1750154"/>
                  <a:gd name="connsiteX123" fmla="*/ 3271962 w 4345388"/>
                  <a:gd name="connsiteY123" fmla="*/ 978011 h 1750154"/>
                  <a:gd name="connsiteX124" fmla="*/ 3283889 w 4345388"/>
                  <a:gd name="connsiteY124" fmla="*/ 981987 h 1750154"/>
                  <a:gd name="connsiteX125" fmla="*/ 3291841 w 4345388"/>
                  <a:gd name="connsiteY125" fmla="*/ 974035 h 1750154"/>
                  <a:gd name="connsiteX126" fmla="*/ 3307743 w 4345388"/>
                  <a:gd name="connsiteY126" fmla="*/ 942230 h 1750154"/>
                  <a:gd name="connsiteX127" fmla="*/ 3315694 w 4345388"/>
                  <a:gd name="connsiteY127" fmla="*/ 918376 h 1750154"/>
                  <a:gd name="connsiteX128" fmla="*/ 3335573 w 4345388"/>
                  <a:gd name="connsiteY128" fmla="*/ 950181 h 1750154"/>
                  <a:gd name="connsiteX129" fmla="*/ 3367378 w 4345388"/>
                  <a:gd name="connsiteY129" fmla="*/ 1021743 h 1750154"/>
                  <a:gd name="connsiteX130" fmla="*/ 3399183 w 4345388"/>
                  <a:gd name="connsiteY130" fmla="*/ 1077402 h 1750154"/>
                  <a:gd name="connsiteX131" fmla="*/ 3415086 w 4345388"/>
                  <a:gd name="connsiteY131" fmla="*/ 1073427 h 1750154"/>
                  <a:gd name="connsiteX132" fmla="*/ 3430988 w 4345388"/>
                  <a:gd name="connsiteY132" fmla="*/ 1045597 h 1750154"/>
                  <a:gd name="connsiteX133" fmla="*/ 3454842 w 4345388"/>
                  <a:gd name="connsiteY133" fmla="*/ 993914 h 1750154"/>
                  <a:gd name="connsiteX134" fmla="*/ 3478696 w 4345388"/>
                  <a:gd name="connsiteY134" fmla="*/ 942230 h 1750154"/>
                  <a:gd name="connsiteX135" fmla="*/ 3490623 w 4345388"/>
                  <a:gd name="connsiteY135" fmla="*/ 938254 h 1750154"/>
                  <a:gd name="connsiteX136" fmla="*/ 3522428 w 4345388"/>
                  <a:gd name="connsiteY136" fmla="*/ 981987 h 1750154"/>
                  <a:gd name="connsiteX137" fmla="*/ 3538331 w 4345388"/>
                  <a:gd name="connsiteY137" fmla="*/ 1001865 h 1750154"/>
                  <a:gd name="connsiteX138" fmla="*/ 3582063 w 4345388"/>
                  <a:gd name="connsiteY138" fmla="*/ 1085354 h 1750154"/>
                  <a:gd name="connsiteX139" fmla="*/ 3609893 w 4345388"/>
                  <a:gd name="connsiteY139" fmla="*/ 1137037 h 1750154"/>
                  <a:gd name="connsiteX140" fmla="*/ 3629771 w 4345388"/>
                  <a:gd name="connsiteY140" fmla="*/ 1184745 h 1750154"/>
                  <a:gd name="connsiteX141" fmla="*/ 3641698 w 4345388"/>
                  <a:gd name="connsiteY141" fmla="*/ 1200647 h 1750154"/>
                  <a:gd name="connsiteX142" fmla="*/ 3653625 w 4345388"/>
                  <a:gd name="connsiteY142" fmla="*/ 1228477 h 1750154"/>
                  <a:gd name="connsiteX143" fmla="*/ 3665552 w 4345388"/>
                  <a:gd name="connsiteY143" fmla="*/ 1216550 h 1750154"/>
                  <a:gd name="connsiteX144" fmla="*/ 3721211 w 4345388"/>
                  <a:gd name="connsiteY144" fmla="*/ 1045597 h 1750154"/>
                  <a:gd name="connsiteX145" fmla="*/ 3768919 w 4345388"/>
                  <a:gd name="connsiteY145" fmla="*/ 882595 h 1750154"/>
                  <a:gd name="connsiteX146" fmla="*/ 3776870 w 4345388"/>
                  <a:gd name="connsiteY146" fmla="*/ 830912 h 1750154"/>
                  <a:gd name="connsiteX147" fmla="*/ 3792773 w 4345388"/>
                  <a:gd name="connsiteY147" fmla="*/ 795131 h 1750154"/>
                  <a:gd name="connsiteX148" fmla="*/ 3800724 w 4345388"/>
                  <a:gd name="connsiteY148" fmla="*/ 771277 h 1750154"/>
                  <a:gd name="connsiteX149" fmla="*/ 3808675 w 4345388"/>
                  <a:gd name="connsiteY149" fmla="*/ 735496 h 1750154"/>
                  <a:gd name="connsiteX150" fmla="*/ 3824578 w 4345388"/>
                  <a:gd name="connsiteY150" fmla="*/ 711642 h 1750154"/>
                  <a:gd name="connsiteX151" fmla="*/ 3828554 w 4345388"/>
                  <a:gd name="connsiteY151" fmla="*/ 723569 h 1750154"/>
                  <a:gd name="connsiteX152" fmla="*/ 3836505 w 4345388"/>
                  <a:gd name="connsiteY152" fmla="*/ 735496 h 1750154"/>
                  <a:gd name="connsiteX153" fmla="*/ 3840481 w 4345388"/>
                  <a:gd name="connsiteY153" fmla="*/ 763326 h 1750154"/>
                  <a:gd name="connsiteX154" fmla="*/ 3884213 w 4345388"/>
                  <a:gd name="connsiteY154" fmla="*/ 926327 h 1750154"/>
                  <a:gd name="connsiteX155" fmla="*/ 3896140 w 4345388"/>
                  <a:gd name="connsiteY155" fmla="*/ 958133 h 1750154"/>
                  <a:gd name="connsiteX156" fmla="*/ 3904091 w 4345388"/>
                  <a:gd name="connsiteY156" fmla="*/ 997889 h 1750154"/>
                  <a:gd name="connsiteX157" fmla="*/ 3916018 w 4345388"/>
                  <a:gd name="connsiteY157" fmla="*/ 1049573 h 1750154"/>
                  <a:gd name="connsiteX158" fmla="*/ 3947823 w 4345388"/>
                  <a:gd name="connsiteY158" fmla="*/ 1152940 h 1750154"/>
                  <a:gd name="connsiteX159" fmla="*/ 3959750 w 4345388"/>
                  <a:gd name="connsiteY159" fmla="*/ 1172818 h 1750154"/>
                  <a:gd name="connsiteX160" fmla="*/ 3971677 w 4345388"/>
                  <a:gd name="connsiteY160" fmla="*/ 1220526 h 1750154"/>
                  <a:gd name="connsiteX161" fmla="*/ 3995531 w 4345388"/>
                  <a:gd name="connsiteY161" fmla="*/ 1327868 h 1750154"/>
                  <a:gd name="connsiteX162" fmla="*/ 4023361 w 4345388"/>
                  <a:gd name="connsiteY162" fmla="*/ 1363649 h 1750154"/>
                  <a:gd name="connsiteX163" fmla="*/ 4031312 w 4345388"/>
                  <a:gd name="connsiteY163" fmla="*/ 1375576 h 1750154"/>
                  <a:gd name="connsiteX164" fmla="*/ 4043239 w 4345388"/>
                  <a:gd name="connsiteY164" fmla="*/ 1399430 h 1750154"/>
                  <a:gd name="connsiteX165" fmla="*/ 4055166 w 4345388"/>
                  <a:gd name="connsiteY165" fmla="*/ 1403406 h 1750154"/>
                  <a:gd name="connsiteX166" fmla="*/ 4082995 w 4345388"/>
                  <a:gd name="connsiteY166" fmla="*/ 1411357 h 1750154"/>
                  <a:gd name="connsiteX167" fmla="*/ 4114801 w 4345388"/>
                  <a:gd name="connsiteY167" fmla="*/ 1415333 h 1750154"/>
                  <a:gd name="connsiteX168" fmla="*/ 4130703 w 4345388"/>
                  <a:gd name="connsiteY168" fmla="*/ 1419308 h 1750154"/>
                  <a:gd name="connsiteX169" fmla="*/ 4154557 w 4345388"/>
                  <a:gd name="connsiteY169" fmla="*/ 1411357 h 1750154"/>
                  <a:gd name="connsiteX170" fmla="*/ 4166484 w 4345388"/>
                  <a:gd name="connsiteY170" fmla="*/ 1399430 h 1750154"/>
                  <a:gd name="connsiteX171" fmla="*/ 4198289 w 4345388"/>
                  <a:gd name="connsiteY171" fmla="*/ 1347747 h 1750154"/>
                  <a:gd name="connsiteX172" fmla="*/ 4234070 w 4345388"/>
                  <a:gd name="connsiteY172" fmla="*/ 1351722 h 1750154"/>
                  <a:gd name="connsiteX173" fmla="*/ 4257924 w 4345388"/>
                  <a:gd name="connsiteY173" fmla="*/ 1371600 h 1750154"/>
                  <a:gd name="connsiteX174" fmla="*/ 4273827 w 4345388"/>
                  <a:gd name="connsiteY174" fmla="*/ 1383527 h 1750154"/>
                  <a:gd name="connsiteX175" fmla="*/ 4313583 w 4345388"/>
                  <a:gd name="connsiteY175" fmla="*/ 1419308 h 1750154"/>
                  <a:gd name="connsiteX176" fmla="*/ 4325510 w 4345388"/>
                  <a:gd name="connsiteY176" fmla="*/ 1439187 h 1750154"/>
                  <a:gd name="connsiteX177" fmla="*/ 4337437 w 4345388"/>
                  <a:gd name="connsiteY177" fmla="*/ 1467016 h 1750154"/>
                  <a:gd name="connsiteX178" fmla="*/ 4345388 w 4345388"/>
                  <a:gd name="connsiteY178" fmla="*/ 1486894 h 1750154"/>
                  <a:gd name="connsiteX0" fmla="*/ 0 w 4345388"/>
                  <a:gd name="connsiteY0" fmla="*/ 1741336 h 1748048"/>
                  <a:gd name="connsiteX1" fmla="*/ 1423284 w 4345388"/>
                  <a:gd name="connsiteY1" fmla="*/ 1745311 h 1748048"/>
                  <a:gd name="connsiteX2" fmla="*/ 1619181 w 4345388"/>
                  <a:gd name="connsiteY2" fmla="*/ 1741208 h 1748048"/>
                  <a:gd name="connsiteX3" fmla="*/ 1721458 w 4345388"/>
                  <a:gd name="connsiteY3" fmla="*/ 1692496 h 1748048"/>
                  <a:gd name="connsiteX4" fmla="*/ 1725434 w 4345388"/>
                  <a:gd name="connsiteY4" fmla="*/ 1510748 h 1748048"/>
                  <a:gd name="connsiteX5" fmla="*/ 1733385 w 4345388"/>
                  <a:gd name="connsiteY5" fmla="*/ 1439187 h 1748048"/>
                  <a:gd name="connsiteX6" fmla="*/ 1741336 w 4345388"/>
                  <a:gd name="connsiteY6" fmla="*/ 1407381 h 1748048"/>
                  <a:gd name="connsiteX7" fmla="*/ 1745312 w 4345388"/>
                  <a:gd name="connsiteY7" fmla="*/ 1284136 h 1748048"/>
                  <a:gd name="connsiteX8" fmla="*/ 1749287 w 4345388"/>
                  <a:gd name="connsiteY8" fmla="*/ 1264258 h 1748048"/>
                  <a:gd name="connsiteX9" fmla="*/ 1765190 w 4345388"/>
                  <a:gd name="connsiteY9" fmla="*/ 1204623 h 1748048"/>
                  <a:gd name="connsiteX10" fmla="*/ 1777117 w 4345388"/>
                  <a:gd name="connsiteY10" fmla="*/ 1164867 h 1748048"/>
                  <a:gd name="connsiteX11" fmla="*/ 1789044 w 4345388"/>
                  <a:gd name="connsiteY11" fmla="*/ 1109207 h 1748048"/>
                  <a:gd name="connsiteX12" fmla="*/ 1804947 w 4345388"/>
                  <a:gd name="connsiteY12" fmla="*/ 1041621 h 1748048"/>
                  <a:gd name="connsiteX13" fmla="*/ 1816874 w 4345388"/>
                  <a:gd name="connsiteY13" fmla="*/ 1009816 h 1748048"/>
                  <a:gd name="connsiteX14" fmla="*/ 1828801 w 4345388"/>
                  <a:gd name="connsiteY14" fmla="*/ 978011 h 1748048"/>
                  <a:gd name="connsiteX15" fmla="*/ 1844703 w 4345388"/>
                  <a:gd name="connsiteY15" fmla="*/ 950181 h 1748048"/>
                  <a:gd name="connsiteX16" fmla="*/ 1848679 w 4345388"/>
                  <a:gd name="connsiteY16" fmla="*/ 934279 h 1748048"/>
                  <a:gd name="connsiteX17" fmla="*/ 1856630 w 4345388"/>
                  <a:gd name="connsiteY17" fmla="*/ 918376 h 1748048"/>
                  <a:gd name="connsiteX18" fmla="*/ 1864581 w 4345388"/>
                  <a:gd name="connsiteY18" fmla="*/ 894522 h 1748048"/>
                  <a:gd name="connsiteX19" fmla="*/ 1876508 w 4345388"/>
                  <a:gd name="connsiteY19" fmla="*/ 870668 h 1748048"/>
                  <a:gd name="connsiteX20" fmla="*/ 1884460 w 4345388"/>
                  <a:gd name="connsiteY20" fmla="*/ 826936 h 1748048"/>
                  <a:gd name="connsiteX21" fmla="*/ 1900362 w 4345388"/>
                  <a:gd name="connsiteY21" fmla="*/ 775253 h 1748048"/>
                  <a:gd name="connsiteX22" fmla="*/ 1904338 w 4345388"/>
                  <a:gd name="connsiteY22" fmla="*/ 739472 h 1748048"/>
                  <a:gd name="connsiteX23" fmla="*/ 1916265 w 4345388"/>
                  <a:gd name="connsiteY23" fmla="*/ 608275 h 1748048"/>
                  <a:gd name="connsiteX24" fmla="*/ 1924216 w 4345388"/>
                  <a:gd name="connsiteY24" fmla="*/ 548640 h 1748048"/>
                  <a:gd name="connsiteX25" fmla="*/ 1940119 w 4345388"/>
                  <a:gd name="connsiteY25" fmla="*/ 492981 h 1748048"/>
                  <a:gd name="connsiteX26" fmla="*/ 1956021 w 4345388"/>
                  <a:gd name="connsiteY26" fmla="*/ 441298 h 1748048"/>
                  <a:gd name="connsiteX27" fmla="*/ 1959997 w 4345388"/>
                  <a:gd name="connsiteY27" fmla="*/ 417444 h 1748048"/>
                  <a:gd name="connsiteX28" fmla="*/ 1963973 w 4345388"/>
                  <a:gd name="connsiteY28" fmla="*/ 405517 h 1748048"/>
                  <a:gd name="connsiteX29" fmla="*/ 1967948 w 4345388"/>
                  <a:gd name="connsiteY29" fmla="*/ 357809 h 1748048"/>
                  <a:gd name="connsiteX30" fmla="*/ 1979875 w 4345388"/>
                  <a:gd name="connsiteY30" fmla="*/ 294199 h 1748048"/>
                  <a:gd name="connsiteX31" fmla="*/ 1987827 w 4345388"/>
                  <a:gd name="connsiteY31" fmla="*/ 214686 h 1748048"/>
                  <a:gd name="connsiteX32" fmla="*/ 1995778 w 4345388"/>
                  <a:gd name="connsiteY32" fmla="*/ 182880 h 1748048"/>
                  <a:gd name="connsiteX33" fmla="*/ 1999754 w 4345388"/>
                  <a:gd name="connsiteY33" fmla="*/ 163002 h 1748048"/>
                  <a:gd name="connsiteX34" fmla="*/ 2003729 w 4345388"/>
                  <a:gd name="connsiteY34" fmla="*/ 123246 h 1748048"/>
                  <a:gd name="connsiteX35" fmla="*/ 2015656 w 4345388"/>
                  <a:gd name="connsiteY35" fmla="*/ 79514 h 1748048"/>
                  <a:gd name="connsiteX36" fmla="*/ 2023607 w 4345388"/>
                  <a:gd name="connsiteY36" fmla="*/ 59635 h 1748048"/>
                  <a:gd name="connsiteX37" fmla="*/ 2055413 w 4345388"/>
                  <a:gd name="connsiteY37" fmla="*/ 3976 h 1748048"/>
                  <a:gd name="connsiteX38" fmla="*/ 2075291 w 4345388"/>
                  <a:gd name="connsiteY38" fmla="*/ 0 h 1748048"/>
                  <a:gd name="connsiteX39" fmla="*/ 2083242 w 4345388"/>
                  <a:gd name="connsiteY39" fmla="*/ 15903 h 1748048"/>
                  <a:gd name="connsiteX40" fmla="*/ 2087218 w 4345388"/>
                  <a:gd name="connsiteY40" fmla="*/ 31806 h 1748048"/>
                  <a:gd name="connsiteX41" fmla="*/ 2099145 w 4345388"/>
                  <a:gd name="connsiteY41" fmla="*/ 79514 h 1748048"/>
                  <a:gd name="connsiteX42" fmla="*/ 2103121 w 4345388"/>
                  <a:gd name="connsiteY42" fmla="*/ 123246 h 1748048"/>
                  <a:gd name="connsiteX43" fmla="*/ 2115047 w 4345388"/>
                  <a:gd name="connsiteY43" fmla="*/ 186856 h 1748048"/>
                  <a:gd name="connsiteX44" fmla="*/ 2119023 w 4345388"/>
                  <a:gd name="connsiteY44" fmla="*/ 198783 h 1748048"/>
                  <a:gd name="connsiteX45" fmla="*/ 2134926 w 4345388"/>
                  <a:gd name="connsiteY45" fmla="*/ 250467 h 1748048"/>
                  <a:gd name="connsiteX46" fmla="*/ 2138901 w 4345388"/>
                  <a:gd name="connsiteY46" fmla="*/ 262394 h 1748048"/>
                  <a:gd name="connsiteX47" fmla="*/ 2142877 w 4345388"/>
                  <a:gd name="connsiteY47" fmla="*/ 286247 h 1748048"/>
                  <a:gd name="connsiteX48" fmla="*/ 2146853 w 4345388"/>
                  <a:gd name="connsiteY48" fmla="*/ 318053 h 1748048"/>
                  <a:gd name="connsiteX49" fmla="*/ 2158780 w 4345388"/>
                  <a:gd name="connsiteY49" fmla="*/ 353834 h 1748048"/>
                  <a:gd name="connsiteX50" fmla="*/ 2170707 w 4345388"/>
                  <a:gd name="connsiteY50" fmla="*/ 377687 h 1748048"/>
                  <a:gd name="connsiteX51" fmla="*/ 2182634 w 4345388"/>
                  <a:gd name="connsiteY51" fmla="*/ 381663 h 1748048"/>
                  <a:gd name="connsiteX52" fmla="*/ 2274074 w 4345388"/>
                  <a:gd name="connsiteY52" fmla="*/ 377687 h 1748048"/>
                  <a:gd name="connsiteX53" fmla="*/ 2289976 w 4345388"/>
                  <a:gd name="connsiteY53" fmla="*/ 365760 h 1748048"/>
                  <a:gd name="connsiteX54" fmla="*/ 2313830 w 4345388"/>
                  <a:gd name="connsiteY54" fmla="*/ 345882 h 1748048"/>
                  <a:gd name="connsiteX55" fmla="*/ 2337684 w 4345388"/>
                  <a:gd name="connsiteY55" fmla="*/ 314077 h 1748048"/>
                  <a:gd name="connsiteX56" fmla="*/ 2345635 w 4345388"/>
                  <a:gd name="connsiteY56" fmla="*/ 290223 h 1748048"/>
                  <a:gd name="connsiteX57" fmla="*/ 2361538 w 4345388"/>
                  <a:gd name="connsiteY57" fmla="*/ 258418 h 1748048"/>
                  <a:gd name="connsiteX58" fmla="*/ 2365514 w 4345388"/>
                  <a:gd name="connsiteY58" fmla="*/ 242515 h 1748048"/>
                  <a:gd name="connsiteX59" fmla="*/ 2373465 w 4345388"/>
                  <a:gd name="connsiteY59" fmla="*/ 222637 h 1748048"/>
                  <a:gd name="connsiteX60" fmla="*/ 2377441 w 4345388"/>
                  <a:gd name="connsiteY60" fmla="*/ 210710 h 1748048"/>
                  <a:gd name="connsiteX61" fmla="*/ 2381416 w 4345388"/>
                  <a:gd name="connsiteY61" fmla="*/ 421420 h 1748048"/>
                  <a:gd name="connsiteX62" fmla="*/ 2385392 w 4345388"/>
                  <a:gd name="connsiteY62" fmla="*/ 441298 h 1748048"/>
                  <a:gd name="connsiteX63" fmla="*/ 2393343 w 4345388"/>
                  <a:gd name="connsiteY63" fmla="*/ 453225 h 1748048"/>
                  <a:gd name="connsiteX64" fmla="*/ 2413221 w 4345388"/>
                  <a:gd name="connsiteY64" fmla="*/ 489006 h 1748048"/>
                  <a:gd name="connsiteX65" fmla="*/ 2449002 w 4345388"/>
                  <a:gd name="connsiteY65" fmla="*/ 477079 h 1748048"/>
                  <a:gd name="connsiteX66" fmla="*/ 2468881 w 4345388"/>
                  <a:gd name="connsiteY66" fmla="*/ 457200 h 1748048"/>
                  <a:gd name="connsiteX67" fmla="*/ 2500686 w 4345388"/>
                  <a:gd name="connsiteY67" fmla="*/ 417444 h 1748048"/>
                  <a:gd name="connsiteX68" fmla="*/ 2512613 w 4345388"/>
                  <a:gd name="connsiteY68" fmla="*/ 405517 h 1748048"/>
                  <a:gd name="connsiteX69" fmla="*/ 2524540 w 4345388"/>
                  <a:gd name="connsiteY69" fmla="*/ 413468 h 1748048"/>
                  <a:gd name="connsiteX70" fmla="*/ 2532491 w 4345388"/>
                  <a:gd name="connsiteY70" fmla="*/ 437322 h 1748048"/>
                  <a:gd name="connsiteX71" fmla="*/ 2540442 w 4345388"/>
                  <a:gd name="connsiteY71" fmla="*/ 457200 h 1748048"/>
                  <a:gd name="connsiteX72" fmla="*/ 2544418 w 4345388"/>
                  <a:gd name="connsiteY72" fmla="*/ 477079 h 1748048"/>
                  <a:gd name="connsiteX73" fmla="*/ 2552369 w 4345388"/>
                  <a:gd name="connsiteY73" fmla="*/ 492981 h 1748048"/>
                  <a:gd name="connsiteX74" fmla="*/ 2560321 w 4345388"/>
                  <a:gd name="connsiteY74" fmla="*/ 512860 h 1748048"/>
                  <a:gd name="connsiteX75" fmla="*/ 2564296 w 4345388"/>
                  <a:gd name="connsiteY75" fmla="*/ 528762 h 1748048"/>
                  <a:gd name="connsiteX76" fmla="*/ 2576223 w 4345388"/>
                  <a:gd name="connsiteY76" fmla="*/ 544665 h 1748048"/>
                  <a:gd name="connsiteX77" fmla="*/ 2592126 w 4345388"/>
                  <a:gd name="connsiteY77" fmla="*/ 568519 h 1748048"/>
                  <a:gd name="connsiteX78" fmla="*/ 2604053 w 4345388"/>
                  <a:gd name="connsiteY78" fmla="*/ 588397 h 1748048"/>
                  <a:gd name="connsiteX79" fmla="*/ 2623931 w 4345388"/>
                  <a:gd name="connsiteY79" fmla="*/ 580446 h 1748048"/>
                  <a:gd name="connsiteX80" fmla="*/ 2643809 w 4345388"/>
                  <a:gd name="connsiteY80" fmla="*/ 552616 h 1748048"/>
                  <a:gd name="connsiteX81" fmla="*/ 2663687 w 4345388"/>
                  <a:gd name="connsiteY81" fmla="*/ 516835 h 1748048"/>
                  <a:gd name="connsiteX82" fmla="*/ 2679590 w 4345388"/>
                  <a:gd name="connsiteY82" fmla="*/ 481054 h 1748048"/>
                  <a:gd name="connsiteX83" fmla="*/ 2683566 w 4345388"/>
                  <a:gd name="connsiteY83" fmla="*/ 469127 h 1748048"/>
                  <a:gd name="connsiteX84" fmla="*/ 2691517 w 4345388"/>
                  <a:gd name="connsiteY84" fmla="*/ 457200 h 1748048"/>
                  <a:gd name="connsiteX85" fmla="*/ 2703444 w 4345388"/>
                  <a:gd name="connsiteY85" fmla="*/ 425395 h 1748048"/>
                  <a:gd name="connsiteX86" fmla="*/ 2711395 w 4345388"/>
                  <a:gd name="connsiteY86" fmla="*/ 409493 h 1748048"/>
                  <a:gd name="connsiteX87" fmla="*/ 2735249 w 4345388"/>
                  <a:gd name="connsiteY87" fmla="*/ 461176 h 1748048"/>
                  <a:gd name="connsiteX88" fmla="*/ 2755127 w 4345388"/>
                  <a:gd name="connsiteY88" fmla="*/ 504908 h 1748048"/>
                  <a:gd name="connsiteX89" fmla="*/ 2771030 w 4345388"/>
                  <a:gd name="connsiteY89" fmla="*/ 556592 h 1748048"/>
                  <a:gd name="connsiteX90" fmla="*/ 2775006 w 4345388"/>
                  <a:gd name="connsiteY90" fmla="*/ 572494 h 1748048"/>
                  <a:gd name="connsiteX91" fmla="*/ 2782957 w 4345388"/>
                  <a:gd name="connsiteY91" fmla="*/ 588397 h 1748048"/>
                  <a:gd name="connsiteX92" fmla="*/ 2802835 w 4345388"/>
                  <a:gd name="connsiteY92" fmla="*/ 624178 h 1748048"/>
                  <a:gd name="connsiteX93" fmla="*/ 2818738 w 4345388"/>
                  <a:gd name="connsiteY93" fmla="*/ 640080 h 1748048"/>
                  <a:gd name="connsiteX94" fmla="*/ 2830665 w 4345388"/>
                  <a:gd name="connsiteY94" fmla="*/ 663934 h 1748048"/>
                  <a:gd name="connsiteX95" fmla="*/ 2834641 w 4345388"/>
                  <a:gd name="connsiteY95" fmla="*/ 679837 h 1748048"/>
                  <a:gd name="connsiteX96" fmla="*/ 2846567 w 4345388"/>
                  <a:gd name="connsiteY96" fmla="*/ 695740 h 1748048"/>
                  <a:gd name="connsiteX97" fmla="*/ 2862470 w 4345388"/>
                  <a:gd name="connsiteY97" fmla="*/ 743447 h 1748048"/>
                  <a:gd name="connsiteX98" fmla="*/ 2866446 w 4345388"/>
                  <a:gd name="connsiteY98" fmla="*/ 759350 h 1748048"/>
                  <a:gd name="connsiteX99" fmla="*/ 2882348 w 4345388"/>
                  <a:gd name="connsiteY99" fmla="*/ 795131 h 1748048"/>
                  <a:gd name="connsiteX100" fmla="*/ 2886324 w 4345388"/>
                  <a:gd name="connsiteY100" fmla="*/ 811034 h 1748048"/>
                  <a:gd name="connsiteX101" fmla="*/ 2898251 w 4345388"/>
                  <a:gd name="connsiteY101" fmla="*/ 834887 h 1748048"/>
                  <a:gd name="connsiteX102" fmla="*/ 2910178 w 4345388"/>
                  <a:gd name="connsiteY102" fmla="*/ 826936 h 1748048"/>
                  <a:gd name="connsiteX103" fmla="*/ 2949934 w 4345388"/>
                  <a:gd name="connsiteY103" fmla="*/ 751399 h 1748048"/>
                  <a:gd name="connsiteX104" fmla="*/ 2957886 w 4345388"/>
                  <a:gd name="connsiteY104" fmla="*/ 703691 h 1748048"/>
                  <a:gd name="connsiteX105" fmla="*/ 2977764 w 4345388"/>
                  <a:gd name="connsiteY105" fmla="*/ 663934 h 1748048"/>
                  <a:gd name="connsiteX106" fmla="*/ 2981740 w 4345388"/>
                  <a:gd name="connsiteY106" fmla="*/ 620202 h 1748048"/>
                  <a:gd name="connsiteX107" fmla="*/ 3005594 w 4345388"/>
                  <a:gd name="connsiteY107" fmla="*/ 576470 h 1748048"/>
                  <a:gd name="connsiteX108" fmla="*/ 3025472 w 4345388"/>
                  <a:gd name="connsiteY108" fmla="*/ 500933 h 1748048"/>
                  <a:gd name="connsiteX109" fmla="*/ 3041374 w 4345388"/>
                  <a:gd name="connsiteY109" fmla="*/ 421420 h 1748048"/>
                  <a:gd name="connsiteX110" fmla="*/ 3049326 w 4345388"/>
                  <a:gd name="connsiteY110" fmla="*/ 405517 h 1748048"/>
                  <a:gd name="connsiteX111" fmla="*/ 3061253 w 4345388"/>
                  <a:gd name="connsiteY111" fmla="*/ 365760 h 1748048"/>
                  <a:gd name="connsiteX112" fmla="*/ 3085107 w 4345388"/>
                  <a:gd name="connsiteY112" fmla="*/ 310101 h 1748048"/>
                  <a:gd name="connsiteX113" fmla="*/ 3101009 w 4345388"/>
                  <a:gd name="connsiteY113" fmla="*/ 349858 h 1748048"/>
                  <a:gd name="connsiteX114" fmla="*/ 3104985 w 4345388"/>
                  <a:gd name="connsiteY114" fmla="*/ 373712 h 1748048"/>
                  <a:gd name="connsiteX115" fmla="*/ 3116912 w 4345388"/>
                  <a:gd name="connsiteY115" fmla="*/ 429371 h 1748048"/>
                  <a:gd name="connsiteX116" fmla="*/ 3136790 w 4345388"/>
                  <a:gd name="connsiteY116" fmla="*/ 489006 h 1748048"/>
                  <a:gd name="connsiteX117" fmla="*/ 3180522 w 4345388"/>
                  <a:gd name="connsiteY117" fmla="*/ 652007 h 1748048"/>
                  <a:gd name="connsiteX118" fmla="*/ 3196425 w 4345388"/>
                  <a:gd name="connsiteY118" fmla="*/ 703691 h 1748048"/>
                  <a:gd name="connsiteX119" fmla="*/ 3220279 w 4345388"/>
                  <a:gd name="connsiteY119" fmla="*/ 807058 h 1748048"/>
                  <a:gd name="connsiteX120" fmla="*/ 3248108 w 4345388"/>
                  <a:gd name="connsiteY120" fmla="*/ 898498 h 1748048"/>
                  <a:gd name="connsiteX121" fmla="*/ 3252084 w 4345388"/>
                  <a:gd name="connsiteY121" fmla="*/ 926327 h 1748048"/>
                  <a:gd name="connsiteX122" fmla="*/ 3267987 w 4345388"/>
                  <a:gd name="connsiteY122" fmla="*/ 966084 h 1748048"/>
                  <a:gd name="connsiteX123" fmla="*/ 3271962 w 4345388"/>
                  <a:gd name="connsiteY123" fmla="*/ 978011 h 1748048"/>
                  <a:gd name="connsiteX124" fmla="*/ 3283889 w 4345388"/>
                  <a:gd name="connsiteY124" fmla="*/ 981987 h 1748048"/>
                  <a:gd name="connsiteX125" fmla="*/ 3291841 w 4345388"/>
                  <a:gd name="connsiteY125" fmla="*/ 974035 h 1748048"/>
                  <a:gd name="connsiteX126" fmla="*/ 3307743 w 4345388"/>
                  <a:gd name="connsiteY126" fmla="*/ 942230 h 1748048"/>
                  <a:gd name="connsiteX127" fmla="*/ 3315694 w 4345388"/>
                  <a:gd name="connsiteY127" fmla="*/ 918376 h 1748048"/>
                  <a:gd name="connsiteX128" fmla="*/ 3335573 w 4345388"/>
                  <a:gd name="connsiteY128" fmla="*/ 950181 h 1748048"/>
                  <a:gd name="connsiteX129" fmla="*/ 3367378 w 4345388"/>
                  <a:gd name="connsiteY129" fmla="*/ 1021743 h 1748048"/>
                  <a:gd name="connsiteX130" fmla="*/ 3399183 w 4345388"/>
                  <a:gd name="connsiteY130" fmla="*/ 1077402 h 1748048"/>
                  <a:gd name="connsiteX131" fmla="*/ 3415086 w 4345388"/>
                  <a:gd name="connsiteY131" fmla="*/ 1073427 h 1748048"/>
                  <a:gd name="connsiteX132" fmla="*/ 3430988 w 4345388"/>
                  <a:gd name="connsiteY132" fmla="*/ 1045597 h 1748048"/>
                  <a:gd name="connsiteX133" fmla="*/ 3454842 w 4345388"/>
                  <a:gd name="connsiteY133" fmla="*/ 993914 h 1748048"/>
                  <a:gd name="connsiteX134" fmla="*/ 3478696 w 4345388"/>
                  <a:gd name="connsiteY134" fmla="*/ 942230 h 1748048"/>
                  <a:gd name="connsiteX135" fmla="*/ 3490623 w 4345388"/>
                  <a:gd name="connsiteY135" fmla="*/ 938254 h 1748048"/>
                  <a:gd name="connsiteX136" fmla="*/ 3522428 w 4345388"/>
                  <a:gd name="connsiteY136" fmla="*/ 981987 h 1748048"/>
                  <a:gd name="connsiteX137" fmla="*/ 3538331 w 4345388"/>
                  <a:gd name="connsiteY137" fmla="*/ 1001865 h 1748048"/>
                  <a:gd name="connsiteX138" fmla="*/ 3582063 w 4345388"/>
                  <a:gd name="connsiteY138" fmla="*/ 1085354 h 1748048"/>
                  <a:gd name="connsiteX139" fmla="*/ 3609893 w 4345388"/>
                  <a:gd name="connsiteY139" fmla="*/ 1137037 h 1748048"/>
                  <a:gd name="connsiteX140" fmla="*/ 3629771 w 4345388"/>
                  <a:gd name="connsiteY140" fmla="*/ 1184745 h 1748048"/>
                  <a:gd name="connsiteX141" fmla="*/ 3641698 w 4345388"/>
                  <a:gd name="connsiteY141" fmla="*/ 1200647 h 1748048"/>
                  <a:gd name="connsiteX142" fmla="*/ 3653625 w 4345388"/>
                  <a:gd name="connsiteY142" fmla="*/ 1228477 h 1748048"/>
                  <a:gd name="connsiteX143" fmla="*/ 3665552 w 4345388"/>
                  <a:gd name="connsiteY143" fmla="*/ 1216550 h 1748048"/>
                  <a:gd name="connsiteX144" fmla="*/ 3721211 w 4345388"/>
                  <a:gd name="connsiteY144" fmla="*/ 1045597 h 1748048"/>
                  <a:gd name="connsiteX145" fmla="*/ 3768919 w 4345388"/>
                  <a:gd name="connsiteY145" fmla="*/ 882595 h 1748048"/>
                  <a:gd name="connsiteX146" fmla="*/ 3776870 w 4345388"/>
                  <a:gd name="connsiteY146" fmla="*/ 830912 h 1748048"/>
                  <a:gd name="connsiteX147" fmla="*/ 3792773 w 4345388"/>
                  <a:gd name="connsiteY147" fmla="*/ 795131 h 1748048"/>
                  <a:gd name="connsiteX148" fmla="*/ 3800724 w 4345388"/>
                  <a:gd name="connsiteY148" fmla="*/ 771277 h 1748048"/>
                  <a:gd name="connsiteX149" fmla="*/ 3808675 w 4345388"/>
                  <a:gd name="connsiteY149" fmla="*/ 735496 h 1748048"/>
                  <a:gd name="connsiteX150" fmla="*/ 3824578 w 4345388"/>
                  <a:gd name="connsiteY150" fmla="*/ 711642 h 1748048"/>
                  <a:gd name="connsiteX151" fmla="*/ 3828554 w 4345388"/>
                  <a:gd name="connsiteY151" fmla="*/ 723569 h 1748048"/>
                  <a:gd name="connsiteX152" fmla="*/ 3836505 w 4345388"/>
                  <a:gd name="connsiteY152" fmla="*/ 735496 h 1748048"/>
                  <a:gd name="connsiteX153" fmla="*/ 3840481 w 4345388"/>
                  <a:gd name="connsiteY153" fmla="*/ 763326 h 1748048"/>
                  <a:gd name="connsiteX154" fmla="*/ 3884213 w 4345388"/>
                  <a:gd name="connsiteY154" fmla="*/ 926327 h 1748048"/>
                  <a:gd name="connsiteX155" fmla="*/ 3896140 w 4345388"/>
                  <a:gd name="connsiteY155" fmla="*/ 958133 h 1748048"/>
                  <a:gd name="connsiteX156" fmla="*/ 3904091 w 4345388"/>
                  <a:gd name="connsiteY156" fmla="*/ 997889 h 1748048"/>
                  <a:gd name="connsiteX157" fmla="*/ 3916018 w 4345388"/>
                  <a:gd name="connsiteY157" fmla="*/ 1049573 h 1748048"/>
                  <a:gd name="connsiteX158" fmla="*/ 3947823 w 4345388"/>
                  <a:gd name="connsiteY158" fmla="*/ 1152940 h 1748048"/>
                  <a:gd name="connsiteX159" fmla="*/ 3959750 w 4345388"/>
                  <a:gd name="connsiteY159" fmla="*/ 1172818 h 1748048"/>
                  <a:gd name="connsiteX160" fmla="*/ 3971677 w 4345388"/>
                  <a:gd name="connsiteY160" fmla="*/ 1220526 h 1748048"/>
                  <a:gd name="connsiteX161" fmla="*/ 3995531 w 4345388"/>
                  <a:gd name="connsiteY161" fmla="*/ 1327868 h 1748048"/>
                  <a:gd name="connsiteX162" fmla="*/ 4023361 w 4345388"/>
                  <a:gd name="connsiteY162" fmla="*/ 1363649 h 1748048"/>
                  <a:gd name="connsiteX163" fmla="*/ 4031312 w 4345388"/>
                  <a:gd name="connsiteY163" fmla="*/ 1375576 h 1748048"/>
                  <a:gd name="connsiteX164" fmla="*/ 4043239 w 4345388"/>
                  <a:gd name="connsiteY164" fmla="*/ 1399430 h 1748048"/>
                  <a:gd name="connsiteX165" fmla="*/ 4055166 w 4345388"/>
                  <a:gd name="connsiteY165" fmla="*/ 1403406 h 1748048"/>
                  <a:gd name="connsiteX166" fmla="*/ 4082995 w 4345388"/>
                  <a:gd name="connsiteY166" fmla="*/ 1411357 h 1748048"/>
                  <a:gd name="connsiteX167" fmla="*/ 4114801 w 4345388"/>
                  <a:gd name="connsiteY167" fmla="*/ 1415333 h 1748048"/>
                  <a:gd name="connsiteX168" fmla="*/ 4130703 w 4345388"/>
                  <a:gd name="connsiteY168" fmla="*/ 1419308 h 1748048"/>
                  <a:gd name="connsiteX169" fmla="*/ 4154557 w 4345388"/>
                  <a:gd name="connsiteY169" fmla="*/ 1411357 h 1748048"/>
                  <a:gd name="connsiteX170" fmla="*/ 4166484 w 4345388"/>
                  <a:gd name="connsiteY170" fmla="*/ 1399430 h 1748048"/>
                  <a:gd name="connsiteX171" fmla="*/ 4198289 w 4345388"/>
                  <a:gd name="connsiteY171" fmla="*/ 1347747 h 1748048"/>
                  <a:gd name="connsiteX172" fmla="*/ 4234070 w 4345388"/>
                  <a:gd name="connsiteY172" fmla="*/ 1351722 h 1748048"/>
                  <a:gd name="connsiteX173" fmla="*/ 4257924 w 4345388"/>
                  <a:gd name="connsiteY173" fmla="*/ 1371600 h 1748048"/>
                  <a:gd name="connsiteX174" fmla="*/ 4273827 w 4345388"/>
                  <a:gd name="connsiteY174" fmla="*/ 1383527 h 1748048"/>
                  <a:gd name="connsiteX175" fmla="*/ 4313583 w 4345388"/>
                  <a:gd name="connsiteY175" fmla="*/ 1419308 h 1748048"/>
                  <a:gd name="connsiteX176" fmla="*/ 4325510 w 4345388"/>
                  <a:gd name="connsiteY176" fmla="*/ 1439187 h 1748048"/>
                  <a:gd name="connsiteX177" fmla="*/ 4337437 w 4345388"/>
                  <a:gd name="connsiteY177" fmla="*/ 1467016 h 1748048"/>
                  <a:gd name="connsiteX178" fmla="*/ 4345388 w 4345388"/>
                  <a:gd name="connsiteY178" fmla="*/ 1486894 h 1748048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13206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13206 h 1745656"/>
                  <a:gd name="connsiteX5" fmla="*/ 1733385 w 4345388"/>
                  <a:gd name="connsiteY5" fmla="*/ 1439187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33385 w 4345388"/>
                  <a:gd name="connsiteY5" fmla="*/ 1439187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45312 w 4345388"/>
                  <a:gd name="connsiteY6" fmla="*/ 1284136 h 1745656"/>
                  <a:gd name="connsiteX7" fmla="*/ 1749287 w 4345388"/>
                  <a:gd name="connsiteY7" fmla="*/ 1264258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49287 w 4345388"/>
                  <a:gd name="connsiteY7" fmla="*/ 1264258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6493 w 4345388"/>
                  <a:gd name="connsiteY7" fmla="*/ 1247052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6493 w 4345388"/>
                  <a:gd name="connsiteY7" fmla="*/ 1247052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77117 w 4345388"/>
                  <a:gd name="connsiteY8" fmla="*/ 1164867 h 1745656"/>
                  <a:gd name="connsiteX9" fmla="*/ 1789044 w 4345388"/>
                  <a:gd name="connsiteY9" fmla="*/ 1109207 h 1745656"/>
                  <a:gd name="connsiteX10" fmla="*/ 1804947 w 4345388"/>
                  <a:gd name="connsiteY10" fmla="*/ 1041621 h 1745656"/>
                  <a:gd name="connsiteX11" fmla="*/ 1816874 w 4345388"/>
                  <a:gd name="connsiteY11" fmla="*/ 1009816 h 1745656"/>
                  <a:gd name="connsiteX12" fmla="*/ 1828801 w 4345388"/>
                  <a:gd name="connsiteY12" fmla="*/ 978011 h 1745656"/>
                  <a:gd name="connsiteX13" fmla="*/ 1844703 w 4345388"/>
                  <a:gd name="connsiteY13" fmla="*/ 950181 h 1745656"/>
                  <a:gd name="connsiteX14" fmla="*/ 1848679 w 4345388"/>
                  <a:gd name="connsiteY14" fmla="*/ 934279 h 1745656"/>
                  <a:gd name="connsiteX15" fmla="*/ 1856630 w 4345388"/>
                  <a:gd name="connsiteY15" fmla="*/ 918376 h 1745656"/>
                  <a:gd name="connsiteX16" fmla="*/ 1864581 w 4345388"/>
                  <a:gd name="connsiteY16" fmla="*/ 894522 h 1745656"/>
                  <a:gd name="connsiteX17" fmla="*/ 1876508 w 4345388"/>
                  <a:gd name="connsiteY17" fmla="*/ 870668 h 1745656"/>
                  <a:gd name="connsiteX18" fmla="*/ 1884460 w 4345388"/>
                  <a:gd name="connsiteY18" fmla="*/ 826936 h 1745656"/>
                  <a:gd name="connsiteX19" fmla="*/ 1900362 w 4345388"/>
                  <a:gd name="connsiteY19" fmla="*/ 775253 h 1745656"/>
                  <a:gd name="connsiteX20" fmla="*/ 1904338 w 4345388"/>
                  <a:gd name="connsiteY20" fmla="*/ 739472 h 1745656"/>
                  <a:gd name="connsiteX21" fmla="*/ 1916265 w 4345388"/>
                  <a:gd name="connsiteY21" fmla="*/ 608275 h 1745656"/>
                  <a:gd name="connsiteX22" fmla="*/ 1924216 w 4345388"/>
                  <a:gd name="connsiteY22" fmla="*/ 548640 h 1745656"/>
                  <a:gd name="connsiteX23" fmla="*/ 1940119 w 4345388"/>
                  <a:gd name="connsiteY23" fmla="*/ 492981 h 1745656"/>
                  <a:gd name="connsiteX24" fmla="*/ 1956021 w 4345388"/>
                  <a:gd name="connsiteY24" fmla="*/ 441298 h 1745656"/>
                  <a:gd name="connsiteX25" fmla="*/ 1959997 w 4345388"/>
                  <a:gd name="connsiteY25" fmla="*/ 417444 h 1745656"/>
                  <a:gd name="connsiteX26" fmla="*/ 1963973 w 4345388"/>
                  <a:gd name="connsiteY26" fmla="*/ 405517 h 1745656"/>
                  <a:gd name="connsiteX27" fmla="*/ 1967948 w 4345388"/>
                  <a:gd name="connsiteY27" fmla="*/ 357809 h 1745656"/>
                  <a:gd name="connsiteX28" fmla="*/ 1979875 w 4345388"/>
                  <a:gd name="connsiteY28" fmla="*/ 294199 h 1745656"/>
                  <a:gd name="connsiteX29" fmla="*/ 1987827 w 4345388"/>
                  <a:gd name="connsiteY29" fmla="*/ 214686 h 1745656"/>
                  <a:gd name="connsiteX30" fmla="*/ 1995778 w 4345388"/>
                  <a:gd name="connsiteY30" fmla="*/ 182880 h 1745656"/>
                  <a:gd name="connsiteX31" fmla="*/ 1999754 w 4345388"/>
                  <a:gd name="connsiteY31" fmla="*/ 163002 h 1745656"/>
                  <a:gd name="connsiteX32" fmla="*/ 2003729 w 4345388"/>
                  <a:gd name="connsiteY32" fmla="*/ 123246 h 1745656"/>
                  <a:gd name="connsiteX33" fmla="*/ 2015656 w 4345388"/>
                  <a:gd name="connsiteY33" fmla="*/ 79514 h 1745656"/>
                  <a:gd name="connsiteX34" fmla="*/ 2023607 w 4345388"/>
                  <a:gd name="connsiteY34" fmla="*/ 59635 h 1745656"/>
                  <a:gd name="connsiteX35" fmla="*/ 2055413 w 4345388"/>
                  <a:gd name="connsiteY35" fmla="*/ 3976 h 1745656"/>
                  <a:gd name="connsiteX36" fmla="*/ 2075291 w 4345388"/>
                  <a:gd name="connsiteY36" fmla="*/ 0 h 1745656"/>
                  <a:gd name="connsiteX37" fmla="*/ 2083242 w 4345388"/>
                  <a:gd name="connsiteY37" fmla="*/ 15903 h 1745656"/>
                  <a:gd name="connsiteX38" fmla="*/ 2087218 w 4345388"/>
                  <a:gd name="connsiteY38" fmla="*/ 31806 h 1745656"/>
                  <a:gd name="connsiteX39" fmla="*/ 2099145 w 4345388"/>
                  <a:gd name="connsiteY39" fmla="*/ 79514 h 1745656"/>
                  <a:gd name="connsiteX40" fmla="*/ 2103121 w 4345388"/>
                  <a:gd name="connsiteY40" fmla="*/ 123246 h 1745656"/>
                  <a:gd name="connsiteX41" fmla="*/ 2115047 w 4345388"/>
                  <a:gd name="connsiteY41" fmla="*/ 186856 h 1745656"/>
                  <a:gd name="connsiteX42" fmla="*/ 2119023 w 4345388"/>
                  <a:gd name="connsiteY42" fmla="*/ 198783 h 1745656"/>
                  <a:gd name="connsiteX43" fmla="*/ 2134926 w 4345388"/>
                  <a:gd name="connsiteY43" fmla="*/ 250467 h 1745656"/>
                  <a:gd name="connsiteX44" fmla="*/ 2138901 w 4345388"/>
                  <a:gd name="connsiteY44" fmla="*/ 262394 h 1745656"/>
                  <a:gd name="connsiteX45" fmla="*/ 2142877 w 4345388"/>
                  <a:gd name="connsiteY45" fmla="*/ 286247 h 1745656"/>
                  <a:gd name="connsiteX46" fmla="*/ 2146853 w 4345388"/>
                  <a:gd name="connsiteY46" fmla="*/ 318053 h 1745656"/>
                  <a:gd name="connsiteX47" fmla="*/ 2158780 w 4345388"/>
                  <a:gd name="connsiteY47" fmla="*/ 353834 h 1745656"/>
                  <a:gd name="connsiteX48" fmla="*/ 2170707 w 4345388"/>
                  <a:gd name="connsiteY48" fmla="*/ 377687 h 1745656"/>
                  <a:gd name="connsiteX49" fmla="*/ 2182634 w 4345388"/>
                  <a:gd name="connsiteY49" fmla="*/ 381663 h 1745656"/>
                  <a:gd name="connsiteX50" fmla="*/ 2274074 w 4345388"/>
                  <a:gd name="connsiteY50" fmla="*/ 377687 h 1745656"/>
                  <a:gd name="connsiteX51" fmla="*/ 2289976 w 4345388"/>
                  <a:gd name="connsiteY51" fmla="*/ 365760 h 1745656"/>
                  <a:gd name="connsiteX52" fmla="*/ 2313830 w 4345388"/>
                  <a:gd name="connsiteY52" fmla="*/ 345882 h 1745656"/>
                  <a:gd name="connsiteX53" fmla="*/ 2337684 w 4345388"/>
                  <a:gd name="connsiteY53" fmla="*/ 314077 h 1745656"/>
                  <a:gd name="connsiteX54" fmla="*/ 2345635 w 4345388"/>
                  <a:gd name="connsiteY54" fmla="*/ 290223 h 1745656"/>
                  <a:gd name="connsiteX55" fmla="*/ 2361538 w 4345388"/>
                  <a:gd name="connsiteY55" fmla="*/ 258418 h 1745656"/>
                  <a:gd name="connsiteX56" fmla="*/ 2365514 w 4345388"/>
                  <a:gd name="connsiteY56" fmla="*/ 242515 h 1745656"/>
                  <a:gd name="connsiteX57" fmla="*/ 2373465 w 4345388"/>
                  <a:gd name="connsiteY57" fmla="*/ 222637 h 1745656"/>
                  <a:gd name="connsiteX58" fmla="*/ 2377441 w 4345388"/>
                  <a:gd name="connsiteY58" fmla="*/ 210710 h 1745656"/>
                  <a:gd name="connsiteX59" fmla="*/ 2381416 w 4345388"/>
                  <a:gd name="connsiteY59" fmla="*/ 421420 h 1745656"/>
                  <a:gd name="connsiteX60" fmla="*/ 2385392 w 4345388"/>
                  <a:gd name="connsiteY60" fmla="*/ 441298 h 1745656"/>
                  <a:gd name="connsiteX61" fmla="*/ 2393343 w 4345388"/>
                  <a:gd name="connsiteY61" fmla="*/ 453225 h 1745656"/>
                  <a:gd name="connsiteX62" fmla="*/ 2413221 w 4345388"/>
                  <a:gd name="connsiteY62" fmla="*/ 489006 h 1745656"/>
                  <a:gd name="connsiteX63" fmla="*/ 2449002 w 4345388"/>
                  <a:gd name="connsiteY63" fmla="*/ 477079 h 1745656"/>
                  <a:gd name="connsiteX64" fmla="*/ 2468881 w 4345388"/>
                  <a:gd name="connsiteY64" fmla="*/ 457200 h 1745656"/>
                  <a:gd name="connsiteX65" fmla="*/ 2500686 w 4345388"/>
                  <a:gd name="connsiteY65" fmla="*/ 417444 h 1745656"/>
                  <a:gd name="connsiteX66" fmla="*/ 2512613 w 4345388"/>
                  <a:gd name="connsiteY66" fmla="*/ 405517 h 1745656"/>
                  <a:gd name="connsiteX67" fmla="*/ 2524540 w 4345388"/>
                  <a:gd name="connsiteY67" fmla="*/ 413468 h 1745656"/>
                  <a:gd name="connsiteX68" fmla="*/ 2532491 w 4345388"/>
                  <a:gd name="connsiteY68" fmla="*/ 437322 h 1745656"/>
                  <a:gd name="connsiteX69" fmla="*/ 2540442 w 4345388"/>
                  <a:gd name="connsiteY69" fmla="*/ 457200 h 1745656"/>
                  <a:gd name="connsiteX70" fmla="*/ 2544418 w 4345388"/>
                  <a:gd name="connsiteY70" fmla="*/ 477079 h 1745656"/>
                  <a:gd name="connsiteX71" fmla="*/ 2552369 w 4345388"/>
                  <a:gd name="connsiteY71" fmla="*/ 492981 h 1745656"/>
                  <a:gd name="connsiteX72" fmla="*/ 2560321 w 4345388"/>
                  <a:gd name="connsiteY72" fmla="*/ 512860 h 1745656"/>
                  <a:gd name="connsiteX73" fmla="*/ 2564296 w 4345388"/>
                  <a:gd name="connsiteY73" fmla="*/ 528762 h 1745656"/>
                  <a:gd name="connsiteX74" fmla="*/ 2576223 w 4345388"/>
                  <a:gd name="connsiteY74" fmla="*/ 544665 h 1745656"/>
                  <a:gd name="connsiteX75" fmla="*/ 2592126 w 4345388"/>
                  <a:gd name="connsiteY75" fmla="*/ 568519 h 1745656"/>
                  <a:gd name="connsiteX76" fmla="*/ 2604053 w 4345388"/>
                  <a:gd name="connsiteY76" fmla="*/ 588397 h 1745656"/>
                  <a:gd name="connsiteX77" fmla="*/ 2623931 w 4345388"/>
                  <a:gd name="connsiteY77" fmla="*/ 580446 h 1745656"/>
                  <a:gd name="connsiteX78" fmla="*/ 2643809 w 4345388"/>
                  <a:gd name="connsiteY78" fmla="*/ 552616 h 1745656"/>
                  <a:gd name="connsiteX79" fmla="*/ 2663687 w 4345388"/>
                  <a:gd name="connsiteY79" fmla="*/ 516835 h 1745656"/>
                  <a:gd name="connsiteX80" fmla="*/ 2679590 w 4345388"/>
                  <a:gd name="connsiteY80" fmla="*/ 481054 h 1745656"/>
                  <a:gd name="connsiteX81" fmla="*/ 2683566 w 4345388"/>
                  <a:gd name="connsiteY81" fmla="*/ 469127 h 1745656"/>
                  <a:gd name="connsiteX82" fmla="*/ 2691517 w 4345388"/>
                  <a:gd name="connsiteY82" fmla="*/ 457200 h 1745656"/>
                  <a:gd name="connsiteX83" fmla="*/ 2703444 w 4345388"/>
                  <a:gd name="connsiteY83" fmla="*/ 425395 h 1745656"/>
                  <a:gd name="connsiteX84" fmla="*/ 2711395 w 4345388"/>
                  <a:gd name="connsiteY84" fmla="*/ 409493 h 1745656"/>
                  <a:gd name="connsiteX85" fmla="*/ 2735249 w 4345388"/>
                  <a:gd name="connsiteY85" fmla="*/ 461176 h 1745656"/>
                  <a:gd name="connsiteX86" fmla="*/ 2755127 w 4345388"/>
                  <a:gd name="connsiteY86" fmla="*/ 504908 h 1745656"/>
                  <a:gd name="connsiteX87" fmla="*/ 2771030 w 4345388"/>
                  <a:gd name="connsiteY87" fmla="*/ 556592 h 1745656"/>
                  <a:gd name="connsiteX88" fmla="*/ 2775006 w 4345388"/>
                  <a:gd name="connsiteY88" fmla="*/ 572494 h 1745656"/>
                  <a:gd name="connsiteX89" fmla="*/ 2782957 w 4345388"/>
                  <a:gd name="connsiteY89" fmla="*/ 588397 h 1745656"/>
                  <a:gd name="connsiteX90" fmla="*/ 2802835 w 4345388"/>
                  <a:gd name="connsiteY90" fmla="*/ 624178 h 1745656"/>
                  <a:gd name="connsiteX91" fmla="*/ 2818738 w 4345388"/>
                  <a:gd name="connsiteY91" fmla="*/ 640080 h 1745656"/>
                  <a:gd name="connsiteX92" fmla="*/ 2830665 w 4345388"/>
                  <a:gd name="connsiteY92" fmla="*/ 663934 h 1745656"/>
                  <a:gd name="connsiteX93" fmla="*/ 2834641 w 4345388"/>
                  <a:gd name="connsiteY93" fmla="*/ 679837 h 1745656"/>
                  <a:gd name="connsiteX94" fmla="*/ 2846567 w 4345388"/>
                  <a:gd name="connsiteY94" fmla="*/ 695740 h 1745656"/>
                  <a:gd name="connsiteX95" fmla="*/ 2862470 w 4345388"/>
                  <a:gd name="connsiteY95" fmla="*/ 743447 h 1745656"/>
                  <a:gd name="connsiteX96" fmla="*/ 2866446 w 4345388"/>
                  <a:gd name="connsiteY96" fmla="*/ 759350 h 1745656"/>
                  <a:gd name="connsiteX97" fmla="*/ 2882348 w 4345388"/>
                  <a:gd name="connsiteY97" fmla="*/ 795131 h 1745656"/>
                  <a:gd name="connsiteX98" fmla="*/ 2886324 w 4345388"/>
                  <a:gd name="connsiteY98" fmla="*/ 811034 h 1745656"/>
                  <a:gd name="connsiteX99" fmla="*/ 2898251 w 4345388"/>
                  <a:gd name="connsiteY99" fmla="*/ 834887 h 1745656"/>
                  <a:gd name="connsiteX100" fmla="*/ 2910178 w 4345388"/>
                  <a:gd name="connsiteY100" fmla="*/ 826936 h 1745656"/>
                  <a:gd name="connsiteX101" fmla="*/ 2949934 w 4345388"/>
                  <a:gd name="connsiteY101" fmla="*/ 751399 h 1745656"/>
                  <a:gd name="connsiteX102" fmla="*/ 2957886 w 4345388"/>
                  <a:gd name="connsiteY102" fmla="*/ 703691 h 1745656"/>
                  <a:gd name="connsiteX103" fmla="*/ 2977764 w 4345388"/>
                  <a:gd name="connsiteY103" fmla="*/ 663934 h 1745656"/>
                  <a:gd name="connsiteX104" fmla="*/ 2981740 w 4345388"/>
                  <a:gd name="connsiteY104" fmla="*/ 620202 h 1745656"/>
                  <a:gd name="connsiteX105" fmla="*/ 3005594 w 4345388"/>
                  <a:gd name="connsiteY105" fmla="*/ 576470 h 1745656"/>
                  <a:gd name="connsiteX106" fmla="*/ 3025472 w 4345388"/>
                  <a:gd name="connsiteY106" fmla="*/ 500933 h 1745656"/>
                  <a:gd name="connsiteX107" fmla="*/ 3041374 w 4345388"/>
                  <a:gd name="connsiteY107" fmla="*/ 421420 h 1745656"/>
                  <a:gd name="connsiteX108" fmla="*/ 3049326 w 4345388"/>
                  <a:gd name="connsiteY108" fmla="*/ 405517 h 1745656"/>
                  <a:gd name="connsiteX109" fmla="*/ 3061253 w 4345388"/>
                  <a:gd name="connsiteY109" fmla="*/ 365760 h 1745656"/>
                  <a:gd name="connsiteX110" fmla="*/ 3085107 w 4345388"/>
                  <a:gd name="connsiteY110" fmla="*/ 310101 h 1745656"/>
                  <a:gd name="connsiteX111" fmla="*/ 3101009 w 4345388"/>
                  <a:gd name="connsiteY111" fmla="*/ 349858 h 1745656"/>
                  <a:gd name="connsiteX112" fmla="*/ 3104985 w 4345388"/>
                  <a:gd name="connsiteY112" fmla="*/ 373712 h 1745656"/>
                  <a:gd name="connsiteX113" fmla="*/ 3116912 w 4345388"/>
                  <a:gd name="connsiteY113" fmla="*/ 429371 h 1745656"/>
                  <a:gd name="connsiteX114" fmla="*/ 3136790 w 4345388"/>
                  <a:gd name="connsiteY114" fmla="*/ 489006 h 1745656"/>
                  <a:gd name="connsiteX115" fmla="*/ 3180522 w 4345388"/>
                  <a:gd name="connsiteY115" fmla="*/ 652007 h 1745656"/>
                  <a:gd name="connsiteX116" fmla="*/ 3196425 w 4345388"/>
                  <a:gd name="connsiteY116" fmla="*/ 703691 h 1745656"/>
                  <a:gd name="connsiteX117" fmla="*/ 3220279 w 4345388"/>
                  <a:gd name="connsiteY117" fmla="*/ 807058 h 1745656"/>
                  <a:gd name="connsiteX118" fmla="*/ 3248108 w 4345388"/>
                  <a:gd name="connsiteY118" fmla="*/ 898498 h 1745656"/>
                  <a:gd name="connsiteX119" fmla="*/ 3252084 w 4345388"/>
                  <a:gd name="connsiteY119" fmla="*/ 926327 h 1745656"/>
                  <a:gd name="connsiteX120" fmla="*/ 3267987 w 4345388"/>
                  <a:gd name="connsiteY120" fmla="*/ 966084 h 1745656"/>
                  <a:gd name="connsiteX121" fmla="*/ 3271962 w 4345388"/>
                  <a:gd name="connsiteY121" fmla="*/ 978011 h 1745656"/>
                  <a:gd name="connsiteX122" fmla="*/ 3283889 w 4345388"/>
                  <a:gd name="connsiteY122" fmla="*/ 981987 h 1745656"/>
                  <a:gd name="connsiteX123" fmla="*/ 3291841 w 4345388"/>
                  <a:gd name="connsiteY123" fmla="*/ 974035 h 1745656"/>
                  <a:gd name="connsiteX124" fmla="*/ 3307743 w 4345388"/>
                  <a:gd name="connsiteY124" fmla="*/ 942230 h 1745656"/>
                  <a:gd name="connsiteX125" fmla="*/ 3315694 w 4345388"/>
                  <a:gd name="connsiteY125" fmla="*/ 918376 h 1745656"/>
                  <a:gd name="connsiteX126" fmla="*/ 3335573 w 4345388"/>
                  <a:gd name="connsiteY126" fmla="*/ 950181 h 1745656"/>
                  <a:gd name="connsiteX127" fmla="*/ 3367378 w 4345388"/>
                  <a:gd name="connsiteY127" fmla="*/ 1021743 h 1745656"/>
                  <a:gd name="connsiteX128" fmla="*/ 3399183 w 4345388"/>
                  <a:gd name="connsiteY128" fmla="*/ 1077402 h 1745656"/>
                  <a:gd name="connsiteX129" fmla="*/ 3415086 w 4345388"/>
                  <a:gd name="connsiteY129" fmla="*/ 1073427 h 1745656"/>
                  <a:gd name="connsiteX130" fmla="*/ 3430988 w 4345388"/>
                  <a:gd name="connsiteY130" fmla="*/ 1045597 h 1745656"/>
                  <a:gd name="connsiteX131" fmla="*/ 3454842 w 4345388"/>
                  <a:gd name="connsiteY131" fmla="*/ 993914 h 1745656"/>
                  <a:gd name="connsiteX132" fmla="*/ 3478696 w 4345388"/>
                  <a:gd name="connsiteY132" fmla="*/ 942230 h 1745656"/>
                  <a:gd name="connsiteX133" fmla="*/ 3490623 w 4345388"/>
                  <a:gd name="connsiteY133" fmla="*/ 938254 h 1745656"/>
                  <a:gd name="connsiteX134" fmla="*/ 3522428 w 4345388"/>
                  <a:gd name="connsiteY134" fmla="*/ 981987 h 1745656"/>
                  <a:gd name="connsiteX135" fmla="*/ 3538331 w 4345388"/>
                  <a:gd name="connsiteY135" fmla="*/ 1001865 h 1745656"/>
                  <a:gd name="connsiteX136" fmla="*/ 3582063 w 4345388"/>
                  <a:gd name="connsiteY136" fmla="*/ 1085354 h 1745656"/>
                  <a:gd name="connsiteX137" fmla="*/ 3609893 w 4345388"/>
                  <a:gd name="connsiteY137" fmla="*/ 1137037 h 1745656"/>
                  <a:gd name="connsiteX138" fmla="*/ 3629771 w 4345388"/>
                  <a:gd name="connsiteY138" fmla="*/ 1184745 h 1745656"/>
                  <a:gd name="connsiteX139" fmla="*/ 3641698 w 4345388"/>
                  <a:gd name="connsiteY139" fmla="*/ 1200647 h 1745656"/>
                  <a:gd name="connsiteX140" fmla="*/ 3653625 w 4345388"/>
                  <a:gd name="connsiteY140" fmla="*/ 1228477 h 1745656"/>
                  <a:gd name="connsiteX141" fmla="*/ 3665552 w 4345388"/>
                  <a:gd name="connsiteY141" fmla="*/ 1216550 h 1745656"/>
                  <a:gd name="connsiteX142" fmla="*/ 3721211 w 4345388"/>
                  <a:gd name="connsiteY142" fmla="*/ 1045597 h 1745656"/>
                  <a:gd name="connsiteX143" fmla="*/ 3768919 w 4345388"/>
                  <a:gd name="connsiteY143" fmla="*/ 882595 h 1745656"/>
                  <a:gd name="connsiteX144" fmla="*/ 3776870 w 4345388"/>
                  <a:gd name="connsiteY144" fmla="*/ 830912 h 1745656"/>
                  <a:gd name="connsiteX145" fmla="*/ 3792773 w 4345388"/>
                  <a:gd name="connsiteY145" fmla="*/ 795131 h 1745656"/>
                  <a:gd name="connsiteX146" fmla="*/ 3800724 w 4345388"/>
                  <a:gd name="connsiteY146" fmla="*/ 771277 h 1745656"/>
                  <a:gd name="connsiteX147" fmla="*/ 3808675 w 4345388"/>
                  <a:gd name="connsiteY147" fmla="*/ 735496 h 1745656"/>
                  <a:gd name="connsiteX148" fmla="*/ 3824578 w 4345388"/>
                  <a:gd name="connsiteY148" fmla="*/ 711642 h 1745656"/>
                  <a:gd name="connsiteX149" fmla="*/ 3828554 w 4345388"/>
                  <a:gd name="connsiteY149" fmla="*/ 723569 h 1745656"/>
                  <a:gd name="connsiteX150" fmla="*/ 3836505 w 4345388"/>
                  <a:gd name="connsiteY150" fmla="*/ 735496 h 1745656"/>
                  <a:gd name="connsiteX151" fmla="*/ 3840481 w 4345388"/>
                  <a:gd name="connsiteY151" fmla="*/ 763326 h 1745656"/>
                  <a:gd name="connsiteX152" fmla="*/ 3884213 w 4345388"/>
                  <a:gd name="connsiteY152" fmla="*/ 926327 h 1745656"/>
                  <a:gd name="connsiteX153" fmla="*/ 3896140 w 4345388"/>
                  <a:gd name="connsiteY153" fmla="*/ 958133 h 1745656"/>
                  <a:gd name="connsiteX154" fmla="*/ 3904091 w 4345388"/>
                  <a:gd name="connsiteY154" fmla="*/ 997889 h 1745656"/>
                  <a:gd name="connsiteX155" fmla="*/ 3916018 w 4345388"/>
                  <a:gd name="connsiteY155" fmla="*/ 1049573 h 1745656"/>
                  <a:gd name="connsiteX156" fmla="*/ 3947823 w 4345388"/>
                  <a:gd name="connsiteY156" fmla="*/ 1152940 h 1745656"/>
                  <a:gd name="connsiteX157" fmla="*/ 3959750 w 4345388"/>
                  <a:gd name="connsiteY157" fmla="*/ 1172818 h 1745656"/>
                  <a:gd name="connsiteX158" fmla="*/ 3971677 w 4345388"/>
                  <a:gd name="connsiteY158" fmla="*/ 1220526 h 1745656"/>
                  <a:gd name="connsiteX159" fmla="*/ 3995531 w 4345388"/>
                  <a:gd name="connsiteY159" fmla="*/ 1327868 h 1745656"/>
                  <a:gd name="connsiteX160" fmla="*/ 4023361 w 4345388"/>
                  <a:gd name="connsiteY160" fmla="*/ 1363649 h 1745656"/>
                  <a:gd name="connsiteX161" fmla="*/ 4031312 w 4345388"/>
                  <a:gd name="connsiteY161" fmla="*/ 1375576 h 1745656"/>
                  <a:gd name="connsiteX162" fmla="*/ 4043239 w 4345388"/>
                  <a:gd name="connsiteY162" fmla="*/ 1399430 h 1745656"/>
                  <a:gd name="connsiteX163" fmla="*/ 4055166 w 4345388"/>
                  <a:gd name="connsiteY163" fmla="*/ 1403406 h 1745656"/>
                  <a:gd name="connsiteX164" fmla="*/ 4082995 w 4345388"/>
                  <a:gd name="connsiteY164" fmla="*/ 1411357 h 1745656"/>
                  <a:gd name="connsiteX165" fmla="*/ 4114801 w 4345388"/>
                  <a:gd name="connsiteY165" fmla="*/ 1415333 h 1745656"/>
                  <a:gd name="connsiteX166" fmla="*/ 4130703 w 4345388"/>
                  <a:gd name="connsiteY166" fmla="*/ 1419308 h 1745656"/>
                  <a:gd name="connsiteX167" fmla="*/ 4154557 w 4345388"/>
                  <a:gd name="connsiteY167" fmla="*/ 1411357 h 1745656"/>
                  <a:gd name="connsiteX168" fmla="*/ 4166484 w 4345388"/>
                  <a:gd name="connsiteY168" fmla="*/ 1399430 h 1745656"/>
                  <a:gd name="connsiteX169" fmla="*/ 4198289 w 4345388"/>
                  <a:gd name="connsiteY169" fmla="*/ 1347747 h 1745656"/>
                  <a:gd name="connsiteX170" fmla="*/ 4234070 w 4345388"/>
                  <a:gd name="connsiteY170" fmla="*/ 1351722 h 1745656"/>
                  <a:gd name="connsiteX171" fmla="*/ 4257924 w 4345388"/>
                  <a:gd name="connsiteY171" fmla="*/ 1371600 h 1745656"/>
                  <a:gd name="connsiteX172" fmla="*/ 4273827 w 4345388"/>
                  <a:gd name="connsiteY172" fmla="*/ 1383527 h 1745656"/>
                  <a:gd name="connsiteX173" fmla="*/ 4313583 w 4345388"/>
                  <a:gd name="connsiteY173" fmla="*/ 1419308 h 1745656"/>
                  <a:gd name="connsiteX174" fmla="*/ 4325510 w 4345388"/>
                  <a:gd name="connsiteY174" fmla="*/ 1439187 h 1745656"/>
                  <a:gd name="connsiteX175" fmla="*/ 4337437 w 4345388"/>
                  <a:gd name="connsiteY175" fmla="*/ 1467016 h 1745656"/>
                  <a:gd name="connsiteX176" fmla="*/ 4345388 w 4345388"/>
                  <a:gd name="connsiteY17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16874 w 4345388"/>
                  <a:gd name="connsiteY10" fmla="*/ 1009816 h 1745656"/>
                  <a:gd name="connsiteX11" fmla="*/ 1828801 w 4345388"/>
                  <a:gd name="connsiteY11" fmla="*/ 978011 h 1745656"/>
                  <a:gd name="connsiteX12" fmla="*/ 1844703 w 4345388"/>
                  <a:gd name="connsiteY12" fmla="*/ 950181 h 1745656"/>
                  <a:gd name="connsiteX13" fmla="*/ 1848679 w 4345388"/>
                  <a:gd name="connsiteY13" fmla="*/ 934279 h 1745656"/>
                  <a:gd name="connsiteX14" fmla="*/ 1856630 w 4345388"/>
                  <a:gd name="connsiteY14" fmla="*/ 918376 h 1745656"/>
                  <a:gd name="connsiteX15" fmla="*/ 1864581 w 4345388"/>
                  <a:gd name="connsiteY15" fmla="*/ 894522 h 1745656"/>
                  <a:gd name="connsiteX16" fmla="*/ 1876508 w 4345388"/>
                  <a:gd name="connsiteY16" fmla="*/ 870668 h 1745656"/>
                  <a:gd name="connsiteX17" fmla="*/ 1884460 w 4345388"/>
                  <a:gd name="connsiteY17" fmla="*/ 826936 h 1745656"/>
                  <a:gd name="connsiteX18" fmla="*/ 1900362 w 4345388"/>
                  <a:gd name="connsiteY18" fmla="*/ 775253 h 1745656"/>
                  <a:gd name="connsiteX19" fmla="*/ 1904338 w 4345388"/>
                  <a:gd name="connsiteY19" fmla="*/ 739472 h 1745656"/>
                  <a:gd name="connsiteX20" fmla="*/ 1916265 w 4345388"/>
                  <a:gd name="connsiteY20" fmla="*/ 608275 h 1745656"/>
                  <a:gd name="connsiteX21" fmla="*/ 1924216 w 4345388"/>
                  <a:gd name="connsiteY21" fmla="*/ 548640 h 1745656"/>
                  <a:gd name="connsiteX22" fmla="*/ 1940119 w 4345388"/>
                  <a:gd name="connsiteY22" fmla="*/ 492981 h 1745656"/>
                  <a:gd name="connsiteX23" fmla="*/ 1956021 w 4345388"/>
                  <a:gd name="connsiteY23" fmla="*/ 441298 h 1745656"/>
                  <a:gd name="connsiteX24" fmla="*/ 1959997 w 4345388"/>
                  <a:gd name="connsiteY24" fmla="*/ 417444 h 1745656"/>
                  <a:gd name="connsiteX25" fmla="*/ 1963973 w 4345388"/>
                  <a:gd name="connsiteY25" fmla="*/ 405517 h 1745656"/>
                  <a:gd name="connsiteX26" fmla="*/ 1967948 w 4345388"/>
                  <a:gd name="connsiteY26" fmla="*/ 357809 h 1745656"/>
                  <a:gd name="connsiteX27" fmla="*/ 1979875 w 4345388"/>
                  <a:gd name="connsiteY27" fmla="*/ 294199 h 1745656"/>
                  <a:gd name="connsiteX28" fmla="*/ 1987827 w 4345388"/>
                  <a:gd name="connsiteY28" fmla="*/ 214686 h 1745656"/>
                  <a:gd name="connsiteX29" fmla="*/ 1995778 w 4345388"/>
                  <a:gd name="connsiteY29" fmla="*/ 182880 h 1745656"/>
                  <a:gd name="connsiteX30" fmla="*/ 1999754 w 4345388"/>
                  <a:gd name="connsiteY30" fmla="*/ 163002 h 1745656"/>
                  <a:gd name="connsiteX31" fmla="*/ 2003729 w 4345388"/>
                  <a:gd name="connsiteY31" fmla="*/ 123246 h 1745656"/>
                  <a:gd name="connsiteX32" fmla="*/ 2015656 w 4345388"/>
                  <a:gd name="connsiteY32" fmla="*/ 79514 h 1745656"/>
                  <a:gd name="connsiteX33" fmla="*/ 2023607 w 4345388"/>
                  <a:gd name="connsiteY33" fmla="*/ 59635 h 1745656"/>
                  <a:gd name="connsiteX34" fmla="*/ 2055413 w 4345388"/>
                  <a:gd name="connsiteY34" fmla="*/ 3976 h 1745656"/>
                  <a:gd name="connsiteX35" fmla="*/ 2075291 w 4345388"/>
                  <a:gd name="connsiteY35" fmla="*/ 0 h 1745656"/>
                  <a:gd name="connsiteX36" fmla="*/ 2083242 w 4345388"/>
                  <a:gd name="connsiteY36" fmla="*/ 15903 h 1745656"/>
                  <a:gd name="connsiteX37" fmla="*/ 2087218 w 4345388"/>
                  <a:gd name="connsiteY37" fmla="*/ 31806 h 1745656"/>
                  <a:gd name="connsiteX38" fmla="*/ 2099145 w 4345388"/>
                  <a:gd name="connsiteY38" fmla="*/ 79514 h 1745656"/>
                  <a:gd name="connsiteX39" fmla="*/ 2103121 w 4345388"/>
                  <a:gd name="connsiteY39" fmla="*/ 123246 h 1745656"/>
                  <a:gd name="connsiteX40" fmla="*/ 2115047 w 4345388"/>
                  <a:gd name="connsiteY40" fmla="*/ 186856 h 1745656"/>
                  <a:gd name="connsiteX41" fmla="*/ 2119023 w 4345388"/>
                  <a:gd name="connsiteY41" fmla="*/ 198783 h 1745656"/>
                  <a:gd name="connsiteX42" fmla="*/ 2134926 w 4345388"/>
                  <a:gd name="connsiteY42" fmla="*/ 250467 h 1745656"/>
                  <a:gd name="connsiteX43" fmla="*/ 2138901 w 4345388"/>
                  <a:gd name="connsiteY43" fmla="*/ 262394 h 1745656"/>
                  <a:gd name="connsiteX44" fmla="*/ 2142877 w 4345388"/>
                  <a:gd name="connsiteY44" fmla="*/ 286247 h 1745656"/>
                  <a:gd name="connsiteX45" fmla="*/ 2146853 w 4345388"/>
                  <a:gd name="connsiteY45" fmla="*/ 318053 h 1745656"/>
                  <a:gd name="connsiteX46" fmla="*/ 2158780 w 4345388"/>
                  <a:gd name="connsiteY46" fmla="*/ 353834 h 1745656"/>
                  <a:gd name="connsiteX47" fmla="*/ 2170707 w 4345388"/>
                  <a:gd name="connsiteY47" fmla="*/ 377687 h 1745656"/>
                  <a:gd name="connsiteX48" fmla="*/ 2182634 w 4345388"/>
                  <a:gd name="connsiteY48" fmla="*/ 381663 h 1745656"/>
                  <a:gd name="connsiteX49" fmla="*/ 2274074 w 4345388"/>
                  <a:gd name="connsiteY49" fmla="*/ 377687 h 1745656"/>
                  <a:gd name="connsiteX50" fmla="*/ 2289976 w 4345388"/>
                  <a:gd name="connsiteY50" fmla="*/ 365760 h 1745656"/>
                  <a:gd name="connsiteX51" fmla="*/ 2313830 w 4345388"/>
                  <a:gd name="connsiteY51" fmla="*/ 345882 h 1745656"/>
                  <a:gd name="connsiteX52" fmla="*/ 2337684 w 4345388"/>
                  <a:gd name="connsiteY52" fmla="*/ 314077 h 1745656"/>
                  <a:gd name="connsiteX53" fmla="*/ 2345635 w 4345388"/>
                  <a:gd name="connsiteY53" fmla="*/ 290223 h 1745656"/>
                  <a:gd name="connsiteX54" fmla="*/ 2361538 w 4345388"/>
                  <a:gd name="connsiteY54" fmla="*/ 258418 h 1745656"/>
                  <a:gd name="connsiteX55" fmla="*/ 2365514 w 4345388"/>
                  <a:gd name="connsiteY55" fmla="*/ 242515 h 1745656"/>
                  <a:gd name="connsiteX56" fmla="*/ 2373465 w 4345388"/>
                  <a:gd name="connsiteY56" fmla="*/ 222637 h 1745656"/>
                  <a:gd name="connsiteX57" fmla="*/ 2377441 w 4345388"/>
                  <a:gd name="connsiteY57" fmla="*/ 210710 h 1745656"/>
                  <a:gd name="connsiteX58" fmla="*/ 2381416 w 4345388"/>
                  <a:gd name="connsiteY58" fmla="*/ 421420 h 1745656"/>
                  <a:gd name="connsiteX59" fmla="*/ 2385392 w 4345388"/>
                  <a:gd name="connsiteY59" fmla="*/ 441298 h 1745656"/>
                  <a:gd name="connsiteX60" fmla="*/ 2393343 w 4345388"/>
                  <a:gd name="connsiteY60" fmla="*/ 453225 h 1745656"/>
                  <a:gd name="connsiteX61" fmla="*/ 2413221 w 4345388"/>
                  <a:gd name="connsiteY61" fmla="*/ 489006 h 1745656"/>
                  <a:gd name="connsiteX62" fmla="*/ 2449002 w 4345388"/>
                  <a:gd name="connsiteY62" fmla="*/ 477079 h 1745656"/>
                  <a:gd name="connsiteX63" fmla="*/ 2468881 w 4345388"/>
                  <a:gd name="connsiteY63" fmla="*/ 457200 h 1745656"/>
                  <a:gd name="connsiteX64" fmla="*/ 2500686 w 4345388"/>
                  <a:gd name="connsiteY64" fmla="*/ 417444 h 1745656"/>
                  <a:gd name="connsiteX65" fmla="*/ 2512613 w 4345388"/>
                  <a:gd name="connsiteY65" fmla="*/ 405517 h 1745656"/>
                  <a:gd name="connsiteX66" fmla="*/ 2524540 w 4345388"/>
                  <a:gd name="connsiteY66" fmla="*/ 413468 h 1745656"/>
                  <a:gd name="connsiteX67" fmla="*/ 2532491 w 4345388"/>
                  <a:gd name="connsiteY67" fmla="*/ 437322 h 1745656"/>
                  <a:gd name="connsiteX68" fmla="*/ 2540442 w 4345388"/>
                  <a:gd name="connsiteY68" fmla="*/ 457200 h 1745656"/>
                  <a:gd name="connsiteX69" fmla="*/ 2544418 w 4345388"/>
                  <a:gd name="connsiteY69" fmla="*/ 477079 h 1745656"/>
                  <a:gd name="connsiteX70" fmla="*/ 2552369 w 4345388"/>
                  <a:gd name="connsiteY70" fmla="*/ 492981 h 1745656"/>
                  <a:gd name="connsiteX71" fmla="*/ 2560321 w 4345388"/>
                  <a:gd name="connsiteY71" fmla="*/ 512860 h 1745656"/>
                  <a:gd name="connsiteX72" fmla="*/ 2564296 w 4345388"/>
                  <a:gd name="connsiteY72" fmla="*/ 528762 h 1745656"/>
                  <a:gd name="connsiteX73" fmla="*/ 2576223 w 4345388"/>
                  <a:gd name="connsiteY73" fmla="*/ 544665 h 1745656"/>
                  <a:gd name="connsiteX74" fmla="*/ 2592126 w 4345388"/>
                  <a:gd name="connsiteY74" fmla="*/ 568519 h 1745656"/>
                  <a:gd name="connsiteX75" fmla="*/ 2604053 w 4345388"/>
                  <a:gd name="connsiteY75" fmla="*/ 588397 h 1745656"/>
                  <a:gd name="connsiteX76" fmla="*/ 2623931 w 4345388"/>
                  <a:gd name="connsiteY76" fmla="*/ 580446 h 1745656"/>
                  <a:gd name="connsiteX77" fmla="*/ 2643809 w 4345388"/>
                  <a:gd name="connsiteY77" fmla="*/ 552616 h 1745656"/>
                  <a:gd name="connsiteX78" fmla="*/ 2663687 w 4345388"/>
                  <a:gd name="connsiteY78" fmla="*/ 516835 h 1745656"/>
                  <a:gd name="connsiteX79" fmla="*/ 2679590 w 4345388"/>
                  <a:gd name="connsiteY79" fmla="*/ 481054 h 1745656"/>
                  <a:gd name="connsiteX80" fmla="*/ 2683566 w 4345388"/>
                  <a:gd name="connsiteY80" fmla="*/ 469127 h 1745656"/>
                  <a:gd name="connsiteX81" fmla="*/ 2691517 w 4345388"/>
                  <a:gd name="connsiteY81" fmla="*/ 457200 h 1745656"/>
                  <a:gd name="connsiteX82" fmla="*/ 2703444 w 4345388"/>
                  <a:gd name="connsiteY82" fmla="*/ 425395 h 1745656"/>
                  <a:gd name="connsiteX83" fmla="*/ 2711395 w 4345388"/>
                  <a:gd name="connsiteY83" fmla="*/ 409493 h 1745656"/>
                  <a:gd name="connsiteX84" fmla="*/ 2735249 w 4345388"/>
                  <a:gd name="connsiteY84" fmla="*/ 461176 h 1745656"/>
                  <a:gd name="connsiteX85" fmla="*/ 2755127 w 4345388"/>
                  <a:gd name="connsiteY85" fmla="*/ 504908 h 1745656"/>
                  <a:gd name="connsiteX86" fmla="*/ 2771030 w 4345388"/>
                  <a:gd name="connsiteY86" fmla="*/ 556592 h 1745656"/>
                  <a:gd name="connsiteX87" fmla="*/ 2775006 w 4345388"/>
                  <a:gd name="connsiteY87" fmla="*/ 572494 h 1745656"/>
                  <a:gd name="connsiteX88" fmla="*/ 2782957 w 4345388"/>
                  <a:gd name="connsiteY88" fmla="*/ 588397 h 1745656"/>
                  <a:gd name="connsiteX89" fmla="*/ 2802835 w 4345388"/>
                  <a:gd name="connsiteY89" fmla="*/ 624178 h 1745656"/>
                  <a:gd name="connsiteX90" fmla="*/ 2818738 w 4345388"/>
                  <a:gd name="connsiteY90" fmla="*/ 640080 h 1745656"/>
                  <a:gd name="connsiteX91" fmla="*/ 2830665 w 4345388"/>
                  <a:gd name="connsiteY91" fmla="*/ 663934 h 1745656"/>
                  <a:gd name="connsiteX92" fmla="*/ 2834641 w 4345388"/>
                  <a:gd name="connsiteY92" fmla="*/ 679837 h 1745656"/>
                  <a:gd name="connsiteX93" fmla="*/ 2846567 w 4345388"/>
                  <a:gd name="connsiteY93" fmla="*/ 695740 h 1745656"/>
                  <a:gd name="connsiteX94" fmla="*/ 2862470 w 4345388"/>
                  <a:gd name="connsiteY94" fmla="*/ 743447 h 1745656"/>
                  <a:gd name="connsiteX95" fmla="*/ 2866446 w 4345388"/>
                  <a:gd name="connsiteY95" fmla="*/ 759350 h 1745656"/>
                  <a:gd name="connsiteX96" fmla="*/ 2882348 w 4345388"/>
                  <a:gd name="connsiteY96" fmla="*/ 795131 h 1745656"/>
                  <a:gd name="connsiteX97" fmla="*/ 2886324 w 4345388"/>
                  <a:gd name="connsiteY97" fmla="*/ 811034 h 1745656"/>
                  <a:gd name="connsiteX98" fmla="*/ 2898251 w 4345388"/>
                  <a:gd name="connsiteY98" fmla="*/ 834887 h 1745656"/>
                  <a:gd name="connsiteX99" fmla="*/ 2910178 w 4345388"/>
                  <a:gd name="connsiteY99" fmla="*/ 826936 h 1745656"/>
                  <a:gd name="connsiteX100" fmla="*/ 2949934 w 4345388"/>
                  <a:gd name="connsiteY100" fmla="*/ 751399 h 1745656"/>
                  <a:gd name="connsiteX101" fmla="*/ 2957886 w 4345388"/>
                  <a:gd name="connsiteY101" fmla="*/ 703691 h 1745656"/>
                  <a:gd name="connsiteX102" fmla="*/ 2977764 w 4345388"/>
                  <a:gd name="connsiteY102" fmla="*/ 663934 h 1745656"/>
                  <a:gd name="connsiteX103" fmla="*/ 2981740 w 4345388"/>
                  <a:gd name="connsiteY103" fmla="*/ 620202 h 1745656"/>
                  <a:gd name="connsiteX104" fmla="*/ 3005594 w 4345388"/>
                  <a:gd name="connsiteY104" fmla="*/ 576470 h 1745656"/>
                  <a:gd name="connsiteX105" fmla="*/ 3025472 w 4345388"/>
                  <a:gd name="connsiteY105" fmla="*/ 500933 h 1745656"/>
                  <a:gd name="connsiteX106" fmla="*/ 3041374 w 4345388"/>
                  <a:gd name="connsiteY106" fmla="*/ 421420 h 1745656"/>
                  <a:gd name="connsiteX107" fmla="*/ 3049326 w 4345388"/>
                  <a:gd name="connsiteY107" fmla="*/ 405517 h 1745656"/>
                  <a:gd name="connsiteX108" fmla="*/ 3061253 w 4345388"/>
                  <a:gd name="connsiteY108" fmla="*/ 365760 h 1745656"/>
                  <a:gd name="connsiteX109" fmla="*/ 3085107 w 4345388"/>
                  <a:gd name="connsiteY109" fmla="*/ 310101 h 1745656"/>
                  <a:gd name="connsiteX110" fmla="*/ 3101009 w 4345388"/>
                  <a:gd name="connsiteY110" fmla="*/ 349858 h 1745656"/>
                  <a:gd name="connsiteX111" fmla="*/ 3104985 w 4345388"/>
                  <a:gd name="connsiteY111" fmla="*/ 373712 h 1745656"/>
                  <a:gd name="connsiteX112" fmla="*/ 3116912 w 4345388"/>
                  <a:gd name="connsiteY112" fmla="*/ 429371 h 1745656"/>
                  <a:gd name="connsiteX113" fmla="*/ 3136790 w 4345388"/>
                  <a:gd name="connsiteY113" fmla="*/ 489006 h 1745656"/>
                  <a:gd name="connsiteX114" fmla="*/ 3180522 w 4345388"/>
                  <a:gd name="connsiteY114" fmla="*/ 652007 h 1745656"/>
                  <a:gd name="connsiteX115" fmla="*/ 3196425 w 4345388"/>
                  <a:gd name="connsiteY115" fmla="*/ 703691 h 1745656"/>
                  <a:gd name="connsiteX116" fmla="*/ 3220279 w 4345388"/>
                  <a:gd name="connsiteY116" fmla="*/ 807058 h 1745656"/>
                  <a:gd name="connsiteX117" fmla="*/ 3248108 w 4345388"/>
                  <a:gd name="connsiteY117" fmla="*/ 898498 h 1745656"/>
                  <a:gd name="connsiteX118" fmla="*/ 3252084 w 4345388"/>
                  <a:gd name="connsiteY118" fmla="*/ 926327 h 1745656"/>
                  <a:gd name="connsiteX119" fmla="*/ 3267987 w 4345388"/>
                  <a:gd name="connsiteY119" fmla="*/ 966084 h 1745656"/>
                  <a:gd name="connsiteX120" fmla="*/ 3271962 w 4345388"/>
                  <a:gd name="connsiteY120" fmla="*/ 978011 h 1745656"/>
                  <a:gd name="connsiteX121" fmla="*/ 3283889 w 4345388"/>
                  <a:gd name="connsiteY121" fmla="*/ 981987 h 1745656"/>
                  <a:gd name="connsiteX122" fmla="*/ 3291841 w 4345388"/>
                  <a:gd name="connsiteY122" fmla="*/ 974035 h 1745656"/>
                  <a:gd name="connsiteX123" fmla="*/ 3307743 w 4345388"/>
                  <a:gd name="connsiteY123" fmla="*/ 942230 h 1745656"/>
                  <a:gd name="connsiteX124" fmla="*/ 3315694 w 4345388"/>
                  <a:gd name="connsiteY124" fmla="*/ 918376 h 1745656"/>
                  <a:gd name="connsiteX125" fmla="*/ 3335573 w 4345388"/>
                  <a:gd name="connsiteY125" fmla="*/ 950181 h 1745656"/>
                  <a:gd name="connsiteX126" fmla="*/ 3367378 w 4345388"/>
                  <a:gd name="connsiteY126" fmla="*/ 1021743 h 1745656"/>
                  <a:gd name="connsiteX127" fmla="*/ 3399183 w 4345388"/>
                  <a:gd name="connsiteY127" fmla="*/ 1077402 h 1745656"/>
                  <a:gd name="connsiteX128" fmla="*/ 3415086 w 4345388"/>
                  <a:gd name="connsiteY128" fmla="*/ 1073427 h 1745656"/>
                  <a:gd name="connsiteX129" fmla="*/ 3430988 w 4345388"/>
                  <a:gd name="connsiteY129" fmla="*/ 1045597 h 1745656"/>
                  <a:gd name="connsiteX130" fmla="*/ 3454842 w 4345388"/>
                  <a:gd name="connsiteY130" fmla="*/ 993914 h 1745656"/>
                  <a:gd name="connsiteX131" fmla="*/ 3478696 w 4345388"/>
                  <a:gd name="connsiteY131" fmla="*/ 942230 h 1745656"/>
                  <a:gd name="connsiteX132" fmla="*/ 3490623 w 4345388"/>
                  <a:gd name="connsiteY132" fmla="*/ 938254 h 1745656"/>
                  <a:gd name="connsiteX133" fmla="*/ 3522428 w 4345388"/>
                  <a:gd name="connsiteY133" fmla="*/ 981987 h 1745656"/>
                  <a:gd name="connsiteX134" fmla="*/ 3538331 w 4345388"/>
                  <a:gd name="connsiteY134" fmla="*/ 1001865 h 1745656"/>
                  <a:gd name="connsiteX135" fmla="*/ 3582063 w 4345388"/>
                  <a:gd name="connsiteY135" fmla="*/ 1085354 h 1745656"/>
                  <a:gd name="connsiteX136" fmla="*/ 3609893 w 4345388"/>
                  <a:gd name="connsiteY136" fmla="*/ 1137037 h 1745656"/>
                  <a:gd name="connsiteX137" fmla="*/ 3629771 w 4345388"/>
                  <a:gd name="connsiteY137" fmla="*/ 1184745 h 1745656"/>
                  <a:gd name="connsiteX138" fmla="*/ 3641698 w 4345388"/>
                  <a:gd name="connsiteY138" fmla="*/ 1200647 h 1745656"/>
                  <a:gd name="connsiteX139" fmla="*/ 3653625 w 4345388"/>
                  <a:gd name="connsiteY139" fmla="*/ 1228477 h 1745656"/>
                  <a:gd name="connsiteX140" fmla="*/ 3665552 w 4345388"/>
                  <a:gd name="connsiteY140" fmla="*/ 1216550 h 1745656"/>
                  <a:gd name="connsiteX141" fmla="*/ 3721211 w 4345388"/>
                  <a:gd name="connsiteY141" fmla="*/ 1045597 h 1745656"/>
                  <a:gd name="connsiteX142" fmla="*/ 3768919 w 4345388"/>
                  <a:gd name="connsiteY142" fmla="*/ 882595 h 1745656"/>
                  <a:gd name="connsiteX143" fmla="*/ 3776870 w 4345388"/>
                  <a:gd name="connsiteY143" fmla="*/ 830912 h 1745656"/>
                  <a:gd name="connsiteX144" fmla="*/ 3792773 w 4345388"/>
                  <a:gd name="connsiteY144" fmla="*/ 795131 h 1745656"/>
                  <a:gd name="connsiteX145" fmla="*/ 3800724 w 4345388"/>
                  <a:gd name="connsiteY145" fmla="*/ 771277 h 1745656"/>
                  <a:gd name="connsiteX146" fmla="*/ 3808675 w 4345388"/>
                  <a:gd name="connsiteY146" fmla="*/ 735496 h 1745656"/>
                  <a:gd name="connsiteX147" fmla="*/ 3824578 w 4345388"/>
                  <a:gd name="connsiteY147" fmla="*/ 711642 h 1745656"/>
                  <a:gd name="connsiteX148" fmla="*/ 3828554 w 4345388"/>
                  <a:gd name="connsiteY148" fmla="*/ 723569 h 1745656"/>
                  <a:gd name="connsiteX149" fmla="*/ 3836505 w 4345388"/>
                  <a:gd name="connsiteY149" fmla="*/ 735496 h 1745656"/>
                  <a:gd name="connsiteX150" fmla="*/ 3840481 w 4345388"/>
                  <a:gd name="connsiteY150" fmla="*/ 763326 h 1745656"/>
                  <a:gd name="connsiteX151" fmla="*/ 3884213 w 4345388"/>
                  <a:gd name="connsiteY151" fmla="*/ 926327 h 1745656"/>
                  <a:gd name="connsiteX152" fmla="*/ 3896140 w 4345388"/>
                  <a:gd name="connsiteY152" fmla="*/ 958133 h 1745656"/>
                  <a:gd name="connsiteX153" fmla="*/ 3904091 w 4345388"/>
                  <a:gd name="connsiteY153" fmla="*/ 997889 h 1745656"/>
                  <a:gd name="connsiteX154" fmla="*/ 3916018 w 4345388"/>
                  <a:gd name="connsiteY154" fmla="*/ 1049573 h 1745656"/>
                  <a:gd name="connsiteX155" fmla="*/ 3947823 w 4345388"/>
                  <a:gd name="connsiteY155" fmla="*/ 1152940 h 1745656"/>
                  <a:gd name="connsiteX156" fmla="*/ 3959750 w 4345388"/>
                  <a:gd name="connsiteY156" fmla="*/ 1172818 h 1745656"/>
                  <a:gd name="connsiteX157" fmla="*/ 3971677 w 4345388"/>
                  <a:gd name="connsiteY157" fmla="*/ 1220526 h 1745656"/>
                  <a:gd name="connsiteX158" fmla="*/ 3995531 w 4345388"/>
                  <a:gd name="connsiteY158" fmla="*/ 1327868 h 1745656"/>
                  <a:gd name="connsiteX159" fmla="*/ 4023361 w 4345388"/>
                  <a:gd name="connsiteY159" fmla="*/ 1363649 h 1745656"/>
                  <a:gd name="connsiteX160" fmla="*/ 4031312 w 4345388"/>
                  <a:gd name="connsiteY160" fmla="*/ 1375576 h 1745656"/>
                  <a:gd name="connsiteX161" fmla="*/ 4043239 w 4345388"/>
                  <a:gd name="connsiteY161" fmla="*/ 1399430 h 1745656"/>
                  <a:gd name="connsiteX162" fmla="*/ 4055166 w 4345388"/>
                  <a:gd name="connsiteY162" fmla="*/ 1403406 h 1745656"/>
                  <a:gd name="connsiteX163" fmla="*/ 4082995 w 4345388"/>
                  <a:gd name="connsiteY163" fmla="*/ 1411357 h 1745656"/>
                  <a:gd name="connsiteX164" fmla="*/ 4114801 w 4345388"/>
                  <a:gd name="connsiteY164" fmla="*/ 1415333 h 1745656"/>
                  <a:gd name="connsiteX165" fmla="*/ 4130703 w 4345388"/>
                  <a:gd name="connsiteY165" fmla="*/ 1419308 h 1745656"/>
                  <a:gd name="connsiteX166" fmla="*/ 4154557 w 4345388"/>
                  <a:gd name="connsiteY166" fmla="*/ 1411357 h 1745656"/>
                  <a:gd name="connsiteX167" fmla="*/ 4166484 w 4345388"/>
                  <a:gd name="connsiteY167" fmla="*/ 1399430 h 1745656"/>
                  <a:gd name="connsiteX168" fmla="*/ 4198289 w 4345388"/>
                  <a:gd name="connsiteY168" fmla="*/ 1347747 h 1745656"/>
                  <a:gd name="connsiteX169" fmla="*/ 4234070 w 4345388"/>
                  <a:gd name="connsiteY169" fmla="*/ 1351722 h 1745656"/>
                  <a:gd name="connsiteX170" fmla="*/ 4257924 w 4345388"/>
                  <a:gd name="connsiteY170" fmla="*/ 1371600 h 1745656"/>
                  <a:gd name="connsiteX171" fmla="*/ 4273827 w 4345388"/>
                  <a:gd name="connsiteY171" fmla="*/ 1383527 h 1745656"/>
                  <a:gd name="connsiteX172" fmla="*/ 4313583 w 4345388"/>
                  <a:gd name="connsiteY172" fmla="*/ 1419308 h 1745656"/>
                  <a:gd name="connsiteX173" fmla="*/ 4325510 w 4345388"/>
                  <a:gd name="connsiteY173" fmla="*/ 1439187 h 1745656"/>
                  <a:gd name="connsiteX174" fmla="*/ 4337437 w 4345388"/>
                  <a:gd name="connsiteY174" fmla="*/ 1467016 h 1745656"/>
                  <a:gd name="connsiteX175" fmla="*/ 4345388 w 4345388"/>
                  <a:gd name="connsiteY17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48679 w 4345388"/>
                  <a:gd name="connsiteY12" fmla="*/ 934279 h 1745656"/>
                  <a:gd name="connsiteX13" fmla="*/ 1856630 w 4345388"/>
                  <a:gd name="connsiteY13" fmla="*/ 918376 h 1745656"/>
                  <a:gd name="connsiteX14" fmla="*/ 1864581 w 4345388"/>
                  <a:gd name="connsiteY14" fmla="*/ 894522 h 1745656"/>
                  <a:gd name="connsiteX15" fmla="*/ 1876508 w 4345388"/>
                  <a:gd name="connsiteY15" fmla="*/ 870668 h 1745656"/>
                  <a:gd name="connsiteX16" fmla="*/ 1884460 w 4345388"/>
                  <a:gd name="connsiteY16" fmla="*/ 826936 h 1745656"/>
                  <a:gd name="connsiteX17" fmla="*/ 1900362 w 4345388"/>
                  <a:gd name="connsiteY17" fmla="*/ 775253 h 1745656"/>
                  <a:gd name="connsiteX18" fmla="*/ 1904338 w 4345388"/>
                  <a:gd name="connsiteY18" fmla="*/ 739472 h 1745656"/>
                  <a:gd name="connsiteX19" fmla="*/ 1916265 w 4345388"/>
                  <a:gd name="connsiteY19" fmla="*/ 608275 h 1745656"/>
                  <a:gd name="connsiteX20" fmla="*/ 1924216 w 4345388"/>
                  <a:gd name="connsiteY20" fmla="*/ 548640 h 1745656"/>
                  <a:gd name="connsiteX21" fmla="*/ 1940119 w 4345388"/>
                  <a:gd name="connsiteY21" fmla="*/ 492981 h 1745656"/>
                  <a:gd name="connsiteX22" fmla="*/ 1956021 w 4345388"/>
                  <a:gd name="connsiteY22" fmla="*/ 441298 h 1745656"/>
                  <a:gd name="connsiteX23" fmla="*/ 1959997 w 4345388"/>
                  <a:gd name="connsiteY23" fmla="*/ 417444 h 1745656"/>
                  <a:gd name="connsiteX24" fmla="*/ 1963973 w 4345388"/>
                  <a:gd name="connsiteY24" fmla="*/ 405517 h 1745656"/>
                  <a:gd name="connsiteX25" fmla="*/ 1967948 w 4345388"/>
                  <a:gd name="connsiteY25" fmla="*/ 357809 h 1745656"/>
                  <a:gd name="connsiteX26" fmla="*/ 1979875 w 4345388"/>
                  <a:gd name="connsiteY26" fmla="*/ 294199 h 1745656"/>
                  <a:gd name="connsiteX27" fmla="*/ 1987827 w 4345388"/>
                  <a:gd name="connsiteY27" fmla="*/ 214686 h 1745656"/>
                  <a:gd name="connsiteX28" fmla="*/ 1995778 w 4345388"/>
                  <a:gd name="connsiteY28" fmla="*/ 182880 h 1745656"/>
                  <a:gd name="connsiteX29" fmla="*/ 1999754 w 4345388"/>
                  <a:gd name="connsiteY29" fmla="*/ 163002 h 1745656"/>
                  <a:gd name="connsiteX30" fmla="*/ 2003729 w 4345388"/>
                  <a:gd name="connsiteY30" fmla="*/ 123246 h 1745656"/>
                  <a:gd name="connsiteX31" fmla="*/ 2015656 w 4345388"/>
                  <a:gd name="connsiteY31" fmla="*/ 79514 h 1745656"/>
                  <a:gd name="connsiteX32" fmla="*/ 2023607 w 4345388"/>
                  <a:gd name="connsiteY32" fmla="*/ 59635 h 1745656"/>
                  <a:gd name="connsiteX33" fmla="*/ 2055413 w 4345388"/>
                  <a:gd name="connsiteY33" fmla="*/ 3976 h 1745656"/>
                  <a:gd name="connsiteX34" fmla="*/ 2075291 w 4345388"/>
                  <a:gd name="connsiteY34" fmla="*/ 0 h 1745656"/>
                  <a:gd name="connsiteX35" fmla="*/ 2083242 w 4345388"/>
                  <a:gd name="connsiteY35" fmla="*/ 15903 h 1745656"/>
                  <a:gd name="connsiteX36" fmla="*/ 2087218 w 4345388"/>
                  <a:gd name="connsiteY36" fmla="*/ 31806 h 1745656"/>
                  <a:gd name="connsiteX37" fmla="*/ 2099145 w 4345388"/>
                  <a:gd name="connsiteY37" fmla="*/ 79514 h 1745656"/>
                  <a:gd name="connsiteX38" fmla="*/ 2103121 w 4345388"/>
                  <a:gd name="connsiteY38" fmla="*/ 123246 h 1745656"/>
                  <a:gd name="connsiteX39" fmla="*/ 2115047 w 4345388"/>
                  <a:gd name="connsiteY39" fmla="*/ 186856 h 1745656"/>
                  <a:gd name="connsiteX40" fmla="*/ 2119023 w 4345388"/>
                  <a:gd name="connsiteY40" fmla="*/ 198783 h 1745656"/>
                  <a:gd name="connsiteX41" fmla="*/ 2134926 w 4345388"/>
                  <a:gd name="connsiteY41" fmla="*/ 250467 h 1745656"/>
                  <a:gd name="connsiteX42" fmla="*/ 2138901 w 4345388"/>
                  <a:gd name="connsiteY42" fmla="*/ 262394 h 1745656"/>
                  <a:gd name="connsiteX43" fmla="*/ 2142877 w 4345388"/>
                  <a:gd name="connsiteY43" fmla="*/ 286247 h 1745656"/>
                  <a:gd name="connsiteX44" fmla="*/ 2146853 w 4345388"/>
                  <a:gd name="connsiteY44" fmla="*/ 318053 h 1745656"/>
                  <a:gd name="connsiteX45" fmla="*/ 2158780 w 4345388"/>
                  <a:gd name="connsiteY45" fmla="*/ 353834 h 1745656"/>
                  <a:gd name="connsiteX46" fmla="*/ 2170707 w 4345388"/>
                  <a:gd name="connsiteY46" fmla="*/ 377687 h 1745656"/>
                  <a:gd name="connsiteX47" fmla="*/ 2182634 w 4345388"/>
                  <a:gd name="connsiteY47" fmla="*/ 381663 h 1745656"/>
                  <a:gd name="connsiteX48" fmla="*/ 2274074 w 4345388"/>
                  <a:gd name="connsiteY48" fmla="*/ 377687 h 1745656"/>
                  <a:gd name="connsiteX49" fmla="*/ 2289976 w 4345388"/>
                  <a:gd name="connsiteY49" fmla="*/ 365760 h 1745656"/>
                  <a:gd name="connsiteX50" fmla="*/ 2313830 w 4345388"/>
                  <a:gd name="connsiteY50" fmla="*/ 345882 h 1745656"/>
                  <a:gd name="connsiteX51" fmla="*/ 2337684 w 4345388"/>
                  <a:gd name="connsiteY51" fmla="*/ 314077 h 1745656"/>
                  <a:gd name="connsiteX52" fmla="*/ 2345635 w 4345388"/>
                  <a:gd name="connsiteY52" fmla="*/ 290223 h 1745656"/>
                  <a:gd name="connsiteX53" fmla="*/ 2361538 w 4345388"/>
                  <a:gd name="connsiteY53" fmla="*/ 258418 h 1745656"/>
                  <a:gd name="connsiteX54" fmla="*/ 2365514 w 4345388"/>
                  <a:gd name="connsiteY54" fmla="*/ 242515 h 1745656"/>
                  <a:gd name="connsiteX55" fmla="*/ 2373465 w 4345388"/>
                  <a:gd name="connsiteY55" fmla="*/ 222637 h 1745656"/>
                  <a:gd name="connsiteX56" fmla="*/ 2377441 w 4345388"/>
                  <a:gd name="connsiteY56" fmla="*/ 210710 h 1745656"/>
                  <a:gd name="connsiteX57" fmla="*/ 2381416 w 4345388"/>
                  <a:gd name="connsiteY57" fmla="*/ 421420 h 1745656"/>
                  <a:gd name="connsiteX58" fmla="*/ 2385392 w 4345388"/>
                  <a:gd name="connsiteY58" fmla="*/ 441298 h 1745656"/>
                  <a:gd name="connsiteX59" fmla="*/ 2393343 w 4345388"/>
                  <a:gd name="connsiteY59" fmla="*/ 453225 h 1745656"/>
                  <a:gd name="connsiteX60" fmla="*/ 2413221 w 4345388"/>
                  <a:gd name="connsiteY60" fmla="*/ 489006 h 1745656"/>
                  <a:gd name="connsiteX61" fmla="*/ 2449002 w 4345388"/>
                  <a:gd name="connsiteY61" fmla="*/ 477079 h 1745656"/>
                  <a:gd name="connsiteX62" fmla="*/ 2468881 w 4345388"/>
                  <a:gd name="connsiteY62" fmla="*/ 457200 h 1745656"/>
                  <a:gd name="connsiteX63" fmla="*/ 2500686 w 4345388"/>
                  <a:gd name="connsiteY63" fmla="*/ 417444 h 1745656"/>
                  <a:gd name="connsiteX64" fmla="*/ 2512613 w 4345388"/>
                  <a:gd name="connsiteY64" fmla="*/ 405517 h 1745656"/>
                  <a:gd name="connsiteX65" fmla="*/ 2524540 w 4345388"/>
                  <a:gd name="connsiteY65" fmla="*/ 413468 h 1745656"/>
                  <a:gd name="connsiteX66" fmla="*/ 2532491 w 4345388"/>
                  <a:gd name="connsiteY66" fmla="*/ 437322 h 1745656"/>
                  <a:gd name="connsiteX67" fmla="*/ 2540442 w 4345388"/>
                  <a:gd name="connsiteY67" fmla="*/ 457200 h 1745656"/>
                  <a:gd name="connsiteX68" fmla="*/ 2544418 w 4345388"/>
                  <a:gd name="connsiteY68" fmla="*/ 477079 h 1745656"/>
                  <a:gd name="connsiteX69" fmla="*/ 2552369 w 4345388"/>
                  <a:gd name="connsiteY69" fmla="*/ 492981 h 1745656"/>
                  <a:gd name="connsiteX70" fmla="*/ 2560321 w 4345388"/>
                  <a:gd name="connsiteY70" fmla="*/ 512860 h 1745656"/>
                  <a:gd name="connsiteX71" fmla="*/ 2564296 w 4345388"/>
                  <a:gd name="connsiteY71" fmla="*/ 528762 h 1745656"/>
                  <a:gd name="connsiteX72" fmla="*/ 2576223 w 4345388"/>
                  <a:gd name="connsiteY72" fmla="*/ 544665 h 1745656"/>
                  <a:gd name="connsiteX73" fmla="*/ 2592126 w 4345388"/>
                  <a:gd name="connsiteY73" fmla="*/ 568519 h 1745656"/>
                  <a:gd name="connsiteX74" fmla="*/ 2604053 w 4345388"/>
                  <a:gd name="connsiteY74" fmla="*/ 588397 h 1745656"/>
                  <a:gd name="connsiteX75" fmla="*/ 2623931 w 4345388"/>
                  <a:gd name="connsiteY75" fmla="*/ 580446 h 1745656"/>
                  <a:gd name="connsiteX76" fmla="*/ 2643809 w 4345388"/>
                  <a:gd name="connsiteY76" fmla="*/ 552616 h 1745656"/>
                  <a:gd name="connsiteX77" fmla="*/ 2663687 w 4345388"/>
                  <a:gd name="connsiteY77" fmla="*/ 516835 h 1745656"/>
                  <a:gd name="connsiteX78" fmla="*/ 2679590 w 4345388"/>
                  <a:gd name="connsiteY78" fmla="*/ 481054 h 1745656"/>
                  <a:gd name="connsiteX79" fmla="*/ 2683566 w 4345388"/>
                  <a:gd name="connsiteY79" fmla="*/ 469127 h 1745656"/>
                  <a:gd name="connsiteX80" fmla="*/ 2691517 w 4345388"/>
                  <a:gd name="connsiteY80" fmla="*/ 457200 h 1745656"/>
                  <a:gd name="connsiteX81" fmla="*/ 2703444 w 4345388"/>
                  <a:gd name="connsiteY81" fmla="*/ 425395 h 1745656"/>
                  <a:gd name="connsiteX82" fmla="*/ 2711395 w 4345388"/>
                  <a:gd name="connsiteY82" fmla="*/ 409493 h 1745656"/>
                  <a:gd name="connsiteX83" fmla="*/ 2735249 w 4345388"/>
                  <a:gd name="connsiteY83" fmla="*/ 461176 h 1745656"/>
                  <a:gd name="connsiteX84" fmla="*/ 2755127 w 4345388"/>
                  <a:gd name="connsiteY84" fmla="*/ 504908 h 1745656"/>
                  <a:gd name="connsiteX85" fmla="*/ 2771030 w 4345388"/>
                  <a:gd name="connsiteY85" fmla="*/ 556592 h 1745656"/>
                  <a:gd name="connsiteX86" fmla="*/ 2775006 w 4345388"/>
                  <a:gd name="connsiteY86" fmla="*/ 572494 h 1745656"/>
                  <a:gd name="connsiteX87" fmla="*/ 2782957 w 4345388"/>
                  <a:gd name="connsiteY87" fmla="*/ 588397 h 1745656"/>
                  <a:gd name="connsiteX88" fmla="*/ 2802835 w 4345388"/>
                  <a:gd name="connsiteY88" fmla="*/ 624178 h 1745656"/>
                  <a:gd name="connsiteX89" fmla="*/ 2818738 w 4345388"/>
                  <a:gd name="connsiteY89" fmla="*/ 640080 h 1745656"/>
                  <a:gd name="connsiteX90" fmla="*/ 2830665 w 4345388"/>
                  <a:gd name="connsiteY90" fmla="*/ 663934 h 1745656"/>
                  <a:gd name="connsiteX91" fmla="*/ 2834641 w 4345388"/>
                  <a:gd name="connsiteY91" fmla="*/ 679837 h 1745656"/>
                  <a:gd name="connsiteX92" fmla="*/ 2846567 w 4345388"/>
                  <a:gd name="connsiteY92" fmla="*/ 695740 h 1745656"/>
                  <a:gd name="connsiteX93" fmla="*/ 2862470 w 4345388"/>
                  <a:gd name="connsiteY93" fmla="*/ 743447 h 1745656"/>
                  <a:gd name="connsiteX94" fmla="*/ 2866446 w 4345388"/>
                  <a:gd name="connsiteY94" fmla="*/ 759350 h 1745656"/>
                  <a:gd name="connsiteX95" fmla="*/ 2882348 w 4345388"/>
                  <a:gd name="connsiteY95" fmla="*/ 795131 h 1745656"/>
                  <a:gd name="connsiteX96" fmla="*/ 2886324 w 4345388"/>
                  <a:gd name="connsiteY96" fmla="*/ 811034 h 1745656"/>
                  <a:gd name="connsiteX97" fmla="*/ 2898251 w 4345388"/>
                  <a:gd name="connsiteY97" fmla="*/ 834887 h 1745656"/>
                  <a:gd name="connsiteX98" fmla="*/ 2910178 w 4345388"/>
                  <a:gd name="connsiteY98" fmla="*/ 826936 h 1745656"/>
                  <a:gd name="connsiteX99" fmla="*/ 2949934 w 4345388"/>
                  <a:gd name="connsiteY99" fmla="*/ 751399 h 1745656"/>
                  <a:gd name="connsiteX100" fmla="*/ 2957886 w 4345388"/>
                  <a:gd name="connsiteY100" fmla="*/ 703691 h 1745656"/>
                  <a:gd name="connsiteX101" fmla="*/ 2977764 w 4345388"/>
                  <a:gd name="connsiteY101" fmla="*/ 663934 h 1745656"/>
                  <a:gd name="connsiteX102" fmla="*/ 2981740 w 4345388"/>
                  <a:gd name="connsiteY102" fmla="*/ 620202 h 1745656"/>
                  <a:gd name="connsiteX103" fmla="*/ 3005594 w 4345388"/>
                  <a:gd name="connsiteY103" fmla="*/ 576470 h 1745656"/>
                  <a:gd name="connsiteX104" fmla="*/ 3025472 w 4345388"/>
                  <a:gd name="connsiteY104" fmla="*/ 500933 h 1745656"/>
                  <a:gd name="connsiteX105" fmla="*/ 3041374 w 4345388"/>
                  <a:gd name="connsiteY105" fmla="*/ 421420 h 1745656"/>
                  <a:gd name="connsiteX106" fmla="*/ 3049326 w 4345388"/>
                  <a:gd name="connsiteY106" fmla="*/ 405517 h 1745656"/>
                  <a:gd name="connsiteX107" fmla="*/ 3061253 w 4345388"/>
                  <a:gd name="connsiteY107" fmla="*/ 365760 h 1745656"/>
                  <a:gd name="connsiteX108" fmla="*/ 3085107 w 4345388"/>
                  <a:gd name="connsiteY108" fmla="*/ 310101 h 1745656"/>
                  <a:gd name="connsiteX109" fmla="*/ 3101009 w 4345388"/>
                  <a:gd name="connsiteY109" fmla="*/ 349858 h 1745656"/>
                  <a:gd name="connsiteX110" fmla="*/ 3104985 w 4345388"/>
                  <a:gd name="connsiteY110" fmla="*/ 373712 h 1745656"/>
                  <a:gd name="connsiteX111" fmla="*/ 3116912 w 4345388"/>
                  <a:gd name="connsiteY111" fmla="*/ 429371 h 1745656"/>
                  <a:gd name="connsiteX112" fmla="*/ 3136790 w 4345388"/>
                  <a:gd name="connsiteY112" fmla="*/ 489006 h 1745656"/>
                  <a:gd name="connsiteX113" fmla="*/ 3180522 w 4345388"/>
                  <a:gd name="connsiteY113" fmla="*/ 652007 h 1745656"/>
                  <a:gd name="connsiteX114" fmla="*/ 3196425 w 4345388"/>
                  <a:gd name="connsiteY114" fmla="*/ 703691 h 1745656"/>
                  <a:gd name="connsiteX115" fmla="*/ 3220279 w 4345388"/>
                  <a:gd name="connsiteY115" fmla="*/ 807058 h 1745656"/>
                  <a:gd name="connsiteX116" fmla="*/ 3248108 w 4345388"/>
                  <a:gd name="connsiteY116" fmla="*/ 898498 h 1745656"/>
                  <a:gd name="connsiteX117" fmla="*/ 3252084 w 4345388"/>
                  <a:gd name="connsiteY117" fmla="*/ 926327 h 1745656"/>
                  <a:gd name="connsiteX118" fmla="*/ 3267987 w 4345388"/>
                  <a:gd name="connsiteY118" fmla="*/ 966084 h 1745656"/>
                  <a:gd name="connsiteX119" fmla="*/ 3271962 w 4345388"/>
                  <a:gd name="connsiteY119" fmla="*/ 978011 h 1745656"/>
                  <a:gd name="connsiteX120" fmla="*/ 3283889 w 4345388"/>
                  <a:gd name="connsiteY120" fmla="*/ 981987 h 1745656"/>
                  <a:gd name="connsiteX121" fmla="*/ 3291841 w 4345388"/>
                  <a:gd name="connsiteY121" fmla="*/ 974035 h 1745656"/>
                  <a:gd name="connsiteX122" fmla="*/ 3307743 w 4345388"/>
                  <a:gd name="connsiteY122" fmla="*/ 942230 h 1745656"/>
                  <a:gd name="connsiteX123" fmla="*/ 3315694 w 4345388"/>
                  <a:gd name="connsiteY123" fmla="*/ 918376 h 1745656"/>
                  <a:gd name="connsiteX124" fmla="*/ 3335573 w 4345388"/>
                  <a:gd name="connsiteY124" fmla="*/ 950181 h 1745656"/>
                  <a:gd name="connsiteX125" fmla="*/ 3367378 w 4345388"/>
                  <a:gd name="connsiteY125" fmla="*/ 1021743 h 1745656"/>
                  <a:gd name="connsiteX126" fmla="*/ 3399183 w 4345388"/>
                  <a:gd name="connsiteY126" fmla="*/ 1077402 h 1745656"/>
                  <a:gd name="connsiteX127" fmla="*/ 3415086 w 4345388"/>
                  <a:gd name="connsiteY127" fmla="*/ 1073427 h 1745656"/>
                  <a:gd name="connsiteX128" fmla="*/ 3430988 w 4345388"/>
                  <a:gd name="connsiteY128" fmla="*/ 1045597 h 1745656"/>
                  <a:gd name="connsiteX129" fmla="*/ 3454842 w 4345388"/>
                  <a:gd name="connsiteY129" fmla="*/ 993914 h 1745656"/>
                  <a:gd name="connsiteX130" fmla="*/ 3478696 w 4345388"/>
                  <a:gd name="connsiteY130" fmla="*/ 942230 h 1745656"/>
                  <a:gd name="connsiteX131" fmla="*/ 3490623 w 4345388"/>
                  <a:gd name="connsiteY131" fmla="*/ 938254 h 1745656"/>
                  <a:gd name="connsiteX132" fmla="*/ 3522428 w 4345388"/>
                  <a:gd name="connsiteY132" fmla="*/ 981987 h 1745656"/>
                  <a:gd name="connsiteX133" fmla="*/ 3538331 w 4345388"/>
                  <a:gd name="connsiteY133" fmla="*/ 1001865 h 1745656"/>
                  <a:gd name="connsiteX134" fmla="*/ 3582063 w 4345388"/>
                  <a:gd name="connsiteY134" fmla="*/ 1085354 h 1745656"/>
                  <a:gd name="connsiteX135" fmla="*/ 3609893 w 4345388"/>
                  <a:gd name="connsiteY135" fmla="*/ 1137037 h 1745656"/>
                  <a:gd name="connsiteX136" fmla="*/ 3629771 w 4345388"/>
                  <a:gd name="connsiteY136" fmla="*/ 1184745 h 1745656"/>
                  <a:gd name="connsiteX137" fmla="*/ 3641698 w 4345388"/>
                  <a:gd name="connsiteY137" fmla="*/ 1200647 h 1745656"/>
                  <a:gd name="connsiteX138" fmla="*/ 3653625 w 4345388"/>
                  <a:gd name="connsiteY138" fmla="*/ 1228477 h 1745656"/>
                  <a:gd name="connsiteX139" fmla="*/ 3665552 w 4345388"/>
                  <a:gd name="connsiteY139" fmla="*/ 1216550 h 1745656"/>
                  <a:gd name="connsiteX140" fmla="*/ 3721211 w 4345388"/>
                  <a:gd name="connsiteY140" fmla="*/ 1045597 h 1745656"/>
                  <a:gd name="connsiteX141" fmla="*/ 3768919 w 4345388"/>
                  <a:gd name="connsiteY141" fmla="*/ 882595 h 1745656"/>
                  <a:gd name="connsiteX142" fmla="*/ 3776870 w 4345388"/>
                  <a:gd name="connsiteY142" fmla="*/ 830912 h 1745656"/>
                  <a:gd name="connsiteX143" fmla="*/ 3792773 w 4345388"/>
                  <a:gd name="connsiteY143" fmla="*/ 795131 h 1745656"/>
                  <a:gd name="connsiteX144" fmla="*/ 3800724 w 4345388"/>
                  <a:gd name="connsiteY144" fmla="*/ 771277 h 1745656"/>
                  <a:gd name="connsiteX145" fmla="*/ 3808675 w 4345388"/>
                  <a:gd name="connsiteY145" fmla="*/ 735496 h 1745656"/>
                  <a:gd name="connsiteX146" fmla="*/ 3824578 w 4345388"/>
                  <a:gd name="connsiteY146" fmla="*/ 711642 h 1745656"/>
                  <a:gd name="connsiteX147" fmla="*/ 3828554 w 4345388"/>
                  <a:gd name="connsiteY147" fmla="*/ 723569 h 1745656"/>
                  <a:gd name="connsiteX148" fmla="*/ 3836505 w 4345388"/>
                  <a:gd name="connsiteY148" fmla="*/ 735496 h 1745656"/>
                  <a:gd name="connsiteX149" fmla="*/ 3840481 w 4345388"/>
                  <a:gd name="connsiteY149" fmla="*/ 763326 h 1745656"/>
                  <a:gd name="connsiteX150" fmla="*/ 3884213 w 4345388"/>
                  <a:gd name="connsiteY150" fmla="*/ 926327 h 1745656"/>
                  <a:gd name="connsiteX151" fmla="*/ 3896140 w 4345388"/>
                  <a:gd name="connsiteY151" fmla="*/ 958133 h 1745656"/>
                  <a:gd name="connsiteX152" fmla="*/ 3904091 w 4345388"/>
                  <a:gd name="connsiteY152" fmla="*/ 997889 h 1745656"/>
                  <a:gd name="connsiteX153" fmla="*/ 3916018 w 4345388"/>
                  <a:gd name="connsiteY153" fmla="*/ 1049573 h 1745656"/>
                  <a:gd name="connsiteX154" fmla="*/ 3947823 w 4345388"/>
                  <a:gd name="connsiteY154" fmla="*/ 1152940 h 1745656"/>
                  <a:gd name="connsiteX155" fmla="*/ 3959750 w 4345388"/>
                  <a:gd name="connsiteY155" fmla="*/ 1172818 h 1745656"/>
                  <a:gd name="connsiteX156" fmla="*/ 3971677 w 4345388"/>
                  <a:gd name="connsiteY156" fmla="*/ 1220526 h 1745656"/>
                  <a:gd name="connsiteX157" fmla="*/ 3995531 w 4345388"/>
                  <a:gd name="connsiteY157" fmla="*/ 1327868 h 1745656"/>
                  <a:gd name="connsiteX158" fmla="*/ 4023361 w 4345388"/>
                  <a:gd name="connsiteY158" fmla="*/ 1363649 h 1745656"/>
                  <a:gd name="connsiteX159" fmla="*/ 4031312 w 4345388"/>
                  <a:gd name="connsiteY159" fmla="*/ 1375576 h 1745656"/>
                  <a:gd name="connsiteX160" fmla="*/ 4043239 w 4345388"/>
                  <a:gd name="connsiteY160" fmla="*/ 1399430 h 1745656"/>
                  <a:gd name="connsiteX161" fmla="*/ 4055166 w 4345388"/>
                  <a:gd name="connsiteY161" fmla="*/ 1403406 h 1745656"/>
                  <a:gd name="connsiteX162" fmla="*/ 4082995 w 4345388"/>
                  <a:gd name="connsiteY162" fmla="*/ 1411357 h 1745656"/>
                  <a:gd name="connsiteX163" fmla="*/ 4114801 w 4345388"/>
                  <a:gd name="connsiteY163" fmla="*/ 1415333 h 1745656"/>
                  <a:gd name="connsiteX164" fmla="*/ 4130703 w 4345388"/>
                  <a:gd name="connsiteY164" fmla="*/ 1419308 h 1745656"/>
                  <a:gd name="connsiteX165" fmla="*/ 4154557 w 4345388"/>
                  <a:gd name="connsiteY165" fmla="*/ 1411357 h 1745656"/>
                  <a:gd name="connsiteX166" fmla="*/ 4166484 w 4345388"/>
                  <a:gd name="connsiteY166" fmla="*/ 1399430 h 1745656"/>
                  <a:gd name="connsiteX167" fmla="*/ 4198289 w 4345388"/>
                  <a:gd name="connsiteY167" fmla="*/ 1347747 h 1745656"/>
                  <a:gd name="connsiteX168" fmla="*/ 4234070 w 4345388"/>
                  <a:gd name="connsiteY168" fmla="*/ 1351722 h 1745656"/>
                  <a:gd name="connsiteX169" fmla="*/ 4257924 w 4345388"/>
                  <a:gd name="connsiteY169" fmla="*/ 1371600 h 1745656"/>
                  <a:gd name="connsiteX170" fmla="*/ 4273827 w 4345388"/>
                  <a:gd name="connsiteY170" fmla="*/ 1383527 h 1745656"/>
                  <a:gd name="connsiteX171" fmla="*/ 4313583 w 4345388"/>
                  <a:gd name="connsiteY171" fmla="*/ 1419308 h 1745656"/>
                  <a:gd name="connsiteX172" fmla="*/ 4325510 w 4345388"/>
                  <a:gd name="connsiteY172" fmla="*/ 1439187 h 1745656"/>
                  <a:gd name="connsiteX173" fmla="*/ 4337437 w 4345388"/>
                  <a:gd name="connsiteY173" fmla="*/ 1467016 h 1745656"/>
                  <a:gd name="connsiteX174" fmla="*/ 4345388 w 4345388"/>
                  <a:gd name="connsiteY17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48679 w 4345388"/>
                  <a:gd name="connsiteY12" fmla="*/ 934279 h 1745656"/>
                  <a:gd name="connsiteX13" fmla="*/ 1856630 w 4345388"/>
                  <a:gd name="connsiteY13" fmla="*/ 918376 h 1745656"/>
                  <a:gd name="connsiteX14" fmla="*/ 1864581 w 4345388"/>
                  <a:gd name="connsiteY14" fmla="*/ 894522 h 1745656"/>
                  <a:gd name="connsiteX15" fmla="*/ 1876508 w 4345388"/>
                  <a:gd name="connsiteY15" fmla="*/ 870668 h 1745656"/>
                  <a:gd name="connsiteX16" fmla="*/ 1884460 w 4345388"/>
                  <a:gd name="connsiteY16" fmla="*/ 826936 h 1745656"/>
                  <a:gd name="connsiteX17" fmla="*/ 1900362 w 4345388"/>
                  <a:gd name="connsiteY17" fmla="*/ 775253 h 1745656"/>
                  <a:gd name="connsiteX18" fmla="*/ 1904338 w 4345388"/>
                  <a:gd name="connsiteY18" fmla="*/ 739472 h 1745656"/>
                  <a:gd name="connsiteX19" fmla="*/ 1916265 w 4345388"/>
                  <a:gd name="connsiteY19" fmla="*/ 608275 h 1745656"/>
                  <a:gd name="connsiteX20" fmla="*/ 1924216 w 4345388"/>
                  <a:gd name="connsiteY20" fmla="*/ 548640 h 1745656"/>
                  <a:gd name="connsiteX21" fmla="*/ 1940119 w 4345388"/>
                  <a:gd name="connsiteY21" fmla="*/ 492981 h 1745656"/>
                  <a:gd name="connsiteX22" fmla="*/ 1956021 w 4345388"/>
                  <a:gd name="connsiteY22" fmla="*/ 441298 h 1745656"/>
                  <a:gd name="connsiteX23" fmla="*/ 1959997 w 4345388"/>
                  <a:gd name="connsiteY23" fmla="*/ 417444 h 1745656"/>
                  <a:gd name="connsiteX24" fmla="*/ 1963973 w 4345388"/>
                  <a:gd name="connsiteY24" fmla="*/ 405517 h 1745656"/>
                  <a:gd name="connsiteX25" fmla="*/ 1967948 w 4345388"/>
                  <a:gd name="connsiteY25" fmla="*/ 357809 h 1745656"/>
                  <a:gd name="connsiteX26" fmla="*/ 1979875 w 4345388"/>
                  <a:gd name="connsiteY26" fmla="*/ 294199 h 1745656"/>
                  <a:gd name="connsiteX27" fmla="*/ 1987827 w 4345388"/>
                  <a:gd name="connsiteY27" fmla="*/ 214686 h 1745656"/>
                  <a:gd name="connsiteX28" fmla="*/ 1995778 w 4345388"/>
                  <a:gd name="connsiteY28" fmla="*/ 182880 h 1745656"/>
                  <a:gd name="connsiteX29" fmla="*/ 1999754 w 4345388"/>
                  <a:gd name="connsiteY29" fmla="*/ 163002 h 1745656"/>
                  <a:gd name="connsiteX30" fmla="*/ 2003729 w 4345388"/>
                  <a:gd name="connsiteY30" fmla="*/ 123246 h 1745656"/>
                  <a:gd name="connsiteX31" fmla="*/ 2015656 w 4345388"/>
                  <a:gd name="connsiteY31" fmla="*/ 79514 h 1745656"/>
                  <a:gd name="connsiteX32" fmla="*/ 2023607 w 4345388"/>
                  <a:gd name="connsiteY32" fmla="*/ 59635 h 1745656"/>
                  <a:gd name="connsiteX33" fmla="*/ 2055413 w 4345388"/>
                  <a:gd name="connsiteY33" fmla="*/ 3976 h 1745656"/>
                  <a:gd name="connsiteX34" fmla="*/ 2075291 w 4345388"/>
                  <a:gd name="connsiteY34" fmla="*/ 0 h 1745656"/>
                  <a:gd name="connsiteX35" fmla="*/ 2083242 w 4345388"/>
                  <a:gd name="connsiteY35" fmla="*/ 15903 h 1745656"/>
                  <a:gd name="connsiteX36" fmla="*/ 2087218 w 4345388"/>
                  <a:gd name="connsiteY36" fmla="*/ 31806 h 1745656"/>
                  <a:gd name="connsiteX37" fmla="*/ 2099145 w 4345388"/>
                  <a:gd name="connsiteY37" fmla="*/ 79514 h 1745656"/>
                  <a:gd name="connsiteX38" fmla="*/ 2103121 w 4345388"/>
                  <a:gd name="connsiteY38" fmla="*/ 123246 h 1745656"/>
                  <a:gd name="connsiteX39" fmla="*/ 2115047 w 4345388"/>
                  <a:gd name="connsiteY39" fmla="*/ 186856 h 1745656"/>
                  <a:gd name="connsiteX40" fmla="*/ 2119023 w 4345388"/>
                  <a:gd name="connsiteY40" fmla="*/ 198783 h 1745656"/>
                  <a:gd name="connsiteX41" fmla="*/ 2134926 w 4345388"/>
                  <a:gd name="connsiteY41" fmla="*/ 250467 h 1745656"/>
                  <a:gd name="connsiteX42" fmla="*/ 2138901 w 4345388"/>
                  <a:gd name="connsiteY42" fmla="*/ 262394 h 1745656"/>
                  <a:gd name="connsiteX43" fmla="*/ 2142877 w 4345388"/>
                  <a:gd name="connsiteY43" fmla="*/ 286247 h 1745656"/>
                  <a:gd name="connsiteX44" fmla="*/ 2146853 w 4345388"/>
                  <a:gd name="connsiteY44" fmla="*/ 318053 h 1745656"/>
                  <a:gd name="connsiteX45" fmla="*/ 2158780 w 4345388"/>
                  <a:gd name="connsiteY45" fmla="*/ 353834 h 1745656"/>
                  <a:gd name="connsiteX46" fmla="*/ 2170707 w 4345388"/>
                  <a:gd name="connsiteY46" fmla="*/ 377687 h 1745656"/>
                  <a:gd name="connsiteX47" fmla="*/ 2182634 w 4345388"/>
                  <a:gd name="connsiteY47" fmla="*/ 381663 h 1745656"/>
                  <a:gd name="connsiteX48" fmla="*/ 2274074 w 4345388"/>
                  <a:gd name="connsiteY48" fmla="*/ 377687 h 1745656"/>
                  <a:gd name="connsiteX49" fmla="*/ 2289976 w 4345388"/>
                  <a:gd name="connsiteY49" fmla="*/ 365760 h 1745656"/>
                  <a:gd name="connsiteX50" fmla="*/ 2313830 w 4345388"/>
                  <a:gd name="connsiteY50" fmla="*/ 345882 h 1745656"/>
                  <a:gd name="connsiteX51" fmla="*/ 2337684 w 4345388"/>
                  <a:gd name="connsiteY51" fmla="*/ 314077 h 1745656"/>
                  <a:gd name="connsiteX52" fmla="*/ 2345635 w 4345388"/>
                  <a:gd name="connsiteY52" fmla="*/ 290223 h 1745656"/>
                  <a:gd name="connsiteX53" fmla="*/ 2361538 w 4345388"/>
                  <a:gd name="connsiteY53" fmla="*/ 258418 h 1745656"/>
                  <a:gd name="connsiteX54" fmla="*/ 2365514 w 4345388"/>
                  <a:gd name="connsiteY54" fmla="*/ 242515 h 1745656"/>
                  <a:gd name="connsiteX55" fmla="*/ 2373465 w 4345388"/>
                  <a:gd name="connsiteY55" fmla="*/ 222637 h 1745656"/>
                  <a:gd name="connsiteX56" fmla="*/ 2377441 w 4345388"/>
                  <a:gd name="connsiteY56" fmla="*/ 210710 h 1745656"/>
                  <a:gd name="connsiteX57" fmla="*/ 2381416 w 4345388"/>
                  <a:gd name="connsiteY57" fmla="*/ 421420 h 1745656"/>
                  <a:gd name="connsiteX58" fmla="*/ 2385392 w 4345388"/>
                  <a:gd name="connsiteY58" fmla="*/ 441298 h 1745656"/>
                  <a:gd name="connsiteX59" fmla="*/ 2393343 w 4345388"/>
                  <a:gd name="connsiteY59" fmla="*/ 453225 h 1745656"/>
                  <a:gd name="connsiteX60" fmla="*/ 2413221 w 4345388"/>
                  <a:gd name="connsiteY60" fmla="*/ 489006 h 1745656"/>
                  <a:gd name="connsiteX61" fmla="*/ 2449002 w 4345388"/>
                  <a:gd name="connsiteY61" fmla="*/ 477079 h 1745656"/>
                  <a:gd name="connsiteX62" fmla="*/ 2468881 w 4345388"/>
                  <a:gd name="connsiteY62" fmla="*/ 457200 h 1745656"/>
                  <a:gd name="connsiteX63" fmla="*/ 2500686 w 4345388"/>
                  <a:gd name="connsiteY63" fmla="*/ 417444 h 1745656"/>
                  <a:gd name="connsiteX64" fmla="*/ 2512613 w 4345388"/>
                  <a:gd name="connsiteY64" fmla="*/ 405517 h 1745656"/>
                  <a:gd name="connsiteX65" fmla="*/ 2524540 w 4345388"/>
                  <a:gd name="connsiteY65" fmla="*/ 413468 h 1745656"/>
                  <a:gd name="connsiteX66" fmla="*/ 2532491 w 4345388"/>
                  <a:gd name="connsiteY66" fmla="*/ 437322 h 1745656"/>
                  <a:gd name="connsiteX67" fmla="*/ 2540442 w 4345388"/>
                  <a:gd name="connsiteY67" fmla="*/ 457200 h 1745656"/>
                  <a:gd name="connsiteX68" fmla="*/ 2544418 w 4345388"/>
                  <a:gd name="connsiteY68" fmla="*/ 477079 h 1745656"/>
                  <a:gd name="connsiteX69" fmla="*/ 2552369 w 4345388"/>
                  <a:gd name="connsiteY69" fmla="*/ 492981 h 1745656"/>
                  <a:gd name="connsiteX70" fmla="*/ 2560321 w 4345388"/>
                  <a:gd name="connsiteY70" fmla="*/ 512860 h 1745656"/>
                  <a:gd name="connsiteX71" fmla="*/ 2564296 w 4345388"/>
                  <a:gd name="connsiteY71" fmla="*/ 528762 h 1745656"/>
                  <a:gd name="connsiteX72" fmla="*/ 2576223 w 4345388"/>
                  <a:gd name="connsiteY72" fmla="*/ 544665 h 1745656"/>
                  <a:gd name="connsiteX73" fmla="*/ 2592126 w 4345388"/>
                  <a:gd name="connsiteY73" fmla="*/ 568519 h 1745656"/>
                  <a:gd name="connsiteX74" fmla="*/ 2604053 w 4345388"/>
                  <a:gd name="connsiteY74" fmla="*/ 588397 h 1745656"/>
                  <a:gd name="connsiteX75" fmla="*/ 2623931 w 4345388"/>
                  <a:gd name="connsiteY75" fmla="*/ 580446 h 1745656"/>
                  <a:gd name="connsiteX76" fmla="*/ 2643809 w 4345388"/>
                  <a:gd name="connsiteY76" fmla="*/ 552616 h 1745656"/>
                  <a:gd name="connsiteX77" fmla="*/ 2663687 w 4345388"/>
                  <a:gd name="connsiteY77" fmla="*/ 516835 h 1745656"/>
                  <a:gd name="connsiteX78" fmla="*/ 2679590 w 4345388"/>
                  <a:gd name="connsiteY78" fmla="*/ 481054 h 1745656"/>
                  <a:gd name="connsiteX79" fmla="*/ 2683566 w 4345388"/>
                  <a:gd name="connsiteY79" fmla="*/ 469127 h 1745656"/>
                  <a:gd name="connsiteX80" fmla="*/ 2691517 w 4345388"/>
                  <a:gd name="connsiteY80" fmla="*/ 457200 h 1745656"/>
                  <a:gd name="connsiteX81" fmla="*/ 2703444 w 4345388"/>
                  <a:gd name="connsiteY81" fmla="*/ 425395 h 1745656"/>
                  <a:gd name="connsiteX82" fmla="*/ 2711395 w 4345388"/>
                  <a:gd name="connsiteY82" fmla="*/ 409493 h 1745656"/>
                  <a:gd name="connsiteX83" fmla="*/ 2735249 w 4345388"/>
                  <a:gd name="connsiteY83" fmla="*/ 461176 h 1745656"/>
                  <a:gd name="connsiteX84" fmla="*/ 2755127 w 4345388"/>
                  <a:gd name="connsiteY84" fmla="*/ 504908 h 1745656"/>
                  <a:gd name="connsiteX85" fmla="*/ 2771030 w 4345388"/>
                  <a:gd name="connsiteY85" fmla="*/ 556592 h 1745656"/>
                  <a:gd name="connsiteX86" fmla="*/ 2775006 w 4345388"/>
                  <a:gd name="connsiteY86" fmla="*/ 572494 h 1745656"/>
                  <a:gd name="connsiteX87" fmla="*/ 2782957 w 4345388"/>
                  <a:gd name="connsiteY87" fmla="*/ 588397 h 1745656"/>
                  <a:gd name="connsiteX88" fmla="*/ 2802835 w 4345388"/>
                  <a:gd name="connsiteY88" fmla="*/ 624178 h 1745656"/>
                  <a:gd name="connsiteX89" fmla="*/ 2818738 w 4345388"/>
                  <a:gd name="connsiteY89" fmla="*/ 640080 h 1745656"/>
                  <a:gd name="connsiteX90" fmla="*/ 2830665 w 4345388"/>
                  <a:gd name="connsiteY90" fmla="*/ 663934 h 1745656"/>
                  <a:gd name="connsiteX91" fmla="*/ 2834641 w 4345388"/>
                  <a:gd name="connsiteY91" fmla="*/ 679837 h 1745656"/>
                  <a:gd name="connsiteX92" fmla="*/ 2846567 w 4345388"/>
                  <a:gd name="connsiteY92" fmla="*/ 695740 h 1745656"/>
                  <a:gd name="connsiteX93" fmla="*/ 2862470 w 4345388"/>
                  <a:gd name="connsiteY93" fmla="*/ 743447 h 1745656"/>
                  <a:gd name="connsiteX94" fmla="*/ 2866446 w 4345388"/>
                  <a:gd name="connsiteY94" fmla="*/ 759350 h 1745656"/>
                  <a:gd name="connsiteX95" fmla="*/ 2882348 w 4345388"/>
                  <a:gd name="connsiteY95" fmla="*/ 795131 h 1745656"/>
                  <a:gd name="connsiteX96" fmla="*/ 2886324 w 4345388"/>
                  <a:gd name="connsiteY96" fmla="*/ 811034 h 1745656"/>
                  <a:gd name="connsiteX97" fmla="*/ 2898251 w 4345388"/>
                  <a:gd name="connsiteY97" fmla="*/ 834887 h 1745656"/>
                  <a:gd name="connsiteX98" fmla="*/ 2910178 w 4345388"/>
                  <a:gd name="connsiteY98" fmla="*/ 826936 h 1745656"/>
                  <a:gd name="connsiteX99" fmla="*/ 2949934 w 4345388"/>
                  <a:gd name="connsiteY99" fmla="*/ 751399 h 1745656"/>
                  <a:gd name="connsiteX100" fmla="*/ 2957886 w 4345388"/>
                  <a:gd name="connsiteY100" fmla="*/ 703691 h 1745656"/>
                  <a:gd name="connsiteX101" fmla="*/ 2977764 w 4345388"/>
                  <a:gd name="connsiteY101" fmla="*/ 663934 h 1745656"/>
                  <a:gd name="connsiteX102" fmla="*/ 2981740 w 4345388"/>
                  <a:gd name="connsiteY102" fmla="*/ 620202 h 1745656"/>
                  <a:gd name="connsiteX103" fmla="*/ 3005594 w 4345388"/>
                  <a:gd name="connsiteY103" fmla="*/ 576470 h 1745656"/>
                  <a:gd name="connsiteX104" fmla="*/ 3025472 w 4345388"/>
                  <a:gd name="connsiteY104" fmla="*/ 500933 h 1745656"/>
                  <a:gd name="connsiteX105" fmla="*/ 3041374 w 4345388"/>
                  <a:gd name="connsiteY105" fmla="*/ 421420 h 1745656"/>
                  <a:gd name="connsiteX106" fmla="*/ 3049326 w 4345388"/>
                  <a:gd name="connsiteY106" fmla="*/ 405517 h 1745656"/>
                  <a:gd name="connsiteX107" fmla="*/ 3061253 w 4345388"/>
                  <a:gd name="connsiteY107" fmla="*/ 365760 h 1745656"/>
                  <a:gd name="connsiteX108" fmla="*/ 3085107 w 4345388"/>
                  <a:gd name="connsiteY108" fmla="*/ 310101 h 1745656"/>
                  <a:gd name="connsiteX109" fmla="*/ 3101009 w 4345388"/>
                  <a:gd name="connsiteY109" fmla="*/ 349858 h 1745656"/>
                  <a:gd name="connsiteX110" fmla="*/ 3104985 w 4345388"/>
                  <a:gd name="connsiteY110" fmla="*/ 373712 h 1745656"/>
                  <a:gd name="connsiteX111" fmla="*/ 3116912 w 4345388"/>
                  <a:gd name="connsiteY111" fmla="*/ 429371 h 1745656"/>
                  <a:gd name="connsiteX112" fmla="*/ 3136790 w 4345388"/>
                  <a:gd name="connsiteY112" fmla="*/ 489006 h 1745656"/>
                  <a:gd name="connsiteX113" fmla="*/ 3180522 w 4345388"/>
                  <a:gd name="connsiteY113" fmla="*/ 652007 h 1745656"/>
                  <a:gd name="connsiteX114" fmla="*/ 3196425 w 4345388"/>
                  <a:gd name="connsiteY114" fmla="*/ 703691 h 1745656"/>
                  <a:gd name="connsiteX115" fmla="*/ 3220279 w 4345388"/>
                  <a:gd name="connsiteY115" fmla="*/ 807058 h 1745656"/>
                  <a:gd name="connsiteX116" fmla="*/ 3248108 w 4345388"/>
                  <a:gd name="connsiteY116" fmla="*/ 898498 h 1745656"/>
                  <a:gd name="connsiteX117" fmla="*/ 3252084 w 4345388"/>
                  <a:gd name="connsiteY117" fmla="*/ 926327 h 1745656"/>
                  <a:gd name="connsiteX118" fmla="*/ 3267987 w 4345388"/>
                  <a:gd name="connsiteY118" fmla="*/ 966084 h 1745656"/>
                  <a:gd name="connsiteX119" fmla="*/ 3271962 w 4345388"/>
                  <a:gd name="connsiteY119" fmla="*/ 978011 h 1745656"/>
                  <a:gd name="connsiteX120" fmla="*/ 3283889 w 4345388"/>
                  <a:gd name="connsiteY120" fmla="*/ 981987 h 1745656"/>
                  <a:gd name="connsiteX121" fmla="*/ 3291841 w 4345388"/>
                  <a:gd name="connsiteY121" fmla="*/ 974035 h 1745656"/>
                  <a:gd name="connsiteX122" fmla="*/ 3307743 w 4345388"/>
                  <a:gd name="connsiteY122" fmla="*/ 942230 h 1745656"/>
                  <a:gd name="connsiteX123" fmla="*/ 3315694 w 4345388"/>
                  <a:gd name="connsiteY123" fmla="*/ 918376 h 1745656"/>
                  <a:gd name="connsiteX124" fmla="*/ 3335573 w 4345388"/>
                  <a:gd name="connsiteY124" fmla="*/ 950181 h 1745656"/>
                  <a:gd name="connsiteX125" fmla="*/ 3367378 w 4345388"/>
                  <a:gd name="connsiteY125" fmla="*/ 1021743 h 1745656"/>
                  <a:gd name="connsiteX126" fmla="*/ 3399183 w 4345388"/>
                  <a:gd name="connsiteY126" fmla="*/ 1077402 h 1745656"/>
                  <a:gd name="connsiteX127" fmla="*/ 3415086 w 4345388"/>
                  <a:gd name="connsiteY127" fmla="*/ 1073427 h 1745656"/>
                  <a:gd name="connsiteX128" fmla="*/ 3430988 w 4345388"/>
                  <a:gd name="connsiteY128" fmla="*/ 1045597 h 1745656"/>
                  <a:gd name="connsiteX129" fmla="*/ 3454842 w 4345388"/>
                  <a:gd name="connsiteY129" fmla="*/ 993914 h 1745656"/>
                  <a:gd name="connsiteX130" fmla="*/ 3478696 w 4345388"/>
                  <a:gd name="connsiteY130" fmla="*/ 942230 h 1745656"/>
                  <a:gd name="connsiteX131" fmla="*/ 3490623 w 4345388"/>
                  <a:gd name="connsiteY131" fmla="*/ 938254 h 1745656"/>
                  <a:gd name="connsiteX132" fmla="*/ 3522428 w 4345388"/>
                  <a:gd name="connsiteY132" fmla="*/ 981987 h 1745656"/>
                  <a:gd name="connsiteX133" fmla="*/ 3538331 w 4345388"/>
                  <a:gd name="connsiteY133" fmla="*/ 1001865 h 1745656"/>
                  <a:gd name="connsiteX134" fmla="*/ 3582063 w 4345388"/>
                  <a:gd name="connsiteY134" fmla="*/ 1085354 h 1745656"/>
                  <a:gd name="connsiteX135" fmla="*/ 3609893 w 4345388"/>
                  <a:gd name="connsiteY135" fmla="*/ 1137037 h 1745656"/>
                  <a:gd name="connsiteX136" fmla="*/ 3629771 w 4345388"/>
                  <a:gd name="connsiteY136" fmla="*/ 1184745 h 1745656"/>
                  <a:gd name="connsiteX137" fmla="*/ 3641698 w 4345388"/>
                  <a:gd name="connsiteY137" fmla="*/ 1200647 h 1745656"/>
                  <a:gd name="connsiteX138" fmla="*/ 3653625 w 4345388"/>
                  <a:gd name="connsiteY138" fmla="*/ 1228477 h 1745656"/>
                  <a:gd name="connsiteX139" fmla="*/ 3665552 w 4345388"/>
                  <a:gd name="connsiteY139" fmla="*/ 1216550 h 1745656"/>
                  <a:gd name="connsiteX140" fmla="*/ 3721211 w 4345388"/>
                  <a:gd name="connsiteY140" fmla="*/ 1045597 h 1745656"/>
                  <a:gd name="connsiteX141" fmla="*/ 3768919 w 4345388"/>
                  <a:gd name="connsiteY141" fmla="*/ 882595 h 1745656"/>
                  <a:gd name="connsiteX142" fmla="*/ 3776870 w 4345388"/>
                  <a:gd name="connsiteY142" fmla="*/ 830912 h 1745656"/>
                  <a:gd name="connsiteX143" fmla="*/ 3792773 w 4345388"/>
                  <a:gd name="connsiteY143" fmla="*/ 795131 h 1745656"/>
                  <a:gd name="connsiteX144" fmla="*/ 3800724 w 4345388"/>
                  <a:gd name="connsiteY144" fmla="*/ 771277 h 1745656"/>
                  <a:gd name="connsiteX145" fmla="*/ 3808675 w 4345388"/>
                  <a:gd name="connsiteY145" fmla="*/ 735496 h 1745656"/>
                  <a:gd name="connsiteX146" fmla="*/ 3824578 w 4345388"/>
                  <a:gd name="connsiteY146" fmla="*/ 711642 h 1745656"/>
                  <a:gd name="connsiteX147" fmla="*/ 3828554 w 4345388"/>
                  <a:gd name="connsiteY147" fmla="*/ 723569 h 1745656"/>
                  <a:gd name="connsiteX148" fmla="*/ 3836505 w 4345388"/>
                  <a:gd name="connsiteY148" fmla="*/ 735496 h 1745656"/>
                  <a:gd name="connsiteX149" fmla="*/ 3840481 w 4345388"/>
                  <a:gd name="connsiteY149" fmla="*/ 763326 h 1745656"/>
                  <a:gd name="connsiteX150" fmla="*/ 3884213 w 4345388"/>
                  <a:gd name="connsiteY150" fmla="*/ 926327 h 1745656"/>
                  <a:gd name="connsiteX151" fmla="*/ 3896140 w 4345388"/>
                  <a:gd name="connsiteY151" fmla="*/ 958133 h 1745656"/>
                  <a:gd name="connsiteX152" fmla="*/ 3904091 w 4345388"/>
                  <a:gd name="connsiteY152" fmla="*/ 997889 h 1745656"/>
                  <a:gd name="connsiteX153" fmla="*/ 3916018 w 4345388"/>
                  <a:gd name="connsiteY153" fmla="*/ 1049573 h 1745656"/>
                  <a:gd name="connsiteX154" fmla="*/ 3947823 w 4345388"/>
                  <a:gd name="connsiteY154" fmla="*/ 1152940 h 1745656"/>
                  <a:gd name="connsiteX155" fmla="*/ 3959750 w 4345388"/>
                  <a:gd name="connsiteY155" fmla="*/ 1172818 h 1745656"/>
                  <a:gd name="connsiteX156" fmla="*/ 3971677 w 4345388"/>
                  <a:gd name="connsiteY156" fmla="*/ 1220526 h 1745656"/>
                  <a:gd name="connsiteX157" fmla="*/ 3995531 w 4345388"/>
                  <a:gd name="connsiteY157" fmla="*/ 1327868 h 1745656"/>
                  <a:gd name="connsiteX158" fmla="*/ 4023361 w 4345388"/>
                  <a:gd name="connsiteY158" fmla="*/ 1363649 h 1745656"/>
                  <a:gd name="connsiteX159" fmla="*/ 4031312 w 4345388"/>
                  <a:gd name="connsiteY159" fmla="*/ 1375576 h 1745656"/>
                  <a:gd name="connsiteX160" fmla="*/ 4043239 w 4345388"/>
                  <a:gd name="connsiteY160" fmla="*/ 1399430 h 1745656"/>
                  <a:gd name="connsiteX161" fmla="*/ 4055166 w 4345388"/>
                  <a:gd name="connsiteY161" fmla="*/ 1403406 h 1745656"/>
                  <a:gd name="connsiteX162" fmla="*/ 4082995 w 4345388"/>
                  <a:gd name="connsiteY162" fmla="*/ 1411357 h 1745656"/>
                  <a:gd name="connsiteX163" fmla="*/ 4114801 w 4345388"/>
                  <a:gd name="connsiteY163" fmla="*/ 1415333 h 1745656"/>
                  <a:gd name="connsiteX164" fmla="*/ 4130703 w 4345388"/>
                  <a:gd name="connsiteY164" fmla="*/ 1419308 h 1745656"/>
                  <a:gd name="connsiteX165" fmla="*/ 4154557 w 4345388"/>
                  <a:gd name="connsiteY165" fmla="*/ 1411357 h 1745656"/>
                  <a:gd name="connsiteX166" fmla="*/ 4166484 w 4345388"/>
                  <a:gd name="connsiteY166" fmla="*/ 1399430 h 1745656"/>
                  <a:gd name="connsiteX167" fmla="*/ 4198289 w 4345388"/>
                  <a:gd name="connsiteY167" fmla="*/ 1347747 h 1745656"/>
                  <a:gd name="connsiteX168" fmla="*/ 4234070 w 4345388"/>
                  <a:gd name="connsiteY168" fmla="*/ 1351722 h 1745656"/>
                  <a:gd name="connsiteX169" fmla="*/ 4257924 w 4345388"/>
                  <a:gd name="connsiteY169" fmla="*/ 1371600 h 1745656"/>
                  <a:gd name="connsiteX170" fmla="*/ 4273827 w 4345388"/>
                  <a:gd name="connsiteY170" fmla="*/ 1383527 h 1745656"/>
                  <a:gd name="connsiteX171" fmla="*/ 4313583 w 4345388"/>
                  <a:gd name="connsiteY171" fmla="*/ 1419308 h 1745656"/>
                  <a:gd name="connsiteX172" fmla="*/ 4325510 w 4345388"/>
                  <a:gd name="connsiteY172" fmla="*/ 1439187 h 1745656"/>
                  <a:gd name="connsiteX173" fmla="*/ 4337437 w 4345388"/>
                  <a:gd name="connsiteY173" fmla="*/ 1467016 h 1745656"/>
                  <a:gd name="connsiteX174" fmla="*/ 4345388 w 4345388"/>
                  <a:gd name="connsiteY17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56630 w 4345388"/>
                  <a:gd name="connsiteY12" fmla="*/ 918376 h 1745656"/>
                  <a:gd name="connsiteX13" fmla="*/ 1864581 w 4345388"/>
                  <a:gd name="connsiteY13" fmla="*/ 894522 h 1745656"/>
                  <a:gd name="connsiteX14" fmla="*/ 1876508 w 4345388"/>
                  <a:gd name="connsiteY14" fmla="*/ 870668 h 1745656"/>
                  <a:gd name="connsiteX15" fmla="*/ 1884460 w 4345388"/>
                  <a:gd name="connsiteY15" fmla="*/ 826936 h 1745656"/>
                  <a:gd name="connsiteX16" fmla="*/ 1900362 w 4345388"/>
                  <a:gd name="connsiteY16" fmla="*/ 775253 h 1745656"/>
                  <a:gd name="connsiteX17" fmla="*/ 1904338 w 4345388"/>
                  <a:gd name="connsiteY17" fmla="*/ 739472 h 1745656"/>
                  <a:gd name="connsiteX18" fmla="*/ 1916265 w 4345388"/>
                  <a:gd name="connsiteY18" fmla="*/ 608275 h 1745656"/>
                  <a:gd name="connsiteX19" fmla="*/ 1924216 w 4345388"/>
                  <a:gd name="connsiteY19" fmla="*/ 548640 h 1745656"/>
                  <a:gd name="connsiteX20" fmla="*/ 1940119 w 4345388"/>
                  <a:gd name="connsiteY20" fmla="*/ 492981 h 1745656"/>
                  <a:gd name="connsiteX21" fmla="*/ 1956021 w 4345388"/>
                  <a:gd name="connsiteY21" fmla="*/ 441298 h 1745656"/>
                  <a:gd name="connsiteX22" fmla="*/ 1959997 w 4345388"/>
                  <a:gd name="connsiteY22" fmla="*/ 417444 h 1745656"/>
                  <a:gd name="connsiteX23" fmla="*/ 1963973 w 4345388"/>
                  <a:gd name="connsiteY23" fmla="*/ 405517 h 1745656"/>
                  <a:gd name="connsiteX24" fmla="*/ 1967948 w 4345388"/>
                  <a:gd name="connsiteY24" fmla="*/ 357809 h 1745656"/>
                  <a:gd name="connsiteX25" fmla="*/ 1979875 w 4345388"/>
                  <a:gd name="connsiteY25" fmla="*/ 294199 h 1745656"/>
                  <a:gd name="connsiteX26" fmla="*/ 1987827 w 4345388"/>
                  <a:gd name="connsiteY26" fmla="*/ 214686 h 1745656"/>
                  <a:gd name="connsiteX27" fmla="*/ 1995778 w 4345388"/>
                  <a:gd name="connsiteY27" fmla="*/ 182880 h 1745656"/>
                  <a:gd name="connsiteX28" fmla="*/ 1999754 w 4345388"/>
                  <a:gd name="connsiteY28" fmla="*/ 163002 h 1745656"/>
                  <a:gd name="connsiteX29" fmla="*/ 2003729 w 4345388"/>
                  <a:gd name="connsiteY29" fmla="*/ 123246 h 1745656"/>
                  <a:gd name="connsiteX30" fmla="*/ 2015656 w 4345388"/>
                  <a:gd name="connsiteY30" fmla="*/ 79514 h 1745656"/>
                  <a:gd name="connsiteX31" fmla="*/ 2023607 w 4345388"/>
                  <a:gd name="connsiteY31" fmla="*/ 59635 h 1745656"/>
                  <a:gd name="connsiteX32" fmla="*/ 2055413 w 4345388"/>
                  <a:gd name="connsiteY32" fmla="*/ 3976 h 1745656"/>
                  <a:gd name="connsiteX33" fmla="*/ 2075291 w 4345388"/>
                  <a:gd name="connsiteY33" fmla="*/ 0 h 1745656"/>
                  <a:gd name="connsiteX34" fmla="*/ 2083242 w 4345388"/>
                  <a:gd name="connsiteY34" fmla="*/ 15903 h 1745656"/>
                  <a:gd name="connsiteX35" fmla="*/ 2087218 w 4345388"/>
                  <a:gd name="connsiteY35" fmla="*/ 31806 h 1745656"/>
                  <a:gd name="connsiteX36" fmla="*/ 2099145 w 4345388"/>
                  <a:gd name="connsiteY36" fmla="*/ 79514 h 1745656"/>
                  <a:gd name="connsiteX37" fmla="*/ 2103121 w 4345388"/>
                  <a:gd name="connsiteY37" fmla="*/ 123246 h 1745656"/>
                  <a:gd name="connsiteX38" fmla="*/ 2115047 w 4345388"/>
                  <a:gd name="connsiteY38" fmla="*/ 186856 h 1745656"/>
                  <a:gd name="connsiteX39" fmla="*/ 2119023 w 4345388"/>
                  <a:gd name="connsiteY39" fmla="*/ 198783 h 1745656"/>
                  <a:gd name="connsiteX40" fmla="*/ 2134926 w 4345388"/>
                  <a:gd name="connsiteY40" fmla="*/ 250467 h 1745656"/>
                  <a:gd name="connsiteX41" fmla="*/ 2138901 w 4345388"/>
                  <a:gd name="connsiteY41" fmla="*/ 262394 h 1745656"/>
                  <a:gd name="connsiteX42" fmla="*/ 2142877 w 4345388"/>
                  <a:gd name="connsiteY42" fmla="*/ 286247 h 1745656"/>
                  <a:gd name="connsiteX43" fmla="*/ 2146853 w 4345388"/>
                  <a:gd name="connsiteY43" fmla="*/ 318053 h 1745656"/>
                  <a:gd name="connsiteX44" fmla="*/ 2158780 w 4345388"/>
                  <a:gd name="connsiteY44" fmla="*/ 353834 h 1745656"/>
                  <a:gd name="connsiteX45" fmla="*/ 2170707 w 4345388"/>
                  <a:gd name="connsiteY45" fmla="*/ 377687 h 1745656"/>
                  <a:gd name="connsiteX46" fmla="*/ 2182634 w 4345388"/>
                  <a:gd name="connsiteY46" fmla="*/ 381663 h 1745656"/>
                  <a:gd name="connsiteX47" fmla="*/ 2274074 w 4345388"/>
                  <a:gd name="connsiteY47" fmla="*/ 377687 h 1745656"/>
                  <a:gd name="connsiteX48" fmla="*/ 2289976 w 4345388"/>
                  <a:gd name="connsiteY48" fmla="*/ 365760 h 1745656"/>
                  <a:gd name="connsiteX49" fmla="*/ 2313830 w 4345388"/>
                  <a:gd name="connsiteY49" fmla="*/ 345882 h 1745656"/>
                  <a:gd name="connsiteX50" fmla="*/ 2337684 w 4345388"/>
                  <a:gd name="connsiteY50" fmla="*/ 314077 h 1745656"/>
                  <a:gd name="connsiteX51" fmla="*/ 2345635 w 4345388"/>
                  <a:gd name="connsiteY51" fmla="*/ 290223 h 1745656"/>
                  <a:gd name="connsiteX52" fmla="*/ 2361538 w 4345388"/>
                  <a:gd name="connsiteY52" fmla="*/ 258418 h 1745656"/>
                  <a:gd name="connsiteX53" fmla="*/ 2365514 w 4345388"/>
                  <a:gd name="connsiteY53" fmla="*/ 242515 h 1745656"/>
                  <a:gd name="connsiteX54" fmla="*/ 2373465 w 4345388"/>
                  <a:gd name="connsiteY54" fmla="*/ 222637 h 1745656"/>
                  <a:gd name="connsiteX55" fmla="*/ 2377441 w 4345388"/>
                  <a:gd name="connsiteY55" fmla="*/ 210710 h 1745656"/>
                  <a:gd name="connsiteX56" fmla="*/ 2381416 w 4345388"/>
                  <a:gd name="connsiteY56" fmla="*/ 421420 h 1745656"/>
                  <a:gd name="connsiteX57" fmla="*/ 2385392 w 4345388"/>
                  <a:gd name="connsiteY57" fmla="*/ 441298 h 1745656"/>
                  <a:gd name="connsiteX58" fmla="*/ 2393343 w 4345388"/>
                  <a:gd name="connsiteY58" fmla="*/ 453225 h 1745656"/>
                  <a:gd name="connsiteX59" fmla="*/ 2413221 w 4345388"/>
                  <a:gd name="connsiteY59" fmla="*/ 489006 h 1745656"/>
                  <a:gd name="connsiteX60" fmla="*/ 2449002 w 4345388"/>
                  <a:gd name="connsiteY60" fmla="*/ 477079 h 1745656"/>
                  <a:gd name="connsiteX61" fmla="*/ 2468881 w 4345388"/>
                  <a:gd name="connsiteY61" fmla="*/ 457200 h 1745656"/>
                  <a:gd name="connsiteX62" fmla="*/ 2500686 w 4345388"/>
                  <a:gd name="connsiteY62" fmla="*/ 417444 h 1745656"/>
                  <a:gd name="connsiteX63" fmla="*/ 2512613 w 4345388"/>
                  <a:gd name="connsiteY63" fmla="*/ 405517 h 1745656"/>
                  <a:gd name="connsiteX64" fmla="*/ 2524540 w 4345388"/>
                  <a:gd name="connsiteY64" fmla="*/ 413468 h 1745656"/>
                  <a:gd name="connsiteX65" fmla="*/ 2532491 w 4345388"/>
                  <a:gd name="connsiteY65" fmla="*/ 437322 h 1745656"/>
                  <a:gd name="connsiteX66" fmla="*/ 2540442 w 4345388"/>
                  <a:gd name="connsiteY66" fmla="*/ 457200 h 1745656"/>
                  <a:gd name="connsiteX67" fmla="*/ 2544418 w 4345388"/>
                  <a:gd name="connsiteY67" fmla="*/ 477079 h 1745656"/>
                  <a:gd name="connsiteX68" fmla="*/ 2552369 w 4345388"/>
                  <a:gd name="connsiteY68" fmla="*/ 492981 h 1745656"/>
                  <a:gd name="connsiteX69" fmla="*/ 2560321 w 4345388"/>
                  <a:gd name="connsiteY69" fmla="*/ 512860 h 1745656"/>
                  <a:gd name="connsiteX70" fmla="*/ 2564296 w 4345388"/>
                  <a:gd name="connsiteY70" fmla="*/ 528762 h 1745656"/>
                  <a:gd name="connsiteX71" fmla="*/ 2576223 w 4345388"/>
                  <a:gd name="connsiteY71" fmla="*/ 544665 h 1745656"/>
                  <a:gd name="connsiteX72" fmla="*/ 2592126 w 4345388"/>
                  <a:gd name="connsiteY72" fmla="*/ 568519 h 1745656"/>
                  <a:gd name="connsiteX73" fmla="*/ 2604053 w 4345388"/>
                  <a:gd name="connsiteY73" fmla="*/ 588397 h 1745656"/>
                  <a:gd name="connsiteX74" fmla="*/ 2623931 w 4345388"/>
                  <a:gd name="connsiteY74" fmla="*/ 580446 h 1745656"/>
                  <a:gd name="connsiteX75" fmla="*/ 2643809 w 4345388"/>
                  <a:gd name="connsiteY75" fmla="*/ 552616 h 1745656"/>
                  <a:gd name="connsiteX76" fmla="*/ 2663687 w 4345388"/>
                  <a:gd name="connsiteY76" fmla="*/ 516835 h 1745656"/>
                  <a:gd name="connsiteX77" fmla="*/ 2679590 w 4345388"/>
                  <a:gd name="connsiteY77" fmla="*/ 481054 h 1745656"/>
                  <a:gd name="connsiteX78" fmla="*/ 2683566 w 4345388"/>
                  <a:gd name="connsiteY78" fmla="*/ 469127 h 1745656"/>
                  <a:gd name="connsiteX79" fmla="*/ 2691517 w 4345388"/>
                  <a:gd name="connsiteY79" fmla="*/ 457200 h 1745656"/>
                  <a:gd name="connsiteX80" fmla="*/ 2703444 w 4345388"/>
                  <a:gd name="connsiteY80" fmla="*/ 425395 h 1745656"/>
                  <a:gd name="connsiteX81" fmla="*/ 2711395 w 4345388"/>
                  <a:gd name="connsiteY81" fmla="*/ 409493 h 1745656"/>
                  <a:gd name="connsiteX82" fmla="*/ 2735249 w 4345388"/>
                  <a:gd name="connsiteY82" fmla="*/ 461176 h 1745656"/>
                  <a:gd name="connsiteX83" fmla="*/ 2755127 w 4345388"/>
                  <a:gd name="connsiteY83" fmla="*/ 504908 h 1745656"/>
                  <a:gd name="connsiteX84" fmla="*/ 2771030 w 4345388"/>
                  <a:gd name="connsiteY84" fmla="*/ 556592 h 1745656"/>
                  <a:gd name="connsiteX85" fmla="*/ 2775006 w 4345388"/>
                  <a:gd name="connsiteY85" fmla="*/ 572494 h 1745656"/>
                  <a:gd name="connsiteX86" fmla="*/ 2782957 w 4345388"/>
                  <a:gd name="connsiteY86" fmla="*/ 588397 h 1745656"/>
                  <a:gd name="connsiteX87" fmla="*/ 2802835 w 4345388"/>
                  <a:gd name="connsiteY87" fmla="*/ 624178 h 1745656"/>
                  <a:gd name="connsiteX88" fmla="*/ 2818738 w 4345388"/>
                  <a:gd name="connsiteY88" fmla="*/ 640080 h 1745656"/>
                  <a:gd name="connsiteX89" fmla="*/ 2830665 w 4345388"/>
                  <a:gd name="connsiteY89" fmla="*/ 663934 h 1745656"/>
                  <a:gd name="connsiteX90" fmla="*/ 2834641 w 4345388"/>
                  <a:gd name="connsiteY90" fmla="*/ 679837 h 1745656"/>
                  <a:gd name="connsiteX91" fmla="*/ 2846567 w 4345388"/>
                  <a:gd name="connsiteY91" fmla="*/ 695740 h 1745656"/>
                  <a:gd name="connsiteX92" fmla="*/ 2862470 w 4345388"/>
                  <a:gd name="connsiteY92" fmla="*/ 743447 h 1745656"/>
                  <a:gd name="connsiteX93" fmla="*/ 2866446 w 4345388"/>
                  <a:gd name="connsiteY93" fmla="*/ 759350 h 1745656"/>
                  <a:gd name="connsiteX94" fmla="*/ 2882348 w 4345388"/>
                  <a:gd name="connsiteY94" fmla="*/ 795131 h 1745656"/>
                  <a:gd name="connsiteX95" fmla="*/ 2886324 w 4345388"/>
                  <a:gd name="connsiteY95" fmla="*/ 811034 h 1745656"/>
                  <a:gd name="connsiteX96" fmla="*/ 2898251 w 4345388"/>
                  <a:gd name="connsiteY96" fmla="*/ 834887 h 1745656"/>
                  <a:gd name="connsiteX97" fmla="*/ 2910178 w 4345388"/>
                  <a:gd name="connsiteY97" fmla="*/ 826936 h 1745656"/>
                  <a:gd name="connsiteX98" fmla="*/ 2949934 w 4345388"/>
                  <a:gd name="connsiteY98" fmla="*/ 751399 h 1745656"/>
                  <a:gd name="connsiteX99" fmla="*/ 2957886 w 4345388"/>
                  <a:gd name="connsiteY99" fmla="*/ 703691 h 1745656"/>
                  <a:gd name="connsiteX100" fmla="*/ 2977764 w 4345388"/>
                  <a:gd name="connsiteY100" fmla="*/ 663934 h 1745656"/>
                  <a:gd name="connsiteX101" fmla="*/ 2981740 w 4345388"/>
                  <a:gd name="connsiteY101" fmla="*/ 620202 h 1745656"/>
                  <a:gd name="connsiteX102" fmla="*/ 3005594 w 4345388"/>
                  <a:gd name="connsiteY102" fmla="*/ 576470 h 1745656"/>
                  <a:gd name="connsiteX103" fmla="*/ 3025472 w 4345388"/>
                  <a:gd name="connsiteY103" fmla="*/ 500933 h 1745656"/>
                  <a:gd name="connsiteX104" fmla="*/ 3041374 w 4345388"/>
                  <a:gd name="connsiteY104" fmla="*/ 421420 h 1745656"/>
                  <a:gd name="connsiteX105" fmla="*/ 3049326 w 4345388"/>
                  <a:gd name="connsiteY105" fmla="*/ 405517 h 1745656"/>
                  <a:gd name="connsiteX106" fmla="*/ 3061253 w 4345388"/>
                  <a:gd name="connsiteY106" fmla="*/ 365760 h 1745656"/>
                  <a:gd name="connsiteX107" fmla="*/ 3085107 w 4345388"/>
                  <a:gd name="connsiteY107" fmla="*/ 310101 h 1745656"/>
                  <a:gd name="connsiteX108" fmla="*/ 3101009 w 4345388"/>
                  <a:gd name="connsiteY108" fmla="*/ 349858 h 1745656"/>
                  <a:gd name="connsiteX109" fmla="*/ 3104985 w 4345388"/>
                  <a:gd name="connsiteY109" fmla="*/ 373712 h 1745656"/>
                  <a:gd name="connsiteX110" fmla="*/ 3116912 w 4345388"/>
                  <a:gd name="connsiteY110" fmla="*/ 429371 h 1745656"/>
                  <a:gd name="connsiteX111" fmla="*/ 3136790 w 4345388"/>
                  <a:gd name="connsiteY111" fmla="*/ 489006 h 1745656"/>
                  <a:gd name="connsiteX112" fmla="*/ 3180522 w 4345388"/>
                  <a:gd name="connsiteY112" fmla="*/ 652007 h 1745656"/>
                  <a:gd name="connsiteX113" fmla="*/ 3196425 w 4345388"/>
                  <a:gd name="connsiteY113" fmla="*/ 703691 h 1745656"/>
                  <a:gd name="connsiteX114" fmla="*/ 3220279 w 4345388"/>
                  <a:gd name="connsiteY114" fmla="*/ 807058 h 1745656"/>
                  <a:gd name="connsiteX115" fmla="*/ 3248108 w 4345388"/>
                  <a:gd name="connsiteY115" fmla="*/ 898498 h 1745656"/>
                  <a:gd name="connsiteX116" fmla="*/ 3252084 w 4345388"/>
                  <a:gd name="connsiteY116" fmla="*/ 926327 h 1745656"/>
                  <a:gd name="connsiteX117" fmla="*/ 3267987 w 4345388"/>
                  <a:gd name="connsiteY117" fmla="*/ 966084 h 1745656"/>
                  <a:gd name="connsiteX118" fmla="*/ 3271962 w 4345388"/>
                  <a:gd name="connsiteY118" fmla="*/ 978011 h 1745656"/>
                  <a:gd name="connsiteX119" fmla="*/ 3283889 w 4345388"/>
                  <a:gd name="connsiteY119" fmla="*/ 981987 h 1745656"/>
                  <a:gd name="connsiteX120" fmla="*/ 3291841 w 4345388"/>
                  <a:gd name="connsiteY120" fmla="*/ 974035 h 1745656"/>
                  <a:gd name="connsiteX121" fmla="*/ 3307743 w 4345388"/>
                  <a:gd name="connsiteY121" fmla="*/ 942230 h 1745656"/>
                  <a:gd name="connsiteX122" fmla="*/ 3315694 w 4345388"/>
                  <a:gd name="connsiteY122" fmla="*/ 918376 h 1745656"/>
                  <a:gd name="connsiteX123" fmla="*/ 3335573 w 4345388"/>
                  <a:gd name="connsiteY123" fmla="*/ 950181 h 1745656"/>
                  <a:gd name="connsiteX124" fmla="*/ 3367378 w 4345388"/>
                  <a:gd name="connsiteY124" fmla="*/ 1021743 h 1745656"/>
                  <a:gd name="connsiteX125" fmla="*/ 3399183 w 4345388"/>
                  <a:gd name="connsiteY125" fmla="*/ 1077402 h 1745656"/>
                  <a:gd name="connsiteX126" fmla="*/ 3415086 w 4345388"/>
                  <a:gd name="connsiteY126" fmla="*/ 1073427 h 1745656"/>
                  <a:gd name="connsiteX127" fmla="*/ 3430988 w 4345388"/>
                  <a:gd name="connsiteY127" fmla="*/ 1045597 h 1745656"/>
                  <a:gd name="connsiteX128" fmla="*/ 3454842 w 4345388"/>
                  <a:gd name="connsiteY128" fmla="*/ 993914 h 1745656"/>
                  <a:gd name="connsiteX129" fmla="*/ 3478696 w 4345388"/>
                  <a:gd name="connsiteY129" fmla="*/ 942230 h 1745656"/>
                  <a:gd name="connsiteX130" fmla="*/ 3490623 w 4345388"/>
                  <a:gd name="connsiteY130" fmla="*/ 938254 h 1745656"/>
                  <a:gd name="connsiteX131" fmla="*/ 3522428 w 4345388"/>
                  <a:gd name="connsiteY131" fmla="*/ 981987 h 1745656"/>
                  <a:gd name="connsiteX132" fmla="*/ 3538331 w 4345388"/>
                  <a:gd name="connsiteY132" fmla="*/ 1001865 h 1745656"/>
                  <a:gd name="connsiteX133" fmla="*/ 3582063 w 4345388"/>
                  <a:gd name="connsiteY133" fmla="*/ 1085354 h 1745656"/>
                  <a:gd name="connsiteX134" fmla="*/ 3609893 w 4345388"/>
                  <a:gd name="connsiteY134" fmla="*/ 1137037 h 1745656"/>
                  <a:gd name="connsiteX135" fmla="*/ 3629771 w 4345388"/>
                  <a:gd name="connsiteY135" fmla="*/ 1184745 h 1745656"/>
                  <a:gd name="connsiteX136" fmla="*/ 3641698 w 4345388"/>
                  <a:gd name="connsiteY136" fmla="*/ 1200647 h 1745656"/>
                  <a:gd name="connsiteX137" fmla="*/ 3653625 w 4345388"/>
                  <a:gd name="connsiteY137" fmla="*/ 1228477 h 1745656"/>
                  <a:gd name="connsiteX138" fmla="*/ 3665552 w 4345388"/>
                  <a:gd name="connsiteY138" fmla="*/ 1216550 h 1745656"/>
                  <a:gd name="connsiteX139" fmla="*/ 3721211 w 4345388"/>
                  <a:gd name="connsiteY139" fmla="*/ 1045597 h 1745656"/>
                  <a:gd name="connsiteX140" fmla="*/ 3768919 w 4345388"/>
                  <a:gd name="connsiteY140" fmla="*/ 882595 h 1745656"/>
                  <a:gd name="connsiteX141" fmla="*/ 3776870 w 4345388"/>
                  <a:gd name="connsiteY141" fmla="*/ 830912 h 1745656"/>
                  <a:gd name="connsiteX142" fmla="*/ 3792773 w 4345388"/>
                  <a:gd name="connsiteY142" fmla="*/ 795131 h 1745656"/>
                  <a:gd name="connsiteX143" fmla="*/ 3800724 w 4345388"/>
                  <a:gd name="connsiteY143" fmla="*/ 771277 h 1745656"/>
                  <a:gd name="connsiteX144" fmla="*/ 3808675 w 4345388"/>
                  <a:gd name="connsiteY144" fmla="*/ 735496 h 1745656"/>
                  <a:gd name="connsiteX145" fmla="*/ 3824578 w 4345388"/>
                  <a:gd name="connsiteY145" fmla="*/ 711642 h 1745656"/>
                  <a:gd name="connsiteX146" fmla="*/ 3828554 w 4345388"/>
                  <a:gd name="connsiteY146" fmla="*/ 723569 h 1745656"/>
                  <a:gd name="connsiteX147" fmla="*/ 3836505 w 4345388"/>
                  <a:gd name="connsiteY147" fmla="*/ 735496 h 1745656"/>
                  <a:gd name="connsiteX148" fmla="*/ 3840481 w 4345388"/>
                  <a:gd name="connsiteY148" fmla="*/ 763326 h 1745656"/>
                  <a:gd name="connsiteX149" fmla="*/ 3884213 w 4345388"/>
                  <a:gd name="connsiteY149" fmla="*/ 926327 h 1745656"/>
                  <a:gd name="connsiteX150" fmla="*/ 3896140 w 4345388"/>
                  <a:gd name="connsiteY150" fmla="*/ 958133 h 1745656"/>
                  <a:gd name="connsiteX151" fmla="*/ 3904091 w 4345388"/>
                  <a:gd name="connsiteY151" fmla="*/ 997889 h 1745656"/>
                  <a:gd name="connsiteX152" fmla="*/ 3916018 w 4345388"/>
                  <a:gd name="connsiteY152" fmla="*/ 1049573 h 1745656"/>
                  <a:gd name="connsiteX153" fmla="*/ 3947823 w 4345388"/>
                  <a:gd name="connsiteY153" fmla="*/ 1152940 h 1745656"/>
                  <a:gd name="connsiteX154" fmla="*/ 3959750 w 4345388"/>
                  <a:gd name="connsiteY154" fmla="*/ 1172818 h 1745656"/>
                  <a:gd name="connsiteX155" fmla="*/ 3971677 w 4345388"/>
                  <a:gd name="connsiteY155" fmla="*/ 1220526 h 1745656"/>
                  <a:gd name="connsiteX156" fmla="*/ 3995531 w 4345388"/>
                  <a:gd name="connsiteY156" fmla="*/ 1327868 h 1745656"/>
                  <a:gd name="connsiteX157" fmla="*/ 4023361 w 4345388"/>
                  <a:gd name="connsiteY157" fmla="*/ 1363649 h 1745656"/>
                  <a:gd name="connsiteX158" fmla="*/ 4031312 w 4345388"/>
                  <a:gd name="connsiteY158" fmla="*/ 1375576 h 1745656"/>
                  <a:gd name="connsiteX159" fmla="*/ 4043239 w 4345388"/>
                  <a:gd name="connsiteY159" fmla="*/ 1399430 h 1745656"/>
                  <a:gd name="connsiteX160" fmla="*/ 4055166 w 4345388"/>
                  <a:gd name="connsiteY160" fmla="*/ 1403406 h 1745656"/>
                  <a:gd name="connsiteX161" fmla="*/ 4082995 w 4345388"/>
                  <a:gd name="connsiteY161" fmla="*/ 1411357 h 1745656"/>
                  <a:gd name="connsiteX162" fmla="*/ 4114801 w 4345388"/>
                  <a:gd name="connsiteY162" fmla="*/ 1415333 h 1745656"/>
                  <a:gd name="connsiteX163" fmla="*/ 4130703 w 4345388"/>
                  <a:gd name="connsiteY163" fmla="*/ 1419308 h 1745656"/>
                  <a:gd name="connsiteX164" fmla="*/ 4154557 w 4345388"/>
                  <a:gd name="connsiteY164" fmla="*/ 1411357 h 1745656"/>
                  <a:gd name="connsiteX165" fmla="*/ 4166484 w 4345388"/>
                  <a:gd name="connsiteY165" fmla="*/ 1399430 h 1745656"/>
                  <a:gd name="connsiteX166" fmla="*/ 4198289 w 4345388"/>
                  <a:gd name="connsiteY166" fmla="*/ 1347747 h 1745656"/>
                  <a:gd name="connsiteX167" fmla="*/ 4234070 w 4345388"/>
                  <a:gd name="connsiteY167" fmla="*/ 1351722 h 1745656"/>
                  <a:gd name="connsiteX168" fmla="*/ 4257924 w 4345388"/>
                  <a:gd name="connsiteY168" fmla="*/ 1371600 h 1745656"/>
                  <a:gd name="connsiteX169" fmla="*/ 4273827 w 4345388"/>
                  <a:gd name="connsiteY169" fmla="*/ 1383527 h 1745656"/>
                  <a:gd name="connsiteX170" fmla="*/ 4313583 w 4345388"/>
                  <a:gd name="connsiteY170" fmla="*/ 1419308 h 1745656"/>
                  <a:gd name="connsiteX171" fmla="*/ 4325510 w 4345388"/>
                  <a:gd name="connsiteY171" fmla="*/ 1439187 h 1745656"/>
                  <a:gd name="connsiteX172" fmla="*/ 4337437 w 4345388"/>
                  <a:gd name="connsiteY172" fmla="*/ 1467016 h 1745656"/>
                  <a:gd name="connsiteX173" fmla="*/ 4345388 w 4345388"/>
                  <a:gd name="connsiteY17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64581 w 4345388"/>
                  <a:gd name="connsiteY12" fmla="*/ 894522 h 1745656"/>
                  <a:gd name="connsiteX13" fmla="*/ 1876508 w 4345388"/>
                  <a:gd name="connsiteY13" fmla="*/ 870668 h 1745656"/>
                  <a:gd name="connsiteX14" fmla="*/ 1884460 w 4345388"/>
                  <a:gd name="connsiteY14" fmla="*/ 826936 h 1745656"/>
                  <a:gd name="connsiteX15" fmla="*/ 1900362 w 4345388"/>
                  <a:gd name="connsiteY15" fmla="*/ 775253 h 1745656"/>
                  <a:gd name="connsiteX16" fmla="*/ 1904338 w 4345388"/>
                  <a:gd name="connsiteY16" fmla="*/ 739472 h 1745656"/>
                  <a:gd name="connsiteX17" fmla="*/ 1916265 w 4345388"/>
                  <a:gd name="connsiteY17" fmla="*/ 608275 h 1745656"/>
                  <a:gd name="connsiteX18" fmla="*/ 1924216 w 4345388"/>
                  <a:gd name="connsiteY18" fmla="*/ 548640 h 1745656"/>
                  <a:gd name="connsiteX19" fmla="*/ 1940119 w 4345388"/>
                  <a:gd name="connsiteY19" fmla="*/ 492981 h 1745656"/>
                  <a:gd name="connsiteX20" fmla="*/ 1956021 w 4345388"/>
                  <a:gd name="connsiteY20" fmla="*/ 441298 h 1745656"/>
                  <a:gd name="connsiteX21" fmla="*/ 1959997 w 4345388"/>
                  <a:gd name="connsiteY21" fmla="*/ 417444 h 1745656"/>
                  <a:gd name="connsiteX22" fmla="*/ 1963973 w 4345388"/>
                  <a:gd name="connsiteY22" fmla="*/ 405517 h 1745656"/>
                  <a:gd name="connsiteX23" fmla="*/ 1967948 w 4345388"/>
                  <a:gd name="connsiteY23" fmla="*/ 357809 h 1745656"/>
                  <a:gd name="connsiteX24" fmla="*/ 1979875 w 4345388"/>
                  <a:gd name="connsiteY24" fmla="*/ 294199 h 1745656"/>
                  <a:gd name="connsiteX25" fmla="*/ 1987827 w 4345388"/>
                  <a:gd name="connsiteY25" fmla="*/ 214686 h 1745656"/>
                  <a:gd name="connsiteX26" fmla="*/ 1995778 w 4345388"/>
                  <a:gd name="connsiteY26" fmla="*/ 182880 h 1745656"/>
                  <a:gd name="connsiteX27" fmla="*/ 1999754 w 4345388"/>
                  <a:gd name="connsiteY27" fmla="*/ 163002 h 1745656"/>
                  <a:gd name="connsiteX28" fmla="*/ 2003729 w 4345388"/>
                  <a:gd name="connsiteY28" fmla="*/ 123246 h 1745656"/>
                  <a:gd name="connsiteX29" fmla="*/ 2015656 w 4345388"/>
                  <a:gd name="connsiteY29" fmla="*/ 79514 h 1745656"/>
                  <a:gd name="connsiteX30" fmla="*/ 2023607 w 4345388"/>
                  <a:gd name="connsiteY30" fmla="*/ 59635 h 1745656"/>
                  <a:gd name="connsiteX31" fmla="*/ 2055413 w 4345388"/>
                  <a:gd name="connsiteY31" fmla="*/ 3976 h 1745656"/>
                  <a:gd name="connsiteX32" fmla="*/ 2075291 w 4345388"/>
                  <a:gd name="connsiteY32" fmla="*/ 0 h 1745656"/>
                  <a:gd name="connsiteX33" fmla="*/ 2083242 w 4345388"/>
                  <a:gd name="connsiteY33" fmla="*/ 15903 h 1745656"/>
                  <a:gd name="connsiteX34" fmla="*/ 2087218 w 4345388"/>
                  <a:gd name="connsiteY34" fmla="*/ 31806 h 1745656"/>
                  <a:gd name="connsiteX35" fmla="*/ 2099145 w 4345388"/>
                  <a:gd name="connsiteY35" fmla="*/ 79514 h 1745656"/>
                  <a:gd name="connsiteX36" fmla="*/ 2103121 w 4345388"/>
                  <a:gd name="connsiteY36" fmla="*/ 123246 h 1745656"/>
                  <a:gd name="connsiteX37" fmla="*/ 2115047 w 4345388"/>
                  <a:gd name="connsiteY37" fmla="*/ 186856 h 1745656"/>
                  <a:gd name="connsiteX38" fmla="*/ 2119023 w 4345388"/>
                  <a:gd name="connsiteY38" fmla="*/ 198783 h 1745656"/>
                  <a:gd name="connsiteX39" fmla="*/ 2134926 w 4345388"/>
                  <a:gd name="connsiteY39" fmla="*/ 250467 h 1745656"/>
                  <a:gd name="connsiteX40" fmla="*/ 2138901 w 4345388"/>
                  <a:gd name="connsiteY40" fmla="*/ 262394 h 1745656"/>
                  <a:gd name="connsiteX41" fmla="*/ 2142877 w 4345388"/>
                  <a:gd name="connsiteY41" fmla="*/ 286247 h 1745656"/>
                  <a:gd name="connsiteX42" fmla="*/ 2146853 w 4345388"/>
                  <a:gd name="connsiteY42" fmla="*/ 318053 h 1745656"/>
                  <a:gd name="connsiteX43" fmla="*/ 2158780 w 4345388"/>
                  <a:gd name="connsiteY43" fmla="*/ 353834 h 1745656"/>
                  <a:gd name="connsiteX44" fmla="*/ 2170707 w 4345388"/>
                  <a:gd name="connsiteY44" fmla="*/ 377687 h 1745656"/>
                  <a:gd name="connsiteX45" fmla="*/ 2182634 w 4345388"/>
                  <a:gd name="connsiteY45" fmla="*/ 381663 h 1745656"/>
                  <a:gd name="connsiteX46" fmla="*/ 2274074 w 4345388"/>
                  <a:gd name="connsiteY46" fmla="*/ 377687 h 1745656"/>
                  <a:gd name="connsiteX47" fmla="*/ 2289976 w 4345388"/>
                  <a:gd name="connsiteY47" fmla="*/ 365760 h 1745656"/>
                  <a:gd name="connsiteX48" fmla="*/ 2313830 w 4345388"/>
                  <a:gd name="connsiteY48" fmla="*/ 345882 h 1745656"/>
                  <a:gd name="connsiteX49" fmla="*/ 2337684 w 4345388"/>
                  <a:gd name="connsiteY49" fmla="*/ 314077 h 1745656"/>
                  <a:gd name="connsiteX50" fmla="*/ 2345635 w 4345388"/>
                  <a:gd name="connsiteY50" fmla="*/ 290223 h 1745656"/>
                  <a:gd name="connsiteX51" fmla="*/ 2361538 w 4345388"/>
                  <a:gd name="connsiteY51" fmla="*/ 258418 h 1745656"/>
                  <a:gd name="connsiteX52" fmla="*/ 2365514 w 4345388"/>
                  <a:gd name="connsiteY52" fmla="*/ 242515 h 1745656"/>
                  <a:gd name="connsiteX53" fmla="*/ 2373465 w 4345388"/>
                  <a:gd name="connsiteY53" fmla="*/ 222637 h 1745656"/>
                  <a:gd name="connsiteX54" fmla="*/ 2377441 w 4345388"/>
                  <a:gd name="connsiteY54" fmla="*/ 210710 h 1745656"/>
                  <a:gd name="connsiteX55" fmla="*/ 2381416 w 4345388"/>
                  <a:gd name="connsiteY55" fmla="*/ 421420 h 1745656"/>
                  <a:gd name="connsiteX56" fmla="*/ 2385392 w 4345388"/>
                  <a:gd name="connsiteY56" fmla="*/ 441298 h 1745656"/>
                  <a:gd name="connsiteX57" fmla="*/ 2393343 w 4345388"/>
                  <a:gd name="connsiteY57" fmla="*/ 453225 h 1745656"/>
                  <a:gd name="connsiteX58" fmla="*/ 2413221 w 4345388"/>
                  <a:gd name="connsiteY58" fmla="*/ 489006 h 1745656"/>
                  <a:gd name="connsiteX59" fmla="*/ 2449002 w 4345388"/>
                  <a:gd name="connsiteY59" fmla="*/ 477079 h 1745656"/>
                  <a:gd name="connsiteX60" fmla="*/ 2468881 w 4345388"/>
                  <a:gd name="connsiteY60" fmla="*/ 457200 h 1745656"/>
                  <a:gd name="connsiteX61" fmla="*/ 2500686 w 4345388"/>
                  <a:gd name="connsiteY61" fmla="*/ 417444 h 1745656"/>
                  <a:gd name="connsiteX62" fmla="*/ 2512613 w 4345388"/>
                  <a:gd name="connsiteY62" fmla="*/ 405517 h 1745656"/>
                  <a:gd name="connsiteX63" fmla="*/ 2524540 w 4345388"/>
                  <a:gd name="connsiteY63" fmla="*/ 413468 h 1745656"/>
                  <a:gd name="connsiteX64" fmla="*/ 2532491 w 4345388"/>
                  <a:gd name="connsiteY64" fmla="*/ 437322 h 1745656"/>
                  <a:gd name="connsiteX65" fmla="*/ 2540442 w 4345388"/>
                  <a:gd name="connsiteY65" fmla="*/ 457200 h 1745656"/>
                  <a:gd name="connsiteX66" fmla="*/ 2544418 w 4345388"/>
                  <a:gd name="connsiteY66" fmla="*/ 477079 h 1745656"/>
                  <a:gd name="connsiteX67" fmla="*/ 2552369 w 4345388"/>
                  <a:gd name="connsiteY67" fmla="*/ 492981 h 1745656"/>
                  <a:gd name="connsiteX68" fmla="*/ 2560321 w 4345388"/>
                  <a:gd name="connsiteY68" fmla="*/ 512860 h 1745656"/>
                  <a:gd name="connsiteX69" fmla="*/ 2564296 w 4345388"/>
                  <a:gd name="connsiteY69" fmla="*/ 528762 h 1745656"/>
                  <a:gd name="connsiteX70" fmla="*/ 2576223 w 4345388"/>
                  <a:gd name="connsiteY70" fmla="*/ 544665 h 1745656"/>
                  <a:gd name="connsiteX71" fmla="*/ 2592126 w 4345388"/>
                  <a:gd name="connsiteY71" fmla="*/ 568519 h 1745656"/>
                  <a:gd name="connsiteX72" fmla="*/ 2604053 w 4345388"/>
                  <a:gd name="connsiteY72" fmla="*/ 588397 h 1745656"/>
                  <a:gd name="connsiteX73" fmla="*/ 2623931 w 4345388"/>
                  <a:gd name="connsiteY73" fmla="*/ 580446 h 1745656"/>
                  <a:gd name="connsiteX74" fmla="*/ 2643809 w 4345388"/>
                  <a:gd name="connsiteY74" fmla="*/ 552616 h 1745656"/>
                  <a:gd name="connsiteX75" fmla="*/ 2663687 w 4345388"/>
                  <a:gd name="connsiteY75" fmla="*/ 516835 h 1745656"/>
                  <a:gd name="connsiteX76" fmla="*/ 2679590 w 4345388"/>
                  <a:gd name="connsiteY76" fmla="*/ 481054 h 1745656"/>
                  <a:gd name="connsiteX77" fmla="*/ 2683566 w 4345388"/>
                  <a:gd name="connsiteY77" fmla="*/ 469127 h 1745656"/>
                  <a:gd name="connsiteX78" fmla="*/ 2691517 w 4345388"/>
                  <a:gd name="connsiteY78" fmla="*/ 457200 h 1745656"/>
                  <a:gd name="connsiteX79" fmla="*/ 2703444 w 4345388"/>
                  <a:gd name="connsiteY79" fmla="*/ 425395 h 1745656"/>
                  <a:gd name="connsiteX80" fmla="*/ 2711395 w 4345388"/>
                  <a:gd name="connsiteY80" fmla="*/ 409493 h 1745656"/>
                  <a:gd name="connsiteX81" fmla="*/ 2735249 w 4345388"/>
                  <a:gd name="connsiteY81" fmla="*/ 461176 h 1745656"/>
                  <a:gd name="connsiteX82" fmla="*/ 2755127 w 4345388"/>
                  <a:gd name="connsiteY82" fmla="*/ 504908 h 1745656"/>
                  <a:gd name="connsiteX83" fmla="*/ 2771030 w 4345388"/>
                  <a:gd name="connsiteY83" fmla="*/ 556592 h 1745656"/>
                  <a:gd name="connsiteX84" fmla="*/ 2775006 w 4345388"/>
                  <a:gd name="connsiteY84" fmla="*/ 572494 h 1745656"/>
                  <a:gd name="connsiteX85" fmla="*/ 2782957 w 4345388"/>
                  <a:gd name="connsiteY85" fmla="*/ 588397 h 1745656"/>
                  <a:gd name="connsiteX86" fmla="*/ 2802835 w 4345388"/>
                  <a:gd name="connsiteY86" fmla="*/ 624178 h 1745656"/>
                  <a:gd name="connsiteX87" fmla="*/ 2818738 w 4345388"/>
                  <a:gd name="connsiteY87" fmla="*/ 640080 h 1745656"/>
                  <a:gd name="connsiteX88" fmla="*/ 2830665 w 4345388"/>
                  <a:gd name="connsiteY88" fmla="*/ 663934 h 1745656"/>
                  <a:gd name="connsiteX89" fmla="*/ 2834641 w 4345388"/>
                  <a:gd name="connsiteY89" fmla="*/ 679837 h 1745656"/>
                  <a:gd name="connsiteX90" fmla="*/ 2846567 w 4345388"/>
                  <a:gd name="connsiteY90" fmla="*/ 695740 h 1745656"/>
                  <a:gd name="connsiteX91" fmla="*/ 2862470 w 4345388"/>
                  <a:gd name="connsiteY91" fmla="*/ 743447 h 1745656"/>
                  <a:gd name="connsiteX92" fmla="*/ 2866446 w 4345388"/>
                  <a:gd name="connsiteY92" fmla="*/ 759350 h 1745656"/>
                  <a:gd name="connsiteX93" fmla="*/ 2882348 w 4345388"/>
                  <a:gd name="connsiteY93" fmla="*/ 795131 h 1745656"/>
                  <a:gd name="connsiteX94" fmla="*/ 2886324 w 4345388"/>
                  <a:gd name="connsiteY94" fmla="*/ 811034 h 1745656"/>
                  <a:gd name="connsiteX95" fmla="*/ 2898251 w 4345388"/>
                  <a:gd name="connsiteY95" fmla="*/ 834887 h 1745656"/>
                  <a:gd name="connsiteX96" fmla="*/ 2910178 w 4345388"/>
                  <a:gd name="connsiteY96" fmla="*/ 826936 h 1745656"/>
                  <a:gd name="connsiteX97" fmla="*/ 2949934 w 4345388"/>
                  <a:gd name="connsiteY97" fmla="*/ 751399 h 1745656"/>
                  <a:gd name="connsiteX98" fmla="*/ 2957886 w 4345388"/>
                  <a:gd name="connsiteY98" fmla="*/ 703691 h 1745656"/>
                  <a:gd name="connsiteX99" fmla="*/ 2977764 w 4345388"/>
                  <a:gd name="connsiteY99" fmla="*/ 663934 h 1745656"/>
                  <a:gd name="connsiteX100" fmla="*/ 2981740 w 4345388"/>
                  <a:gd name="connsiteY100" fmla="*/ 620202 h 1745656"/>
                  <a:gd name="connsiteX101" fmla="*/ 3005594 w 4345388"/>
                  <a:gd name="connsiteY101" fmla="*/ 576470 h 1745656"/>
                  <a:gd name="connsiteX102" fmla="*/ 3025472 w 4345388"/>
                  <a:gd name="connsiteY102" fmla="*/ 500933 h 1745656"/>
                  <a:gd name="connsiteX103" fmla="*/ 3041374 w 4345388"/>
                  <a:gd name="connsiteY103" fmla="*/ 421420 h 1745656"/>
                  <a:gd name="connsiteX104" fmla="*/ 3049326 w 4345388"/>
                  <a:gd name="connsiteY104" fmla="*/ 405517 h 1745656"/>
                  <a:gd name="connsiteX105" fmla="*/ 3061253 w 4345388"/>
                  <a:gd name="connsiteY105" fmla="*/ 365760 h 1745656"/>
                  <a:gd name="connsiteX106" fmla="*/ 3085107 w 4345388"/>
                  <a:gd name="connsiteY106" fmla="*/ 310101 h 1745656"/>
                  <a:gd name="connsiteX107" fmla="*/ 3101009 w 4345388"/>
                  <a:gd name="connsiteY107" fmla="*/ 349858 h 1745656"/>
                  <a:gd name="connsiteX108" fmla="*/ 3104985 w 4345388"/>
                  <a:gd name="connsiteY108" fmla="*/ 373712 h 1745656"/>
                  <a:gd name="connsiteX109" fmla="*/ 3116912 w 4345388"/>
                  <a:gd name="connsiteY109" fmla="*/ 429371 h 1745656"/>
                  <a:gd name="connsiteX110" fmla="*/ 3136790 w 4345388"/>
                  <a:gd name="connsiteY110" fmla="*/ 489006 h 1745656"/>
                  <a:gd name="connsiteX111" fmla="*/ 3180522 w 4345388"/>
                  <a:gd name="connsiteY111" fmla="*/ 652007 h 1745656"/>
                  <a:gd name="connsiteX112" fmla="*/ 3196425 w 4345388"/>
                  <a:gd name="connsiteY112" fmla="*/ 703691 h 1745656"/>
                  <a:gd name="connsiteX113" fmla="*/ 3220279 w 4345388"/>
                  <a:gd name="connsiteY113" fmla="*/ 807058 h 1745656"/>
                  <a:gd name="connsiteX114" fmla="*/ 3248108 w 4345388"/>
                  <a:gd name="connsiteY114" fmla="*/ 898498 h 1745656"/>
                  <a:gd name="connsiteX115" fmla="*/ 3252084 w 4345388"/>
                  <a:gd name="connsiteY115" fmla="*/ 926327 h 1745656"/>
                  <a:gd name="connsiteX116" fmla="*/ 3267987 w 4345388"/>
                  <a:gd name="connsiteY116" fmla="*/ 966084 h 1745656"/>
                  <a:gd name="connsiteX117" fmla="*/ 3271962 w 4345388"/>
                  <a:gd name="connsiteY117" fmla="*/ 978011 h 1745656"/>
                  <a:gd name="connsiteX118" fmla="*/ 3283889 w 4345388"/>
                  <a:gd name="connsiteY118" fmla="*/ 981987 h 1745656"/>
                  <a:gd name="connsiteX119" fmla="*/ 3291841 w 4345388"/>
                  <a:gd name="connsiteY119" fmla="*/ 974035 h 1745656"/>
                  <a:gd name="connsiteX120" fmla="*/ 3307743 w 4345388"/>
                  <a:gd name="connsiteY120" fmla="*/ 942230 h 1745656"/>
                  <a:gd name="connsiteX121" fmla="*/ 3315694 w 4345388"/>
                  <a:gd name="connsiteY121" fmla="*/ 918376 h 1745656"/>
                  <a:gd name="connsiteX122" fmla="*/ 3335573 w 4345388"/>
                  <a:gd name="connsiteY122" fmla="*/ 950181 h 1745656"/>
                  <a:gd name="connsiteX123" fmla="*/ 3367378 w 4345388"/>
                  <a:gd name="connsiteY123" fmla="*/ 1021743 h 1745656"/>
                  <a:gd name="connsiteX124" fmla="*/ 3399183 w 4345388"/>
                  <a:gd name="connsiteY124" fmla="*/ 1077402 h 1745656"/>
                  <a:gd name="connsiteX125" fmla="*/ 3415086 w 4345388"/>
                  <a:gd name="connsiteY125" fmla="*/ 1073427 h 1745656"/>
                  <a:gd name="connsiteX126" fmla="*/ 3430988 w 4345388"/>
                  <a:gd name="connsiteY126" fmla="*/ 1045597 h 1745656"/>
                  <a:gd name="connsiteX127" fmla="*/ 3454842 w 4345388"/>
                  <a:gd name="connsiteY127" fmla="*/ 993914 h 1745656"/>
                  <a:gd name="connsiteX128" fmla="*/ 3478696 w 4345388"/>
                  <a:gd name="connsiteY128" fmla="*/ 942230 h 1745656"/>
                  <a:gd name="connsiteX129" fmla="*/ 3490623 w 4345388"/>
                  <a:gd name="connsiteY129" fmla="*/ 938254 h 1745656"/>
                  <a:gd name="connsiteX130" fmla="*/ 3522428 w 4345388"/>
                  <a:gd name="connsiteY130" fmla="*/ 981987 h 1745656"/>
                  <a:gd name="connsiteX131" fmla="*/ 3538331 w 4345388"/>
                  <a:gd name="connsiteY131" fmla="*/ 1001865 h 1745656"/>
                  <a:gd name="connsiteX132" fmla="*/ 3582063 w 4345388"/>
                  <a:gd name="connsiteY132" fmla="*/ 1085354 h 1745656"/>
                  <a:gd name="connsiteX133" fmla="*/ 3609893 w 4345388"/>
                  <a:gd name="connsiteY133" fmla="*/ 1137037 h 1745656"/>
                  <a:gd name="connsiteX134" fmla="*/ 3629771 w 4345388"/>
                  <a:gd name="connsiteY134" fmla="*/ 1184745 h 1745656"/>
                  <a:gd name="connsiteX135" fmla="*/ 3641698 w 4345388"/>
                  <a:gd name="connsiteY135" fmla="*/ 1200647 h 1745656"/>
                  <a:gd name="connsiteX136" fmla="*/ 3653625 w 4345388"/>
                  <a:gd name="connsiteY136" fmla="*/ 1228477 h 1745656"/>
                  <a:gd name="connsiteX137" fmla="*/ 3665552 w 4345388"/>
                  <a:gd name="connsiteY137" fmla="*/ 1216550 h 1745656"/>
                  <a:gd name="connsiteX138" fmla="*/ 3721211 w 4345388"/>
                  <a:gd name="connsiteY138" fmla="*/ 1045597 h 1745656"/>
                  <a:gd name="connsiteX139" fmla="*/ 3768919 w 4345388"/>
                  <a:gd name="connsiteY139" fmla="*/ 882595 h 1745656"/>
                  <a:gd name="connsiteX140" fmla="*/ 3776870 w 4345388"/>
                  <a:gd name="connsiteY140" fmla="*/ 830912 h 1745656"/>
                  <a:gd name="connsiteX141" fmla="*/ 3792773 w 4345388"/>
                  <a:gd name="connsiteY141" fmla="*/ 795131 h 1745656"/>
                  <a:gd name="connsiteX142" fmla="*/ 3800724 w 4345388"/>
                  <a:gd name="connsiteY142" fmla="*/ 771277 h 1745656"/>
                  <a:gd name="connsiteX143" fmla="*/ 3808675 w 4345388"/>
                  <a:gd name="connsiteY143" fmla="*/ 735496 h 1745656"/>
                  <a:gd name="connsiteX144" fmla="*/ 3824578 w 4345388"/>
                  <a:gd name="connsiteY144" fmla="*/ 711642 h 1745656"/>
                  <a:gd name="connsiteX145" fmla="*/ 3828554 w 4345388"/>
                  <a:gd name="connsiteY145" fmla="*/ 723569 h 1745656"/>
                  <a:gd name="connsiteX146" fmla="*/ 3836505 w 4345388"/>
                  <a:gd name="connsiteY146" fmla="*/ 735496 h 1745656"/>
                  <a:gd name="connsiteX147" fmla="*/ 3840481 w 4345388"/>
                  <a:gd name="connsiteY147" fmla="*/ 763326 h 1745656"/>
                  <a:gd name="connsiteX148" fmla="*/ 3884213 w 4345388"/>
                  <a:gd name="connsiteY148" fmla="*/ 926327 h 1745656"/>
                  <a:gd name="connsiteX149" fmla="*/ 3896140 w 4345388"/>
                  <a:gd name="connsiteY149" fmla="*/ 958133 h 1745656"/>
                  <a:gd name="connsiteX150" fmla="*/ 3904091 w 4345388"/>
                  <a:gd name="connsiteY150" fmla="*/ 997889 h 1745656"/>
                  <a:gd name="connsiteX151" fmla="*/ 3916018 w 4345388"/>
                  <a:gd name="connsiteY151" fmla="*/ 1049573 h 1745656"/>
                  <a:gd name="connsiteX152" fmla="*/ 3947823 w 4345388"/>
                  <a:gd name="connsiteY152" fmla="*/ 1152940 h 1745656"/>
                  <a:gd name="connsiteX153" fmla="*/ 3959750 w 4345388"/>
                  <a:gd name="connsiteY153" fmla="*/ 1172818 h 1745656"/>
                  <a:gd name="connsiteX154" fmla="*/ 3971677 w 4345388"/>
                  <a:gd name="connsiteY154" fmla="*/ 1220526 h 1745656"/>
                  <a:gd name="connsiteX155" fmla="*/ 3995531 w 4345388"/>
                  <a:gd name="connsiteY155" fmla="*/ 1327868 h 1745656"/>
                  <a:gd name="connsiteX156" fmla="*/ 4023361 w 4345388"/>
                  <a:gd name="connsiteY156" fmla="*/ 1363649 h 1745656"/>
                  <a:gd name="connsiteX157" fmla="*/ 4031312 w 4345388"/>
                  <a:gd name="connsiteY157" fmla="*/ 1375576 h 1745656"/>
                  <a:gd name="connsiteX158" fmla="*/ 4043239 w 4345388"/>
                  <a:gd name="connsiteY158" fmla="*/ 1399430 h 1745656"/>
                  <a:gd name="connsiteX159" fmla="*/ 4055166 w 4345388"/>
                  <a:gd name="connsiteY159" fmla="*/ 1403406 h 1745656"/>
                  <a:gd name="connsiteX160" fmla="*/ 4082995 w 4345388"/>
                  <a:gd name="connsiteY160" fmla="*/ 1411357 h 1745656"/>
                  <a:gd name="connsiteX161" fmla="*/ 4114801 w 4345388"/>
                  <a:gd name="connsiteY161" fmla="*/ 1415333 h 1745656"/>
                  <a:gd name="connsiteX162" fmla="*/ 4130703 w 4345388"/>
                  <a:gd name="connsiteY162" fmla="*/ 1419308 h 1745656"/>
                  <a:gd name="connsiteX163" fmla="*/ 4154557 w 4345388"/>
                  <a:gd name="connsiteY163" fmla="*/ 1411357 h 1745656"/>
                  <a:gd name="connsiteX164" fmla="*/ 4166484 w 4345388"/>
                  <a:gd name="connsiteY164" fmla="*/ 1399430 h 1745656"/>
                  <a:gd name="connsiteX165" fmla="*/ 4198289 w 4345388"/>
                  <a:gd name="connsiteY165" fmla="*/ 1347747 h 1745656"/>
                  <a:gd name="connsiteX166" fmla="*/ 4234070 w 4345388"/>
                  <a:gd name="connsiteY166" fmla="*/ 1351722 h 1745656"/>
                  <a:gd name="connsiteX167" fmla="*/ 4257924 w 4345388"/>
                  <a:gd name="connsiteY167" fmla="*/ 1371600 h 1745656"/>
                  <a:gd name="connsiteX168" fmla="*/ 4273827 w 4345388"/>
                  <a:gd name="connsiteY168" fmla="*/ 1383527 h 1745656"/>
                  <a:gd name="connsiteX169" fmla="*/ 4313583 w 4345388"/>
                  <a:gd name="connsiteY169" fmla="*/ 1419308 h 1745656"/>
                  <a:gd name="connsiteX170" fmla="*/ 4325510 w 4345388"/>
                  <a:gd name="connsiteY170" fmla="*/ 1439187 h 1745656"/>
                  <a:gd name="connsiteX171" fmla="*/ 4337437 w 4345388"/>
                  <a:gd name="connsiteY171" fmla="*/ 1467016 h 1745656"/>
                  <a:gd name="connsiteX172" fmla="*/ 4345388 w 4345388"/>
                  <a:gd name="connsiteY172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14779 w 4345388"/>
                  <a:gd name="connsiteY9" fmla="*/ 1007208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14779 w 4345388"/>
                  <a:gd name="connsiteY9" fmla="*/ 1007208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76508 w 4345388"/>
                  <a:gd name="connsiteY11" fmla="*/ 870668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900362 w 4345388"/>
                  <a:gd name="connsiteY12" fmla="*/ 775253 h 1745656"/>
                  <a:gd name="connsiteX13" fmla="*/ 1904338 w 4345388"/>
                  <a:gd name="connsiteY13" fmla="*/ 739472 h 1745656"/>
                  <a:gd name="connsiteX14" fmla="*/ 1916265 w 4345388"/>
                  <a:gd name="connsiteY14" fmla="*/ 608275 h 1745656"/>
                  <a:gd name="connsiteX15" fmla="*/ 1924216 w 4345388"/>
                  <a:gd name="connsiteY15" fmla="*/ 548640 h 1745656"/>
                  <a:gd name="connsiteX16" fmla="*/ 1940119 w 4345388"/>
                  <a:gd name="connsiteY16" fmla="*/ 492981 h 1745656"/>
                  <a:gd name="connsiteX17" fmla="*/ 1956021 w 4345388"/>
                  <a:gd name="connsiteY17" fmla="*/ 441298 h 1745656"/>
                  <a:gd name="connsiteX18" fmla="*/ 1959997 w 4345388"/>
                  <a:gd name="connsiteY18" fmla="*/ 417444 h 1745656"/>
                  <a:gd name="connsiteX19" fmla="*/ 1963973 w 4345388"/>
                  <a:gd name="connsiteY19" fmla="*/ 405517 h 1745656"/>
                  <a:gd name="connsiteX20" fmla="*/ 1967948 w 4345388"/>
                  <a:gd name="connsiteY20" fmla="*/ 357809 h 1745656"/>
                  <a:gd name="connsiteX21" fmla="*/ 1979875 w 4345388"/>
                  <a:gd name="connsiteY21" fmla="*/ 294199 h 1745656"/>
                  <a:gd name="connsiteX22" fmla="*/ 1987827 w 4345388"/>
                  <a:gd name="connsiteY22" fmla="*/ 214686 h 1745656"/>
                  <a:gd name="connsiteX23" fmla="*/ 1995778 w 4345388"/>
                  <a:gd name="connsiteY23" fmla="*/ 182880 h 1745656"/>
                  <a:gd name="connsiteX24" fmla="*/ 1999754 w 4345388"/>
                  <a:gd name="connsiteY24" fmla="*/ 163002 h 1745656"/>
                  <a:gd name="connsiteX25" fmla="*/ 2003729 w 4345388"/>
                  <a:gd name="connsiteY25" fmla="*/ 123246 h 1745656"/>
                  <a:gd name="connsiteX26" fmla="*/ 2015656 w 4345388"/>
                  <a:gd name="connsiteY26" fmla="*/ 79514 h 1745656"/>
                  <a:gd name="connsiteX27" fmla="*/ 2023607 w 4345388"/>
                  <a:gd name="connsiteY27" fmla="*/ 59635 h 1745656"/>
                  <a:gd name="connsiteX28" fmla="*/ 2055413 w 4345388"/>
                  <a:gd name="connsiteY28" fmla="*/ 3976 h 1745656"/>
                  <a:gd name="connsiteX29" fmla="*/ 2075291 w 4345388"/>
                  <a:gd name="connsiteY29" fmla="*/ 0 h 1745656"/>
                  <a:gd name="connsiteX30" fmla="*/ 2083242 w 4345388"/>
                  <a:gd name="connsiteY30" fmla="*/ 15903 h 1745656"/>
                  <a:gd name="connsiteX31" fmla="*/ 2087218 w 4345388"/>
                  <a:gd name="connsiteY31" fmla="*/ 31806 h 1745656"/>
                  <a:gd name="connsiteX32" fmla="*/ 2099145 w 4345388"/>
                  <a:gd name="connsiteY32" fmla="*/ 79514 h 1745656"/>
                  <a:gd name="connsiteX33" fmla="*/ 2103121 w 4345388"/>
                  <a:gd name="connsiteY33" fmla="*/ 123246 h 1745656"/>
                  <a:gd name="connsiteX34" fmla="*/ 2115047 w 4345388"/>
                  <a:gd name="connsiteY34" fmla="*/ 186856 h 1745656"/>
                  <a:gd name="connsiteX35" fmla="*/ 2119023 w 4345388"/>
                  <a:gd name="connsiteY35" fmla="*/ 198783 h 1745656"/>
                  <a:gd name="connsiteX36" fmla="*/ 2134926 w 4345388"/>
                  <a:gd name="connsiteY36" fmla="*/ 250467 h 1745656"/>
                  <a:gd name="connsiteX37" fmla="*/ 2138901 w 4345388"/>
                  <a:gd name="connsiteY37" fmla="*/ 262394 h 1745656"/>
                  <a:gd name="connsiteX38" fmla="*/ 2142877 w 4345388"/>
                  <a:gd name="connsiteY38" fmla="*/ 286247 h 1745656"/>
                  <a:gd name="connsiteX39" fmla="*/ 2146853 w 4345388"/>
                  <a:gd name="connsiteY39" fmla="*/ 318053 h 1745656"/>
                  <a:gd name="connsiteX40" fmla="*/ 2158780 w 4345388"/>
                  <a:gd name="connsiteY40" fmla="*/ 353834 h 1745656"/>
                  <a:gd name="connsiteX41" fmla="*/ 2170707 w 4345388"/>
                  <a:gd name="connsiteY41" fmla="*/ 377687 h 1745656"/>
                  <a:gd name="connsiteX42" fmla="*/ 2182634 w 4345388"/>
                  <a:gd name="connsiteY42" fmla="*/ 381663 h 1745656"/>
                  <a:gd name="connsiteX43" fmla="*/ 2274074 w 4345388"/>
                  <a:gd name="connsiteY43" fmla="*/ 377687 h 1745656"/>
                  <a:gd name="connsiteX44" fmla="*/ 2289976 w 4345388"/>
                  <a:gd name="connsiteY44" fmla="*/ 365760 h 1745656"/>
                  <a:gd name="connsiteX45" fmla="*/ 2313830 w 4345388"/>
                  <a:gd name="connsiteY45" fmla="*/ 345882 h 1745656"/>
                  <a:gd name="connsiteX46" fmla="*/ 2337684 w 4345388"/>
                  <a:gd name="connsiteY46" fmla="*/ 314077 h 1745656"/>
                  <a:gd name="connsiteX47" fmla="*/ 2345635 w 4345388"/>
                  <a:gd name="connsiteY47" fmla="*/ 290223 h 1745656"/>
                  <a:gd name="connsiteX48" fmla="*/ 2361538 w 4345388"/>
                  <a:gd name="connsiteY48" fmla="*/ 258418 h 1745656"/>
                  <a:gd name="connsiteX49" fmla="*/ 2365514 w 4345388"/>
                  <a:gd name="connsiteY49" fmla="*/ 242515 h 1745656"/>
                  <a:gd name="connsiteX50" fmla="*/ 2373465 w 4345388"/>
                  <a:gd name="connsiteY50" fmla="*/ 222637 h 1745656"/>
                  <a:gd name="connsiteX51" fmla="*/ 2377441 w 4345388"/>
                  <a:gd name="connsiteY51" fmla="*/ 210710 h 1745656"/>
                  <a:gd name="connsiteX52" fmla="*/ 2381416 w 4345388"/>
                  <a:gd name="connsiteY52" fmla="*/ 421420 h 1745656"/>
                  <a:gd name="connsiteX53" fmla="*/ 2385392 w 4345388"/>
                  <a:gd name="connsiteY53" fmla="*/ 441298 h 1745656"/>
                  <a:gd name="connsiteX54" fmla="*/ 2393343 w 4345388"/>
                  <a:gd name="connsiteY54" fmla="*/ 453225 h 1745656"/>
                  <a:gd name="connsiteX55" fmla="*/ 2413221 w 4345388"/>
                  <a:gd name="connsiteY55" fmla="*/ 489006 h 1745656"/>
                  <a:gd name="connsiteX56" fmla="*/ 2449002 w 4345388"/>
                  <a:gd name="connsiteY56" fmla="*/ 477079 h 1745656"/>
                  <a:gd name="connsiteX57" fmla="*/ 2468881 w 4345388"/>
                  <a:gd name="connsiteY57" fmla="*/ 457200 h 1745656"/>
                  <a:gd name="connsiteX58" fmla="*/ 2500686 w 4345388"/>
                  <a:gd name="connsiteY58" fmla="*/ 417444 h 1745656"/>
                  <a:gd name="connsiteX59" fmla="*/ 2512613 w 4345388"/>
                  <a:gd name="connsiteY59" fmla="*/ 405517 h 1745656"/>
                  <a:gd name="connsiteX60" fmla="*/ 2524540 w 4345388"/>
                  <a:gd name="connsiteY60" fmla="*/ 413468 h 1745656"/>
                  <a:gd name="connsiteX61" fmla="*/ 2532491 w 4345388"/>
                  <a:gd name="connsiteY61" fmla="*/ 437322 h 1745656"/>
                  <a:gd name="connsiteX62" fmla="*/ 2540442 w 4345388"/>
                  <a:gd name="connsiteY62" fmla="*/ 457200 h 1745656"/>
                  <a:gd name="connsiteX63" fmla="*/ 2544418 w 4345388"/>
                  <a:gd name="connsiteY63" fmla="*/ 477079 h 1745656"/>
                  <a:gd name="connsiteX64" fmla="*/ 2552369 w 4345388"/>
                  <a:gd name="connsiteY64" fmla="*/ 492981 h 1745656"/>
                  <a:gd name="connsiteX65" fmla="*/ 2560321 w 4345388"/>
                  <a:gd name="connsiteY65" fmla="*/ 512860 h 1745656"/>
                  <a:gd name="connsiteX66" fmla="*/ 2564296 w 4345388"/>
                  <a:gd name="connsiteY66" fmla="*/ 528762 h 1745656"/>
                  <a:gd name="connsiteX67" fmla="*/ 2576223 w 4345388"/>
                  <a:gd name="connsiteY67" fmla="*/ 544665 h 1745656"/>
                  <a:gd name="connsiteX68" fmla="*/ 2592126 w 4345388"/>
                  <a:gd name="connsiteY68" fmla="*/ 568519 h 1745656"/>
                  <a:gd name="connsiteX69" fmla="*/ 2604053 w 4345388"/>
                  <a:gd name="connsiteY69" fmla="*/ 588397 h 1745656"/>
                  <a:gd name="connsiteX70" fmla="*/ 2623931 w 4345388"/>
                  <a:gd name="connsiteY70" fmla="*/ 580446 h 1745656"/>
                  <a:gd name="connsiteX71" fmla="*/ 2643809 w 4345388"/>
                  <a:gd name="connsiteY71" fmla="*/ 552616 h 1745656"/>
                  <a:gd name="connsiteX72" fmla="*/ 2663687 w 4345388"/>
                  <a:gd name="connsiteY72" fmla="*/ 516835 h 1745656"/>
                  <a:gd name="connsiteX73" fmla="*/ 2679590 w 4345388"/>
                  <a:gd name="connsiteY73" fmla="*/ 481054 h 1745656"/>
                  <a:gd name="connsiteX74" fmla="*/ 2683566 w 4345388"/>
                  <a:gd name="connsiteY74" fmla="*/ 469127 h 1745656"/>
                  <a:gd name="connsiteX75" fmla="*/ 2691517 w 4345388"/>
                  <a:gd name="connsiteY75" fmla="*/ 457200 h 1745656"/>
                  <a:gd name="connsiteX76" fmla="*/ 2703444 w 4345388"/>
                  <a:gd name="connsiteY76" fmla="*/ 425395 h 1745656"/>
                  <a:gd name="connsiteX77" fmla="*/ 2711395 w 4345388"/>
                  <a:gd name="connsiteY77" fmla="*/ 409493 h 1745656"/>
                  <a:gd name="connsiteX78" fmla="*/ 2735249 w 4345388"/>
                  <a:gd name="connsiteY78" fmla="*/ 461176 h 1745656"/>
                  <a:gd name="connsiteX79" fmla="*/ 2755127 w 4345388"/>
                  <a:gd name="connsiteY79" fmla="*/ 504908 h 1745656"/>
                  <a:gd name="connsiteX80" fmla="*/ 2771030 w 4345388"/>
                  <a:gd name="connsiteY80" fmla="*/ 556592 h 1745656"/>
                  <a:gd name="connsiteX81" fmla="*/ 2775006 w 4345388"/>
                  <a:gd name="connsiteY81" fmla="*/ 572494 h 1745656"/>
                  <a:gd name="connsiteX82" fmla="*/ 2782957 w 4345388"/>
                  <a:gd name="connsiteY82" fmla="*/ 588397 h 1745656"/>
                  <a:gd name="connsiteX83" fmla="*/ 2802835 w 4345388"/>
                  <a:gd name="connsiteY83" fmla="*/ 624178 h 1745656"/>
                  <a:gd name="connsiteX84" fmla="*/ 2818738 w 4345388"/>
                  <a:gd name="connsiteY84" fmla="*/ 640080 h 1745656"/>
                  <a:gd name="connsiteX85" fmla="*/ 2830665 w 4345388"/>
                  <a:gd name="connsiteY85" fmla="*/ 663934 h 1745656"/>
                  <a:gd name="connsiteX86" fmla="*/ 2834641 w 4345388"/>
                  <a:gd name="connsiteY86" fmla="*/ 679837 h 1745656"/>
                  <a:gd name="connsiteX87" fmla="*/ 2846567 w 4345388"/>
                  <a:gd name="connsiteY87" fmla="*/ 695740 h 1745656"/>
                  <a:gd name="connsiteX88" fmla="*/ 2862470 w 4345388"/>
                  <a:gd name="connsiteY88" fmla="*/ 743447 h 1745656"/>
                  <a:gd name="connsiteX89" fmla="*/ 2866446 w 4345388"/>
                  <a:gd name="connsiteY89" fmla="*/ 759350 h 1745656"/>
                  <a:gd name="connsiteX90" fmla="*/ 2882348 w 4345388"/>
                  <a:gd name="connsiteY90" fmla="*/ 795131 h 1745656"/>
                  <a:gd name="connsiteX91" fmla="*/ 2886324 w 4345388"/>
                  <a:gd name="connsiteY91" fmla="*/ 811034 h 1745656"/>
                  <a:gd name="connsiteX92" fmla="*/ 2898251 w 4345388"/>
                  <a:gd name="connsiteY92" fmla="*/ 834887 h 1745656"/>
                  <a:gd name="connsiteX93" fmla="*/ 2910178 w 4345388"/>
                  <a:gd name="connsiteY93" fmla="*/ 826936 h 1745656"/>
                  <a:gd name="connsiteX94" fmla="*/ 2949934 w 4345388"/>
                  <a:gd name="connsiteY94" fmla="*/ 751399 h 1745656"/>
                  <a:gd name="connsiteX95" fmla="*/ 2957886 w 4345388"/>
                  <a:gd name="connsiteY95" fmla="*/ 703691 h 1745656"/>
                  <a:gd name="connsiteX96" fmla="*/ 2977764 w 4345388"/>
                  <a:gd name="connsiteY96" fmla="*/ 663934 h 1745656"/>
                  <a:gd name="connsiteX97" fmla="*/ 2981740 w 4345388"/>
                  <a:gd name="connsiteY97" fmla="*/ 620202 h 1745656"/>
                  <a:gd name="connsiteX98" fmla="*/ 3005594 w 4345388"/>
                  <a:gd name="connsiteY98" fmla="*/ 576470 h 1745656"/>
                  <a:gd name="connsiteX99" fmla="*/ 3025472 w 4345388"/>
                  <a:gd name="connsiteY99" fmla="*/ 500933 h 1745656"/>
                  <a:gd name="connsiteX100" fmla="*/ 3041374 w 4345388"/>
                  <a:gd name="connsiteY100" fmla="*/ 421420 h 1745656"/>
                  <a:gd name="connsiteX101" fmla="*/ 3049326 w 4345388"/>
                  <a:gd name="connsiteY101" fmla="*/ 405517 h 1745656"/>
                  <a:gd name="connsiteX102" fmla="*/ 3061253 w 4345388"/>
                  <a:gd name="connsiteY102" fmla="*/ 365760 h 1745656"/>
                  <a:gd name="connsiteX103" fmla="*/ 3085107 w 4345388"/>
                  <a:gd name="connsiteY103" fmla="*/ 310101 h 1745656"/>
                  <a:gd name="connsiteX104" fmla="*/ 3101009 w 4345388"/>
                  <a:gd name="connsiteY104" fmla="*/ 349858 h 1745656"/>
                  <a:gd name="connsiteX105" fmla="*/ 3104985 w 4345388"/>
                  <a:gd name="connsiteY105" fmla="*/ 373712 h 1745656"/>
                  <a:gd name="connsiteX106" fmla="*/ 3116912 w 4345388"/>
                  <a:gd name="connsiteY106" fmla="*/ 429371 h 1745656"/>
                  <a:gd name="connsiteX107" fmla="*/ 3136790 w 4345388"/>
                  <a:gd name="connsiteY107" fmla="*/ 489006 h 1745656"/>
                  <a:gd name="connsiteX108" fmla="*/ 3180522 w 4345388"/>
                  <a:gd name="connsiteY108" fmla="*/ 652007 h 1745656"/>
                  <a:gd name="connsiteX109" fmla="*/ 3196425 w 4345388"/>
                  <a:gd name="connsiteY109" fmla="*/ 703691 h 1745656"/>
                  <a:gd name="connsiteX110" fmla="*/ 3220279 w 4345388"/>
                  <a:gd name="connsiteY110" fmla="*/ 807058 h 1745656"/>
                  <a:gd name="connsiteX111" fmla="*/ 3248108 w 4345388"/>
                  <a:gd name="connsiteY111" fmla="*/ 898498 h 1745656"/>
                  <a:gd name="connsiteX112" fmla="*/ 3252084 w 4345388"/>
                  <a:gd name="connsiteY112" fmla="*/ 926327 h 1745656"/>
                  <a:gd name="connsiteX113" fmla="*/ 3267987 w 4345388"/>
                  <a:gd name="connsiteY113" fmla="*/ 966084 h 1745656"/>
                  <a:gd name="connsiteX114" fmla="*/ 3271962 w 4345388"/>
                  <a:gd name="connsiteY114" fmla="*/ 978011 h 1745656"/>
                  <a:gd name="connsiteX115" fmla="*/ 3283889 w 4345388"/>
                  <a:gd name="connsiteY115" fmla="*/ 981987 h 1745656"/>
                  <a:gd name="connsiteX116" fmla="*/ 3291841 w 4345388"/>
                  <a:gd name="connsiteY116" fmla="*/ 974035 h 1745656"/>
                  <a:gd name="connsiteX117" fmla="*/ 3307743 w 4345388"/>
                  <a:gd name="connsiteY117" fmla="*/ 942230 h 1745656"/>
                  <a:gd name="connsiteX118" fmla="*/ 3315694 w 4345388"/>
                  <a:gd name="connsiteY118" fmla="*/ 918376 h 1745656"/>
                  <a:gd name="connsiteX119" fmla="*/ 3335573 w 4345388"/>
                  <a:gd name="connsiteY119" fmla="*/ 950181 h 1745656"/>
                  <a:gd name="connsiteX120" fmla="*/ 3367378 w 4345388"/>
                  <a:gd name="connsiteY120" fmla="*/ 1021743 h 1745656"/>
                  <a:gd name="connsiteX121" fmla="*/ 3399183 w 4345388"/>
                  <a:gd name="connsiteY121" fmla="*/ 1077402 h 1745656"/>
                  <a:gd name="connsiteX122" fmla="*/ 3415086 w 4345388"/>
                  <a:gd name="connsiteY122" fmla="*/ 1073427 h 1745656"/>
                  <a:gd name="connsiteX123" fmla="*/ 3430988 w 4345388"/>
                  <a:gd name="connsiteY123" fmla="*/ 1045597 h 1745656"/>
                  <a:gd name="connsiteX124" fmla="*/ 3454842 w 4345388"/>
                  <a:gd name="connsiteY124" fmla="*/ 993914 h 1745656"/>
                  <a:gd name="connsiteX125" fmla="*/ 3478696 w 4345388"/>
                  <a:gd name="connsiteY125" fmla="*/ 942230 h 1745656"/>
                  <a:gd name="connsiteX126" fmla="*/ 3490623 w 4345388"/>
                  <a:gd name="connsiteY126" fmla="*/ 938254 h 1745656"/>
                  <a:gd name="connsiteX127" fmla="*/ 3522428 w 4345388"/>
                  <a:gd name="connsiteY127" fmla="*/ 981987 h 1745656"/>
                  <a:gd name="connsiteX128" fmla="*/ 3538331 w 4345388"/>
                  <a:gd name="connsiteY128" fmla="*/ 1001865 h 1745656"/>
                  <a:gd name="connsiteX129" fmla="*/ 3582063 w 4345388"/>
                  <a:gd name="connsiteY129" fmla="*/ 1085354 h 1745656"/>
                  <a:gd name="connsiteX130" fmla="*/ 3609893 w 4345388"/>
                  <a:gd name="connsiteY130" fmla="*/ 1137037 h 1745656"/>
                  <a:gd name="connsiteX131" fmla="*/ 3629771 w 4345388"/>
                  <a:gd name="connsiteY131" fmla="*/ 1184745 h 1745656"/>
                  <a:gd name="connsiteX132" fmla="*/ 3641698 w 4345388"/>
                  <a:gd name="connsiteY132" fmla="*/ 1200647 h 1745656"/>
                  <a:gd name="connsiteX133" fmla="*/ 3653625 w 4345388"/>
                  <a:gd name="connsiteY133" fmla="*/ 1228477 h 1745656"/>
                  <a:gd name="connsiteX134" fmla="*/ 3665552 w 4345388"/>
                  <a:gd name="connsiteY134" fmla="*/ 1216550 h 1745656"/>
                  <a:gd name="connsiteX135" fmla="*/ 3721211 w 4345388"/>
                  <a:gd name="connsiteY135" fmla="*/ 1045597 h 1745656"/>
                  <a:gd name="connsiteX136" fmla="*/ 3768919 w 4345388"/>
                  <a:gd name="connsiteY136" fmla="*/ 882595 h 1745656"/>
                  <a:gd name="connsiteX137" fmla="*/ 3776870 w 4345388"/>
                  <a:gd name="connsiteY137" fmla="*/ 830912 h 1745656"/>
                  <a:gd name="connsiteX138" fmla="*/ 3792773 w 4345388"/>
                  <a:gd name="connsiteY138" fmla="*/ 795131 h 1745656"/>
                  <a:gd name="connsiteX139" fmla="*/ 3800724 w 4345388"/>
                  <a:gd name="connsiteY139" fmla="*/ 771277 h 1745656"/>
                  <a:gd name="connsiteX140" fmla="*/ 3808675 w 4345388"/>
                  <a:gd name="connsiteY140" fmla="*/ 735496 h 1745656"/>
                  <a:gd name="connsiteX141" fmla="*/ 3824578 w 4345388"/>
                  <a:gd name="connsiteY141" fmla="*/ 711642 h 1745656"/>
                  <a:gd name="connsiteX142" fmla="*/ 3828554 w 4345388"/>
                  <a:gd name="connsiteY142" fmla="*/ 723569 h 1745656"/>
                  <a:gd name="connsiteX143" fmla="*/ 3836505 w 4345388"/>
                  <a:gd name="connsiteY143" fmla="*/ 735496 h 1745656"/>
                  <a:gd name="connsiteX144" fmla="*/ 3840481 w 4345388"/>
                  <a:gd name="connsiteY144" fmla="*/ 763326 h 1745656"/>
                  <a:gd name="connsiteX145" fmla="*/ 3884213 w 4345388"/>
                  <a:gd name="connsiteY145" fmla="*/ 926327 h 1745656"/>
                  <a:gd name="connsiteX146" fmla="*/ 3896140 w 4345388"/>
                  <a:gd name="connsiteY146" fmla="*/ 958133 h 1745656"/>
                  <a:gd name="connsiteX147" fmla="*/ 3904091 w 4345388"/>
                  <a:gd name="connsiteY147" fmla="*/ 997889 h 1745656"/>
                  <a:gd name="connsiteX148" fmla="*/ 3916018 w 4345388"/>
                  <a:gd name="connsiteY148" fmla="*/ 1049573 h 1745656"/>
                  <a:gd name="connsiteX149" fmla="*/ 3947823 w 4345388"/>
                  <a:gd name="connsiteY149" fmla="*/ 1152940 h 1745656"/>
                  <a:gd name="connsiteX150" fmla="*/ 3959750 w 4345388"/>
                  <a:gd name="connsiteY150" fmla="*/ 1172818 h 1745656"/>
                  <a:gd name="connsiteX151" fmla="*/ 3971677 w 4345388"/>
                  <a:gd name="connsiteY151" fmla="*/ 1220526 h 1745656"/>
                  <a:gd name="connsiteX152" fmla="*/ 3995531 w 4345388"/>
                  <a:gd name="connsiteY152" fmla="*/ 1327868 h 1745656"/>
                  <a:gd name="connsiteX153" fmla="*/ 4023361 w 4345388"/>
                  <a:gd name="connsiteY153" fmla="*/ 1363649 h 1745656"/>
                  <a:gd name="connsiteX154" fmla="*/ 4031312 w 4345388"/>
                  <a:gd name="connsiteY154" fmla="*/ 1375576 h 1745656"/>
                  <a:gd name="connsiteX155" fmla="*/ 4043239 w 4345388"/>
                  <a:gd name="connsiteY155" fmla="*/ 1399430 h 1745656"/>
                  <a:gd name="connsiteX156" fmla="*/ 4055166 w 4345388"/>
                  <a:gd name="connsiteY156" fmla="*/ 1403406 h 1745656"/>
                  <a:gd name="connsiteX157" fmla="*/ 4082995 w 4345388"/>
                  <a:gd name="connsiteY157" fmla="*/ 1411357 h 1745656"/>
                  <a:gd name="connsiteX158" fmla="*/ 4114801 w 4345388"/>
                  <a:gd name="connsiteY158" fmla="*/ 1415333 h 1745656"/>
                  <a:gd name="connsiteX159" fmla="*/ 4130703 w 4345388"/>
                  <a:gd name="connsiteY159" fmla="*/ 1419308 h 1745656"/>
                  <a:gd name="connsiteX160" fmla="*/ 4154557 w 4345388"/>
                  <a:gd name="connsiteY160" fmla="*/ 1411357 h 1745656"/>
                  <a:gd name="connsiteX161" fmla="*/ 4166484 w 4345388"/>
                  <a:gd name="connsiteY161" fmla="*/ 1399430 h 1745656"/>
                  <a:gd name="connsiteX162" fmla="*/ 4198289 w 4345388"/>
                  <a:gd name="connsiteY162" fmla="*/ 1347747 h 1745656"/>
                  <a:gd name="connsiteX163" fmla="*/ 4234070 w 4345388"/>
                  <a:gd name="connsiteY163" fmla="*/ 1351722 h 1745656"/>
                  <a:gd name="connsiteX164" fmla="*/ 4257924 w 4345388"/>
                  <a:gd name="connsiteY164" fmla="*/ 1371600 h 1745656"/>
                  <a:gd name="connsiteX165" fmla="*/ 4273827 w 4345388"/>
                  <a:gd name="connsiteY165" fmla="*/ 1383527 h 1745656"/>
                  <a:gd name="connsiteX166" fmla="*/ 4313583 w 4345388"/>
                  <a:gd name="connsiteY166" fmla="*/ 1419308 h 1745656"/>
                  <a:gd name="connsiteX167" fmla="*/ 4325510 w 4345388"/>
                  <a:gd name="connsiteY167" fmla="*/ 1439187 h 1745656"/>
                  <a:gd name="connsiteX168" fmla="*/ 4337437 w 4345388"/>
                  <a:gd name="connsiteY168" fmla="*/ 1467016 h 1745656"/>
                  <a:gd name="connsiteX169" fmla="*/ 4345388 w 4345388"/>
                  <a:gd name="connsiteY169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904338 w 4345388"/>
                  <a:gd name="connsiteY12" fmla="*/ 739472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7132 w 4345388"/>
                  <a:gd name="connsiteY12" fmla="*/ 692769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06433 w 4345388"/>
                  <a:gd name="connsiteY13" fmla="*/ 598443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06433 w 4345388"/>
                  <a:gd name="connsiteY13" fmla="*/ 598443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24216 w 4345388"/>
                  <a:gd name="connsiteY13" fmla="*/ 548640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924216 w 4345388"/>
                  <a:gd name="connsiteY13" fmla="*/ 548640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08164 w 4345388"/>
                  <a:gd name="connsiteY14" fmla="*/ 470859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56021 w 4345388"/>
                  <a:gd name="connsiteY14" fmla="*/ 441298 h 1745656"/>
                  <a:gd name="connsiteX15" fmla="*/ 1959997 w 4345388"/>
                  <a:gd name="connsiteY15" fmla="*/ 417444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59997 w 4345388"/>
                  <a:gd name="connsiteY15" fmla="*/ 417444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13294 w 4345388"/>
                  <a:gd name="connsiteY15" fmla="*/ 360909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63973 w 4345388"/>
                  <a:gd name="connsiteY15" fmla="*/ 405517 h 1745656"/>
                  <a:gd name="connsiteX16" fmla="*/ 1967948 w 4345388"/>
                  <a:gd name="connsiteY16" fmla="*/ 3578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67948 w 4345388"/>
                  <a:gd name="connsiteY16" fmla="*/ 3578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97027 w 4345388"/>
                  <a:gd name="connsiteY14" fmla="*/ 389679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97027 w 4345388"/>
                  <a:gd name="connsiteY14" fmla="*/ 389679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7920 w 4345388"/>
                  <a:gd name="connsiteY16" fmla="*/ 245038 h 1745656"/>
                  <a:gd name="connsiteX17" fmla="*/ 1987827 w 4345388"/>
                  <a:gd name="connsiteY17" fmla="*/ 214686 h 1745656"/>
                  <a:gd name="connsiteX18" fmla="*/ 1995778 w 4345388"/>
                  <a:gd name="connsiteY18" fmla="*/ 182880 h 1745656"/>
                  <a:gd name="connsiteX19" fmla="*/ 1999754 w 4345388"/>
                  <a:gd name="connsiteY19" fmla="*/ 163002 h 1745656"/>
                  <a:gd name="connsiteX20" fmla="*/ 2003729 w 4345388"/>
                  <a:gd name="connsiteY20" fmla="*/ 123246 h 1745656"/>
                  <a:gd name="connsiteX21" fmla="*/ 2015656 w 4345388"/>
                  <a:gd name="connsiteY21" fmla="*/ 79514 h 1745656"/>
                  <a:gd name="connsiteX22" fmla="*/ 2023607 w 4345388"/>
                  <a:gd name="connsiteY22" fmla="*/ 59635 h 1745656"/>
                  <a:gd name="connsiteX23" fmla="*/ 2055413 w 4345388"/>
                  <a:gd name="connsiteY23" fmla="*/ 3976 h 1745656"/>
                  <a:gd name="connsiteX24" fmla="*/ 2075291 w 4345388"/>
                  <a:gd name="connsiteY24" fmla="*/ 0 h 1745656"/>
                  <a:gd name="connsiteX25" fmla="*/ 2083242 w 4345388"/>
                  <a:gd name="connsiteY25" fmla="*/ 15903 h 1745656"/>
                  <a:gd name="connsiteX26" fmla="*/ 2087218 w 4345388"/>
                  <a:gd name="connsiteY26" fmla="*/ 31806 h 1745656"/>
                  <a:gd name="connsiteX27" fmla="*/ 2099145 w 4345388"/>
                  <a:gd name="connsiteY27" fmla="*/ 79514 h 1745656"/>
                  <a:gd name="connsiteX28" fmla="*/ 2103121 w 4345388"/>
                  <a:gd name="connsiteY28" fmla="*/ 123246 h 1745656"/>
                  <a:gd name="connsiteX29" fmla="*/ 2115047 w 4345388"/>
                  <a:gd name="connsiteY29" fmla="*/ 186856 h 1745656"/>
                  <a:gd name="connsiteX30" fmla="*/ 2119023 w 4345388"/>
                  <a:gd name="connsiteY30" fmla="*/ 198783 h 1745656"/>
                  <a:gd name="connsiteX31" fmla="*/ 2134926 w 4345388"/>
                  <a:gd name="connsiteY31" fmla="*/ 250467 h 1745656"/>
                  <a:gd name="connsiteX32" fmla="*/ 2138901 w 4345388"/>
                  <a:gd name="connsiteY32" fmla="*/ 262394 h 1745656"/>
                  <a:gd name="connsiteX33" fmla="*/ 2142877 w 4345388"/>
                  <a:gd name="connsiteY33" fmla="*/ 286247 h 1745656"/>
                  <a:gd name="connsiteX34" fmla="*/ 2146853 w 4345388"/>
                  <a:gd name="connsiteY34" fmla="*/ 318053 h 1745656"/>
                  <a:gd name="connsiteX35" fmla="*/ 2158780 w 4345388"/>
                  <a:gd name="connsiteY35" fmla="*/ 353834 h 1745656"/>
                  <a:gd name="connsiteX36" fmla="*/ 2170707 w 4345388"/>
                  <a:gd name="connsiteY36" fmla="*/ 377687 h 1745656"/>
                  <a:gd name="connsiteX37" fmla="*/ 2182634 w 4345388"/>
                  <a:gd name="connsiteY37" fmla="*/ 381663 h 1745656"/>
                  <a:gd name="connsiteX38" fmla="*/ 2274074 w 4345388"/>
                  <a:gd name="connsiteY38" fmla="*/ 377687 h 1745656"/>
                  <a:gd name="connsiteX39" fmla="*/ 2289976 w 4345388"/>
                  <a:gd name="connsiteY39" fmla="*/ 365760 h 1745656"/>
                  <a:gd name="connsiteX40" fmla="*/ 2313830 w 4345388"/>
                  <a:gd name="connsiteY40" fmla="*/ 345882 h 1745656"/>
                  <a:gd name="connsiteX41" fmla="*/ 2337684 w 4345388"/>
                  <a:gd name="connsiteY41" fmla="*/ 314077 h 1745656"/>
                  <a:gd name="connsiteX42" fmla="*/ 2345635 w 4345388"/>
                  <a:gd name="connsiteY42" fmla="*/ 290223 h 1745656"/>
                  <a:gd name="connsiteX43" fmla="*/ 2361538 w 4345388"/>
                  <a:gd name="connsiteY43" fmla="*/ 258418 h 1745656"/>
                  <a:gd name="connsiteX44" fmla="*/ 2365514 w 4345388"/>
                  <a:gd name="connsiteY44" fmla="*/ 242515 h 1745656"/>
                  <a:gd name="connsiteX45" fmla="*/ 2373465 w 4345388"/>
                  <a:gd name="connsiteY45" fmla="*/ 222637 h 1745656"/>
                  <a:gd name="connsiteX46" fmla="*/ 2377441 w 4345388"/>
                  <a:gd name="connsiteY46" fmla="*/ 210710 h 1745656"/>
                  <a:gd name="connsiteX47" fmla="*/ 2381416 w 4345388"/>
                  <a:gd name="connsiteY47" fmla="*/ 421420 h 1745656"/>
                  <a:gd name="connsiteX48" fmla="*/ 2385392 w 4345388"/>
                  <a:gd name="connsiteY48" fmla="*/ 441298 h 1745656"/>
                  <a:gd name="connsiteX49" fmla="*/ 2393343 w 4345388"/>
                  <a:gd name="connsiteY49" fmla="*/ 453225 h 1745656"/>
                  <a:gd name="connsiteX50" fmla="*/ 2413221 w 4345388"/>
                  <a:gd name="connsiteY50" fmla="*/ 489006 h 1745656"/>
                  <a:gd name="connsiteX51" fmla="*/ 2449002 w 4345388"/>
                  <a:gd name="connsiteY51" fmla="*/ 477079 h 1745656"/>
                  <a:gd name="connsiteX52" fmla="*/ 2468881 w 4345388"/>
                  <a:gd name="connsiteY52" fmla="*/ 457200 h 1745656"/>
                  <a:gd name="connsiteX53" fmla="*/ 2500686 w 4345388"/>
                  <a:gd name="connsiteY53" fmla="*/ 417444 h 1745656"/>
                  <a:gd name="connsiteX54" fmla="*/ 2512613 w 4345388"/>
                  <a:gd name="connsiteY54" fmla="*/ 405517 h 1745656"/>
                  <a:gd name="connsiteX55" fmla="*/ 2524540 w 4345388"/>
                  <a:gd name="connsiteY55" fmla="*/ 413468 h 1745656"/>
                  <a:gd name="connsiteX56" fmla="*/ 2532491 w 4345388"/>
                  <a:gd name="connsiteY56" fmla="*/ 437322 h 1745656"/>
                  <a:gd name="connsiteX57" fmla="*/ 2540442 w 4345388"/>
                  <a:gd name="connsiteY57" fmla="*/ 457200 h 1745656"/>
                  <a:gd name="connsiteX58" fmla="*/ 2544418 w 4345388"/>
                  <a:gd name="connsiteY58" fmla="*/ 477079 h 1745656"/>
                  <a:gd name="connsiteX59" fmla="*/ 2552369 w 4345388"/>
                  <a:gd name="connsiteY59" fmla="*/ 492981 h 1745656"/>
                  <a:gd name="connsiteX60" fmla="*/ 2560321 w 4345388"/>
                  <a:gd name="connsiteY60" fmla="*/ 512860 h 1745656"/>
                  <a:gd name="connsiteX61" fmla="*/ 2564296 w 4345388"/>
                  <a:gd name="connsiteY61" fmla="*/ 528762 h 1745656"/>
                  <a:gd name="connsiteX62" fmla="*/ 2576223 w 4345388"/>
                  <a:gd name="connsiteY62" fmla="*/ 544665 h 1745656"/>
                  <a:gd name="connsiteX63" fmla="*/ 2592126 w 4345388"/>
                  <a:gd name="connsiteY63" fmla="*/ 568519 h 1745656"/>
                  <a:gd name="connsiteX64" fmla="*/ 2604053 w 4345388"/>
                  <a:gd name="connsiteY64" fmla="*/ 588397 h 1745656"/>
                  <a:gd name="connsiteX65" fmla="*/ 2623931 w 4345388"/>
                  <a:gd name="connsiteY65" fmla="*/ 580446 h 1745656"/>
                  <a:gd name="connsiteX66" fmla="*/ 2643809 w 4345388"/>
                  <a:gd name="connsiteY66" fmla="*/ 552616 h 1745656"/>
                  <a:gd name="connsiteX67" fmla="*/ 2663687 w 4345388"/>
                  <a:gd name="connsiteY67" fmla="*/ 516835 h 1745656"/>
                  <a:gd name="connsiteX68" fmla="*/ 2679590 w 4345388"/>
                  <a:gd name="connsiteY68" fmla="*/ 481054 h 1745656"/>
                  <a:gd name="connsiteX69" fmla="*/ 2683566 w 4345388"/>
                  <a:gd name="connsiteY69" fmla="*/ 469127 h 1745656"/>
                  <a:gd name="connsiteX70" fmla="*/ 2691517 w 4345388"/>
                  <a:gd name="connsiteY70" fmla="*/ 457200 h 1745656"/>
                  <a:gd name="connsiteX71" fmla="*/ 2703444 w 4345388"/>
                  <a:gd name="connsiteY71" fmla="*/ 425395 h 1745656"/>
                  <a:gd name="connsiteX72" fmla="*/ 2711395 w 4345388"/>
                  <a:gd name="connsiteY72" fmla="*/ 409493 h 1745656"/>
                  <a:gd name="connsiteX73" fmla="*/ 2735249 w 4345388"/>
                  <a:gd name="connsiteY73" fmla="*/ 461176 h 1745656"/>
                  <a:gd name="connsiteX74" fmla="*/ 2755127 w 4345388"/>
                  <a:gd name="connsiteY74" fmla="*/ 504908 h 1745656"/>
                  <a:gd name="connsiteX75" fmla="*/ 2771030 w 4345388"/>
                  <a:gd name="connsiteY75" fmla="*/ 556592 h 1745656"/>
                  <a:gd name="connsiteX76" fmla="*/ 2775006 w 4345388"/>
                  <a:gd name="connsiteY76" fmla="*/ 572494 h 1745656"/>
                  <a:gd name="connsiteX77" fmla="*/ 2782957 w 4345388"/>
                  <a:gd name="connsiteY77" fmla="*/ 588397 h 1745656"/>
                  <a:gd name="connsiteX78" fmla="*/ 2802835 w 4345388"/>
                  <a:gd name="connsiteY78" fmla="*/ 624178 h 1745656"/>
                  <a:gd name="connsiteX79" fmla="*/ 2818738 w 4345388"/>
                  <a:gd name="connsiteY79" fmla="*/ 640080 h 1745656"/>
                  <a:gd name="connsiteX80" fmla="*/ 2830665 w 4345388"/>
                  <a:gd name="connsiteY80" fmla="*/ 663934 h 1745656"/>
                  <a:gd name="connsiteX81" fmla="*/ 2834641 w 4345388"/>
                  <a:gd name="connsiteY81" fmla="*/ 679837 h 1745656"/>
                  <a:gd name="connsiteX82" fmla="*/ 2846567 w 4345388"/>
                  <a:gd name="connsiteY82" fmla="*/ 695740 h 1745656"/>
                  <a:gd name="connsiteX83" fmla="*/ 2862470 w 4345388"/>
                  <a:gd name="connsiteY83" fmla="*/ 743447 h 1745656"/>
                  <a:gd name="connsiteX84" fmla="*/ 2866446 w 4345388"/>
                  <a:gd name="connsiteY84" fmla="*/ 759350 h 1745656"/>
                  <a:gd name="connsiteX85" fmla="*/ 2882348 w 4345388"/>
                  <a:gd name="connsiteY85" fmla="*/ 795131 h 1745656"/>
                  <a:gd name="connsiteX86" fmla="*/ 2886324 w 4345388"/>
                  <a:gd name="connsiteY86" fmla="*/ 811034 h 1745656"/>
                  <a:gd name="connsiteX87" fmla="*/ 2898251 w 4345388"/>
                  <a:gd name="connsiteY87" fmla="*/ 834887 h 1745656"/>
                  <a:gd name="connsiteX88" fmla="*/ 2910178 w 4345388"/>
                  <a:gd name="connsiteY88" fmla="*/ 826936 h 1745656"/>
                  <a:gd name="connsiteX89" fmla="*/ 2949934 w 4345388"/>
                  <a:gd name="connsiteY89" fmla="*/ 751399 h 1745656"/>
                  <a:gd name="connsiteX90" fmla="*/ 2957886 w 4345388"/>
                  <a:gd name="connsiteY90" fmla="*/ 703691 h 1745656"/>
                  <a:gd name="connsiteX91" fmla="*/ 2977764 w 4345388"/>
                  <a:gd name="connsiteY91" fmla="*/ 663934 h 1745656"/>
                  <a:gd name="connsiteX92" fmla="*/ 2981740 w 4345388"/>
                  <a:gd name="connsiteY92" fmla="*/ 620202 h 1745656"/>
                  <a:gd name="connsiteX93" fmla="*/ 3005594 w 4345388"/>
                  <a:gd name="connsiteY93" fmla="*/ 576470 h 1745656"/>
                  <a:gd name="connsiteX94" fmla="*/ 3025472 w 4345388"/>
                  <a:gd name="connsiteY94" fmla="*/ 500933 h 1745656"/>
                  <a:gd name="connsiteX95" fmla="*/ 3041374 w 4345388"/>
                  <a:gd name="connsiteY95" fmla="*/ 421420 h 1745656"/>
                  <a:gd name="connsiteX96" fmla="*/ 3049326 w 4345388"/>
                  <a:gd name="connsiteY96" fmla="*/ 405517 h 1745656"/>
                  <a:gd name="connsiteX97" fmla="*/ 3061253 w 4345388"/>
                  <a:gd name="connsiteY97" fmla="*/ 365760 h 1745656"/>
                  <a:gd name="connsiteX98" fmla="*/ 3085107 w 4345388"/>
                  <a:gd name="connsiteY98" fmla="*/ 310101 h 1745656"/>
                  <a:gd name="connsiteX99" fmla="*/ 3101009 w 4345388"/>
                  <a:gd name="connsiteY99" fmla="*/ 349858 h 1745656"/>
                  <a:gd name="connsiteX100" fmla="*/ 3104985 w 4345388"/>
                  <a:gd name="connsiteY100" fmla="*/ 373712 h 1745656"/>
                  <a:gd name="connsiteX101" fmla="*/ 3116912 w 4345388"/>
                  <a:gd name="connsiteY101" fmla="*/ 429371 h 1745656"/>
                  <a:gd name="connsiteX102" fmla="*/ 3136790 w 4345388"/>
                  <a:gd name="connsiteY102" fmla="*/ 489006 h 1745656"/>
                  <a:gd name="connsiteX103" fmla="*/ 3180522 w 4345388"/>
                  <a:gd name="connsiteY103" fmla="*/ 652007 h 1745656"/>
                  <a:gd name="connsiteX104" fmla="*/ 3196425 w 4345388"/>
                  <a:gd name="connsiteY104" fmla="*/ 703691 h 1745656"/>
                  <a:gd name="connsiteX105" fmla="*/ 3220279 w 4345388"/>
                  <a:gd name="connsiteY105" fmla="*/ 807058 h 1745656"/>
                  <a:gd name="connsiteX106" fmla="*/ 3248108 w 4345388"/>
                  <a:gd name="connsiteY106" fmla="*/ 898498 h 1745656"/>
                  <a:gd name="connsiteX107" fmla="*/ 3252084 w 4345388"/>
                  <a:gd name="connsiteY107" fmla="*/ 926327 h 1745656"/>
                  <a:gd name="connsiteX108" fmla="*/ 3267987 w 4345388"/>
                  <a:gd name="connsiteY108" fmla="*/ 966084 h 1745656"/>
                  <a:gd name="connsiteX109" fmla="*/ 3271962 w 4345388"/>
                  <a:gd name="connsiteY109" fmla="*/ 978011 h 1745656"/>
                  <a:gd name="connsiteX110" fmla="*/ 3283889 w 4345388"/>
                  <a:gd name="connsiteY110" fmla="*/ 981987 h 1745656"/>
                  <a:gd name="connsiteX111" fmla="*/ 3291841 w 4345388"/>
                  <a:gd name="connsiteY111" fmla="*/ 974035 h 1745656"/>
                  <a:gd name="connsiteX112" fmla="*/ 3307743 w 4345388"/>
                  <a:gd name="connsiteY112" fmla="*/ 942230 h 1745656"/>
                  <a:gd name="connsiteX113" fmla="*/ 3315694 w 4345388"/>
                  <a:gd name="connsiteY113" fmla="*/ 918376 h 1745656"/>
                  <a:gd name="connsiteX114" fmla="*/ 3335573 w 4345388"/>
                  <a:gd name="connsiteY114" fmla="*/ 950181 h 1745656"/>
                  <a:gd name="connsiteX115" fmla="*/ 3367378 w 4345388"/>
                  <a:gd name="connsiteY115" fmla="*/ 1021743 h 1745656"/>
                  <a:gd name="connsiteX116" fmla="*/ 3399183 w 4345388"/>
                  <a:gd name="connsiteY116" fmla="*/ 1077402 h 1745656"/>
                  <a:gd name="connsiteX117" fmla="*/ 3415086 w 4345388"/>
                  <a:gd name="connsiteY117" fmla="*/ 1073427 h 1745656"/>
                  <a:gd name="connsiteX118" fmla="*/ 3430988 w 4345388"/>
                  <a:gd name="connsiteY118" fmla="*/ 1045597 h 1745656"/>
                  <a:gd name="connsiteX119" fmla="*/ 3454842 w 4345388"/>
                  <a:gd name="connsiteY119" fmla="*/ 993914 h 1745656"/>
                  <a:gd name="connsiteX120" fmla="*/ 3478696 w 4345388"/>
                  <a:gd name="connsiteY120" fmla="*/ 942230 h 1745656"/>
                  <a:gd name="connsiteX121" fmla="*/ 3490623 w 4345388"/>
                  <a:gd name="connsiteY121" fmla="*/ 938254 h 1745656"/>
                  <a:gd name="connsiteX122" fmla="*/ 3522428 w 4345388"/>
                  <a:gd name="connsiteY122" fmla="*/ 981987 h 1745656"/>
                  <a:gd name="connsiteX123" fmla="*/ 3538331 w 4345388"/>
                  <a:gd name="connsiteY123" fmla="*/ 1001865 h 1745656"/>
                  <a:gd name="connsiteX124" fmla="*/ 3582063 w 4345388"/>
                  <a:gd name="connsiteY124" fmla="*/ 1085354 h 1745656"/>
                  <a:gd name="connsiteX125" fmla="*/ 3609893 w 4345388"/>
                  <a:gd name="connsiteY125" fmla="*/ 1137037 h 1745656"/>
                  <a:gd name="connsiteX126" fmla="*/ 3629771 w 4345388"/>
                  <a:gd name="connsiteY126" fmla="*/ 1184745 h 1745656"/>
                  <a:gd name="connsiteX127" fmla="*/ 3641698 w 4345388"/>
                  <a:gd name="connsiteY127" fmla="*/ 1200647 h 1745656"/>
                  <a:gd name="connsiteX128" fmla="*/ 3653625 w 4345388"/>
                  <a:gd name="connsiteY128" fmla="*/ 1228477 h 1745656"/>
                  <a:gd name="connsiteX129" fmla="*/ 3665552 w 4345388"/>
                  <a:gd name="connsiteY129" fmla="*/ 1216550 h 1745656"/>
                  <a:gd name="connsiteX130" fmla="*/ 3721211 w 4345388"/>
                  <a:gd name="connsiteY130" fmla="*/ 1045597 h 1745656"/>
                  <a:gd name="connsiteX131" fmla="*/ 3768919 w 4345388"/>
                  <a:gd name="connsiteY131" fmla="*/ 882595 h 1745656"/>
                  <a:gd name="connsiteX132" fmla="*/ 3776870 w 4345388"/>
                  <a:gd name="connsiteY132" fmla="*/ 830912 h 1745656"/>
                  <a:gd name="connsiteX133" fmla="*/ 3792773 w 4345388"/>
                  <a:gd name="connsiteY133" fmla="*/ 795131 h 1745656"/>
                  <a:gd name="connsiteX134" fmla="*/ 3800724 w 4345388"/>
                  <a:gd name="connsiteY134" fmla="*/ 771277 h 1745656"/>
                  <a:gd name="connsiteX135" fmla="*/ 3808675 w 4345388"/>
                  <a:gd name="connsiteY135" fmla="*/ 735496 h 1745656"/>
                  <a:gd name="connsiteX136" fmla="*/ 3824578 w 4345388"/>
                  <a:gd name="connsiteY136" fmla="*/ 711642 h 1745656"/>
                  <a:gd name="connsiteX137" fmla="*/ 3828554 w 4345388"/>
                  <a:gd name="connsiteY137" fmla="*/ 723569 h 1745656"/>
                  <a:gd name="connsiteX138" fmla="*/ 3836505 w 4345388"/>
                  <a:gd name="connsiteY138" fmla="*/ 735496 h 1745656"/>
                  <a:gd name="connsiteX139" fmla="*/ 3840481 w 4345388"/>
                  <a:gd name="connsiteY139" fmla="*/ 763326 h 1745656"/>
                  <a:gd name="connsiteX140" fmla="*/ 3884213 w 4345388"/>
                  <a:gd name="connsiteY140" fmla="*/ 926327 h 1745656"/>
                  <a:gd name="connsiteX141" fmla="*/ 3896140 w 4345388"/>
                  <a:gd name="connsiteY141" fmla="*/ 958133 h 1745656"/>
                  <a:gd name="connsiteX142" fmla="*/ 3904091 w 4345388"/>
                  <a:gd name="connsiteY142" fmla="*/ 997889 h 1745656"/>
                  <a:gd name="connsiteX143" fmla="*/ 3916018 w 4345388"/>
                  <a:gd name="connsiteY143" fmla="*/ 1049573 h 1745656"/>
                  <a:gd name="connsiteX144" fmla="*/ 3947823 w 4345388"/>
                  <a:gd name="connsiteY144" fmla="*/ 1152940 h 1745656"/>
                  <a:gd name="connsiteX145" fmla="*/ 3959750 w 4345388"/>
                  <a:gd name="connsiteY145" fmla="*/ 1172818 h 1745656"/>
                  <a:gd name="connsiteX146" fmla="*/ 3971677 w 4345388"/>
                  <a:gd name="connsiteY146" fmla="*/ 1220526 h 1745656"/>
                  <a:gd name="connsiteX147" fmla="*/ 3995531 w 4345388"/>
                  <a:gd name="connsiteY147" fmla="*/ 1327868 h 1745656"/>
                  <a:gd name="connsiteX148" fmla="*/ 4023361 w 4345388"/>
                  <a:gd name="connsiteY148" fmla="*/ 1363649 h 1745656"/>
                  <a:gd name="connsiteX149" fmla="*/ 4031312 w 4345388"/>
                  <a:gd name="connsiteY149" fmla="*/ 1375576 h 1745656"/>
                  <a:gd name="connsiteX150" fmla="*/ 4043239 w 4345388"/>
                  <a:gd name="connsiteY150" fmla="*/ 1399430 h 1745656"/>
                  <a:gd name="connsiteX151" fmla="*/ 4055166 w 4345388"/>
                  <a:gd name="connsiteY151" fmla="*/ 1403406 h 1745656"/>
                  <a:gd name="connsiteX152" fmla="*/ 4082995 w 4345388"/>
                  <a:gd name="connsiteY152" fmla="*/ 1411357 h 1745656"/>
                  <a:gd name="connsiteX153" fmla="*/ 4114801 w 4345388"/>
                  <a:gd name="connsiteY153" fmla="*/ 1415333 h 1745656"/>
                  <a:gd name="connsiteX154" fmla="*/ 4130703 w 4345388"/>
                  <a:gd name="connsiteY154" fmla="*/ 1419308 h 1745656"/>
                  <a:gd name="connsiteX155" fmla="*/ 4154557 w 4345388"/>
                  <a:gd name="connsiteY155" fmla="*/ 1411357 h 1745656"/>
                  <a:gd name="connsiteX156" fmla="*/ 4166484 w 4345388"/>
                  <a:gd name="connsiteY156" fmla="*/ 1399430 h 1745656"/>
                  <a:gd name="connsiteX157" fmla="*/ 4198289 w 4345388"/>
                  <a:gd name="connsiteY157" fmla="*/ 1347747 h 1745656"/>
                  <a:gd name="connsiteX158" fmla="*/ 4234070 w 4345388"/>
                  <a:gd name="connsiteY158" fmla="*/ 1351722 h 1745656"/>
                  <a:gd name="connsiteX159" fmla="*/ 4257924 w 4345388"/>
                  <a:gd name="connsiteY159" fmla="*/ 1371600 h 1745656"/>
                  <a:gd name="connsiteX160" fmla="*/ 4273827 w 4345388"/>
                  <a:gd name="connsiteY160" fmla="*/ 1383527 h 1745656"/>
                  <a:gd name="connsiteX161" fmla="*/ 4313583 w 4345388"/>
                  <a:gd name="connsiteY161" fmla="*/ 1419308 h 1745656"/>
                  <a:gd name="connsiteX162" fmla="*/ 4325510 w 4345388"/>
                  <a:gd name="connsiteY162" fmla="*/ 1439187 h 1745656"/>
                  <a:gd name="connsiteX163" fmla="*/ 4337437 w 4345388"/>
                  <a:gd name="connsiteY163" fmla="*/ 1467016 h 1745656"/>
                  <a:gd name="connsiteX164" fmla="*/ 4345388 w 4345388"/>
                  <a:gd name="connsiteY16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7920 w 4345388"/>
                  <a:gd name="connsiteY16" fmla="*/ 245038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99754 w 4345388"/>
                  <a:gd name="connsiteY17" fmla="*/ 163002 h 1745656"/>
                  <a:gd name="connsiteX18" fmla="*/ 2003729 w 4345388"/>
                  <a:gd name="connsiteY18" fmla="*/ 123246 h 1745656"/>
                  <a:gd name="connsiteX19" fmla="*/ 2015656 w 4345388"/>
                  <a:gd name="connsiteY19" fmla="*/ 79514 h 1745656"/>
                  <a:gd name="connsiteX20" fmla="*/ 2023607 w 4345388"/>
                  <a:gd name="connsiteY20" fmla="*/ 59635 h 1745656"/>
                  <a:gd name="connsiteX21" fmla="*/ 2055413 w 4345388"/>
                  <a:gd name="connsiteY21" fmla="*/ 3976 h 1745656"/>
                  <a:gd name="connsiteX22" fmla="*/ 2075291 w 4345388"/>
                  <a:gd name="connsiteY22" fmla="*/ 0 h 1745656"/>
                  <a:gd name="connsiteX23" fmla="*/ 2083242 w 4345388"/>
                  <a:gd name="connsiteY23" fmla="*/ 15903 h 1745656"/>
                  <a:gd name="connsiteX24" fmla="*/ 2087218 w 4345388"/>
                  <a:gd name="connsiteY24" fmla="*/ 31806 h 1745656"/>
                  <a:gd name="connsiteX25" fmla="*/ 2099145 w 4345388"/>
                  <a:gd name="connsiteY25" fmla="*/ 79514 h 1745656"/>
                  <a:gd name="connsiteX26" fmla="*/ 2103121 w 4345388"/>
                  <a:gd name="connsiteY26" fmla="*/ 123246 h 1745656"/>
                  <a:gd name="connsiteX27" fmla="*/ 2115047 w 4345388"/>
                  <a:gd name="connsiteY27" fmla="*/ 186856 h 1745656"/>
                  <a:gd name="connsiteX28" fmla="*/ 2119023 w 4345388"/>
                  <a:gd name="connsiteY28" fmla="*/ 198783 h 1745656"/>
                  <a:gd name="connsiteX29" fmla="*/ 2134926 w 4345388"/>
                  <a:gd name="connsiteY29" fmla="*/ 250467 h 1745656"/>
                  <a:gd name="connsiteX30" fmla="*/ 2138901 w 4345388"/>
                  <a:gd name="connsiteY30" fmla="*/ 262394 h 1745656"/>
                  <a:gd name="connsiteX31" fmla="*/ 2142877 w 4345388"/>
                  <a:gd name="connsiteY31" fmla="*/ 286247 h 1745656"/>
                  <a:gd name="connsiteX32" fmla="*/ 2146853 w 4345388"/>
                  <a:gd name="connsiteY32" fmla="*/ 318053 h 1745656"/>
                  <a:gd name="connsiteX33" fmla="*/ 2158780 w 4345388"/>
                  <a:gd name="connsiteY33" fmla="*/ 353834 h 1745656"/>
                  <a:gd name="connsiteX34" fmla="*/ 2170707 w 4345388"/>
                  <a:gd name="connsiteY34" fmla="*/ 377687 h 1745656"/>
                  <a:gd name="connsiteX35" fmla="*/ 2182634 w 4345388"/>
                  <a:gd name="connsiteY35" fmla="*/ 381663 h 1745656"/>
                  <a:gd name="connsiteX36" fmla="*/ 2274074 w 4345388"/>
                  <a:gd name="connsiteY36" fmla="*/ 377687 h 1745656"/>
                  <a:gd name="connsiteX37" fmla="*/ 2289976 w 4345388"/>
                  <a:gd name="connsiteY37" fmla="*/ 365760 h 1745656"/>
                  <a:gd name="connsiteX38" fmla="*/ 2313830 w 4345388"/>
                  <a:gd name="connsiteY38" fmla="*/ 345882 h 1745656"/>
                  <a:gd name="connsiteX39" fmla="*/ 2337684 w 4345388"/>
                  <a:gd name="connsiteY39" fmla="*/ 314077 h 1745656"/>
                  <a:gd name="connsiteX40" fmla="*/ 2345635 w 4345388"/>
                  <a:gd name="connsiteY40" fmla="*/ 290223 h 1745656"/>
                  <a:gd name="connsiteX41" fmla="*/ 2361538 w 4345388"/>
                  <a:gd name="connsiteY41" fmla="*/ 258418 h 1745656"/>
                  <a:gd name="connsiteX42" fmla="*/ 2365514 w 4345388"/>
                  <a:gd name="connsiteY42" fmla="*/ 242515 h 1745656"/>
                  <a:gd name="connsiteX43" fmla="*/ 2373465 w 4345388"/>
                  <a:gd name="connsiteY43" fmla="*/ 222637 h 1745656"/>
                  <a:gd name="connsiteX44" fmla="*/ 2377441 w 4345388"/>
                  <a:gd name="connsiteY44" fmla="*/ 210710 h 1745656"/>
                  <a:gd name="connsiteX45" fmla="*/ 2381416 w 4345388"/>
                  <a:gd name="connsiteY45" fmla="*/ 421420 h 1745656"/>
                  <a:gd name="connsiteX46" fmla="*/ 2385392 w 4345388"/>
                  <a:gd name="connsiteY46" fmla="*/ 441298 h 1745656"/>
                  <a:gd name="connsiteX47" fmla="*/ 2393343 w 4345388"/>
                  <a:gd name="connsiteY47" fmla="*/ 453225 h 1745656"/>
                  <a:gd name="connsiteX48" fmla="*/ 2413221 w 4345388"/>
                  <a:gd name="connsiteY48" fmla="*/ 489006 h 1745656"/>
                  <a:gd name="connsiteX49" fmla="*/ 2449002 w 4345388"/>
                  <a:gd name="connsiteY49" fmla="*/ 477079 h 1745656"/>
                  <a:gd name="connsiteX50" fmla="*/ 2468881 w 4345388"/>
                  <a:gd name="connsiteY50" fmla="*/ 457200 h 1745656"/>
                  <a:gd name="connsiteX51" fmla="*/ 2500686 w 4345388"/>
                  <a:gd name="connsiteY51" fmla="*/ 417444 h 1745656"/>
                  <a:gd name="connsiteX52" fmla="*/ 2512613 w 4345388"/>
                  <a:gd name="connsiteY52" fmla="*/ 405517 h 1745656"/>
                  <a:gd name="connsiteX53" fmla="*/ 2524540 w 4345388"/>
                  <a:gd name="connsiteY53" fmla="*/ 413468 h 1745656"/>
                  <a:gd name="connsiteX54" fmla="*/ 2532491 w 4345388"/>
                  <a:gd name="connsiteY54" fmla="*/ 437322 h 1745656"/>
                  <a:gd name="connsiteX55" fmla="*/ 2540442 w 4345388"/>
                  <a:gd name="connsiteY55" fmla="*/ 457200 h 1745656"/>
                  <a:gd name="connsiteX56" fmla="*/ 2544418 w 4345388"/>
                  <a:gd name="connsiteY56" fmla="*/ 477079 h 1745656"/>
                  <a:gd name="connsiteX57" fmla="*/ 2552369 w 4345388"/>
                  <a:gd name="connsiteY57" fmla="*/ 492981 h 1745656"/>
                  <a:gd name="connsiteX58" fmla="*/ 2560321 w 4345388"/>
                  <a:gd name="connsiteY58" fmla="*/ 512860 h 1745656"/>
                  <a:gd name="connsiteX59" fmla="*/ 2564296 w 4345388"/>
                  <a:gd name="connsiteY59" fmla="*/ 528762 h 1745656"/>
                  <a:gd name="connsiteX60" fmla="*/ 2576223 w 4345388"/>
                  <a:gd name="connsiteY60" fmla="*/ 544665 h 1745656"/>
                  <a:gd name="connsiteX61" fmla="*/ 2592126 w 4345388"/>
                  <a:gd name="connsiteY61" fmla="*/ 568519 h 1745656"/>
                  <a:gd name="connsiteX62" fmla="*/ 2604053 w 4345388"/>
                  <a:gd name="connsiteY62" fmla="*/ 588397 h 1745656"/>
                  <a:gd name="connsiteX63" fmla="*/ 2623931 w 4345388"/>
                  <a:gd name="connsiteY63" fmla="*/ 580446 h 1745656"/>
                  <a:gd name="connsiteX64" fmla="*/ 2643809 w 4345388"/>
                  <a:gd name="connsiteY64" fmla="*/ 552616 h 1745656"/>
                  <a:gd name="connsiteX65" fmla="*/ 2663687 w 4345388"/>
                  <a:gd name="connsiteY65" fmla="*/ 516835 h 1745656"/>
                  <a:gd name="connsiteX66" fmla="*/ 2679590 w 4345388"/>
                  <a:gd name="connsiteY66" fmla="*/ 481054 h 1745656"/>
                  <a:gd name="connsiteX67" fmla="*/ 2683566 w 4345388"/>
                  <a:gd name="connsiteY67" fmla="*/ 469127 h 1745656"/>
                  <a:gd name="connsiteX68" fmla="*/ 2691517 w 4345388"/>
                  <a:gd name="connsiteY68" fmla="*/ 457200 h 1745656"/>
                  <a:gd name="connsiteX69" fmla="*/ 2703444 w 4345388"/>
                  <a:gd name="connsiteY69" fmla="*/ 425395 h 1745656"/>
                  <a:gd name="connsiteX70" fmla="*/ 2711395 w 4345388"/>
                  <a:gd name="connsiteY70" fmla="*/ 409493 h 1745656"/>
                  <a:gd name="connsiteX71" fmla="*/ 2735249 w 4345388"/>
                  <a:gd name="connsiteY71" fmla="*/ 461176 h 1745656"/>
                  <a:gd name="connsiteX72" fmla="*/ 2755127 w 4345388"/>
                  <a:gd name="connsiteY72" fmla="*/ 504908 h 1745656"/>
                  <a:gd name="connsiteX73" fmla="*/ 2771030 w 4345388"/>
                  <a:gd name="connsiteY73" fmla="*/ 556592 h 1745656"/>
                  <a:gd name="connsiteX74" fmla="*/ 2775006 w 4345388"/>
                  <a:gd name="connsiteY74" fmla="*/ 572494 h 1745656"/>
                  <a:gd name="connsiteX75" fmla="*/ 2782957 w 4345388"/>
                  <a:gd name="connsiteY75" fmla="*/ 588397 h 1745656"/>
                  <a:gd name="connsiteX76" fmla="*/ 2802835 w 4345388"/>
                  <a:gd name="connsiteY76" fmla="*/ 624178 h 1745656"/>
                  <a:gd name="connsiteX77" fmla="*/ 2818738 w 4345388"/>
                  <a:gd name="connsiteY77" fmla="*/ 640080 h 1745656"/>
                  <a:gd name="connsiteX78" fmla="*/ 2830665 w 4345388"/>
                  <a:gd name="connsiteY78" fmla="*/ 663934 h 1745656"/>
                  <a:gd name="connsiteX79" fmla="*/ 2834641 w 4345388"/>
                  <a:gd name="connsiteY79" fmla="*/ 679837 h 1745656"/>
                  <a:gd name="connsiteX80" fmla="*/ 2846567 w 4345388"/>
                  <a:gd name="connsiteY80" fmla="*/ 695740 h 1745656"/>
                  <a:gd name="connsiteX81" fmla="*/ 2862470 w 4345388"/>
                  <a:gd name="connsiteY81" fmla="*/ 743447 h 1745656"/>
                  <a:gd name="connsiteX82" fmla="*/ 2866446 w 4345388"/>
                  <a:gd name="connsiteY82" fmla="*/ 759350 h 1745656"/>
                  <a:gd name="connsiteX83" fmla="*/ 2882348 w 4345388"/>
                  <a:gd name="connsiteY83" fmla="*/ 795131 h 1745656"/>
                  <a:gd name="connsiteX84" fmla="*/ 2886324 w 4345388"/>
                  <a:gd name="connsiteY84" fmla="*/ 811034 h 1745656"/>
                  <a:gd name="connsiteX85" fmla="*/ 2898251 w 4345388"/>
                  <a:gd name="connsiteY85" fmla="*/ 834887 h 1745656"/>
                  <a:gd name="connsiteX86" fmla="*/ 2910178 w 4345388"/>
                  <a:gd name="connsiteY86" fmla="*/ 826936 h 1745656"/>
                  <a:gd name="connsiteX87" fmla="*/ 2949934 w 4345388"/>
                  <a:gd name="connsiteY87" fmla="*/ 751399 h 1745656"/>
                  <a:gd name="connsiteX88" fmla="*/ 2957886 w 4345388"/>
                  <a:gd name="connsiteY88" fmla="*/ 703691 h 1745656"/>
                  <a:gd name="connsiteX89" fmla="*/ 2977764 w 4345388"/>
                  <a:gd name="connsiteY89" fmla="*/ 663934 h 1745656"/>
                  <a:gd name="connsiteX90" fmla="*/ 2981740 w 4345388"/>
                  <a:gd name="connsiteY90" fmla="*/ 620202 h 1745656"/>
                  <a:gd name="connsiteX91" fmla="*/ 3005594 w 4345388"/>
                  <a:gd name="connsiteY91" fmla="*/ 576470 h 1745656"/>
                  <a:gd name="connsiteX92" fmla="*/ 3025472 w 4345388"/>
                  <a:gd name="connsiteY92" fmla="*/ 500933 h 1745656"/>
                  <a:gd name="connsiteX93" fmla="*/ 3041374 w 4345388"/>
                  <a:gd name="connsiteY93" fmla="*/ 421420 h 1745656"/>
                  <a:gd name="connsiteX94" fmla="*/ 3049326 w 4345388"/>
                  <a:gd name="connsiteY94" fmla="*/ 405517 h 1745656"/>
                  <a:gd name="connsiteX95" fmla="*/ 3061253 w 4345388"/>
                  <a:gd name="connsiteY95" fmla="*/ 365760 h 1745656"/>
                  <a:gd name="connsiteX96" fmla="*/ 3085107 w 4345388"/>
                  <a:gd name="connsiteY96" fmla="*/ 310101 h 1745656"/>
                  <a:gd name="connsiteX97" fmla="*/ 3101009 w 4345388"/>
                  <a:gd name="connsiteY97" fmla="*/ 349858 h 1745656"/>
                  <a:gd name="connsiteX98" fmla="*/ 3104985 w 4345388"/>
                  <a:gd name="connsiteY98" fmla="*/ 373712 h 1745656"/>
                  <a:gd name="connsiteX99" fmla="*/ 3116912 w 4345388"/>
                  <a:gd name="connsiteY99" fmla="*/ 429371 h 1745656"/>
                  <a:gd name="connsiteX100" fmla="*/ 3136790 w 4345388"/>
                  <a:gd name="connsiteY100" fmla="*/ 489006 h 1745656"/>
                  <a:gd name="connsiteX101" fmla="*/ 3180522 w 4345388"/>
                  <a:gd name="connsiteY101" fmla="*/ 652007 h 1745656"/>
                  <a:gd name="connsiteX102" fmla="*/ 3196425 w 4345388"/>
                  <a:gd name="connsiteY102" fmla="*/ 703691 h 1745656"/>
                  <a:gd name="connsiteX103" fmla="*/ 3220279 w 4345388"/>
                  <a:gd name="connsiteY103" fmla="*/ 807058 h 1745656"/>
                  <a:gd name="connsiteX104" fmla="*/ 3248108 w 4345388"/>
                  <a:gd name="connsiteY104" fmla="*/ 898498 h 1745656"/>
                  <a:gd name="connsiteX105" fmla="*/ 3252084 w 4345388"/>
                  <a:gd name="connsiteY105" fmla="*/ 926327 h 1745656"/>
                  <a:gd name="connsiteX106" fmla="*/ 3267987 w 4345388"/>
                  <a:gd name="connsiteY106" fmla="*/ 966084 h 1745656"/>
                  <a:gd name="connsiteX107" fmla="*/ 3271962 w 4345388"/>
                  <a:gd name="connsiteY107" fmla="*/ 978011 h 1745656"/>
                  <a:gd name="connsiteX108" fmla="*/ 3283889 w 4345388"/>
                  <a:gd name="connsiteY108" fmla="*/ 981987 h 1745656"/>
                  <a:gd name="connsiteX109" fmla="*/ 3291841 w 4345388"/>
                  <a:gd name="connsiteY109" fmla="*/ 974035 h 1745656"/>
                  <a:gd name="connsiteX110" fmla="*/ 3307743 w 4345388"/>
                  <a:gd name="connsiteY110" fmla="*/ 942230 h 1745656"/>
                  <a:gd name="connsiteX111" fmla="*/ 3315694 w 4345388"/>
                  <a:gd name="connsiteY111" fmla="*/ 918376 h 1745656"/>
                  <a:gd name="connsiteX112" fmla="*/ 3335573 w 4345388"/>
                  <a:gd name="connsiteY112" fmla="*/ 950181 h 1745656"/>
                  <a:gd name="connsiteX113" fmla="*/ 3367378 w 4345388"/>
                  <a:gd name="connsiteY113" fmla="*/ 1021743 h 1745656"/>
                  <a:gd name="connsiteX114" fmla="*/ 3399183 w 4345388"/>
                  <a:gd name="connsiteY114" fmla="*/ 1077402 h 1745656"/>
                  <a:gd name="connsiteX115" fmla="*/ 3415086 w 4345388"/>
                  <a:gd name="connsiteY115" fmla="*/ 1073427 h 1745656"/>
                  <a:gd name="connsiteX116" fmla="*/ 3430988 w 4345388"/>
                  <a:gd name="connsiteY116" fmla="*/ 1045597 h 1745656"/>
                  <a:gd name="connsiteX117" fmla="*/ 3454842 w 4345388"/>
                  <a:gd name="connsiteY117" fmla="*/ 993914 h 1745656"/>
                  <a:gd name="connsiteX118" fmla="*/ 3478696 w 4345388"/>
                  <a:gd name="connsiteY118" fmla="*/ 942230 h 1745656"/>
                  <a:gd name="connsiteX119" fmla="*/ 3490623 w 4345388"/>
                  <a:gd name="connsiteY119" fmla="*/ 938254 h 1745656"/>
                  <a:gd name="connsiteX120" fmla="*/ 3522428 w 4345388"/>
                  <a:gd name="connsiteY120" fmla="*/ 981987 h 1745656"/>
                  <a:gd name="connsiteX121" fmla="*/ 3538331 w 4345388"/>
                  <a:gd name="connsiteY121" fmla="*/ 1001865 h 1745656"/>
                  <a:gd name="connsiteX122" fmla="*/ 3582063 w 4345388"/>
                  <a:gd name="connsiteY122" fmla="*/ 1085354 h 1745656"/>
                  <a:gd name="connsiteX123" fmla="*/ 3609893 w 4345388"/>
                  <a:gd name="connsiteY123" fmla="*/ 1137037 h 1745656"/>
                  <a:gd name="connsiteX124" fmla="*/ 3629771 w 4345388"/>
                  <a:gd name="connsiteY124" fmla="*/ 1184745 h 1745656"/>
                  <a:gd name="connsiteX125" fmla="*/ 3641698 w 4345388"/>
                  <a:gd name="connsiteY125" fmla="*/ 1200647 h 1745656"/>
                  <a:gd name="connsiteX126" fmla="*/ 3653625 w 4345388"/>
                  <a:gd name="connsiteY126" fmla="*/ 1228477 h 1745656"/>
                  <a:gd name="connsiteX127" fmla="*/ 3665552 w 4345388"/>
                  <a:gd name="connsiteY127" fmla="*/ 1216550 h 1745656"/>
                  <a:gd name="connsiteX128" fmla="*/ 3721211 w 4345388"/>
                  <a:gd name="connsiteY128" fmla="*/ 1045597 h 1745656"/>
                  <a:gd name="connsiteX129" fmla="*/ 3768919 w 4345388"/>
                  <a:gd name="connsiteY129" fmla="*/ 882595 h 1745656"/>
                  <a:gd name="connsiteX130" fmla="*/ 3776870 w 4345388"/>
                  <a:gd name="connsiteY130" fmla="*/ 830912 h 1745656"/>
                  <a:gd name="connsiteX131" fmla="*/ 3792773 w 4345388"/>
                  <a:gd name="connsiteY131" fmla="*/ 795131 h 1745656"/>
                  <a:gd name="connsiteX132" fmla="*/ 3800724 w 4345388"/>
                  <a:gd name="connsiteY132" fmla="*/ 771277 h 1745656"/>
                  <a:gd name="connsiteX133" fmla="*/ 3808675 w 4345388"/>
                  <a:gd name="connsiteY133" fmla="*/ 735496 h 1745656"/>
                  <a:gd name="connsiteX134" fmla="*/ 3824578 w 4345388"/>
                  <a:gd name="connsiteY134" fmla="*/ 711642 h 1745656"/>
                  <a:gd name="connsiteX135" fmla="*/ 3828554 w 4345388"/>
                  <a:gd name="connsiteY135" fmla="*/ 723569 h 1745656"/>
                  <a:gd name="connsiteX136" fmla="*/ 3836505 w 4345388"/>
                  <a:gd name="connsiteY136" fmla="*/ 735496 h 1745656"/>
                  <a:gd name="connsiteX137" fmla="*/ 3840481 w 4345388"/>
                  <a:gd name="connsiteY137" fmla="*/ 763326 h 1745656"/>
                  <a:gd name="connsiteX138" fmla="*/ 3884213 w 4345388"/>
                  <a:gd name="connsiteY138" fmla="*/ 926327 h 1745656"/>
                  <a:gd name="connsiteX139" fmla="*/ 3896140 w 4345388"/>
                  <a:gd name="connsiteY139" fmla="*/ 958133 h 1745656"/>
                  <a:gd name="connsiteX140" fmla="*/ 3904091 w 4345388"/>
                  <a:gd name="connsiteY140" fmla="*/ 997889 h 1745656"/>
                  <a:gd name="connsiteX141" fmla="*/ 3916018 w 4345388"/>
                  <a:gd name="connsiteY141" fmla="*/ 1049573 h 1745656"/>
                  <a:gd name="connsiteX142" fmla="*/ 3947823 w 4345388"/>
                  <a:gd name="connsiteY142" fmla="*/ 1152940 h 1745656"/>
                  <a:gd name="connsiteX143" fmla="*/ 3959750 w 4345388"/>
                  <a:gd name="connsiteY143" fmla="*/ 1172818 h 1745656"/>
                  <a:gd name="connsiteX144" fmla="*/ 3971677 w 4345388"/>
                  <a:gd name="connsiteY144" fmla="*/ 1220526 h 1745656"/>
                  <a:gd name="connsiteX145" fmla="*/ 3995531 w 4345388"/>
                  <a:gd name="connsiteY145" fmla="*/ 1327868 h 1745656"/>
                  <a:gd name="connsiteX146" fmla="*/ 4023361 w 4345388"/>
                  <a:gd name="connsiteY146" fmla="*/ 1363649 h 1745656"/>
                  <a:gd name="connsiteX147" fmla="*/ 4031312 w 4345388"/>
                  <a:gd name="connsiteY147" fmla="*/ 1375576 h 1745656"/>
                  <a:gd name="connsiteX148" fmla="*/ 4043239 w 4345388"/>
                  <a:gd name="connsiteY148" fmla="*/ 1399430 h 1745656"/>
                  <a:gd name="connsiteX149" fmla="*/ 4055166 w 4345388"/>
                  <a:gd name="connsiteY149" fmla="*/ 1403406 h 1745656"/>
                  <a:gd name="connsiteX150" fmla="*/ 4082995 w 4345388"/>
                  <a:gd name="connsiteY150" fmla="*/ 1411357 h 1745656"/>
                  <a:gd name="connsiteX151" fmla="*/ 4114801 w 4345388"/>
                  <a:gd name="connsiteY151" fmla="*/ 1415333 h 1745656"/>
                  <a:gd name="connsiteX152" fmla="*/ 4130703 w 4345388"/>
                  <a:gd name="connsiteY152" fmla="*/ 1419308 h 1745656"/>
                  <a:gd name="connsiteX153" fmla="*/ 4154557 w 4345388"/>
                  <a:gd name="connsiteY153" fmla="*/ 1411357 h 1745656"/>
                  <a:gd name="connsiteX154" fmla="*/ 4166484 w 4345388"/>
                  <a:gd name="connsiteY154" fmla="*/ 1399430 h 1745656"/>
                  <a:gd name="connsiteX155" fmla="*/ 4198289 w 4345388"/>
                  <a:gd name="connsiteY155" fmla="*/ 1347747 h 1745656"/>
                  <a:gd name="connsiteX156" fmla="*/ 4234070 w 4345388"/>
                  <a:gd name="connsiteY156" fmla="*/ 1351722 h 1745656"/>
                  <a:gd name="connsiteX157" fmla="*/ 4257924 w 4345388"/>
                  <a:gd name="connsiteY157" fmla="*/ 1371600 h 1745656"/>
                  <a:gd name="connsiteX158" fmla="*/ 4273827 w 4345388"/>
                  <a:gd name="connsiteY158" fmla="*/ 1383527 h 1745656"/>
                  <a:gd name="connsiteX159" fmla="*/ 4313583 w 4345388"/>
                  <a:gd name="connsiteY159" fmla="*/ 1419308 h 1745656"/>
                  <a:gd name="connsiteX160" fmla="*/ 4325510 w 4345388"/>
                  <a:gd name="connsiteY160" fmla="*/ 1439187 h 1745656"/>
                  <a:gd name="connsiteX161" fmla="*/ 4337437 w 4345388"/>
                  <a:gd name="connsiteY161" fmla="*/ 1467016 h 1745656"/>
                  <a:gd name="connsiteX162" fmla="*/ 4345388 w 4345388"/>
                  <a:gd name="connsiteY162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2003729 w 4345388"/>
                  <a:gd name="connsiteY17" fmla="*/ 123246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32445 w 4345388"/>
                  <a:gd name="connsiteY17" fmla="*/ 79001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32445 w 4345388"/>
                  <a:gd name="connsiteY17" fmla="*/ 79001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12780 w 4345388"/>
                  <a:gd name="connsiteY17" fmla="*/ 106039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12780 w 4345388"/>
                  <a:gd name="connsiteY17" fmla="*/ 6425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2000908 w 4345388"/>
                  <a:gd name="connsiteY18" fmla="*/ 140965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57112 h 1761432"/>
                  <a:gd name="connsiteX1" fmla="*/ 1423284 w 4345388"/>
                  <a:gd name="connsiteY1" fmla="*/ 1761087 h 1761432"/>
                  <a:gd name="connsiteX2" fmla="*/ 1619181 w 4345388"/>
                  <a:gd name="connsiteY2" fmla="*/ 1756984 h 1761432"/>
                  <a:gd name="connsiteX3" fmla="*/ 1721458 w 4345388"/>
                  <a:gd name="connsiteY3" fmla="*/ 1708272 h 1761432"/>
                  <a:gd name="connsiteX4" fmla="*/ 1745098 w 4345388"/>
                  <a:gd name="connsiteY4" fmla="*/ 1575685 h 1761432"/>
                  <a:gd name="connsiteX5" fmla="*/ 1750591 w 4345388"/>
                  <a:gd name="connsiteY5" fmla="*/ 1450047 h 1761432"/>
                  <a:gd name="connsiteX6" fmla="*/ 1764976 w 4345388"/>
                  <a:gd name="connsiteY6" fmla="*/ 1353989 h 1761432"/>
                  <a:gd name="connsiteX7" fmla="*/ 1777481 w 4345388"/>
                  <a:gd name="connsiteY7" fmla="*/ 1222857 h 1761432"/>
                  <a:gd name="connsiteX8" fmla="*/ 1791502 w 4345388"/>
                  <a:gd name="connsiteY8" fmla="*/ 1107776 h 1761432"/>
                  <a:gd name="connsiteX9" fmla="*/ 1804947 w 4345388"/>
                  <a:gd name="connsiteY9" fmla="*/ 1013152 h 1761432"/>
                  <a:gd name="connsiteX10" fmla="*/ 1814053 w 4345388"/>
                  <a:gd name="connsiteY10" fmla="*/ 907755 h 1761432"/>
                  <a:gd name="connsiteX11" fmla="*/ 1829805 w 4345388"/>
                  <a:gd name="connsiteY11" fmla="*/ 775832 h 1761432"/>
                  <a:gd name="connsiteX12" fmla="*/ 1842887 w 4345388"/>
                  <a:gd name="connsiteY12" fmla="*/ 637262 h 1761432"/>
                  <a:gd name="connsiteX13" fmla="*/ 1857848 w 4345388"/>
                  <a:gd name="connsiteY13" fmla="*/ 507880 h 1761432"/>
                  <a:gd name="connsiteX14" fmla="*/ 1874905 w 4345388"/>
                  <a:gd name="connsiteY14" fmla="*/ 383332 h 1761432"/>
                  <a:gd name="connsiteX15" fmla="*/ 1885315 w 4345388"/>
                  <a:gd name="connsiteY15" fmla="*/ 295931 h 1761432"/>
                  <a:gd name="connsiteX16" fmla="*/ 1893843 w 4345388"/>
                  <a:gd name="connsiteY16" fmla="*/ 216569 h 1761432"/>
                  <a:gd name="connsiteX17" fmla="*/ 1912780 w 4345388"/>
                  <a:gd name="connsiteY17" fmla="*/ 80028 h 1761432"/>
                  <a:gd name="connsiteX18" fmla="*/ 2000908 w 4345388"/>
                  <a:gd name="connsiteY18" fmla="*/ 156741 h 1761432"/>
                  <a:gd name="connsiteX19" fmla="*/ 2048188 w 4345388"/>
                  <a:gd name="connsiteY19" fmla="*/ 272056 h 1761432"/>
                  <a:gd name="connsiteX20" fmla="*/ 2055413 w 4345388"/>
                  <a:gd name="connsiteY20" fmla="*/ 19752 h 1761432"/>
                  <a:gd name="connsiteX21" fmla="*/ 2075291 w 4345388"/>
                  <a:gd name="connsiteY21" fmla="*/ 15776 h 1761432"/>
                  <a:gd name="connsiteX22" fmla="*/ 2083242 w 4345388"/>
                  <a:gd name="connsiteY22" fmla="*/ 31679 h 1761432"/>
                  <a:gd name="connsiteX23" fmla="*/ 2087218 w 4345388"/>
                  <a:gd name="connsiteY23" fmla="*/ 47582 h 1761432"/>
                  <a:gd name="connsiteX24" fmla="*/ 2099145 w 4345388"/>
                  <a:gd name="connsiteY24" fmla="*/ 95290 h 1761432"/>
                  <a:gd name="connsiteX25" fmla="*/ 2103121 w 4345388"/>
                  <a:gd name="connsiteY25" fmla="*/ 139022 h 1761432"/>
                  <a:gd name="connsiteX26" fmla="*/ 2115047 w 4345388"/>
                  <a:gd name="connsiteY26" fmla="*/ 202632 h 1761432"/>
                  <a:gd name="connsiteX27" fmla="*/ 2119023 w 4345388"/>
                  <a:gd name="connsiteY27" fmla="*/ 214559 h 1761432"/>
                  <a:gd name="connsiteX28" fmla="*/ 2134926 w 4345388"/>
                  <a:gd name="connsiteY28" fmla="*/ 266243 h 1761432"/>
                  <a:gd name="connsiteX29" fmla="*/ 2138901 w 4345388"/>
                  <a:gd name="connsiteY29" fmla="*/ 278170 h 1761432"/>
                  <a:gd name="connsiteX30" fmla="*/ 2142877 w 4345388"/>
                  <a:gd name="connsiteY30" fmla="*/ 302023 h 1761432"/>
                  <a:gd name="connsiteX31" fmla="*/ 2146853 w 4345388"/>
                  <a:gd name="connsiteY31" fmla="*/ 333829 h 1761432"/>
                  <a:gd name="connsiteX32" fmla="*/ 2158780 w 4345388"/>
                  <a:gd name="connsiteY32" fmla="*/ 369610 h 1761432"/>
                  <a:gd name="connsiteX33" fmla="*/ 2170707 w 4345388"/>
                  <a:gd name="connsiteY33" fmla="*/ 393463 h 1761432"/>
                  <a:gd name="connsiteX34" fmla="*/ 2182634 w 4345388"/>
                  <a:gd name="connsiteY34" fmla="*/ 397439 h 1761432"/>
                  <a:gd name="connsiteX35" fmla="*/ 2274074 w 4345388"/>
                  <a:gd name="connsiteY35" fmla="*/ 393463 h 1761432"/>
                  <a:gd name="connsiteX36" fmla="*/ 2289976 w 4345388"/>
                  <a:gd name="connsiteY36" fmla="*/ 381536 h 1761432"/>
                  <a:gd name="connsiteX37" fmla="*/ 2313830 w 4345388"/>
                  <a:gd name="connsiteY37" fmla="*/ 361658 h 1761432"/>
                  <a:gd name="connsiteX38" fmla="*/ 2337684 w 4345388"/>
                  <a:gd name="connsiteY38" fmla="*/ 329853 h 1761432"/>
                  <a:gd name="connsiteX39" fmla="*/ 2345635 w 4345388"/>
                  <a:gd name="connsiteY39" fmla="*/ 305999 h 1761432"/>
                  <a:gd name="connsiteX40" fmla="*/ 2361538 w 4345388"/>
                  <a:gd name="connsiteY40" fmla="*/ 274194 h 1761432"/>
                  <a:gd name="connsiteX41" fmla="*/ 2365514 w 4345388"/>
                  <a:gd name="connsiteY41" fmla="*/ 258291 h 1761432"/>
                  <a:gd name="connsiteX42" fmla="*/ 2373465 w 4345388"/>
                  <a:gd name="connsiteY42" fmla="*/ 238413 h 1761432"/>
                  <a:gd name="connsiteX43" fmla="*/ 2377441 w 4345388"/>
                  <a:gd name="connsiteY43" fmla="*/ 226486 h 1761432"/>
                  <a:gd name="connsiteX44" fmla="*/ 2381416 w 4345388"/>
                  <a:gd name="connsiteY44" fmla="*/ 437196 h 1761432"/>
                  <a:gd name="connsiteX45" fmla="*/ 2385392 w 4345388"/>
                  <a:gd name="connsiteY45" fmla="*/ 457074 h 1761432"/>
                  <a:gd name="connsiteX46" fmla="*/ 2393343 w 4345388"/>
                  <a:gd name="connsiteY46" fmla="*/ 469001 h 1761432"/>
                  <a:gd name="connsiteX47" fmla="*/ 2413221 w 4345388"/>
                  <a:gd name="connsiteY47" fmla="*/ 504782 h 1761432"/>
                  <a:gd name="connsiteX48" fmla="*/ 2449002 w 4345388"/>
                  <a:gd name="connsiteY48" fmla="*/ 492855 h 1761432"/>
                  <a:gd name="connsiteX49" fmla="*/ 2468881 w 4345388"/>
                  <a:gd name="connsiteY49" fmla="*/ 472976 h 1761432"/>
                  <a:gd name="connsiteX50" fmla="*/ 2500686 w 4345388"/>
                  <a:gd name="connsiteY50" fmla="*/ 433220 h 1761432"/>
                  <a:gd name="connsiteX51" fmla="*/ 2512613 w 4345388"/>
                  <a:gd name="connsiteY51" fmla="*/ 421293 h 1761432"/>
                  <a:gd name="connsiteX52" fmla="*/ 2524540 w 4345388"/>
                  <a:gd name="connsiteY52" fmla="*/ 429244 h 1761432"/>
                  <a:gd name="connsiteX53" fmla="*/ 2532491 w 4345388"/>
                  <a:gd name="connsiteY53" fmla="*/ 453098 h 1761432"/>
                  <a:gd name="connsiteX54" fmla="*/ 2540442 w 4345388"/>
                  <a:gd name="connsiteY54" fmla="*/ 472976 h 1761432"/>
                  <a:gd name="connsiteX55" fmla="*/ 2544418 w 4345388"/>
                  <a:gd name="connsiteY55" fmla="*/ 492855 h 1761432"/>
                  <a:gd name="connsiteX56" fmla="*/ 2552369 w 4345388"/>
                  <a:gd name="connsiteY56" fmla="*/ 508757 h 1761432"/>
                  <a:gd name="connsiteX57" fmla="*/ 2560321 w 4345388"/>
                  <a:gd name="connsiteY57" fmla="*/ 528636 h 1761432"/>
                  <a:gd name="connsiteX58" fmla="*/ 2564296 w 4345388"/>
                  <a:gd name="connsiteY58" fmla="*/ 544538 h 1761432"/>
                  <a:gd name="connsiteX59" fmla="*/ 2576223 w 4345388"/>
                  <a:gd name="connsiteY59" fmla="*/ 560441 h 1761432"/>
                  <a:gd name="connsiteX60" fmla="*/ 2592126 w 4345388"/>
                  <a:gd name="connsiteY60" fmla="*/ 584295 h 1761432"/>
                  <a:gd name="connsiteX61" fmla="*/ 2604053 w 4345388"/>
                  <a:gd name="connsiteY61" fmla="*/ 604173 h 1761432"/>
                  <a:gd name="connsiteX62" fmla="*/ 2623931 w 4345388"/>
                  <a:gd name="connsiteY62" fmla="*/ 596222 h 1761432"/>
                  <a:gd name="connsiteX63" fmla="*/ 2643809 w 4345388"/>
                  <a:gd name="connsiteY63" fmla="*/ 568392 h 1761432"/>
                  <a:gd name="connsiteX64" fmla="*/ 2663687 w 4345388"/>
                  <a:gd name="connsiteY64" fmla="*/ 532611 h 1761432"/>
                  <a:gd name="connsiteX65" fmla="*/ 2679590 w 4345388"/>
                  <a:gd name="connsiteY65" fmla="*/ 496830 h 1761432"/>
                  <a:gd name="connsiteX66" fmla="*/ 2683566 w 4345388"/>
                  <a:gd name="connsiteY66" fmla="*/ 484903 h 1761432"/>
                  <a:gd name="connsiteX67" fmla="*/ 2691517 w 4345388"/>
                  <a:gd name="connsiteY67" fmla="*/ 472976 h 1761432"/>
                  <a:gd name="connsiteX68" fmla="*/ 2703444 w 4345388"/>
                  <a:gd name="connsiteY68" fmla="*/ 441171 h 1761432"/>
                  <a:gd name="connsiteX69" fmla="*/ 2711395 w 4345388"/>
                  <a:gd name="connsiteY69" fmla="*/ 425269 h 1761432"/>
                  <a:gd name="connsiteX70" fmla="*/ 2735249 w 4345388"/>
                  <a:gd name="connsiteY70" fmla="*/ 476952 h 1761432"/>
                  <a:gd name="connsiteX71" fmla="*/ 2755127 w 4345388"/>
                  <a:gd name="connsiteY71" fmla="*/ 520684 h 1761432"/>
                  <a:gd name="connsiteX72" fmla="*/ 2771030 w 4345388"/>
                  <a:gd name="connsiteY72" fmla="*/ 572368 h 1761432"/>
                  <a:gd name="connsiteX73" fmla="*/ 2775006 w 4345388"/>
                  <a:gd name="connsiteY73" fmla="*/ 588270 h 1761432"/>
                  <a:gd name="connsiteX74" fmla="*/ 2782957 w 4345388"/>
                  <a:gd name="connsiteY74" fmla="*/ 604173 h 1761432"/>
                  <a:gd name="connsiteX75" fmla="*/ 2802835 w 4345388"/>
                  <a:gd name="connsiteY75" fmla="*/ 639954 h 1761432"/>
                  <a:gd name="connsiteX76" fmla="*/ 2818738 w 4345388"/>
                  <a:gd name="connsiteY76" fmla="*/ 655856 h 1761432"/>
                  <a:gd name="connsiteX77" fmla="*/ 2830665 w 4345388"/>
                  <a:gd name="connsiteY77" fmla="*/ 679710 h 1761432"/>
                  <a:gd name="connsiteX78" fmla="*/ 2834641 w 4345388"/>
                  <a:gd name="connsiteY78" fmla="*/ 695613 h 1761432"/>
                  <a:gd name="connsiteX79" fmla="*/ 2846567 w 4345388"/>
                  <a:gd name="connsiteY79" fmla="*/ 711516 h 1761432"/>
                  <a:gd name="connsiteX80" fmla="*/ 2862470 w 4345388"/>
                  <a:gd name="connsiteY80" fmla="*/ 759223 h 1761432"/>
                  <a:gd name="connsiteX81" fmla="*/ 2866446 w 4345388"/>
                  <a:gd name="connsiteY81" fmla="*/ 775126 h 1761432"/>
                  <a:gd name="connsiteX82" fmla="*/ 2882348 w 4345388"/>
                  <a:gd name="connsiteY82" fmla="*/ 810907 h 1761432"/>
                  <a:gd name="connsiteX83" fmla="*/ 2886324 w 4345388"/>
                  <a:gd name="connsiteY83" fmla="*/ 826810 h 1761432"/>
                  <a:gd name="connsiteX84" fmla="*/ 2898251 w 4345388"/>
                  <a:gd name="connsiteY84" fmla="*/ 850663 h 1761432"/>
                  <a:gd name="connsiteX85" fmla="*/ 2910178 w 4345388"/>
                  <a:gd name="connsiteY85" fmla="*/ 842712 h 1761432"/>
                  <a:gd name="connsiteX86" fmla="*/ 2949934 w 4345388"/>
                  <a:gd name="connsiteY86" fmla="*/ 767175 h 1761432"/>
                  <a:gd name="connsiteX87" fmla="*/ 2957886 w 4345388"/>
                  <a:gd name="connsiteY87" fmla="*/ 719467 h 1761432"/>
                  <a:gd name="connsiteX88" fmla="*/ 2977764 w 4345388"/>
                  <a:gd name="connsiteY88" fmla="*/ 679710 h 1761432"/>
                  <a:gd name="connsiteX89" fmla="*/ 2981740 w 4345388"/>
                  <a:gd name="connsiteY89" fmla="*/ 635978 h 1761432"/>
                  <a:gd name="connsiteX90" fmla="*/ 3005594 w 4345388"/>
                  <a:gd name="connsiteY90" fmla="*/ 592246 h 1761432"/>
                  <a:gd name="connsiteX91" fmla="*/ 3025472 w 4345388"/>
                  <a:gd name="connsiteY91" fmla="*/ 516709 h 1761432"/>
                  <a:gd name="connsiteX92" fmla="*/ 3041374 w 4345388"/>
                  <a:gd name="connsiteY92" fmla="*/ 437196 h 1761432"/>
                  <a:gd name="connsiteX93" fmla="*/ 3049326 w 4345388"/>
                  <a:gd name="connsiteY93" fmla="*/ 421293 h 1761432"/>
                  <a:gd name="connsiteX94" fmla="*/ 3061253 w 4345388"/>
                  <a:gd name="connsiteY94" fmla="*/ 381536 h 1761432"/>
                  <a:gd name="connsiteX95" fmla="*/ 3085107 w 4345388"/>
                  <a:gd name="connsiteY95" fmla="*/ 325877 h 1761432"/>
                  <a:gd name="connsiteX96" fmla="*/ 3101009 w 4345388"/>
                  <a:gd name="connsiteY96" fmla="*/ 365634 h 1761432"/>
                  <a:gd name="connsiteX97" fmla="*/ 3104985 w 4345388"/>
                  <a:gd name="connsiteY97" fmla="*/ 389488 h 1761432"/>
                  <a:gd name="connsiteX98" fmla="*/ 3116912 w 4345388"/>
                  <a:gd name="connsiteY98" fmla="*/ 445147 h 1761432"/>
                  <a:gd name="connsiteX99" fmla="*/ 3136790 w 4345388"/>
                  <a:gd name="connsiteY99" fmla="*/ 504782 h 1761432"/>
                  <a:gd name="connsiteX100" fmla="*/ 3180522 w 4345388"/>
                  <a:gd name="connsiteY100" fmla="*/ 667783 h 1761432"/>
                  <a:gd name="connsiteX101" fmla="*/ 3196425 w 4345388"/>
                  <a:gd name="connsiteY101" fmla="*/ 719467 h 1761432"/>
                  <a:gd name="connsiteX102" fmla="*/ 3220279 w 4345388"/>
                  <a:gd name="connsiteY102" fmla="*/ 822834 h 1761432"/>
                  <a:gd name="connsiteX103" fmla="*/ 3248108 w 4345388"/>
                  <a:gd name="connsiteY103" fmla="*/ 914274 h 1761432"/>
                  <a:gd name="connsiteX104" fmla="*/ 3252084 w 4345388"/>
                  <a:gd name="connsiteY104" fmla="*/ 942103 h 1761432"/>
                  <a:gd name="connsiteX105" fmla="*/ 3267987 w 4345388"/>
                  <a:gd name="connsiteY105" fmla="*/ 981860 h 1761432"/>
                  <a:gd name="connsiteX106" fmla="*/ 3271962 w 4345388"/>
                  <a:gd name="connsiteY106" fmla="*/ 993787 h 1761432"/>
                  <a:gd name="connsiteX107" fmla="*/ 3283889 w 4345388"/>
                  <a:gd name="connsiteY107" fmla="*/ 997763 h 1761432"/>
                  <a:gd name="connsiteX108" fmla="*/ 3291841 w 4345388"/>
                  <a:gd name="connsiteY108" fmla="*/ 989811 h 1761432"/>
                  <a:gd name="connsiteX109" fmla="*/ 3307743 w 4345388"/>
                  <a:gd name="connsiteY109" fmla="*/ 958006 h 1761432"/>
                  <a:gd name="connsiteX110" fmla="*/ 3315694 w 4345388"/>
                  <a:gd name="connsiteY110" fmla="*/ 934152 h 1761432"/>
                  <a:gd name="connsiteX111" fmla="*/ 3335573 w 4345388"/>
                  <a:gd name="connsiteY111" fmla="*/ 965957 h 1761432"/>
                  <a:gd name="connsiteX112" fmla="*/ 3367378 w 4345388"/>
                  <a:gd name="connsiteY112" fmla="*/ 1037519 h 1761432"/>
                  <a:gd name="connsiteX113" fmla="*/ 3399183 w 4345388"/>
                  <a:gd name="connsiteY113" fmla="*/ 1093178 h 1761432"/>
                  <a:gd name="connsiteX114" fmla="*/ 3415086 w 4345388"/>
                  <a:gd name="connsiteY114" fmla="*/ 1089203 h 1761432"/>
                  <a:gd name="connsiteX115" fmla="*/ 3430988 w 4345388"/>
                  <a:gd name="connsiteY115" fmla="*/ 1061373 h 1761432"/>
                  <a:gd name="connsiteX116" fmla="*/ 3454842 w 4345388"/>
                  <a:gd name="connsiteY116" fmla="*/ 1009690 h 1761432"/>
                  <a:gd name="connsiteX117" fmla="*/ 3478696 w 4345388"/>
                  <a:gd name="connsiteY117" fmla="*/ 958006 h 1761432"/>
                  <a:gd name="connsiteX118" fmla="*/ 3490623 w 4345388"/>
                  <a:gd name="connsiteY118" fmla="*/ 954030 h 1761432"/>
                  <a:gd name="connsiteX119" fmla="*/ 3522428 w 4345388"/>
                  <a:gd name="connsiteY119" fmla="*/ 997763 h 1761432"/>
                  <a:gd name="connsiteX120" fmla="*/ 3538331 w 4345388"/>
                  <a:gd name="connsiteY120" fmla="*/ 1017641 h 1761432"/>
                  <a:gd name="connsiteX121" fmla="*/ 3582063 w 4345388"/>
                  <a:gd name="connsiteY121" fmla="*/ 1101130 h 1761432"/>
                  <a:gd name="connsiteX122" fmla="*/ 3609893 w 4345388"/>
                  <a:gd name="connsiteY122" fmla="*/ 1152813 h 1761432"/>
                  <a:gd name="connsiteX123" fmla="*/ 3629771 w 4345388"/>
                  <a:gd name="connsiteY123" fmla="*/ 1200521 h 1761432"/>
                  <a:gd name="connsiteX124" fmla="*/ 3641698 w 4345388"/>
                  <a:gd name="connsiteY124" fmla="*/ 1216423 h 1761432"/>
                  <a:gd name="connsiteX125" fmla="*/ 3653625 w 4345388"/>
                  <a:gd name="connsiteY125" fmla="*/ 1244253 h 1761432"/>
                  <a:gd name="connsiteX126" fmla="*/ 3665552 w 4345388"/>
                  <a:gd name="connsiteY126" fmla="*/ 1232326 h 1761432"/>
                  <a:gd name="connsiteX127" fmla="*/ 3721211 w 4345388"/>
                  <a:gd name="connsiteY127" fmla="*/ 1061373 h 1761432"/>
                  <a:gd name="connsiteX128" fmla="*/ 3768919 w 4345388"/>
                  <a:gd name="connsiteY128" fmla="*/ 898371 h 1761432"/>
                  <a:gd name="connsiteX129" fmla="*/ 3776870 w 4345388"/>
                  <a:gd name="connsiteY129" fmla="*/ 846688 h 1761432"/>
                  <a:gd name="connsiteX130" fmla="*/ 3792773 w 4345388"/>
                  <a:gd name="connsiteY130" fmla="*/ 810907 h 1761432"/>
                  <a:gd name="connsiteX131" fmla="*/ 3800724 w 4345388"/>
                  <a:gd name="connsiteY131" fmla="*/ 787053 h 1761432"/>
                  <a:gd name="connsiteX132" fmla="*/ 3808675 w 4345388"/>
                  <a:gd name="connsiteY132" fmla="*/ 751272 h 1761432"/>
                  <a:gd name="connsiteX133" fmla="*/ 3824578 w 4345388"/>
                  <a:gd name="connsiteY133" fmla="*/ 727418 h 1761432"/>
                  <a:gd name="connsiteX134" fmla="*/ 3828554 w 4345388"/>
                  <a:gd name="connsiteY134" fmla="*/ 739345 h 1761432"/>
                  <a:gd name="connsiteX135" fmla="*/ 3836505 w 4345388"/>
                  <a:gd name="connsiteY135" fmla="*/ 751272 h 1761432"/>
                  <a:gd name="connsiteX136" fmla="*/ 3840481 w 4345388"/>
                  <a:gd name="connsiteY136" fmla="*/ 779102 h 1761432"/>
                  <a:gd name="connsiteX137" fmla="*/ 3884213 w 4345388"/>
                  <a:gd name="connsiteY137" fmla="*/ 942103 h 1761432"/>
                  <a:gd name="connsiteX138" fmla="*/ 3896140 w 4345388"/>
                  <a:gd name="connsiteY138" fmla="*/ 973909 h 1761432"/>
                  <a:gd name="connsiteX139" fmla="*/ 3904091 w 4345388"/>
                  <a:gd name="connsiteY139" fmla="*/ 1013665 h 1761432"/>
                  <a:gd name="connsiteX140" fmla="*/ 3916018 w 4345388"/>
                  <a:gd name="connsiteY140" fmla="*/ 1065349 h 1761432"/>
                  <a:gd name="connsiteX141" fmla="*/ 3947823 w 4345388"/>
                  <a:gd name="connsiteY141" fmla="*/ 1168716 h 1761432"/>
                  <a:gd name="connsiteX142" fmla="*/ 3959750 w 4345388"/>
                  <a:gd name="connsiteY142" fmla="*/ 1188594 h 1761432"/>
                  <a:gd name="connsiteX143" fmla="*/ 3971677 w 4345388"/>
                  <a:gd name="connsiteY143" fmla="*/ 1236302 h 1761432"/>
                  <a:gd name="connsiteX144" fmla="*/ 3995531 w 4345388"/>
                  <a:gd name="connsiteY144" fmla="*/ 1343644 h 1761432"/>
                  <a:gd name="connsiteX145" fmla="*/ 4023361 w 4345388"/>
                  <a:gd name="connsiteY145" fmla="*/ 1379425 h 1761432"/>
                  <a:gd name="connsiteX146" fmla="*/ 4031312 w 4345388"/>
                  <a:gd name="connsiteY146" fmla="*/ 1391352 h 1761432"/>
                  <a:gd name="connsiteX147" fmla="*/ 4043239 w 4345388"/>
                  <a:gd name="connsiteY147" fmla="*/ 1415206 h 1761432"/>
                  <a:gd name="connsiteX148" fmla="*/ 4055166 w 4345388"/>
                  <a:gd name="connsiteY148" fmla="*/ 1419182 h 1761432"/>
                  <a:gd name="connsiteX149" fmla="*/ 4082995 w 4345388"/>
                  <a:gd name="connsiteY149" fmla="*/ 1427133 h 1761432"/>
                  <a:gd name="connsiteX150" fmla="*/ 4114801 w 4345388"/>
                  <a:gd name="connsiteY150" fmla="*/ 1431109 h 1761432"/>
                  <a:gd name="connsiteX151" fmla="*/ 4130703 w 4345388"/>
                  <a:gd name="connsiteY151" fmla="*/ 1435084 h 1761432"/>
                  <a:gd name="connsiteX152" fmla="*/ 4154557 w 4345388"/>
                  <a:gd name="connsiteY152" fmla="*/ 1427133 h 1761432"/>
                  <a:gd name="connsiteX153" fmla="*/ 4166484 w 4345388"/>
                  <a:gd name="connsiteY153" fmla="*/ 1415206 h 1761432"/>
                  <a:gd name="connsiteX154" fmla="*/ 4198289 w 4345388"/>
                  <a:gd name="connsiteY154" fmla="*/ 1363523 h 1761432"/>
                  <a:gd name="connsiteX155" fmla="*/ 4234070 w 4345388"/>
                  <a:gd name="connsiteY155" fmla="*/ 1367498 h 1761432"/>
                  <a:gd name="connsiteX156" fmla="*/ 4257924 w 4345388"/>
                  <a:gd name="connsiteY156" fmla="*/ 1387376 h 1761432"/>
                  <a:gd name="connsiteX157" fmla="*/ 4273827 w 4345388"/>
                  <a:gd name="connsiteY157" fmla="*/ 1399303 h 1761432"/>
                  <a:gd name="connsiteX158" fmla="*/ 4313583 w 4345388"/>
                  <a:gd name="connsiteY158" fmla="*/ 1435084 h 1761432"/>
                  <a:gd name="connsiteX159" fmla="*/ 4325510 w 4345388"/>
                  <a:gd name="connsiteY159" fmla="*/ 1454963 h 1761432"/>
                  <a:gd name="connsiteX160" fmla="*/ 4337437 w 4345388"/>
                  <a:gd name="connsiteY160" fmla="*/ 1482792 h 1761432"/>
                  <a:gd name="connsiteX161" fmla="*/ 4345388 w 4345388"/>
                  <a:gd name="connsiteY161" fmla="*/ 1502670 h 1761432"/>
                  <a:gd name="connsiteX0" fmla="*/ 0 w 4345388"/>
                  <a:gd name="connsiteY0" fmla="*/ 1757112 h 1761432"/>
                  <a:gd name="connsiteX1" fmla="*/ 1423284 w 4345388"/>
                  <a:gd name="connsiteY1" fmla="*/ 1761087 h 1761432"/>
                  <a:gd name="connsiteX2" fmla="*/ 1619181 w 4345388"/>
                  <a:gd name="connsiteY2" fmla="*/ 1756984 h 1761432"/>
                  <a:gd name="connsiteX3" fmla="*/ 1721458 w 4345388"/>
                  <a:gd name="connsiteY3" fmla="*/ 1708272 h 1761432"/>
                  <a:gd name="connsiteX4" fmla="*/ 1745098 w 4345388"/>
                  <a:gd name="connsiteY4" fmla="*/ 1575685 h 1761432"/>
                  <a:gd name="connsiteX5" fmla="*/ 1750591 w 4345388"/>
                  <a:gd name="connsiteY5" fmla="*/ 1450047 h 1761432"/>
                  <a:gd name="connsiteX6" fmla="*/ 1764976 w 4345388"/>
                  <a:gd name="connsiteY6" fmla="*/ 1353989 h 1761432"/>
                  <a:gd name="connsiteX7" fmla="*/ 1777481 w 4345388"/>
                  <a:gd name="connsiteY7" fmla="*/ 1222857 h 1761432"/>
                  <a:gd name="connsiteX8" fmla="*/ 1791502 w 4345388"/>
                  <a:gd name="connsiteY8" fmla="*/ 1107776 h 1761432"/>
                  <a:gd name="connsiteX9" fmla="*/ 1804947 w 4345388"/>
                  <a:gd name="connsiteY9" fmla="*/ 1013152 h 1761432"/>
                  <a:gd name="connsiteX10" fmla="*/ 1814053 w 4345388"/>
                  <a:gd name="connsiteY10" fmla="*/ 907755 h 1761432"/>
                  <a:gd name="connsiteX11" fmla="*/ 1829805 w 4345388"/>
                  <a:gd name="connsiteY11" fmla="*/ 775832 h 1761432"/>
                  <a:gd name="connsiteX12" fmla="*/ 1842887 w 4345388"/>
                  <a:gd name="connsiteY12" fmla="*/ 637262 h 1761432"/>
                  <a:gd name="connsiteX13" fmla="*/ 1857848 w 4345388"/>
                  <a:gd name="connsiteY13" fmla="*/ 507880 h 1761432"/>
                  <a:gd name="connsiteX14" fmla="*/ 1874905 w 4345388"/>
                  <a:gd name="connsiteY14" fmla="*/ 383332 h 1761432"/>
                  <a:gd name="connsiteX15" fmla="*/ 1885315 w 4345388"/>
                  <a:gd name="connsiteY15" fmla="*/ 295931 h 1761432"/>
                  <a:gd name="connsiteX16" fmla="*/ 1893843 w 4345388"/>
                  <a:gd name="connsiteY16" fmla="*/ 216569 h 1761432"/>
                  <a:gd name="connsiteX17" fmla="*/ 1912780 w 4345388"/>
                  <a:gd name="connsiteY17" fmla="*/ 80028 h 1761432"/>
                  <a:gd name="connsiteX18" fmla="*/ 1978785 w 4345388"/>
                  <a:gd name="connsiteY18" fmla="*/ 161657 h 1761432"/>
                  <a:gd name="connsiteX19" fmla="*/ 2048188 w 4345388"/>
                  <a:gd name="connsiteY19" fmla="*/ 272056 h 1761432"/>
                  <a:gd name="connsiteX20" fmla="*/ 2055413 w 4345388"/>
                  <a:gd name="connsiteY20" fmla="*/ 19752 h 1761432"/>
                  <a:gd name="connsiteX21" fmla="*/ 2075291 w 4345388"/>
                  <a:gd name="connsiteY21" fmla="*/ 15776 h 1761432"/>
                  <a:gd name="connsiteX22" fmla="*/ 2083242 w 4345388"/>
                  <a:gd name="connsiteY22" fmla="*/ 31679 h 1761432"/>
                  <a:gd name="connsiteX23" fmla="*/ 2087218 w 4345388"/>
                  <a:gd name="connsiteY23" fmla="*/ 47582 h 1761432"/>
                  <a:gd name="connsiteX24" fmla="*/ 2099145 w 4345388"/>
                  <a:gd name="connsiteY24" fmla="*/ 95290 h 1761432"/>
                  <a:gd name="connsiteX25" fmla="*/ 2103121 w 4345388"/>
                  <a:gd name="connsiteY25" fmla="*/ 139022 h 1761432"/>
                  <a:gd name="connsiteX26" fmla="*/ 2115047 w 4345388"/>
                  <a:gd name="connsiteY26" fmla="*/ 202632 h 1761432"/>
                  <a:gd name="connsiteX27" fmla="*/ 2119023 w 4345388"/>
                  <a:gd name="connsiteY27" fmla="*/ 214559 h 1761432"/>
                  <a:gd name="connsiteX28" fmla="*/ 2134926 w 4345388"/>
                  <a:gd name="connsiteY28" fmla="*/ 266243 h 1761432"/>
                  <a:gd name="connsiteX29" fmla="*/ 2138901 w 4345388"/>
                  <a:gd name="connsiteY29" fmla="*/ 278170 h 1761432"/>
                  <a:gd name="connsiteX30" fmla="*/ 2142877 w 4345388"/>
                  <a:gd name="connsiteY30" fmla="*/ 302023 h 1761432"/>
                  <a:gd name="connsiteX31" fmla="*/ 2146853 w 4345388"/>
                  <a:gd name="connsiteY31" fmla="*/ 333829 h 1761432"/>
                  <a:gd name="connsiteX32" fmla="*/ 2158780 w 4345388"/>
                  <a:gd name="connsiteY32" fmla="*/ 369610 h 1761432"/>
                  <a:gd name="connsiteX33" fmla="*/ 2170707 w 4345388"/>
                  <a:gd name="connsiteY33" fmla="*/ 393463 h 1761432"/>
                  <a:gd name="connsiteX34" fmla="*/ 2182634 w 4345388"/>
                  <a:gd name="connsiteY34" fmla="*/ 397439 h 1761432"/>
                  <a:gd name="connsiteX35" fmla="*/ 2274074 w 4345388"/>
                  <a:gd name="connsiteY35" fmla="*/ 393463 h 1761432"/>
                  <a:gd name="connsiteX36" fmla="*/ 2289976 w 4345388"/>
                  <a:gd name="connsiteY36" fmla="*/ 381536 h 1761432"/>
                  <a:gd name="connsiteX37" fmla="*/ 2313830 w 4345388"/>
                  <a:gd name="connsiteY37" fmla="*/ 361658 h 1761432"/>
                  <a:gd name="connsiteX38" fmla="*/ 2337684 w 4345388"/>
                  <a:gd name="connsiteY38" fmla="*/ 329853 h 1761432"/>
                  <a:gd name="connsiteX39" fmla="*/ 2345635 w 4345388"/>
                  <a:gd name="connsiteY39" fmla="*/ 305999 h 1761432"/>
                  <a:gd name="connsiteX40" fmla="*/ 2361538 w 4345388"/>
                  <a:gd name="connsiteY40" fmla="*/ 274194 h 1761432"/>
                  <a:gd name="connsiteX41" fmla="*/ 2365514 w 4345388"/>
                  <a:gd name="connsiteY41" fmla="*/ 258291 h 1761432"/>
                  <a:gd name="connsiteX42" fmla="*/ 2373465 w 4345388"/>
                  <a:gd name="connsiteY42" fmla="*/ 238413 h 1761432"/>
                  <a:gd name="connsiteX43" fmla="*/ 2377441 w 4345388"/>
                  <a:gd name="connsiteY43" fmla="*/ 226486 h 1761432"/>
                  <a:gd name="connsiteX44" fmla="*/ 2381416 w 4345388"/>
                  <a:gd name="connsiteY44" fmla="*/ 437196 h 1761432"/>
                  <a:gd name="connsiteX45" fmla="*/ 2385392 w 4345388"/>
                  <a:gd name="connsiteY45" fmla="*/ 457074 h 1761432"/>
                  <a:gd name="connsiteX46" fmla="*/ 2393343 w 4345388"/>
                  <a:gd name="connsiteY46" fmla="*/ 469001 h 1761432"/>
                  <a:gd name="connsiteX47" fmla="*/ 2413221 w 4345388"/>
                  <a:gd name="connsiteY47" fmla="*/ 504782 h 1761432"/>
                  <a:gd name="connsiteX48" fmla="*/ 2449002 w 4345388"/>
                  <a:gd name="connsiteY48" fmla="*/ 492855 h 1761432"/>
                  <a:gd name="connsiteX49" fmla="*/ 2468881 w 4345388"/>
                  <a:gd name="connsiteY49" fmla="*/ 472976 h 1761432"/>
                  <a:gd name="connsiteX50" fmla="*/ 2500686 w 4345388"/>
                  <a:gd name="connsiteY50" fmla="*/ 433220 h 1761432"/>
                  <a:gd name="connsiteX51" fmla="*/ 2512613 w 4345388"/>
                  <a:gd name="connsiteY51" fmla="*/ 421293 h 1761432"/>
                  <a:gd name="connsiteX52" fmla="*/ 2524540 w 4345388"/>
                  <a:gd name="connsiteY52" fmla="*/ 429244 h 1761432"/>
                  <a:gd name="connsiteX53" fmla="*/ 2532491 w 4345388"/>
                  <a:gd name="connsiteY53" fmla="*/ 453098 h 1761432"/>
                  <a:gd name="connsiteX54" fmla="*/ 2540442 w 4345388"/>
                  <a:gd name="connsiteY54" fmla="*/ 472976 h 1761432"/>
                  <a:gd name="connsiteX55" fmla="*/ 2544418 w 4345388"/>
                  <a:gd name="connsiteY55" fmla="*/ 492855 h 1761432"/>
                  <a:gd name="connsiteX56" fmla="*/ 2552369 w 4345388"/>
                  <a:gd name="connsiteY56" fmla="*/ 508757 h 1761432"/>
                  <a:gd name="connsiteX57" fmla="*/ 2560321 w 4345388"/>
                  <a:gd name="connsiteY57" fmla="*/ 528636 h 1761432"/>
                  <a:gd name="connsiteX58" fmla="*/ 2564296 w 4345388"/>
                  <a:gd name="connsiteY58" fmla="*/ 544538 h 1761432"/>
                  <a:gd name="connsiteX59" fmla="*/ 2576223 w 4345388"/>
                  <a:gd name="connsiteY59" fmla="*/ 560441 h 1761432"/>
                  <a:gd name="connsiteX60" fmla="*/ 2592126 w 4345388"/>
                  <a:gd name="connsiteY60" fmla="*/ 584295 h 1761432"/>
                  <a:gd name="connsiteX61" fmla="*/ 2604053 w 4345388"/>
                  <a:gd name="connsiteY61" fmla="*/ 604173 h 1761432"/>
                  <a:gd name="connsiteX62" fmla="*/ 2623931 w 4345388"/>
                  <a:gd name="connsiteY62" fmla="*/ 596222 h 1761432"/>
                  <a:gd name="connsiteX63" fmla="*/ 2643809 w 4345388"/>
                  <a:gd name="connsiteY63" fmla="*/ 568392 h 1761432"/>
                  <a:gd name="connsiteX64" fmla="*/ 2663687 w 4345388"/>
                  <a:gd name="connsiteY64" fmla="*/ 532611 h 1761432"/>
                  <a:gd name="connsiteX65" fmla="*/ 2679590 w 4345388"/>
                  <a:gd name="connsiteY65" fmla="*/ 496830 h 1761432"/>
                  <a:gd name="connsiteX66" fmla="*/ 2683566 w 4345388"/>
                  <a:gd name="connsiteY66" fmla="*/ 484903 h 1761432"/>
                  <a:gd name="connsiteX67" fmla="*/ 2691517 w 4345388"/>
                  <a:gd name="connsiteY67" fmla="*/ 472976 h 1761432"/>
                  <a:gd name="connsiteX68" fmla="*/ 2703444 w 4345388"/>
                  <a:gd name="connsiteY68" fmla="*/ 441171 h 1761432"/>
                  <a:gd name="connsiteX69" fmla="*/ 2711395 w 4345388"/>
                  <a:gd name="connsiteY69" fmla="*/ 425269 h 1761432"/>
                  <a:gd name="connsiteX70" fmla="*/ 2735249 w 4345388"/>
                  <a:gd name="connsiteY70" fmla="*/ 476952 h 1761432"/>
                  <a:gd name="connsiteX71" fmla="*/ 2755127 w 4345388"/>
                  <a:gd name="connsiteY71" fmla="*/ 520684 h 1761432"/>
                  <a:gd name="connsiteX72" fmla="*/ 2771030 w 4345388"/>
                  <a:gd name="connsiteY72" fmla="*/ 572368 h 1761432"/>
                  <a:gd name="connsiteX73" fmla="*/ 2775006 w 4345388"/>
                  <a:gd name="connsiteY73" fmla="*/ 588270 h 1761432"/>
                  <a:gd name="connsiteX74" fmla="*/ 2782957 w 4345388"/>
                  <a:gd name="connsiteY74" fmla="*/ 604173 h 1761432"/>
                  <a:gd name="connsiteX75" fmla="*/ 2802835 w 4345388"/>
                  <a:gd name="connsiteY75" fmla="*/ 639954 h 1761432"/>
                  <a:gd name="connsiteX76" fmla="*/ 2818738 w 4345388"/>
                  <a:gd name="connsiteY76" fmla="*/ 655856 h 1761432"/>
                  <a:gd name="connsiteX77" fmla="*/ 2830665 w 4345388"/>
                  <a:gd name="connsiteY77" fmla="*/ 679710 h 1761432"/>
                  <a:gd name="connsiteX78" fmla="*/ 2834641 w 4345388"/>
                  <a:gd name="connsiteY78" fmla="*/ 695613 h 1761432"/>
                  <a:gd name="connsiteX79" fmla="*/ 2846567 w 4345388"/>
                  <a:gd name="connsiteY79" fmla="*/ 711516 h 1761432"/>
                  <a:gd name="connsiteX80" fmla="*/ 2862470 w 4345388"/>
                  <a:gd name="connsiteY80" fmla="*/ 759223 h 1761432"/>
                  <a:gd name="connsiteX81" fmla="*/ 2866446 w 4345388"/>
                  <a:gd name="connsiteY81" fmla="*/ 775126 h 1761432"/>
                  <a:gd name="connsiteX82" fmla="*/ 2882348 w 4345388"/>
                  <a:gd name="connsiteY82" fmla="*/ 810907 h 1761432"/>
                  <a:gd name="connsiteX83" fmla="*/ 2886324 w 4345388"/>
                  <a:gd name="connsiteY83" fmla="*/ 826810 h 1761432"/>
                  <a:gd name="connsiteX84" fmla="*/ 2898251 w 4345388"/>
                  <a:gd name="connsiteY84" fmla="*/ 850663 h 1761432"/>
                  <a:gd name="connsiteX85" fmla="*/ 2910178 w 4345388"/>
                  <a:gd name="connsiteY85" fmla="*/ 842712 h 1761432"/>
                  <a:gd name="connsiteX86" fmla="*/ 2949934 w 4345388"/>
                  <a:gd name="connsiteY86" fmla="*/ 767175 h 1761432"/>
                  <a:gd name="connsiteX87" fmla="*/ 2957886 w 4345388"/>
                  <a:gd name="connsiteY87" fmla="*/ 719467 h 1761432"/>
                  <a:gd name="connsiteX88" fmla="*/ 2977764 w 4345388"/>
                  <a:gd name="connsiteY88" fmla="*/ 679710 h 1761432"/>
                  <a:gd name="connsiteX89" fmla="*/ 2981740 w 4345388"/>
                  <a:gd name="connsiteY89" fmla="*/ 635978 h 1761432"/>
                  <a:gd name="connsiteX90" fmla="*/ 3005594 w 4345388"/>
                  <a:gd name="connsiteY90" fmla="*/ 592246 h 1761432"/>
                  <a:gd name="connsiteX91" fmla="*/ 3025472 w 4345388"/>
                  <a:gd name="connsiteY91" fmla="*/ 516709 h 1761432"/>
                  <a:gd name="connsiteX92" fmla="*/ 3041374 w 4345388"/>
                  <a:gd name="connsiteY92" fmla="*/ 437196 h 1761432"/>
                  <a:gd name="connsiteX93" fmla="*/ 3049326 w 4345388"/>
                  <a:gd name="connsiteY93" fmla="*/ 421293 h 1761432"/>
                  <a:gd name="connsiteX94" fmla="*/ 3061253 w 4345388"/>
                  <a:gd name="connsiteY94" fmla="*/ 381536 h 1761432"/>
                  <a:gd name="connsiteX95" fmla="*/ 3085107 w 4345388"/>
                  <a:gd name="connsiteY95" fmla="*/ 325877 h 1761432"/>
                  <a:gd name="connsiteX96" fmla="*/ 3101009 w 4345388"/>
                  <a:gd name="connsiteY96" fmla="*/ 365634 h 1761432"/>
                  <a:gd name="connsiteX97" fmla="*/ 3104985 w 4345388"/>
                  <a:gd name="connsiteY97" fmla="*/ 389488 h 1761432"/>
                  <a:gd name="connsiteX98" fmla="*/ 3116912 w 4345388"/>
                  <a:gd name="connsiteY98" fmla="*/ 445147 h 1761432"/>
                  <a:gd name="connsiteX99" fmla="*/ 3136790 w 4345388"/>
                  <a:gd name="connsiteY99" fmla="*/ 504782 h 1761432"/>
                  <a:gd name="connsiteX100" fmla="*/ 3180522 w 4345388"/>
                  <a:gd name="connsiteY100" fmla="*/ 667783 h 1761432"/>
                  <a:gd name="connsiteX101" fmla="*/ 3196425 w 4345388"/>
                  <a:gd name="connsiteY101" fmla="*/ 719467 h 1761432"/>
                  <a:gd name="connsiteX102" fmla="*/ 3220279 w 4345388"/>
                  <a:gd name="connsiteY102" fmla="*/ 822834 h 1761432"/>
                  <a:gd name="connsiteX103" fmla="*/ 3248108 w 4345388"/>
                  <a:gd name="connsiteY103" fmla="*/ 914274 h 1761432"/>
                  <a:gd name="connsiteX104" fmla="*/ 3252084 w 4345388"/>
                  <a:gd name="connsiteY104" fmla="*/ 942103 h 1761432"/>
                  <a:gd name="connsiteX105" fmla="*/ 3267987 w 4345388"/>
                  <a:gd name="connsiteY105" fmla="*/ 981860 h 1761432"/>
                  <a:gd name="connsiteX106" fmla="*/ 3271962 w 4345388"/>
                  <a:gd name="connsiteY106" fmla="*/ 993787 h 1761432"/>
                  <a:gd name="connsiteX107" fmla="*/ 3283889 w 4345388"/>
                  <a:gd name="connsiteY107" fmla="*/ 997763 h 1761432"/>
                  <a:gd name="connsiteX108" fmla="*/ 3291841 w 4345388"/>
                  <a:gd name="connsiteY108" fmla="*/ 989811 h 1761432"/>
                  <a:gd name="connsiteX109" fmla="*/ 3307743 w 4345388"/>
                  <a:gd name="connsiteY109" fmla="*/ 958006 h 1761432"/>
                  <a:gd name="connsiteX110" fmla="*/ 3315694 w 4345388"/>
                  <a:gd name="connsiteY110" fmla="*/ 934152 h 1761432"/>
                  <a:gd name="connsiteX111" fmla="*/ 3335573 w 4345388"/>
                  <a:gd name="connsiteY111" fmla="*/ 965957 h 1761432"/>
                  <a:gd name="connsiteX112" fmla="*/ 3367378 w 4345388"/>
                  <a:gd name="connsiteY112" fmla="*/ 1037519 h 1761432"/>
                  <a:gd name="connsiteX113" fmla="*/ 3399183 w 4345388"/>
                  <a:gd name="connsiteY113" fmla="*/ 1093178 h 1761432"/>
                  <a:gd name="connsiteX114" fmla="*/ 3415086 w 4345388"/>
                  <a:gd name="connsiteY114" fmla="*/ 1089203 h 1761432"/>
                  <a:gd name="connsiteX115" fmla="*/ 3430988 w 4345388"/>
                  <a:gd name="connsiteY115" fmla="*/ 1061373 h 1761432"/>
                  <a:gd name="connsiteX116" fmla="*/ 3454842 w 4345388"/>
                  <a:gd name="connsiteY116" fmla="*/ 1009690 h 1761432"/>
                  <a:gd name="connsiteX117" fmla="*/ 3478696 w 4345388"/>
                  <a:gd name="connsiteY117" fmla="*/ 958006 h 1761432"/>
                  <a:gd name="connsiteX118" fmla="*/ 3490623 w 4345388"/>
                  <a:gd name="connsiteY118" fmla="*/ 954030 h 1761432"/>
                  <a:gd name="connsiteX119" fmla="*/ 3522428 w 4345388"/>
                  <a:gd name="connsiteY119" fmla="*/ 997763 h 1761432"/>
                  <a:gd name="connsiteX120" fmla="*/ 3538331 w 4345388"/>
                  <a:gd name="connsiteY120" fmla="*/ 1017641 h 1761432"/>
                  <a:gd name="connsiteX121" fmla="*/ 3582063 w 4345388"/>
                  <a:gd name="connsiteY121" fmla="*/ 1101130 h 1761432"/>
                  <a:gd name="connsiteX122" fmla="*/ 3609893 w 4345388"/>
                  <a:gd name="connsiteY122" fmla="*/ 1152813 h 1761432"/>
                  <a:gd name="connsiteX123" fmla="*/ 3629771 w 4345388"/>
                  <a:gd name="connsiteY123" fmla="*/ 1200521 h 1761432"/>
                  <a:gd name="connsiteX124" fmla="*/ 3641698 w 4345388"/>
                  <a:gd name="connsiteY124" fmla="*/ 1216423 h 1761432"/>
                  <a:gd name="connsiteX125" fmla="*/ 3653625 w 4345388"/>
                  <a:gd name="connsiteY125" fmla="*/ 1244253 h 1761432"/>
                  <a:gd name="connsiteX126" fmla="*/ 3665552 w 4345388"/>
                  <a:gd name="connsiteY126" fmla="*/ 1232326 h 1761432"/>
                  <a:gd name="connsiteX127" fmla="*/ 3721211 w 4345388"/>
                  <a:gd name="connsiteY127" fmla="*/ 1061373 h 1761432"/>
                  <a:gd name="connsiteX128" fmla="*/ 3768919 w 4345388"/>
                  <a:gd name="connsiteY128" fmla="*/ 898371 h 1761432"/>
                  <a:gd name="connsiteX129" fmla="*/ 3776870 w 4345388"/>
                  <a:gd name="connsiteY129" fmla="*/ 846688 h 1761432"/>
                  <a:gd name="connsiteX130" fmla="*/ 3792773 w 4345388"/>
                  <a:gd name="connsiteY130" fmla="*/ 810907 h 1761432"/>
                  <a:gd name="connsiteX131" fmla="*/ 3800724 w 4345388"/>
                  <a:gd name="connsiteY131" fmla="*/ 787053 h 1761432"/>
                  <a:gd name="connsiteX132" fmla="*/ 3808675 w 4345388"/>
                  <a:gd name="connsiteY132" fmla="*/ 751272 h 1761432"/>
                  <a:gd name="connsiteX133" fmla="*/ 3824578 w 4345388"/>
                  <a:gd name="connsiteY133" fmla="*/ 727418 h 1761432"/>
                  <a:gd name="connsiteX134" fmla="*/ 3828554 w 4345388"/>
                  <a:gd name="connsiteY134" fmla="*/ 739345 h 1761432"/>
                  <a:gd name="connsiteX135" fmla="*/ 3836505 w 4345388"/>
                  <a:gd name="connsiteY135" fmla="*/ 751272 h 1761432"/>
                  <a:gd name="connsiteX136" fmla="*/ 3840481 w 4345388"/>
                  <a:gd name="connsiteY136" fmla="*/ 779102 h 1761432"/>
                  <a:gd name="connsiteX137" fmla="*/ 3884213 w 4345388"/>
                  <a:gd name="connsiteY137" fmla="*/ 942103 h 1761432"/>
                  <a:gd name="connsiteX138" fmla="*/ 3896140 w 4345388"/>
                  <a:gd name="connsiteY138" fmla="*/ 973909 h 1761432"/>
                  <a:gd name="connsiteX139" fmla="*/ 3904091 w 4345388"/>
                  <a:gd name="connsiteY139" fmla="*/ 1013665 h 1761432"/>
                  <a:gd name="connsiteX140" fmla="*/ 3916018 w 4345388"/>
                  <a:gd name="connsiteY140" fmla="*/ 1065349 h 1761432"/>
                  <a:gd name="connsiteX141" fmla="*/ 3947823 w 4345388"/>
                  <a:gd name="connsiteY141" fmla="*/ 1168716 h 1761432"/>
                  <a:gd name="connsiteX142" fmla="*/ 3959750 w 4345388"/>
                  <a:gd name="connsiteY142" fmla="*/ 1188594 h 1761432"/>
                  <a:gd name="connsiteX143" fmla="*/ 3971677 w 4345388"/>
                  <a:gd name="connsiteY143" fmla="*/ 1236302 h 1761432"/>
                  <a:gd name="connsiteX144" fmla="*/ 3995531 w 4345388"/>
                  <a:gd name="connsiteY144" fmla="*/ 1343644 h 1761432"/>
                  <a:gd name="connsiteX145" fmla="*/ 4023361 w 4345388"/>
                  <a:gd name="connsiteY145" fmla="*/ 1379425 h 1761432"/>
                  <a:gd name="connsiteX146" fmla="*/ 4031312 w 4345388"/>
                  <a:gd name="connsiteY146" fmla="*/ 1391352 h 1761432"/>
                  <a:gd name="connsiteX147" fmla="*/ 4043239 w 4345388"/>
                  <a:gd name="connsiteY147" fmla="*/ 1415206 h 1761432"/>
                  <a:gd name="connsiteX148" fmla="*/ 4055166 w 4345388"/>
                  <a:gd name="connsiteY148" fmla="*/ 1419182 h 1761432"/>
                  <a:gd name="connsiteX149" fmla="*/ 4082995 w 4345388"/>
                  <a:gd name="connsiteY149" fmla="*/ 1427133 h 1761432"/>
                  <a:gd name="connsiteX150" fmla="*/ 4114801 w 4345388"/>
                  <a:gd name="connsiteY150" fmla="*/ 1431109 h 1761432"/>
                  <a:gd name="connsiteX151" fmla="*/ 4130703 w 4345388"/>
                  <a:gd name="connsiteY151" fmla="*/ 1435084 h 1761432"/>
                  <a:gd name="connsiteX152" fmla="*/ 4154557 w 4345388"/>
                  <a:gd name="connsiteY152" fmla="*/ 1427133 h 1761432"/>
                  <a:gd name="connsiteX153" fmla="*/ 4166484 w 4345388"/>
                  <a:gd name="connsiteY153" fmla="*/ 1415206 h 1761432"/>
                  <a:gd name="connsiteX154" fmla="*/ 4198289 w 4345388"/>
                  <a:gd name="connsiteY154" fmla="*/ 1363523 h 1761432"/>
                  <a:gd name="connsiteX155" fmla="*/ 4234070 w 4345388"/>
                  <a:gd name="connsiteY155" fmla="*/ 1367498 h 1761432"/>
                  <a:gd name="connsiteX156" fmla="*/ 4257924 w 4345388"/>
                  <a:gd name="connsiteY156" fmla="*/ 1387376 h 1761432"/>
                  <a:gd name="connsiteX157" fmla="*/ 4273827 w 4345388"/>
                  <a:gd name="connsiteY157" fmla="*/ 1399303 h 1761432"/>
                  <a:gd name="connsiteX158" fmla="*/ 4313583 w 4345388"/>
                  <a:gd name="connsiteY158" fmla="*/ 1435084 h 1761432"/>
                  <a:gd name="connsiteX159" fmla="*/ 4325510 w 4345388"/>
                  <a:gd name="connsiteY159" fmla="*/ 1454963 h 1761432"/>
                  <a:gd name="connsiteX160" fmla="*/ 4337437 w 4345388"/>
                  <a:gd name="connsiteY160" fmla="*/ 1482792 h 1761432"/>
                  <a:gd name="connsiteX161" fmla="*/ 4345388 w 4345388"/>
                  <a:gd name="connsiteY161" fmla="*/ 1502670 h 1761432"/>
                  <a:gd name="connsiteX0" fmla="*/ 0 w 4345388"/>
                  <a:gd name="connsiteY0" fmla="*/ 1756931 h 1761251"/>
                  <a:gd name="connsiteX1" fmla="*/ 1423284 w 4345388"/>
                  <a:gd name="connsiteY1" fmla="*/ 1760906 h 1761251"/>
                  <a:gd name="connsiteX2" fmla="*/ 1619181 w 4345388"/>
                  <a:gd name="connsiteY2" fmla="*/ 1756803 h 1761251"/>
                  <a:gd name="connsiteX3" fmla="*/ 1721458 w 4345388"/>
                  <a:gd name="connsiteY3" fmla="*/ 1708091 h 1761251"/>
                  <a:gd name="connsiteX4" fmla="*/ 1745098 w 4345388"/>
                  <a:gd name="connsiteY4" fmla="*/ 1575504 h 1761251"/>
                  <a:gd name="connsiteX5" fmla="*/ 1750591 w 4345388"/>
                  <a:gd name="connsiteY5" fmla="*/ 1449866 h 1761251"/>
                  <a:gd name="connsiteX6" fmla="*/ 1764976 w 4345388"/>
                  <a:gd name="connsiteY6" fmla="*/ 1353808 h 1761251"/>
                  <a:gd name="connsiteX7" fmla="*/ 1777481 w 4345388"/>
                  <a:gd name="connsiteY7" fmla="*/ 1222676 h 1761251"/>
                  <a:gd name="connsiteX8" fmla="*/ 1791502 w 4345388"/>
                  <a:gd name="connsiteY8" fmla="*/ 1107595 h 1761251"/>
                  <a:gd name="connsiteX9" fmla="*/ 1804947 w 4345388"/>
                  <a:gd name="connsiteY9" fmla="*/ 1012971 h 1761251"/>
                  <a:gd name="connsiteX10" fmla="*/ 1814053 w 4345388"/>
                  <a:gd name="connsiteY10" fmla="*/ 907574 h 1761251"/>
                  <a:gd name="connsiteX11" fmla="*/ 1829805 w 4345388"/>
                  <a:gd name="connsiteY11" fmla="*/ 775651 h 1761251"/>
                  <a:gd name="connsiteX12" fmla="*/ 1842887 w 4345388"/>
                  <a:gd name="connsiteY12" fmla="*/ 637081 h 1761251"/>
                  <a:gd name="connsiteX13" fmla="*/ 1857848 w 4345388"/>
                  <a:gd name="connsiteY13" fmla="*/ 507699 h 1761251"/>
                  <a:gd name="connsiteX14" fmla="*/ 1874905 w 4345388"/>
                  <a:gd name="connsiteY14" fmla="*/ 383151 h 1761251"/>
                  <a:gd name="connsiteX15" fmla="*/ 1885315 w 4345388"/>
                  <a:gd name="connsiteY15" fmla="*/ 295750 h 1761251"/>
                  <a:gd name="connsiteX16" fmla="*/ 1893843 w 4345388"/>
                  <a:gd name="connsiteY16" fmla="*/ 216388 h 1761251"/>
                  <a:gd name="connsiteX17" fmla="*/ 1912780 w 4345388"/>
                  <a:gd name="connsiteY17" fmla="*/ 79847 h 1761251"/>
                  <a:gd name="connsiteX18" fmla="*/ 1978785 w 4345388"/>
                  <a:gd name="connsiteY18" fmla="*/ 161476 h 1761251"/>
                  <a:gd name="connsiteX19" fmla="*/ 2048188 w 4345388"/>
                  <a:gd name="connsiteY19" fmla="*/ 269417 h 1761251"/>
                  <a:gd name="connsiteX20" fmla="*/ 2055413 w 4345388"/>
                  <a:gd name="connsiteY20" fmla="*/ 19571 h 1761251"/>
                  <a:gd name="connsiteX21" fmla="*/ 2075291 w 4345388"/>
                  <a:gd name="connsiteY21" fmla="*/ 15595 h 1761251"/>
                  <a:gd name="connsiteX22" fmla="*/ 2083242 w 4345388"/>
                  <a:gd name="connsiteY22" fmla="*/ 31498 h 1761251"/>
                  <a:gd name="connsiteX23" fmla="*/ 2087218 w 4345388"/>
                  <a:gd name="connsiteY23" fmla="*/ 47401 h 1761251"/>
                  <a:gd name="connsiteX24" fmla="*/ 2099145 w 4345388"/>
                  <a:gd name="connsiteY24" fmla="*/ 95109 h 1761251"/>
                  <a:gd name="connsiteX25" fmla="*/ 2103121 w 4345388"/>
                  <a:gd name="connsiteY25" fmla="*/ 138841 h 1761251"/>
                  <a:gd name="connsiteX26" fmla="*/ 2115047 w 4345388"/>
                  <a:gd name="connsiteY26" fmla="*/ 202451 h 1761251"/>
                  <a:gd name="connsiteX27" fmla="*/ 2119023 w 4345388"/>
                  <a:gd name="connsiteY27" fmla="*/ 214378 h 1761251"/>
                  <a:gd name="connsiteX28" fmla="*/ 2134926 w 4345388"/>
                  <a:gd name="connsiteY28" fmla="*/ 266062 h 1761251"/>
                  <a:gd name="connsiteX29" fmla="*/ 2138901 w 4345388"/>
                  <a:gd name="connsiteY29" fmla="*/ 277989 h 1761251"/>
                  <a:gd name="connsiteX30" fmla="*/ 2142877 w 4345388"/>
                  <a:gd name="connsiteY30" fmla="*/ 301842 h 1761251"/>
                  <a:gd name="connsiteX31" fmla="*/ 2146853 w 4345388"/>
                  <a:gd name="connsiteY31" fmla="*/ 333648 h 1761251"/>
                  <a:gd name="connsiteX32" fmla="*/ 2158780 w 4345388"/>
                  <a:gd name="connsiteY32" fmla="*/ 369429 h 1761251"/>
                  <a:gd name="connsiteX33" fmla="*/ 2170707 w 4345388"/>
                  <a:gd name="connsiteY33" fmla="*/ 393282 h 1761251"/>
                  <a:gd name="connsiteX34" fmla="*/ 2182634 w 4345388"/>
                  <a:gd name="connsiteY34" fmla="*/ 397258 h 1761251"/>
                  <a:gd name="connsiteX35" fmla="*/ 2274074 w 4345388"/>
                  <a:gd name="connsiteY35" fmla="*/ 393282 h 1761251"/>
                  <a:gd name="connsiteX36" fmla="*/ 2289976 w 4345388"/>
                  <a:gd name="connsiteY36" fmla="*/ 381355 h 1761251"/>
                  <a:gd name="connsiteX37" fmla="*/ 2313830 w 4345388"/>
                  <a:gd name="connsiteY37" fmla="*/ 361477 h 1761251"/>
                  <a:gd name="connsiteX38" fmla="*/ 2337684 w 4345388"/>
                  <a:gd name="connsiteY38" fmla="*/ 329672 h 1761251"/>
                  <a:gd name="connsiteX39" fmla="*/ 2345635 w 4345388"/>
                  <a:gd name="connsiteY39" fmla="*/ 305818 h 1761251"/>
                  <a:gd name="connsiteX40" fmla="*/ 2361538 w 4345388"/>
                  <a:gd name="connsiteY40" fmla="*/ 274013 h 1761251"/>
                  <a:gd name="connsiteX41" fmla="*/ 2365514 w 4345388"/>
                  <a:gd name="connsiteY41" fmla="*/ 258110 h 1761251"/>
                  <a:gd name="connsiteX42" fmla="*/ 2373465 w 4345388"/>
                  <a:gd name="connsiteY42" fmla="*/ 238232 h 1761251"/>
                  <a:gd name="connsiteX43" fmla="*/ 2377441 w 4345388"/>
                  <a:gd name="connsiteY43" fmla="*/ 226305 h 1761251"/>
                  <a:gd name="connsiteX44" fmla="*/ 2381416 w 4345388"/>
                  <a:gd name="connsiteY44" fmla="*/ 437015 h 1761251"/>
                  <a:gd name="connsiteX45" fmla="*/ 2385392 w 4345388"/>
                  <a:gd name="connsiteY45" fmla="*/ 456893 h 1761251"/>
                  <a:gd name="connsiteX46" fmla="*/ 2393343 w 4345388"/>
                  <a:gd name="connsiteY46" fmla="*/ 468820 h 1761251"/>
                  <a:gd name="connsiteX47" fmla="*/ 2413221 w 4345388"/>
                  <a:gd name="connsiteY47" fmla="*/ 504601 h 1761251"/>
                  <a:gd name="connsiteX48" fmla="*/ 2449002 w 4345388"/>
                  <a:gd name="connsiteY48" fmla="*/ 492674 h 1761251"/>
                  <a:gd name="connsiteX49" fmla="*/ 2468881 w 4345388"/>
                  <a:gd name="connsiteY49" fmla="*/ 472795 h 1761251"/>
                  <a:gd name="connsiteX50" fmla="*/ 2500686 w 4345388"/>
                  <a:gd name="connsiteY50" fmla="*/ 433039 h 1761251"/>
                  <a:gd name="connsiteX51" fmla="*/ 2512613 w 4345388"/>
                  <a:gd name="connsiteY51" fmla="*/ 421112 h 1761251"/>
                  <a:gd name="connsiteX52" fmla="*/ 2524540 w 4345388"/>
                  <a:gd name="connsiteY52" fmla="*/ 429063 h 1761251"/>
                  <a:gd name="connsiteX53" fmla="*/ 2532491 w 4345388"/>
                  <a:gd name="connsiteY53" fmla="*/ 452917 h 1761251"/>
                  <a:gd name="connsiteX54" fmla="*/ 2540442 w 4345388"/>
                  <a:gd name="connsiteY54" fmla="*/ 472795 h 1761251"/>
                  <a:gd name="connsiteX55" fmla="*/ 2544418 w 4345388"/>
                  <a:gd name="connsiteY55" fmla="*/ 492674 h 1761251"/>
                  <a:gd name="connsiteX56" fmla="*/ 2552369 w 4345388"/>
                  <a:gd name="connsiteY56" fmla="*/ 508576 h 1761251"/>
                  <a:gd name="connsiteX57" fmla="*/ 2560321 w 4345388"/>
                  <a:gd name="connsiteY57" fmla="*/ 528455 h 1761251"/>
                  <a:gd name="connsiteX58" fmla="*/ 2564296 w 4345388"/>
                  <a:gd name="connsiteY58" fmla="*/ 544357 h 1761251"/>
                  <a:gd name="connsiteX59" fmla="*/ 2576223 w 4345388"/>
                  <a:gd name="connsiteY59" fmla="*/ 560260 h 1761251"/>
                  <a:gd name="connsiteX60" fmla="*/ 2592126 w 4345388"/>
                  <a:gd name="connsiteY60" fmla="*/ 584114 h 1761251"/>
                  <a:gd name="connsiteX61" fmla="*/ 2604053 w 4345388"/>
                  <a:gd name="connsiteY61" fmla="*/ 603992 h 1761251"/>
                  <a:gd name="connsiteX62" fmla="*/ 2623931 w 4345388"/>
                  <a:gd name="connsiteY62" fmla="*/ 596041 h 1761251"/>
                  <a:gd name="connsiteX63" fmla="*/ 2643809 w 4345388"/>
                  <a:gd name="connsiteY63" fmla="*/ 568211 h 1761251"/>
                  <a:gd name="connsiteX64" fmla="*/ 2663687 w 4345388"/>
                  <a:gd name="connsiteY64" fmla="*/ 532430 h 1761251"/>
                  <a:gd name="connsiteX65" fmla="*/ 2679590 w 4345388"/>
                  <a:gd name="connsiteY65" fmla="*/ 496649 h 1761251"/>
                  <a:gd name="connsiteX66" fmla="*/ 2683566 w 4345388"/>
                  <a:gd name="connsiteY66" fmla="*/ 484722 h 1761251"/>
                  <a:gd name="connsiteX67" fmla="*/ 2691517 w 4345388"/>
                  <a:gd name="connsiteY67" fmla="*/ 472795 h 1761251"/>
                  <a:gd name="connsiteX68" fmla="*/ 2703444 w 4345388"/>
                  <a:gd name="connsiteY68" fmla="*/ 440990 h 1761251"/>
                  <a:gd name="connsiteX69" fmla="*/ 2711395 w 4345388"/>
                  <a:gd name="connsiteY69" fmla="*/ 425088 h 1761251"/>
                  <a:gd name="connsiteX70" fmla="*/ 2735249 w 4345388"/>
                  <a:gd name="connsiteY70" fmla="*/ 476771 h 1761251"/>
                  <a:gd name="connsiteX71" fmla="*/ 2755127 w 4345388"/>
                  <a:gd name="connsiteY71" fmla="*/ 520503 h 1761251"/>
                  <a:gd name="connsiteX72" fmla="*/ 2771030 w 4345388"/>
                  <a:gd name="connsiteY72" fmla="*/ 572187 h 1761251"/>
                  <a:gd name="connsiteX73" fmla="*/ 2775006 w 4345388"/>
                  <a:gd name="connsiteY73" fmla="*/ 588089 h 1761251"/>
                  <a:gd name="connsiteX74" fmla="*/ 2782957 w 4345388"/>
                  <a:gd name="connsiteY74" fmla="*/ 603992 h 1761251"/>
                  <a:gd name="connsiteX75" fmla="*/ 2802835 w 4345388"/>
                  <a:gd name="connsiteY75" fmla="*/ 639773 h 1761251"/>
                  <a:gd name="connsiteX76" fmla="*/ 2818738 w 4345388"/>
                  <a:gd name="connsiteY76" fmla="*/ 655675 h 1761251"/>
                  <a:gd name="connsiteX77" fmla="*/ 2830665 w 4345388"/>
                  <a:gd name="connsiteY77" fmla="*/ 679529 h 1761251"/>
                  <a:gd name="connsiteX78" fmla="*/ 2834641 w 4345388"/>
                  <a:gd name="connsiteY78" fmla="*/ 695432 h 1761251"/>
                  <a:gd name="connsiteX79" fmla="*/ 2846567 w 4345388"/>
                  <a:gd name="connsiteY79" fmla="*/ 711335 h 1761251"/>
                  <a:gd name="connsiteX80" fmla="*/ 2862470 w 4345388"/>
                  <a:gd name="connsiteY80" fmla="*/ 759042 h 1761251"/>
                  <a:gd name="connsiteX81" fmla="*/ 2866446 w 4345388"/>
                  <a:gd name="connsiteY81" fmla="*/ 774945 h 1761251"/>
                  <a:gd name="connsiteX82" fmla="*/ 2882348 w 4345388"/>
                  <a:gd name="connsiteY82" fmla="*/ 810726 h 1761251"/>
                  <a:gd name="connsiteX83" fmla="*/ 2886324 w 4345388"/>
                  <a:gd name="connsiteY83" fmla="*/ 826629 h 1761251"/>
                  <a:gd name="connsiteX84" fmla="*/ 2898251 w 4345388"/>
                  <a:gd name="connsiteY84" fmla="*/ 850482 h 1761251"/>
                  <a:gd name="connsiteX85" fmla="*/ 2910178 w 4345388"/>
                  <a:gd name="connsiteY85" fmla="*/ 842531 h 1761251"/>
                  <a:gd name="connsiteX86" fmla="*/ 2949934 w 4345388"/>
                  <a:gd name="connsiteY86" fmla="*/ 766994 h 1761251"/>
                  <a:gd name="connsiteX87" fmla="*/ 2957886 w 4345388"/>
                  <a:gd name="connsiteY87" fmla="*/ 719286 h 1761251"/>
                  <a:gd name="connsiteX88" fmla="*/ 2977764 w 4345388"/>
                  <a:gd name="connsiteY88" fmla="*/ 679529 h 1761251"/>
                  <a:gd name="connsiteX89" fmla="*/ 2981740 w 4345388"/>
                  <a:gd name="connsiteY89" fmla="*/ 635797 h 1761251"/>
                  <a:gd name="connsiteX90" fmla="*/ 3005594 w 4345388"/>
                  <a:gd name="connsiteY90" fmla="*/ 592065 h 1761251"/>
                  <a:gd name="connsiteX91" fmla="*/ 3025472 w 4345388"/>
                  <a:gd name="connsiteY91" fmla="*/ 516528 h 1761251"/>
                  <a:gd name="connsiteX92" fmla="*/ 3041374 w 4345388"/>
                  <a:gd name="connsiteY92" fmla="*/ 437015 h 1761251"/>
                  <a:gd name="connsiteX93" fmla="*/ 3049326 w 4345388"/>
                  <a:gd name="connsiteY93" fmla="*/ 421112 h 1761251"/>
                  <a:gd name="connsiteX94" fmla="*/ 3061253 w 4345388"/>
                  <a:gd name="connsiteY94" fmla="*/ 381355 h 1761251"/>
                  <a:gd name="connsiteX95" fmla="*/ 3085107 w 4345388"/>
                  <a:gd name="connsiteY95" fmla="*/ 325696 h 1761251"/>
                  <a:gd name="connsiteX96" fmla="*/ 3101009 w 4345388"/>
                  <a:gd name="connsiteY96" fmla="*/ 365453 h 1761251"/>
                  <a:gd name="connsiteX97" fmla="*/ 3104985 w 4345388"/>
                  <a:gd name="connsiteY97" fmla="*/ 389307 h 1761251"/>
                  <a:gd name="connsiteX98" fmla="*/ 3116912 w 4345388"/>
                  <a:gd name="connsiteY98" fmla="*/ 444966 h 1761251"/>
                  <a:gd name="connsiteX99" fmla="*/ 3136790 w 4345388"/>
                  <a:gd name="connsiteY99" fmla="*/ 504601 h 1761251"/>
                  <a:gd name="connsiteX100" fmla="*/ 3180522 w 4345388"/>
                  <a:gd name="connsiteY100" fmla="*/ 667602 h 1761251"/>
                  <a:gd name="connsiteX101" fmla="*/ 3196425 w 4345388"/>
                  <a:gd name="connsiteY101" fmla="*/ 719286 h 1761251"/>
                  <a:gd name="connsiteX102" fmla="*/ 3220279 w 4345388"/>
                  <a:gd name="connsiteY102" fmla="*/ 822653 h 1761251"/>
                  <a:gd name="connsiteX103" fmla="*/ 3248108 w 4345388"/>
                  <a:gd name="connsiteY103" fmla="*/ 914093 h 1761251"/>
                  <a:gd name="connsiteX104" fmla="*/ 3252084 w 4345388"/>
                  <a:gd name="connsiteY104" fmla="*/ 941922 h 1761251"/>
                  <a:gd name="connsiteX105" fmla="*/ 3267987 w 4345388"/>
                  <a:gd name="connsiteY105" fmla="*/ 981679 h 1761251"/>
                  <a:gd name="connsiteX106" fmla="*/ 3271962 w 4345388"/>
                  <a:gd name="connsiteY106" fmla="*/ 993606 h 1761251"/>
                  <a:gd name="connsiteX107" fmla="*/ 3283889 w 4345388"/>
                  <a:gd name="connsiteY107" fmla="*/ 997582 h 1761251"/>
                  <a:gd name="connsiteX108" fmla="*/ 3291841 w 4345388"/>
                  <a:gd name="connsiteY108" fmla="*/ 989630 h 1761251"/>
                  <a:gd name="connsiteX109" fmla="*/ 3307743 w 4345388"/>
                  <a:gd name="connsiteY109" fmla="*/ 957825 h 1761251"/>
                  <a:gd name="connsiteX110" fmla="*/ 3315694 w 4345388"/>
                  <a:gd name="connsiteY110" fmla="*/ 933971 h 1761251"/>
                  <a:gd name="connsiteX111" fmla="*/ 3335573 w 4345388"/>
                  <a:gd name="connsiteY111" fmla="*/ 965776 h 1761251"/>
                  <a:gd name="connsiteX112" fmla="*/ 3367378 w 4345388"/>
                  <a:gd name="connsiteY112" fmla="*/ 1037338 h 1761251"/>
                  <a:gd name="connsiteX113" fmla="*/ 3399183 w 4345388"/>
                  <a:gd name="connsiteY113" fmla="*/ 1092997 h 1761251"/>
                  <a:gd name="connsiteX114" fmla="*/ 3415086 w 4345388"/>
                  <a:gd name="connsiteY114" fmla="*/ 1089022 h 1761251"/>
                  <a:gd name="connsiteX115" fmla="*/ 3430988 w 4345388"/>
                  <a:gd name="connsiteY115" fmla="*/ 1061192 h 1761251"/>
                  <a:gd name="connsiteX116" fmla="*/ 3454842 w 4345388"/>
                  <a:gd name="connsiteY116" fmla="*/ 1009509 h 1761251"/>
                  <a:gd name="connsiteX117" fmla="*/ 3478696 w 4345388"/>
                  <a:gd name="connsiteY117" fmla="*/ 957825 h 1761251"/>
                  <a:gd name="connsiteX118" fmla="*/ 3490623 w 4345388"/>
                  <a:gd name="connsiteY118" fmla="*/ 953849 h 1761251"/>
                  <a:gd name="connsiteX119" fmla="*/ 3522428 w 4345388"/>
                  <a:gd name="connsiteY119" fmla="*/ 997582 h 1761251"/>
                  <a:gd name="connsiteX120" fmla="*/ 3538331 w 4345388"/>
                  <a:gd name="connsiteY120" fmla="*/ 1017460 h 1761251"/>
                  <a:gd name="connsiteX121" fmla="*/ 3582063 w 4345388"/>
                  <a:gd name="connsiteY121" fmla="*/ 1100949 h 1761251"/>
                  <a:gd name="connsiteX122" fmla="*/ 3609893 w 4345388"/>
                  <a:gd name="connsiteY122" fmla="*/ 1152632 h 1761251"/>
                  <a:gd name="connsiteX123" fmla="*/ 3629771 w 4345388"/>
                  <a:gd name="connsiteY123" fmla="*/ 1200340 h 1761251"/>
                  <a:gd name="connsiteX124" fmla="*/ 3641698 w 4345388"/>
                  <a:gd name="connsiteY124" fmla="*/ 1216242 h 1761251"/>
                  <a:gd name="connsiteX125" fmla="*/ 3653625 w 4345388"/>
                  <a:gd name="connsiteY125" fmla="*/ 1244072 h 1761251"/>
                  <a:gd name="connsiteX126" fmla="*/ 3665552 w 4345388"/>
                  <a:gd name="connsiteY126" fmla="*/ 1232145 h 1761251"/>
                  <a:gd name="connsiteX127" fmla="*/ 3721211 w 4345388"/>
                  <a:gd name="connsiteY127" fmla="*/ 1061192 h 1761251"/>
                  <a:gd name="connsiteX128" fmla="*/ 3768919 w 4345388"/>
                  <a:gd name="connsiteY128" fmla="*/ 898190 h 1761251"/>
                  <a:gd name="connsiteX129" fmla="*/ 3776870 w 4345388"/>
                  <a:gd name="connsiteY129" fmla="*/ 846507 h 1761251"/>
                  <a:gd name="connsiteX130" fmla="*/ 3792773 w 4345388"/>
                  <a:gd name="connsiteY130" fmla="*/ 810726 h 1761251"/>
                  <a:gd name="connsiteX131" fmla="*/ 3800724 w 4345388"/>
                  <a:gd name="connsiteY131" fmla="*/ 786872 h 1761251"/>
                  <a:gd name="connsiteX132" fmla="*/ 3808675 w 4345388"/>
                  <a:gd name="connsiteY132" fmla="*/ 751091 h 1761251"/>
                  <a:gd name="connsiteX133" fmla="*/ 3824578 w 4345388"/>
                  <a:gd name="connsiteY133" fmla="*/ 727237 h 1761251"/>
                  <a:gd name="connsiteX134" fmla="*/ 3828554 w 4345388"/>
                  <a:gd name="connsiteY134" fmla="*/ 739164 h 1761251"/>
                  <a:gd name="connsiteX135" fmla="*/ 3836505 w 4345388"/>
                  <a:gd name="connsiteY135" fmla="*/ 751091 h 1761251"/>
                  <a:gd name="connsiteX136" fmla="*/ 3840481 w 4345388"/>
                  <a:gd name="connsiteY136" fmla="*/ 778921 h 1761251"/>
                  <a:gd name="connsiteX137" fmla="*/ 3884213 w 4345388"/>
                  <a:gd name="connsiteY137" fmla="*/ 941922 h 1761251"/>
                  <a:gd name="connsiteX138" fmla="*/ 3896140 w 4345388"/>
                  <a:gd name="connsiteY138" fmla="*/ 973728 h 1761251"/>
                  <a:gd name="connsiteX139" fmla="*/ 3904091 w 4345388"/>
                  <a:gd name="connsiteY139" fmla="*/ 1013484 h 1761251"/>
                  <a:gd name="connsiteX140" fmla="*/ 3916018 w 4345388"/>
                  <a:gd name="connsiteY140" fmla="*/ 1065168 h 1761251"/>
                  <a:gd name="connsiteX141" fmla="*/ 3947823 w 4345388"/>
                  <a:gd name="connsiteY141" fmla="*/ 1168535 h 1761251"/>
                  <a:gd name="connsiteX142" fmla="*/ 3959750 w 4345388"/>
                  <a:gd name="connsiteY142" fmla="*/ 1188413 h 1761251"/>
                  <a:gd name="connsiteX143" fmla="*/ 3971677 w 4345388"/>
                  <a:gd name="connsiteY143" fmla="*/ 1236121 h 1761251"/>
                  <a:gd name="connsiteX144" fmla="*/ 3995531 w 4345388"/>
                  <a:gd name="connsiteY144" fmla="*/ 1343463 h 1761251"/>
                  <a:gd name="connsiteX145" fmla="*/ 4023361 w 4345388"/>
                  <a:gd name="connsiteY145" fmla="*/ 1379244 h 1761251"/>
                  <a:gd name="connsiteX146" fmla="*/ 4031312 w 4345388"/>
                  <a:gd name="connsiteY146" fmla="*/ 1391171 h 1761251"/>
                  <a:gd name="connsiteX147" fmla="*/ 4043239 w 4345388"/>
                  <a:gd name="connsiteY147" fmla="*/ 1415025 h 1761251"/>
                  <a:gd name="connsiteX148" fmla="*/ 4055166 w 4345388"/>
                  <a:gd name="connsiteY148" fmla="*/ 1419001 h 1761251"/>
                  <a:gd name="connsiteX149" fmla="*/ 4082995 w 4345388"/>
                  <a:gd name="connsiteY149" fmla="*/ 1426952 h 1761251"/>
                  <a:gd name="connsiteX150" fmla="*/ 4114801 w 4345388"/>
                  <a:gd name="connsiteY150" fmla="*/ 1430928 h 1761251"/>
                  <a:gd name="connsiteX151" fmla="*/ 4130703 w 4345388"/>
                  <a:gd name="connsiteY151" fmla="*/ 1434903 h 1761251"/>
                  <a:gd name="connsiteX152" fmla="*/ 4154557 w 4345388"/>
                  <a:gd name="connsiteY152" fmla="*/ 1426952 h 1761251"/>
                  <a:gd name="connsiteX153" fmla="*/ 4166484 w 4345388"/>
                  <a:gd name="connsiteY153" fmla="*/ 1415025 h 1761251"/>
                  <a:gd name="connsiteX154" fmla="*/ 4198289 w 4345388"/>
                  <a:gd name="connsiteY154" fmla="*/ 1363342 h 1761251"/>
                  <a:gd name="connsiteX155" fmla="*/ 4234070 w 4345388"/>
                  <a:gd name="connsiteY155" fmla="*/ 1367317 h 1761251"/>
                  <a:gd name="connsiteX156" fmla="*/ 4257924 w 4345388"/>
                  <a:gd name="connsiteY156" fmla="*/ 1387195 h 1761251"/>
                  <a:gd name="connsiteX157" fmla="*/ 4273827 w 4345388"/>
                  <a:gd name="connsiteY157" fmla="*/ 1399122 h 1761251"/>
                  <a:gd name="connsiteX158" fmla="*/ 4313583 w 4345388"/>
                  <a:gd name="connsiteY158" fmla="*/ 1434903 h 1761251"/>
                  <a:gd name="connsiteX159" fmla="*/ 4325510 w 4345388"/>
                  <a:gd name="connsiteY159" fmla="*/ 1454782 h 1761251"/>
                  <a:gd name="connsiteX160" fmla="*/ 4337437 w 4345388"/>
                  <a:gd name="connsiteY160" fmla="*/ 1482611 h 1761251"/>
                  <a:gd name="connsiteX161" fmla="*/ 4345388 w 4345388"/>
                  <a:gd name="connsiteY161" fmla="*/ 1502489 h 1761251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1978785 w 4345388"/>
                  <a:gd name="connsiteY18" fmla="*/ 145881 h 1745656"/>
                  <a:gd name="connsiteX19" fmla="*/ 2048188 w 4345388"/>
                  <a:gd name="connsiteY19" fmla="*/ 253822 h 1745656"/>
                  <a:gd name="connsiteX20" fmla="*/ 2055413 w 4345388"/>
                  <a:gd name="connsiteY20" fmla="*/ 107214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2271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99145 w 4345388"/>
                  <a:gd name="connsiteY23" fmla="*/ 145882 h 1812024"/>
                  <a:gd name="connsiteX24" fmla="*/ 2103121 w 4345388"/>
                  <a:gd name="connsiteY24" fmla="*/ 189614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03121 w 4345388"/>
                  <a:gd name="connsiteY24" fmla="*/ 189614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412 w 4345388"/>
                  <a:gd name="connsiteY24" fmla="*/ 204362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412 w 4345388"/>
                  <a:gd name="connsiteY24" fmla="*/ 204362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047 w 4345388"/>
                  <a:gd name="connsiteY24" fmla="*/ 253224 h 1812024"/>
                  <a:gd name="connsiteX25" fmla="*/ 2119023 w 4345388"/>
                  <a:gd name="connsiteY25" fmla="*/ 265151 h 1812024"/>
                  <a:gd name="connsiteX26" fmla="*/ 2134926 w 4345388"/>
                  <a:gd name="connsiteY26" fmla="*/ 316835 h 1812024"/>
                  <a:gd name="connsiteX27" fmla="*/ 2138901 w 4345388"/>
                  <a:gd name="connsiteY27" fmla="*/ 328762 h 1812024"/>
                  <a:gd name="connsiteX28" fmla="*/ 2142877 w 4345388"/>
                  <a:gd name="connsiteY28" fmla="*/ 352615 h 1812024"/>
                  <a:gd name="connsiteX29" fmla="*/ 2146853 w 4345388"/>
                  <a:gd name="connsiteY29" fmla="*/ 384421 h 1812024"/>
                  <a:gd name="connsiteX30" fmla="*/ 2158780 w 4345388"/>
                  <a:gd name="connsiteY30" fmla="*/ 420202 h 1812024"/>
                  <a:gd name="connsiteX31" fmla="*/ 2170707 w 4345388"/>
                  <a:gd name="connsiteY31" fmla="*/ 444055 h 1812024"/>
                  <a:gd name="connsiteX32" fmla="*/ 2182634 w 4345388"/>
                  <a:gd name="connsiteY32" fmla="*/ 448031 h 1812024"/>
                  <a:gd name="connsiteX33" fmla="*/ 2274074 w 4345388"/>
                  <a:gd name="connsiteY33" fmla="*/ 444055 h 1812024"/>
                  <a:gd name="connsiteX34" fmla="*/ 2289976 w 4345388"/>
                  <a:gd name="connsiteY34" fmla="*/ 432128 h 1812024"/>
                  <a:gd name="connsiteX35" fmla="*/ 2313830 w 4345388"/>
                  <a:gd name="connsiteY35" fmla="*/ 412250 h 1812024"/>
                  <a:gd name="connsiteX36" fmla="*/ 2337684 w 4345388"/>
                  <a:gd name="connsiteY36" fmla="*/ 380445 h 1812024"/>
                  <a:gd name="connsiteX37" fmla="*/ 2345635 w 4345388"/>
                  <a:gd name="connsiteY37" fmla="*/ 356591 h 1812024"/>
                  <a:gd name="connsiteX38" fmla="*/ 2361538 w 4345388"/>
                  <a:gd name="connsiteY38" fmla="*/ 324786 h 1812024"/>
                  <a:gd name="connsiteX39" fmla="*/ 2365514 w 4345388"/>
                  <a:gd name="connsiteY39" fmla="*/ 308883 h 1812024"/>
                  <a:gd name="connsiteX40" fmla="*/ 2373465 w 4345388"/>
                  <a:gd name="connsiteY40" fmla="*/ 289005 h 1812024"/>
                  <a:gd name="connsiteX41" fmla="*/ 2377441 w 4345388"/>
                  <a:gd name="connsiteY41" fmla="*/ 277078 h 1812024"/>
                  <a:gd name="connsiteX42" fmla="*/ 2381416 w 4345388"/>
                  <a:gd name="connsiteY42" fmla="*/ 487788 h 1812024"/>
                  <a:gd name="connsiteX43" fmla="*/ 2385392 w 4345388"/>
                  <a:gd name="connsiteY43" fmla="*/ 507666 h 1812024"/>
                  <a:gd name="connsiteX44" fmla="*/ 2393343 w 4345388"/>
                  <a:gd name="connsiteY44" fmla="*/ 519593 h 1812024"/>
                  <a:gd name="connsiteX45" fmla="*/ 2413221 w 4345388"/>
                  <a:gd name="connsiteY45" fmla="*/ 555374 h 1812024"/>
                  <a:gd name="connsiteX46" fmla="*/ 2449002 w 4345388"/>
                  <a:gd name="connsiteY46" fmla="*/ 543447 h 1812024"/>
                  <a:gd name="connsiteX47" fmla="*/ 2468881 w 4345388"/>
                  <a:gd name="connsiteY47" fmla="*/ 523568 h 1812024"/>
                  <a:gd name="connsiteX48" fmla="*/ 2500686 w 4345388"/>
                  <a:gd name="connsiteY48" fmla="*/ 483812 h 1812024"/>
                  <a:gd name="connsiteX49" fmla="*/ 2512613 w 4345388"/>
                  <a:gd name="connsiteY49" fmla="*/ 471885 h 1812024"/>
                  <a:gd name="connsiteX50" fmla="*/ 2524540 w 4345388"/>
                  <a:gd name="connsiteY50" fmla="*/ 479836 h 1812024"/>
                  <a:gd name="connsiteX51" fmla="*/ 2532491 w 4345388"/>
                  <a:gd name="connsiteY51" fmla="*/ 503690 h 1812024"/>
                  <a:gd name="connsiteX52" fmla="*/ 2540442 w 4345388"/>
                  <a:gd name="connsiteY52" fmla="*/ 523568 h 1812024"/>
                  <a:gd name="connsiteX53" fmla="*/ 2544418 w 4345388"/>
                  <a:gd name="connsiteY53" fmla="*/ 543447 h 1812024"/>
                  <a:gd name="connsiteX54" fmla="*/ 2552369 w 4345388"/>
                  <a:gd name="connsiteY54" fmla="*/ 559349 h 1812024"/>
                  <a:gd name="connsiteX55" fmla="*/ 2560321 w 4345388"/>
                  <a:gd name="connsiteY55" fmla="*/ 579228 h 1812024"/>
                  <a:gd name="connsiteX56" fmla="*/ 2564296 w 4345388"/>
                  <a:gd name="connsiteY56" fmla="*/ 595130 h 1812024"/>
                  <a:gd name="connsiteX57" fmla="*/ 2576223 w 4345388"/>
                  <a:gd name="connsiteY57" fmla="*/ 611033 h 1812024"/>
                  <a:gd name="connsiteX58" fmla="*/ 2592126 w 4345388"/>
                  <a:gd name="connsiteY58" fmla="*/ 634887 h 1812024"/>
                  <a:gd name="connsiteX59" fmla="*/ 2604053 w 4345388"/>
                  <a:gd name="connsiteY59" fmla="*/ 654765 h 1812024"/>
                  <a:gd name="connsiteX60" fmla="*/ 2623931 w 4345388"/>
                  <a:gd name="connsiteY60" fmla="*/ 646814 h 1812024"/>
                  <a:gd name="connsiteX61" fmla="*/ 2643809 w 4345388"/>
                  <a:gd name="connsiteY61" fmla="*/ 618984 h 1812024"/>
                  <a:gd name="connsiteX62" fmla="*/ 2663687 w 4345388"/>
                  <a:gd name="connsiteY62" fmla="*/ 583203 h 1812024"/>
                  <a:gd name="connsiteX63" fmla="*/ 2679590 w 4345388"/>
                  <a:gd name="connsiteY63" fmla="*/ 547422 h 1812024"/>
                  <a:gd name="connsiteX64" fmla="*/ 2683566 w 4345388"/>
                  <a:gd name="connsiteY64" fmla="*/ 535495 h 1812024"/>
                  <a:gd name="connsiteX65" fmla="*/ 2691517 w 4345388"/>
                  <a:gd name="connsiteY65" fmla="*/ 523568 h 1812024"/>
                  <a:gd name="connsiteX66" fmla="*/ 2703444 w 4345388"/>
                  <a:gd name="connsiteY66" fmla="*/ 491763 h 1812024"/>
                  <a:gd name="connsiteX67" fmla="*/ 2711395 w 4345388"/>
                  <a:gd name="connsiteY67" fmla="*/ 475861 h 1812024"/>
                  <a:gd name="connsiteX68" fmla="*/ 2735249 w 4345388"/>
                  <a:gd name="connsiteY68" fmla="*/ 527544 h 1812024"/>
                  <a:gd name="connsiteX69" fmla="*/ 2755127 w 4345388"/>
                  <a:gd name="connsiteY69" fmla="*/ 571276 h 1812024"/>
                  <a:gd name="connsiteX70" fmla="*/ 2771030 w 4345388"/>
                  <a:gd name="connsiteY70" fmla="*/ 622960 h 1812024"/>
                  <a:gd name="connsiteX71" fmla="*/ 2775006 w 4345388"/>
                  <a:gd name="connsiteY71" fmla="*/ 638862 h 1812024"/>
                  <a:gd name="connsiteX72" fmla="*/ 2782957 w 4345388"/>
                  <a:gd name="connsiteY72" fmla="*/ 654765 h 1812024"/>
                  <a:gd name="connsiteX73" fmla="*/ 2802835 w 4345388"/>
                  <a:gd name="connsiteY73" fmla="*/ 690546 h 1812024"/>
                  <a:gd name="connsiteX74" fmla="*/ 2818738 w 4345388"/>
                  <a:gd name="connsiteY74" fmla="*/ 706448 h 1812024"/>
                  <a:gd name="connsiteX75" fmla="*/ 2830665 w 4345388"/>
                  <a:gd name="connsiteY75" fmla="*/ 730302 h 1812024"/>
                  <a:gd name="connsiteX76" fmla="*/ 2834641 w 4345388"/>
                  <a:gd name="connsiteY76" fmla="*/ 746205 h 1812024"/>
                  <a:gd name="connsiteX77" fmla="*/ 2846567 w 4345388"/>
                  <a:gd name="connsiteY77" fmla="*/ 762108 h 1812024"/>
                  <a:gd name="connsiteX78" fmla="*/ 2862470 w 4345388"/>
                  <a:gd name="connsiteY78" fmla="*/ 809815 h 1812024"/>
                  <a:gd name="connsiteX79" fmla="*/ 2866446 w 4345388"/>
                  <a:gd name="connsiteY79" fmla="*/ 825718 h 1812024"/>
                  <a:gd name="connsiteX80" fmla="*/ 2882348 w 4345388"/>
                  <a:gd name="connsiteY80" fmla="*/ 861499 h 1812024"/>
                  <a:gd name="connsiteX81" fmla="*/ 2886324 w 4345388"/>
                  <a:gd name="connsiteY81" fmla="*/ 877402 h 1812024"/>
                  <a:gd name="connsiteX82" fmla="*/ 2898251 w 4345388"/>
                  <a:gd name="connsiteY82" fmla="*/ 901255 h 1812024"/>
                  <a:gd name="connsiteX83" fmla="*/ 2910178 w 4345388"/>
                  <a:gd name="connsiteY83" fmla="*/ 893304 h 1812024"/>
                  <a:gd name="connsiteX84" fmla="*/ 2949934 w 4345388"/>
                  <a:gd name="connsiteY84" fmla="*/ 817767 h 1812024"/>
                  <a:gd name="connsiteX85" fmla="*/ 2957886 w 4345388"/>
                  <a:gd name="connsiteY85" fmla="*/ 770059 h 1812024"/>
                  <a:gd name="connsiteX86" fmla="*/ 2977764 w 4345388"/>
                  <a:gd name="connsiteY86" fmla="*/ 730302 h 1812024"/>
                  <a:gd name="connsiteX87" fmla="*/ 2981740 w 4345388"/>
                  <a:gd name="connsiteY87" fmla="*/ 686570 h 1812024"/>
                  <a:gd name="connsiteX88" fmla="*/ 3005594 w 4345388"/>
                  <a:gd name="connsiteY88" fmla="*/ 642838 h 1812024"/>
                  <a:gd name="connsiteX89" fmla="*/ 3025472 w 4345388"/>
                  <a:gd name="connsiteY89" fmla="*/ 567301 h 1812024"/>
                  <a:gd name="connsiteX90" fmla="*/ 3041374 w 4345388"/>
                  <a:gd name="connsiteY90" fmla="*/ 487788 h 1812024"/>
                  <a:gd name="connsiteX91" fmla="*/ 3049326 w 4345388"/>
                  <a:gd name="connsiteY91" fmla="*/ 471885 h 1812024"/>
                  <a:gd name="connsiteX92" fmla="*/ 3061253 w 4345388"/>
                  <a:gd name="connsiteY92" fmla="*/ 432128 h 1812024"/>
                  <a:gd name="connsiteX93" fmla="*/ 3085107 w 4345388"/>
                  <a:gd name="connsiteY93" fmla="*/ 376469 h 1812024"/>
                  <a:gd name="connsiteX94" fmla="*/ 3101009 w 4345388"/>
                  <a:gd name="connsiteY94" fmla="*/ 416226 h 1812024"/>
                  <a:gd name="connsiteX95" fmla="*/ 3104985 w 4345388"/>
                  <a:gd name="connsiteY95" fmla="*/ 440080 h 1812024"/>
                  <a:gd name="connsiteX96" fmla="*/ 3116912 w 4345388"/>
                  <a:gd name="connsiteY96" fmla="*/ 495739 h 1812024"/>
                  <a:gd name="connsiteX97" fmla="*/ 3136790 w 4345388"/>
                  <a:gd name="connsiteY97" fmla="*/ 555374 h 1812024"/>
                  <a:gd name="connsiteX98" fmla="*/ 3180522 w 4345388"/>
                  <a:gd name="connsiteY98" fmla="*/ 718375 h 1812024"/>
                  <a:gd name="connsiteX99" fmla="*/ 3196425 w 4345388"/>
                  <a:gd name="connsiteY99" fmla="*/ 770059 h 1812024"/>
                  <a:gd name="connsiteX100" fmla="*/ 3220279 w 4345388"/>
                  <a:gd name="connsiteY100" fmla="*/ 873426 h 1812024"/>
                  <a:gd name="connsiteX101" fmla="*/ 3248108 w 4345388"/>
                  <a:gd name="connsiteY101" fmla="*/ 964866 h 1812024"/>
                  <a:gd name="connsiteX102" fmla="*/ 3252084 w 4345388"/>
                  <a:gd name="connsiteY102" fmla="*/ 992695 h 1812024"/>
                  <a:gd name="connsiteX103" fmla="*/ 3267987 w 4345388"/>
                  <a:gd name="connsiteY103" fmla="*/ 1032452 h 1812024"/>
                  <a:gd name="connsiteX104" fmla="*/ 3271962 w 4345388"/>
                  <a:gd name="connsiteY104" fmla="*/ 1044379 h 1812024"/>
                  <a:gd name="connsiteX105" fmla="*/ 3283889 w 4345388"/>
                  <a:gd name="connsiteY105" fmla="*/ 1048355 h 1812024"/>
                  <a:gd name="connsiteX106" fmla="*/ 3291841 w 4345388"/>
                  <a:gd name="connsiteY106" fmla="*/ 1040403 h 1812024"/>
                  <a:gd name="connsiteX107" fmla="*/ 3307743 w 4345388"/>
                  <a:gd name="connsiteY107" fmla="*/ 1008598 h 1812024"/>
                  <a:gd name="connsiteX108" fmla="*/ 3315694 w 4345388"/>
                  <a:gd name="connsiteY108" fmla="*/ 984744 h 1812024"/>
                  <a:gd name="connsiteX109" fmla="*/ 3335573 w 4345388"/>
                  <a:gd name="connsiteY109" fmla="*/ 1016549 h 1812024"/>
                  <a:gd name="connsiteX110" fmla="*/ 3367378 w 4345388"/>
                  <a:gd name="connsiteY110" fmla="*/ 1088111 h 1812024"/>
                  <a:gd name="connsiteX111" fmla="*/ 3399183 w 4345388"/>
                  <a:gd name="connsiteY111" fmla="*/ 1143770 h 1812024"/>
                  <a:gd name="connsiteX112" fmla="*/ 3415086 w 4345388"/>
                  <a:gd name="connsiteY112" fmla="*/ 1139795 h 1812024"/>
                  <a:gd name="connsiteX113" fmla="*/ 3430988 w 4345388"/>
                  <a:gd name="connsiteY113" fmla="*/ 1111965 h 1812024"/>
                  <a:gd name="connsiteX114" fmla="*/ 3454842 w 4345388"/>
                  <a:gd name="connsiteY114" fmla="*/ 1060282 h 1812024"/>
                  <a:gd name="connsiteX115" fmla="*/ 3478696 w 4345388"/>
                  <a:gd name="connsiteY115" fmla="*/ 1008598 h 1812024"/>
                  <a:gd name="connsiteX116" fmla="*/ 3490623 w 4345388"/>
                  <a:gd name="connsiteY116" fmla="*/ 1004622 h 1812024"/>
                  <a:gd name="connsiteX117" fmla="*/ 3522428 w 4345388"/>
                  <a:gd name="connsiteY117" fmla="*/ 1048355 h 1812024"/>
                  <a:gd name="connsiteX118" fmla="*/ 3538331 w 4345388"/>
                  <a:gd name="connsiteY118" fmla="*/ 1068233 h 1812024"/>
                  <a:gd name="connsiteX119" fmla="*/ 3582063 w 4345388"/>
                  <a:gd name="connsiteY119" fmla="*/ 1151722 h 1812024"/>
                  <a:gd name="connsiteX120" fmla="*/ 3609893 w 4345388"/>
                  <a:gd name="connsiteY120" fmla="*/ 1203405 h 1812024"/>
                  <a:gd name="connsiteX121" fmla="*/ 3629771 w 4345388"/>
                  <a:gd name="connsiteY121" fmla="*/ 1251113 h 1812024"/>
                  <a:gd name="connsiteX122" fmla="*/ 3641698 w 4345388"/>
                  <a:gd name="connsiteY122" fmla="*/ 1267015 h 1812024"/>
                  <a:gd name="connsiteX123" fmla="*/ 3653625 w 4345388"/>
                  <a:gd name="connsiteY123" fmla="*/ 1294845 h 1812024"/>
                  <a:gd name="connsiteX124" fmla="*/ 3665552 w 4345388"/>
                  <a:gd name="connsiteY124" fmla="*/ 1282918 h 1812024"/>
                  <a:gd name="connsiteX125" fmla="*/ 3721211 w 4345388"/>
                  <a:gd name="connsiteY125" fmla="*/ 1111965 h 1812024"/>
                  <a:gd name="connsiteX126" fmla="*/ 3768919 w 4345388"/>
                  <a:gd name="connsiteY126" fmla="*/ 948963 h 1812024"/>
                  <a:gd name="connsiteX127" fmla="*/ 3776870 w 4345388"/>
                  <a:gd name="connsiteY127" fmla="*/ 897280 h 1812024"/>
                  <a:gd name="connsiteX128" fmla="*/ 3792773 w 4345388"/>
                  <a:gd name="connsiteY128" fmla="*/ 861499 h 1812024"/>
                  <a:gd name="connsiteX129" fmla="*/ 3800724 w 4345388"/>
                  <a:gd name="connsiteY129" fmla="*/ 837645 h 1812024"/>
                  <a:gd name="connsiteX130" fmla="*/ 3808675 w 4345388"/>
                  <a:gd name="connsiteY130" fmla="*/ 801864 h 1812024"/>
                  <a:gd name="connsiteX131" fmla="*/ 3824578 w 4345388"/>
                  <a:gd name="connsiteY131" fmla="*/ 778010 h 1812024"/>
                  <a:gd name="connsiteX132" fmla="*/ 3828554 w 4345388"/>
                  <a:gd name="connsiteY132" fmla="*/ 789937 h 1812024"/>
                  <a:gd name="connsiteX133" fmla="*/ 3836505 w 4345388"/>
                  <a:gd name="connsiteY133" fmla="*/ 801864 h 1812024"/>
                  <a:gd name="connsiteX134" fmla="*/ 3840481 w 4345388"/>
                  <a:gd name="connsiteY134" fmla="*/ 829694 h 1812024"/>
                  <a:gd name="connsiteX135" fmla="*/ 3884213 w 4345388"/>
                  <a:gd name="connsiteY135" fmla="*/ 992695 h 1812024"/>
                  <a:gd name="connsiteX136" fmla="*/ 3896140 w 4345388"/>
                  <a:gd name="connsiteY136" fmla="*/ 1024501 h 1812024"/>
                  <a:gd name="connsiteX137" fmla="*/ 3904091 w 4345388"/>
                  <a:gd name="connsiteY137" fmla="*/ 1064257 h 1812024"/>
                  <a:gd name="connsiteX138" fmla="*/ 3916018 w 4345388"/>
                  <a:gd name="connsiteY138" fmla="*/ 1115941 h 1812024"/>
                  <a:gd name="connsiteX139" fmla="*/ 3947823 w 4345388"/>
                  <a:gd name="connsiteY139" fmla="*/ 1219308 h 1812024"/>
                  <a:gd name="connsiteX140" fmla="*/ 3959750 w 4345388"/>
                  <a:gd name="connsiteY140" fmla="*/ 1239186 h 1812024"/>
                  <a:gd name="connsiteX141" fmla="*/ 3971677 w 4345388"/>
                  <a:gd name="connsiteY141" fmla="*/ 1286894 h 1812024"/>
                  <a:gd name="connsiteX142" fmla="*/ 3995531 w 4345388"/>
                  <a:gd name="connsiteY142" fmla="*/ 1394236 h 1812024"/>
                  <a:gd name="connsiteX143" fmla="*/ 4023361 w 4345388"/>
                  <a:gd name="connsiteY143" fmla="*/ 1430017 h 1812024"/>
                  <a:gd name="connsiteX144" fmla="*/ 4031312 w 4345388"/>
                  <a:gd name="connsiteY144" fmla="*/ 1441944 h 1812024"/>
                  <a:gd name="connsiteX145" fmla="*/ 4043239 w 4345388"/>
                  <a:gd name="connsiteY145" fmla="*/ 1465798 h 1812024"/>
                  <a:gd name="connsiteX146" fmla="*/ 4055166 w 4345388"/>
                  <a:gd name="connsiteY146" fmla="*/ 1469774 h 1812024"/>
                  <a:gd name="connsiteX147" fmla="*/ 4082995 w 4345388"/>
                  <a:gd name="connsiteY147" fmla="*/ 1477725 h 1812024"/>
                  <a:gd name="connsiteX148" fmla="*/ 4114801 w 4345388"/>
                  <a:gd name="connsiteY148" fmla="*/ 1481701 h 1812024"/>
                  <a:gd name="connsiteX149" fmla="*/ 4130703 w 4345388"/>
                  <a:gd name="connsiteY149" fmla="*/ 1485676 h 1812024"/>
                  <a:gd name="connsiteX150" fmla="*/ 4154557 w 4345388"/>
                  <a:gd name="connsiteY150" fmla="*/ 1477725 h 1812024"/>
                  <a:gd name="connsiteX151" fmla="*/ 4166484 w 4345388"/>
                  <a:gd name="connsiteY151" fmla="*/ 1465798 h 1812024"/>
                  <a:gd name="connsiteX152" fmla="*/ 4198289 w 4345388"/>
                  <a:gd name="connsiteY152" fmla="*/ 1414115 h 1812024"/>
                  <a:gd name="connsiteX153" fmla="*/ 4234070 w 4345388"/>
                  <a:gd name="connsiteY153" fmla="*/ 1418090 h 1812024"/>
                  <a:gd name="connsiteX154" fmla="*/ 4257924 w 4345388"/>
                  <a:gd name="connsiteY154" fmla="*/ 1437968 h 1812024"/>
                  <a:gd name="connsiteX155" fmla="*/ 4273827 w 4345388"/>
                  <a:gd name="connsiteY155" fmla="*/ 1449895 h 1812024"/>
                  <a:gd name="connsiteX156" fmla="*/ 4313583 w 4345388"/>
                  <a:gd name="connsiteY156" fmla="*/ 1485676 h 1812024"/>
                  <a:gd name="connsiteX157" fmla="*/ 4325510 w 4345388"/>
                  <a:gd name="connsiteY157" fmla="*/ 1505555 h 1812024"/>
                  <a:gd name="connsiteX158" fmla="*/ 4337437 w 4345388"/>
                  <a:gd name="connsiteY158" fmla="*/ 1533384 h 1812024"/>
                  <a:gd name="connsiteX159" fmla="*/ 4345388 w 4345388"/>
                  <a:gd name="connsiteY15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047 w 4345388"/>
                  <a:gd name="connsiteY24" fmla="*/ 253224 h 1812024"/>
                  <a:gd name="connsiteX25" fmla="*/ 2134926 w 4345388"/>
                  <a:gd name="connsiteY25" fmla="*/ 316835 h 1812024"/>
                  <a:gd name="connsiteX26" fmla="*/ 2138901 w 4345388"/>
                  <a:gd name="connsiteY26" fmla="*/ 328762 h 1812024"/>
                  <a:gd name="connsiteX27" fmla="*/ 2142877 w 4345388"/>
                  <a:gd name="connsiteY27" fmla="*/ 352615 h 1812024"/>
                  <a:gd name="connsiteX28" fmla="*/ 2146853 w 4345388"/>
                  <a:gd name="connsiteY28" fmla="*/ 384421 h 1812024"/>
                  <a:gd name="connsiteX29" fmla="*/ 2158780 w 4345388"/>
                  <a:gd name="connsiteY29" fmla="*/ 420202 h 1812024"/>
                  <a:gd name="connsiteX30" fmla="*/ 2170707 w 4345388"/>
                  <a:gd name="connsiteY30" fmla="*/ 444055 h 1812024"/>
                  <a:gd name="connsiteX31" fmla="*/ 2182634 w 4345388"/>
                  <a:gd name="connsiteY31" fmla="*/ 448031 h 1812024"/>
                  <a:gd name="connsiteX32" fmla="*/ 2274074 w 4345388"/>
                  <a:gd name="connsiteY32" fmla="*/ 444055 h 1812024"/>
                  <a:gd name="connsiteX33" fmla="*/ 2289976 w 4345388"/>
                  <a:gd name="connsiteY33" fmla="*/ 432128 h 1812024"/>
                  <a:gd name="connsiteX34" fmla="*/ 2313830 w 4345388"/>
                  <a:gd name="connsiteY34" fmla="*/ 412250 h 1812024"/>
                  <a:gd name="connsiteX35" fmla="*/ 2337684 w 4345388"/>
                  <a:gd name="connsiteY35" fmla="*/ 380445 h 1812024"/>
                  <a:gd name="connsiteX36" fmla="*/ 2345635 w 4345388"/>
                  <a:gd name="connsiteY36" fmla="*/ 356591 h 1812024"/>
                  <a:gd name="connsiteX37" fmla="*/ 2361538 w 4345388"/>
                  <a:gd name="connsiteY37" fmla="*/ 324786 h 1812024"/>
                  <a:gd name="connsiteX38" fmla="*/ 2365514 w 4345388"/>
                  <a:gd name="connsiteY38" fmla="*/ 308883 h 1812024"/>
                  <a:gd name="connsiteX39" fmla="*/ 2373465 w 4345388"/>
                  <a:gd name="connsiteY39" fmla="*/ 289005 h 1812024"/>
                  <a:gd name="connsiteX40" fmla="*/ 2377441 w 4345388"/>
                  <a:gd name="connsiteY40" fmla="*/ 277078 h 1812024"/>
                  <a:gd name="connsiteX41" fmla="*/ 2381416 w 4345388"/>
                  <a:gd name="connsiteY41" fmla="*/ 487788 h 1812024"/>
                  <a:gd name="connsiteX42" fmla="*/ 2385392 w 4345388"/>
                  <a:gd name="connsiteY42" fmla="*/ 507666 h 1812024"/>
                  <a:gd name="connsiteX43" fmla="*/ 2393343 w 4345388"/>
                  <a:gd name="connsiteY43" fmla="*/ 519593 h 1812024"/>
                  <a:gd name="connsiteX44" fmla="*/ 2413221 w 4345388"/>
                  <a:gd name="connsiteY44" fmla="*/ 555374 h 1812024"/>
                  <a:gd name="connsiteX45" fmla="*/ 2449002 w 4345388"/>
                  <a:gd name="connsiteY45" fmla="*/ 543447 h 1812024"/>
                  <a:gd name="connsiteX46" fmla="*/ 2468881 w 4345388"/>
                  <a:gd name="connsiteY46" fmla="*/ 523568 h 1812024"/>
                  <a:gd name="connsiteX47" fmla="*/ 2500686 w 4345388"/>
                  <a:gd name="connsiteY47" fmla="*/ 483812 h 1812024"/>
                  <a:gd name="connsiteX48" fmla="*/ 2512613 w 4345388"/>
                  <a:gd name="connsiteY48" fmla="*/ 471885 h 1812024"/>
                  <a:gd name="connsiteX49" fmla="*/ 2524540 w 4345388"/>
                  <a:gd name="connsiteY49" fmla="*/ 479836 h 1812024"/>
                  <a:gd name="connsiteX50" fmla="*/ 2532491 w 4345388"/>
                  <a:gd name="connsiteY50" fmla="*/ 503690 h 1812024"/>
                  <a:gd name="connsiteX51" fmla="*/ 2540442 w 4345388"/>
                  <a:gd name="connsiteY51" fmla="*/ 523568 h 1812024"/>
                  <a:gd name="connsiteX52" fmla="*/ 2544418 w 4345388"/>
                  <a:gd name="connsiteY52" fmla="*/ 543447 h 1812024"/>
                  <a:gd name="connsiteX53" fmla="*/ 2552369 w 4345388"/>
                  <a:gd name="connsiteY53" fmla="*/ 559349 h 1812024"/>
                  <a:gd name="connsiteX54" fmla="*/ 2560321 w 4345388"/>
                  <a:gd name="connsiteY54" fmla="*/ 579228 h 1812024"/>
                  <a:gd name="connsiteX55" fmla="*/ 2564296 w 4345388"/>
                  <a:gd name="connsiteY55" fmla="*/ 595130 h 1812024"/>
                  <a:gd name="connsiteX56" fmla="*/ 2576223 w 4345388"/>
                  <a:gd name="connsiteY56" fmla="*/ 611033 h 1812024"/>
                  <a:gd name="connsiteX57" fmla="*/ 2592126 w 4345388"/>
                  <a:gd name="connsiteY57" fmla="*/ 634887 h 1812024"/>
                  <a:gd name="connsiteX58" fmla="*/ 2604053 w 4345388"/>
                  <a:gd name="connsiteY58" fmla="*/ 654765 h 1812024"/>
                  <a:gd name="connsiteX59" fmla="*/ 2623931 w 4345388"/>
                  <a:gd name="connsiteY59" fmla="*/ 646814 h 1812024"/>
                  <a:gd name="connsiteX60" fmla="*/ 2643809 w 4345388"/>
                  <a:gd name="connsiteY60" fmla="*/ 618984 h 1812024"/>
                  <a:gd name="connsiteX61" fmla="*/ 2663687 w 4345388"/>
                  <a:gd name="connsiteY61" fmla="*/ 583203 h 1812024"/>
                  <a:gd name="connsiteX62" fmla="*/ 2679590 w 4345388"/>
                  <a:gd name="connsiteY62" fmla="*/ 547422 h 1812024"/>
                  <a:gd name="connsiteX63" fmla="*/ 2683566 w 4345388"/>
                  <a:gd name="connsiteY63" fmla="*/ 535495 h 1812024"/>
                  <a:gd name="connsiteX64" fmla="*/ 2691517 w 4345388"/>
                  <a:gd name="connsiteY64" fmla="*/ 523568 h 1812024"/>
                  <a:gd name="connsiteX65" fmla="*/ 2703444 w 4345388"/>
                  <a:gd name="connsiteY65" fmla="*/ 491763 h 1812024"/>
                  <a:gd name="connsiteX66" fmla="*/ 2711395 w 4345388"/>
                  <a:gd name="connsiteY66" fmla="*/ 475861 h 1812024"/>
                  <a:gd name="connsiteX67" fmla="*/ 2735249 w 4345388"/>
                  <a:gd name="connsiteY67" fmla="*/ 527544 h 1812024"/>
                  <a:gd name="connsiteX68" fmla="*/ 2755127 w 4345388"/>
                  <a:gd name="connsiteY68" fmla="*/ 571276 h 1812024"/>
                  <a:gd name="connsiteX69" fmla="*/ 2771030 w 4345388"/>
                  <a:gd name="connsiteY69" fmla="*/ 622960 h 1812024"/>
                  <a:gd name="connsiteX70" fmla="*/ 2775006 w 4345388"/>
                  <a:gd name="connsiteY70" fmla="*/ 638862 h 1812024"/>
                  <a:gd name="connsiteX71" fmla="*/ 2782957 w 4345388"/>
                  <a:gd name="connsiteY71" fmla="*/ 654765 h 1812024"/>
                  <a:gd name="connsiteX72" fmla="*/ 2802835 w 4345388"/>
                  <a:gd name="connsiteY72" fmla="*/ 690546 h 1812024"/>
                  <a:gd name="connsiteX73" fmla="*/ 2818738 w 4345388"/>
                  <a:gd name="connsiteY73" fmla="*/ 706448 h 1812024"/>
                  <a:gd name="connsiteX74" fmla="*/ 2830665 w 4345388"/>
                  <a:gd name="connsiteY74" fmla="*/ 730302 h 1812024"/>
                  <a:gd name="connsiteX75" fmla="*/ 2834641 w 4345388"/>
                  <a:gd name="connsiteY75" fmla="*/ 746205 h 1812024"/>
                  <a:gd name="connsiteX76" fmla="*/ 2846567 w 4345388"/>
                  <a:gd name="connsiteY76" fmla="*/ 762108 h 1812024"/>
                  <a:gd name="connsiteX77" fmla="*/ 2862470 w 4345388"/>
                  <a:gd name="connsiteY77" fmla="*/ 809815 h 1812024"/>
                  <a:gd name="connsiteX78" fmla="*/ 2866446 w 4345388"/>
                  <a:gd name="connsiteY78" fmla="*/ 825718 h 1812024"/>
                  <a:gd name="connsiteX79" fmla="*/ 2882348 w 4345388"/>
                  <a:gd name="connsiteY79" fmla="*/ 861499 h 1812024"/>
                  <a:gd name="connsiteX80" fmla="*/ 2886324 w 4345388"/>
                  <a:gd name="connsiteY80" fmla="*/ 877402 h 1812024"/>
                  <a:gd name="connsiteX81" fmla="*/ 2898251 w 4345388"/>
                  <a:gd name="connsiteY81" fmla="*/ 901255 h 1812024"/>
                  <a:gd name="connsiteX82" fmla="*/ 2910178 w 4345388"/>
                  <a:gd name="connsiteY82" fmla="*/ 893304 h 1812024"/>
                  <a:gd name="connsiteX83" fmla="*/ 2949934 w 4345388"/>
                  <a:gd name="connsiteY83" fmla="*/ 817767 h 1812024"/>
                  <a:gd name="connsiteX84" fmla="*/ 2957886 w 4345388"/>
                  <a:gd name="connsiteY84" fmla="*/ 770059 h 1812024"/>
                  <a:gd name="connsiteX85" fmla="*/ 2977764 w 4345388"/>
                  <a:gd name="connsiteY85" fmla="*/ 730302 h 1812024"/>
                  <a:gd name="connsiteX86" fmla="*/ 2981740 w 4345388"/>
                  <a:gd name="connsiteY86" fmla="*/ 686570 h 1812024"/>
                  <a:gd name="connsiteX87" fmla="*/ 3005594 w 4345388"/>
                  <a:gd name="connsiteY87" fmla="*/ 642838 h 1812024"/>
                  <a:gd name="connsiteX88" fmla="*/ 3025472 w 4345388"/>
                  <a:gd name="connsiteY88" fmla="*/ 567301 h 1812024"/>
                  <a:gd name="connsiteX89" fmla="*/ 3041374 w 4345388"/>
                  <a:gd name="connsiteY89" fmla="*/ 487788 h 1812024"/>
                  <a:gd name="connsiteX90" fmla="*/ 3049326 w 4345388"/>
                  <a:gd name="connsiteY90" fmla="*/ 471885 h 1812024"/>
                  <a:gd name="connsiteX91" fmla="*/ 3061253 w 4345388"/>
                  <a:gd name="connsiteY91" fmla="*/ 432128 h 1812024"/>
                  <a:gd name="connsiteX92" fmla="*/ 3085107 w 4345388"/>
                  <a:gd name="connsiteY92" fmla="*/ 376469 h 1812024"/>
                  <a:gd name="connsiteX93" fmla="*/ 3101009 w 4345388"/>
                  <a:gd name="connsiteY93" fmla="*/ 416226 h 1812024"/>
                  <a:gd name="connsiteX94" fmla="*/ 3104985 w 4345388"/>
                  <a:gd name="connsiteY94" fmla="*/ 440080 h 1812024"/>
                  <a:gd name="connsiteX95" fmla="*/ 3116912 w 4345388"/>
                  <a:gd name="connsiteY95" fmla="*/ 495739 h 1812024"/>
                  <a:gd name="connsiteX96" fmla="*/ 3136790 w 4345388"/>
                  <a:gd name="connsiteY96" fmla="*/ 555374 h 1812024"/>
                  <a:gd name="connsiteX97" fmla="*/ 3180522 w 4345388"/>
                  <a:gd name="connsiteY97" fmla="*/ 718375 h 1812024"/>
                  <a:gd name="connsiteX98" fmla="*/ 3196425 w 4345388"/>
                  <a:gd name="connsiteY98" fmla="*/ 770059 h 1812024"/>
                  <a:gd name="connsiteX99" fmla="*/ 3220279 w 4345388"/>
                  <a:gd name="connsiteY99" fmla="*/ 873426 h 1812024"/>
                  <a:gd name="connsiteX100" fmla="*/ 3248108 w 4345388"/>
                  <a:gd name="connsiteY100" fmla="*/ 964866 h 1812024"/>
                  <a:gd name="connsiteX101" fmla="*/ 3252084 w 4345388"/>
                  <a:gd name="connsiteY101" fmla="*/ 992695 h 1812024"/>
                  <a:gd name="connsiteX102" fmla="*/ 3267987 w 4345388"/>
                  <a:gd name="connsiteY102" fmla="*/ 1032452 h 1812024"/>
                  <a:gd name="connsiteX103" fmla="*/ 3271962 w 4345388"/>
                  <a:gd name="connsiteY103" fmla="*/ 1044379 h 1812024"/>
                  <a:gd name="connsiteX104" fmla="*/ 3283889 w 4345388"/>
                  <a:gd name="connsiteY104" fmla="*/ 1048355 h 1812024"/>
                  <a:gd name="connsiteX105" fmla="*/ 3291841 w 4345388"/>
                  <a:gd name="connsiteY105" fmla="*/ 1040403 h 1812024"/>
                  <a:gd name="connsiteX106" fmla="*/ 3307743 w 4345388"/>
                  <a:gd name="connsiteY106" fmla="*/ 1008598 h 1812024"/>
                  <a:gd name="connsiteX107" fmla="*/ 3315694 w 4345388"/>
                  <a:gd name="connsiteY107" fmla="*/ 984744 h 1812024"/>
                  <a:gd name="connsiteX108" fmla="*/ 3335573 w 4345388"/>
                  <a:gd name="connsiteY108" fmla="*/ 1016549 h 1812024"/>
                  <a:gd name="connsiteX109" fmla="*/ 3367378 w 4345388"/>
                  <a:gd name="connsiteY109" fmla="*/ 1088111 h 1812024"/>
                  <a:gd name="connsiteX110" fmla="*/ 3399183 w 4345388"/>
                  <a:gd name="connsiteY110" fmla="*/ 1143770 h 1812024"/>
                  <a:gd name="connsiteX111" fmla="*/ 3415086 w 4345388"/>
                  <a:gd name="connsiteY111" fmla="*/ 1139795 h 1812024"/>
                  <a:gd name="connsiteX112" fmla="*/ 3430988 w 4345388"/>
                  <a:gd name="connsiteY112" fmla="*/ 1111965 h 1812024"/>
                  <a:gd name="connsiteX113" fmla="*/ 3454842 w 4345388"/>
                  <a:gd name="connsiteY113" fmla="*/ 1060282 h 1812024"/>
                  <a:gd name="connsiteX114" fmla="*/ 3478696 w 4345388"/>
                  <a:gd name="connsiteY114" fmla="*/ 1008598 h 1812024"/>
                  <a:gd name="connsiteX115" fmla="*/ 3490623 w 4345388"/>
                  <a:gd name="connsiteY115" fmla="*/ 1004622 h 1812024"/>
                  <a:gd name="connsiteX116" fmla="*/ 3522428 w 4345388"/>
                  <a:gd name="connsiteY116" fmla="*/ 1048355 h 1812024"/>
                  <a:gd name="connsiteX117" fmla="*/ 3538331 w 4345388"/>
                  <a:gd name="connsiteY117" fmla="*/ 1068233 h 1812024"/>
                  <a:gd name="connsiteX118" fmla="*/ 3582063 w 4345388"/>
                  <a:gd name="connsiteY118" fmla="*/ 1151722 h 1812024"/>
                  <a:gd name="connsiteX119" fmla="*/ 3609893 w 4345388"/>
                  <a:gd name="connsiteY119" fmla="*/ 1203405 h 1812024"/>
                  <a:gd name="connsiteX120" fmla="*/ 3629771 w 4345388"/>
                  <a:gd name="connsiteY120" fmla="*/ 1251113 h 1812024"/>
                  <a:gd name="connsiteX121" fmla="*/ 3641698 w 4345388"/>
                  <a:gd name="connsiteY121" fmla="*/ 1267015 h 1812024"/>
                  <a:gd name="connsiteX122" fmla="*/ 3653625 w 4345388"/>
                  <a:gd name="connsiteY122" fmla="*/ 1294845 h 1812024"/>
                  <a:gd name="connsiteX123" fmla="*/ 3665552 w 4345388"/>
                  <a:gd name="connsiteY123" fmla="*/ 1282918 h 1812024"/>
                  <a:gd name="connsiteX124" fmla="*/ 3721211 w 4345388"/>
                  <a:gd name="connsiteY124" fmla="*/ 1111965 h 1812024"/>
                  <a:gd name="connsiteX125" fmla="*/ 3768919 w 4345388"/>
                  <a:gd name="connsiteY125" fmla="*/ 948963 h 1812024"/>
                  <a:gd name="connsiteX126" fmla="*/ 3776870 w 4345388"/>
                  <a:gd name="connsiteY126" fmla="*/ 897280 h 1812024"/>
                  <a:gd name="connsiteX127" fmla="*/ 3792773 w 4345388"/>
                  <a:gd name="connsiteY127" fmla="*/ 861499 h 1812024"/>
                  <a:gd name="connsiteX128" fmla="*/ 3800724 w 4345388"/>
                  <a:gd name="connsiteY128" fmla="*/ 837645 h 1812024"/>
                  <a:gd name="connsiteX129" fmla="*/ 3808675 w 4345388"/>
                  <a:gd name="connsiteY129" fmla="*/ 801864 h 1812024"/>
                  <a:gd name="connsiteX130" fmla="*/ 3824578 w 4345388"/>
                  <a:gd name="connsiteY130" fmla="*/ 778010 h 1812024"/>
                  <a:gd name="connsiteX131" fmla="*/ 3828554 w 4345388"/>
                  <a:gd name="connsiteY131" fmla="*/ 789937 h 1812024"/>
                  <a:gd name="connsiteX132" fmla="*/ 3836505 w 4345388"/>
                  <a:gd name="connsiteY132" fmla="*/ 801864 h 1812024"/>
                  <a:gd name="connsiteX133" fmla="*/ 3840481 w 4345388"/>
                  <a:gd name="connsiteY133" fmla="*/ 829694 h 1812024"/>
                  <a:gd name="connsiteX134" fmla="*/ 3884213 w 4345388"/>
                  <a:gd name="connsiteY134" fmla="*/ 992695 h 1812024"/>
                  <a:gd name="connsiteX135" fmla="*/ 3896140 w 4345388"/>
                  <a:gd name="connsiteY135" fmla="*/ 1024501 h 1812024"/>
                  <a:gd name="connsiteX136" fmla="*/ 3904091 w 4345388"/>
                  <a:gd name="connsiteY136" fmla="*/ 1064257 h 1812024"/>
                  <a:gd name="connsiteX137" fmla="*/ 3916018 w 4345388"/>
                  <a:gd name="connsiteY137" fmla="*/ 1115941 h 1812024"/>
                  <a:gd name="connsiteX138" fmla="*/ 3947823 w 4345388"/>
                  <a:gd name="connsiteY138" fmla="*/ 1219308 h 1812024"/>
                  <a:gd name="connsiteX139" fmla="*/ 3959750 w 4345388"/>
                  <a:gd name="connsiteY139" fmla="*/ 1239186 h 1812024"/>
                  <a:gd name="connsiteX140" fmla="*/ 3971677 w 4345388"/>
                  <a:gd name="connsiteY140" fmla="*/ 1286894 h 1812024"/>
                  <a:gd name="connsiteX141" fmla="*/ 3995531 w 4345388"/>
                  <a:gd name="connsiteY141" fmla="*/ 1394236 h 1812024"/>
                  <a:gd name="connsiteX142" fmla="*/ 4023361 w 4345388"/>
                  <a:gd name="connsiteY142" fmla="*/ 1430017 h 1812024"/>
                  <a:gd name="connsiteX143" fmla="*/ 4031312 w 4345388"/>
                  <a:gd name="connsiteY143" fmla="*/ 1441944 h 1812024"/>
                  <a:gd name="connsiteX144" fmla="*/ 4043239 w 4345388"/>
                  <a:gd name="connsiteY144" fmla="*/ 1465798 h 1812024"/>
                  <a:gd name="connsiteX145" fmla="*/ 4055166 w 4345388"/>
                  <a:gd name="connsiteY145" fmla="*/ 1469774 h 1812024"/>
                  <a:gd name="connsiteX146" fmla="*/ 4082995 w 4345388"/>
                  <a:gd name="connsiteY146" fmla="*/ 1477725 h 1812024"/>
                  <a:gd name="connsiteX147" fmla="*/ 4114801 w 4345388"/>
                  <a:gd name="connsiteY147" fmla="*/ 1481701 h 1812024"/>
                  <a:gd name="connsiteX148" fmla="*/ 4130703 w 4345388"/>
                  <a:gd name="connsiteY148" fmla="*/ 1485676 h 1812024"/>
                  <a:gd name="connsiteX149" fmla="*/ 4154557 w 4345388"/>
                  <a:gd name="connsiteY149" fmla="*/ 1477725 h 1812024"/>
                  <a:gd name="connsiteX150" fmla="*/ 4166484 w 4345388"/>
                  <a:gd name="connsiteY150" fmla="*/ 1465798 h 1812024"/>
                  <a:gd name="connsiteX151" fmla="*/ 4198289 w 4345388"/>
                  <a:gd name="connsiteY151" fmla="*/ 1414115 h 1812024"/>
                  <a:gd name="connsiteX152" fmla="*/ 4234070 w 4345388"/>
                  <a:gd name="connsiteY152" fmla="*/ 1418090 h 1812024"/>
                  <a:gd name="connsiteX153" fmla="*/ 4257924 w 4345388"/>
                  <a:gd name="connsiteY153" fmla="*/ 1437968 h 1812024"/>
                  <a:gd name="connsiteX154" fmla="*/ 4273827 w 4345388"/>
                  <a:gd name="connsiteY154" fmla="*/ 1449895 h 1812024"/>
                  <a:gd name="connsiteX155" fmla="*/ 4313583 w 4345388"/>
                  <a:gd name="connsiteY155" fmla="*/ 1485676 h 1812024"/>
                  <a:gd name="connsiteX156" fmla="*/ 4325510 w 4345388"/>
                  <a:gd name="connsiteY156" fmla="*/ 1505555 h 1812024"/>
                  <a:gd name="connsiteX157" fmla="*/ 4337437 w 4345388"/>
                  <a:gd name="connsiteY157" fmla="*/ 1533384 h 1812024"/>
                  <a:gd name="connsiteX158" fmla="*/ 4345388 w 4345388"/>
                  <a:gd name="connsiteY15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38901 w 4345388"/>
                  <a:gd name="connsiteY26" fmla="*/ 328762 h 1812024"/>
                  <a:gd name="connsiteX27" fmla="*/ 2142877 w 4345388"/>
                  <a:gd name="connsiteY27" fmla="*/ 352615 h 1812024"/>
                  <a:gd name="connsiteX28" fmla="*/ 2146853 w 4345388"/>
                  <a:gd name="connsiteY28" fmla="*/ 384421 h 1812024"/>
                  <a:gd name="connsiteX29" fmla="*/ 2158780 w 4345388"/>
                  <a:gd name="connsiteY29" fmla="*/ 420202 h 1812024"/>
                  <a:gd name="connsiteX30" fmla="*/ 2170707 w 4345388"/>
                  <a:gd name="connsiteY30" fmla="*/ 444055 h 1812024"/>
                  <a:gd name="connsiteX31" fmla="*/ 2182634 w 4345388"/>
                  <a:gd name="connsiteY31" fmla="*/ 448031 h 1812024"/>
                  <a:gd name="connsiteX32" fmla="*/ 2274074 w 4345388"/>
                  <a:gd name="connsiteY32" fmla="*/ 444055 h 1812024"/>
                  <a:gd name="connsiteX33" fmla="*/ 2289976 w 4345388"/>
                  <a:gd name="connsiteY33" fmla="*/ 432128 h 1812024"/>
                  <a:gd name="connsiteX34" fmla="*/ 2313830 w 4345388"/>
                  <a:gd name="connsiteY34" fmla="*/ 412250 h 1812024"/>
                  <a:gd name="connsiteX35" fmla="*/ 2337684 w 4345388"/>
                  <a:gd name="connsiteY35" fmla="*/ 380445 h 1812024"/>
                  <a:gd name="connsiteX36" fmla="*/ 2345635 w 4345388"/>
                  <a:gd name="connsiteY36" fmla="*/ 356591 h 1812024"/>
                  <a:gd name="connsiteX37" fmla="*/ 2361538 w 4345388"/>
                  <a:gd name="connsiteY37" fmla="*/ 324786 h 1812024"/>
                  <a:gd name="connsiteX38" fmla="*/ 2365514 w 4345388"/>
                  <a:gd name="connsiteY38" fmla="*/ 308883 h 1812024"/>
                  <a:gd name="connsiteX39" fmla="*/ 2373465 w 4345388"/>
                  <a:gd name="connsiteY39" fmla="*/ 289005 h 1812024"/>
                  <a:gd name="connsiteX40" fmla="*/ 2377441 w 4345388"/>
                  <a:gd name="connsiteY40" fmla="*/ 277078 h 1812024"/>
                  <a:gd name="connsiteX41" fmla="*/ 2381416 w 4345388"/>
                  <a:gd name="connsiteY41" fmla="*/ 487788 h 1812024"/>
                  <a:gd name="connsiteX42" fmla="*/ 2385392 w 4345388"/>
                  <a:gd name="connsiteY42" fmla="*/ 507666 h 1812024"/>
                  <a:gd name="connsiteX43" fmla="*/ 2393343 w 4345388"/>
                  <a:gd name="connsiteY43" fmla="*/ 519593 h 1812024"/>
                  <a:gd name="connsiteX44" fmla="*/ 2413221 w 4345388"/>
                  <a:gd name="connsiteY44" fmla="*/ 555374 h 1812024"/>
                  <a:gd name="connsiteX45" fmla="*/ 2449002 w 4345388"/>
                  <a:gd name="connsiteY45" fmla="*/ 543447 h 1812024"/>
                  <a:gd name="connsiteX46" fmla="*/ 2468881 w 4345388"/>
                  <a:gd name="connsiteY46" fmla="*/ 523568 h 1812024"/>
                  <a:gd name="connsiteX47" fmla="*/ 2500686 w 4345388"/>
                  <a:gd name="connsiteY47" fmla="*/ 483812 h 1812024"/>
                  <a:gd name="connsiteX48" fmla="*/ 2512613 w 4345388"/>
                  <a:gd name="connsiteY48" fmla="*/ 471885 h 1812024"/>
                  <a:gd name="connsiteX49" fmla="*/ 2524540 w 4345388"/>
                  <a:gd name="connsiteY49" fmla="*/ 479836 h 1812024"/>
                  <a:gd name="connsiteX50" fmla="*/ 2532491 w 4345388"/>
                  <a:gd name="connsiteY50" fmla="*/ 503690 h 1812024"/>
                  <a:gd name="connsiteX51" fmla="*/ 2540442 w 4345388"/>
                  <a:gd name="connsiteY51" fmla="*/ 523568 h 1812024"/>
                  <a:gd name="connsiteX52" fmla="*/ 2544418 w 4345388"/>
                  <a:gd name="connsiteY52" fmla="*/ 543447 h 1812024"/>
                  <a:gd name="connsiteX53" fmla="*/ 2552369 w 4345388"/>
                  <a:gd name="connsiteY53" fmla="*/ 559349 h 1812024"/>
                  <a:gd name="connsiteX54" fmla="*/ 2560321 w 4345388"/>
                  <a:gd name="connsiteY54" fmla="*/ 579228 h 1812024"/>
                  <a:gd name="connsiteX55" fmla="*/ 2564296 w 4345388"/>
                  <a:gd name="connsiteY55" fmla="*/ 595130 h 1812024"/>
                  <a:gd name="connsiteX56" fmla="*/ 2576223 w 4345388"/>
                  <a:gd name="connsiteY56" fmla="*/ 611033 h 1812024"/>
                  <a:gd name="connsiteX57" fmla="*/ 2592126 w 4345388"/>
                  <a:gd name="connsiteY57" fmla="*/ 634887 h 1812024"/>
                  <a:gd name="connsiteX58" fmla="*/ 2604053 w 4345388"/>
                  <a:gd name="connsiteY58" fmla="*/ 654765 h 1812024"/>
                  <a:gd name="connsiteX59" fmla="*/ 2623931 w 4345388"/>
                  <a:gd name="connsiteY59" fmla="*/ 646814 h 1812024"/>
                  <a:gd name="connsiteX60" fmla="*/ 2643809 w 4345388"/>
                  <a:gd name="connsiteY60" fmla="*/ 618984 h 1812024"/>
                  <a:gd name="connsiteX61" fmla="*/ 2663687 w 4345388"/>
                  <a:gd name="connsiteY61" fmla="*/ 583203 h 1812024"/>
                  <a:gd name="connsiteX62" fmla="*/ 2679590 w 4345388"/>
                  <a:gd name="connsiteY62" fmla="*/ 547422 h 1812024"/>
                  <a:gd name="connsiteX63" fmla="*/ 2683566 w 4345388"/>
                  <a:gd name="connsiteY63" fmla="*/ 535495 h 1812024"/>
                  <a:gd name="connsiteX64" fmla="*/ 2691517 w 4345388"/>
                  <a:gd name="connsiteY64" fmla="*/ 523568 h 1812024"/>
                  <a:gd name="connsiteX65" fmla="*/ 2703444 w 4345388"/>
                  <a:gd name="connsiteY65" fmla="*/ 491763 h 1812024"/>
                  <a:gd name="connsiteX66" fmla="*/ 2711395 w 4345388"/>
                  <a:gd name="connsiteY66" fmla="*/ 475861 h 1812024"/>
                  <a:gd name="connsiteX67" fmla="*/ 2735249 w 4345388"/>
                  <a:gd name="connsiteY67" fmla="*/ 527544 h 1812024"/>
                  <a:gd name="connsiteX68" fmla="*/ 2755127 w 4345388"/>
                  <a:gd name="connsiteY68" fmla="*/ 571276 h 1812024"/>
                  <a:gd name="connsiteX69" fmla="*/ 2771030 w 4345388"/>
                  <a:gd name="connsiteY69" fmla="*/ 622960 h 1812024"/>
                  <a:gd name="connsiteX70" fmla="*/ 2775006 w 4345388"/>
                  <a:gd name="connsiteY70" fmla="*/ 638862 h 1812024"/>
                  <a:gd name="connsiteX71" fmla="*/ 2782957 w 4345388"/>
                  <a:gd name="connsiteY71" fmla="*/ 654765 h 1812024"/>
                  <a:gd name="connsiteX72" fmla="*/ 2802835 w 4345388"/>
                  <a:gd name="connsiteY72" fmla="*/ 690546 h 1812024"/>
                  <a:gd name="connsiteX73" fmla="*/ 2818738 w 4345388"/>
                  <a:gd name="connsiteY73" fmla="*/ 706448 h 1812024"/>
                  <a:gd name="connsiteX74" fmla="*/ 2830665 w 4345388"/>
                  <a:gd name="connsiteY74" fmla="*/ 730302 h 1812024"/>
                  <a:gd name="connsiteX75" fmla="*/ 2834641 w 4345388"/>
                  <a:gd name="connsiteY75" fmla="*/ 746205 h 1812024"/>
                  <a:gd name="connsiteX76" fmla="*/ 2846567 w 4345388"/>
                  <a:gd name="connsiteY76" fmla="*/ 762108 h 1812024"/>
                  <a:gd name="connsiteX77" fmla="*/ 2862470 w 4345388"/>
                  <a:gd name="connsiteY77" fmla="*/ 809815 h 1812024"/>
                  <a:gd name="connsiteX78" fmla="*/ 2866446 w 4345388"/>
                  <a:gd name="connsiteY78" fmla="*/ 825718 h 1812024"/>
                  <a:gd name="connsiteX79" fmla="*/ 2882348 w 4345388"/>
                  <a:gd name="connsiteY79" fmla="*/ 861499 h 1812024"/>
                  <a:gd name="connsiteX80" fmla="*/ 2886324 w 4345388"/>
                  <a:gd name="connsiteY80" fmla="*/ 877402 h 1812024"/>
                  <a:gd name="connsiteX81" fmla="*/ 2898251 w 4345388"/>
                  <a:gd name="connsiteY81" fmla="*/ 901255 h 1812024"/>
                  <a:gd name="connsiteX82" fmla="*/ 2910178 w 4345388"/>
                  <a:gd name="connsiteY82" fmla="*/ 893304 h 1812024"/>
                  <a:gd name="connsiteX83" fmla="*/ 2949934 w 4345388"/>
                  <a:gd name="connsiteY83" fmla="*/ 817767 h 1812024"/>
                  <a:gd name="connsiteX84" fmla="*/ 2957886 w 4345388"/>
                  <a:gd name="connsiteY84" fmla="*/ 770059 h 1812024"/>
                  <a:gd name="connsiteX85" fmla="*/ 2977764 w 4345388"/>
                  <a:gd name="connsiteY85" fmla="*/ 730302 h 1812024"/>
                  <a:gd name="connsiteX86" fmla="*/ 2981740 w 4345388"/>
                  <a:gd name="connsiteY86" fmla="*/ 686570 h 1812024"/>
                  <a:gd name="connsiteX87" fmla="*/ 3005594 w 4345388"/>
                  <a:gd name="connsiteY87" fmla="*/ 642838 h 1812024"/>
                  <a:gd name="connsiteX88" fmla="*/ 3025472 w 4345388"/>
                  <a:gd name="connsiteY88" fmla="*/ 567301 h 1812024"/>
                  <a:gd name="connsiteX89" fmla="*/ 3041374 w 4345388"/>
                  <a:gd name="connsiteY89" fmla="*/ 487788 h 1812024"/>
                  <a:gd name="connsiteX90" fmla="*/ 3049326 w 4345388"/>
                  <a:gd name="connsiteY90" fmla="*/ 471885 h 1812024"/>
                  <a:gd name="connsiteX91" fmla="*/ 3061253 w 4345388"/>
                  <a:gd name="connsiteY91" fmla="*/ 432128 h 1812024"/>
                  <a:gd name="connsiteX92" fmla="*/ 3085107 w 4345388"/>
                  <a:gd name="connsiteY92" fmla="*/ 376469 h 1812024"/>
                  <a:gd name="connsiteX93" fmla="*/ 3101009 w 4345388"/>
                  <a:gd name="connsiteY93" fmla="*/ 416226 h 1812024"/>
                  <a:gd name="connsiteX94" fmla="*/ 3104985 w 4345388"/>
                  <a:gd name="connsiteY94" fmla="*/ 440080 h 1812024"/>
                  <a:gd name="connsiteX95" fmla="*/ 3116912 w 4345388"/>
                  <a:gd name="connsiteY95" fmla="*/ 495739 h 1812024"/>
                  <a:gd name="connsiteX96" fmla="*/ 3136790 w 4345388"/>
                  <a:gd name="connsiteY96" fmla="*/ 555374 h 1812024"/>
                  <a:gd name="connsiteX97" fmla="*/ 3180522 w 4345388"/>
                  <a:gd name="connsiteY97" fmla="*/ 718375 h 1812024"/>
                  <a:gd name="connsiteX98" fmla="*/ 3196425 w 4345388"/>
                  <a:gd name="connsiteY98" fmla="*/ 770059 h 1812024"/>
                  <a:gd name="connsiteX99" fmla="*/ 3220279 w 4345388"/>
                  <a:gd name="connsiteY99" fmla="*/ 873426 h 1812024"/>
                  <a:gd name="connsiteX100" fmla="*/ 3248108 w 4345388"/>
                  <a:gd name="connsiteY100" fmla="*/ 964866 h 1812024"/>
                  <a:gd name="connsiteX101" fmla="*/ 3252084 w 4345388"/>
                  <a:gd name="connsiteY101" fmla="*/ 992695 h 1812024"/>
                  <a:gd name="connsiteX102" fmla="*/ 3267987 w 4345388"/>
                  <a:gd name="connsiteY102" fmla="*/ 1032452 h 1812024"/>
                  <a:gd name="connsiteX103" fmla="*/ 3271962 w 4345388"/>
                  <a:gd name="connsiteY103" fmla="*/ 1044379 h 1812024"/>
                  <a:gd name="connsiteX104" fmla="*/ 3283889 w 4345388"/>
                  <a:gd name="connsiteY104" fmla="*/ 1048355 h 1812024"/>
                  <a:gd name="connsiteX105" fmla="*/ 3291841 w 4345388"/>
                  <a:gd name="connsiteY105" fmla="*/ 1040403 h 1812024"/>
                  <a:gd name="connsiteX106" fmla="*/ 3307743 w 4345388"/>
                  <a:gd name="connsiteY106" fmla="*/ 1008598 h 1812024"/>
                  <a:gd name="connsiteX107" fmla="*/ 3315694 w 4345388"/>
                  <a:gd name="connsiteY107" fmla="*/ 984744 h 1812024"/>
                  <a:gd name="connsiteX108" fmla="*/ 3335573 w 4345388"/>
                  <a:gd name="connsiteY108" fmla="*/ 1016549 h 1812024"/>
                  <a:gd name="connsiteX109" fmla="*/ 3367378 w 4345388"/>
                  <a:gd name="connsiteY109" fmla="*/ 1088111 h 1812024"/>
                  <a:gd name="connsiteX110" fmla="*/ 3399183 w 4345388"/>
                  <a:gd name="connsiteY110" fmla="*/ 1143770 h 1812024"/>
                  <a:gd name="connsiteX111" fmla="*/ 3415086 w 4345388"/>
                  <a:gd name="connsiteY111" fmla="*/ 1139795 h 1812024"/>
                  <a:gd name="connsiteX112" fmla="*/ 3430988 w 4345388"/>
                  <a:gd name="connsiteY112" fmla="*/ 1111965 h 1812024"/>
                  <a:gd name="connsiteX113" fmla="*/ 3454842 w 4345388"/>
                  <a:gd name="connsiteY113" fmla="*/ 1060282 h 1812024"/>
                  <a:gd name="connsiteX114" fmla="*/ 3478696 w 4345388"/>
                  <a:gd name="connsiteY114" fmla="*/ 1008598 h 1812024"/>
                  <a:gd name="connsiteX115" fmla="*/ 3490623 w 4345388"/>
                  <a:gd name="connsiteY115" fmla="*/ 1004622 h 1812024"/>
                  <a:gd name="connsiteX116" fmla="*/ 3522428 w 4345388"/>
                  <a:gd name="connsiteY116" fmla="*/ 1048355 h 1812024"/>
                  <a:gd name="connsiteX117" fmla="*/ 3538331 w 4345388"/>
                  <a:gd name="connsiteY117" fmla="*/ 1068233 h 1812024"/>
                  <a:gd name="connsiteX118" fmla="*/ 3582063 w 4345388"/>
                  <a:gd name="connsiteY118" fmla="*/ 1151722 h 1812024"/>
                  <a:gd name="connsiteX119" fmla="*/ 3609893 w 4345388"/>
                  <a:gd name="connsiteY119" fmla="*/ 1203405 h 1812024"/>
                  <a:gd name="connsiteX120" fmla="*/ 3629771 w 4345388"/>
                  <a:gd name="connsiteY120" fmla="*/ 1251113 h 1812024"/>
                  <a:gd name="connsiteX121" fmla="*/ 3641698 w 4345388"/>
                  <a:gd name="connsiteY121" fmla="*/ 1267015 h 1812024"/>
                  <a:gd name="connsiteX122" fmla="*/ 3653625 w 4345388"/>
                  <a:gd name="connsiteY122" fmla="*/ 1294845 h 1812024"/>
                  <a:gd name="connsiteX123" fmla="*/ 3665552 w 4345388"/>
                  <a:gd name="connsiteY123" fmla="*/ 1282918 h 1812024"/>
                  <a:gd name="connsiteX124" fmla="*/ 3721211 w 4345388"/>
                  <a:gd name="connsiteY124" fmla="*/ 1111965 h 1812024"/>
                  <a:gd name="connsiteX125" fmla="*/ 3768919 w 4345388"/>
                  <a:gd name="connsiteY125" fmla="*/ 948963 h 1812024"/>
                  <a:gd name="connsiteX126" fmla="*/ 3776870 w 4345388"/>
                  <a:gd name="connsiteY126" fmla="*/ 897280 h 1812024"/>
                  <a:gd name="connsiteX127" fmla="*/ 3792773 w 4345388"/>
                  <a:gd name="connsiteY127" fmla="*/ 861499 h 1812024"/>
                  <a:gd name="connsiteX128" fmla="*/ 3800724 w 4345388"/>
                  <a:gd name="connsiteY128" fmla="*/ 837645 h 1812024"/>
                  <a:gd name="connsiteX129" fmla="*/ 3808675 w 4345388"/>
                  <a:gd name="connsiteY129" fmla="*/ 801864 h 1812024"/>
                  <a:gd name="connsiteX130" fmla="*/ 3824578 w 4345388"/>
                  <a:gd name="connsiteY130" fmla="*/ 778010 h 1812024"/>
                  <a:gd name="connsiteX131" fmla="*/ 3828554 w 4345388"/>
                  <a:gd name="connsiteY131" fmla="*/ 789937 h 1812024"/>
                  <a:gd name="connsiteX132" fmla="*/ 3836505 w 4345388"/>
                  <a:gd name="connsiteY132" fmla="*/ 801864 h 1812024"/>
                  <a:gd name="connsiteX133" fmla="*/ 3840481 w 4345388"/>
                  <a:gd name="connsiteY133" fmla="*/ 829694 h 1812024"/>
                  <a:gd name="connsiteX134" fmla="*/ 3884213 w 4345388"/>
                  <a:gd name="connsiteY134" fmla="*/ 992695 h 1812024"/>
                  <a:gd name="connsiteX135" fmla="*/ 3896140 w 4345388"/>
                  <a:gd name="connsiteY135" fmla="*/ 1024501 h 1812024"/>
                  <a:gd name="connsiteX136" fmla="*/ 3904091 w 4345388"/>
                  <a:gd name="connsiteY136" fmla="*/ 1064257 h 1812024"/>
                  <a:gd name="connsiteX137" fmla="*/ 3916018 w 4345388"/>
                  <a:gd name="connsiteY137" fmla="*/ 1115941 h 1812024"/>
                  <a:gd name="connsiteX138" fmla="*/ 3947823 w 4345388"/>
                  <a:gd name="connsiteY138" fmla="*/ 1219308 h 1812024"/>
                  <a:gd name="connsiteX139" fmla="*/ 3959750 w 4345388"/>
                  <a:gd name="connsiteY139" fmla="*/ 1239186 h 1812024"/>
                  <a:gd name="connsiteX140" fmla="*/ 3971677 w 4345388"/>
                  <a:gd name="connsiteY140" fmla="*/ 1286894 h 1812024"/>
                  <a:gd name="connsiteX141" fmla="*/ 3995531 w 4345388"/>
                  <a:gd name="connsiteY141" fmla="*/ 1394236 h 1812024"/>
                  <a:gd name="connsiteX142" fmla="*/ 4023361 w 4345388"/>
                  <a:gd name="connsiteY142" fmla="*/ 1430017 h 1812024"/>
                  <a:gd name="connsiteX143" fmla="*/ 4031312 w 4345388"/>
                  <a:gd name="connsiteY143" fmla="*/ 1441944 h 1812024"/>
                  <a:gd name="connsiteX144" fmla="*/ 4043239 w 4345388"/>
                  <a:gd name="connsiteY144" fmla="*/ 1465798 h 1812024"/>
                  <a:gd name="connsiteX145" fmla="*/ 4055166 w 4345388"/>
                  <a:gd name="connsiteY145" fmla="*/ 1469774 h 1812024"/>
                  <a:gd name="connsiteX146" fmla="*/ 4082995 w 4345388"/>
                  <a:gd name="connsiteY146" fmla="*/ 1477725 h 1812024"/>
                  <a:gd name="connsiteX147" fmla="*/ 4114801 w 4345388"/>
                  <a:gd name="connsiteY147" fmla="*/ 1481701 h 1812024"/>
                  <a:gd name="connsiteX148" fmla="*/ 4130703 w 4345388"/>
                  <a:gd name="connsiteY148" fmla="*/ 1485676 h 1812024"/>
                  <a:gd name="connsiteX149" fmla="*/ 4154557 w 4345388"/>
                  <a:gd name="connsiteY149" fmla="*/ 1477725 h 1812024"/>
                  <a:gd name="connsiteX150" fmla="*/ 4166484 w 4345388"/>
                  <a:gd name="connsiteY150" fmla="*/ 1465798 h 1812024"/>
                  <a:gd name="connsiteX151" fmla="*/ 4198289 w 4345388"/>
                  <a:gd name="connsiteY151" fmla="*/ 1414115 h 1812024"/>
                  <a:gd name="connsiteX152" fmla="*/ 4234070 w 4345388"/>
                  <a:gd name="connsiteY152" fmla="*/ 1418090 h 1812024"/>
                  <a:gd name="connsiteX153" fmla="*/ 4257924 w 4345388"/>
                  <a:gd name="connsiteY153" fmla="*/ 1437968 h 1812024"/>
                  <a:gd name="connsiteX154" fmla="*/ 4273827 w 4345388"/>
                  <a:gd name="connsiteY154" fmla="*/ 1449895 h 1812024"/>
                  <a:gd name="connsiteX155" fmla="*/ 4313583 w 4345388"/>
                  <a:gd name="connsiteY155" fmla="*/ 1485676 h 1812024"/>
                  <a:gd name="connsiteX156" fmla="*/ 4325510 w 4345388"/>
                  <a:gd name="connsiteY156" fmla="*/ 1505555 h 1812024"/>
                  <a:gd name="connsiteX157" fmla="*/ 4337437 w 4345388"/>
                  <a:gd name="connsiteY157" fmla="*/ 1533384 h 1812024"/>
                  <a:gd name="connsiteX158" fmla="*/ 4345388 w 4345388"/>
                  <a:gd name="connsiteY15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46853 w 4345388"/>
                  <a:gd name="connsiteY27" fmla="*/ 384421 h 1812024"/>
                  <a:gd name="connsiteX28" fmla="*/ 2158780 w 4345388"/>
                  <a:gd name="connsiteY28" fmla="*/ 420202 h 1812024"/>
                  <a:gd name="connsiteX29" fmla="*/ 2170707 w 4345388"/>
                  <a:gd name="connsiteY29" fmla="*/ 444055 h 1812024"/>
                  <a:gd name="connsiteX30" fmla="*/ 2182634 w 4345388"/>
                  <a:gd name="connsiteY30" fmla="*/ 448031 h 1812024"/>
                  <a:gd name="connsiteX31" fmla="*/ 2274074 w 4345388"/>
                  <a:gd name="connsiteY31" fmla="*/ 444055 h 1812024"/>
                  <a:gd name="connsiteX32" fmla="*/ 2289976 w 4345388"/>
                  <a:gd name="connsiteY32" fmla="*/ 432128 h 1812024"/>
                  <a:gd name="connsiteX33" fmla="*/ 2313830 w 4345388"/>
                  <a:gd name="connsiteY33" fmla="*/ 412250 h 1812024"/>
                  <a:gd name="connsiteX34" fmla="*/ 2337684 w 4345388"/>
                  <a:gd name="connsiteY34" fmla="*/ 380445 h 1812024"/>
                  <a:gd name="connsiteX35" fmla="*/ 2345635 w 4345388"/>
                  <a:gd name="connsiteY35" fmla="*/ 356591 h 1812024"/>
                  <a:gd name="connsiteX36" fmla="*/ 2361538 w 4345388"/>
                  <a:gd name="connsiteY36" fmla="*/ 324786 h 1812024"/>
                  <a:gd name="connsiteX37" fmla="*/ 2365514 w 4345388"/>
                  <a:gd name="connsiteY37" fmla="*/ 308883 h 1812024"/>
                  <a:gd name="connsiteX38" fmla="*/ 2373465 w 4345388"/>
                  <a:gd name="connsiteY38" fmla="*/ 289005 h 1812024"/>
                  <a:gd name="connsiteX39" fmla="*/ 2377441 w 4345388"/>
                  <a:gd name="connsiteY39" fmla="*/ 277078 h 1812024"/>
                  <a:gd name="connsiteX40" fmla="*/ 2381416 w 4345388"/>
                  <a:gd name="connsiteY40" fmla="*/ 487788 h 1812024"/>
                  <a:gd name="connsiteX41" fmla="*/ 2385392 w 4345388"/>
                  <a:gd name="connsiteY41" fmla="*/ 507666 h 1812024"/>
                  <a:gd name="connsiteX42" fmla="*/ 2393343 w 4345388"/>
                  <a:gd name="connsiteY42" fmla="*/ 519593 h 1812024"/>
                  <a:gd name="connsiteX43" fmla="*/ 2413221 w 4345388"/>
                  <a:gd name="connsiteY43" fmla="*/ 555374 h 1812024"/>
                  <a:gd name="connsiteX44" fmla="*/ 2449002 w 4345388"/>
                  <a:gd name="connsiteY44" fmla="*/ 543447 h 1812024"/>
                  <a:gd name="connsiteX45" fmla="*/ 2468881 w 4345388"/>
                  <a:gd name="connsiteY45" fmla="*/ 523568 h 1812024"/>
                  <a:gd name="connsiteX46" fmla="*/ 2500686 w 4345388"/>
                  <a:gd name="connsiteY46" fmla="*/ 483812 h 1812024"/>
                  <a:gd name="connsiteX47" fmla="*/ 2512613 w 4345388"/>
                  <a:gd name="connsiteY47" fmla="*/ 471885 h 1812024"/>
                  <a:gd name="connsiteX48" fmla="*/ 2524540 w 4345388"/>
                  <a:gd name="connsiteY48" fmla="*/ 479836 h 1812024"/>
                  <a:gd name="connsiteX49" fmla="*/ 2532491 w 4345388"/>
                  <a:gd name="connsiteY49" fmla="*/ 503690 h 1812024"/>
                  <a:gd name="connsiteX50" fmla="*/ 2540442 w 4345388"/>
                  <a:gd name="connsiteY50" fmla="*/ 523568 h 1812024"/>
                  <a:gd name="connsiteX51" fmla="*/ 2544418 w 4345388"/>
                  <a:gd name="connsiteY51" fmla="*/ 543447 h 1812024"/>
                  <a:gd name="connsiteX52" fmla="*/ 2552369 w 4345388"/>
                  <a:gd name="connsiteY52" fmla="*/ 559349 h 1812024"/>
                  <a:gd name="connsiteX53" fmla="*/ 2560321 w 4345388"/>
                  <a:gd name="connsiteY53" fmla="*/ 579228 h 1812024"/>
                  <a:gd name="connsiteX54" fmla="*/ 2564296 w 4345388"/>
                  <a:gd name="connsiteY54" fmla="*/ 595130 h 1812024"/>
                  <a:gd name="connsiteX55" fmla="*/ 2576223 w 4345388"/>
                  <a:gd name="connsiteY55" fmla="*/ 611033 h 1812024"/>
                  <a:gd name="connsiteX56" fmla="*/ 2592126 w 4345388"/>
                  <a:gd name="connsiteY56" fmla="*/ 634887 h 1812024"/>
                  <a:gd name="connsiteX57" fmla="*/ 2604053 w 4345388"/>
                  <a:gd name="connsiteY57" fmla="*/ 654765 h 1812024"/>
                  <a:gd name="connsiteX58" fmla="*/ 2623931 w 4345388"/>
                  <a:gd name="connsiteY58" fmla="*/ 646814 h 1812024"/>
                  <a:gd name="connsiteX59" fmla="*/ 2643809 w 4345388"/>
                  <a:gd name="connsiteY59" fmla="*/ 618984 h 1812024"/>
                  <a:gd name="connsiteX60" fmla="*/ 2663687 w 4345388"/>
                  <a:gd name="connsiteY60" fmla="*/ 583203 h 1812024"/>
                  <a:gd name="connsiteX61" fmla="*/ 2679590 w 4345388"/>
                  <a:gd name="connsiteY61" fmla="*/ 547422 h 1812024"/>
                  <a:gd name="connsiteX62" fmla="*/ 2683566 w 4345388"/>
                  <a:gd name="connsiteY62" fmla="*/ 535495 h 1812024"/>
                  <a:gd name="connsiteX63" fmla="*/ 2691517 w 4345388"/>
                  <a:gd name="connsiteY63" fmla="*/ 523568 h 1812024"/>
                  <a:gd name="connsiteX64" fmla="*/ 2703444 w 4345388"/>
                  <a:gd name="connsiteY64" fmla="*/ 491763 h 1812024"/>
                  <a:gd name="connsiteX65" fmla="*/ 2711395 w 4345388"/>
                  <a:gd name="connsiteY65" fmla="*/ 475861 h 1812024"/>
                  <a:gd name="connsiteX66" fmla="*/ 2735249 w 4345388"/>
                  <a:gd name="connsiteY66" fmla="*/ 527544 h 1812024"/>
                  <a:gd name="connsiteX67" fmla="*/ 2755127 w 4345388"/>
                  <a:gd name="connsiteY67" fmla="*/ 571276 h 1812024"/>
                  <a:gd name="connsiteX68" fmla="*/ 2771030 w 4345388"/>
                  <a:gd name="connsiteY68" fmla="*/ 622960 h 1812024"/>
                  <a:gd name="connsiteX69" fmla="*/ 2775006 w 4345388"/>
                  <a:gd name="connsiteY69" fmla="*/ 638862 h 1812024"/>
                  <a:gd name="connsiteX70" fmla="*/ 2782957 w 4345388"/>
                  <a:gd name="connsiteY70" fmla="*/ 654765 h 1812024"/>
                  <a:gd name="connsiteX71" fmla="*/ 2802835 w 4345388"/>
                  <a:gd name="connsiteY71" fmla="*/ 690546 h 1812024"/>
                  <a:gd name="connsiteX72" fmla="*/ 2818738 w 4345388"/>
                  <a:gd name="connsiteY72" fmla="*/ 706448 h 1812024"/>
                  <a:gd name="connsiteX73" fmla="*/ 2830665 w 4345388"/>
                  <a:gd name="connsiteY73" fmla="*/ 730302 h 1812024"/>
                  <a:gd name="connsiteX74" fmla="*/ 2834641 w 4345388"/>
                  <a:gd name="connsiteY74" fmla="*/ 746205 h 1812024"/>
                  <a:gd name="connsiteX75" fmla="*/ 2846567 w 4345388"/>
                  <a:gd name="connsiteY75" fmla="*/ 762108 h 1812024"/>
                  <a:gd name="connsiteX76" fmla="*/ 2862470 w 4345388"/>
                  <a:gd name="connsiteY76" fmla="*/ 809815 h 1812024"/>
                  <a:gd name="connsiteX77" fmla="*/ 2866446 w 4345388"/>
                  <a:gd name="connsiteY77" fmla="*/ 825718 h 1812024"/>
                  <a:gd name="connsiteX78" fmla="*/ 2882348 w 4345388"/>
                  <a:gd name="connsiteY78" fmla="*/ 861499 h 1812024"/>
                  <a:gd name="connsiteX79" fmla="*/ 2886324 w 4345388"/>
                  <a:gd name="connsiteY79" fmla="*/ 877402 h 1812024"/>
                  <a:gd name="connsiteX80" fmla="*/ 2898251 w 4345388"/>
                  <a:gd name="connsiteY80" fmla="*/ 901255 h 1812024"/>
                  <a:gd name="connsiteX81" fmla="*/ 2910178 w 4345388"/>
                  <a:gd name="connsiteY81" fmla="*/ 893304 h 1812024"/>
                  <a:gd name="connsiteX82" fmla="*/ 2949934 w 4345388"/>
                  <a:gd name="connsiteY82" fmla="*/ 817767 h 1812024"/>
                  <a:gd name="connsiteX83" fmla="*/ 2957886 w 4345388"/>
                  <a:gd name="connsiteY83" fmla="*/ 770059 h 1812024"/>
                  <a:gd name="connsiteX84" fmla="*/ 2977764 w 4345388"/>
                  <a:gd name="connsiteY84" fmla="*/ 730302 h 1812024"/>
                  <a:gd name="connsiteX85" fmla="*/ 2981740 w 4345388"/>
                  <a:gd name="connsiteY85" fmla="*/ 686570 h 1812024"/>
                  <a:gd name="connsiteX86" fmla="*/ 3005594 w 4345388"/>
                  <a:gd name="connsiteY86" fmla="*/ 642838 h 1812024"/>
                  <a:gd name="connsiteX87" fmla="*/ 3025472 w 4345388"/>
                  <a:gd name="connsiteY87" fmla="*/ 567301 h 1812024"/>
                  <a:gd name="connsiteX88" fmla="*/ 3041374 w 4345388"/>
                  <a:gd name="connsiteY88" fmla="*/ 487788 h 1812024"/>
                  <a:gd name="connsiteX89" fmla="*/ 3049326 w 4345388"/>
                  <a:gd name="connsiteY89" fmla="*/ 471885 h 1812024"/>
                  <a:gd name="connsiteX90" fmla="*/ 3061253 w 4345388"/>
                  <a:gd name="connsiteY90" fmla="*/ 432128 h 1812024"/>
                  <a:gd name="connsiteX91" fmla="*/ 3085107 w 4345388"/>
                  <a:gd name="connsiteY91" fmla="*/ 376469 h 1812024"/>
                  <a:gd name="connsiteX92" fmla="*/ 3101009 w 4345388"/>
                  <a:gd name="connsiteY92" fmla="*/ 416226 h 1812024"/>
                  <a:gd name="connsiteX93" fmla="*/ 3104985 w 4345388"/>
                  <a:gd name="connsiteY93" fmla="*/ 440080 h 1812024"/>
                  <a:gd name="connsiteX94" fmla="*/ 3116912 w 4345388"/>
                  <a:gd name="connsiteY94" fmla="*/ 495739 h 1812024"/>
                  <a:gd name="connsiteX95" fmla="*/ 3136790 w 4345388"/>
                  <a:gd name="connsiteY95" fmla="*/ 555374 h 1812024"/>
                  <a:gd name="connsiteX96" fmla="*/ 3180522 w 4345388"/>
                  <a:gd name="connsiteY96" fmla="*/ 718375 h 1812024"/>
                  <a:gd name="connsiteX97" fmla="*/ 3196425 w 4345388"/>
                  <a:gd name="connsiteY97" fmla="*/ 770059 h 1812024"/>
                  <a:gd name="connsiteX98" fmla="*/ 3220279 w 4345388"/>
                  <a:gd name="connsiteY98" fmla="*/ 873426 h 1812024"/>
                  <a:gd name="connsiteX99" fmla="*/ 3248108 w 4345388"/>
                  <a:gd name="connsiteY99" fmla="*/ 964866 h 1812024"/>
                  <a:gd name="connsiteX100" fmla="*/ 3252084 w 4345388"/>
                  <a:gd name="connsiteY100" fmla="*/ 992695 h 1812024"/>
                  <a:gd name="connsiteX101" fmla="*/ 3267987 w 4345388"/>
                  <a:gd name="connsiteY101" fmla="*/ 1032452 h 1812024"/>
                  <a:gd name="connsiteX102" fmla="*/ 3271962 w 4345388"/>
                  <a:gd name="connsiteY102" fmla="*/ 1044379 h 1812024"/>
                  <a:gd name="connsiteX103" fmla="*/ 3283889 w 4345388"/>
                  <a:gd name="connsiteY103" fmla="*/ 1048355 h 1812024"/>
                  <a:gd name="connsiteX104" fmla="*/ 3291841 w 4345388"/>
                  <a:gd name="connsiteY104" fmla="*/ 1040403 h 1812024"/>
                  <a:gd name="connsiteX105" fmla="*/ 3307743 w 4345388"/>
                  <a:gd name="connsiteY105" fmla="*/ 1008598 h 1812024"/>
                  <a:gd name="connsiteX106" fmla="*/ 3315694 w 4345388"/>
                  <a:gd name="connsiteY106" fmla="*/ 984744 h 1812024"/>
                  <a:gd name="connsiteX107" fmla="*/ 3335573 w 4345388"/>
                  <a:gd name="connsiteY107" fmla="*/ 1016549 h 1812024"/>
                  <a:gd name="connsiteX108" fmla="*/ 3367378 w 4345388"/>
                  <a:gd name="connsiteY108" fmla="*/ 1088111 h 1812024"/>
                  <a:gd name="connsiteX109" fmla="*/ 3399183 w 4345388"/>
                  <a:gd name="connsiteY109" fmla="*/ 1143770 h 1812024"/>
                  <a:gd name="connsiteX110" fmla="*/ 3415086 w 4345388"/>
                  <a:gd name="connsiteY110" fmla="*/ 1139795 h 1812024"/>
                  <a:gd name="connsiteX111" fmla="*/ 3430988 w 4345388"/>
                  <a:gd name="connsiteY111" fmla="*/ 1111965 h 1812024"/>
                  <a:gd name="connsiteX112" fmla="*/ 3454842 w 4345388"/>
                  <a:gd name="connsiteY112" fmla="*/ 1060282 h 1812024"/>
                  <a:gd name="connsiteX113" fmla="*/ 3478696 w 4345388"/>
                  <a:gd name="connsiteY113" fmla="*/ 1008598 h 1812024"/>
                  <a:gd name="connsiteX114" fmla="*/ 3490623 w 4345388"/>
                  <a:gd name="connsiteY114" fmla="*/ 1004622 h 1812024"/>
                  <a:gd name="connsiteX115" fmla="*/ 3522428 w 4345388"/>
                  <a:gd name="connsiteY115" fmla="*/ 1048355 h 1812024"/>
                  <a:gd name="connsiteX116" fmla="*/ 3538331 w 4345388"/>
                  <a:gd name="connsiteY116" fmla="*/ 1068233 h 1812024"/>
                  <a:gd name="connsiteX117" fmla="*/ 3582063 w 4345388"/>
                  <a:gd name="connsiteY117" fmla="*/ 1151722 h 1812024"/>
                  <a:gd name="connsiteX118" fmla="*/ 3609893 w 4345388"/>
                  <a:gd name="connsiteY118" fmla="*/ 1203405 h 1812024"/>
                  <a:gd name="connsiteX119" fmla="*/ 3629771 w 4345388"/>
                  <a:gd name="connsiteY119" fmla="*/ 1251113 h 1812024"/>
                  <a:gd name="connsiteX120" fmla="*/ 3641698 w 4345388"/>
                  <a:gd name="connsiteY120" fmla="*/ 1267015 h 1812024"/>
                  <a:gd name="connsiteX121" fmla="*/ 3653625 w 4345388"/>
                  <a:gd name="connsiteY121" fmla="*/ 1294845 h 1812024"/>
                  <a:gd name="connsiteX122" fmla="*/ 3665552 w 4345388"/>
                  <a:gd name="connsiteY122" fmla="*/ 1282918 h 1812024"/>
                  <a:gd name="connsiteX123" fmla="*/ 3721211 w 4345388"/>
                  <a:gd name="connsiteY123" fmla="*/ 1111965 h 1812024"/>
                  <a:gd name="connsiteX124" fmla="*/ 3768919 w 4345388"/>
                  <a:gd name="connsiteY124" fmla="*/ 948963 h 1812024"/>
                  <a:gd name="connsiteX125" fmla="*/ 3776870 w 4345388"/>
                  <a:gd name="connsiteY125" fmla="*/ 897280 h 1812024"/>
                  <a:gd name="connsiteX126" fmla="*/ 3792773 w 4345388"/>
                  <a:gd name="connsiteY126" fmla="*/ 861499 h 1812024"/>
                  <a:gd name="connsiteX127" fmla="*/ 3800724 w 4345388"/>
                  <a:gd name="connsiteY127" fmla="*/ 837645 h 1812024"/>
                  <a:gd name="connsiteX128" fmla="*/ 3808675 w 4345388"/>
                  <a:gd name="connsiteY128" fmla="*/ 801864 h 1812024"/>
                  <a:gd name="connsiteX129" fmla="*/ 3824578 w 4345388"/>
                  <a:gd name="connsiteY129" fmla="*/ 778010 h 1812024"/>
                  <a:gd name="connsiteX130" fmla="*/ 3828554 w 4345388"/>
                  <a:gd name="connsiteY130" fmla="*/ 789937 h 1812024"/>
                  <a:gd name="connsiteX131" fmla="*/ 3836505 w 4345388"/>
                  <a:gd name="connsiteY131" fmla="*/ 801864 h 1812024"/>
                  <a:gd name="connsiteX132" fmla="*/ 3840481 w 4345388"/>
                  <a:gd name="connsiteY132" fmla="*/ 829694 h 1812024"/>
                  <a:gd name="connsiteX133" fmla="*/ 3884213 w 4345388"/>
                  <a:gd name="connsiteY133" fmla="*/ 992695 h 1812024"/>
                  <a:gd name="connsiteX134" fmla="*/ 3896140 w 4345388"/>
                  <a:gd name="connsiteY134" fmla="*/ 1024501 h 1812024"/>
                  <a:gd name="connsiteX135" fmla="*/ 3904091 w 4345388"/>
                  <a:gd name="connsiteY135" fmla="*/ 1064257 h 1812024"/>
                  <a:gd name="connsiteX136" fmla="*/ 3916018 w 4345388"/>
                  <a:gd name="connsiteY136" fmla="*/ 1115941 h 1812024"/>
                  <a:gd name="connsiteX137" fmla="*/ 3947823 w 4345388"/>
                  <a:gd name="connsiteY137" fmla="*/ 1219308 h 1812024"/>
                  <a:gd name="connsiteX138" fmla="*/ 3959750 w 4345388"/>
                  <a:gd name="connsiteY138" fmla="*/ 1239186 h 1812024"/>
                  <a:gd name="connsiteX139" fmla="*/ 3971677 w 4345388"/>
                  <a:gd name="connsiteY139" fmla="*/ 1286894 h 1812024"/>
                  <a:gd name="connsiteX140" fmla="*/ 3995531 w 4345388"/>
                  <a:gd name="connsiteY140" fmla="*/ 1394236 h 1812024"/>
                  <a:gd name="connsiteX141" fmla="*/ 4023361 w 4345388"/>
                  <a:gd name="connsiteY141" fmla="*/ 1430017 h 1812024"/>
                  <a:gd name="connsiteX142" fmla="*/ 4031312 w 4345388"/>
                  <a:gd name="connsiteY142" fmla="*/ 1441944 h 1812024"/>
                  <a:gd name="connsiteX143" fmla="*/ 4043239 w 4345388"/>
                  <a:gd name="connsiteY143" fmla="*/ 1465798 h 1812024"/>
                  <a:gd name="connsiteX144" fmla="*/ 4055166 w 4345388"/>
                  <a:gd name="connsiteY144" fmla="*/ 1469774 h 1812024"/>
                  <a:gd name="connsiteX145" fmla="*/ 4082995 w 4345388"/>
                  <a:gd name="connsiteY145" fmla="*/ 1477725 h 1812024"/>
                  <a:gd name="connsiteX146" fmla="*/ 4114801 w 4345388"/>
                  <a:gd name="connsiteY146" fmla="*/ 1481701 h 1812024"/>
                  <a:gd name="connsiteX147" fmla="*/ 4130703 w 4345388"/>
                  <a:gd name="connsiteY147" fmla="*/ 1485676 h 1812024"/>
                  <a:gd name="connsiteX148" fmla="*/ 4154557 w 4345388"/>
                  <a:gd name="connsiteY148" fmla="*/ 1477725 h 1812024"/>
                  <a:gd name="connsiteX149" fmla="*/ 4166484 w 4345388"/>
                  <a:gd name="connsiteY149" fmla="*/ 1465798 h 1812024"/>
                  <a:gd name="connsiteX150" fmla="*/ 4198289 w 4345388"/>
                  <a:gd name="connsiteY150" fmla="*/ 1414115 h 1812024"/>
                  <a:gd name="connsiteX151" fmla="*/ 4234070 w 4345388"/>
                  <a:gd name="connsiteY151" fmla="*/ 1418090 h 1812024"/>
                  <a:gd name="connsiteX152" fmla="*/ 4257924 w 4345388"/>
                  <a:gd name="connsiteY152" fmla="*/ 1437968 h 1812024"/>
                  <a:gd name="connsiteX153" fmla="*/ 4273827 w 4345388"/>
                  <a:gd name="connsiteY153" fmla="*/ 1449895 h 1812024"/>
                  <a:gd name="connsiteX154" fmla="*/ 4313583 w 4345388"/>
                  <a:gd name="connsiteY154" fmla="*/ 1485676 h 1812024"/>
                  <a:gd name="connsiteX155" fmla="*/ 4325510 w 4345388"/>
                  <a:gd name="connsiteY155" fmla="*/ 1505555 h 1812024"/>
                  <a:gd name="connsiteX156" fmla="*/ 4337437 w 4345388"/>
                  <a:gd name="connsiteY156" fmla="*/ 1533384 h 1812024"/>
                  <a:gd name="connsiteX157" fmla="*/ 4345388 w 4345388"/>
                  <a:gd name="connsiteY15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170707 w 4345388"/>
                  <a:gd name="connsiteY28" fmla="*/ 444055 h 1812024"/>
                  <a:gd name="connsiteX29" fmla="*/ 2182634 w 4345388"/>
                  <a:gd name="connsiteY29" fmla="*/ 448031 h 1812024"/>
                  <a:gd name="connsiteX30" fmla="*/ 2274074 w 4345388"/>
                  <a:gd name="connsiteY30" fmla="*/ 444055 h 1812024"/>
                  <a:gd name="connsiteX31" fmla="*/ 2289976 w 4345388"/>
                  <a:gd name="connsiteY31" fmla="*/ 432128 h 1812024"/>
                  <a:gd name="connsiteX32" fmla="*/ 2313830 w 4345388"/>
                  <a:gd name="connsiteY32" fmla="*/ 412250 h 1812024"/>
                  <a:gd name="connsiteX33" fmla="*/ 2337684 w 4345388"/>
                  <a:gd name="connsiteY33" fmla="*/ 380445 h 1812024"/>
                  <a:gd name="connsiteX34" fmla="*/ 2345635 w 4345388"/>
                  <a:gd name="connsiteY34" fmla="*/ 356591 h 1812024"/>
                  <a:gd name="connsiteX35" fmla="*/ 2361538 w 4345388"/>
                  <a:gd name="connsiteY35" fmla="*/ 324786 h 1812024"/>
                  <a:gd name="connsiteX36" fmla="*/ 2365514 w 4345388"/>
                  <a:gd name="connsiteY36" fmla="*/ 308883 h 1812024"/>
                  <a:gd name="connsiteX37" fmla="*/ 2373465 w 4345388"/>
                  <a:gd name="connsiteY37" fmla="*/ 289005 h 1812024"/>
                  <a:gd name="connsiteX38" fmla="*/ 2377441 w 4345388"/>
                  <a:gd name="connsiteY38" fmla="*/ 277078 h 1812024"/>
                  <a:gd name="connsiteX39" fmla="*/ 2381416 w 4345388"/>
                  <a:gd name="connsiteY39" fmla="*/ 487788 h 1812024"/>
                  <a:gd name="connsiteX40" fmla="*/ 2385392 w 4345388"/>
                  <a:gd name="connsiteY40" fmla="*/ 507666 h 1812024"/>
                  <a:gd name="connsiteX41" fmla="*/ 2393343 w 4345388"/>
                  <a:gd name="connsiteY41" fmla="*/ 519593 h 1812024"/>
                  <a:gd name="connsiteX42" fmla="*/ 2413221 w 4345388"/>
                  <a:gd name="connsiteY42" fmla="*/ 555374 h 1812024"/>
                  <a:gd name="connsiteX43" fmla="*/ 2449002 w 4345388"/>
                  <a:gd name="connsiteY43" fmla="*/ 543447 h 1812024"/>
                  <a:gd name="connsiteX44" fmla="*/ 2468881 w 4345388"/>
                  <a:gd name="connsiteY44" fmla="*/ 523568 h 1812024"/>
                  <a:gd name="connsiteX45" fmla="*/ 2500686 w 4345388"/>
                  <a:gd name="connsiteY45" fmla="*/ 483812 h 1812024"/>
                  <a:gd name="connsiteX46" fmla="*/ 2512613 w 4345388"/>
                  <a:gd name="connsiteY46" fmla="*/ 471885 h 1812024"/>
                  <a:gd name="connsiteX47" fmla="*/ 2524540 w 4345388"/>
                  <a:gd name="connsiteY47" fmla="*/ 479836 h 1812024"/>
                  <a:gd name="connsiteX48" fmla="*/ 2532491 w 4345388"/>
                  <a:gd name="connsiteY48" fmla="*/ 503690 h 1812024"/>
                  <a:gd name="connsiteX49" fmla="*/ 2540442 w 4345388"/>
                  <a:gd name="connsiteY49" fmla="*/ 523568 h 1812024"/>
                  <a:gd name="connsiteX50" fmla="*/ 2544418 w 4345388"/>
                  <a:gd name="connsiteY50" fmla="*/ 543447 h 1812024"/>
                  <a:gd name="connsiteX51" fmla="*/ 2552369 w 4345388"/>
                  <a:gd name="connsiteY51" fmla="*/ 559349 h 1812024"/>
                  <a:gd name="connsiteX52" fmla="*/ 2560321 w 4345388"/>
                  <a:gd name="connsiteY52" fmla="*/ 579228 h 1812024"/>
                  <a:gd name="connsiteX53" fmla="*/ 2564296 w 4345388"/>
                  <a:gd name="connsiteY53" fmla="*/ 595130 h 1812024"/>
                  <a:gd name="connsiteX54" fmla="*/ 2576223 w 4345388"/>
                  <a:gd name="connsiteY54" fmla="*/ 611033 h 1812024"/>
                  <a:gd name="connsiteX55" fmla="*/ 2592126 w 4345388"/>
                  <a:gd name="connsiteY55" fmla="*/ 634887 h 1812024"/>
                  <a:gd name="connsiteX56" fmla="*/ 2604053 w 4345388"/>
                  <a:gd name="connsiteY56" fmla="*/ 654765 h 1812024"/>
                  <a:gd name="connsiteX57" fmla="*/ 2623931 w 4345388"/>
                  <a:gd name="connsiteY57" fmla="*/ 646814 h 1812024"/>
                  <a:gd name="connsiteX58" fmla="*/ 2643809 w 4345388"/>
                  <a:gd name="connsiteY58" fmla="*/ 618984 h 1812024"/>
                  <a:gd name="connsiteX59" fmla="*/ 2663687 w 4345388"/>
                  <a:gd name="connsiteY59" fmla="*/ 583203 h 1812024"/>
                  <a:gd name="connsiteX60" fmla="*/ 2679590 w 4345388"/>
                  <a:gd name="connsiteY60" fmla="*/ 547422 h 1812024"/>
                  <a:gd name="connsiteX61" fmla="*/ 2683566 w 4345388"/>
                  <a:gd name="connsiteY61" fmla="*/ 535495 h 1812024"/>
                  <a:gd name="connsiteX62" fmla="*/ 2691517 w 4345388"/>
                  <a:gd name="connsiteY62" fmla="*/ 523568 h 1812024"/>
                  <a:gd name="connsiteX63" fmla="*/ 2703444 w 4345388"/>
                  <a:gd name="connsiteY63" fmla="*/ 491763 h 1812024"/>
                  <a:gd name="connsiteX64" fmla="*/ 2711395 w 4345388"/>
                  <a:gd name="connsiteY64" fmla="*/ 475861 h 1812024"/>
                  <a:gd name="connsiteX65" fmla="*/ 2735249 w 4345388"/>
                  <a:gd name="connsiteY65" fmla="*/ 527544 h 1812024"/>
                  <a:gd name="connsiteX66" fmla="*/ 2755127 w 4345388"/>
                  <a:gd name="connsiteY66" fmla="*/ 571276 h 1812024"/>
                  <a:gd name="connsiteX67" fmla="*/ 2771030 w 4345388"/>
                  <a:gd name="connsiteY67" fmla="*/ 622960 h 1812024"/>
                  <a:gd name="connsiteX68" fmla="*/ 2775006 w 4345388"/>
                  <a:gd name="connsiteY68" fmla="*/ 638862 h 1812024"/>
                  <a:gd name="connsiteX69" fmla="*/ 2782957 w 4345388"/>
                  <a:gd name="connsiteY69" fmla="*/ 654765 h 1812024"/>
                  <a:gd name="connsiteX70" fmla="*/ 2802835 w 4345388"/>
                  <a:gd name="connsiteY70" fmla="*/ 690546 h 1812024"/>
                  <a:gd name="connsiteX71" fmla="*/ 2818738 w 4345388"/>
                  <a:gd name="connsiteY71" fmla="*/ 706448 h 1812024"/>
                  <a:gd name="connsiteX72" fmla="*/ 2830665 w 4345388"/>
                  <a:gd name="connsiteY72" fmla="*/ 730302 h 1812024"/>
                  <a:gd name="connsiteX73" fmla="*/ 2834641 w 4345388"/>
                  <a:gd name="connsiteY73" fmla="*/ 746205 h 1812024"/>
                  <a:gd name="connsiteX74" fmla="*/ 2846567 w 4345388"/>
                  <a:gd name="connsiteY74" fmla="*/ 762108 h 1812024"/>
                  <a:gd name="connsiteX75" fmla="*/ 2862470 w 4345388"/>
                  <a:gd name="connsiteY75" fmla="*/ 809815 h 1812024"/>
                  <a:gd name="connsiteX76" fmla="*/ 2866446 w 4345388"/>
                  <a:gd name="connsiteY76" fmla="*/ 825718 h 1812024"/>
                  <a:gd name="connsiteX77" fmla="*/ 2882348 w 4345388"/>
                  <a:gd name="connsiteY77" fmla="*/ 861499 h 1812024"/>
                  <a:gd name="connsiteX78" fmla="*/ 2886324 w 4345388"/>
                  <a:gd name="connsiteY78" fmla="*/ 877402 h 1812024"/>
                  <a:gd name="connsiteX79" fmla="*/ 2898251 w 4345388"/>
                  <a:gd name="connsiteY79" fmla="*/ 901255 h 1812024"/>
                  <a:gd name="connsiteX80" fmla="*/ 2910178 w 4345388"/>
                  <a:gd name="connsiteY80" fmla="*/ 893304 h 1812024"/>
                  <a:gd name="connsiteX81" fmla="*/ 2949934 w 4345388"/>
                  <a:gd name="connsiteY81" fmla="*/ 817767 h 1812024"/>
                  <a:gd name="connsiteX82" fmla="*/ 2957886 w 4345388"/>
                  <a:gd name="connsiteY82" fmla="*/ 770059 h 1812024"/>
                  <a:gd name="connsiteX83" fmla="*/ 2977764 w 4345388"/>
                  <a:gd name="connsiteY83" fmla="*/ 730302 h 1812024"/>
                  <a:gd name="connsiteX84" fmla="*/ 2981740 w 4345388"/>
                  <a:gd name="connsiteY84" fmla="*/ 686570 h 1812024"/>
                  <a:gd name="connsiteX85" fmla="*/ 3005594 w 4345388"/>
                  <a:gd name="connsiteY85" fmla="*/ 642838 h 1812024"/>
                  <a:gd name="connsiteX86" fmla="*/ 3025472 w 4345388"/>
                  <a:gd name="connsiteY86" fmla="*/ 567301 h 1812024"/>
                  <a:gd name="connsiteX87" fmla="*/ 3041374 w 4345388"/>
                  <a:gd name="connsiteY87" fmla="*/ 487788 h 1812024"/>
                  <a:gd name="connsiteX88" fmla="*/ 3049326 w 4345388"/>
                  <a:gd name="connsiteY88" fmla="*/ 471885 h 1812024"/>
                  <a:gd name="connsiteX89" fmla="*/ 3061253 w 4345388"/>
                  <a:gd name="connsiteY89" fmla="*/ 432128 h 1812024"/>
                  <a:gd name="connsiteX90" fmla="*/ 3085107 w 4345388"/>
                  <a:gd name="connsiteY90" fmla="*/ 376469 h 1812024"/>
                  <a:gd name="connsiteX91" fmla="*/ 3101009 w 4345388"/>
                  <a:gd name="connsiteY91" fmla="*/ 416226 h 1812024"/>
                  <a:gd name="connsiteX92" fmla="*/ 3104985 w 4345388"/>
                  <a:gd name="connsiteY92" fmla="*/ 440080 h 1812024"/>
                  <a:gd name="connsiteX93" fmla="*/ 3116912 w 4345388"/>
                  <a:gd name="connsiteY93" fmla="*/ 495739 h 1812024"/>
                  <a:gd name="connsiteX94" fmla="*/ 3136790 w 4345388"/>
                  <a:gd name="connsiteY94" fmla="*/ 555374 h 1812024"/>
                  <a:gd name="connsiteX95" fmla="*/ 3180522 w 4345388"/>
                  <a:gd name="connsiteY95" fmla="*/ 718375 h 1812024"/>
                  <a:gd name="connsiteX96" fmla="*/ 3196425 w 4345388"/>
                  <a:gd name="connsiteY96" fmla="*/ 770059 h 1812024"/>
                  <a:gd name="connsiteX97" fmla="*/ 3220279 w 4345388"/>
                  <a:gd name="connsiteY97" fmla="*/ 873426 h 1812024"/>
                  <a:gd name="connsiteX98" fmla="*/ 3248108 w 4345388"/>
                  <a:gd name="connsiteY98" fmla="*/ 964866 h 1812024"/>
                  <a:gd name="connsiteX99" fmla="*/ 3252084 w 4345388"/>
                  <a:gd name="connsiteY99" fmla="*/ 992695 h 1812024"/>
                  <a:gd name="connsiteX100" fmla="*/ 3267987 w 4345388"/>
                  <a:gd name="connsiteY100" fmla="*/ 1032452 h 1812024"/>
                  <a:gd name="connsiteX101" fmla="*/ 3271962 w 4345388"/>
                  <a:gd name="connsiteY101" fmla="*/ 1044379 h 1812024"/>
                  <a:gd name="connsiteX102" fmla="*/ 3283889 w 4345388"/>
                  <a:gd name="connsiteY102" fmla="*/ 1048355 h 1812024"/>
                  <a:gd name="connsiteX103" fmla="*/ 3291841 w 4345388"/>
                  <a:gd name="connsiteY103" fmla="*/ 1040403 h 1812024"/>
                  <a:gd name="connsiteX104" fmla="*/ 3307743 w 4345388"/>
                  <a:gd name="connsiteY104" fmla="*/ 1008598 h 1812024"/>
                  <a:gd name="connsiteX105" fmla="*/ 3315694 w 4345388"/>
                  <a:gd name="connsiteY105" fmla="*/ 984744 h 1812024"/>
                  <a:gd name="connsiteX106" fmla="*/ 3335573 w 4345388"/>
                  <a:gd name="connsiteY106" fmla="*/ 1016549 h 1812024"/>
                  <a:gd name="connsiteX107" fmla="*/ 3367378 w 4345388"/>
                  <a:gd name="connsiteY107" fmla="*/ 1088111 h 1812024"/>
                  <a:gd name="connsiteX108" fmla="*/ 3399183 w 4345388"/>
                  <a:gd name="connsiteY108" fmla="*/ 1143770 h 1812024"/>
                  <a:gd name="connsiteX109" fmla="*/ 3415086 w 4345388"/>
                  <a:gd name="connsiteY109" fmla="*/ 1139795 h 1812024"/>
                  <a:gd name="connsiteX110" fmla="*/ 3430988 w 4345388"/>
                  <a:gd name="connsiteY110" fmla="*/ 1111965 h 1812024"/>
                  <a:gd name="connsiteX111" fmla="*/ 3454842 w 4345388"/>
                  <a:gd name="connsiteY111" fmla="*/ 1060282 h 1812024"/>
                  <a:gd name="connsiteX112" fmla="*/ 3478696 w 4345388"/>
                  <a:gd name="connsiteY112" fmla="*/ 1008598 h 1812024"/>
                  <a:gd name="connsiteX113" fmla="*/ 3490623 w 4345388"/>
                  <a:gd name="connsiteY113" fmla="*/ 1004622 h 1812024"/>
                  <a:gd name="connsiteX114" fmla="*/ 3522428 w 4345388"/>
                  <a:gd name="connsiteY114" fmla="*/ 1048355 h 1812024"/>
                  <a:gd name="connsiteX115" fmla="*/ 3538331 w 4345388"/>
                  <a:gd name="connsiteY115" fmla="*/ 1068233 h 1812024"/>
                  <a:gd name="connsiteX116" fmla="*/ 3582063 w 4345388"/>
                  <a:gd name="connsiteY116" fmla="*/ 1151722 h 1812024"/>
                  <a:gd name="connsiteX117" fmla="*/ 3609893 w 4345388"/>
                  <a:gd name="connsiteY117" fmla="*/ 1203405 h 1812024"/>
                  <a:gd name="connsiteX118" fmla="*/ 3629771 w 4345388"/>
                  <a:gd name="connsiteY118" fmla="*/ 1251113 h 1812024"/>
                  <a:gd name="connsiteX119" fmla="*/ 3641698 w 4345388"/>
                  <a:gd name="connsiteY119" fmla="*/ 1267015 h 1812024"/>
                  <a:gd name="connsiteX120" fmla="*/ 3653625 w 4345388"/>
                  <a:gd name="connsiteY120" fmla="*/ 1294845 h 1812024"/>
                  <a:gd name="connsiteX121" fmla="*/ 3665552 w 4345388"/>
                  <a:gd name="connsiteY121" fmla="*/ 1282918 h 1812024"/>
                  <a:gd name="connsiteX122" fmla="*/ 3721211 w 4345388"/>
                  <a:gd name="connsiteY122" fmla="*/ 1111965 h 1812024"/>
                  <a:gd name="connsiteX123" fmla="*/ 3768919 w 4345388"/>
                  <a:gd name="connsiteY123" fmla="*/ 948963 h 1812024"/>
                  <a:gd name="connsiteX124" fmla="*/ 3776870 w 4345388"/>
                  <a:gd name="connsiteY124" fmla="*/ 897280 h 1812024"/>
                  <a:gd name="connsiteX125" fmla="*/ 3792773 w 4345388"/>
                  <a:gd name="connsiteY125" fmla="*/ 861499 h 1812024"/>
                  <a:gd name="connsiteX126" fmla="*/ 3800724 w 4345388"/>
                  <a:gd name="connsiteY126" fmla="*/ 837645 h 1812024"/>
                  <a:gd name="connsiteX127" fmla="*/ 3808675 w 4345388"/>
                  <a:gd name="connsiteY127" fmla="*/ 801864 h 1812024"/>
                  <a:gd name="connsiteX128" fmla="*/ 3824578 w 4345388"/>
                  <a:gd name="connsiteY128" fmla="*/ 778010 h 1812024"/>
                  <a:gd name="connsiteX129" fmla="*/ 3828554 w 4345388"/>
                  <a:gd name="connsiteY129" fmla="*/ 789937 h 1812024"/>
                  <a:gd name="connsiteX130" fmla="*/ 3836505 w 4345388"/>
                  <a:gd name="connsiteY130" fmla="*/ 801864 h 1812024"/>
                  <a:gd name="connsiteX131" fmla="*/ 3840481 w 4345388"/>
                  <a:gd name="connsiteY131" fmla="*/ 829694 h 1812024"/>
                  <a:gd name="connsiteX132" fmla="*/ 3884213 w 4345388"/>
                  <a:gd name="connsiteY132" fmla="*/ 992695 h 1812024"/>
                  <a:gd name="connsiteX133" fmla="*/ 3896140 w 4345388"/>
                  <a:gd name="connsiteY133" fmla="*/ 1024501 h 1812024"/>
                  <a:gd name="connsiteX134" fmla="*/ 3904091 w 4345388"/>
                  <a:gd name="connsiteY134" fmla="*/ 1064257 h 1812024"/>
                  <a:gd name="connsiteX135" fmla="*/ 3916018 w 4345388"/>
                  <a:gd name="connsiteY135" fmla="*/ 1115941 h 1812024"/>
                  <a:gd name="connsiteX136" fmla="*/ 3947823 w 4345388"/>
                  <a:gd name="connsiteY136" fmla="*/ 1219308 h 1812024"/>
                  <a:gd name="connsiteX137" fmla="*/ 3959750 w 4345388"/>
                  <a:gd name="connsiteY137" fmla="*/ 1239186 h 1812024"/>
                  <a:gd name="connsiteX138" fmla="*/ 3971677 w 4345388"/>
                  <a:gd name="connsiteY138" fmla="*/ 1286894 h 1812024"/>
                  <a:gd name="connsiteX139" fmla="*/ 3995531 w 4345388"/>
                  <a:gd name="connsiteY139" fmla="*/ 1394236 h 1812024"/>
                  <a:gd name="connsiteX140" fmla="*/ 4023361 w 4345388"/>
                  <a:gd name="connsiteY140" fmla="*/ 1430017 h 1812024"/>
                  <a:gd name="connsiteX141" fmla="*/ 4031312 w 4345388"/>
                  <a:gd name="connsiteY141" fmla="*/ 1441944 h 1812024"/>
                  <a:gd name="connsiteX142" fmla="*/ 4043239 w 4345388"/>
                  <a:gd name="connsiteY142" fmla="*/ 1465798 h 1812024"/>
                  <a:gd name="connsiteX143" fmla="*/ 4055166 w 4345388"/>
                  <a:gd name="connsiteY143" fmla="*/ 1469774 h 1812024"/>
                  <a:gd name="connsiteX144" fmla="*/ 4082995 w 4345388"/>
                  <a:gd name="connsiteY144" fmla="*/ 1477725 h 1812024"/>
                  <a:gd name="connsiteX145" fmla="*/ 4114801 w 4345388"/>
                  <a:gd name="connsiteY145" fmla="*/ 1481701 h 1812024"/>
                  <a:gd name="connsiteX146" fmla="*/ 4130703 w 4345388"/>
                  <a:gd name="connsiteY146" fmla="*/ 1485676 h 1812024"/>
                  <a:gd name="connsiteX147" fmla="*/ 4154557 w 4345388"/>
                  <a:gd name="connsiteY147" fmla="*/ 1477725 h 1812024"/>
                  <a:gd name="connsiteX148" fmla="*/ 4166484 w 4345388"/>
                  <a:gd name="connsiteY148" fmla="*/ 1465798 h 1812024"/>
                  <a:gd name="connsiteX149" fmla="*/ 4198289 w 4345388"/>
                  <a:gd name="connsiteY149" fmla="*/ 1414115 h 1812024"/>
                  <a:gd name="connsiteX150" fmla="*/ 4234070 w 4345388"/>
                  <a:gd name="connsiteY150" fmla="*/ 1418090 h 1812024"/>
                  <a:gd name="connsiteX151" fmla="*/ 4257924 w 4345388"/>
                  <a:gd name="connsiteY151" fmla="*/ 1437968 h 1812024"/>
                  <a:gd name="connsiteX152" fmla="*/ 4273827 w 4345388"/>
                  <a:gd name="connsiteY152" fmla="*/ 1449895 h 1812024"/>
                  <a:gd name="connsiteX153" fmla="*/ 4313583 w 4345388"/>
                  <a:gd name="connsiteY153" fmla="*/ 1485676 h 1812024"/>
                  <a:gd name="connsiteX154" fmla="*/ 4325510 w 4345388"/>
                  <a:gd name="connsiteY154" fmla="*/ 1505555 h 1812024"/>
                  <a:gd name="connsiteX155" fmla="*/ 4337437 w 4345388"/>
                  <a:gd name="connsiteY155" fmla="*/ 1533384 h 1812024"/>
                  <a:gd name="connsiteX156" fmla="*/ 4345388 w 4345388"/>
                  <a:gd name="connsiteY15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170707 w 4345388"/>
                  <a:gd name="connsiteY28" fmla="*/ 444055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54409 w 4345388"/>
                  <a:gd name="connsiteY29" fmla="*/ 360481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54409 w 4345388"/>
                  <a:gd name="connsiteY29" fmla="*/ 36048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87273 w 4345388"/>
                  <a:gd name="connsiteY37" fmla="*/ 240207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87273 w 4345388"/>
                  <a:gd name="connsiteY37" fmla="*/ 240207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87273 w 4345388"/>
                  <a:gd name="connsiteY36" fmla="*/ 240207 h 1812024"/>
                  <a:gd name="connsiteX37" fmla="*/ 2381416 w 4345388"/>
                  <a:gd name="connsiteY37" fmla="*/ 487788 h 1812024"/>
                  <a:gd name="connsiteX38" fmla="*/ 2385392 w 4345388"/>
                  <a:gd name="connsiteY38" fmla="*/ 507666 h 1812024"/>
                  <a:gd name="connsiteX39" fmla="*/ 2393343 w 4345388"/>
                  <a:gd name="connsiteY39" fmla="*/ 519593 h 1812024"/>
                  <a:gd name="connsiteX40" fmla="*/ 2413221 w 4345388"/>
                  <a:gd name="connsiteY40" fmla="*/ 555374 h 1812024"/>
                  <a:gd name="connsiteX41" fmla="*/ 2449002 w 4345388"/>
                  <a:gd name="connsiteY41" fmla="*/ 543447 h 1812024"/>
                  <a:gd name="connsiteX42" fmla="*/ 2468881 w 4345388"/>
                  <a:gd name="connsiteY42" fmla="*/ 523568 h 1812024"/>
                  <a:gd name="connsiteX43" fmla="*/ 2500686 w 4345388"/>
                  <a:gd name="connsiteY43" fmla="*/ 483812 h 1812024"/>
                  <a:gd name="connsiteX44" fmla="*/ 2512613 w 4345388"/>
                  <a:gd name="connsiteY44" fmla="*/ 471885 h 1812024"/>
                  <a:gd name="connsiteX45" fmla="*/ 2524540 w 4345388"/>
                  <a:gd name="connsiteY45" fmla="*/ 479836 h 1812024"/>
                  <a:gd name="connsiteX46" fmla="*/ 2532491 w 4345388"/>
                  <a:gd name="connsiteY46" fmla="*/ 503690 h 1812024"/>
                  <a:gd name="connsiteX47" fmla="*/ 2540442 w 4345388"/>
                  <a:gd name="connsiteY47" fmla="*/ 523568 h 1812024"/>
                  <a:gd name="connsiteX48" fmla="*/ 2544418 w 4345388"/>
                  <a:gd name="connsiteY48" fmla="*/ 543447 h 1812024"/>
                  <a:gd name="connsiteX49" fmla="*/ 2552369 w 4345388"/>
                  <a:gd name="connsiteY49" fmla="*/ 559349 h 1812024"/>
                  <a:gd name="connsiteX50" fmla="*/ 2560321 w 4345388"/>
                  <a:gd name="connsiteY50" fmla="*/ 579228 h 1812024"/>
                  <a:gd name="connsiteX51" fmla="*/ 2564296 w 4345388"/>
                  <a:gd name="connsiteY51" fmla="*/ 595130 h 1812024"/>
                  <a:gd name="connsiteX52" fmla="*/ 2576223 w 4345388"/>
                  <a:gd name="connsiteY52" fmla="*/ 611033 h 1812024"/>
                  <a:gd name="connsiteX53" fmla="*/ 2592126 w 4345388"/>
                  <a:gd name="connsiteY53" fmla="*/ 634887 h 1812024"/>
                  <a:gd name="connsiteX54" fmla="*/ 2604053 w 4345388"/>
                  <a:gd name="connsiteY54" fmla="*/ 654765 h 1812024"/>
                  <a:gd name="connsiteX55" fmla="*/ 2623931 w 4345388"/>
                  <a:gd name="connsiteY55" fmla="*/ 646814 h 1812024"/>
                  <a:gd name="connsiteX56" fmla="*/ 2643809 w 4345388"/>
                  <a:gd name="connsiteY56" fmla="*/ 618984 h 1812024"/>
                  <a:gd name="connsiteX57" fmla="*/ 2663687 w 4345388"/>
                  <a:gd name="connsiteY57" fmla="*/ 583203 h 1812024"/>
                  <a:gd name="connsiteX58" fmla="*/ 2679590 w 4345388"/>
                  <a:gd name="connsiteY58" fmla="*/ 547422 h 1812024"/>
                  <a:gd name="connsiteX59" fmla="*/ 2683566 w 4345388"/>
                  <a:gd name="connsiteY59" fmla="*/ 535495 h 1812024"/>
                  <a:gd name="connsiteX60" fmla="*/ 2691517 w 4345388"/>
                  <a:gd name="connsiteY60" fmla="*/ 523568 h 1812024"/>
                  <a:gd name="connsiteX61" fmla="*/ 2703444 w 4345388"/>
                  <a:gd name="connsiteY61" fmla="*/ 491763 h 1812024"/>
                  <a:gd name="connsiteX62" fmla="*/ 2711395 w 4345388"/>
                  <a:gd name="connsiteY62" fmla="*/ 475861 h 1812024"/>
                  <a:gd name="connsiteX63" fmla="*/ 2735249 w 4345388"/>
                  <a:gd name="connsiteY63" fmla="*/ 527544 h 1812024"/>
                  <a:gd name="connsiteX64" fmla="*/ 2755127 w 4345388"/>
                  <a:gd name="connsiteY64" fmla="*/ 571276 h 1812024"/>
                  <a:gd name="connsiteX65" fmla="*/ 2771030 w 4345388"/>
                  <a:gd name="connsiteY65" fmla="*/ 622960 h 1812024"/>
                  <a:gd name="connsiteX66" fmla="*/ 2775006 w 4345388"/>
                  <a:gd name="connsiteY66" fmla="*/ 638862 h 1812024"/>
                  <a:gd name="connsiteX67" fmla="*/ 2782957 w 4345388"/>
                  <a:gd name="connsiteY67" fmla="*/ 654765 h 1812024"/>
                  <a:gd name="connsiteX68" fmla="*/ 2802835 w 4345388"/>
                  <a:gd name="connsiteY68" fmla="*/ 690546 h 1812024"/>
                  <a:gd name="connsiteX69" fmla="*/ 2818738 w 4345388"/>
                  <a:gd name="connsiteY69" fmla="*/ 706448 h 1812024"/>
                  <a:gd name="connsiteX70" fmla="*/ 2830665 w 4345388"/>
                  <a:gd name="connsiteY70" fmla="*/ 730302 h 1812024"/>
                  <a:gd name="connsiteX71" fmla="*/ 2834641 w 4345388"/>
                  <a:gd name="connsiteY71" fmla="*/ 746205 h 1812024"/>
                  <a:gd name="connsiteX72" fmla="*/ 2846567 w 4345388"/>
                  <a:gd name="connsiteY72" fmla="*/ 762108 h 1812024"/>
                  <a:gd name="connsiteX73" fmla="*/ 2862470 w 4345388"/>
                  <a:gd name="connsiteY73" fmla="*/ 809815 h 1812024"/>
                  <a:gd name="connsiteX74" fmla="*/ 2866446 w 4345388"/>
                  <a:gd name="connsiteY74" fmla="*/ 825718 h 1812024"/>
                  <a:gd name="connsiteX75" fmla="*/ 2882348 w 4345388"/>
                  <a:gd name="connsiteY75" fmla="*/ 861499 h 1812024"/>
                  <a:gd name="connsiteX76" fmla="*/ 2886324 w 4345388"/>
                  <a:gd name="connsiteY76" fmla="*/ 877402 h 1812024"/>
                  <a:gd name="connsiteX77" fmla="*/ 2898251 w 4345388"/>
                  <a:gd name="connsiteY77" fmla="*/ 901255 h 1812024"/>
                  <a:gd name="connsiteX78" fmla="*/ 2910178 w 4345388"/>
                  <a:gd name="connsiteY78" fmla="*/ 893304 h 1812024"/>
                  <a:gd name="connsiteX79" fmla="*/ 2949934 w 4345388"/>
                  <a:gd name="connsiteY79" fmla="*/ 817767 h 1812024"/>
                  <a:gd name="connsiteX80" fmla="*/ 2957886 w 4345388"/>
                  <a:gd name="connsiteY80" fmla="*/ 770059 h 1812024"/>
                  <a:gd name="connsiteX81" fmla="*/ 2977764 w 4345388"/>
                  <a:gd name="connsiteY81" fmla="*/ 730302 h 1812024"/>
                  <a:gd name="connsiteX82" fmla="*/ 2981740 w 4345388"/>
                  <a:gd name="connsiteY82" fmla="*/ 686570 h 1812024"/>
                  <a:gd name="connsiteX83" fmla="*/ 3005594 w 4345388"/>
                  <a:gd name="connsiteY83" fmla="*/ 642838 h 1812024"/>
                  <a:gd name="connsiteX84" fmla="*/ 3025472 w 4345388"/>
                  <a:gd name="connsiteY84" fmla="*/ 567301 h 1812024"/>
                  <a:gd name="connsiteX85" fmla="*/ 3041374 w 4345388"/>
                  <a:gd name="connsiteY85" fmla="*/ 487788 h 1812024"/>
                  <a:gd name="connsiteX86" fmla="*/ 3049326 w 4345388"/>
                  <a:gd name="connsiteY86" fmla="*/ 471885 h 1812024"/>
                  <a:gd name="connsiteX87" fmla="*/ 3061253 w 4345388"/>
                  <a:gd name="connsiteY87" fmla="*/ 432128 h 1812024"/>
                  <a:gd name="connsiteX88" fmla="*/ 3085107 w 4345388"/>
                  <a:gd name="connsiteY88" fmla="*/ 376469 h 1812024"/>
                  <a:gd name="connsiteX89" fmla="*/ 3101009 w 4345388"/>
                  <a:gd name="connsiteY89" fmla="*/ 416226 h 1812024"/>
                  <a:gd name="connsiteX90" fmla="*/ 3104985 w 4345388"/>
                  <a:gd name="connsiteY90" fmla="*/ 440080 h 1812024"/>
                  <a:gd name="connsiteX91" fmla="*/ 3116912 w 4345388"/>
                  <a:gd name="connsiteY91" fmla="*/ 495739 h 1812024"/>
                  <a:gd name="connsiteX92" fmla="*/ 3136790 w 4345388"/>
                  <a:gd name="connsiteY92" fmla="*/ 555374 h 1812024"/>
                  <a:gd name="connsiteX93" fmla="*/ 3180522 w 4345388"/>
                  <a:gd name="connsiteY93" fmla="*/ 718375 h 1812024"/>
                  <a:gd name="connsiteX94" fmla="*/ 3196425 w 4345388"/>
                  <a:gd name="connsiteY94" fmla="*/ 770059 h 1812024"/>
                  <a:gd name="connsiteX95" fmla="*/ 3220279 w 4345388"/>
                  <a:gd name="connsiteY95" fmla="*/ 873426 h 1812024"/>
                  <a:gd name="connsiteX96" fmla="*/ 3248108 w 4345388"/>
                  <a:gd name="connsiteY96" fmla="*/ 964866 h 1812024"/>
                  <a:gd name="connsiteX97" fmla="*/ 3252084 w 4345388"/>
                  <a:gd name="connsiteY97" fmla="*/ 992695 h 1812024"/>
                  <a:gd name="connsiteX98" fmla="*/ 3267987 w 4345388"/>
                  <a:gd name="connsiteY98" fmla="*/ 1032452 h 1812024"/>
                  <a:gd name="connsiteX99" fmla="*/ 3271962 w 4345388"/>
                  <a:gd name="connsiteY99" fmla="*/ 1044379 h 1812024"/>
                  <a:gd name="connsiteX100" fmla="*/ 3283889 w 4345388"/>
                  <a:gd name="connsiteY100" fmla="*/ 1048355 h 1812024"/>
                  <a:gd name="connsiteX101" fmla="*/ 3291841 w 4345388"/>
                  <a:gd name="connsiteY101" fmla="*/ 1040403 h 1812024"/>
                  <a:gd name="connsiteX102" fmla="*/ 3307743 w 4345388"/>
                  <a:gd name="connsiteY102" fmla="*/ 1008598 h 1812024"/>
                  <a:gd name="connsiteX103" fmla="*/ 3315694 w 4345388"/>
                  <a:gd name="connsiteY103" fmla="*/ 984744 h 1812024"/>
                  <a:gd name="connsiteX104" fmla="*/ 3335573 w 4345388"/>
                  <a:gd name="connsiteY104" fmla="*/ 1016549 h 1812024"/>
                  <a:gd name="connsiteX105" fmla="*/ 3367378 w 4345388"/>
                  <a:gd name="connsiteY105" fmla="*/ 1088111 h 1812024"/>
                  <a:gd name="connsiteX106" fmla="*/ 3399183 w 4345388"/>
                  <a:gd name="connsiteY106" fmla="*/ 1143770 h 1812024"/>
                  <a:gd name="connsiteX107" fmla="*/ 3415086 w 4345388"/>
                  <a:gd name="connsiteY107" fmla="*/ 1139795 h 1812024"/>
                  <a:gd name="connsiteX108" fmla="*/ 3430988 w 4345388"/>
                  <a:gd name="connsiteY108" fmla="*/ 1111965 h 1812024"/>
                  <a:gd name="connsiteX109" fmla="*/ 3454842 w 4345388"/>
                  <a:gd name="connsiteY109" fmla="*/ 1060282 h 1812024"/>
                  <a:gd name="connsiteX110" fmla="*/ 3478696 w 4345388"/>
                  <a:gd name="connsiteY110" fmla="*/ 1008598 h 1812024"/>
                  <a:gd name="connsiteX111" fmla="*/ 3490623 w 4345388"/>
                  <a:gd name="connsiteY111" fmla="*/ 1004622 h 1812024"/>
                  <a:gd name="connsiteX112" fmla="*/ 3522428 w 4345388"/>
                  <a:gd name="connsiteY112" fmla="*/ 1048355 h 1812024"/>
                  <a:gd name="connsiteX113" fmla="*/ 3538331 w 4345388"/>
                  <a:gd name="connsiteY113" fmla="*/ 1068233 h 1812024"/>
                  <a:gd name="connsiteX114" fmla="*/ 3582063 w 4345388"/>
                  <a:gd name="connsiteY114" fmla="*/ 1151722 h 1812024"/>
                  <a:gd name="connsiteX115" fmla="*/ 3609893 w 4345388"/>
                  <a:gd name="connsiteY115" fmla="*/ 1203405 h 1812024"/>
                  <a:gd name="connsiteX116" fmla="*/ 3629771 w 4345388"/>
                  <a:gd name="connsiteY116" fmla="*/ 1251113 h 1812024"/>
                  <a:gd name="connsiteX117" fmla="*/ 3641698 w 4345388"/>
                  <a:gd name="connsiteY117" fmla="*/ 1267015 h 1812024"/>
                  <a:gd name="connsiteX118" fmla="*/ 3653625 w 4345388"/>
                  <a:gd name="connsiteY118" fmla="*/ 1294845 h 1812024"/>
                  <a:gd name="connsiteX119" fmla="*/ 3665552 w 4345388"/>
                  <a:gd name="connsiteY119" fmla="*/ 1282918 h 1812024"/>
                  <a:gd name="connsiteX120" fmla="*/ 3721211 w 4345388"/>
                  <a:gd name="connsiteY120" fmla="*/ 1111965 h 1812024"/>
                  <a:gd name="connsiteX121" fmla="*/ 3768919 w 4345388"/>
                  <a:gd name="connsiteY121" fmla="*/ 948963 h 1812024"/>
                  <a:gd name="connsiteX122" fmla="*/ 3776870 w 4345388"/>
                  <a:gd name="connsiteY122" fmla="*/ 897280 h 1812024"/>
                  <a:gd name="connsiteX123" fmla="*/ 3792773 w 4345388"/>
                  <a:gd name="connsiteY123" fmla="*/ 861499 h 1812024"/>
                  <a:gd name="connsiteX124" fmla="*/ 3800724 w 4345388"/>
                  <a:gd name="connsiteY124" fmla="*/ 837645 h 1812024"/>
                  <a:gd name="connsiteX125" fmla="*/ 3808675 w 4345388"/>
                  <a:gd name="connsiteY125" fmla="*/ 801864 h 1812024"/>
                  <a:gd name="connsiteX126" fmla="*/ 3824578 w 4345388"/>
                  <a:gd name="connsiteY126" fmla="*/ 778010 h 1812024"/>
                  <a:gd name="connsiteX127" fmla="*/ 3828554 w 4345388"/>
                  <a:gd name="connsiteY127" fmla="*/ 789937 h 1812024"/>
                  <a:gd name="connsiteX128" fmla="*/ 3836505 w 4345388"/>
                  <a:gd name="connsiteY128" fmla="*/ 801864 h 1812024"/>
                  <a:gd name="connsiteX129" fmla="*/ 3840481 w 4345388"/>
                  <a:gd name="connsiteY129" fmla="*/ 829694 h 1812024"/>
                  <a:gd name="connsiteX130" fmla="*/ 3884213 w 4345388"/>
                  <a:gd name="connsiteY130" fmla="*/ 992695 h 1812024"/>
                  <a:gd name="connsiteX131" fmla="*/ 3896140 w 4345388"/>
                  <a:gd name="connsiteY131" fmla="*/ 1024501 h 1812024"/>
                  <a:gd name="connsiteX132" fmla="*/ 3904091 w 4345388"/>
                  <a:gd name="connsiteY132" fmla="*/ 1064257 h 1812024"/>
                  <a:gd name="connsiteX133" fmla="*/ 3916018 w 4345388"/>
                  <a:gd name="connsiteY133" fmla="*/ 1115941 h 1812024"/>
                  <a:gd name="connsiteX134" fmla="*/ 3947823 w 4345388"/>
                  <a:gd name="connsiteY134" fmla="*/ 1219308 h 1812024"/>
                  <a:gd name="connsiteX135" fmla="*/ 3959750 w 4345388"/>
                  <a:gd name="connsiteY135" fmla="*/ 1239186 h 1812024"/>
                  <a:gd name="connsiteX136" fmla="*/ 3971677 w 4345388"/>
                  <a:gd name="connsiteY136" fmla="*/ 1286894 h 1812024"/>
                  <a:gd name="connsiteX137" fmla="*/ 3995531 w 4345388"/>
                  <a:gd name="connsiteY137" fmla="*/ 1394236 h 1812024"/>
                  <a:gd name="connsiteX138" fmla="*/ 4023361 w 4345388"/>
                  <a:gd name="connsiteY138" fmla="*/ 1430017 h 1812024"/>
                  <a:gd name="connsiteX139" fmla="*/ 4031312 w 4345388"/>
                  <a:gd name="connsiteY139" fmla="*/ 1441944 h 1812024"/>
                  <a:gd name="connsiteX140" fmla="*/ 4043239 w 4345388"/>
                  <a:gd name="connsiteY140" fmla="*/ 1465798 h 1812024"/>
                  <a:gd name="connsiteX141" fmla="*/ 4055166 w 4345388"/>
                  <a:gd name="connsiteY141" fmla="*/ 1469774 h 1812024"/>
                  <a:gd name="connsiteX142" fmla="*/ 4082995 w 4345388"/>
                  <a:gd name="connsiteY142" fmla="*/ 1477725 h 1812024"/>
                  <a:gd name="connsiteX143" fmla="*/ 4114801 w 4345388"/>
                  <a:gd name="connsiteY143" fmla="*/ 1481701 h 1812024"/>
                  <a:gd name="connsiteX144" fmla="*/ 4130703 w 4345388"/>
                  <a:gd name="connsiteY144" fmla="*/ 1485676 h 1812024"/>
                  <a:gd name="connsiteX145" fmla="*/ 4154557 w 4345388"/>
                  <a:gd name="connsiteY145" fmla="*/ 1477725 h 1812024"/>
                  <a:gd name="connsiteX146" fmla="*/ 4166484 w 4345388"/>
                  <a:gd name="connsiteY146" fmla="*/ 1465798 h 1812024"/>
                  <a:gd name="connsiteX147" fmla="*/ 4198289 w 4345388"/>
                  <a:gd name="connsiteY147" fmla="*/ 1414115 h 1812024"/>
                  <a:gd name="connsiteX148" fmla="*/ 4234070 w 4345388"/>
                  <a:gd name="connsiteY148" fmla="*/ 1418090 h 1812024"/>
                  <a:gd name="connsiteX149" fmla="*/ 4257924 w 4345388"/>
                  <a:gd name="connsiteY149" fmla="*/ 1437968 h 1812024"/>
                  <a:gd name="connsiteX150" fmla="*/ 4273827 w 4345388"/>
                  <a:gd name="connsiteY150" fmla="*/ 1449895 h 1812024"/>
                  <a:gd name="connsiteX151" fmla="*/ 4313583 w 4345388"/>
                  <a:gd name="connsiteY151" fmla="*/ 1485676 h 1812024"/>
                  <a:gd name="connsiteX152" fmla="*/ 4325510 w 4345388"/>
                  <a:gd name="connsiteY152" fmla="*/ 1505555 h 1812024"/>
                  <a:gd name="connsiteX153" fmla="*/ 4337437 w 4345388"/>
                  <a:gd name="connsiteY153" fmla="*/ 1533384 h 1812024"/>
                  <a:gd name="connsiteX154" fmla="*/ 4345388 w 4345388"/>
                  <a:gd name="connsiteY15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5514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1416 w 4345388"/>
                  <a:gd name="connsiteY35" fmla="*/ 487788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55374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55374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99619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386354 w 4345388"/>
                  <a:gd name="connsiteY38" fmla="*/ 548084 h 1812024"/>
                  <a:gd name="connsiteX39" fmla="*/ 2413221 w 4345388"/>
                  <a:gd name="connsiteY39" fmla="*/ 599619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24903 w 4345388"/>
                  <a:gd name="connsiteY42" fmla="*/ 398143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24903 w 4345388"/>
                  <a:gd name="connsiteY42" fmla="*/ 398143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24903 w 4345388"/>
                  <a:gd name="connsiteY41" fmla="*/ 398143 h 1812024"/>
                  <a:gd name="connsiteX42" fmla="*/ 2524540 w 4345388"/>
                  <a:gd name="connsiteY42" fmla="*/ 479836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44418 w 4345388"/>
                  <a:gd name="connsiteY44" fmla="*/ 543447 h 1812024"/>
                  <a:gd name="connsiteX45" fmla="*/ 2552369 w 4345388"/>
                  <a:gd name="connsiteY45" fmla="*/ 559349 h 1812024"/>
                  <a:gd name="connsiteX46" fmla="*/ 2560321 w 4345388"/>
                  <a:gd name="connsiteY46" fmla="*/ 579228 h 1812024"/>
                  <a:gd name="connsiteX47" fmla="*/ 2564296 w 4345388"/>
                  <a:gd name="connsiteY47" fmla="*/ 595130 h 1812024"/>
                  <a:gd name="connsiteX48" fmla="*/ 2576223 w 4345388"/>
                  <a:gd name="connsiteY48" fmla="*/ 611033 h 1812024"/>
                  <a:gd name="connsiteX49" fmla="*/ 2592126 w 4345388"/>
                  <a:gd name="connsiteY49" fmla="*/ 634887 h 1812024"/>
                  <a:gd name="connsiteX50" fmla="*/ 2604053 w 4345388"/>
                  <a:gd name="connsiteY50" fmla="*/ 654765 h 1812024"/>
                  <a:gd name="connsiteX51" fmla="*/ 2623931 w 4345388"/>
                  <a:gd name="connsiteY51" fmla="*/ 646814 h 1812024"/>
                  <a:gd name="connsiteX52" fmla="*/ 2643809 w 4345388"/>
                  <a:gd name="connsiteY52" fmla="*/ 618984 h 1812024"/>
                  <a:gd name="connsiteX53" fmla="*/ 2663687 w 4345388"/>
                  <a:gd name="connsiteY53" fmla="*/ 583203 h 1812024"/>
                  <a:gd name="connsiteX54" fmla="*/ 2679590 w 4345388"/>
                  <a:gd name="connsiteY54" fmla="*/ 547422 h 1812024"/>
                  <a:gd name="connsiteX55" fmla="*/ 2683566 w 4345388"/>
                  <a:gd name="connsiteY55" fmla="*/ 535495 h 1812024"/>
                  <a:gd name="connsiteX56" fmla="*/ 2691517 w 4345388"/>
                  <a:gd name="connsiteY56" fmla="*/ 523568 h 1812024"/>
                  <a:gd name="connsiteX57" fmla="*/ 2703444 w 4345388"/>
                  <a:gd name="connsiteY57" fmla="*/ 491763 h 1812024"/>
                  <a:gd name="connsiteX58" fmla="*/ 2711395 w 4345388"/>
                  <a:gd name="connsiteY58" fmla="*/ 475861 h 1812024"/>
                  <a:gd name="connsiteX59" fmla="*/ 2735249 w 4345388"/>
                  <a:gd name="connsiteY59" fmla="*/ 527544 h 1812024"/>
                  <a:gd name="connsiteX60" fmla="*/ 2755127 w 4345388"/>
                  <a:gd name="connsiteY60" fmla="*/ 571276 h 1812024"/>
                  <a:gd name="connsiteX61" fmla="*/ 2771030 w 4345388"/>
                  <a:gd name="connsiteY61" fmla="*/ 622960 h 1812024"/>
                  <a:gd name="connsiteX62" fmla="*/ 2775006 w 4345388"/>
                  <a:gd name="connsiteY62" fmla="*/ 638862 h 1812024"/>
                  <a:gd name="connsiteX63" fmla="*/ 2782957 w 4345388"/>
                  <a:gd name="connsiteY63" fmla="*/ 654765 h 1812024"/>
                  <a:gd name="connsiteX64" fmla="*/ 2802835 w 4345388"/>
                  <a:gd name="connsiteY64" fmla="*/ 690546 h 1812024"/>
                  <a:gd name="connsiteX65" fmla="*/ 2818738 w 4345388"/>
                  <a:gd name="connsiteY65" fmla="*/ 706448 h 1812024"/>
                  <a:gd name="connsiteX66" fmla="*/ 2830665 w 4345388"/>
                  <a:gd name="connsiteY66" fmla="*/ 730302 h 1812024"/>
                  <a:gd name="connsiteX67" fmla="*/ 2834641 w 4345388"/>
                  <a:gd name="connsiteY67" fmla="*/ 746205 h 1812024"/>
                  <a:gd name="connsiteX68" fmla="*/ 2846567 w 4345388"/>
                  <a:gd name="connsiteY68" fmla="*/ 762108 h 1812024"/>
                  <a:gd name="connsiteX69" fmla="*/ 2862470 w 4345388"/>
                  <a:gd name="connsiteY69" fmla="*/ 809815 h 1812024"/>
                  <a:gd name="connsiteX70" fmla="*/ 2866446 w 4345388"/>
                  <a:gd name="connsiteY70" fmla="*/ 825718 h 1812024"/>
                  <a:gd name="connsiteX71" fmla="*/ 2882348 w 4345388"/>
                  <a:gd name="connsiteY71" fmla="*/ 861499 h 1812024"/>
                  <a:gd name="connsiteX72" fmla="*/ 2886324 w 4345388"/>
                  <a:gd name="connsiteY72" fmla="*/ 877402 h 1812024"/>
                  <a:gd name="connsiteX73" fmla="*/ 2898251 w 4345388"/>
                  <a:gd name="connsiteY73" fmla="*/ 901255 h 1812024"/>
                  <a:gd name="connsiteX74" fmla="*/ 2910178 w 4345388"/>
                  <a:gd name="connsiteY74" fmla="*/ 893304 h 1812024"/>
                  <a:gd name="connsiteX75" fmla="*/ 2949934 w 4345388"/>
                  <a:gd name="connsiteY75" fmla="*/ 817767 h 1812024"/>
                  <a:gd name="connsiteX76" fmla="*/ 2957886 w 4345388"/>
                  <a:gd name="connsiteY76" fmla="*/ 770059 h 1812024"/>
                  <a:gd name="connsiteX77" fmla="*/ 2977764 w 4345388"/>
                  <a:gd name="connsiteY77" fmla="*/ 730302 h 1812024"/>
                  <a:gd name="connsiteX78" fmla="*/ 2981740 w 4345388"/>
                  <a:gd name="connsiteY78" fmla="*/ 686570 h 1812024"/>
                  <a:gd name="connsiteX79" fmla="*/ 3005594 w 4345388"/>
                  <a:gd name="connsiteY79" fmla="*/ 642838 h 1812024"/>
                  <a:gd name="connsiteX80" fmla="*/ 3025472 w 4345388"/>
                  <a:gd name="connsiteY80" fmla="*/ 567301 h 1812024"/>
                  <a:gd name="connsiteX81" fmla="*/ 3041374 w 4345388"/>
                  <a:gd name="connsiteY81" fmla="*/ 487788 h 1812024"/>
                  <a:gd name="connsiteX82" fmla="*/ 3049326 w 4345388"/>
                  <a:gd name="connsiteY82" fmla="*/ 471885 h 1812024"/>
                  <a:gd name="connsiteX83" fmla="*/ 3061253 w 4345388"/>
                  <a:gd name="connsiteY83" fmla="*/ 432128 h 1812024"/>
                  <a:gd name="connsiteX84" fmla="*/ 3085107 w 4345388"/>
                  <a:gd name="connsiteY84" fmla="*/ 376469 h 1812024"/>
                  <a:gd name="connsiteX85" fmla="*/ 3101009 w 4345388"/>
                  <a:gd name="connsiteY85" fmla="*/ 416226 h 1812024"/>
                  <a:gd name="connsiteX86" fmla="*/ 3104985 w 4345388"/>
                  <a:gd name="connsiteY86" fmla="*/ 440080 h 1812024"/>
                  <a:gd name="connsiteX87" fmla="*/ 3116912 w 4345388"/>
                  <a:gd name="connsiteY87" fmla="*/ 495739 h 1812024"/>
                  <a:gd name="connsiteX88" fmla="*/ 3136790 w 4345388"/>
                  <a:gd name="connsiteY88" fmla="*/ 555374 h 1812024"/>
                  <a:gd name="connsiteX89" fmla="*/ 3180522 w 4345388"/>
                  <a:gd name="connsiteY89" fmla="*/ 718375 h 1812024"/>
                  <a:gd name="connsiteX90" fmla="*/ 3196425 w 4345388"/>
                  <a:gd name="connsiteY90" fmla="*/ 770059 h 1812024"/>
                  <a:gd name="connsiteX91" fmla="*/ 3220279 w 4345388"/>
                  <a:gd name="connsiteY91" fmla="*/ 873426 h 1812024"/>
                  <a:gd name="connsiteX92" fmla="*/ 3248108 w 4345388"/>
                  <a:gd name="connsiteY92" fmla="*/ 964866 h 1812024"/>
                  <a:gd name="connsiteX93" fmla="*/ 3252084 w 4345388"/>
                  <a:gd name="connsiteY93" fmla="*/ 992695 h 1812024"/>
                  <a:gd name="connsiteX94" fmla="*/ 3267987 w 4345388"/>
                  <a:gd name="connsiteY94" fmla="*/ 1032452 h 1812024"/>
                  <a:gd name="connsiteX95" fmla="*/ 3271962 w 4345388"/>
                  <a:gd name="connsiteY95" fmla="*/ 1044379 h 1812024"/>
                  <a:gd name="connsiteX96" fmla="*/ 3283889 w 4345388"/>
                  <a:gd name="connsiteY96" fmla="*/ 1048355 h 1812024"/>
                  <a:gd name="connsiteX97" fmla="*/ 3291841 w 4345388"/>
                  <a:gd name="connsiteY97" fmla="*/ 1040403 h 1812024"/>
                  <a:gd name="connsiteX98" fmla="*/ 3307743 w 4345388"/>
                  <a:gd name="connsiteY98" fmla="*/ 1008598 h 1812024"/>
                  <a:gd name="connsiteX99" fmla="*/ 3315694 w 4345388"/>
                  <a:gd name="connsiteY99" fmla="*/ 984744 h 1812024"/>
                  <a:gd name="connsiteX100" fmla="*/ 3335573 w 4345388"/>
                  <a:gd name="connsiteY100" fmla="*/ 1016549 h 1812024"/>
                  <a:gd name="connsiteX101" fmla="*/ 3367378 w 4345388"/>
                  <a:gd name="connsiteY101" fmla="*/ 1088111 h 1812024"/>
                  <a:gd name="connsiteX102" fmla="*/ 3399183 w 4345388"/>
                  <a:gd name="connsiteY102" fmla="*/ 1143770 h 1812024"/>
                  <a:gd name="connsiteX103" fmla="*/ 3415086 w 4345388"/>
                  <a:gd name="connsiteY103" fmla="*/ 1139795 h 1812024"/>
                  <a:gd name="connsiteX104" fmla="*/ 3430988 w 4345388"/>
                  <a:gd name="connsiteY104" fmla="*/ 1111965 h 1812024"/>
                  <a:gd name="connsiteX105" fmla="*/ 3454842 w 4345388"/>
                  <a:gd name="connsiteY105" fmla="*/ 1060282 h 1812024"/>
                  <a:gd name="connsiteX106" fmla="*/ 3478696 w 4345388"/>
                  <a:gd name="connsiteY106" fmla="*/ 1008598 h 1812024"/>
                  <a:gd name="connsiteX107" fmla="*/ 3490623 w 4345388"/>
                  <a:gd name="connsiteY107" fmla="*/ 1004622 h 1812024"/>
                  <a:gd name="connsiteX108" fmla="*/ 3522428 w 4345388"/>
                  <a:gd name="connsiteY108" fmla="*/ 1048355 h 1812024"/>
                  <a:gd name="connsiteX109" fmla="*/ 3538331 w 4345388"/>
                  <a:gd name="connsiteY109" fmla="*/ 1068233 h 1812024"/>
                  <a:gd name="connsiteX110" fmla="*/ 3582063 w 4345388"/>
                  <a:gd name="connsiteY110" fmla="*/ 1151722 h 1812024"/>
                  <a:gd name="connsiteX111" fmla="*/ 3609893 w 4345388"/>
                  <a:gd name="connsiteY111" fmla="*/ 1203405 h 1812024"/>
                  <a:gd name="connsiteX112" fmla="*/ 3629771 w 4345388"/>
                  <a:gd name="connsiteY112" fmla="*/ 1251113 h 1812024"/>
                  <a:gd name="connsiteX113" fmla="*/ 3641698 w 4345388"/>
                  <a:gd name="connsiteY113" fmla="*/ 1267015 h 1812024"/>
                  <a:gd name="connsiteX114" fmla="*/ 3653625 w 4345388"/>
                  <a:gd name="connsiteY114" fmla="*/ 1294845 h 1812024"/>
                  <a:gd name="connsiteX115" fmla="*/ 3665552 w 4345388"/>
                  <a:gd name="connsiteY115" fmla="*/ 1282918 h 1812024"/>
                  <a:gd name="connsiteX116" fmla="*/ 3721211 w 4345388"/>
                  <a:gd name="connsiteY116" fmla="*/ 1111965 h 1812024"/>
                  <a:gd name="connsiteX117" fmla="*/ 3768919 w 4345388"/>
                  <a:gd name="connsiteY117" fmla="*/ 948963 h 1812024"/>
                  <a:gd name="connsiteX118" fmla="*/ 3776870 w 4345388"/>
                  <a:gd name="connsiteY118" fmla="*/ 897280 h 1812024"/>
                  <a:gd name="connsiteX119" fmla="*/ 3792773 w 4345388"/>
                  <a:gd name="connsiteY119" fmla="*/ 861499 h 1812024"/>
                  <a:gd name="connsiteX120" fmla="*/ 3800724 w 4345388"/>
                  <a:gd name="connsiteY120" fmla="*/ 837645 h 1812024"/>
                  <a:gd name="connsiteX121" fmla="*/ 3808675 w 4345388"/>
                  <a:gd name="connsiteY121" fmla="*/ 801864 h 1812024"/>
                  <a:gd name="connsiteX122" fmla="*/ 3824578 w 4345388"/>
                  <a:gd name="connsiteY122" fmla="*/ 778010 h 1812024"/>
                  <a:gd name="connsiteX123" fmla="*/ 3828554 w 4345388"/>
                  <a:gd name="connsiteY123" fmla="*/ 789937 h 1812024"/>
                  <a:gd name="connsiteX124" fmla="*/ 3836505 w 4345388"/>
                  <a:gd name="connsiteY124" fmla="*/ 801864 h 1812024"/>
                  <a:gd name="connsiteX125" fmla="*/ 3840481 w 4345388"/>
                  <a:gd name="connsiteY125" fmla="*/ 829694 h 1812024"/>
                  <a:gd name="connsiteX126" fmla="*/ 3884213 w 4345388"/>
                  <a:gd name="connsiteY126" fmla="*/ 992695 h 1812024"/>
                  <a:gd name="connsiteX127" fmla="*/ 3896140 w 4345388"/>
                  <a:gd name="connsiteY127" fmla="*/ 1024501 h 1812024"/>
                  <a:gd name="connsiteX128" fmla="*/ 3904091 w 4345388"/>
                  <a:gd name="connsiteY128" fmla="*/ 1064257 h 1812024"/>
                  <a:gd name="connsiteX129" fmla="*/ 3916018 w 4345388"/>
                  <a:gd name="connsiteY129" fmla="*/ 1115941 h 1812024"/>
                  <a:gd name="connsiteX130" fmla="*/ 3947823 w 4345388"/>
                  <a:gd name="connsiteY130" fmla="*/ 1219308 h 1812024"/>
                  <a:gd name="connsiteX131" fmla="*/ 3959750 w 4345388"/>
                  <a:gd name="connsiteY131" fmla="*/ 1239186 h 1812024"/>
                  <a:gd name="connsiteX132" fmla="*/ 3971677 w 4345388"/>
                  <a:gd name="connsiteY132" fmla="*/ 1286894 h 1812024"/>
                  <a:gd name="connsiteX133" fmla="*/ 3995531 w 4345388"/>
                  <a:gd name="connsiteY133" fmla="*/ 1394236 h 1812024"/>
                  <a:gd name="connsiteX134" fmla="*/ 4023361 w 4345388"/>
                  <a:gd name="connsiteY134" fmla="*/ 1430017 h 1812024"/>
                  <a:gd name="connsiteX135" fmla="*/ 4031312 w 4345388"/>
                  <a:gd name="connsiteY135" fmla="*/ 1441944 h 1812024"/>
                  <a:gd name="connsiteX136" fmla="*/ 4043239 w 4345388"/>
                  <a:gd name="connsiteY136" fmla="*/ 1465798 h 1812024"/>
                  <a:gd name="connsiteX137" fmla="*/ 4055166 w 4345388"/>
                  <a:gd name="connsiteY137" fmla="*/ 1469774 h 1812024"/>
                  <a:gd name="connsiteX138" fmla="*/ 4082995 w 4345388"/>
                  <a:gd name="connsiteY138" fmla="*/ 1477725 h 1812024"/>
                  <a:gd name="connsiteX139" fmla="*/ 4114801 w 4345388"/>
                  <a:gd name="connsiteY139" fmla="*/ 1481701 h 1812024"/>
                  <a:gd name="connsiteX140" fmla="*/ 4130703 w 4345388"/>
                  <a:gd name="connsiteY140" fmla="*/ 1485676 h 1812024"/>
                  <a:gd name="connsiteX141" fmla="*/ 4154557 w 4345388"/>
                  <a:gd name="connsiteY141" fmla="*/ 1477725 h 1812024"/>
                  <a:gd name="connsiteX142" fmla="*/ 4166484 w 4345388"/>
                  <a:gd name="connsiteY142" fmla="*/ 1465798 h 1812024"/>
                  <a:gd name="connsiteX143" fmla="*/ 4198289 w 4345388"/>
                  <a:gd name="connsiteY143" fmla="*/ 1414115 h 1812024"/>
                  <a:gd name="connsiteX144" fmla="*/ 4234070 w 4345388"/>
                  <a:gd name="connsiteY144" fmla="*/ 1418090 h 1812024"/>
                  <a:gd name="connsiteX145" fmla="*/ 4257924 w 4345388"/>
                  <a:gd name="connsiteY145" fmla="*/ 1437968 h 1812024"/>
                  <a:gd name="connsiteX146" fmla="*/ 4273827 w 4345388"/>
                  <a:gd name="connsiteY146" fmla="*/ 1449895 h 1812024"/>
                  <a:gd name="connsiteX147" fmla="*/ 4313583 w 4345388"/>
                  <a:gd name="connsiteY147" fmla="*/ 1485676 h 1812024"/>
                  <a:gd name="connsiteX148" fmla="*/ 4325510 w 4345388"/>
                  <a:gd name="connsiteY148" fmla="*/ 1505555 h 1812024"/>
                  <a:gd name="connsiteX149" fmla="*/ 4337437 w 4345388"/>
                  <a:gd name="connsiteY149" fmla="*/ 1533384 h 1812024"/>
                  <a:gd name="connsiteX150" fmla="*/ 4345388 w 4345388"/>
                  <a:gd name="connsiteY15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0321 w 4345388"/>
                  <a:gd name="connsiteY45" fmla="*/ 579228 h 1812024"/>
                  <a:gd name="connsiteX46" fmla="*/ 2564296 w 4345388"/>
                  <a:gd name="connsiteY46" fmla="*/ 595130 h 1812024"/>
                  <a:gd name="connsiteX47" fmla="*/ 2576223 w 4345388"/>
                  <a:gd name="connsiteY47" fmla="*/ 611033 h 1812024"/>
                  <a:gd name="connsiteX48" fmla="*/ 2592126 w 4345388"/>
                  <a:gd name="connsiteY48" fmla="*/ 634887 h 1812024"/>
                  <a:gd name="connsiteX49" fmla="*/ 2604053 w 4345388"/>
                  <a:gd name="connsiteY49" fmla="*/ 654765 h 1812024"/>
                  <a:gd name="connsiteX50" fmla="*/ 2623931 w 4345388"/>
                  <a:gd name="connsiteY50" fmla="*/ 646814 h 1812024"/>
                  <a:gd name="connsiteX51" fmla="*/ 2643809 w 4345388"/>
                  <a:gd name="connsiteY51" fmla="*/ 618984 h 1812024"/>
                  <a:gd name="connsiteX52" fmla="*/ 2663687 w 4345388"/>
                  <a:gd name="connsiteY52" fmla="*/ 583203 h 1812024"/>
                  <a:gd name="connsiteX53" fmla="*/ 2679590 w 4345388"/>
                  <a:gd name="connsiteY53" fmla="*/ 547422 h 1812024"/>
                  <a:gd name="connsiteX54" fmla="*/ 2683566 w 4345388"/>
                  <a:gd name="connsiteY54" fmla="*/ 535495 h 1812024"/>
                  <a:gd name="connsiteX55" fmla="*/ 2691517 w 4345388"/>
                  <a:gd name="connsiteY55" fmla="*/ 523568 h 1812024"/>
                  <a:gd name="connsiteX56" fmla="*/ 2703444 w 4345388"/>
                  <a:gd name="connsiteY56" fmla="*/ 491763 h 1812024"/>
                  <a:gd name="connsiteX57" fmla="*/ 2711395 w 4345388"/>
                  <a:gd name="connsiteY57" fmla="*/ 475861 h 1812024"/>
                  <a:gd name="connsiteX58" fmla="*/ 2735249 w 4345388"/>
                  <a:gd name="connsiteY58" fmla="*/ 527544 h 1812024"/>
                  <a:gd name="connsiteX59" fmla="*/ 2755127 w 4345388"/>
                  <a:gd name="connsiteY59" fmla="*/ 571276 h 1812024"/>
                  <a:gd name="connsiteX60" fmla="*/ 2771030 w 4345388"/>
                  <a:gd name="connsiteY60" fmla="*/ 622960 h 1812024"/>
                  <a:gd name="connsiteX61" fmla="*/ 2775006 w 4345388"/>
                  <a:gd name="connsiteY61" fmla="*/ 638862 h 1812024"/>
                  <a:gd name="connsiteX62" fmla="*/ 2782957 w 4345388"/>
                  <a:gd name="connsiteY62" fmla="*/ 654765 h 1812024"/>
                  <a:gd name="connsiteX63" fmla="*/ 2802835 w 4345388"/>
                  <a:gd name="connsiteY63" fmla="*/ 690546 h 1812024"/>
                  <a:gd name="connsiteX64" fmla="*/ 2818738 w 4345388"/>
                  <a:gd name="connsiteY64" fmla="*/ 706448 h 1812024"/>
                  <a:gd name="connsiteX65" fmla="*/ 2830665 w 4345388"/>
                  <a:gd name="connsiteY65" fmla="*/ 730302 h 1812024"/>
                  <a:gd name="connsiteX66" fmla="*/ 2834641 w 4345388"/>
                  <a:gd name="connsiteY66" fmla="*/ 746205 h 1812024"/>
                  <a:gd name="connsiteX67" fmla="*/ 2846567 w 4345388"/>
                  <a:gd name="connsiteY67" fmla="*/ 762108 h 1812024"/>
                  <a:gd name="connsiteX68" fmla="*/ 2862470 w 4345388"/>
                  <a:gd name="connsiteY68" fmla="*/ 809815 h 1812024"/>
                  <a:gd name="connsiteX69" fmla="*/ 2866446 w 4345388"/>
                  <a:gd name="connsiteY69" fmla="*/ 825718 h 1812024"/>
                  <a:gd name="connsiteX70" fmla="*/ 2882348 w 4345388"/>
                  <a:gd name="connsiteY70" fmla="*/ 861499 h 1812024"/>
                  <a:gd name="connsiteX71" fmla="*/ 2886324 w 4345388"/>
                  <a:gd name="connsiteY71" fmla="*/ 877402 h 1812024"/>
                  <a:gd name="connsiteX72" fmla="*/ 2898251 w 4345388"/>
                  <a:gd name="connsiteY72" fmla="*/ 901255 h 1812024"/>
                  <a:gd name="connsiteX73" fmla="*/ 2910178 w 4345388"/>
                  <a:gd name="connsiteY73" fmla="*/ 893304 h 1812024"/>
                  <a:gd name="connsiteX74" fmla="*/ 2949934 w 4345388"/>
                  <a:gd name="connsiteY74" fmla="*/ 817767 h 1812024"/>
                  <a:gd name="connsiteX75" fmla="*/ 2957886 w 4345388"/>
                  <a:gd name="connsiteY75" fmla="*/ 770059 h 1812024"/>
                  <a:gd name="connsiteX76" fmla="*/ 2977764 w 4345388"/>
                  <a:gd name="connsiteY76" fmla="*/ 730302 h 1812024"/>
                  <a:gd name="connsiteX77" fmla="*/ 2981740 w 4345388"/>
                  <a:gd name="connsiteY77" fmla="*/ 686570 h 1812024"/>
                  <a:gd name="connsiteX78" fmla="*/ 3005594 w 4345388"/>
                  <a:gd name="connsiteY78" fmla="*/ 642838 h 1812024"/>
                  <a:gd name="connsiteX79" fmla="*/ 3025472 w 4345388"/>
                  <a:gd name="connsiteY79" fmla="*/ 567301 h 1812024"/>
                  <a:gd name="connsiteX80" fmla="*/ 3041374 w 4345388"/>
                  <a:gd name="connsiteY80" fmla="*/ 487788 h 1812024"/>
                  <a:gd name="connsiteX81" fmla="*/ 3049326 w 4345388"/>
                  <a:gd name="connsiteY81" fmla="*/ 471885 h 1812024"/>
                  <a:gd name="connsiteX82" fmla="*/ 3061253 w 4345388"/>
                  <a:gd name="connsiteY82" fmla="*/ 432128 h 1812024"/>
                  <a:gd name="connsiteX83" fmla="*/ 3085107 w 4345388"/>
                  <a:gd name="connsiteY83" fmla="*/ 376469 h 1812024"/>
                  <a:gd name="connsiteX84" fmla="*/ 3101009 w 4345388"/>
                  <a:gd name="connsiteY84" fmla="*/ 416226 h 1812024"/>
                  <a:gd name="connsiteX85" fmla="*/ 3104985 w 4345388"/>
                  <a:gd name="connsiteY85" fmla="*/ 440080 h 1812024"/>
                  <a:gd name="connsiteX86" fmla="*/ 3116912 w 4345388"/>
                  <a:gd name="connsiteY86" fmla="*/ 495739 h 1812024"/>
                  <a:gd name="connsiteX87" fmla="*/ 3136790 w 4345388"/>
                  <a:gd name="connsiteY87" fmla="*/ 555374 h 1812024"/>
                  <a:gd name="connsiteX88" fmla="*/ 3180522 w 4345388"/>
                  <a:gd name="connsiteY88" fmla="*/ 718375 h 1812024"/>
                  <a:gd name="connsiteX89" fmla="*/ 3196425 w 4345388"/>
                  <a:gd name="connsiteY89" fmla="*/ 770059 h 1812024"/>
                  <a:gd name="connsiteX90" fmla="*/ 3220279 w 4345388"/>
                  <a:gd name="connsiteY90" fmla="*/ 873426 h 1812024"/>
                  <a:gd name="connsiteX91" fmla="*/ 3248108 w 4345388"/>
                  <a:gd name="connsiteY91" fmla="*/ 964866 h 1812024"/>
                  <a:gd name="connsiteX92" fmla="*/ 3252084 w 4345388"/>
                  <a:gd name="connsiteY92" fmla="*/ 992695 h 1812024"/>
                  <a:gd name="connsiteX93" fmla="*/ 3267987 w 4345388"/>
                  <a:gd name="connsiteY93" fmla="*/ 1032452 h 1812024"/>
                  <a:gd name="connsiteX94" fmla="*/ 3271962 w 4345388"/>
                  <a:gd name="connsiteY94" fmla="*/ 1044379 h 1812024"/>
                  <a:gd name="connsiteX95" fmla="*/ 3283889 w 4345388"/>
                  <a:gd name="connsiteY95" fmla="*/ 1048355 h 1812024"/>
                  <a:gd name="connsiteX96" fmla="*/ 3291841 w 4345388"/>
                  <a:gd name="connsiteY96" fmla="*/ 1040403 h 1812024"/>
                  <a:gd name="connsiteX97" fmla="*/ 3307743 w 4345388"/>
                  <a:gd name="connsiteY97" fmla="*/ 1008598 h 1812024"/>
                  <a:gd name="connsiteX98" fmla="*/ 3315694 w 4345388"/>
                  <a:gd name="connsiteY98" fmla="*/ 984744 h 1812024"/>
                  <a:gd name="connsiteX99" fmla="*/ 3335573 w 4345388"/>
                  <a:gd name="connsiteY99" fmla="*/ 1016549 h 1812024"/>
                  <a:gd name="connsiteX100" fmla="*/ 3367378 w 4345388"/>
                  <a:gd name="connsiteY100" fmla="*/ 1088111 h 1812024"/>
                  <a:gd name="connsiteX101" fmla="*/ 3399183 w 4345388"/>
                  <a:gd name="connsiteY101" fmla="*/ 1143770 h 1812024"/>
                  <a:gd name="connsiteX102" fmla="*/ 3415086 w 4345388"/>
                  <a:gd name="connsiteY102" fmla="*/ 1139795 h 1812024"/>
                  <a:gd name="connsiteX103" fmla="*/ 3430988 w 4345388"/>
                  <a:gd name="connsiteY103" fmla="*/ 1111965 h 1812024"/>
                  <a:gd name="connsiteX104" fmla="*/ 3454842 w 4345388"/>
                  <a:gd name="connsiteY104" fmla="*/ 1060282 h 1812024"/>
                  <a:gd name="connsiteX105" fmla="*/ 3478696 w 4345388"/>
                  <a:gd name="connsiteY105" fmla="*/ 1008598 h 1812024"/>
                  <a:gd name="connsiteX106" fmla="*/ 3490623 w 4345388"/>
                  <a:gd name="connsiteY106" fmla="*/ 1004622 h 1812024"/>
                  <a:gd name="connsiteX107" fmla="*/ 3522428 w 4345388"/>
                  <a:gd name="connsiteY107" fmla="*/ 1048355 h 1812024"/>
                  <a:gd name="connsiteX108" fmla="*/ 3538331 w 4345388"/>
                  <a:gd name="connsiteY108" fmla="*/ 1068233 h 1812024"/>
                  <a:gd name="connsiteX109" fmla="*/ 3582063 w 4345388"/>
                  <a:gd name="connsiteY109" fmla="*/ 1151722 h 1812024"/>
                  <a:gd name="connsiteX110" fmla="*/ 3609893 w 4345388"/>
                  <a:gd name="connsiteY110" fmla="*/ 1203405 h 1812024"/>
                  <a:gd name="connsiteX111" fmla="*/ 3629771 w 4345388"/>
                  <a:gd name="connsiteY111" fmla="*/ 1251113 h 1812024"/>
                  <a:gd name="connsiteX112" fmla="*/ 3641698 w 4345388"/>
                  <a:gd name="connsiteY112" fmla="*/ 1267015 h 1812024"/>
                  <a:gd name="connsiteX113" fmla="*/ 3653625 w 4345388"/>
                  <a:gd name="connsiteY113" fmla="*/ 1294845 h 1812024"/>
                  <a:gd name="connsiteX114" fmla="*/ 3665552 w 4345388"/>
                  <a:gd name="connsiteY114" fmla="*/ 1282918 h 1812024"/>
                  <a:gd name="connsiteX115" fmla="*/ 3721211 w 4345388"/>
                  <a:gd name="connsiteY115" fmla="*/ 1111965 h 1812024"/>
                  <a:gd name="connsiteX116" fmla="*/ 3768919 w 4345388"/>
                  <a:gd name="connsiteY116" fmla="*/ 948963 h 1812024"/>
                  <a:gd name="connsiteX117" fmla="*/ 3776870 w 4345388"/>
                  <a:gd name="connsiteY117" fmla="*/ 897280 h 1812024"/>
                  <a:gd name="connsiteX118" fmla="*/ 3792773 w 4345388"/>
                  <a:gd name="connsiteY118" fmla="*/ 861499 h 1812024"/>
                  <a:gd name="connsiteX119" fmla="*/ 3800724 w 4345388"/>
                  <a:gd name="connsiteY119" fmla="*/ 837645 h 1812024"/>
                  <a:gd name="connsiteX120" fmla="*/ 3808675 w 4345388"/>
                  <a:gd name="connsiteY120" fmla="*/ 801864 h 1812024"/>
                  <a:gd name="connsiteX121" fmla="*/ 3824578 w 4345388"/>
                  <a:gd name="connsiteY121" fmla="*/ 778010 h 1812024"/>
                  <a:gd name="connsiteX122" fmla="*/ 3828554 w 4345388"/>
                  <a:gd name="connsiteY122" fmla="*/ 789937 h 1812024"/>
                  <a:gd name="connsiteX123" fmla="*/ 3836505 w 4345388"/>
                  <a:gd name="connsiteY123" fmla="*/ 801864 h 1812024"/>
                  <a:gd name="connsiteX124" fmla="*/ 3840481 w 4345388"/>
                  <a:gd name="connsiteY124" fmla="*/ 829694 h 1812024"/>
                  <a:gd name="connsiteX125" fmla="*/ 3884213 w 4345388"/>
                  <a:gd name="connsiteY125" fmla="*/ 992695 h 1812024"/>
                  <a:gd name="connsiteX126" fmla="*/ 3896140 w 4345388"/>
                  <a:gd name="connsiteY126" fmla="*/ 1024501 h 1812024"/>
                  <a:gd name="connsiteX127" fmla="*/ 3904091 w 4345388"/>
                  <a:gd name="connsiteY127" fmla="*/ 1064257 h 1812024"/>
                  <a:gd name="connsiteX128" fmla="*/ 3916018 w 4345388"/>
                  <a:gd name="connsiteY128" fmla="*/ 1115941 h 1812024"/>
                  <a:gd name="connsiteX129" fmla="*/ 3947823 w 4345388"/>
                  <a:gd name="connsiteY129" fmla="*/ 1219308 h 1812024"/>
                  <a:gd name="connsiteX130" fmla="*/ 3959750 w 4345388"/>
                  <a:gd name="connsiteY130" fmla="*/ 1239186 h 1812024"/>
                  <a:gd name="connsiteX131" fmla="*/ 3971677 w 4345388"/>
                  <a:gd name="connsiteY131" fmla="*/ 1286894 h 1812024"/>
                  <a:gd name="connsiteX132" fmla="*/ 3995531 w 4345388"/>
                  <a:gd name="connsiteY132" fmla="*/ 1394236 h 1812024"/>
                  <a:gd name="connsiteX133" fmla="*/ 4023361 w 4345388"/>
                  <a:gd name="connsiteY133" fmla="*/ 1430017 h 1812024"/>
                  <a:gd name="connsiteX134" fmla="*/ 4031312 w 4345388"/>
                  <a:gd name="connsiteY134" fmla="*/ 1441944 h 1812024"/>
                  <a:gd name="connsiteX135" fmla="*/ 4043239 w 4345388"/>
                  <a:gd name="connsiteY135" fmla="*/ 1465798 h 1812024"/>
                  <a:gd name="connsiteX136" fmla="*/ 4055166 w 4345388"/>
                  <a:gd name="connsiteY136" fmla="*/ 1469774 h 1812024"/>
                  <a:gd name="connsiteX137" fmla="*/ 4082995 w 4345388"/>
                  <a:gd name="connsiteY137" fmla="*/ 1477725 h 1812024"/>
                  <a:gd name="connsiteX138" fmla="*/ 4114801 w 4345388"/>
                  <a:gd name="connsiteY138" fmla="*/ 1481701 h 1812024"/>
                  <a:gd name="connsiteX139" fmla="*/ 4130703 w 4345388"/>
                  <a:gd name="connsiteY139" fmla="*/ 1485676 h 1812024"/>
                  <a:gd name="connsiteX140" fmla="*/ 4154557 w 4345388"/>
                  <a:gd name="connsiteY140" fmla="*/ 1477725 h 1812024"/>
                  <a:gd name="connsiteX141" fmla="*/ 4166484 w 4345388"/>
                  <a:gd name="connsiteY141" fmla="*/ 1465798 h 1812024"/>
                  <a:gd name="connsiteX142" fmla="*/ 4198289 w 4345388"/>
                  <a:gd name="connsiteY142" fmla="*/ 1414115 h 1812024"/>
                  <a:gd name="connsiteX143" fmla="*/ 4234070 w 4345388"/>
                  <a:gd name="connsiteY143" fmla="*/ 1418090 h 1812024"/>
                  <a:gd name="connsiteX144" fmla="*/ 4257924 w 4345388"/>
                  <a:gd name="connsiteY144" fmla="*/ 1437968 h 1812024"/>
                  <a:gd name="connsiteX145" fmla="*/ 4273827 w 4345388"/>
                  <a:gd name="connsiteY145" fmla="*/ 1449895 h 1812024"/>
                  <a:gd name="connsiteX146" fmla="*/ 4313583 w 4345388"/>
                  <a:gd name="connsiteY146" fmla="*/ 1485676 h 1812024"/>
                  <a:gd name="connsiteX147" fmla="*/ 4325510 w 4345388"/>
                  <a:gd name="connsiteY147" fmla="*/ 1505555 h 1812024"/>
                  <a:gd name="connsiteX148" fmla="*/ 4337437 w 4345388"/>
                  <a:gd name="connsiteY148" fmla="*/ 1533384 h 1812024"/>
                  <a:gd name="connsiteX149" fmla="*/ 4345388 w 4345388"/>
                  <a:gd name="connsiteY14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76223 w 4345388"/>
                  <a:gd name="connsiteY46" fmla="*/ 611033 h 1812024"/>
                  <a:gd name="connsiteX47" fmla="*/ 2592126 w 4345388"/>
                  <a:gd name="connsiteY47" fmla="*/ 634887 h 1812024"/>
                  <a:gd name="connsiteX48" fmla="*/ 2604053 w 4345388"/>
                  <a:gd name="connsiteY48" fmla="*/ 654765 h 1812024"/>
                  <a:gd name="connsiteX49" fmla="*/ 2623931 w 4345388"/>
                  <a:gd name="connsiteY49" fmla="*/ 646814 h 1812024"/>
                  <a:gd name="connsiteX50" fmla="*/ 2643809 w 4345388"/>
                  <a:gd name="connsiteY50" fmla="*/ 618984 h 1812024"/>
                  <a:gd name="connsiteX51" fmla="*/ 2663687 w 4345388"/>
                  <a:gd name="connsiteY51" fmla="*/ 583203 h 1812024"/>
                  <a:gd name="connsiteX52" fmla="*/ 2679590 w 4345388"/>
                  <a:gd name="connsiteY52" fmla="*/ 547422 h 1812024"/>
                  <a:gd name="connsiteX53" fmla="*/ 2683566 w 4345388"/>
                  <a:gd name="connsiteY53" fmla="*/ 535495 h 1812024"/>
                  <a:gd name="connsiteX54" fmla="*/ 2691517 w 4345388"/>
                  <a:gd name="connsiteY54" fmla="*/ 523568 h 1812024"/>
                  <a:gd name="connsiteX55" fmla="*/ 2703444 w 4345388"/>
                  <a:gd name="connsiteY55" fmla="*/ 491763 h 1812024"/>
                  <a:gd name="connsiteX56" fmla="*/ 2711395 w 4345388"/>
                  <a:gd name="connsiteY56" fmla="*/ 475861 h 1812024"/>
                  <a:gd name="connsiteX57" fmla="*/ 2735249 w 4345388"/>
                  <a:gd name="connsiteY57" fmla="*/ 527544 h 1812024"/>
                  <a:gd name="connsiteX58" fmla="*/ 2755127 w 4345388"/>
                  <a:gd name="connsiteY58" fmla="*/ 571276 h 1812024"/>
                  <a:gd name="connsiteX59" fmla="*/ 2771030 w 4345388"/>
                  <a:gd name="connsiteY59" fmla="*/ 622960 h 1812024"/>
                  <a:gd name="connsiteX60" fmla="*/ 2775006 w 4345388"/>
                  <a:gd name="connsiteY60" fmla="*/ 638862 h 1812024"/>
                  <a:gd name="connsiteX61" fmla="*/ 2782957 w 4345388"/>
                  <a:gd name="connsiteY61" fmla="*/ 654765 h 1812024"/>
                  <a:gd name="connsiteX62" fmla="*/ 2802835 w 4345388"/>
                  <a:gd name="connsiteY62" fmla="*/ 690546 h 1812024"/>
                  <a:gd name="connsiteX63" fmla="*/ 2818738 w 4345388"/>
                  <a:gd name="connsiteY63" fmla="*/ 706448 h 1812024"/>
                  <a:gd name="connsiteX64" fmla="*/ 2830665 w 4345388"/>
                  <a:gd name="connsiteY64" fmla="*/ 730302 h 1812024"/>
                  <a:gd name="connsiteX65" fmla="*/ 2834641 w 4345388"/>
                  <a:gd name="connsiteY65" fmla="*/ 746205 h 1812024"/>
                  <a:gd name="connsiteX66" fmla="*/ 2846567 w 4345388"/>
                  <a:gd name="connsiteY66" fmla="*/ 762108 h 1812024"/>
                  <a:gd name="connsiteX67" fmla="*/ 2862470 w 4345388"/>
                  <a:gd name="connsiteY67" fmla="*/ 809815 h 1812024"/>
                  <a:gd name="connsiteX68" fmla="*/ 2866446 w 4345388"/>
                  <a:gd name="connsiteY68" fmla="*/ 825718 h 1812024"/>
                  <a:gd name="connsiteX69" fmla="*/ 2882348 w 4345388"/>
                  <a:gd name="connsiteY69" fmla="*/ 861499 h 1812024"/>
                  <a:gd name="connsiteX70" fmla="*/ 2886324 w 4345388"/>
                  <a:gd name="connsiteY70" fmla="*/ 877402 h 1812024"/>
                  <a:gd name="connsiteX71" fmla="*/ 2898251 w 4345388"/>
                  <a:gd name="connsiteY71" fmla="*/ 901255 h 1812024"/>
                  <a:gd name="connsiteX72" fmla="*/ 2910178 w 4345388"/>
                  <a:gd name="connsiteY72" fmla="*/ 893304 h 1812024"/>
                  <a:gd name="connsiteX73" fmla="*/ 2949934 w 4345388"/>
                  <a:gd name="connsiteY73" fmla="*/ 817767 h 1812024"/>
                  <a:gd name="connsiteX74" fmla="*/ 2957886 w 4345388"/>
                  <a:gd name="connsiteY74" fmla="*/ 770059 h 1812024"/>
                  <a:gd name="connsiteX75" fmla="*/ 2977764 w 4345388"/>
                  <a:gd name="connsiteY75" fmla="*/ 730302 h 1812024"/>
                  <a:gd name="connsiteX76" fmla="*/ 2981740 w 4345388"/>
                  <a:gd name="connsiteY76" fmla="*/ 686570 h 1812024"/>
                  <a:gd name="connsiteX77" fmla="*/ 3005594 w 4345388"/>
                  <a:gd name="connsiteY77" fmla="*/ 642838 h 1812024"/>
                  <a:gd name="connsiteX78" fmla="*/ 3025472 w 4345388"/>
                  <a:gd name="connsiteY78" fmla="*/ 567301 h 1812024"/>
                  <a:gd name="connsiteX79" fmla="*/ 3041374 w 4345388"/>
                  <a:gd name="connsiteY79" fmla="*/ 487788 h 1812024"/>
                  <a:gd name="connsiteX80" fmla="*/ 3049326 w 4345388"/>
                  <a:gd name="connsiteY80" fmla="*/ 471885 h 1812024"/>
                  <a:gd name="connsiteX81" fmla="*/ 3061253 w 4345388"/>
                  <a:gd name="connsiteY81" fmla="*/ 432128 h 1812024"/>
                  <a:gd name="connsiteX82" fmla="*/ 3085107 w 4345388"/>
                  <a:gd name="connsiteY82" fmla="*/ 376469 h 1812024"/>
                  <a:gd name="connsiteX83" fmla="*/ 3101009 w 4345388"/>
                  <a:gd name="connsiteY83" fmla="*/ 416226 h 1812024"/>
                  <a:gd name="connsiteX84" fmla="*/ 3104985 w 4345388"/>
                  <a:gd name="connsiteY84" fmla="*/ 440080 h 1812024"/>
                  <a:gd name="connsiteX85" fmla="*/ 3116912 w 4345388"/>
                  <a:gd name="connsiteY85" fmla="*/ 495739 h 1812024"/>
                  <a:gd name="connsiteX86" fmla="*/ 3136790 w 4345388"/>
                  <a:gd name="connsiteY86" fmla="*/ 555374 h 1812024"/>
                  <a:gd name="connsiteX87" fmla="*/ 3180522 w 4345388"/>
                  <a:gd name="connsiteY87" fmla="*/ 718375 h 1812024"/>
                  <a:gd name="connsiteX88" fmla="*/ 3196425 w 4345388"/>
                  <a:gd name="connsiteY88" fmla="*/ 770059 h 1812024"/>
                  <a:gd name="connsiteX89" fmla="*/ 3220279 w 4345388"/>
                  <a:gd name="connsiteY89" fmla="*/ 873426 h 1812024"/>
                  <a:gd name="connsiteX90" fmla="*/ 3248108 w 4345388"/>
                  <a:gd name="connsiteY90" fmla="*/ 964866 h 1812024"/>
                  <a:gd name="connsiteX91" fmla="*/ 3252084 w 4345388"/>
                  <a:gd name="connsiteY91" fmla="*/ 992695 h 1812024"/>
                  <a:gd name="connsiteX92" fmla="*/ 3267987 w 4345388"/>
                  <a:gd name="connsiteY92" fmla="*/ 1032452 h 1812024"/>
                  <a:gd name="connsiteX93" fmla="*/ 3271962 w 4345388"/>
                  <a:gd name="connsiteY93" fmla="*/ 1044379 h 1812024"/>
                  <a:gd name="connsiteX94" fmla="*/ 3283889 w 4345388"/>
                  <a:gd name="connsiteY94" fmla="*/ 1048355 h 1812024"/>
                  <a:gd name="connsiteX95" fmla="*/ 3291841 w 4345388"/>
                  <a:gd name="connsiteY95" fmla="*/ 1040403 h 1812024"/>
                  <a:gd name="connsiteX96" fmla="*/ 3307743 w 4345388"/>
                  <a:gd name="connsiteY96" fmla="*/ 1008598 h 1812024"/>
                  <a:gd name="connsiteX97" fmla="*/ 3315694 w 4345388"/>
                  <a:gd name="connsiteY97" fmla="*/ 984744 h 1812024"/>
                  <a:gd name="connsiteX98" fmla="*/ 3335573 w 4345388"/>
                  <a:gd name="connsiteY98" fmla="*/ 1016549 h 1812024"/>
                  <a:gd name="connsiteX99" fmla="*/ 3367378 w 4345388"/>
                  <a:gd name="connsiteY99" fmla="*/ 1088111 h 1812024"/>
                  <a:gd name="connsiteX100" fmla="*/ 3399183 w 4345388"/>
                  <a:gd name="connsiteY100" fmla="*/ 1143770 h 1812024"/>
                  <a:gd name="connsiteX101" fmla="*/ 3415086 w 4345388"/>
                  <a:gd name="connsiteY101" fmla="*/ 1139795 h 1812024"/>
                  <a:gd name="connsiteX102" fmla="*/ 3430988 w 4345388"/>
                  <a:gd name="connsiteY102" fmla="*/ 1111965 h 1812024"/>
                  <a:gd name="connsiteX103" fmla="*/ 3454842 w 4345388"/>
                  <a:gd name="connsiteY103" fmla="*/ 1060282 h 1812024"/>
                  <a:gd name="connsiteX104" fmla="*/ 3478696 w 4345388"/>
                  <a:gd name="connsiteY104" fmla="*/ 1008598 h 1812024"/>
                  <a:gd name="connsiteX105" fmla="*/ 3490623 w 4345388"/>
                  <a:gd name="connsiteY105" fmla="*/ 1004622 h 1812024"/>
                  <a:gd name="connsiteX106" fmla="*/ 3522428 w 4345388"/>
                  <a:gd name="connsiteY106" fmla="*/ 1048355 h 1812024"/>
                  <a:gd name="connsiteX107" fmla="*/ 3538331 w 4345388"/>
                  <a:gd name="connsiteY107" fmla="*/ 1068233 h 1812024"/>
                  <a:gd name="connsiteX108" fmla="*/ 3582063 w 4345388"/>
                  <a:gd name="connsiteY108" fmla="*/ 1151722 h 1812024"/>
                  <a:gd name="connsiteX109" fmla="*/ 3609893 w 4345388"/>
                  <a:gd name="connsiteY109" fmla="*/ 1203405 h 1812024"/>
                  <a:gd name="connsiteX110" fmla="*/ 3629771 w 4345388"/>
                  <a:gd name="connsiteY110" fmla="*/ 1251113 h 1812024"/>
                  <a:gd name="connsiteX111" fmla="*/ 3641698 w 4345388"/>
                  <a:gd name="connsiteY111" fmla="*/ 1267015 h 1812024"/>
                  <a:gd name="connsiteX112" fmla="*/ 3653625 w 4345388"/>
                  <a:gd name="connsiteY112" fmla="*/ 1294845 h 1812024"/>
                  <a:gd name="connsiteX113" fmla="*/ 3665552 w 4345388"/>
                  <a:gd name="connsiteY113" fmla="*/ 1282918 h 1812024"/>
                  <a:gd name="connsiteX114" fmla="*/ 3721211 w 4345388"/>
                  <a:gd name="connsiteY114" fmla="*/ 1111965 h 1812024"/>
                  <a:gd name="connsiteX115" fmla="*/ 3768919 w 4345388"/>
                  <a:gd name="connsiteY115" fmla="*/ 948963 h 1812024"/>
                  <a:gd name="connsiteX116" fmla="*/ 3776870 w 4345388"/>
                  <a:gd name="connsiteY116" fmla="*/ 897280 h 1812024"/>
                  <a:gd name="connsiteX117" fmla="*/ 3792773 w 4345388"/>
                  <a:gd name="connsiteY117" fmla="*/ 861499 h 1812024"/>
                  <a:gd name="connsiteX118" fmla="*/ 3800724 w 4345388"/>
                  <a:gd name="connsiteY118" fmla="*/ 837645 h 1812024"/>
                  <a:gd name="connsiteX119" fmla="*/ 3808675 w 4345388"/>
                  <a:gd name="connsiteY119" fmla="*/ 801864 h 1812024"/>
                  <a:gd name="connsiteX120" fmla="*/ 3824578 w 4345388"/>
                  <a:gd name="connsiteY120" fmla="*/ 778010 h 1812024"/>
                  <a:gd name="connsiteX121" fmla="*/ 3828554 w 4345388"/>
                  <a:gd name="connsiteY121" fmla="*/ 789937 h 1812024"/>
                  <a:gd name="connsiteX122" fmla="*/ 3836505 w 4345388"/>
                  <a:gd name="connsiteY122" fmla="*/ 801864 h 1812024"/>
                  <a:gd name="connsiteX123" fmla="*/ 3840481 w 4345388"/>
                  <a:gd name="connsiteY123" fmla="*/ 829694 h 1812024"/>
                  <a:gd name="connsiteX124" fmla="*/ 3884213 w 4345388"/>
                  <a:gd name="connsiteY124" fmla="*/ 992695 h 1812024"/>
                  <a:gd name="connsiteX125" fmla="*/ 3896140 w 4345388"/>
                  <a:gd name="connsiteY125" fmla="*/ 1024501 h 1812024"/>
                  <a:gd name="connsiteX126" fmla="*/ 3904091 w 4345388"/>
                  <a:gd name="connsiteY126" fmla="*/ 1064257 h 1812024"/>
                  <a:gd name="connsiteX127" fmla="*/ 3916018 w 4345388"/>
                  <a:gd name="connsiteY127" fmla="*/ 1115941 h 1812024"/>
                  <a:gd name="connsiteX128" fmla="*/ 3947823 w 4345388"/>
                  <a:gd name="connsiteY128" fmla="*/ 1219308 h 1812024"/>
                  <a:gd name="connsiteX129" fmla="*/ 3959750 w 4345388"/>
                  <a:gd name="connsiteY129" fmla="*/ 1239186 h 1812024"/>
                  <a:gd name="connsiteX130" fmla="*/ 3971677 w 4345388"/>
                  <a:gd name="connsiteY130" fmla="*/ 1286894 h 1812024"/>
                  <a:gd name="connsiteX131" fmla="*/ 3995531 w 4345388"/>
                  <a:gd name="connsiteY131" fmla="*/ 1394236 h 1812024"/>
                  <a:gd name="connsiteX132" fmla="*/ 4023361 w 4345388"/>
                  <a:gd name="connsiteY132" fmla="*/ 1430017 h 1812024"/>
                  <a:gd name="connsiteX133" fmla="*/ 4031312 w 4345388"/>
                  <a:gd name="connsiteY133" fmla="*/ 1441944 h 1812024"/>
                  <a:gd name="connsiteX134" fmla="*/ 4043239 w 4345388"/>
                  <a:gd name="connsiteY134" fmla="*/ 1465798 h 1812024"/>
                  <a:gd name="connsiteX135" fmla="*/ 4055166 w 4345388"/>
                  <a:gd name="connsiteY135" fmla="*/ 1469774 h 1812024"/>
                  <a:gd name="connsiteX136" fmla="*/ 4082995 w 4345388"/>
                  <a:gd name="connsiteY136" fmla="*/ 1477725 h 1812024"/>
                  <a:gd name="connsiteX137" fmla="*/ 4114801 w 4345388"/>
                  <a:gd name="connsiteY137" fmla="*/ 1481701 h 1812024"/>
                  <a:gd name="connsiteX138" fmla="*/ 4130703 w 4345388"/>
                  <a:gd name="connsiteY138" fmla="*/ 1485676 h 1812024"/>
                  <a:gd name="connsiteX139" fmla="*/ 4154557 w 4345388"/>
                  <a:gd name="connsiteY139" fmla="*/ 1477725 h 1812024"/>
                  <a:gd name="connsiteX140" fmla="*/ 4166484 w 4345388"/>
                  <a:gd name="connsiteY140" fmla="*/ 1465798 h 1812024"/>
                  <a:gd name="connsiteX141" fmla="*/ 4198289 w 4345388"/>
                  <a:gd name="connsiteY141" fmla="*/ 1414115 h 1812024"/>
                  <a:gd name="connsiteX142" fmla="*/ 4234070 w 4345388"/>
                  <a:gd name="connsiteY142" fmla="*/ 1418090 h 1812024"/>
                  <a:gd name="connsiteX143" fmla="*/ 4257924 w 4345388"/>
                  <a:gd name="connsiteY143" fmla="*/ 1437968 h 1812024"/>
                  <a:gd name="connsiteX144" fmla="*/ 4273827 w 4345388"/>
                  <a:gd name="connsiteY144" fmla="*/ 1449895 h 1812024"/>
                  <a:gd name="connsiteX145" fmla="*/ 4313583 w 4345388"/>
                  <a:gd name="connsiteY145" fmla="*/ 1485676 h 1812024"/>
                  <a:gd name="connsiteX146" fmla="*/ 4325510 w 4345388"/>
                  <a:gd name="connsiteY146" fmla="*/ 1505555 h 1812024"/>
                  <a:gd name="connsiteX147" fmla="*/ 4337437 w 4345388"/>
                  <a:gd name="connsiteY147" fmla="*/ 1533384 h 1812024"/>
                  <a:gd name="connsiteX148" fmla="*/ 4345388 w 4345388"/>
                  <a:gd name="connsiteY14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2126 w 4345388"/>
                  <a:gd name="connsiteY46" fmla="*/ 634887 h 1812024"/>
                  <a:gd name="connsiteX47" fmla="*/ 2604053 w 4345388"/>
                  <a:gd name="connsiteY47" fmla="*/ 654765 h 1812024"/>
                  <a:gd name="connsiteX48" fmla="*/ 2623931 w 4345388"/>
                  <a:gd name="connsiteY48" fmla="*/ 646814 h 1812024"/>
                  <a:gd name="connsiteX49" fmla="*/ 2643809 w 4345388"/>
                  <a:gd name="connsiteY49" fmla="*/ 618984 h 1812024"/>
                  <a:gd name="connsiteX50" fmla="*/ 2663687 w 4345388"/>
                  <a:gd name="connsiteY50" fmla="*/ 583203 h 1812024"/>
                  <a:gd name="connsiteX51" fmla="*/ 2679590 w 4345388"/>
                  <a:gd name="connsiteY51" fmla="*/ 547422 h 1812024"/>
                  <a:gd name="connsiteX52" fmla="*/ 2683566 w 4345388"/>
                  <a:gd name="connsiteY52" fmla="*/ 535495 h 1812024"/>
                  <a:gd name="connsiteX53" fmla="*/ 2691517 w 4345388"/>
                  <a:gd name="connsiteY53" fmla="*/ 523568 h 1812024"/>
                  <a:gd name="connsiteX54" fmla="*/ 2703444 w 4345388"/>
                  <a:gd name="connsiteY54" fmla="*/ 491763 h 1812024"/>
                  <a:gd name="connsiteX55" fmla="*/ 2711395 w 4345388"/>
                  <a:gd name="connsiteY55" fmla="*/ 475861 h 1812024"/>
                  <a:gd name="connsiteX56" fmla="*/ 2735249 w 4345388"/>
                  <a:gd name="connsiteY56" fmla="*/ 527544 h 1812024"/>
                  <a:gd name="connsiteX57" fmla="*/ 2755127 w 4345388"/>
                  <a:gd name="connsiteY57" fmla="*/ 571276 h 1812024"/>
                  <a:gd name="connsiteX58" fmla="*/ 2771030 w 4345388"/>
                  <a:gd name="connsiteY58" fmla="*/ 622960 h 1812024"/>
                  <a:gd name="connsiteX59" fmla="*/ 2775006 w 4345388"/>
                  <a:gd name="connsiteY59" fmla="*/ 638862 h 1812024"/>
                  <a:gd name="connsiteX60" fmla="*/ 2782957 w 4345388"/>
                  <a:gd name="connsiteY60" fmla="*/ 654765 h 1812024"/>
                  <a:gd name="connsiteX61" fmla="*/ 2802835 w 4345388"/>
                  <a:gd name="connsiteY61" fmla="*/ 690546 h 1812024"/>
                  <a:gd name="connsiteX62" fmla="*/ 2818738 w 4345388"/>
                  <a:gd name="connsiteY62" fmla="*/ 706448 h 1812024"/>
                  <a:gd name="connsiteX63" fmla="*/ 2830665 w 4345388"/>
                  <a:gd name="connsiteY63" fmla="*/ 730302 h 1812024"/>
                  <a:gd name="connsiteX64" fmla="*/ 2834641 w 4345388"/>
                  <a:gd name="connsiteY64" fmla="*/ 746205 h 1812024"/>
                  <a:gd name="connsiteX65" fmla="*/ 2846567 w 4345388"/>
                  <a:gd name="connsiteY65" fmla="*/ 762108 h 1812024"/>
                  <a:gd name="connsiteX66" fmla="*/ 2862470 w 4345388"/>
                  <a:gd name="connsiteY66" fmla="*/ 809815 h 1812024"/>
                  <a:gd name="connsiteX67" fmla="*/ 2866446 w 4345388"/>
                  <a:gd name="connsiteY67" fmla="*/ 825718 h 1812024"/>
                  <a:gd name="connsiteX68" fmla="*/ 2882348 w 4345388"/>
                  <a:gd name="connsiteY68" fmla="*/ 861499 h 1812024"/>
                  <a:gd name="connsiteX69" fmla="*/ 2886324 w 4345388"/>
                  <a:gd name="connsiteY69" fmla="*/ 877402 h 1812024"/>
                  <a:gd name="connsiteX70" fmla="*/ 2898251 w 4345388"/>
                  <a:gd name="connsiteY70" fmla="*/ 901255 h 1812024"/>
                  <a:gd name="connsiteX71" fmla="*/ 2910178 w 4345388"/>
                  <a:gd name="connsiteY71" fmla="*/ 893304 h 1812024"/>
                  <a:gd name="connsiteX72" fmla="*/ 2949934 w 4345388"/>
                  <a:gd name="connsiteY72" fmla="*/ 817767 h 1812024"/>
                  <a:gd name="connsiteX73" fmla="*/ 2957886 w 4345388"/>
                  <a:gd name="connsiteY73" fmla="*/ 770059 h 1812024"/>
                  <a:gd name="connsiteX74" fmla="*/ 2977764 w 4345388"/>
                  <a:gd name="connsiteY74" fmla="*/ 730302 h 1812024"/>
                  <a:gd name="connsiteX75" fmla="*/ 2981740 w 4345388"/>
                  <a:gd name="connsiteY75" fmla="*/ 686570 h 1812024"/>
                  <a:gd name="connsiteX76" fmla="*/ 3005594 w 4345388"/>
                  <a:gd name="connsiteY76" fmla="*/ 642838 h 1812024"/>
                  <a:gd name="connsiteX77" fmla="*/ 3025472 w 4345388"/>
                  <a:gd name="connsiteY77" fmla="*/ 567301 h 1812024"/>
                  <a:gd name="connsiteX78" fmla="*/ 3041374 w 4345388"/>
                  <a:gd name="connsiteY78" fmla="*/ 487788 h 1812024"/>
                  <a:gd name="connsiteX79" fmla="*/ 3049326 w 4345388"/>
                  <a:gd name="connsiteY79" fmla="*/ 471885 h 1812024"/>
                  <a:gd name="connsiteX80" fmla="*/ 3061253 w 4345388"/>
                  <a:gd name="connsiteY80" fmla="*/ 432128 h 1812024"/>
                  <a:gd name="connsiteX81" fmla="*/ 3085107 w 4345388"/>
                  <a:gd name="connsiteY81" fmla="*/ 376469 h 1812024"/>
                  <a:gd name="connsiteX82" fmla="*/ 3101009 w 4345388"/>
                  <a:gd name="connsiteY82" fmla="*/ 416226 h 1812024"/>
                  <a:gd name="connsiteX83" fmla="*/ 3104985 w 4345388"/>
                  <a:gd name="connsiteY83" fmla="*/ 440080 h 1812024"/>
                  <a:gd name="connsiteX84" fmla="*/ 3116912 w 4345388"/>
                  <a:gd name="connsiteY84" fmla="*/ 495739 h 1812024"/>
                  <a:gd name="connsiteX85" fmla="*/ 3136790 w 4345388"/>
                  <a:gd name="connsiteY85" fmla="*/ 555374 h 1812024"/>
                  <a:gd name="connsiteX86" fmla="*/ 3180522 w 4345388"/>
                  <a:gd name="connsiteY86" fmla="*/ 718375 h 1812024"/>
                  <a:gd name="connsiteX87" fmla="*/ 3196425 w 4345388"/>
                  <a:gd name="connsiteY87" fmla="*/ 770059 h 1812024"/>
                  <a:gd name="connsiteX88" fmla="*/ 3220279 w 4345388"/>
                  <a:gd name="connsiteY88" fmla="*/ 873426 h 1812024"/>
                  <a:gd name="connsiteX89" fmla="*/ 3248108 w 4345388"/>
                  <a:gd name="connsiteY89" fmla="*/ 964866 h 1812024"/>
                  <a:gd name="connsiteX90" fmla="*/ 3252084 w 4345388"/>
                  <a:gd name="connsiteY90" fmla="*/ 992695 h 1812024"/>
                  <a:gd name="connsiteX91" fmla="*/ 3267987 w 4345388"/>
                  <a:gd name="connsiteY91" fmla="*/ 1032452 h 1812024"/>
                  <a:gd name="connsiteX92" fmla="*/ 3271962 w 4345388"/>
                  <a:gd name="connsiteY92" fmla="*/ 1044379 h 1812024"/>
                  <a:gd name="connsiteX93" fmla="*/ 3283889 w 4345388"/>
                  <a:gd name="connsiteY93" fmla="*/ 1048355 h 1812024"/>
                  <a:gd name="connsiteX94" fmla="*/ 3291841 w 4345388"/>
                  <a:gd name="connsiteY94" fmla="*/ 1040403 h 1812024"/>
                  <a:gd name="connsiteX95" fmla="*/ 3307743 w 4345388"/>
                  <a:gd name="connsiteY95" fmla="*/ 1008598 h 1812024"/>
                  <a:gd name="connsiteX96" fmla="*/ 3315694 w 4345388"/>
                  <a:gd name="connsiteY96" fmla="*/ 984744 h 1812024"/>
                  <a:gd name="connsiteX97" fmla="*/ 3335573 w 4345388"/>
                  <a:gd name="connsiteY97" fmla="*/ 1016549 h 1812024"/>
                  <a:gd name="connsiteX98" fmla="*/ 3367378 w 4345388"/>
                  <a:gd name="connsiteY98" fmla="*/ 1088111 h 1812024"/>
                  <a:gd name="connsiteX99" fmla="*/ 3399183 w 4345388"/>
                  <a:gd name="connsiteY99" fmla="*/ 1143770 h 1812024"/>
                  <a:gd name="connsiteX100" fmla="*/ 3415086 w 4345388"/>
                  <a:gd name="connsiteY100" fmla="*/ 1139795 h 1812024"/>
                  <a:gd name="connsiteX101" fmla="*/ 3430988 w 4345388"/>
                  <a:gd name="connsiteY101" fmla="*/ 1111965 h 1812024"/>
                  <a:gd name="connsiteX102" fmla="*/ 3454842 w 4345388"/>
                  <a:gd name="connsiteY102" fmla="*/ 1060282 h 1812024"/>
                  <a:gd name="connsiteX103" fmla="*/ 3478696 w 4345388"/>
                  <a:gd name="connsiteY103" fmla="*/ 1008598 h 1812024"/>
                  <a:gd name="connsiteX104" fmla="*/ 3490623 w 4345388"/>
                  <a:gd name="connsiteY104" fmla="*/ 1004622 h 1812024"/>
                  <a:gd name="connsiteX105" fmla="*/ 3522428 w 4345388"/>
                  <a:gd name="connsiteY105" fmla="*/ 1048355 h 1812024"/>
                  <a:gd name="connsiteX106" fmla="*/ 3538331 w 4345388"/>
                  <a:gd name="connsiteY106" fmla="*/ 1068233 h 1812024"/>
                  <a:gd name="connsiteX107" fmla="*/ 3582063 w 4345388"/>
                  <a:gd name="connsiteY107" fmla="*/ 1151722 h 1812024"/>
                  <a:gd name="connsiteX108" fmla="*/ 3609893 w 4345388"/>
                  <a:gd name="connsiteY108" fmla="*/ 1203405 h 1812024"/>
                  <a:gd name="connsiteX109" fmla="*/ 3629771 w 4345388"/>
                  <a:gd name="connsiteY109" fmla="*/ 1251113 h 1812024"/>
                  <a:gd name="connsiteX110" fmla="*/ 3641698 w 4345388"/>
                  <a:gd name="connsiteY110" fmla="*/ 1267015 h 1812024"/>
                  <a:gd name="connsiteX111" fmla="*/ 3653625 w 4345388"/>
                  <a:gd name="connsiteY111" fmla="*/ 1294845 h 1812024"/>
                  <a:gd name="connsiteX112" fmla="*/ 3665552 w 4345388"/>
                  <a:gd name="connsiteY112" fmla="*/ 1282918 h 1812024"/>
                  <a:gd name="connsiteX113" fmla="*/ 3721211 w 4345388"/>
                  <a:gd name="connsiteY113" fmla="*/ 1111965 h 1812024"/>
                  <a:gd name="connsiteX114" fmla="*/ 3768919 w 4345388"/>
                  <a:gd name="connsiteY114" fmla="*/ 948963 h 1812024"/>
                  <a:gd name="connsiteX115" fmla="*/ 3776870 w 4345388"/>
                  <a:gd name="connsiteY115" fmla="*/ 897280 h 1812024"/>
                  <a:gd name="connsiteX116" fmla="*/ 3792773 w 4345388"/>
                  <a:gd name="connsiteY116" fmla="*/ 861499 h 1812024"/>
                  <a:gd name="connsiteX117" fmla="*/ 3800724 w 4345388"/>
                  <a:gd name="connsiteY117" fmla="*/ 837645 h 1812024"/>
                  <a:gd name="connsiteX118" fmla="*/ 3808675 w 4345388"/>
                  <a:gd name="connsiteY118" fmla="*/ 801864 h 1812024"/>
                  <a:gd name="connsiteX119" fmla="*/ 3824578 w 4345388"/>
                  <a:gd name="connsiteY119" fmla="*/ 778010 h 1812024"/>
                  <a:gd name="connsiteX120" fmla="*/ 3828554 w 4345388"/>
                  <a:gd name="connsiteY120" fmla="*/ 789937 h 1812024"/>
                  <a:gd name="connsiteX121" fmla="*/ 3836505 w 4345388"/>
                  <a:gd name="connsiteY121" fmla="*/ 801864 h 1812024"/>
                  <a:gd name="connsiteX122" fmla="*/ 3840481 w 4345388"/>
                  <a:gd name="connsiteY122" fmla="*/ 829694 h 1812024"/>
                  <a:gd name="connsiteX123" fmla="*/ 3884213 w 4345388"/>
                  <a:gd name="connsiteY123" fmla="*/ 992695 h 1812024"/>
                  <a:gd name="connsiteX124" fmla="*/ 3896140 w 4345388"/>
                  <a:gd name="connsiteY124" fmla="*/ 1024501 h 1812024"/>
                  <a:gd name="connsiteX125" fmla="*/ 3904091 w 4345388"/>
                  <a:gd name="connsiteY125" fmla="*/ 1064257 h 1812024"/>
                  <a:gd name="connsiteX126" fmla="*/ 3916018 w 4345388"/>
                  <a:gd name="connsiteY126" fmla="*/ 1115941 h 1812024"/>
                  <a:gd name="connsiteX127" fmla="*/ 3947823 w 4345388"/>
                  <a:gd name="connsiteY127" fmla="*/ 1219308 h 1812024"/>
                  <a:gd name="connsiteX128" fmla="*/ 3959750 w 4345388"/>
                  <a:gd name="connsiteY128" fmla="*/ 1239186 h 1812024"/>
                  <a:gd name="connsiteX129" fmla="*/ 3971677 w 4345388"/>
                  <a:gd name="connsiteY129" fmla="*/ 1286894 h 1812024"/>
                  <a:gd name="connsiteX130" fmla="*/ 3995531 w 4345388"/>
                  <a:gd name="connsiteY130" fmla="*/ 1394236 h 1812024"/>
                  <a:gd name="connsiteX131" fmla="*/ 4023361 w 4345388"/>
                  <a:gd name="connsiteY131" fmla="*/ 1430017 h 1812024"/>
                  <a:gd name="connsiteX132" fmla="*/ 4031312 w 4345388"/>
                  <a:gd name="connsiteY132" fmla="*/ 1441944 h 1812024"/>
                  <a:gd name="connsiteX133" fmla="*/ 4043239 w 4345388"/>
                  <a:gd name="connsiteY133" fmla="*/ 1465798 h 1812024"/>
                  <a:gd name="connsiteX134" fmla="*/ 4055166 w 4345388"/>
                  <a:gd name="connsiteY134" fmla="*/ 1469774 h 1812024"/>
                  <a:gd name="connsiteX135" fmla="*/ 4082995 w 4345388"/>
                  <a:gd name="connsiteY135" fmla="*/ 1477725 h 1812024"/>
                  <a:gd name="connsiteX136" fmla="*/ 4114801 w 4345388"/>
                  <a:gd name="connsiteY136" fmla="*/ 1481701 h 1812024"/>
                  <a:gd name="connsiteX137" fmla="*/ 4130703 w 4345388"/>
                  <a:gd name="connsiteY137" fmla="*/ 1485676 h 1812024"/>
                  <a:gd name="connsiteX138" fmla="*/ 4154557 w 4345388"/>
                  <a:gd name="connsiteY138" fmla="*/ 1477725 h 1812024"/>
                  <a:gd name="connsiteX139" fmla="*/ 4166484 w 4345388"/>
                  <a:gd name="connsiteY139" fmla="*/ 1465798 h 1812024"/>
                  <a:gd name="connsiteX140" fmla="*/ 4198289 w 4345388"/>
                  <a:gd name="connsiteY140" fmla="*/ 1414115 h 1812024"/>
                  <a:gd name="connsiteX141" fmla="*/ 4234070 w 4345388"/>
                  <a:gd name="connsiteY141" fmla="*/ 1418090 h 1812024"/>
                  <a:gd name="connsiteX142" fmla="*/ 4257924 w 4345388"/>
                  <a:gd name="connsiteY142" fmla="*/ 1437968 h 1812024"/>
                  <a:gd name="connsiteX143" fmla="*/ 4273827 w 4345388"/>
                  <a:gd name="connsiteY143" fmla="*/ 1449895 h 1812024"/>
                  <a:gd name="connsiteX144" fmla="*/ 4313583 w 4345388"/>
                  <a:gd name="connsiteY144" fmla="*/ 1485676 h 1812024"/>
                  <a:gd name="connsiteX145" fmla="*/ 4325510 w 4345388"/>
                  <a:gd name="connsiteY145" fmla="*/ 1505555 h 1812024"/>
                  <a:gd name="connsiteX146" fmla="*/ 4337437 w 4345388"/>
                  <a:gd name="connsiteY146" fmla="*/ 1533384 h 1812024"/>
                  <a:gd name="connsiteX147" fmla="*/ 4345388 w 4345388"/>
                  <a:gd name="connsiteY14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79590 w 4345388"/>
                  <a:gd name="connsiteY50" fmla="*/ 547422 h 1812024"/>
                  <a:gd name="connsiteX51" fmla="*/ 2683566 w 4345388"/>
                  <a:gd name="connsiteY51" fmla="*/ 535495 h 1812024"/>
                  <a:gd name="connsiteX52" fmla="*/ 2691517 w 4345388"/>
                  <a:gd name="connsiteY52" fmla="*/ 523568 h 1812024"/>
                  <a:gd name="connsiteX53" fmla="*/ 2703444 w 4345388"/>
                  <a:gd name="connsiteY53" fmla="*/ 491763 h 1812024"/>
                  <a:gd name="connsiteX54" fmla="*/ 2711395 w 4345388"/>
                  <a:gd name="connsiteY54" fmla="*/ 475861 h 1812024"/>
                  <a:gd name="connsiteX55" fmla="*/ 2735249 w 4345388"/>
                  <a:gd name="connsiteY55" fmla="*/ 527544 h 1812024"/>
                  <a:gd name="connsiteX56" fmla="*/ 2755127 w 4345388"/>
                  <a:gd name="connsiteY56" fmla="*/ 571276 h 1812024"/>
                  <a:gd name="connsiteX57" fmla="*/ 2771030 w 4345388"/>
                  <a:gd name="connsiteY57" fmla="*/ 622960 h 1812024"/>
                  <a:gd name="connsiteX58" fmla="*/ 2775006 w 4345388"/>
                  <a:gd name="connsiteY58" fmla="*/ 638862 h 1812024"/>
                  <a:gd name="connsiteX59" fmla="*/ 2782957 w 4345388"/>
                  <a:gd name="connsiteY59" fmla="*/ 654765 h 1812024"/>
                  <a:gd name="connsiteX60" fmla="*/ 2802835 w 4345388"/>
                  <a:gd name="connsiteY60" fmla="*/ 690546 h 1812024"/>
                  <a:gd name="connsiteX61" fmla="*/ 2818738 w 4345388"/>
                  <a:gd name="connsiteY61" fmla="*/ 706448 h 1812024"/>
                  <a:gd name="connsiteX62" fmla="*/ 2830665 w 4345388"/>
                  <a:gd name="connsiteY62" fmla="*/ 730302 h 1812024"/>
                  <a:gd name="connsiteX63" fmla="*/ 2834641 w 4345388"/>
                  <a:gd name="connsiteY63" fmla="*/ 746205 h 1812024"/>
                  <a:gd name="connsiteX64" fmla="*/ 2846567 w 4345388"/>
                  <a:gd name="connsiteY64" fmla="*/ 762108 h 1812024"/>
                  <a:gd name="connsiteX65" fmla="*/ 2862470 w 4345388"/>
                  <a:gd name="connsiteY65" fmla="*/ 809815 h 1812024"/>
                  <a:gd name="connsiteX66" fmla="*/ 2866446 w 4345388"/>
                  <a:gd name="connsiteY66" fmla="*/ 825718 h 1812024"/>
                  <a:gd name="connsiteX67" fmla="*/ 2882348 w 4345388"/>
                  <a:gd name="connsiteY67" fmla="*/ 861499 h 1812024"/>
                  <a:gd name="connsiteX68" fmla="*/ 2886324 w 4345388"/>
                  <a:gd name="connsiteY68" fmla="*/ 877402 h 1812024"/>
                  <a:gd name="connsiteX69" fmla="*/ 2898251 w 4345388"/>
                  <a:gd name="connsiteY69" fmla="*/ 901255 h 1812024"/>
                  <a:gd name="connsiteX70" fmla="*/ 2910178 w 4345388"/>
                  <a:gd name="connsiteY70" fmla="*/ 893304 h 1812024"/>
                  <a:gd name="connsiteX71" fmla="*/ 2949934 w 4345388"/>
                  <a:gd name="connsiteY71" fmla="*/ 817767 h 1812024"/>
                  <a:gd name="connsiteX72" fmla="*/ 2957886 w 4345388"/>
                  <a:gd name="connsiteY72" fmla="*/ 770059 h 1812024"/>
                  <a:gd name="connsiteX73" fmla="*/ 2977764 w 4345388"/>
                  <a:gd name="connsiteY73" fmla="*/ 730302 h 1812024"/>
                  <a:gd name="connsiteX74" fmla="*/ 2981740 w 4345388"/>
                  <a:gd name="connsiteY74" fmla="*/ 686570 h 1812024"/>
                  <a:gd name="connsiteX75" fmla="*/ 3005594 w 4345388"/>
                  <a:gd name="connsiteY75" fmla="*/ 642838 h 1812024"/>
                  <a:gd name="connsiteX76" fmla="*/ 3025472 w 4345388"/>
                  <a:gd name="connsiteY76" fmla="*/ 567301 h 1812024"/>
                  <a:gd name="connsiteX77" fmla="*/ 3041374 w 4345388"/>
                  <a:gd name="connsiteY77" fmla="*/ 487788 h 1812024"/>
                  <a:gd name="connsiteX78" fmla="*/ 3049326 w 4345388"/>
                  <a:gd name="connsiteY78" fmla="*/ 471885 h 1812024"/>
                  <a:gd name="connsiteX79" fmla="*/ 3061253 w 4345388"/>
                  <a:gd name="connsiteY79" fmla="*/ 432128 h 1812024"/>
                  <a:gd name="connsiteX80" fmla="*/ 3085107 w 4345388"/>
                  <a:gd name="connsiteY80" fmla="*/ 376469 h 1812024"/>
                  <a:gd name="connsiteX81" fmla="*/ 3101009 w 4345388"/>
                  <a:gd name="connsiteY81" fmla="*/ 416226 h 1812024"/>
                  <a:gd name="connsiteX82" fmla="*/ 3104985 w 4345388"/>
                  <a:gd name="connsiteY82" fmla="*/ 440080 h 1812024"/>
                  <a:gd name="connsiteX83" fmla="*/ 3116912 w 4345388"/>
                  <a:gd name="connsiteY83" fmla="*/ 495739 h 1812024"/>
                  <a:gd name="connsiteX84" fmla="*/ 3136790 w 4345388"/>
                  <a:gd name="connsiteY84" fmla="*/ 555374 h 1812024"/>
                  <a:gd name="connsiteX85" fmla="*/ 3180522 w 4345388"/>
                  <a:gd name="connsiteY85" fmla="*/ 718375 h 1812024"/>
                  <a:gd name="connsiteX86" fmla="*/ 3196425 w 4345388"/>
                  <a:gd name="connsiteY86" fmla="*/ 770059 h 1812024"/>
                  <a:gd name="connsiteX87" fmla="*/ 3220279 w 4345388"/>
                  <a:gd name="connsiteY87" fmla="*/ 873426 h 1812024"/>
                  <a:gd name="connsiteX88" fmla="*/ 3248108 w 4345388"/>
                  <a:gd name="connsiteY88" fmla="*/ 964866 h 1812024"/>
                  <a:gd name="connsiteX89" fmla="*/ 3252084 w 4345388"/>
                  <a:gd name="connsiteY89" fmla="*/ 992695 h 1812024"/>
                  <a:gd name="connsiteX90" fmla="*/ 3267987 w 4345388"/>
                  <a:gd name="connsiteY90" fmla="*/ 1032452 h 1812024"/>
                  <a:gd name="connsiteX91" fmla="*/ 3271962 w 4345388"/>
                  <a:gd name="connsiteY91" fmla="*/ 1044379 h 1812024"/>
                  <a:gd name="connsiteX92" fmla="*/ 3283889 w 4345388"/>
                  <a:gd name="connsiteY92" fmla="*/ 1048355 h 1812024"/>
                  <a:gd name="connsiteX93" fmla="*/ 3291841 w 4345388"/>
                  <a:gd name="connsiteY93" fmla="*/ 1040403 h 1812024"/>
                  <a:gd name="connsiteX94" fmla="*/ 3307743 w 4345388"/>
                  <a:gd name="connsiteY94" fmla="*/ 1008598 h 1812024"/>
                  <a:gd name="connsiteX95" fmla="*/ 3315694 w 4345388"/>
                  <a:gd name="connsiteY95" fmla="*/ 984744 h 1812024"/>
                  <a:gd name="connsiteX96" fmla="*/ 3335573 w 4345388"/>
                  <a:gd name="connsiteY96" fmla="*/ 1016549 h 1812024"/>
                  <a:gd name="connsiteX97" fmla="*/ 3367378 w 4345388"/>
                  <a:gd name="connsiteY97" fmla="*/ 1088111 h 1812024"/>
                  <a:gd name="connsiteX98" fmla="*/ 3399183 w 4345388"/>
                  <a:gd name="connsiteY98" fmla="*/ 1143770 h 1812024"/>
                  <a:gd name="connsiteX99" fmla="*/ 3415086 w 4345388"/>
                  <a:gd name="connsiteY99" fmla="*/ 1139795 h 1812024"/>
                  <a:gd name="connsiteX100" fmla="*/ 3430988 w 4345388"/>
                  <a:gd name="connsiteY100" fmla="*/ 1111965 h 1812024"/>
                  <a:gd name="connsiteX101" fmla="*/ 3454842 w 4345388"/>
                  <a:gd name="connsiteY101" fmla="*/ 1060282 h 1812024"/>
                  <a:gd name="connsiteX102" fmla="*/ 3478696 w 4345388"/>
                  <a:gd name="connsiteY102" fmla="*/ 1008598 h 1812024"/>
                  <a:gd name="connsiteX103" fmla="*/ 3490623 w 4345388"/>
                  <a:gd name="connsiteY103" fmla="*/ 1004622 h 1812024"/>
                  <a:gd name="connsiteX104" fmla="*/ 3522428 w 4345388"/>
                  <a:gd name="connsiteY104" fmla="*/ 1048355 h 1812024"/>
                  <a:gd name="connsiteX105" fmla="*/ 3538331 w 4345388"/>
                  <a:gd name="connsiteY105" fmla="*/ 1068233 h 1812024"/>
                  <a:gd name="connsiteX106" fmla="*/ 3582063 w 4345388"/>
                  <a:gd name="connsiteY106" fmla="*/ 1151722 h 1812024"/>
                  <a:gd name="connsiteX107" fmla="*/ 3609893 w 4345388"/>
                  <a:gd name="connsiteY107" fmla="*/ 1203405 h 1812024"/>
                  <a:gd name="connsiteX108" fmla="*/ 3629771 w 4345388"/>
                  <a:gd name="connsiteY108" fmla="*/ 1251113 h 1812024"/>
                  <a:gd name="connsiteX109" fmla="*/ 3641698 w 4345388"/>
                  <a:gd name="connsiteY109" fmla="*/ 1267015 h 1812024"/>
                  <a:gd name="connsiteX110" fmla="*/ 3653625 w 4345388"/>
                  <a:gd name="connsiteY110" fmla="*/ 1294845 h 1812024"/>
                  <a:gd name="connsiteX111" fmla="*/ 3665552 w 4345388"/>
                  <a:gd name="connsiteY111" fmla="*/ 1282918 h 1812024"/>
                  <a:gd name="connsiteX112" fmla="*/ 3721211 w 4345388"/>
                  <a:gd name="connsiteY112" fmla="*/ 1111965 h 1812024"/>
                  <a:gd name="connsiteX113" fmla="*/ 3768919 w 4345388"/>
                  <a:gd name="connsiteY113" fmla="*/ 948963 h 1812024"/>
                  <a:gd name="connsiteX114" fmla="*/ 3776870 w 4345388"/>
                  <a:gd name="connsiteY114" fmla="*/ 897280 h 1812024"/>
                  <a:gd name="connsiteX115" fmla="*/ 3792773 w 4345388"/>
                  <a:gd name="connsiteY115" fmla="*/ 861499 h 1812024"/>
                  <a:gd name="connsiteX116" fmla="*/ 3800724 w 4345388"/>
                  <a:gd name="connsiteY116" fmla="*/ 837645 h 1812024"/>
                  <a:gd name="connsiteX117" fmla="*/ 3808675 w 4345388"/>
                  <a:gd name="connsiteY117" fmla="*/ 801864 h 1812024"/>
                  <a:gd name="connsiteX118" fmla="*/ 3824578 w 4345388"/>
                  <a:gd name="connsiteY118" fmla="*/ 778010 h 1812024"/>
                  <a:gd name="connsiteX119" fmla="*/ 3828554 w 4345388"/>
                  <a:gd name="connsiteY119" fmla="*/ 789937 h 1812024"/>
                  <a:gd name="connsiteX120" fmla="*/ 3836505 w 4345388"/>
                  <a:gd name="connsiteY120" fmla="*/ 801864 h 1812024"/>
                  <a:gd name="connsiteX121" fmla="*/ 3840481 w 4345388"/>
                  <a:gd name="connsiteY121" fmla="*/ 829694 h 1812024"/>
                  <a:gd name="connsiteX122" fmla="*/ 3884213 w 4345388"/>
                  <a:gd name="connsiteY122" fmla="*/ 992695 h 1812024"/>
                  <a:gd name="connsiteX123" fmla="*/ 3896140 w 4345388"/>
                  <a:gd name="connsiteY123" fmla="*/ 1024501 h 1812024"/>
                  <a:gd name="connsiteX124" fmla="*/ 3904091 w 4345388"/>
                  <a:gd name="connsiteY124" fmla="*/ 1064257 h 1812024"/>
                  <a:gd name="connsiteX125" fmla="*/ 3916018 w 4345388"/>
                  <a:gd name="connsiteY125" fmla="*/ 1115941 h 1812024"/>
                  <a:gd name="connsiteX126" fmla="*/ 3947823 w 4345388"/>
                  <a:gd name="connsiteY126" fmla="*/ 1219308 h 1812024"/>
                  <a:gd name="connsiteX127" fmla="*/ 3959750 w 4345388"/>
                  <a:gd name="connsiteY127" fmla="*/ 1239186 h 1812024"/>
                  <a:gd name="connsiteX128" fmla="*/ 3971677 w 4345388"/>
                  <a:gd name="connsiteY128" fmla="*/ 1286894 h 1812024"/>
                  <a:gd name="connsiteX129" fmla="*/ 3995531 w 4345388"/>
                  <a:gd name="connsiteY129" fmla="*/ 1394236 h 1812024"/>
                  <a:gd name="connsiteX130" fmla="*/ 4023361 w 4345388"/>
                  <a:gd name="connsiteY130" fmla="*/ 1430017 h 1812024"/>
                  <a:gd name="connsiteX131" fmla="*/ 4031312 w 4345388"/>
                  <a:gd name="connsiteY131" fmla="*/ 1441944 h 1812024"/>
                  <a:gd name="connsiteX132" fmla="*/ 4043239 w 4345388"/>
                  <a:gd name="connsiteY132" fmla="*/ 1465798 h 1812024"/>
                  <a:gd name="connsiteX133" fmla="*/ 4055166 w 4345388"/>
                  <a:gd name="connsiteY133" fmla="*/ 1469774 h 1812024"/>
                  <a:gd name="connsiteX134" fmla="*/ 4082995 w 4345388"/>
                  <a:gd name="connsiteY134" fmla="*/ 1477725 h 1812024"/>
                  <a:gd name="connsiteX135" fmla="*/ 4114801 w 4345388"/>
                  <a:gd name="connsiteY135" fmla="*/ 1481701 h 1812024"/>
                  <a:gd name="connsiteX136" fmla="*/ 4130703 w 4345388"/>
                  <a:gd name="connsiteY136" fmla="*/ 1485676 h 1812024"/>
                  <a:gd name="connsiteX137" fmla="*/ 4154557 w 4345388"/>
                  <a:gd name="connsiteY137" fmla="*/ 1477725 h 1812024"/>
                  <a:gd name="connsiteX138" fmla="*/ 4166484 w 4345388"/>
                  <a:gd name="connsiteY138" fmla="*/ 1465798 h 1812024"/>
                  <a:gd name="connsiteX139" fmla="*/ 4198289 w 4345388"/>
                  <a:gd name="connsiteY139" fmla="*/ 1414115 h 1812024"/>
                  <a:gd name="connsiteX140" fmla="*/ 4234070 w 4345388"/>
                  <a:gd name="connsiteY140" fmla="*/ 1418090 h 1812024"/>
                  <a:gd name="connsiteX141" fmla="*/ 4257924 w 4345388"/>
                  <a:gd name="connsiteY141" fmla="*/ 1437968 h 1812024"/>
                  <a:gd name="connsiteX142" fmla="*/ 4273827 w 4345388"/>
                  <a:gd name="connsiteY142" fmla="*/ 1449895 h 1812024"/>
                  <a:gd name="connsiteX143" fmla="*/ 4313583 w 4345388"/>
                  <a:gd name="connsiteY143" fmla="*/ 1485676 h 1812024"/>
                  <a:gd name="connsiteX144" fmla="*/ 4325510 w 4345388"/>
                  <a:gd name="connsiteY144" fmla="*/ 1505555 h 1812024"/>
                  <a:gd name="connsiteX145" fmla="*/ 4337437 w 4345388"/>
                  <a:gd name="connsiteY145" fmla="*/ 1533384 h 1812024"/>
                  <a:gd name="connsiteX146" fmla="*/ 4345388 w 4345388"/>
                  <a:gd name="connsiteY14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691517 w 4345388"/>
                  <a:gd name="connsiteY51" fmla="*/ 523568 h 1812024"/>
                  <a:gd name="connsiteX52" fmla="*/ 2703444 w 4345388"/>
                  <a:gd name="connsiteY52" fmla="*/ 491763 h 1812024"/>
                  <a:gd name="connsiteX53" fmla="*/ 2711395 w 4345388"/>
                  <a:gd name="connsiteY53" fmla="*/ 475861 h 1812024"/>
                  <a:gd name="connsiteX54" fmla="*/ 2735249 w 4345388"/>
                  <a:gd name="connsiteY54" fmla="*/ 527544 h 1812024"/>
                  <a:gd name="connsiteX55" fmla="*/ 2755127 w 4345388"/>
                  <a:gd name="connsiteY55" fmla="*/ 571276 h 1812024"/>
                  <a:gd name="connsiteX56" fmla="*/ 2771030 w 4345388"/>
                  <a:gd name="connsiteY56" fmla="*/ 622960 h 1812024"/>
                  <a:gd name="connsiteX57" fmla="*/ 2775006 w 4345388"/>
                  <a:gd name="connsiteY57" fmla="*/ 638862 h 1812024"/>
                  <a:gd name="connsiteX58" fmla="*/ 2782957 w 4345388"/>
                  <a:gd name="connsiteY58" fmla="*/ 654765 h 1812024"/>
                  <a:gd name="connsiteX59" fmla="*/ 2802835 w 4345388"/>
                  <a:gd name="connsiteY59" fmla="*/ 690546 h 1812024"/>
                  <a:gd name="connsiteX60" fmla="*/ 2818738 w 4345388"/>
                  <a:gd name="connsiteY60" fmla="*/ 706448 h 1812024"/>
                  <a:gd name="connsiteX61" fmla="*/ 2830665 w 4345388"/>
                  <a:gd name="connsiteY61" fmla="*/ 730302 h 1812024"/>
                  <a:gd name="connsiteX62" fmla="*/ 2834641 w 4345388"/>
                  <a:gd name="connsiteY62" fmla="*/ 746205 h 1812024"/>
                  <a:gd name="connsiteX63" fmla="*/ 2846567 w 4345388"/>
                  <a:gd name="connsiteY63" fmla="*/ 762108 h 1812024"/>
                  <a:gd name="connsiteX64" fmla="*/ 2862470 w 4345388"/>
                  <a:gd name="connsiteY64" fmla="*/ 809815 h 1812024"/>
                  <a:gd name="connsiteX65" fmla="*/ 2866446 w 4345388"/>
                  <a:gd name="connsiteY65" fmla="*/ 825718 h 1812024"/>
                  <a:gd name="connsiteX66" fmla="*/ 2882348 w 4345388"/>
                  <a:gd name="connsiteY66" fmla="*/ 861499 h 1812024"/>
                  <a:gd name="connsiteX67" fmla="*/ 2886324 w 4345388"/>
                  <a:gd name="connsiteY67" fmla="*/ 877402 h 1812024"/>
                  <a:gd name="connsiteX68" fmla="*/ 2898251 w 4345388"/>
                  <a:gd name="connsiteY68" fmla="*/ 901255 h 1812024"/>
                  <a:gd name="connsiteX69" fmla="*/ 2910178 w 4345388"/>
                  <a:gd name="connsiteY69" fmla="*/ 893304 h 1812024"/>
                  <a:gd name="connsiteX70" fmla="*/ 2949934 w 4345388"/>
                  <a:gd name="connsiteY70" fmla="*/ 817767 h 1812024"/>
                  <a:gd name="connsiteX71" fmla="*/ 2957886 w 4345388"/>
                  <a:gd name="connsiteY71" fmla="*/ 770059 h 1812024"/>
                  <a:gd name="connsiteX72" fmla="*/ 2977764 w 4345388"/>
                  <a:gd name="connsiteY72" fmla="*/ 730302 h 1812024"/>
                  <a:gd name="connsiteX73" fmla="*/ 2981740 w 4345388"/>
                  <a:gd name="connsiteY73" fmla="*/ 686570 h 1812024"/>
                  <a:gd name="connsiteX74" fmla="*/ 3005594 w 4345388"/>
                  <a:gd name="connsiteY74" fmla="*/ 642838 h 1812024"/>
                  <a:gd name="connsiteX75" fmla="*/ 3025472 w 4345388"/>
                  <a:gd name="connsiteY75" fmla="*/ 567301 h 1812024"/>
                  <a:gd name="connsiteX76" fmla="*/ 3041374 w 4345388"/>
                  <a:gd name="connsiteY76" fmla="*/ 487788 h 1812024"/>
                  <a:gd name="connsiteX77" fmla="*/ 3049326 w 4345388"/>
                  <a:gd name="connsiteY77" fmla="*/ 471885 h 1812024"/>
                  <a:gd name="connsiteX78" fmla="*/ 3061253 w 4345388"/>
                  <a:gd name="connsiteY78" fmla="*/ 432128 h 1812024"/>
                  <a:gd name="connsiteX79" fmla="*/ 3085107 w 4345388"/>
                  <a:gd name="connsiteY79" fmla="*/ 376469 h 1812024"/>
                  <a:gd name="connsiteX80" fmla="*/ 3101009 w 4345388"/>
                  <a:gd name="connsiteY80" fmla="*/ 416226 h 1812024"/>
                  <a:gd name="connsiteX81" fmla="*/ 3104985 w 4345388"/>
                  <a:gd name="connsiteY81" fmla="*/ 440080 h 1812024"/>
                  <a:gd name="connsiteX82" fmla="*/ 3116912 w 4345388"/>
                  <a:gd name="connsiteY82" fmla="*/ 495739 h 1812024"/>
                  <a:gd name="connsiteX83" fmla="*/ 3136790 w 4345388"/>
                  <a:gd name="connsiteY83" fmla="*/ 555374 h 1812024"/>
                  <a:gd name="connsiteX84" fmla="*/ 3180522 w 4345388"/>
                  <a:gd name="connsiteY84" fmla="*/ 718375 h 1812024"/>
                  <a:gd name="connsiteX85" fmla="*/ 3196425 w 4345388"/>
                  <a:gd name="connsiteY85" fmla="*/ 770059 h 1812024"/>
                  <a:gd name="connsiteX86" fmla="*/ 3220279 w 4345388"/>
                  <a:gd name="connsiteY86" fmla="*/ 873426 h 1812024"/>
                  <a:gd name="connsiteX87" fmla="*/ 3248108 w 4345388"/>
                  <a:gd name="connsiteY87" fmla="*/ 964866 h 1812024"/>
                  <a:gd name="connsiteX88" fmla="*/ 3252084 w 4345388"/>
                  <a:gd name="connsiteY88" fmla="*/ 992695 h 1812024"/>
                  <a:gd name="connsiteX89" fmla="*/ 3267987 w 4345388"/>
                  <a:gd name="connsiteY89" fmla="*/ 1032452 h 1812024"/>
                  <a:gd name="connsiteX90" fmla="*/ 3271962 w 4345388"/>
                  <a:gd name="connsiteY90" fmla="*/ 1044379 h 1812024"/>
                  <a:gd name="connsiteX91" fmla="*/ 3283889 w 4345388"/>
                  <a:gd name="connsiteY91" fmla="*/ 1048355 h 1812024"/>
                  <a:gd name="connsiteX92" fmla="*/ 3291841 w 4345388"/>
                  <a:gd name="connsiteY92" fmla="*/ 1040403 h 1812024"/>
                  <a:gd name="connsiteX93" fmla="*/ 3307743 w 4345388"/>
                  <a:gd name="connsiteY93" fmla="*/ 1008598 h 1812024"/>
                  <a:gd name="connsiteX94" fmla="*/ 3315694 w 4345388"/>
                  <a:gd name="connsiteY94" fmla="*/ 984744 h 1812024"/>
                  <a:gd name="connsiteX95" fmla="*/ 3335573 w 4345388"/>
                  <a:gd name="connsiteY95" fmla="*/ 1016549 h 1812024"/>
                  <a:gd name="connsiteX96" fmla="*/ 3367378 w 4345388"/>
                  <a:gd name="connsiteY96" fmla="*/ 1088111 h 1812024"/>
                  <a:gd name="connsiteX97" fmla="*/ 3399183 w 4345388"/>
                  <a:gd name="connsiteY97" fmla="*/ 1143770 h 1812024"/>
                  <a:gd name="connsiteX98" fmla="*/ 3415086 w 4345388"/>
                  <a:gd name="connsiteY98" fmla="*/ 1139795 h 1812024"/>
                  <a:gd name="connsiteX99" fmla="*/ 3430988 w 4345388"/>
                  <a:gd name="connsiteY99" fmla="*/ 1111965 h 1812024"/>
                  <a:gd name="connsiteX100" fmla="*/ 3454842 w 4345388"/>
                  <a:gd name="connsiteY100" fmla="*/ 1060282 h 1812024"/>
                  <a:gd name="connsiteX101" fmla="*/ 3478696 w 4345388"/>
                  <a:gd name="connsiteY101" fmla="*/ 1008598 h 1812024"/>
                  <a:gd name="connsiteX102" fmla="*/ 3490623 w 4345388"/>
                  <a:gd name="connsiteY102" fmla="*/ 1004622 h 1812024"/>
                  <a:gd name="connsiteX103" fmla="*/ 3522428 w 4345388"/>
                  <a:gd name="connsiteY103" fmla="*/ 1048355 h 1812024"/>
                  <a:gd name="connsiteX104" fmla="*/ 3538331 w 4345388"/>
                  <a:gd name="connsiteY104" fmla="*/ 1068233 h 1812024"/>
                  <a:gd name="connsiteX105" fmla="*/ 3582063 w 4345388"/>
                  <a:gd name="connsiteY105" fmla="*/ 1151722 h 1812024"/>
                  <a:gd name="connsiteX106" fmla="*/ 3609893 w 4345388"/>
                  <a:gd name="connsiteY106" fmla="*/ 1203405 h 1812024"/>
                  <a:gd name="connsiteX107" fmla="*/ 3629771 w 4345388"/>
                  <a:gd name="connsiteY107" fmla="*/ 1251113 h 1812024"/>
                  <a:gd name="connsiteX108" fmla="*/ 3641698 w 4345388"/>
                  <a:gd name="connsiteY108" fmla="*/ 1267015 h 1812024"/>
                  <a:gd name="connsiteX109" fmla="*/ 3653625 w 4345388"/>
                  <a:gd name="connsiteY109" fmla="*/ 1294845 h 1812024"/>
                  <a:gd name="connsiteX110" fmla="*/ 3665552 w 4345388"/>
                  <a:gd name="connsiteY110" fmla="*/ 1282918 h 1812024"/>
                  <a:gd name="connsiteX111" fmla="*/ 3721211 w 4345388"/>
                  <a:gd name="connsiteY111" fmla="*/ 1111965 h 1812024"/>
                  <a:gd name="connsiteX112" fmla="*/ 3768919 w 4345388"/>
                  <a:gd name="connsiteY112" fmla="*/ 948963 h 1812024"/>
                  <a:gd name="connsiteX113" fmla="*/ 3776870 w 4345388"/>
                  <a:gd name="connsiteY113" fmla="*/ 897280 h 1812024"/>
                  <a:gd name="connsiteX114" fmla="*/ 3792773 w 4345388"/>
                  <a:gd name="connsiteY114" fmla="*/ 861499 h 1812024"/>
                  <a:gd name="connsiteX115" fmla="*/ 3800724 w 4345388"/>
                  <a:gd name="connsiteY115" fmla="*/ 837645 h 1812024"/>
                  <a:gd name="connsiteX116" fmla="*/ 3808675 w 4345388"/>
                  <a:gd name="connsiteY116" fmla="*/ 801864 h 1812024"/>
                  <a:gd name="connsiteX117" fmla="*/ 3824578 w 4345388"/>
                  <a:gd name="connsiteY117" fmla="*/ 778010 h 1812024"/>
                  <a:gd name="connsiteX118" fmla="*/ 3828554 w 4345388"/>
                  <a:gd name="connsiteY118" fmla="*/ 789937 h 1812024"/>
                  <a:gd name="connsiteX119" fmla="*/ 3836505 w 4345388"/>
                  <a:gd name="connsiteY119" fmla="*/ 801864 h 1812024"/>
                  <a:gd name="connsiteX120" fmla="*/ 3840481 w 4345388"/>
                  <a:gd name="connsiteY120" fmla="*/ 829694 h 1812024"/>
                  <a:gd name="connsiteX121" fmla="*/ 3884213 w 4345388"/>
                  <a:gd name="connsiteY121" fmla="*/ 992695 h 1812024"/>
                  <a:gd name="connsiteX122" fmla="*/ 3896140 w 4345388"/>
                  <a:gd name="connsiteY122" fmla="*/ 1024501 h 1812024"/>
                  <a:gd name="connsiteX123" fmla="*/ 3904091 w 4345388"/>
                  <a:gd name="connsiteY123" fmla="*/ 1064257 h 1812024"/>
                  <a:gd name="connsiteX124" fmla="*/ 3916018 w 4345388"/>
                  <a:gd name="connsiteY124" fmla="*/ 1115941 h 1812024"/>
                  <a:gd name="connsiteX125" fmla="*/ 3947823 w 4345388"/>
                  <a:gd name="connsiteY125" fmla="*/ 1219308 h 1812024"/>
                  <a:gd name="connsiteX126" fmla="*/ 3959750 w 4345388"/>
                  <a:gd name="connsiteY126" fmla="*/ 1239186 h 1812024"/>
                  <a:gd name="connsiteX127" fmla="*/ 3971677 w 4345388"/>
                  <a:gd name="connsiteY127" fmla="*/ 1286894 h 1812024"/>
                  <a:gd name="connsiteX128" fmla="*/ 3995531 w 4345388"/>
                  <a:gd name="connsiteY128" fmla="*/ 1394236 h 1812024"/>
                  <a:gd name="connsiteX129" fmla="*/ 4023361 w 4345388"/>
                  <a:gd name="connsiteY129" fmla="*/ 1430017 h 1812024"/>
                  <a:gd name="connsiteX130" fmla="*/ 4031312 w 4345388"/>
                  <a:gd name="connsiteY130" fmla="*/ 1441944 h 1812024"/>
                  <a:gd name="connsiteX131" fmla="*/ 4043239 w 4345388"/>
                  <a:gd name="connsiteY131" fmla="*/ 1465798 h 1812024"/>
                  <a:gd name="connsiteX132" fmla="*/ 4055166 w 4345388"/>
                  <a:gd name="connsiteY132" fmla="*/ 1469774 h 1812024"/>
                  <a:gd name="connsiteX133" fmla="*/ 4082995 w 4345388"/>
                  <a:gd name="connsiteY133" fmla="*/ 1477725 h 1812024"/>
                  <a:gd name="connsiteX134" fmla="*/ 4114801 w 4345388"/>
                  <a:gd name="connsiteY134" fmla="*/ 1481701 h 1812024"/>
                  <a:gd name="connsiteX135" fmla="*/ 4130703 w 4345388"/>
                  <a:gd name="connsiteY135" fmla="*/ 1485676 h 1812024"/>
                  <a:gd name="connsiteX136" fmla="*/ 4154557 w 4345388"/>
                  <a:gd name="connsiteY136" fmla="*/ 1477725 h 1812024"/>
                  <a:gd name="connsiteX137" fmla="*/ 4166484 w 4345388"/>
                  <a:gd name="connsiteY137" fmla="*/ 1465798 h 1812024"/>
                  <a:gd name="connsiteX138" fmla="*/ 4198289 w 4345388"/>
                  <a:gd name="connsiteY138" fmla="*/ 1414115 h 1812024"/>
                  <a:gd name="connsiteX139" fmla="*/ 4234070 w 4345388"/>
                  <a:gd name="connsiteY139" fmla="*/ 1418090 h 1812024"/>
                  <a:gd name="connsiteX140" fmla="*/ 4257924 w 4345388"/>
                  <a:gd name="connsiteY140" fmla="*/ 1437968 h 1812024"/>
                  <a:gd name="connsiteX141" fmla="*/ 4273827 w 4345388"/>
                  <a:gd name="connsiteY141" fmla="*/ 1449895 h 1812024"/>
                  <a:gd name="connsiteX142" fmla="*/ 4313583 w 4345388"/>
                  <a:gd name="connsiteY142" fmla="*/ 1485676 h 1812024"/>
                  <a:gd name="connsiteX143" fmla="*/ 4325510 w 4345388"/>
                  <a:gd name="connsiteY143" fmla="*/ 1505555 h 1812024"/>
                  <a:gd name="connsiteX144" fmla="*/ 4337437 w 4345388"/>
                  <a:gd name="connsiteY144" fmla="*/ 1533384 h 1812024"/>
                  <a:gd name="connsiteX145" fmla="*/ 4345388 w 4345388"/>
                  <a:gd name="connsiteY14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74128 w 4345388"/>
                  <a:gd name="connsiteY45" fmla="*/ 600046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74128 w 4345388"/>
                  <a:gd name="connsiteY45" fmla="*/ 600046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75006 w 4345388"/>
                  <a:gd name="connsiteY55" fmla="*/ 638862 h 1812024"/>
                  <a:gd name="connsiteX56" fmla="*/ 2782957 w 4345388"/>
                  <a:gd name="connsiteY56" fmla="*/ 654765 h 1812024"/>
                  <a:gd name="connsiteX57" fmla="*/ 2802835 w 4345388"/>
                  <a:gd name="connsiteY57" fmla="*/ 690546 h 1812024"/>
                  <a:gd name="connsiteX58" fmla="*/ 2818738 w 4345388"/>
                  <a:gd name="connsiteY58" fmla="*/ 706448 h 1812024"/>
                  <a:gd name="connsiteX59" fmla="*/ 2830665 w 4345388"/>
                  <a:gd name="connsiteY59" fmla="*/ 730302 h 1812024"/>
                  <a:gd name="connsiteX60" fmla="*/ 2834641 w 4345388"/>
                  <a:gd name="connsiteY60" fmla="*/ 746205 h 1812024"/>
                  <a:gd name="connsiteX61" fmla="*/ 2846567 w 4345388"/>
                  <a:gd name="connsiteY61" fmla="*/ 762108 h 1812024"/>
                  <a:gd name="connsiteX62" fmla="*/ 2862470 w 4345388"/>
                  <a:gd name="connsiteY62" fmla="*/ 809815 h 1812024"/>
                  <a:gd name="connsiteX63" fmla="*/ 2866446 w 4345388"/>
                  <a:gd name="connsiteY63" fmla="*/ 825718 h 1812024"/>
                  <a:gd name="connsiteX64" fmla="*/ 2882348 w 4345388"/>
                  <a:gd name="connsiteY64" fmla="*/ 861499 h 1812024"/>
                  <a:gd name="connsiteX65" fmla="*/ 2886324 w 4345388"/>
                  <a:gd name="connsiteY65" fmla="*/ 877402 h 1812024"/>
                  <a:gd name="connsiteX66" fmla="*/ 2898251 w 4345388"/>
                  <a:gd name="connsiteY66" fmla="*/ 901255 h 1812024"/>
                  <a:gd name="connsiteX67" fmla="*/ 2910178 w 4345388"/>
                  <a:gd name="connsiteY67" fmla="*/ 893304 h 1812024"/>
                  <a:gd name="connsiteX68" fmla="*/ 2949934 w 4345388"/>
                  <a:gd name="connsiteY68" fmla="*/ 817767 h 1812024"/>
                  <a:gd name="connsiteX69" fmla="*/ 2957886 w 4345388"/>
                  <a:gd name="connsiteY69" fmla="*/ 770059 h 1812024"/>
                  <a:gd name="connsiteX70" fmla="*/ 2977764 w 4345388"/>
                  <a:gd name="connsiteY70" fmla="*/ 730302 h 1812024"/>
                  <a:gd name="connsiteX71" fmla="*/ 2981740 w 4345388"/>
                  <a:gd name="connsiteY71" fmla="*/ 686570 h 1812024"/>
                  <a:gd name="connsiteX72" fmla="*/ 3005594 w 4345388"/>
                  <a:gd name="connsiteY72" fmla="*/ 642838 h 1812024"/>
                  <a:gd name="connsiteX73" fmla="*/ 3025472 w 4345388"/>
                  <a:gd name="connsiteY73" fmla="*/ 567301 h 1812024"/>
                  <a:gd name="connsiteX74" fmla="*/ 3041374 w 4345388"/>
                  <a:gd name="connsiteY74" fmla="*/ 487788 h 1812024"/>
                  <a:gd name="connsiteX75" fmla="*/ 3049326 w 4345388"/>
                  <a:gd name="connsiteY75" fmla="*/ 471885 h 1812024"/>
                  <a:gd name="connsiteX76" fmla="*/ 3061253 w 4345388"/>
                  <a:gd name="connsiteY76" fmla="*/ 432128 h 1812024"/>
                  <a:gd name="connsiteX77" fmla="*/ 3085107 w 4345388"/>
                  <a:gd name="connsiteY77" fmla="*/ 376469 h 1812024"/>
                  <a:gd name="connsiteX78" fmla="*/ 3101009 w 4345388"/>
                  <a:gd name="connsiteY78" fmla="*/ 416226 h 1812024"/>
                  <a:gd name="connsiteX79" fmla="*/ 3104985 w 4345388"/>
                  <a:gd name="connsiteY79" fmla="*/ 440080 h 1812024"/>
                  <a:gd name="connsiteX80" fmla="*/ 3116912 w 4345388"/>
                  <a:gd name="connsiteY80" fmla="*/ 495739 h 1812024"/>
                  <a:gd name="connsiteX81" fmla="*/ 3136790 w 4345388"/>
                  <a:gd name="connsiteY81" fmla="*/ 555374 h 1812024"/>
                  <a:gd name="connsiteX82" fmla="*/ 3180522 w 4345388"/>
                  <a:gd name="connsiteY82" fmla="*/ 718375 h 1812024"/>
                  <a:gd name="connsiteX83" fmla="*/ 3196425 w 4345388"/>
                  <a:gd name="connsiteY83" fmla="*/ 770059 h 1812024"/>
                  <a:gd name="connsiteX84" fmla="*/ 3220279 w 4345388"/>
                  <a:gd name="connsiteY84" fmla="*/ 873426 h 1812024"/>
                  <a:gd name="connsiteX85" fmla="*/ 3248108 w 4345388"/>
                  <a:gd name="connsiteY85" fmla="*/ 964866 h 1812024"/>
                  <a:gd name="connsiteX86" fmla="*/ 3252084 w 4345388"/>
                  <a:gd name="connsiteY86" fmla="*/ 992695 h 1812024"/>
                  <a:gd name="connsiteX87" fmla="*/ 3267987 w 4345388"/>
                  <a:gd name="connsiteY87" fmla="*/ 1032452 h 1812024"/>
                  <a:gd name="connsiteX88" fmla="*/ 3271962 w 4345388"/>
                  <a:gd name="connsiteY88" fmla="*/ 1044379 h 1812024"/>
                  <a:gd name="connsiteX89" fmla="*/ 3283889 w 4345388"/>
                  <a:gd name="connsiteY89" fmla="*/ 1048355 h 1812024"/>
                  <a:gd name="connsiteX90" fmla="*/ 3291841 w 4345388"/>
                  <a:gd name="connsiteY90" fmla="*/ 1040403 h 1812024"/>
                  <a:gd name="connsiteX91" fmla="*/ 3307743 w 4345388"/>
                  <a:gd name="connsiteY91" fmla="*/ 1008598 h 1812024"/>
                  <a:gd name="connsiteX92" fmla="*/ 3315694 w 4345388"/>
                  <a:gd name="connsiteY92" fmla="*/ 984744 h 1812024"/>
                  <a:gd name="connsiteX93" fmla="*/ 3335573 w 4345388"/>
                  <a:gd name="connsiteY93" fmla="*/ 1016549 h 1812024"/>
                  <a:gd name="connsiteX94" fmla="*/ 3367378 w 4345388"/>
                  <a:gd name="connsiteY94" fmla="*/ 1088111 h 1812024"/>
                  <a:gd name="connsiteX95" fmla="*/ 3399183 w 4345388"/>
                  <a:gd name="connsiteY95" fmla="*/ 1143770 h 1812024"/>
                  <a:gd name="connsiteX96" fmla="*/ 3415086 w 4345388"/>
                  <a:gd name="connsiteY96" fmla="*/ 1139795 h 1812024"/>
                  <a:gd name="connsiteX97" fmla="*/ 3430988 w 4345388"/>
                  <a:gd name="connsiteY97" fmla="*/ 1111965 h 1812024"/>
                  <a:gd name="connsiteX98" fmla="*/ 3454842 w 4345388"/>
                  <a:gd name="connsiteY98" fmla="*/ 1060282 h 1812024"/>
                  <a:gd name="connsiteX99" fmla="*/ 3478696 w 4345388"/>
                  <a:gd name="connsiteY99" fmla="*/ 1008598 h 1812024"/>
                  <a:gd name="connsiteX100" fmla="*/ 3490623 w 4345388"/>
                  <a:gd name="connsiteY100" fmla="*/ 1004622 h 1812024"/>
                  <a:gd name="connsiteX101" fmla="*/ 3522428 w 4345388"/>
                  <a:gd name="connsiteY101" fmla="*/ 1048355 h 1812024"/>
                  <a:gd name="connsiteX102" fmla="*/ 3538331 w 4345388"/>
                  <a:gd name="connsiteY102" fmla="*/ 1068233 h 1812024"/>
                  <a:gd name="connsiteX103" fmla="*/ 3582063 w 4345388"/>
                  <a:gd name="connsiteY103" fmla="*/ 1151722 h 1812024"/>
                  <a:gd name="connsiteX104" fmla="*/ 3609893 w 4345388"/>
                  <a:gd name="connsiteY104" fmla="*/ 1203405 h 1812024"/>
                  <a:gd name="connsiteX105" fmla="*/ 3629771 w 4345388"/>
                  <a:gd name="connsiteY105" fmla="*/ 1251113 h 1812024"/>
                  <a:gd name="connsiteX106" fmla="*/ 3641698 w 4345388"/>
                  <a:gd name="connsiteY106" fmla="*/ 1267015 h 1812024"/>
                  <a:gd name="connsiteX107" fmla="*/ 3653625 w 4345388"/>
                  <a:gd name="connsiteY107" fmla="*/ 1294845 h 1812024"/>
                  <a:gd name="connsiteX108" fmla="*/ 3665552 w 4345388"/>
                  <a:gd name="connsiteY108" fmla="*/ 1282918 h 1812024"/>
                  <a:gd name="connsiteX109" fmla="*/ 3721211 w 4345388"/>
                  <a:gd name="connsiteY109" fmla="*/ 1111965 h 1812024"/>
                  <a:gd name="connsiteX110" fmla="*/ 3768919 w 4345388"/>
                  <a:gd name="connsiteY110" fmla="*/ 948963 h 1812024"/>
                  <a:gd name="connsiteX111" fmla="*/ 3776870 w 4345388"/>
                  <a:gd name="connsiteY111" fmla="*/ 897280 h 1812024"/>
                  <a:gd name="connsiteX112" fmla="*/ 3792773 w 4345388"/>
                  <a:gd name="connsiteY112" fmla="*/ 861499 h 1812024"/>
                  <a:gd name="connsiteX113" fmla="*/ 3800724 w 4345388"/>
                  <a:gd name="connsiteY113" fmla="*/ 837645 h 1812024"/>
                  <a:gd name="connsiteX114" fmla="*/ 3808675 w 4345388"/>
                  <a:gd name="connsiteY114" fmla="*/ 801864 h 1812024"/>
                  <a:gd name="connsiteX115" fmla="*/ 3824578 w 4345388"/>
                  <a:gd name="connsiteY115" fmla="*/ 778010 h 1812024"/>
                  <a:gd name="connsiteX116" fmla="*/ 3828554 w 4345388"/>
                  <a:gd name="connsiteY116" fmla="*/ 789937 h 1812024"/>
                  <a:gd name="connsiteX117" fmla="*/ 3836505 w 4345388"/>
                  <a:gd name="connsiteY117" fmla="*/ 801864 h 1812024"/>
                  <a:gd name="connsiteX118" fmla="*/ 3840481 w 4345388"/>
                  <a:gd name="connsiteY118" fmla="*/ 829694 h 1812024"/>
                  <a:gd name="connsiteX119" fmla="*/ 3884213 w 4345388"/>
                  <a:gd name="connsiteY119" fmla="*/ 992695 h 1812024"/>
                  <a:gd name="connsiteX120" fmla="*/ 3896140 w 4345388"/>
                  <a:gd name="connsiteY120" fmla="*/ 1024501 h 1812024"/>
                  <a:gd name="connsiteX121" fmla="*/ 3904091 w 4345388"/>
                  <a:gd name="connsiteY121" fmla="*/ 1064257 h 1812024"/>
                  <a:gd name="connsiteX122" fmla="*/ 3916018 w 4345388"/>
                  <a:gd name="connsiteY122" fmla="*/ 1115941 h 1812024"/>
                  <a:gd name="connsiteX123" fmla="*/ 3947823 w 4345388"/>
                  <a:gd name="connsiteY123" fmla="*/ 1219308 h 1812024"/>
                  <a:gd name="connsiteX124" fmla="*/ 3959750 w 4345388"/>
                  <a:gd name="connsiteY124" fmla="*/ 1239186 h 1812024"/>
                  <a:gd name="connsiteX125" fmla="*/ 3971677 w 4345388"/>
                  <a:gd name="connsiteY125" fmla="*/ 1286894 h 1812024"/>
                  <a:gd name="connsiteX126" fmla="*/ 3995531 w 4345388"/>
                  <a:gd name="connsiteY126" fmla="*/ 1394236 h 1812024"/>
                  <a:gd name="connsiteX127" fmla="*/ 4023361 w 4345388"/>
                  <a:gd name="connsiteY127" fmla="*/ 1430017 h 1812024"/>
                  <a:gd name="connsiteX128" fmla="*/ 4031312 w 4345388"/>
                  <a:gd name="connsiteY128" fmla="*/ 1441944 h 1812024"/>
                  <a:gd name="connsiteX129" fmla="*/ 4043239 w 4345388"/>
                  <a:gd name="connsiteY129" fmla="*/ 1465798 h 1812024"/>
                  <a:gd name="connsiteX130" fmla="*/ 4055166 w 4345388"/>
                  <a:gd name="connsiteY130" fmla="*/ 1469774 h 1812024"/>
                  <a:gd name="connsiteX131" fmla="*/ 4082995 w 4345388"/>
                  <a:gd name="connsiteY131" fmla="*/ 1477725 h 1812024"/>
                  <a:gd name="connsiteX132" fmla="*/ 4114801 w 4345388"/>
                  <a:gd name="connsiteY132" fmla="*/ 1481701 h 1812024"/>
                  <a:gd name="connsiteX133" fmla="*/ 4130703 w 4345388"/>
                  <a:gd name="connsiteY133" fmla="*/ 1485676 h 1812024"/>
                  <a:gd name="connsiteX134" fmla="*/ 4154557 w 4345388"/>
                  <a:gd name="connsiteY134" fmla="*/ 1477725 h 1812024"/>
                  <a:gd name="connsiteX135" fmla="*/ 4166484 w 4345388"/>
                  <a:gd name="connsiteY135" fmla="*/ 1465798 h 1812024"/>
                  <a:gd name="connsiteX136" fmla="*/ 4198289 w 4345388"/>
                  <a:gd name="connsiteY136" fmla="*/ 1414115 h 1812024"/>
                  <a:gd name="connsiteX137" fmla="*/ 4234070 w 4345388"/>
                  <a:gd name="connsiteY137" fmla="*/ 1418090 h 1812024"/>
                  <a:gd name="connsiteX138" fmla="*/ 4257924 w 4345388"/>
                  <a:gd name="connsiteY138" fmla="*/ 1437968 h 1812024"/>
                  <a:gd name="connsiteX139" fmla="*/ 4273827 w 4345388"/>
                  <a:gd name="connsiteY139" fmla="*/ 1449895 h 1812024"/>
                  <a:gd name="connsiteX140" fmla="*/ 4313583 w 4345388"/>
                  <a:gd name="connsiteY140" fmla="*/ 1485676 h 1812024"/>
                  <a:gd name="connsiteX141" fmla="*/ 4325510 w 4345388"/>
                  <a:gd name="connsiteY141" fmla="*/ 1505555 h 1812024"/>
                  <a:gd name="connsiteX142" fmla="*/ 4337437 w 4345388"/>
                  <a:gd name="connsiteY142" fmla="*/ 1533384 h 1812024"/>
                  <a:gd name="connsiteX143" fmla="*/ 4345388 w 4345388"/>
                  <a:gd name="connsiteY14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8738 w 4345388"/>
                  <a:gd name="connsiteY57" fmla="*/ 706448 h 1812024"/>
                  <a:gd name="connsiteX58" fmla="*/ 2830665 w 4345388"/>
                  <a:gd name="connsiteY58" fmla="*/ 730302 h 1812024"/>
                  <a:gd name="connsiteX59" fmla="*/ 2834641 w 4345388"/>
                  <a:gd name="connsiteY59" fmla="*/ 746205 h 1812024"/>
                  <a:gd name="connsiteX60" fmla="*/ 2846567 w 4345388"/>
                  <a:gd name="connsiteY60" fmla="*/ 762108 h 1812024"/>
                  <a:gd name="connsiteX61" fmla="*/ 2862470 w 4345388"/>
                  <a:gd name="connsiteY61" fmla="*/ 809815 h 1812024"/>
                  <a:gd name="connsiteX62" fmla="*/ 2866446 w 4345388"/>
                  <a:gd name="connsiteY62" fmla="*/ 825718 h 1812024"/>
                  <a:gd name="connsiteX63" fmla="*/ 2882348 w 4345388"/>
                  <a:gd name="connsiteY63" fmla="*/ 861499 h 1812024"/>
                  <a:gd name="connsiteX64" fmla="*/ 2886324 w 4345388"/>
                  <a:gd name="connsiteY64" fmla="*/ 877402 h 1812024"/>
                  <a:gd name="connsiteX65" fmla="*/ 2898251 w 4345388"/>
                  <a:gd name="connsiteY65" fmla="*/ 901255 h 1812024"/>
                  <a:gd name="connsiteX66" fmla="*/ 2910178 w 4345388"/>
                  <a:gd name="connsiteY66" fmla="*/ 893304 h 1812024"/>
                  <a:gd name="connsiteX67" fmla="*/ 2949934 w 4345388"/>
                  <a:gd name="connsiteY67" fmla="*/ 817767 h 1812024"/>
                  <a:gd name="connsiteX68" fmla="*/ 2957886 w 4345388"/>
                  <a:gd name="connsiteY68" fmla="*/ 770059 h 1812024"/>
                  <a:gd name="connsiteX69" fmla="*/ 2977764 w 4345388"/>
                  <a:gd name="connsiteY69" fmla="*/ 730302 h 1812024"/>
                  <a:gd name="connsiteX70" fmla="*/ 2981740 w 4345388"/>
                  <a:gd name="connsiteY70" fmla="*/ 686570 h 1812024"/>
                  <a:gd name="connsiteX71" fmla="*/ 3005594 w 4345388"/>
                  <a:gd name="connsiteY71" fmla="*/ 642838 h 1812024"/>
                  <a:gd name="connsiteX72" fmla="*/ 3025472 w 4345388"/>
                  <a:gd name="connsiteY72" fmla="*/ 567301 h 1812024"/>
                  <a:gd name="connsiteX73" fmla="*/ 3041374 w 4345388"/>
                  <a:gd name="connsiteY73" fmla="*/ 487788 h 1812024"/>
                  <a:gd name="connsiteX74" fmla="*/ 3049326 w 4345388"/>
                  <a:gd name="connsiteY74" fmla="*/ 471885 h 1812024"/>
                  <a:gd name="connsiteX75" fmla="*/ 3061253 w 4345388"/>
                  <a:gd name="connsiteY75" fmla="*/ 432128 h 1812024"/>
                  <a:gd name="connsiteX76" fmla="*/ 3085107 w 4345388"/>
                  <a:gd name="connsiteY76" fmla="*/ 376469 h 1812024"/>
                  <a:gd name="connsiteX77" fmla="*/ 3101009 w 4345388"/>
                  <a:gd name="connsiteY77" fmla="*/ 416226 h 1812024"/>
                  <a:gd name="connsiteX78" fmla="*/ 3104985 w 4345388"/>
                  <a:gd name="connsiteY78" fmla="*/ 440080 h 1812024"/>
                  <a:gd name="connsiteX79" fmla="*/ 3116912 w 4345388"/>
                  <a:gd name="connsiteY79" fmla="*/ 495739 h 1812024"/>
                  <a:gd name="connsiteX80" fmla="*/ 3136790 w 4345388"/>
                  <a:gd name="connsiteY80" fmla="*/ 555374 h 1812024"/>
                  <a:gd name="connsiteX81" fmla="*/ 3180522 w 4345388"/>
                  <a:gd name="connsiteY81" fmla="*/ 718375 h 1812024"/>
                  <a:gd name="connsiteX82" fmla="*/ 3196425 w 4345388"/>
                  <a:gd name="connsiteY82" fmla="*/ 770059 h 1812024"/>
                  <a:gd name="connsiteX83" fmla="*/ 3220279 w 4345388"/>
                  <a:gd name="connsiteY83" fmla="*/ 873426 h 1812024"/>
                  <a:gd name="connsiteX84" fmla="*/ 3248108 w 4345388"/>
                  <a:gd name="connsiteY84" fmla="*/ 964866 h 1812024"/>
                  <a:gd name="connsiteX85" fmla="*/ 3252084 w 4345388"/>
                  <a:gd name="connsiteY85" fmla="*/ 992695 h 1812024"/>
                  <a:gd name="connsiteX86" fmla="*/ 3267987 w 4345388"/>
                  <a:gd name="connsiteY86" fmla="*/ 1032452 h 1812024"/>
                  <a:gd name="connsiteX87" fmla="*/ 3271962 w 4345388"/>
                  <a:gd name="connsiteY87" fmla="*/ 1044379 h 1812024"/>
                  <a:gd name="connsiteX88" fmla="*/ 3283889 w 4345388"/>
                  <a:gd name="connsiteY88" fmla="*/ 1048355 h 1812024"/>
                  <a:gd name="connsiteX89" fmla="*/ 3291841 w 4345388"/>
                  <a:gd name="connsiteY89" fmla="*/ 1040403 h 1812024"/>
                  <a:gd name="connsiteX90" fmla="*/ 3307743 w 4345388"/>
                  <a:gd name="connsiteY90" fmla="*/ 1008598 h 1812024"/>
                  <a:gd name="connsiteX91" fmla="*/ 3315694 w 4345388"/>
                  <a:gd name="connsiteY91" fmla="*/ 984744 h 1812024"/>
                  <a:gd name="connsiteX92" fmla="*/ 3335573 w 4345388"/>
                  <a:gd name="connsiteY92" fmla="*/ 1016549 h 1812024"/>
                  <a:gd name="connsiteX93" fmla="*/ 3367378 w 4345388"/>
                  <a:gd name="connsiteY93" fmla="*/ 1088111 h 1812024"/>
                  <a:gd name="connsiteX94" fmla="*/ 3399183 w 4345388"/>
                  <a:gd name="connsiteY94" fmla="*/ 1143770 h 1812024"/>
                  <a:gd name="connsiteX95" fmla="*/ 3415086 w 4345388"/>
                  <a:gd name="connsiteY95" fmla="*/ 1139795 h 1812024"/>
                  <a:gd name="connsiteX96" fmla="*/ 3430988 w 4345388"/>
                  <a:gd name="connsiteY96" fmla="*/ 1111965 h 1812024"/>
                  <a:gd name="connsiteX97" fmla="*/ 3454842 w 4345388"/>
                  <a:gd name="connsiteY97" fmla="*/ 1060282 h 1812024"/>
                  <a:gd name="connsiteX98" fmla="*/ 3478696 w 4345388"/>
                  <a:gd name="connsiteY98" fmla="*/ 1008598 h 1812024"/>
                  <a:gd name="connsiteX99" fmla="*/ 3490623 w 4345388"/>
                  <a:gd name="connsiteY99" fmla="*/ 1004622 h 1812024"/>
                  <a:gd name="connsiteX100" fmla="*/ 3522428 w 4345388"/>
                  <a:gd name="connsiteY100" fmla="*/ 1048355 h 1812024"/>
                  <a:gd name="connsiteX101" fmla="*/ 3538331 w 4345388"/>
                  <a:gd name="connsiteY101" fmla="*/ 1068233 h 1812024"/>
                  <a:gd name="connsiteX102" fmla="*/ 3582063 w 4345388"/>
                  <a:gd name="connsiteY102" fmla="*/ 1151722 h 1812024"/>
                  <a:gd name="connsiteX103" fmla="*/ 3609893 w 4345388"/>
                  <a:gd name="connsiteY103" fmla="*/ 1203405 h 1812024"/>
                  <a:gd name="connsiteX104" fmla="*/ 3629771 w 4345388"/>
                  <a:gd name="connsiteY104" fmla="*/ 1251113 h 1812024"/>
                  <a:gd name="connsiteX105" fmla="*/ 3641698 w 4345388"/>
                  <a:gd name="connsiteY105" fmla="*/ 1267015 h 1812024"/>
                  <a:gd name="connsiteX106" fmla="*/ 3653625 w 4345388"/>
                  <a:gd name="connsiteY106" fmla="*/ 1294845 h 1812024"/>
                  <a:gd name="connsiteX107" fmla="*/ 3665552 w 4345388"/>
                  <a:gd name="connsiteY107" fmla="*/ 1282918 h 1812024"/>
                  <a:gd name="connsiteX108" fmla="*/ 3721211 w 4345388"/>
                  <a:gd name="connsiteY108" fmla="*/ 1111965 h 1812024"/>
                  <a:gd name="connsiteX109" fmla="*/ 3768919 w 4345388"/>
                  <a:gd name="connsiteY109" fmla="*/ 948963 h 1812024"/>
                  <a:gd name="connsiteX110" fmla="*/ 3776870 w 4345388"/>
                  <a:gd name="connsiteY110" fmla="*/ 897280 h 1812024"/>
                  <a:gd name="connsiteX111" fmla="*/ 3792773 w 4345388"/>
                  <a:gd name="connsiteY111" fmla="*/ 861499 h 1812024"/>
                  <a:gd name="connsiteX112" fmla="*/ 3800724 w 4345388"/>
                  <a:gd name="connsiteY112" fmla="*/ 837645 h 1812024"/>
                  <a:gd name="connsiteX113" fmla="*/ 3808675 w 4345388"/>
                  <a:gd name="connsiteY113" fmla="*/ 801864 h 1812024"/>
                  <a:gd name="connsiteX114" fmla="*/ 3824578 w 4345388"/>
                  <a:gd name="connsiteY114" fmla="*/ 778010 h 1812024"/>
                  <a:gd name="connsiteX115" fmla="*/ 3828554 w 4345388"/>
                  <a:gd name="connsiteY115" fmla="*/ 789937 h 1812024"/>
                  <a:gd name="connsiteX116" fmla="*/ 3836505 w 4345388"/>
                  <a:gd name="connsiteY116" fmla="*/ 801864 h 1812024"/>
                  <a:gd name="connsiteX117" fmla="*/ 3840481 w 4345388"/>
                  <a:gd name="connsiteY117" fmla="*/ 829694 h 1812024"/>
                  <a:gd name="connsiteX118" fmla="*/ 3884213 w 4345388"/>
                  <a:gd name="connsiteY118" fmla="*/ 992695 h 1812024"/>
                  <a:gd name="connsiteX119" fmla="*/ 3896140 w 4345388"/>
                  <a:gd name="connsiteY119" fmla="*/ 1024501 h 1812024"/>
                  <a:gd name="connsiteX120" fmla="*/ 3904091 w 4345388"/>
                  <a:gd name="connsiteY120" fmla="*/ 1064257 h 1812024"/>
                  <a:gd name="connsiteX121" fmla="*/ 3916018 w 4345388"/>
                  <a:gd name="connsiteY121" fmla="*/ 1115941 h 1812024"/>
                  <a:gd name="connsiteX122" fmla="*/ 3947823 w 4345388"/>
                  <a:gd name="connsiteY122" fmla="*/ 1219308 h 1812024"/>
                  <a:gd name="connsiteX123" fmla="*/ 3959750 w 4345388"/>
                  <a:gd name="connsiteY123" fmla="*/ 1239186 h 1812024"/>
                  <a:gd name="connsiteX124" fmla="*/ 3971677 w 4345388"/>
                  <a:gd name="connsiteY124" fmla="*/ 1286894 h 1812024"/>
                  <a:gd name="connsiteX125" fmla="*/ 3995531 w 4345388"/>
                  <a:gd name="connsiteY125" fmla="*/ 1394236 h 1812024"/>
                  <a:gd name="connsiteX126" fmla="*/ 4023361 w 4345388"/>
                  <a:gd name="connsiteY126" fmla="*/ 1430017 h 1812024"/>
                  <a:gd name="connsiteX127" fmla="*/ 4031312 w 4345388"/>
                  <a:gd name="connsiteY127" fmla="*/ 1441944 h 1812024"/>
                  <a:gd name="connsiteX128" fmla="*/ 4043239 w 4345388"/>
                  <a:gd name="connsiteY128" fmla="*/ 1465798 h 1812024"/>
                  <a:gd name="connsiteX129" fmla="*/ 4055166 w 4345388"/>
                  <a:gd name="connsiteY129" fmla="*/ 1469774 h 1812024"/>
                  <a:gd name="connsiteX130" fmla="*/ 4082995 w 4345388"/>
                  <a:gd name="connsiteY130" fmla="*/ 1477725 h 1812024"/>
                  <a:gd name="connsiteX131" fmla="*/ 4114801 w 4345388"/>
                  <a:gd name="connsiteY131" fmla="*/ 1481701 h 1812024"/>
                  <a:gd name="connsiteX132" fmla="*/ 4130703 w 4345388"/>
                  <a:gd name="connsiteY132" fmla="*/ 1485676 h 1812024"/>
                  <a:gd name="connsiteX133" fmla="*/ 4154557 w 4345388"/>
                  <a:gd name="connsiteY133" fmla="*/ 1477725 h 1812024"/>
                  <a:gd name="connsiteX134" fmla="*/ 4166484 w 4345388"/>
                  <a:gd name="connsiteY134" fmla="*/ 1465798 h 1812024"/>
                  <a:gd name="connsiteX135" fmla="*/ 4198289 w 4345388"/>
                  <a:gd name="connsiteY135" fmla="*/ 1414115 h 1812024"/>
                  <a:gd name="connsiteX136" fmla="*/ 4234070 w 4345388"/>
                  <a:gd name="connsiteY136" fmla="*/ 1418090 h 1812024"/>
                  <a:gd name="connsiteX137" fmla="*/ 4257924 w 4345388"/>
                  <a:gd name="connsiteY137" fmla="*/ 1437968 h 1812024"/>
                  <a:gd name="connsiteX138" fmla="*/ 4273827 w 4345388"/>
                  <a:gd name="connsiteY138" fmla="*/ 1449895 h 1812024"/>
                  <a:gd name="connsiteX139" fmla="*/ 4313583 w 4345388"/>
                  <a:gd name="connsiteY139" fmla="*/ 1485676 h 1812024"/>
                  <a:gd name="connsiteX140" fmla="*/ 4325510 w 4345388"/>
                  <a:gd name="connsiteY140" fmla="*/ 1505555 h 1812024"/>
                  <a:gd name="connsiteX141" fmla="*/ 4337437 w 4345388"/>
                  <a:gd name="connsiteY141" fmla="*/ 1533384 h 1812024"/>
                  <a:gd name="connsiteX142" fmla="*/ 4345388 w 4345388"/>
                  <a:gd name="connsiteY14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2470 w 4345388"/>
                  <a:gd name="connsiteY59" fmla="*/ 809815 h 1812024"/>
                  <a:gd name="connsiteX60" fmla="*/ 2866446 w 4345388"/>
                  <a:gd name="connsiteY60" fmla="*/ 825718 h 1812024"/>
                  <a:gd name="connsiteX61" fmla="*/ 2882348 w 4345388"/>
                  <a:gd name="connsiteY61" fmla="*/ 861499 h 1812024"/>
                  <a:gd name="connsiteX62" fmla="*/ 2886324 w 4345388"/>
                  <a:gd name="connsiteY62" fmla="*/ 877402 h 1812024"/>
                  <a:gd name="connsiteX63" fmla="*/ 2898251 w 4345388"/>
                  <a:gd name="connsiteY63" fmla="*/ 901255 h 1812024"/>
                  <a:gd name="connsiteX64" fmla="*/ 2910178 w 4345388"/>
                  <a:gd name="connsiteY64" fmla="*/ 893304 h 1812024"/>
                  <a:gd name="connsiteX65" fmla="*/ 2949934 w 4345388"/>
                  <a:gd name="connsiteY65" fmla="*/ 817767 h 1812024"/>
                  <a:gd name="connsiteX66" fmla="*/ 2957886 w 4345388"/>
                  <a:gd name="connsiteY66" fmla="*/ 770059 h 1812024"/>
                  <a:gd name="connsiteX67" fmla="*/ 2977764 w 4345388"/>
                  <a:gd name="connsiteY67" fmla="*/ 730302 h 1812024"/>
                  <a:gd name="connsiteX68" fmla="*/ 2981740 w 4345388"/>
                  <a:gd name="connsiteY68" fmla="*/ 686570 h 1812024"/>
                  <a:gd name="connsiteX69" fmla="*/ 3005594 w 4345388"/>
                  <a:gd name="connsiteY69" fmla="*/ 642838 h 1812024"/>
                  <a:gd name="connsiteX70" fmla="*/ 3025472 w 4345388"/>
                  <a:gd name="connsiteY70" fmla="*/ 567301 h 1812024"/>
                  <a:gd name="connsiteX71" fmla="*/ 3041374 w 4345388"/>
                  <a:gd name="connsiteY71" fmla="*/ 487788 h 1812024"/>
                  <a:gd name="connsiteX72" fmla="*/ 3049326 w 4345388"/>
                  <a:gd name="connsiteY72" fmla="*/ 471885 h 1812024"/>
                  <a:gd name="connsiteX73" fmla="*/ 3061253 w 4345388"/>
                  <a:gd name="connsiteY73" fmla="*/ 432128 h 1812024"/>
                  <a:gd name="connsiteX74" fmla="*/ 3085107 w 4345388"/>
                  <a:gd name="connsiteY74" fmla="*/ 376469 h 1812024"/>
                  <a:gd name="connsiteX75" fmla="*/ 3101009 w 4345388"/>
                  <a:gd name="connsiteY75" fmla="*/ 416226 h 1812024"/>
                  <a:gd name="connsiteX76" fmla="*/ 3104985 w 4345388"/>
                  <a:gd name="connsiteY76" fmla="*/ 440080 h 1812024"/>
                  <a:gd name="connsiteX77" fmla="*/ 3116912 w 4345388"/>
                  <a:gd name="connsiteY77" fmla="*/ 495739 h 1812024"/>
                  <a:gd name="connsiteX78" fmla="*/ 3136790 w 4345388"/>
                  <a:gd name="connsiteY78" fmla="*/ 555374 h 1812024"/>
                  <a:gd name="connsiteX79" fmla="*/ 3180522 w 4345388"/>
                  <a:gd name="connsiteY79" fmla="*/ 718375 h 1812024"/>
                  <a:gd name="connsiteX80" fmla="*/ 3196425 w 4345388"/>
                  <a:gd name="connsiteY80" fmla="*/ 770059 h 1812024"/>
                  <a:gd name="connsiteX81" fmla="*/ 3220279 w 4345388"/>
                  <a:gd name="connsiteY81" fmla="*/ 873426 h 1812024"/>
                  <a:gd name="connsiteX82" fmla="*/ 3248108 w 4345388"/>
                  <a:gd name="connsiteY82" fmla="*/ 964866 h 1812024"/>
                  <a:gd name="connsiteX83" fmla="*/ 3252084 w 4345388"/>
                  <a:gd name="connsiteY83" fmla="*/ 992695 h 1812024"/>
                  <a:gd name="connsiteX84" fmla="*/ 3267987 w 4345388"/>
                  <a:gd name="connsiteY84" fmla="*/ 1032452 h 1812024"/>
                  <a:gd name="connsiteX85" fmla="*/ 3271962 w 4345388"/>
                  <a:gd name="connsiteY85" fmla="*/ 1044379 h 1812024"/>
                  <a:gd name="connsiteX86" fmla="*/ 3283889 w 4345388"/>
                  <a:gd name="connsiteY86" fmla="*/ 1048355 h 1812024"/>
                  <a:gd name="connsiteX87" fmla="*/ 3291841 w 4345388"/>
                  <a:gd name="connsiteY87" fmla="*/ 1040403 h 1812024"/>
                  <a:gd name="connsiteX88" fmla="*/ 3307743 w 4345388"/>
                  <a:gd name="connsiteY88" fmla="*/ 1008598 h 1812024"/>
                  <a:gd name="connsiteX89" fmla="*/ 3315694 w 4345388"/>
                  <a:gd name="connsiteY89" fmla="*/ 984744 h 1812024"/>
                  <a:gd name="connsiteX90" fmla="*/ 3335573 w 4345388"/>
                  <a:gd name="connsiteY90" fmla="*/ 1016549 h 1812024"/>
                  <a:gd name="connsiteX91" fmla="*/ 3367378 w 4345388"/>
                  <a:gd name="connsiteY91" fmla="*/ 1088111 h 1812024"/>
                  <a:gd name="connsiteX92" fmla="*/ 3399183 w 4345388"/>
                  <a:gd name="connsiteY92" fmla="*/ 1143770 h 1812024"/>
                  <a:gd name="connsiteX93" fmla="*/ 3415086 w 4345388"/>
                  <a:gd name="connsiteY93" fmla="*/ 1139795 h 1812024"/>
                  <a:gd name="connsiteX94" fmla="*/ 3430988 w 4345388"/>
                  <a:gd name="connsiteY94" fmla="*/ 1111965 h 1812024"/>
                  <a:gd name="connsiteX95" fmla="*/ 3454842 w 4345388"/>
                  <a:gd name="connsiteY95" fmla="*/ 1060282 h 1812024"/>
                  <a:gd name="connsiteX96" fmla="*/ 3478696 w 4345388"/>
                  <a:gd name="connsiteY96" fmla="*/ 1008598 h 1812024"/>
                  <a:gd name="connsiteX97" fmla="*/ 3490623 w 4345388"/>
                  <a:gd name="connsiteY97" fmla="*/ 1004622 h 1812024"/>
                  <a:gd name="connsiteX98" fmla="*/ 3522428 w 4345388"/>
                  <a:gd name="connsiteY98" fmla="*/ 1048355 h 1812024"/>
                  <a:gd name="connsiteX99" fmla="*/ 3538331 w 4345388"/>
                  <a:gd name="connsiteY99" fmla="*/ 1068233 h 1812024"/>
                  <a:gd name="connsiteX100" fmla="*/ 3582063 w 4345388"/>
                  <a:gd name="connsiteY100" fmla="*/ 1151722 h 1812024"/>
                  <a:gd name="connsiteX101" fmla="*/ 3609893 w 4345388"/>
                  <a:gd name="connsiteY101" fmla="*/ 1203405 h 1812024"/>
                  <a:gd name="connsiteX102" fmla="*/ 3629771 w 4345388"/>
                  <a:gd name="connsiteY102" fmla="*/ 1251113 h 1812024"/>
                  <a:gd name="connsiteX103" fmla="*/ 3641698 w 4345388"/>
                  <a:gd name="connsiteY103" fmla="*/ 1267015 h 1812024"/>
                  <a:gd name="connsiteX104" fmla="*/ 3653625 w 4345388"/>
                  <a:gd name="connsiteY104" fmla="*/ 1294845 h 1812024"/>
                  <a:gd name="connsiteX105" fmla="*/ 3665552 w 4345388"/>
                  <a:gd name="connsiteY105" fmla="*/ 1282918 h 1812024"/>
                  <a:gd name="connsiteX106" fmla="*/ 3721211 w 4345388"/>
                  <a:gd name="connsiteY106" fmla="*/ 1111965 h 1812024"/>
                  <a:gd name="connsiteX107" fmla="*/ 3768919 w 4345388"/>
                  <a:gd name="connsiteY107" fmla="*/ 948963 h 1812024"/>
                  <a:gd name="connsiteX108" fmla="*/ 3776870 w 4345388"/>
                  <a:gd name="connsiteY108" fmla="*/ 897280 h 1812024"/>
                  <a:gd name="connsiteX109" fmla="*/ 3792773 w 4345388"/>
                  <a:gd name="connsiteY109" fmla="*/ 861499 h 1812024"/>
                  <a:gd name="connsiteX110" fmla="*/ 3800724 w 4345388"/>
                  <a:gd name="connsiteY110" fmla="*/ 837645 h 1812024"/>
                  <a:gd name="connsiteX111" fmla="*/ 3808675 w 4345388"/>
                  <a:gd name="connsiteY111" fmla="*/ 801864 h 1812024"/>
                  <a:gd name="connsiteX112" fmla="*/ 3824578 w 4345388"/>
                  <a:gd name="connsiteY112" fmla="*/ 778010 h 1812024"/>
                  <a:gd name="connsiteX113" fmla="*/ 3828554 w 4345388"/>
                  <a:gd name="connsiteY113" fmla="*/ 789937 h 1812024"/>
                  <a:gd name="connsiteX114" fmla="*/ 3836505 w 4345388"/>
                  <a:gd name="connsiteY114" fmla="*/ 801864 h 1812024"/>
                  <a:gd name="connsiteX115" fmla="*/ 3840481 w 4345388"/>
                  <a:gd name="connsiteY115" fmla="*/ 829694 h 1812024"/>
                  <a:gd name="connsiteX116" fmla="*/ 3884213 w 4345388"/>
                  <a:gd name="connsiteY116" fmla="*/ 992695 h 1812024"/>
                  <a:gd name="connsiteX117" fmla="*/ 3896140 w 4345388"/>
                  <a:gd name="connsiteY117" fmla="*/ 1024501 h 1812024"/>
                  <a:gd name="connsiteX118" fmla="*/ 3904091 w 4345388"/>
                  <a:gd name="connsiteY118" fmla="*/ 1064257 h 1812024"/>
                  <a:gd name="connsiteX119" fmla="*/ 3916018 w 4345388"/>
                  <a:gd name="connsiteY119" fmla="*/ 1115941 h 1812024"/>
                  <a:gd name="connsiteX120" fmla="*/ 3947823 w 4345388"/>
                  <a:gd name="connsiteY120" fmla="*/ 1219308 h 1812024"/>
                  <a:gd name="connsiteX121" fmla="*/ 3959750 w 4345388"/>
                  <a:gd name="connsiteY121" fmla="*/ 1239186 h 1812024"/>
                  <a:gd name="connsiteX122" fmla="*/ 3971677 w 4345388"/>
                  <a:gd name="connsiteY122" fmla="*/ 1286894 h 1812024"/>
                  <a:gd name="connsiteX123" fmla="*/ 3995531 w 4345388"/>
                  <a:gd name="connsiteY123" fmla="*/ 1394236 h 1812024"/>
                  <a:gd name="connsiteX124" fmla="*/ 4023361 w 4345388"/>
                  <a:gd name="connsiteY124" fmla="*/ 1430017 h 1812024"/>
                  <a:gd name="connsiteX125" fmla="*/ 4031312 w 4345388"/>
                  <a:gd name="connsiteY125" fmla="*/ 1441944 h 1812024"/>
                  <a:gd name="connsiteX126" fmla="*/ 4043239 w 4345388"/>
                  <a:gd name="connsiteY126" fmla="*/ 1465798 h 1812024"/>
                  <a:gd name="connsiteX127" fmla="*/ 4055166 w 4345388"/>
                  <a:gd name="connsiteY127" fmla="*/ 1469774 h 1812024"/>
                  <a:gd name="connsiteX128" fmla="*/ 4082995 w 4345388"/>
                  <a:gd name="connsiteY128" fmla="*/ 1477725 h 1812024"/>
                  <a:gd name="connsiteX129" fmla="*/ 4114801 w 4345388"/>
                  <a:gd name="connsiteY129" fmla="*/ 1481701 h 1812024"/>
                  <a:gd name="connsiteX130" fmla="*/ 4130703 w 4345388"/>
                  <a:gd name="connsiteY130" fmla="*/ 1485676 h 1812024"/>
                  <a:gd name="connsiteX131" fmla="*/ 4154557 w 4345388"/>
                  <a:gd name="connsiteY131" fmla="*/ 1477725 h 1812024"/>
                  <a:gd name="connsiteX132" fmla="*/ 4166484 w 4345388"/>
                  <a:gd name="connsiteY132" fmla="*/ 1465798 h 1812024"/>
                  <a:gd name="connsiteX133" fmla="*/ 4198289 w 4345388"/>
                  <a:gd name="connsiteY133" fmla="*/ 1414115 h 1812024"/>
                  <a:gd name="connsiteX134" fmla="*/ 4234070 w 4345388"/>
                  <a:gd name="connsiteY134" fmla="*/ 1418090 h 1812024"/>
                  <a:gd name="connsiteX135" fmla="*/ 4257924 w 4345388"/>
                  <a:gd name="connsiteY135" fmla="*/ 1437968 h 1812024"/>
                  <a:gd name="connsiteX136" fmla="*/ 4273827 w 4345388"/>
                  <a:gd name="connsiteY136" fmla="*/ 1449895 h 1812024"/>
                  <a:gd name="connsiteX137" fmla="*/ 4313583 w 4345388"/>
                  <a:gd name="connsiteY137" fmla="*/ 1485676 h 1812024"/>
                  <a:gd name="connsiteX138" fmla="*/ 4325510 w 4345388"/>
                  <a:gd name="connsiteY138" fmla="*/ 1505555 h 1812024"/>
                  <a:gd name="connsiteX139" fmla="*/ 4337437 w 4345388"/>
                  <a:gd name="connsiteY139" fmla="*/ 1533384 h 1812024"/>
                  <a:gd name="connsiteX140" fmla="*/ 4345388 w 4345388"/>
                  <a:gd name="connsiteY14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2348 w 4345388"/>
                  <a:gd name="connsiteY60" fmla="*/ 861499 h 1812024"/>
                  <a:gd name="connsiteX61" fmla="*/ 2886324 w 4345388"/>
                  <a:gd name="connsiteY61" fmla="*/ 877402 h 1812024"/>
                  <a:gd name="connsiteX62" fmla="*/ 2898251 w 4345388"/>
                  <a:gd name="connsiteY62" fmla="*/ 901255 h 1812024"/>
                  <a:gd name="connsiteX63" fmla="*/ 2910178 w 4345388"/>
                  <a:gd name="connsiteY63" fmla="*/ 893304 h 1812024"/>
                  <a:gd name="connsiteX64" fmla="*/ 2949934 w 4345388"/>
                  <a:gd name="connsiteY64" fmla="*/ 817767 h 1812024"/>
                  <a:gd name="connsiteX65" fmla="*/ 2957886 w 4345388"/>
                  <a:gd name="connsiteY65" fmla="*/ 770059 h 1812024"/>
                  <a:gd name="connsiteX66" fmla="*/ 2977764 w 4345388"/>
                  <a:gd name="connsiteY66" fmla="*/ 730302 h 1812024"/>
                  <a:gd name="connsiteX67" fmla="*/ 2981740 w 4345388"/>
                  <a:gd name="connsiteY67" fmla="*/ 686570 h 1812024"/>
                  <a:gd name="connsiteX68" fmla="*/ 3005594 w 4345388"/>
                  <a:gd name="connsiteY68" fmla="*/ 642838 h 1812024"/>
                  <a:gd name="connsiteX69" fmla="*/ 3025472 w 4345388"/>
                  <a:gd name="connsiteY69" fmla="*/ 567301 h 1812024"/>
                  <a:gd name="connsiteX70" fmla="*/ 3041374 w 4345388"/>
                  <a:gd name="connsiteY70" fmla="*/ 487788 h 1812024"/>
                  <a:gd name="connsiteX71" fmla="*/ 3049326 w 4345388"/>
                  <a:gd name="connsiteY71" fmla="*/ 471885 h 1812024"/>
                  <a:gd name="connsiteX72" fmla="*/ 3061253 w 4345388"/>
                  <a:gd name="connsiteY72" fmla="*/ 432128 h 1812024"/>
                  <a:gd name="connsiteX73" fmla="*/ 3085107 w 4345388"/>
                  <a:gd name="connsiteY73" fmla="*/ 376469 h 1812024"/>
                  <a:gd name="connsiteX74" fmla="*/ 3101009 w 4345388"/>
                  <a:gd name="connsiteY74" fmla="*/ 416226 h 1812024"/>
                  <a:gd name="connsiteX75" fmla="*/ 3104985 w 4345388"/>
                  <a:gd name="connsiteY75" fmla="*/ 440080 h 1812024"/>
                  <a:gd name="connsiteX76" fmla="*/ 3116912 w 4345388"/>
                  <a:gd name="connsiteY76" fmla="*/ 495739 h 1812024"/>
                  <a:gd name="connsiteX77" fmla="*/ 3136790 w 4345388"/>
                  <a:gd name="connsiteY77" fmla="*/ 555374 h 1812024"/>
                  <a:gd name="connsiteX78" fmla="*/ 3180522 w 4345388"/>
                  <a:gd name="connsiteY78" fmla="*/ 718375 h 1812024"/>
                  <a:gd name="connsiteX79" fmla="*/ 3196425 w 4345388"/>
                  <a:gd name="connsiteY79" fmla="*/ 770059 h 1812024"/>
                  <a:gd name="connsiteX80" fmla="*/ 3220279 w 4345388"/>
                  <a:gd name="connsiteY80" fmla="*/ 873426 h 1812024"/>
                  <a:gd name="connsiteX81" fmla="*/ 3248108 w 4345388"/>
                  <a:gd name="connsiteY81" fmla="*/ 964866 h 1812024"/>
                  <a:gd name="connsiteX82" fmla="*/ 3252084 w 4345388"/>
                  <a:gd name="connsiteY82" fmla="*/ 992695 h 1812024"/>
                  <a:gd name="connsiteX83" fmla="*/ 3267987 w 4345388"/>
                  <a:gd name="connsiteY83" fmla="*/ 1032452 h 1812024"/>
                  <a:gd name="connsiteX84" fmla="*/ 3271962 w 4345388"/>
                  <a:gd name="connsiteY84" fmla="*/ 1044379 h 1812024"/>
                  <a:gd name="connsiteX85" fmla="*/ 3283889 w 4345388"/>
                  <a:gd name="connsiteY85" fmla="*/ 1048355 h 1812024"/>
                  <a:gd name="connsiteX86" fmla="*/ 3291841 w 4345388"/>
                  <a:gd name="connsiteY86" fmla="*/ 1040403 h 1812024"/>
                  <a:gd name="connsiteX87" fmla="*/ 3307743 w 4345388"/>
                  <a:gd name="connsiteY87" fmla="*/ 1008598 h 1812024"/>
                  <a:gd name="connsiteX88" fmla="*/ 3315694 w 4345388"/>
                  <a:gd name="connsiteY88" fmla="*/ 984744 h 1812024"/>
                  <a:gd name="connsiteX89" fmla="*/ 3335573 w 4345388"/>
                  <a:gd name="connsiteY89" fmla="*/ 1016549 h 1812024"/>
                  <a:gd name="connsiteX90" fmla="*/ 3367378 w 4345388"/>
                  <a:gd name="connsiteY90" fmla="*/ 1088111 h 1812024"/>
                  <a:gd name="connsiteX91" fmla="*/ 3399183 w 4345388"/>
                  <a:gd name="connsiteY91" fmla="*/ 1143770 h 1812024"/>
                  <a:gd name="connsiteX92" fmla="*/ 3415086 w 4345388"/>
                  <a:gd name="connsiteY92" fmla="*/ 1139795 h 1812024"/>
                  <a:gd name="connsiteX93" fmla="*/ 3430988 w 4345388"/>
                  <a:gd name="connsiteY93" fmla="*/ 1111965 h 1812024"/>
                  <a:gd name="connsiteX94" fmla="*/ 3454842 w 4345388"/>
                  <a:gd name="connsiteY94" fmla="*/ 1060282 h 1812024"/>
                  <a:gd name="connsiteX95" fmla="*/ 3478696 w 4345388"/>
                  <a:gd name="connsiteY95" fmla="*/ 1008598 h 1812024"/>
                  <a:gd name="connsiteX96" fmla="*/ 3490623 w 4345388"/>
                  <a:gd name="connsiteY96" fmla="*/ 1004622 h 1812024"/>
                  <a:gd name="connsiteX97" fmla="*/ 3522428 w 4345388"/>
                  <a:gd name="connsiteY97" fmla="*/ 1048355 h 1812024"/>
                  <a:gd name="connsiteX98" fmla="*/ 3538331 w 4345388"/>
                  <a:gd name="connsiteY98" fmla="*/ 1068233 h 1812024"/>
                  <a:gd name="connsiteX99" fmla="*/ 3582063 w 4345388"/>
                  <a:gd name="connsiteY99" fmla="*/ 1151722 h 1812024"/>
                  <a:gd name="connsiteX100" fmla="*/ 3609893 w 4345388"/>
                  <a:gd name="connsiteY100" fmla="*/ 1203405 h 1812024"/>
                  <a:gd name="connsiteX101" fmla="*/ 3629771 w 4345388"/>
                  <a:gd name="connsiteY101" fmla="*/ 1251113 h 1812024"/>
                  <a:gd name="connsiteX102" fmla="*/ 3641698 w 4345388"/>
                  <a:gd name="connsiteY102" fmla="*/ 1267015 h 1812024"/>
                  <a:gd name="connsiteX103" fmla="*/ 3653625 w 4345388"/>
                  <a:gd name="connsiteY103" fmla="*/ 1294845 h 1812024"/>
                  <a:gd name="connsiteX104" fmla="*/ 3665552 w 4345388"/>
                  <a:gd name="connsiteY104" fmla="*/ 1282918 h 1812024"/>
                  <a:gd name="connsiteX105" fmla="*/ 3721211 w 4345388"/>
                  <a:gd name="connsiteY105" fmla="*/ 1111965 h 1812024"/>
                  <a:gd name="connsiteX106" fmla="*/ 3768919 w 4345388"/>
                  <a:gd name="connsiteY106" fmla="*/ 948963 h 1812024"/>
                  <a:gd name="connsiteX107" fmla="*/ 3776870 w 4345388"/>
                  <a:gd name="connsiteY107" fmla="*/ 897280 h 1812024"/>
                  <a:gd name="connsiteX108" fmla="*/ 3792773 w 4345388"/>
                  <a:gd name="connsiteY108" fmla="*/ 861499 h 1812024"/>
                  <a:gd name="connsiteX109" fmla="*/ 3800724 w 4345388"/>
                  <a:gd name="connsiteY109" fmla="*/ 837645 h 1812024"/>
                  <a:gd name="connsiteX110" fmla="*/ 3808675 w 4345388"/>
                  <a:gd name="connsiteY110" fmla="*/ 801864 h 1812024"/>
                  <a:gd name="connsiteX111" fmla="*/ 3824578 w 4345388"/>
                  <a:gd name="connsiteY111" fmla="*/ 778010 h 1812024"/>
                  <a:gd name="connsiteX112" fmla="*/ 3828554 w 4345388"/>
                  <a:gd name="connsiteY112" fmla="*/ 789937 h 1812024"/>
                  <a:gd name="connsiteX113" fmla="*/ 3836505 w 4345388"/>
                  <a:gd name="connsiteY113" fmla="*/ 801864 h 1812024"/>
                  <a:gd name="connsiteX114" fmla="*/ 3840481 w 4345388"/>
                  <a:gd name="connsiteY114" fmla="*/ 829694 h 1812024"/>
                  <a:gd name="connsiteX115" fmla="*/ 3884213 w 4345388"/>
                  <a:gd name="connsiteY115" fmla="*/ 992695 h 1812024"/>
                  <a:gd name="connsiteX116" fmla="*/ 3896140 w 4345388"/>
                  <a:gd name="connsiteY116" fmla="*/ 1024501 h 1812024"/>
                  <a:gd name="connsiteX117" fmla="*/ 3904091 w 4345388"/>
                  <a:gd name="connsiteY117" fmla="*/ 1064257 h 1812024"/>
                  <a:gd name="connsiteX118" fmla="*/ 3916018 w 4345388"/>
                  <a:gd name="connsiteY118" fmla="*/ 1115941 h 1812024"/>
                  <a:gd name="connsiteX119" fmla="*/ 3947823 w 4345388"/>
                  <a:gd name="connsiteY119" fmla="*/ 1219308 h 1812024"/>
                  <a:gd name="connsiteX120" fmla="*/ 3959750 w 4345388"/>
                  <a:gd name="connsiteY120" fmla="*/ 1239186 h 1812024"/>
                  <a:gd name="connsiteX121" fmla="*/ 3971677 w 4345388"/>
                  <a:gd name="connsiteY121" fmla="*/ 1286894 h 1812024"/>
                  <a:gd name="connsiteX122" fmla="*/ 3995531 w 4345388"/>
                  <a:gd name="connsiteY122" fmla="*/ 1394236 h 1812024"/>
                  <a:gd name="connsiteX123" fmla="*/ 4023361 w 4345388"/>
                  <a:gd name="connsiteY123" fmla="*/ 1430017 h 1812024"/>
                  <a:gd name="connsiteX124" fmla="*/ 4031312 w 4345388"/>
                  <a:gd name="connsiteY124" fmla="*/ 1441944 h 1812024"/>
                  <a:gd name="connsiteX125" fmla="*/ 4043239 w 4345388"/>
                  <a:gd name="connsiteY125" fmla="*/ 1465798 h 1812024"/>
                  <a:gd name="connsiteX126" fmla="*/ 4055166 w 4345388"/>
                  <a:gd name="connsiteY126" fmla="*/ 1469774 h 1812024"/>
                  <a:gd name="connsiteX127" fmla="*/ 4082995 w 4345388"/>
                  <a:gd name="connsiteY127" fmla="*/ 1477725 h 1812024"/>
                  <a:gd name="connsiteX128" fmla="*/ 4114801 w 4345388"/>
                  <a:gd name="connsiteY128" fmla="*/ 1481701 h 1812024"/>
                  <a:gd name="connsiteX129" fmla="*/ 4130703 w 4345388"/>
                  <a:gd name="connsiteY129" fmla="*/ 1485676 h 1812024"/>
                  <a:gd name="connsiteX130" fmla="*/ 4154557 w 4345388"/>
                  <a:gd name="connsiteY130" fmla="*/ 1477725 h 1812024"/>
                  <a:gd name="connsiteX131" fmla="*/ 4166484 w 4345388"/>
                  <a:gd name="connsiteY131" fmla="*/ 1465798 h 1812024"/>
                  <a:gd name="connsiteX132" fmla="*/ 4198289 w 4345388"/>
                  <a:gd name="connsiteY132" fmla="*/ 1414115 h 1812024"/>
                  <a:gd name="connsiteX133" fmla="*/ 4234070 w 4345388"/>
                  <a:gd name="connsiteY133" fmla="*/ 1418090 h 1812024"/>
                  <a:gd name="connsiteX134" fmla="*/ 4257924 w 4345388"/>
                  <a:gd name="connsiteY134" fmla="*/ 1437968 h 1812024"/>
                  <a:gd name="connsiteX135" fmla="*/ 4273827 w 4345388"/>
                  <a:gd name="connsiteY135" fmla="*/ 1449895 h 1812024"/>
                  <a:gd name="connsiteX136" fmla="*/ 4313583 w 4345388"/>
                  <a:gd name="connsiteY136" fmla="*/ 1485676 h 1812024"/>
                  <a:gd name="connsiteX137" fmla="*/ 4325510 w 4345388"/>
                  <a:gd name="connsiteY137" fmla="*/ 1505555 h 1812024"/>
                  <a:gd name="connsiteX138" fmla="*/ 4337437 w 4345388"/>
                  <a:gd name="connsiteY138" fmla="*/ 1533384 h 1812024"/>
                  <a:gd name="connsiteX139" fmla="*/ 4345388 w 4345388"/>
                  <a:gd name="connsiteY13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2348 w 4345388"/>
                  <a:gd name="connsiteY60" fmla="*/ 861499 h 1812024"/>
                  <a:gd name="connsiteX61" fmla="*/ 2886324 w 4345388"/>
                  <a:gd name="connsiteY61" fmla="*/ 877402 h 1812024"/>
                  <a:gd name="connsiteX62" fmla="*/ 2898251 w 4345388"/>
                  <a:gd name="connsiteY62" fmla="*/ 901255 h 1812024"/>
                  <a:gd name="connsiteX63" fmla="*/ 2910178 w 4345388"/>
                  <a:gd name="connsiteY63" fmla="*/ 893304 h 1812024"/>
                  <a:gd name="connsiteX64" fmla="*/ 2949934 w 4345388"/>
                  <a:gd name="connsiteY64" fmla="*/ 817767 h 1812024"/>
                  <a:gd name="connsiteX65" fmla="*/ 2957886 w 4345388"/>
                  <a:gd name="connsiteY65" fmla="*/ 770059 h 1812024"/>
                  <a:gd name="connsiteX66" fmla="*/ 2977764 w 4345388"/>
                  <a:gd name="connsiteY66" fmla="*/ 730302 h 1812024"/>
                  <a:gd name="connsiteX67" fmla="*/ 2981740 w 4345388"/>
                  <a:gd name="connsiteY67" fmla="*/ 686570 h 1812024"/>
                  <a:gd name="connsiteX68" fmla="*/ 3005594 w 4345388"/>
                  <a:gd name="connsiteY68" fmla="*/ 642838 h 1812024"/>
                  <a:gd name="connsiteX69" fmla="*/ 3025472 w 4345388"/>
                  <a:gd name="connsiteY69" fmla="*/ 567301 h 1812024"/>
                  <a:gd name="connsiteX70" fmla="*/ 3041374 w 4345388"/>
                  <a:gd name="connsiteY70" fmla="*/ 487788 h 1812024"/>
                  <a:gd name="connsiteX71" fmla="*/ 3049326 w 4345388"/>
                  <a:gd name="connsiteY71" fmla="*/ 471885 h 1812024"/>
                  <a:gd name="connsiteX72" fmla="*/ 3061253 w 4345388"/>
                  <a:gd name="connsiteY72" fmla="*/ 432128 h 1812024"/>
                  <a:gd name="connsiteX73" fmla="*/ 3085107 w 4345388"/>
                  <a:gd name="connsiteY73" fmla="*/ 376469 h 1812024"/>
                  <a:gd name="connsiteX74" fmla="*/ 3101009 w 4345388"/>
                  <a:gd name="connsiteY74" fmla="*/ 416226 h 1812024"/>
                  <a:gd name="connsiteX75" fmla="*/ 3104985 w 4345388"/>
                  <a:gd name="connsiteY75" fmla="*/ 440080 h 1812024"/>
                  <a:gd name="connsiteX76" fmla="*/ 3116912 w 4345388"/>
                  <a:gd name="connsiteY76" fmla="*/ 495739 h 1812024"/>
                  <a:gd name="connsiteX77" fmla="*/ 3136790 w 4345388"/>
                  <a:gd name="connsiteY77" fmla="*/ 555374 h 1812024"/>
                  <a:gd name="connsiteX78" fmla="*/ 3180522 w 4345388"/>
                  <a:gd name="connsiteY78" fmla="*/ 718375 h 1812024"/>
                  <a:gd name="connsiteX79" fmla="*/ 3196425 w 4345388"/>
                  <a:gd name="connsiteY79" fmla="*/ 770059 h 1812024"/>
                  <a:gd name="connsiteX80" fmla="*/ 3220279 w 4345388"/>
                  <a:gd name="connsiteY80" fmla="*/ 873426 h 1812024"/>
                  <a:gd name="connsiteX81" fmla="*/ 3248108 w 4345388"/>
                  <a:gd name="connsiteY81" fmla="*/ 964866 h 1812024"/>
                  <a:gd name="connsiteX82" fmla="*/ 3252084 w 4345388"/>
                  <a:gd name="connsiteY82" fmla="*/ 992695 h 1812024"/>
                  <a:gd name="connsiteX83" fmla="*/ 3267987 w 4345388"/>
                  <a:gd name="connsiteY83" fmla="*/ 1032452 h 1812024"/>
                  <a:gd name="connsiteX84" fmla="*/ 3271962 w 4345388"/>
                  <a:gd name="connsiteY84" fmla="*/ 1044379 h 1812024"/>
                  <a:gd name="connsiteX85" fmla="*/ 3283889 w 4345388"/>
                  <a:gd name="connsiteY85" fmla="*/ 1048355 h 1812024"/>
                  <a:gd name="connsiteX86" fmla="*/ 3291841 w 4345388"/>
                  <a:gd name="connsiteY86" fmla="*/ 1040403 h 1812024"/>
                  <a:gd name="connsiteX87" fmla="*/ 3307743 w 4345388"/>
                  <a:gd name="connsiteY87" fmla="*/ 1008598 h 1812024"/>
                  <a:gd name="connsiteX88" fmla="*/ 3315694 w 4345388"/>
                  <a:gd name="connsiteY88" fmla="*/ 984744 h 1812024"/>
                  <a:gd name="connsiteX89" fmla="*/ 3335573 w 4345388"/>
                  <a:gd name="connsiteY89" fmla="*/ 1016549 h 1812024"/>
                  <a:gd name="connsiteX90" fmla="*/ 3367378 w 4345388"/>
                  <a:gd name="connsiteY90" fmla="*/ 1088111 h 1812024"/>
                  <a:gd name="connsiteX91" fmla="*/ 3399183 w 4345388"/>
                  <a:gd name="connsiteY91" fmla="*/ 1143770 h 1812024"/>
                  <a:gd name="connsiteX92" fmla="*/ 3415086 w 4345388"/>
                  <a:gd name="connsiteY92" fmla="*/ 1139795 h 1812024"/>
                  <a:gd name="connsiteX93" fmla="*/ 3430988 w 4345388"/>
                  <a:gd name="connsiteY93" fmla="*/ 1111965 h 1812024"/>
                  <a:gd name="connsiteX94" fmla="*/ 3454842 w 4345388"/>
                  <a:gd name="connsiteY94" fmla="*/ 1060282 h 1812024"/>
                  <a:gd name="connsiteX95" fmla="*/ 3478696 w 4345388"/>
                  <a:gd name="connsiteY95" fmla="*/ 1008598 h 1812024"/>
                  <a:gd name="connsiteX96" fmla="*/ 3490623 w 4345388"/>
                  <a:gd name="connsiteY96" fmla="*/ 1004622 h 1812024"/>
                  <a:gd name="connsiteX97" fmla="*/ 3522428 w 4345388"/>
                  <a:gd name="connsiteY97" fmla="*/ 1048355 h 1812024"/>
                  <a:gd name="connsiteX98" fmla="*/ 3538331 w 4345388"/>
                  <a:gd name="connsiteY98" fmla="*/ 1068233 h 1812024"/>
                  <a:gd name="connsiteX99" fmla="*/ 3582063 w 4345388"/>
                  <a:gd name="connsiteY99" fmla="*/ 1151722 h 1812024"/>
                  <a:gd name="connsiteX100" fmla="*/ 3609893 w 4345388"/>
                  <a:gd name="connsiteY100" fmla="*/ 1203405 h 1812024"/>
                  <a:gd name="connsiteX101" fmla="*/ 3629771 w 4345388"/>
                  <a:gd name="connsiteY101" fmla="*/ 1251113 h 1812024"/>
                  <a:gd name="connsiteX102" fmla="*/ 3641698 w 4345388"/>
                  <a:gd name="connsiteY102" fmla="*/ 1267015 h 1812024"/>
                  <a:gd name="connsiteX103" fmla="*/ 3653625 w 4345388"/>
                  <a:gd name="connsiteY103" fmla="*/ 1294845 h 1812024"/>
                  <a:gd name="connsiteX104" fmla="*/ 3665552 w 4345388"/>
                  <a:gd name="connsiteY104" fmla="*/ 1282918 h 1812024"/>
                  <a:gd name="connsiteX105" fmla="*/ 3721211 w 4345388"/>
                  <a:gd name="connsiteY105" fmla="*/ 1111965 h 1812024"/>
                  <a:gd name="connsiteX106" fmla="*/ 3768919 w 4345388"/>
                  <a:gd name="connsiteY106" fmla="*/ 948963 h 1812024"/>
                  <a:gd name="connsiteX107" fmla="*/ 3776870 w 4345388"/>
                  <a:gd name="connsiteY107" fmla="*/ 897280 h 1812024"/>
                  <a:gd name="connsiteX108" fmla="*/ 3792773 w 4345388"/>
                  <a:gd name="connsiteY108" fmla="*/ 861499 h 1812024"/>
                  <a:gd name="connsiteX109" fmla="*/ 3800724 w 4345388"/>
                  <a:gd name="connsiteY109" fmla="*/ 837645 h 1812024"/>
                  <a:gd name="connsiteX110" fmla="*/ 3808675 w 4345388"/>
                  <a:gd name="connsiteY110" fmla="*/ 801864 h 1812024"/>
                  <a:gd name="connsiteX111" fmla="*/ 3824578 w 4345388"/>
                  <a:gd name="connsiteY111" fmla="*/ 778010 h 1812024"/>
                  <a:gd name="connsiteX112" fmla="*/ 3828554 w 4345388"/>
                  <a:gd name="connsiteY112" fmla="*/ 789937 h 1812024"/>
                  <a:gd name="connsiteX113" fmla="*/ 3836505 w 4345388"/>
                  <a:gd name="connsiteY113" fmla="*/ 801864 h 1812024"/>
                  <a:gd name="connsiteX114" fmla="*/ 3840481 w 4345388"/>
                  <a:gd name="connsiteY114" fmla="*/ 829694 h 1812024"/>
                  <a:gd name="connsiteX115" fmla="*/ 3884213 w 4345388"/>
                  <a:gd name="connsiteY115" fmla="*/ 992695 h 1812024"/>
                  <a:gd name="connsiteX116" fmla="*/ 3896140 w 4345388"/>
                  <a:gd name="connsiteY116" fmla="*/ 1024501 h 1812024"/>
                  <a:gd name="connsiteX117" fmla="*/ 3904091 w 4345388"/>
                  <a:gd name="connsiteY117" fmla="*/ 1064257 h 1812024"/>
                  <a:gd name="connsiteX118" fmla="*/ 3916018 w 4345388"/>
                  <a:gd name="connsiteY118" fmla="*/ 1115941 h 1812024"/>
                  <a:gd name="connsiteX119" fmla="*/ 3947823 w 4345388"/>
                  <a:gd name="connsiteY119" fmla="*/ 1219308 h 1812024"/>
                  <a:gd name="connsiteX120" fmla="*/ 3959750 w 4345388"/>
                  <a:gd name="connsiteY120" fmla="*/ 1239186 h 1812024"/>
                  <a:gd name="connsiteX121" fmla="*/ 3971677 w 4345388"/>
                  <a:gd name="connsiteY121" fmla="*/ 1286894 h 1812024"/>
                  <a:gd name="connsiteX122" fmla="*/ 3995531 w 4345388"/>
                  <a:gd name="connsiteY122" fmla="*/ 1394236 h 1812024"/>
                  <a:gd name="connsiteX123" fmla="*/ 4023361 w 4345388"/>
                  <a:gd name="connsiteY123" fmla="*/ 1430017 h 1812024"/>
                  <a:gd name="connsiteX124" fmla="*/ 4031312 w 4345388"/>
                  <a:gd name="connsiteY124" fmla="*/ 1441944 h 1812024"/>
                  <a:gd name="connsiteX125" fmla="*/ 4043239 w 4345388"/>
                  <a:gd name="connsiteY125" fmla="*/ 1465798 h 1812024"/>
                  <a:gd name="connsiteX126" fmla="*/ 4055166 w 4345388"/>
                  <a:gd name="connsiteY126" fmla="*/ 1469774 h 1812024"/>
                  <a:gd name="connsiteX127" fmla="*/ 4082995 w 4345388"/>
                  <a:gd name="connsiteY127" fmla="*/ 1477725 h 1812024"/>
                  <a:gd name="connsiteX128" fmla="*/ 4114801 w 4345388"/>
                  <a:gd name="connsiteY128" fmla="*/ 1481701 h 1812024"/>
                  <a:gd name="connsiteX129" fmla="*/ 4130703 w 4345388"/>
                  <a:gd name="connsiteY129" fmla="*/ 1485676 h 1812024"/>
                  <a:gd name="connsiteX130" fmla="*/ 4154557 w 4345388"/>
                  <a:gd name="connsiteY130" fmla="*/ 1477725 h 1812024"/>
                  <a:gd name="connsiteX131" fmla="*/ 4166484 w 4345388"/>
                  <a:gd name="connsiteY131" fmla="*/ 1465798 h 1812024"/>
                  <a:gd name="connsiteX132" fmla="*/ 4198289 w 4345388"/>
                  <a:gd name="connsiteY132" fmla="*/ 1414115 h 1812024"/>
                  <a:gd name="connsiteX133" fmla="*/ 4234070 w 4345388"/>
                  <a:gd name="connsiteY133" fmla="*/ 1418090 h 1812024"/>
                  <a:gd name="connsiteX134" fmla="*/ 4257924 w 4345388"/>
                  <a:gd name="connsiteY134" fmla="*/ 1437968 h 1812024"/>
                  <a:gd name="connsiteX135" fmla="*/ 4273827 w 4345388"/>
                  <a:gd name="connsiteY135" fmla="*/ 1449895 h 1812024"/>
                  <a:gd name="connsiteX136" fmla="*/ 4313583 w 4345388"/>
                  <a:gd name="connsiteY136" fmla="*/ 1485676 h 1812024"/>
                  <a:gd name="connsiteX137" fmla="*/ 4325510 w 4345388"/>
                  <a:gd name="connsiteY137" fmla="*/ 1505555 h 1812024"/>
                  <a:gd name="connsiteX138" fmla="*/ 4337437 w 4345388"/>
                  <a:gd name="connsiteY138" fmla="*/ 1533384 h 1812024"/>
                  <a:gd name="connsiteX139" fmla="*/ 4345388 w 4345388"/>
                  <a:gd name="connsiteY13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6324 w 4345388"/>
                  <a:gd name="connsiteY60" fmla="*/ 877402 h 1812024"/>
                  <a:gd name="connsiteX61" fmla="*/ 2898251 w 4345388"/>
                  <a:gd name="connsiteY61" fmla="*/ 901255 h 1812024"/>
                  <a:gd name="connsiteX62" fmla="*/ 2910178 w 4345388"/>
                  <a:gd name="connsiteY62" fmla="*/ 893304 h 1812024"/>
                  <a:gd name="connsiteX63" fmla="*/ 2949934 w 4345388"/>
                  <a:gd name="connsiteY63" fmla="*/ 817767 h 1812024"/>
                  <a:gd name="connsiteX64" fmla="*/ 2957886 w 4345388"/>
                  <a:gd name="connsiteY64" fmla="*/ 770059 h 1812024"/>
                  <a:gd name="connsiteX65" fmla="*/ 2977764 w 4345388"/>
                  <a:gd name="connsiteY65" fmla="*/ 730302 h 1812024"/>
                  <a:gd name="connsiteX66" fmla="*/ 2981740 w 4345388"/>
                  <a:gd name="connsiteY66" fmla="*/ 686570 h 1812024"/>
                  <a:gd name="connsiteX67" fmla="*/ 3005594 w 4345388"/>
                  <a:gd name="connsiteY67" fmla="*/ 642838 h 1812024"/>
                  <a:gd name="connsiteX68" fmla="*/ 3025472 w 4345388"/>
                  <a:gd name="connsiteY68" fmla="*/ 567301 h 1812024"/>
                  <a:gd name="connsiteX69" fmla="*/ 3041374 w 4345388"/>
                  <a:gd name="connsiteY69" fmla="*/ 487788 h 1812024"/>
                  <a:gd name="connsiteX70" fmla="*/ 3049326 w 4345388"/>
                  <a:gd name="connsiteY70" fmla="*/ 471885 h 1812024"/>
                  <a:gd name="connsiteX71" fmla="*/ 3061253 w 4345388"/>
                  <a:gd name="connsiteY71" fmla="*/ 432128 h 1812024"/>
                  <a:gd name="connsiteX72" fmla="*/ 3085107 w 4345388"/>
                  <a:gd name="connsiteY72" fmla="*/ 376469 h 1812024"/>
                  <a:gd name="connsiteX73" fmla="*/ 3101009 w 4345388"/>
                  <a:gd name="connsiteY73" fmla="*/ 416226 h 1812024"/>
                  <a:gd name="connsiteX74" fmla="*/ 3104985 w 4345388"/>
                  <a:gd name="connsiteY74" fmla="*/ 440080 h 1812024"/>
                  <a:gd name="connsiteX75" fmla="*/ 3116912 w 4345388"/>
                  <a:gd name="connsiteY75" fmla="*/ 495739 h 1812024"/>
                  <a:gd name="connsiteX76" fmla="*/ 3136790 w 4345388"/>
                  <a:gd name="connsiteY76" fmla="*/ 555374 h 1812024"/>
                  <a:gd name="connsiteX77" fmla="*/ 3180522 w 4345388"/>
                  <a:gd name="connsiteY77" fmla="*/ 718375 h 1812024"/>
                  <a:gd name="connsiteX78" fmla="*/ 3196425 w 4345388"/>
                  <a:gd name="connsiteY78" fmla="*/ 770059 h 1812024"/>
                  <a:gd name="connsiteX79" fmla="*/ 3220279 w 4345388"/>
                  <a:gd name="connsiteY79" fmla="*/ 873426 h 1812024"/>
                  <a:gd name="connsiteX80" fmla="*/ 3248108 w 4345388"/>
                  <a:gd name="connsiteY80" fmla="*/ 964866 h 1812024"/>
                  <a:gd name="connsiteX81" fmla="*/ 3252084 w 4345388"/>
                  <a:gd name="connsiteY81" fmla="*/ 992695 h 1812024"/>
                  <a:gd name="connsiteX82" fmla="*/ 3267987 w 4345388"/>
                  <a:gd name="connsiteY82" fmla="*/ 1032452 h 1812024"/>
                  <a:gd name="connsiteX83" fmla="*/ 3271962 w 4345388"/>
                  <a:gd name="connsiteY83" fmla="*/ 1044379 h 1812024"/>
                  <a:gd name="connsiteX84" fmla="*/ 3283889 w 4345388"/>
                  <a:gd name="connsiteY84" fmla="*/ 1048355 h 1812024"/>
                  <a:gd name="connsiteX85" fmla="*/ 3291841 w 4345388"/>
                  <a:gd name="connsiteY85" fmla="*/ 1040403 h 1812024"/>
                  <a:gd name="connsiteX86" fmla="*/ 3307743 w 4345388"/>
                  <a:gd name="connsiteY86" fmla="*/ 1008598 h 1812024"/>
                  <a:gd name="connsiteX87" fmla="*/ 3315694 w 4345388"/>
                  <a:gd name="connsiteY87" fmla="*/ 984744 h 1812024"/>
                  <a:gd name="connsiteX88" fmla="*/ 3335573 w 4345388"/>
                  <a:gd name="connsiteY88" fmla="*/ 1016549 h 1812024"/>
                  <a:gd name="connsiteX89" fmla="*/ 3367378 w 4345388"/>
                  <a:gd name="connsiteY89" fmla="*/ 1088111 h 1812024"/>
                  <a:gd name="connsiteX90" fmla="*/ 3399183 w 4345388"/>
                  <a:gd name="connsiteY90" fmla="*/ 1143770 h 1812024"/>
                  <a:gd name="connsiteX91" fmla="*/ 3415086 w 4345388"/>
                  <a:gd name="connsiteY91" fmla="*/ 1139795 h 1812024"/>
                  <a:gd name="connsiteX92" fmla="*/ 3430988 w 4345388"/>
                  <a:gd name="connsiteY92" fmla="*/ 1111965 h 1812024"/>
                  <a:gd name="connsiteX93" fmla="*/ 3454842 w 4345388"/>
                  <a:gd name="connsiteY93" fmla="*/ 1060282 h 1812024"/>
                  <a:gd name="connsiteX94" fmla="*/ 3478696 w 4345388"/>
                  <a:gd name="connsiteY94" fmla="*/ 1008598 h 1812024"/>
                  <a:gd name="connsiteX95" fmla="*/ 3490623 w 4345388"/>
                  <a:gd name="connsiteY95" fmla="*/ 1004622 h 1812024"/>
                  <a:gd name="connsiteX96" fmla="*/ 3522428 w 4345388"/>
                  <a:gd name="connsiteY96" fmla="*/ 1048355 h 1812024"/>
                  <a:gd name="connsiteX97" fmla="*/ 3538331 w 4345388"/>
                  <a:gd name="connsiteY97" fmla="*/ 1068233 h 1812024"/>
                  <a:gd name="connsiteX98" fmla="*/ 3582063 w 4345388"/>
                  <a:gd name="connsiteY98" fmla="*/ 1151722 h 1812024"/>
                  <a:gd name="connsiteX99" fmla="*/ 3609893 w 4345388"/>
                  <a:gd name="connsiteY99" fmla="*/ 1203405 h 1812024"/>
                  <a:gd name="connsiteX100" fmla="*/ 3629771 w 4345388"/>
                  <a:gd name="connsiteY100" fmla="*/ 1251113 h 1812024"/>
                  <a:gd name="connsiteX101" fmla="*/ 3641698 w 4345388"/>
                  <a:gd name="connsiteY101" fmla="*/ 1267015 h 1812024"/>
                  <a:gd name="connsiteX102" fmla="*/ 3653625 w 4345388"/>
                  <a:gd name="connsiteY102" fmla="*/ 1294845 h 1812024"/>
                  <a:gd name="connsiteX103" fmla="*/ 3665552 w 4345388"/>
                  <a:gd name="connsiteY103" fmla="*/ 1282918 h 1812024"/>
                  <a:gd name="connsiteX104" fmla="*/ 3721211 w 4345388"/>
                  <a:gd name="connsiteY104" fmla="*/ 1111965 h 1812024"/>
                  <a:gd name="connsiteX105" fmla="*/ 3768919 w 4345388"/>
                  <a:gd name="connsiteY105" fmla="*/ 948963 h 1812024"/>
                  <a:gd name="connsiteX106" fmla="*/ 3776870 w 4345388"/>
                  <a:gd name="connsiteY106" fmla="*/ 897280 h 1812024"/>
                  <a:gd name="connsiteX107" fmla="*/ 3792773 w 4345388"/>
                  <a:gd name="connsiteY107" fmla="*/ 861499 h 1812024"/>
                  <a:gd name="connsiteX108" fmla="*/ 3800724 w 4345388"/>
                  <a:gd name="connsiteY108" fmla="*/ 837645 h 1812024"/>
                  <a:gd name="connsiteX109" fmla="*/ 3808675 w 4345388"/>
                  <a:gd name="connsiteY109" fmla="*/ 801864 h 1812024"/>
                  <a:gd name="connsiteX110" fmla="*/ 3824578 w 4345388"/>
                  <a:gd name="connsiteY110" fmla="*/ 778010 h 1812024"/>
                  <a:gd name="connsiteX111" fmla="*/ 3828554 w 4345388"/>
                  <a:gd name="connsiteY111" fmla="*/ 789937 h 1812024"/>
                  <a:gd name="connsiteX112" fmla="*/ 3836505 w 4345388"/>
                  <a:gd name="connsiteY112" fmla="*/ 801864 h 1812024"/>
                  <a:gd name="connsiteX113" fmla="*/ 3840481 w 4345388"/>
                  <a:gd name="connsiteY113" fmla="*/ 829694 h 1812024"/>
                  <a:gd name="connsiteX114" fmla="*/ 3884213 w 4345388"/>
                  <a:gd name="connsiteY114" fmla="*/ 992695 h 1812024"/>
                  <a:gd name="connsiteX115" fmla="*/ 3896140 w 4345388"/>
                  <a:gd name="connsiteY115" fmla="*/ 1024501 h 1812024"/>
                  <a:gd name="connsiteX116" fmla="*/ 3904091 w 4345388"/>
                  <a:gd name="connsiteY116" fmla="*/ 1064257 h 1812024"/>
                  <a:gd name="connsiteX117" fmla="*/ 3916018 w 4345388"/>
                  <a:gd name="connsiteY117" fmla="*/ 1115941 h 1812024"/>
                  <a:gd name="connsiteX118" fmla="*/ 3947823 w 4345388"/>
                  <a:gd name="connsiteY118" fmla="*/ 1219308 h 1812024"/>
                  <a:gd name="connsiteX119" fmla="*/ 3959750 w 4345388"/>
                  <a:gd name="connsiteY119" fmla="*/ 1239186 h 1812024"/>
                  <a:gd name="connsiteX120" fmla="*/ 3971677 w 4345388"/>
                  <a:gd name="connsiteY120" fmla="*/ 1286894 h 1812024"/>
                  <a:gd name="connsiteX121" fmla="*/ 3995531 w 4345388"/>
                  <a:gd name="connsiteY121" fmla="*/ 1394236 h 1812024"/>
                  <a:gd name="connsiteX122" fmla="*/ 4023361 w 4345388"/>
                  <a:gd name="connsiteY122" fmla="*/ 1430017 h 1812024"/>
                  <a:gd name="connsiteX123" fmla="*/ 4031312 w 4345388"/>
                  <a:gd name="connsiteY123" fmla="*/ 1441944 h 1812024"/>
                  <a:gd name="connsiteX124" fmla="*/ 4043239 w 4345388"/>
                  <a:gd name="connsiteY124" fmla="*/ 1465798 h 1812024"/>
                  <a:gd name="connsiteX125" fmla="*/ 4055166 w 4345388"/>
                  <a:gd name="connsiteY125" fmla="*/ 1469774 h 1812024"/>
                  <a:gd name="connsiteX126" fmla="*/ 4082995 w 4345388"/>
                  <a:gd name="connsiteY126" fmla="*/ 1477725 h 1812024"/>
                  <a:gd name="connsiteX127" fmla="*/ 4114801 w 4345388"/>
                  <a:gd name="connsiteY127" fmla="*/ 1481701 h 1812024"/>
                  <a:gd name="connsiteX128" fmla="*/ 4130703 w 4345388"/>
                  <a:gd name="connsiteY128" fmla="*/ 1485676 h 1812024"/>
                  <a:gd name="connsiteX129" fmla="*/ 4154557 w 4345388"/>
                  <a:gd name="connsiteY129" fmla="*/ 1477725 h 1812024"/>
                  <a:gd name="connsiteX130" fmla="*/ 4166484 w 4345388"/>
                  <a:gd name="connsiteY130" fmla="*/ 1465798 h 1812024"/>
                  <a:gd name="connsiteX131" fmla="*/ 4198289 w 4345388"/>
                  <a:gd name="connsiteY131" fmla="*/ 1414115 h 1812024"/>
                  <a:gd name="connsiteX132" fmla="*/ 4234070 w 4345388"/>
                  <a:gd name="connsiteY132" fmla="*/ 1418090 h 1812024"/>
                  <a:gd name="connsiteX133" fmla="*/ 4257924 w 4345388"/>
                  <a:gd name="connsiteY133" fmla="*/ 1437968 h 1812024"/>
                  <a:gd name="connsiteX134" fmla="*/ 4273827 w 4345388"/>
                  <a:gd name="connsiteY134" fmla="*/ 1449895 h 1812024"/>
                  <a:gd name="connsiteX135" fmla="*/ 4313583 w 4345388"/>
                  <a:gd name="connsiteY135" fmla="*/ 1485676 h 1812024"/>
                  <a:gd name="connsiteX136" fmla="*/ 4325510 w 4345388"/>
                  <a:gd name="connsiteY136" fmla="*/ 1505555 h 1812024"/>
                  <a:gd name="connsiteX137" fmla="*/ 4337437 w 4345388"/>
                  <a:gd name="connsiteY137" fmla="*/ 1533384 h 1812024"/>
                  <a:gd name="connsiteX138" fmla="*/ 4345388 w 4345388"/>
                  <a:gd name="connsiteY13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6324 w 4345388"/>
                  <a:gd name="connsiteY60" fmla="*/ 877402 h 1812024"/>
                  <a:gd name="connsiteX61" fmla="*/ 2898251 w 4345388"/>
                  <a:gd name="connsiteY61" fmla="*/ 901255 h 1812024"/>
                  <a:gd name="connsiteX62" fmla="*/ 2949934 w 4345388"/>
                  <a:gd name="connsiteY62" fmla="*/ 817767 h 1812024"/>
                  <a:gd name="connsiteX63" fmla="*/ 2957886 w 4345388"/>
                  <a:gd name="connsiteY63" fmla="*/ 770059 h 1812024"/>
                  <a:gd name="connsiteX64" fmla="*/ 2977764 w 4345388"/>
                  <a:gd name="connsiteY64" fmla="*/ 730302 h 1812024"/>
                  <a:gd name="connsiteX65" fmla="*/ 2981740 w 4345388"/>
                  <a:gd name="connsiteY65" fmla="*/ 686570 h 1812024"/>
                  <a:gd name="connsiteX66" fmla="*/ 3005594 w 4345388"/>
                  <a:gd name="connsiteY66" fmla="*/ 642838 h 1812024"/>
                  <a:gd name="connsiteX67" fmla="*/ 3025472 w 4345388"/>
                  <a:gd name="connsiteY67" fmla="*/ 567301 h 1812024"/>
                  <a:gd name="connsiteX68" fmla="*/ 3041374 w 4345388"/>
                  <a:gd name="connsiteY68" fmla="*/ 487788 h 1812024"/>
                  <a:gd name="connsiteX69" fmla="*/ 3049326 w 4345388"/>
                  <a:gd name="connsiteY69" fmla="*/ 471885 h 1812024"/>
                  <a:gd name="connsiteX70" fmla="*/ 3061253 w 4345388"/>
                  <a:gd name="connsiteY70" fmla="*/ 432128 h 1812024"/>
                  <a:gd name="connsiteX71" fmla="*/ 3085107 w 4345388"/>
                  <a:gd name="connsiteY71" fmla="*/ 376469 h 1812024"/>
                  <a:gd name="connsiteX72" fmla="*/ 3101009 w 4345388"/>
                  <a:gd name="connsiteY72" fmla="*/ 416226 h 1812024"/>
                  <a:gd name="connsiteX73" fmla="*/ 3104985 w 4345388"/>
                  <a:gd name="connsiteY73" fmla="*/ 440080 h 1812024"/>
                  <a:gd name="connsiteX74" fmla="*/ 3116912 w 4345388"/>
                  <a:gd name="connsiteY74" fmla="*/ 495739 h 1812024"/>
                  <a:gd name="connsiteX75" fmla="*/ 3136790 w 4345388"/>
                  <a:gd name="connsiteY75" fmla="*/ 555374 h 1812024"/>
                  <a:gd name="connsiteX76" fmla="*/ 3180522 w 4345388"/>
                  <a:gd name="connsiteY76" fmla="*/ 718375 h 1812024"/>
                  <a:gd name="connsiteX77" fmla="*/ 3196425 w 4345388"/>
                  <a:gd name="connsiteY77" fmla="*/ 770059 h 1812024"/>
                  <a:gd name="connsiteX78" fmla="*/ 3220279 w 4345388"/>
                  <a:gd name="connsiteY78" fmla="*/ 873426 h 1812024"/>
                  <a:gd name="connsiteX79" fmla="*/ 3248108 w 4345388"/>
                  <a:gd name="connsiteY79" fmla="*/ 964866 h 1812024"/>
                  <a:gd name="connsiteX80" fmla="*/ 3252084 w 4345388"/>
                  <a:gd name="connsiteY80" fmla="*/ 992695 h 1812024"/>
                  <a:gd name="connsiteX81" fmla="*/ 3267987 w 4345388"/>
                  <a:gd name="connsiteY81" fmla="*/ 1032452 h 1812024"/>
                  <a:gd name="connsiteX82" fmla="*/ 3271962 w 4345388"/>
                  <a:gd name="connsiteY82" fmla="*/ 1044379 h 1812024"/>
                  <a:gd name="connsiteX83" fmla="*/ 3283889 w 4345388"/>
                  <a:gd name="connsiteY83" fmla="*/ 1048355 h 1812024"/>
                  <a:gd name="connsiteX84" fmla="*/ 3291841 w 4345388"/>
                  <a:gd name="connsiteY84" fmla="*/ 1040403 h 1812024"/>
                  <a:gd name="connsiteX85" fmla="*/ 3307743 w 4345388"/>
                  <a:gd name="connsiteY85" fmla="*/ 1008598 h 1812024"/>
                  <a:gd name="connsiteX86" fmla="*/ 3315694 w 4345388"/>
                  <a:gd name="connsiteY86" fmla="*/ 984744 h 1812024"/>
                  <a:gd name="connsiteX87" fmla="*/ 3335573 w 4345388"/>
                  <a:gd name="connsiteY87" fmla="*/ 1016549 h 1812024"/>
                  <a:gd name="connsiteX88" fmla="*/ 3367378 w 4345388"/>
                  <a:gd name="connsiteY88" fmla="*/ 1088111 h 1812024"/>
                  <a:gd name="connsiteX89" fmla="*/ 3399183 w 4345388"/>
                  <a:gd name="connsiteY89" fmla="*/ 1143770 h 1812024"/>
                  <a:gd name="connsiteX90" fmla="*/ 3415086 w 4345388"/>
                  <a:gd name="connsiteY90" fmla="*/ 1139795 h 1812024"/>
                  <a:gd name="connsiteX91" fmla="*/ 3430988 w 4345388"/>
                  <a:gd name="connsiteY91" fmla="*/ 1111965 h 1812024"/>
                  <a:gd name="connsiteX92" fmla="*/ 3454842 w 4345388"/>
                  <a:gd name="connsiteY92" fmla="*/ 1060282 h 1812024"/>
                  <a:gd name="connsiteX93" fmla="*/ 3478696 w 4345388"/>
                  <a:gd name="connsiteY93" fmla="*/ 1008598 h 1812024"/>
                  <a:gd name="connsiteX94" fmla="*/ 3490623 w 4345388"/>
                  <a:gd name="connsiteY94" fmla="*/ 1004622 h 1812024"/>
                  <a:gd name="connsiteX95" fmla="*/ 3522428 w 4345388"/>
                  <a:gd name="connsiteY95" fmla="*/ 1048355 h 1812024"/>
                  <a:gd name="connsiteX96" fmla="*/ 3538331 w 4345388"/>
                  <a:gd name="connsiteY96" fmla="*/ 1068233 h 1812024"/>
                  <a:gd name="connsiteX97" fmla="*/ 3582063 w 4345388"/>
                  <a:gd name="connsiteY97" fmla="*/ 1151722 h 1812024"/>
                  <a:gd name="connsiteX98" fmla="*/ 3609893 w 4345388"/>
                  <a:gd name="connsiteY98" fmla="*/ 1203405 h 1812024"/>
                  <a:gd name="connsiteX99" fmla="*/ 3629771 w 4345388"/>
                  <a:gd name="connsiteY99" fmla="*/ 1251113 h 1812024"/>
                  <a:gd name="connsiteX100" fmla="*/ 3641698 w 4345388"/>
                  <a:gd name="connsiteY100" fmla="*/ 1267015 h 1812024"/>
                  <a:gd name="connsiteX101" fmla="*/ 3653625 w 4345388"/>
                  <a:gd name="connsiteY101" fmla="*/ 1294845 h 1812024"/>
                  <a:gd name="connsiteX102" fmla="*/ 3665552 w 4345388"/>
                  <a:gd name="connsiteY102" fmla="*/ 1282918 h 1812024"/>
                  <a:gd name="connsiteX103" fmla="*/ 3721211 w 4345388"/>
                  <a:gd name="connsiteY103" fmla="*/ 1111965 h 1812024"/>
                  <a:gd name="connsiteX104" fmla="*/ 3768919 w 4345388"/>
                  <a:gd name="connsiteY104" fmla="*/ 948963 h 1812024"/>
                  <a:gd name="connsiteX105" fmla="*/ 3776870 w 4345388"/>
                  <a:gd name="connsiteY105" fmla="*/ 897280 h 1812024"/>
                  <a:gd name="connsiteX106" fmla="*/ 3792773 w 4345388"/>
                  <a:gd name="connsiteY106" fmla="*/ 861499 h 1812024"/>
                  <a:gd name="connsiteX107" fmla="*/ 3800724 w 4345388"/>
                  <a:gd name="connsiteY107" fmla="*/ 837645 h 1812024"/>
                  <a:gd name="connsiteX108" fmla="*/ 3808675 w 4345388"/>
                  <a:gd name="connsiteY108" fmla="*/ 801864 h 1812024"/>
                  <a:gd name="connsiteX109" fmla="*/ 3824578 w 4345388"/>
                  <a:gd name="connsiteY109" fmla="*/ 778010 h 1812024"/>
                  <a:gd name="connsiteX110" fmla="*/ 3828554 w 4345388"/>
                  <a:gd name="connsiteY110" fmla="*/ 789937 h 1812024"/>
                  <a:gd name="connsiteX111" fmla="*/ 3836505 w 4345388"/>
                  <a:gd name="connsiteY111" fmla="*/ 801864 h 1812024"/>
                  <a:gd name="connsiteX112" fmla="*/ 3840481 w 4345388"/>
                  <a:gd name="connsiteY112" fmla="*/ 829694 h 1812024"/>
                  <a:gd name="connsiteX113" fmla="*/ 3884213 w 4345388"/>
                  <a:gd name="connsiteY113" fmla="*/ 992695 h 1812024"/>
                  <a:gd name="connsiteX114" fmla="*/ 3896140 w 4345388"/>
                  <a:gd name="connsiteY114" fmla="*/ 1024501 h 1812024"/>
                  <a:gd name="connsiteX115" fmla="*/ 3904091 w 4345388"/>
                  <a:gd name="connsiteY115" fmla="*/ 1064257 h 1812024"/>
                  <a:gd name="connsiteX116" fmla="*/ 3916018 w 4345388"/>
                  <a:gd name="connsiteY116" fmla="*/ 1115941 h 1812024"/>
                  <a:gd name="connsiteX117" fmla="*/ 3947823 w 4345388"/>
                  <a:gd name="connsiteY117" fmla="*/ 1219308 h 1812024"/>
                  <a:gd name="connsiteX118" fmla="*/ 3959750 w 4345388"/>
                  <a:gd name="connsiteY118" fmla="*/ 1239186 h 1812024"/>
                  <a:gd name="connsiteX119" fmla="*/ 3971677 w 4345388"/>
                  <a:gd name="connsiteY119" fmla="*/ 1286894 h 1812024"/>
                  <a:gd name="connsiteX120" fmla="*/ 3995531 w 4345388"/>
                  <a:gd name="connsiteY120" fmla="*/ 1394236 h 1812024"/>
                  <a:gd name="connsiteX121" fmla="*/ 4023361 w 4345388"/>
                  <a:gd name="connsiteY121" fmla="*/ 1430017 h 1812024"/>
                  <a:gd name="connsiteX122" fmla="*/ 4031312 w 4345388"/>
                  <a:gd name="connsiteY122" fmla="*/ 1441944 h 1812024"/>
                  <a:gd name="connsiteX123" fmla="*/ 4043239 w 4345388"/>
                  <a:gd name="connsiteY123" fmla="*/ 1465798 h 1812024"/>
                  <a:gd name="connsiteX124" fmla="*/ 4055166 w 4345388"/>
                  <a:gd name="connsiteY124" fmla="*/ 1469774 h 1812024"/>
                  <a:gd name="connsiteX125" fmla="*/ 4082995 w 4345388"/>
                  <a:gd name="connsiteY125" fmla="*/ 1477725 h 1812024"/>
                  <a:gd name="connsiteX126" fmla="*/ 4114801 w 4345388"/>
                  <a:gd name="connsiteY126" fmla="*/ 1481701 h 1812024"/>
                  <a:gd name="connsiteX127" fmla="*/ 4130703 w 4345388"/>
                  <a:gd name="connsiteY127" fmla="*/ 1485676 h 1812024"/>
                  <a:gd name="connsiteX128" fmla="*/ 4154557 w 4345388"/>
                  <a:gd name="connsiteY128" fmla="*/ 1477725 h 1812024"/>
                  <a:gd name="connsiteX129" fmla="*/ 4166484 w 4345388"/>
                  <a:gd name="connsiteY129" fmla="*/ 1465798 h 1812024"/>
                  <a:gd name="connsiteX130" fmla="*/ 4198289 w 4345388"/>
                  <a:gd name="connsiteY130" fmla="*/ 1414115 h 1812024"/>
                  <a:gd name="connsiteX131" fmla="*/ 4234070 w 4345388"/>
                  <a:gd name="connsiteY131" fmla="*/ 1418090 h 1812024"/>
                  <a:gd name="connsiteX132" fmla="*/ 4257924 w 4345388"/>
                  <a:gd name="connsiteY132" fmla="*/ 1437968 h 1812024"/>
                  <a:gd name="connsiteX133" fmla="*/ 4273827 w 4345388"/>
                  <a:gd name="connsiteY133" fmla="*/ 1449895 h 1812024"/>
                  <a:gd name="connsiteX134" fmla="*/ 4313583 w 4345388"/>
                  <a:gd name="connsiteY134" fmla="*/ 1485676 h 1812024"/>
                  <a:gd name="connsiteX135" fmla="*/ 4325510 w 4345388"/>
                  <a:gd name="connsiteY135" fmla="*/ 1505555 h 1812024"/>
                  <a:gd name="connsiteX136" fmla="*/ 4337437 w 4345388"/>
                  <a:gd name="connsiteY136" fmla="*/ 1533384 h 1812024"/>
                  <a:gd name="connsiteX137" fmla="*/ 4345388 w 4345388"/>
                  <a:gd name="connsiteY13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71575 w 4345388"/>
                  <a:gd name="connsiteY60" fmla="*/ 852821 h 1812024"/>
                  <a:gd name="connsiteX61" fmla="*/ 2898251 w 4345388"/>
                  <a:gd name="connsiteY61" fmla="*/ 901255 h 1812024"/>
                  <a:gd name="connsiteX62" fmla="*/ 2949934 w 4345388"/>
                  <a:gd name="connsiteY62" fmla="*/ 817767 h 1812024"/>
                  <a:gd name="connsiteX63" fmla="*/ 2957886 w 4345388"/>
                  <a:gd name="connsiteY63" fmla="*/ 770059 h 1812024"/>
                  <a:gd name="connsiteX64" fmla="*/ 2977764 w 4345388"/>
                  <a:gd name="connsiteY64" fmla="*/ 730302 h 1812024"/>
                  <a:gd name="connsiteX65" fmla="*/ 2981740 w 4345388"/>
                  <a:gd name="connsiteY65" fmla="*/ 686570 h 1812024"/>
                  <a:gd name="connsiteX66" fmla="*/ 3005594 w 4345388"/>
                  <a:gd name="connsiteY66" fmla="*/ 642838 h 1812024"/>
                  <a:gd name="connsiteX67" fmla="*/ 3025472 w 4345388"/>
                  <a:gd name="connsiteY67" fmla="*/ 567301 h 1812024"/>
                  <a:gd name="connsiteX68" fmla="*/ 3041374 w 4345388"/>
                  <a:gd name="connsiteY68" fmla="*/ 487788 h 1812024"/>
                  <a:gd name="connsiteX69" fmla="*/ 3049326 w 4345388"/>
                  <a:gd name="connsiteY69" fmla="*/ 471885 h 1812024"/>
                  <a:gd name="connsiteX70" fmla="*/ 3061253 w 4345388"/>
                  <a:gd name="connsiteY70" fmla="*/ 432128 h 1812024"/>
                  <a:gd name="connsiteX71" fmla="*/ 3085107 w 4345388"/>
                  <a:gd name="connsiteY71" fmla="*/ 376469 h 1812024"/>
                  <a:gd name="connsiteX72" fmla="*/ 3101009 w 4345388"/>
                  <a:gd name="connsiteY72" fmla="*/ 416226 h 1812024"/>
                  <a:gd name="connsiteX73" fmla="*/ 3104985 w 4345388"/>
                  <a:gd name="connsiteY73" fmla="*/ 440080 h 1812024"/>
                  <a:gd name="connsiteX74" fmla="*/ 3116912 w 4345388"/>
                  <a:gd name="connsiteY74" fmla="*/ 495739 h 1812024"/>
                  <a:gd name="connsiteX75" fmla="*/ 3136790 w 4345388"/>
                  <a:gd name="connsiteY75" fmla="*/ 555374 h 1812024"/>
                  <a:gd name="connsiteX76" fmla="*/ 3180522 w 4345388"/>
                  <a:gd name="connsiteY76" fmla="*/ 718375 h 1812024"/>
                  <a:gd name="connsiteX77" fmla="*/ 3196425 w 4345388"/>
                  <a:gd name="connsiteY77" fmla="*/ 770059 h 1812024"/>
                  <a:gd name="connsiteX78" fmla="*/ 3220279 w 4345388"/>
                  <a:gd name="connsiteY78" fmla="*/ 873426 h 1812024"/>
                  <a:gd name="connsiteX79" fmla="*/ 3248108 w 4345388"/>
                  <a:gd name="connsiteY79" fmla="*/ 964866 h 1812024"/>
                  <a:gd name="connsiteX80" fmla="*/ 3252084 w 4345388"/>
                  <a:gd name="connsiteY80" fmla="*/ 992695 h 1812024"/>
                  <a:gd name="connsiteX81" fmla="*/ 3267987 w 4345388"/>
                  <a:gd name="connsiteY81" fmla="*/ 1032452 h 1812024"/>
                  <a:gd name="connsiteX82" fmla="*/ 3271962 w 4345388"/>
                  <a:gd name="connsiteY82" fmla="*/ 1044379 h 1812024"/>
                  <a:gd name="connsiteX83" fmla="*/ 3283889 w 4345388"/>
                  <a:gd name="connsiteY83" fmla="*/ 1048355 h 1812024"/>
                  <a:gd name="connsiteX84" fmla="*/ 3291841 w 4345388"/>
                  <a:gd name="connsiteY84" fmla="*/ 1040403 h 1812024"/>
                  <a:gd name="connsiteX85" fmla="*/ 3307743 w 4345388"/>
                  <a:gd name="connsiteY85" fmla="*/ 1008598 h 1812024"/>
                  <a:gd name="connsiteX86" fmla="*/ 3315694 w 4345388"/>
                  <a:gd name="connsiteY86" fmla="*/ 984744 h 1812024"/>
                  <a:gd name="connsiteX87" fmla="*/ 3335573 w 4345388"/>
                  <a:gd name="connsiteY87" fmla="*/ 1016549 h 1812024"/>
                  <a:gd name="connsiteX88" fmla="*/ 3367378 w 4345388"/>
                  <a:gd name="connsiteY88" fmla="*/ 1088111 h 1812024"/>
                  <a:gd name="connsiteX89" fmla="*/ 3399183 w 4345388"/>
                  <a:gd name="connsiteY89" fmla="*/ 1143770 h 1812024"/>
                  <a:gd name="connsiteX90" fmla="*/ 3415086 w 4345388"/>
                  <a:gd name="connsiteY90" fmla="*/ 1139795 h 1812024"/>
                  <a:gd name="connsiteX91" fmla="*/ 3430988 w 4345388"/>
                  <a:gd name="connsiteY91" fmla="*/ 1111965 h 1812024"/>
                  <a:gd name="connsiteX92" fmla="*/ 3454842 w 4345388"/>
                  <a:gd name="connsiteY92" fmla="*/ 1060282 h 1812024"/>
                  <a:gd name="connsiteX93" fmla="*/ 3478696 w 4345388"/>
                  <a:gd name="connsiteY93" fmla="*/ 1008598 h 1812024"/>
                  <a:gd name="connsiteX94" fmla="*/ 3490623 w 4345388"/>
                  <a:gd name="connsiteY94" fmla="*/ 1004622 h 1812024"/>
                  <a:gd name="connsiteX95" fmla="*/ 3522428 w 4345388"/>
                  <a:gd name="connsiteY95" fmla="*/ 1048355 h 1812024"/>
                  <a:gd name="connsiteX96" fmla="*/ 3538331 w 4345388"/>
                  <a:gd name="connsiteY96" fmla="*/ 1068233 h 1812024"/>
                  <a:gd name="connsiteX97" fmla="*/ 3582063 w 4345388"/>
                  <a:gd name="connsiteY97" fmla="*/ 1151722 h 1812024"/>
                  <a:gd name="connsiteX98" fmla="*/ 3609893 w 4345388"/>
                  <a:gd name="connsiteY98" fmla="*/ 1203405 h 1812024"/>
                  <a:gd name="connsiteX99" fmla="*/ 3629771 w 4345388"/>
                  <a:gd name="connsiteY99" fmla="*/ 1251113 h 1812024"/>
                  <a:gd name="connsiteX100" fmla="*/ 3641698 w 4345388"/>
                  <a:gd name="connsiteY100" fmla="*/ 1267015 h 1812024"/>
                  <a:gd name="connsiteX101" fmla="*/ 3653625 w 4345388"/>
                  <a:gd name="connsiteY101" fmla="*/ 1294845 h 1812024"/>
                  <a:gd name="connsiteX102" fmla="*/ 3665552 w 4345388"/>
                  <a:gd name="connsiteY102" fmla="*/ 1282918 h 1812024"/>
                  <a:gd name="connsiteX103" fmla="*/ 3721211 w 4345388"/>
                  <a:gd name="connsiteY103" fmla="*/ 1111965 h 1812024"/>
                  <a:gd name="connsiteX104" fmla="*/ 3768919 w 4345388"/>
                  <a:gd name="connsiteY104" fmla="*/ 948963 h 1812024"/>
                  <a:gd name="connsiteX105" fmla="*/ 3776870 w 4345388"/>
                  <a:gd name="connsiteY105" fmla="*/ 897280 h 1812024"/>
                  <a:gd name="connsiteX106" fmla="*/ 3792773 w 4345388"/>
                  <a:gd name="connsiteY106" fmla="*/ 861499 h 1812024"/>
                  <a:gd name="connsiteX107" fmla="*/ 3800724 w 4345388"/>
                  <a:gd name="connsiteY107" fmla="*/ 837645 h 1812024"/>
                  <a:gd name="connsiteX108" fmla="*/ 3808675 w 4345388"/>
                  <a:gd name="connsiteY108" fmla="*/ 801864 h 1812024"/>
                  <a:gd name="connsiteX109" fmla="*/ 3824578 w 4345388"/>
                  <a:gd name="connsiteY109" fmla="*/ 778010 h 1812024"/>
                  <a:gd name="connsiteX110" fmla="*/ 3828554 w 4345388"/>
                  <a:gd name="connsiteY110" fmla="*/ 789937 h 1812024"/>
                  <a:gd name="connsiteX111" fmla="*/ 3836505 w 4345388"/>
                  <a:gd name="connsiteY111" fmla="*/ 801864 h 1812024"/>
                  <a:gd name="connsiteX112" fmla="*/ 3840481 w 4345388"/>
                  <a:gd name="connsiteY112" fmla="*/ 829694 h 1812024"/>
                  <a:gd name="connsiteX113" fmla="*/ 3884213 w 4345388"/>
                  <a:gd name="connsiteY113" fmla="*/ 992695 h 1812024"/>
                  <a:gd name="connsiteX114" fmla="*/ 3896140 w 4345388"/>
                  <a:gd name="connsiteY114" fmla="*/ 1024501 h 1812024"/>
                  <a:gd name="connsiteX115" fmla="*/ 3904091 w 4345388"/>
                  <a:gd name="connsiteY115" fmla="*/ 1064257 h 1812024"/>
                  <a:gd name="connsiteX116" fmla="*/ 3916018 w 4345388"/>
                  <a:gd name="connsiteY116" fmla="*/ 1115941 h 1812024"/>
                  <a:gd name="connsiteX117" fmla="*/ 3947823 w 4345388"/>
                  <a:gd name="connsiteY117" fmla="*/ 1219308 h 1812024"/>
                  <a:gd name="connsiteX118" fmla="*/ 3959750 w 4345388"/>
                  <a:gd name="connsiteY118" fmla="*/ 1239186 h 1812024"/>
                  <a:gd name="connsiteX119" fmla="*/ 3971677 w 4345388"/>
                  <a:gd name="connsiteY119" fmla="*/ 1286894 h 1812024"/>
                  <a:gd name="connsiteX120" fmla="*/ 3995531 w 4345388"/>
                  <a:gd name="connsiteY120" fmla="*/ 1394236 h 1812024"/>
                  <a:gd name="connsiteX121" fmla="*/ 4023361 w 4345388"/>
                  <a:gd name="connsiteY121" fmla="*/ 1430017 h 1812024"/>
                  <a:gd name="connsiteX122" fmla="*/ 4031312 w 4345388"/>
                  <a:gd name="connsiteY122" fmla="*/ 1441944 h 1812024"/>
                  <a:gd name="connsiteX123" fmla="*/ 4043239 w 4345388"/>
                  <a:gd name="connsiteY123" fmla="*/ 1465798 h 1812024"/>
                  <a:gd name="connsiteX124" fmla="*/ 4055166 w 4345388"/>
                  <a:gd name="connsiteY124" fmla="*/ 1469774 h 1812024"/>
                  <a:gd name="connsiteX125" fmla="*/ 4082995 w 4345388"/>
                  <a:gd name="connsiteY125" fmla="*/ 1477725 h 1812024"/>
                  <a:gd name="connsiteX126" fmla="*/ 4114801 w 4345388"/>
                  <a:gd name="connsiteY126" fmla="*/ 1481701 h 1812024"/>
                  <a:gd name="connsiteX127" fmla="*/ 4130703 w 4345388"/>
                  <a:gd name="connsiteY127" fmla="*/ 1485676 h 1812024"/>
                  <a:gd name="connsiteX128" fmla="*/ 4154557 w 4345388"/>
                  <a:gd name="connsiteY128" fmla="*/ 1477725 h 1812024"/>
                  <a:gd name="connsiteX129" fmla="*/ 4166484 w 4345388"/>
                  <a:gd name="connsiteY129" fmla="*/ 1465798 h 1812024"/>
                  <a:gd name="connsiteX130" fmla="*/ 4198289 w 4345388"/>
                  <a:gd name="connsiteY130" fmla="*/ 1414115 h 1812024"/>
                  <a:gd name="connsiteX131" fmla="*/ 4234070 w 4345388"/>
                  <a:gd name="connsiteY131" fmla="*/ 1418090 h 1812024"/>
                  <a:gd name="connsiteX132" fmla="*/ 4257924 w 4345388"/>
                  <a:gd name="connsiteY132" fmla="*/ 1437968 h 1812024"/>
                  <a:gd name="connsiteX133" fmla="*/ 4273827 w 4345388"/>
                  <a:gd name="connsiteY133" fmla="*/ 1449895 h 1812024"/>
                  <a:gd name="connsiteX134" fmla="*/ 4313583 w 4345388"/>
                  <a:gd name="connsiteY134" fmla="*/ 1485676 h 1812024"/>
                  <a:gd name="connsiteX135" fmla="*/ 4325510 w 4345388"/>
                  <a:gd name="connsiteY135" fmla="*/ 1505555 h 1812024"/>
                  <a:gd name="connsiteX136" fmla="*/ 4337437 w 4345388"/>
                  <a:gd name="connsiteY136" fmla="*/ 1533384 h 1812024"/>
                  <a:gd name="connsiteX137" fmla="*/ 4345388 w 4345388"/>
                  <a:gd name="connsiteY13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71575 w 4345388"/>
                  <a:gd name="connsiteY59" fmla="*/ 852821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58857 w 4345388"/>
                  <a:gd name="connsiteY58" fmla="*/ 752276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58857 w 4345388"/>
                  <a:gd name="connsiteY58" fmla="*/ 752276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71030 w 4345388"/>
                  <a:gd name="connsiteY53" fmla="*/ 622960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02835 w 4345388"/>
                  <a:gd name="connsiteY54" fmla="*/ 690546 h 1812024"/>
                  <a:gd name="connsiteX55" fmla="*/ 2815917 w 4345388"/>
                  <a:gd name="connsiteY55" fmla="*/ 617231 h 1812024"/>
                  <a:gd name="connsiteX56" fmla="*/ 2846567 w 4345388"/>
                  <a:gd name="connsiteY56" fmla="*/ 747360 h 1812024"/>
                  <a:gd name="connsiteX57" fmla="*/ 2866659 w 4345388"/>
                  <a:gd name="connsiteY57" fmla="*/ 818408 h 1812024"/>
                  <a:gd name="connsiteX58" fmla="*/ 2898251 w 4345388"/>
                  <a:gd name="connsiteY58" fmla="*/ 901255 h 1812024"/>
                  <a:gd name="connsiteX59" fmla="*/ 2949934 w 4345388"/>
                  <a:gd name="connsiteY59" fmla="*/ 817767 h 1812024"/>
                  <a:gd name="connsiteX60" fmla="*/ 2957886 w 4345388"/>
                  <a:gd name="connsiteY60" fmla="*/ 770059 h 1812024"/>
                  <a:gd name="connsiteX61" fmla="*/ 2977764 w 4345388"/>
                  <a:gd name="connsiteY61" fmla="*/ 730302 h 1812024"/>
                  <a:gd name="connsiteX62" fmla="*/ 2981740 w 4345388"/>
                  <a:gd name="connsiteY62" fmla="*/ 686570 h 1812024"/>
                  <a:gd name="connsiteX63" fmla="*/ 3005594 w 4345388"/>
                  <a:gd name="connsiteY63" fmla="*/ 642838 h 1812024"/>
                  <a:gd name="connsiteX64" fmla="*/ 3025472 w 4345388"/>
                  <a:gd name="connsiteY64" fmla="*/ 567301 h 1812024"/>
                  <a:gd name="connsiteX65" fmla="*/ 3041374 w 4345388"/>
                  <a:gd name="connsiteY65" fmla="*/ 487788 h 1812024"/>
                  <a:gd name="connsiteX66" fmla="*/ 3049326 w 4345388"/>
                  <a:gd name="connsiteY66" fmla="*/ 471885 h 1812024"/>
                  <a:gd name="connsiteX67" fmla="*/ 3061253 w 4345388"/>
                  <a:gd name="connsiteY67" fmla="*/ 432128 h 1812024"/>
                  <a:gd name="connsiteX68" fmla="*/ 3085107 w 4345388"/>
                  <a:gd name="connsiteY68" fmla="*/ 376469 h 1812024"/>
                  <a:gd name="connsiteX69" fmla="*/ 3101009 w 4345388"/>
                  <a:gd name="connsiteY69" fmla="*/ 416226 h 1812024"/>
                  <a:gd name="connsiteX70" fmla="*/ 3104985 w 4345388"/>
                  <a:gd name="connsiteY70" fmla="*/ 440080 h 1812024"/>
                  <a:gd name="connsiteX71" fmla="*/ 3116912 w 4345388"/>
                  <a:gd name="connsiteY71" fmla="*/ 495739 h 1812024"/>
                  <a:gd name="connsiteX72" fmla="*/ 3136790 w 4345388"/>
                  <a:gd name="connsiteY72" fmla="*/ 555374 h 1812024"/>
                  <a:gd name="connsiteX73" fmla="*/ 3180522 w 4345388"/>
                  <a:gd name="connsiteY73" fmla="*/ 718375 h 1812024"/>
                  <a:gd name="connsiteX74" fmla="*/ 3196425 w 4345388"/>
                  <a:gd name="connsiteY74" fmla="*/ 770059 h 1812024"/>
                  <a:gd name="connsiteX75" fmla="*/ 3220279 w 4345388"/>
                  <a:gd name="connsiteY75" fmla="*/ 873426 h 1812024"/>
                  <a:gd name="connsiteX76" fmla="*/ 3248108 w 4345388"/>
                  <a:gd name="connsiteY76" fmla="*/ 964866 h 1812024"/>
                  <a:gd name="connsiteX77" fmla="*/ 3252084 w 4345388"/>
                  <a:gd name="connsiteY77" fmla="*/ 992695 h 1812024"/>
                  <a:gd name="connsiteX78" fmla="*/ 3267987 w 4345388"/>
                  <a:gd name="connsiteY78" fmla="*/ 1032452 h 1812024"/>
                  <a:gd name="connsiteX79" fmla="*/ 3271962 w 4345388"/>
                  <a:gd name="connsiteY79" fmla="*/ 1044379 h 1812024"/>
                  <a:gd name="connsiteX80" fmla="*/ 3283889 w 4345388"/>
                  <a:gd name="connsiteY80" fmla="*/ 1048355 h 1812024"/>
                  <a:gd name="connsiteX81" fmla="*/ 3291841 w 4345388"/>
                  <a:gd name="connsiteY81" fmla="*/ 1040403 h 1812024"/>
                  <a:gd name="connsiteX82" fmla="*/ 3307743 w 4345388"/>
                  <a:gd name="connsiteY82" fmla="*/ 1008598 h 1812024"/>
                  <a:gd name="connsiteX83" fmla="*/ 3315694 w 4345388"/>
                  <a:gd name="connsiteY83" fmla="*/ 984744 h 1812024"/>
                  <a:gd name="connsiteX84" fmla="*/ 3335573 w 4345388"/>
                  <a:gd name="connsiteY84" fmla="*/ 1016549 h 1812024"/>
                  <a:gd name="connsiteX85" fmla="*/ 3367378 w 4345388"/>
                  <a:gd name="connsiteY85" fmla="*/ 1088111 h 1812024"/>
                  <a:gd name="connsiteX86" fmla="*/ 3399183 w 4345388"/>
                  <a:gd name="connsiteY86" fmla="*/ 1143770 h 1812024"/>
                  <a:gd name="connsiteX87" fmla="*/ 3415086 w 4345388"/>
                  <a:gd name="connsiteY87" fmla="*/ 1139795 h 1812024"/>
                  <a:gd name="connsiteX88" fmla="*/ 3430988 w 4345388"/>
                  <a:gd name="connsiteY88" fmla="*/ 1111965 h 1812024"/>
                  <a:gd name="connsiteX89" fmla="*/ 3454842 w 4345388"/>
                  <a:gd name="connsiteY89" fmla="*/ 1060282 h 1812024"/>
                  <a:gd name="connsiteX90" fmla="*/ 3478696 w 4345388"/>
                  <a:gd name="connsiteY90" fmla="*/ 1008598 h 1812024"/>
                  <a:gd name="connsiteX91" fmla="*/ 3490623 w 4345388"/>
                  <a:gd name="connsiteY91" fmla="*/ 1004622 h 1812024"/>
                  <a:gd name="connsiteX92" fmla="*/ 3522428 w 4345388"/>
                  <a:gd name="connsiteY92" fmla="*/ 1048355 h 1812024"/>
                  <a:gd name="connsiteX93" fmla="*/ 3538331 w 4345388"/>
                  <a:gd name="connsiteY93" fmla="*/ 1068233 h 1812024"/>
                  <a:gd name="connsiteX94" fmla="*/ 3582063 w 4345388"/>
                  <a:gd name="connsiteY94" fmla="*/ 1151722 h 1812024"/>
                  <a:gd name="connsiteX95" fmla="*/ 3609893 w 4345388"/>
                  <a:gd name="connsiteY95" fmla="*/ 1203405 h 1812024"/>
                  <a:gd name="connsiteX96" fmla="*/ 3629771 w 4345388"/>
                  <a:gd name="connsiteY96" fmla="*/ 1251113 h 1812024"/>
                  <a:gd name="connsiteX97" fmla="*/ 3641698 w 4345388"/>
                  <a:gd name="connsiteY97" fmla="*/ 1267015 h 1812024"/>
                  <a:gd name="connsiteX98" fmla="*/ 3653625 w 4345388"/>
                  <a:gd name="connsiteY98" fmla="*/ 1294845 h 1812024"/>
                  <a:gd name="connsiteX99" fmla="*/ 3665552 w 4345388"/>
                  <a:gd name="connsiteY99" fmla="*/ 1282918 h 1812024"/>
                  <a:gd name="connsiteX100" fmla="*/ 3721211 w 4345388"/>
                  <a:gd name="connsiteY100" fmla="*/ 1111965 h 1812024"/>
                  <a:gd name="connsiteX101" fmla="*/ 3768919 w 4345388"/>
                  <a:gd name="connsiteY101" fmla="*/ 948963 h 1812024"/>
                  <a:gd name="connsiteX102" fmla="*/ 3776870 w 4345388"/>
                  <a:gd name="connsiteY102" fmla="*/ 897280 h 1812024"/>
                  <a:gd name="connsiteX103" fmla="*/ 3792773 w 4345388"/>
                  <a:gd name="connsiteY103" fmla="*/ 861499 h 1812024"/>
                  <a:gd name="connsiteX104" fmla="*/ 3800724 w 4345388"/>
                  <a:gd name="connsiteY104" fmla="*/ 837645 h 1812024"/>
                  <a:gd name="connsiteX105" fmla="*/ 3808675 w 4345388"/>
                  <a:gd name="connsiteY105" fmla="*/ 801864 h 1812024"/>
                  <a:gd name="connsiteX106" fmla="*/ 3824578 w 4345388"/>
                  <a:gd name="connsiteY106" fmla="*/ 778010 h 1812024"/>
                  <a:gd name="connsiteX107" fmla="*/ 3828554 w 4345388"/>
                  <a:gd name="connsiteY107" fmla="*/ 789937 h 1812024"/>
                  <a:gd name="connsiteX108" fmla="*/ 3836505 w 4345388"/>
                  <a:gd name="connsiteY108" fmla="*/ 801864 h 1812024"/>
                  <a:gd name="connsiteX109" fmla="*/ 3840481 w 4345388"/>
                  <a:gd name="connsiteY109" fmla="*/ 829694 h 1812024"/>
                  <a:gd name="connsiteX110" fmla="*/ 3884213 w 4345388"/>
                  <a:gd name="connsiteY110" fmla="*/ 992695 h 1812024"/>
                  <a:gd name="connsiteX111" fmla="*/ 3896140 w 4345388"/>
                  <a:gd name="connsiteY111" fmla="*/ 1024501 h 1812024"/>
                  <a:gd name="connsiteX112" fmla="*/ 3904091 w 4345388"/>
                  <a:gd name="connsiteY112" fmla="*/ 1064257 h 1812024"/>
                  <a:gd name="connsiteX113" fmla="*/ 3916018 w 4345388"/>
                  <a:gd name="connsiteY113" fmla="*/ 1115941 h 1812024"/>
                  <a:gd name="connsiteX114" fmla="*/ 3947823 w 4345388"/>
                  <a:gd name="connsiteY114" fmla="*/ 1219308 h 1812024"/>
                  <a:gd name="connsiteX115" fmla="*/ 3959750 w 4345388"/>
                  <a:gd name="connsiteY115" fmla="*/ 1239186 h 1812024"/>
                  <a:gd name="connsiteX116" fmla="*/ 3971677 w 4345388"/>
                  <a:gd name="connsiteY116" fmla="*/ 1286894 h 1812024"/>
                  <a:gd name="connsiteX117" fmla="*/ 3995531 w 4345388"/>
                  <a:gd name="connsiteY117" fmla="*/ 1394236 h 1812024"/>
                  <a:gd name="connsiteX118" fmla="*/ 4023361 w 4345388"/>
                  <a:gd name="connsiteY118" fmla="*/ 1430017 h 1812024"/>
                  <a:gd name="connsiteX119" fmla="*/ 4031312 w 4345388"/>
                  <a:gd name="connsiteY119" fmla="*/ 1441944 h 1812024"/>
                  <a:gd name="connsiteX120" fmla="*/ 4043239 w 4345388"/>
                  <a:gd name="connsiteY120" fmla="*/ 1465798 h 1812024"/>
                  <a:gd name="connsiteX121" fmla="*/ 4055166 w 4345388"/>
                  <a:gd name="connsiteY121" fmla="*/ 1469774 h 1812024"/>
                  <a:gd name="connsiteX122" fmla="*/ 4082995 w 4345388"/>
                  <a:gd name="connsiteY122" fmla="*/ 1477725 h 1812024"/>
                  <a:gd name="connsiteX123" fmla="*/ 4114801 w 4345388"/>
                  <a:gd name="connsiteY123" fmla="*/ 1481701 h 1812024"/>
                  <a:gd name="connsiteX124" fmla="*/ 4130703 w 4345388"/>
                  <a:gd name="connsiteY124" fmla="*/ 1485676 h 1812024"/>
                  <a:gd name="connsiteX125" fmla="*/ 4154557 w 4345388"/>
                  <a:gd name="connsiteY125" fmla="*/ 1477725 h 1812024"/>
                  <a:gd name="connsiteX126" fmla="*/ 4166484 w 4345388"/>
                  <a:gd name="connsiteY126" fmla="*/ 1465798 h 1812024"/>
                  <a:gd name="connsiteX127" fmla="*/ 4198289 w 4345388"/>
                  <a:gd name="connsiteY127" fmla="*/ 1414115 h 1812024"/>
                  <a:gd name="connsiteX128" fmla="*/ 4234070 w 4345388"/>
                  <a:gd name="connsiteY128" fmla="*/ 1418090 h 1812024"/>
                  <a:gd name="connsiteX129" fmla="*/ 4257924 w 4345388"/>
                  <a:gd name="connsiteY129" fmla="*/ 1437968 h 1812024"/>
                  <a:gd name="connsiteX130" fmla="*/ 4273827 w 4345388"/>
                  <a:gd name="connsiteY130" fmla="*/ 1449895 h 1812024"/>
                  <a:gd name="connsiteX131" fmla="*/ 4313583 w 4345388"/>
                  <a:gd name="connsiteY131" fmla="*/ 1485676 h 1812024"/>
                  <a:gd name="connsiteX132" fmla="*/ 4325510 w 4345388"/>
                  <a:gd name="connsiteY132" fmla="*/ 1505555 h 1812024"/>
                  <a:gd name="connsiteX133" fmla="*/ 4337437 w 4345388"/>
                  <a:gd name="connsiteY133" fmla="*/ 1533384 h 1812024"/>
                  <a:gd name="connsiteX134" fmla="*/ 4345388 w 4345388"/>
                  <a:gd name="connsiteY13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57886 w 4345388"/>
                  <a:gd name="connsiteY59" fmla="*/ 770059 h 1812024"/>
                  <a:gd name="connsiteX60" fmla="*/ 2977764 w 4345388"/>
                  <a:gd name="connsiteY60" fmla="*/ 730302 h 1812024"/>
                  <a:gd name="connsiteX61" fmla="*/ 2981740 w 4345388"/>
                  <a:gd name="connsiteY61" fmla="*/ 686570 h 1812024"/>
                  <a:gd name="connsiteX62" fmla="*/ 3005594 w 4345388"/>
                  <a:gd name="connsiteY62" fmla="*/ 642838 h 1812024"/>
                  <a:gd name="connsiteX63" fmla="*/ 3025472 w 4345388"/>
                  <a:gd name="connsiteY63" fmla="*/ 567301 h 1812024"/>
                  <a:gd name="connsiteX64" fmla="*/ 3041374 w 4345388"/>
                  <a:gd name="connsiteY64" fmla="*/ 487788 h 1812024"/>
                  <a:gd name="connsiteX65" fmla="*/ 3049326 w 4345388"/>
                  <a:gd name="connsiteY65" fmla="*/ 471885 h 1812024"/>
                  <a:gd name="connsiteX66" fmla="*/ 3061253 w 4345388"/>
                  <a:gd name="connsiteY66" fmla="*/ 432128 h 1812024"/>
                  <a:gd name="connsiteX67" fmla="*/ 3085107 w 4345388"/>
                  <a:gd name="connsiteY67" fmla="*/ 376469 h 1812024"/>
                  <a:gd name="connsiteX68" fmla="*/ 3101009 w 4345388"/>
                  <a:gd name="connsiteY68" fmla="*/ 416226 h 1812024"/>
                  <a:gd name="connsiteX69" fmla="*/ 3104985 w 4345388"/>
                  <a:gd name="connsiteY69" fmla="*/ 440080 h 1812024"/>
                  <a:gd name="connsiteX70" fmla="*/ 3116912 w 4345388"/>
                  <a:gd name="connsiteY70" fmla="*/ 495739 h 1812024"/>
                  <a:gd name="connsiteX71" fmla="*/ 3136790 w 4345388"/>
                  <a:gd name="connsiteY71" fmla="*/ 555374 h 1812024"/>
                  <a:gd name="connsiteX72" fmla="*/ 3180522 w 4345388"/>
                  <a:gd name="connsiteY72" fmla="*/ 718375 h 1812024"/>
                  <a:gd name="connsiteX73" fmla="*/ 3196425 w 4345388"/>
                  <a:gd name="connsiteY73" fmla="*/ 770059 h 1812024"/>
                  <a:gd name="connsiteX74" fmla="*/ 3220279 w 4345388"/>
                  <a:gd name="connsiteY74" fmla="*/ 873426 h 1812024"/>
                  <a:gd name="connsiteX75" fmla="*/ 3248108 w 4345388"/>
                  <a:gd name="connsiteY75" fmla="*/ 964866 h 1812024"/>
                  <a:gd name="connsiteX76" fmla="*/ 3252084 w 4345388"/>
                  <a:gd name="connsiteY76" fmla="*/ 992695 h 1812024"/>
                  <a:gd name="connsiteX77" fmla="*/ 3267987 w 4345388"/>
                  <a:gd name="connsiteY77" fmla="*/ 1032452 h 1812024"/>
                  <a:gd name="connsiteX78" fmla="*/ 3271962 w 4345388"/>
                  <a:gd name="connsiteY78" fmla="*/ 1044379 h 1812024"/>
                  <a:gd name="connsiteX79" fmla="*/ 3283889 w 4345388"/>
                  <a:gd name="connsiteY79" fmla="*/ 1048355 h 1812024"/>
                  <a:gd name="connsiteX80" fmla="*/ 3291841 w 4345388"/>
                  <a:gd name="connsiteY80" fmla="*/ 1040403 h 1812024"/>
                  <a:gd name="connsiteX81" fmla="*/ 3307743 w 4345388"/>
                  <a:gd name="connsiteY81" fmla="*/ 1008598 h 1812024"/>
                  <a:gd name="connsiteX82" fmla="*/ 3315694 w 4345388"/>
                  <a:gd name="connsiteY82" fmla="*/ 984744 h 1812024"/>
                  <a:gd name="connsiteX83" fmla="*/ 3335573 w 4345388"/>
                  <a:gd name="connsiteY83" fmla="*/ 1016549 h 1812024"/>
                  <a:gd name="connsiteX84" fmla="*/ 3367378 w 4345388"/>
                  <a:gd name="connsiteY84" fmla="*/ 1088111 h 1812024"/>
                  <a:gd name="connsiteX85" fmla="*/ 3399183 w 4345388"/>
                  <a:gd name="connsiteY85" fmla="*/ 1143770 h 1812024"/>
                  <a:gd name="connsiteX86" fmla="*/ 3415086 w 4345388"/>
                  <a:gd name="connsiteY86" fmla="*/ 1139795 h 1812024"/>
                  <a:gd name="connsiteX87" fmla="*/ 3430988 w 4345388"/>
                  <a:gd name="connsiteY87" fmla="*/ 1111965 h 1812024"/>
                  <a:gd name="connsiteX88" fmla="*/ 3454842 w 4345388"/>
                  <a:gd name="connsiteY88" fmla="*/ 1060282 h 1812024"/>
                  <a:gd name="connsiteX89" fmla="*/ 3478696 w 4345388"/>
                  <a:gd name="connsiteY89" fmla="*/ 1008598 h 1812024"/>
                  <a:gd name="connsiteX90" fmla="*/ 3490623 w 4345388"/>
                  <a:gd name="connsiteY90" fmla="*/ 1004622 h 1812024"/>
                  <a:gd name="connsiteX91" fmla="*/ 3522428 w 4345388"/>
                  <a:gd name="connsiteY91" fmla="*/ 1048355 h 1812024"/>
                  <a:gd name="connsiteX92" fmla="*/ 3538331 w 4345388"/>
                  <a:gd name="connsiteY92" fmla="*/ 1068233 h 1812024"/>
                  <a:gd name="connsiteX93" fmla="*/ 3582063 w 4345388"/>
                  <a:gd name="connsiteY93" fmla="*/ 1151722 h 1812024"/>
                  <a:gd name="connsiteX94" fmla="*/ 3609893 w 4345388"/>
                  <a:gd name="connsiteY94" fmla="*/ 1203405 h 1812024"/>
                  <a:gd name="connsiteX95" fmla="*/ 3629771 w 4345388"/>
                  <a:gd name="connsiteY95" fmla="*/ 1251113 h 1812024"/>
                  <a:gd name="connsiteX96" fmla="*/ 3641698 w 4345388"/>
                  <a:gd name="connsiteY96" fmla="*/ 1267015 h 1812024"/>
                  <a:gd name="connsiteX97" fmla="*/ 3653625 w 4345388"/>
                  <a:gd name="connsiteY97" fmla="*/ 1294845 h 1812024"/>
                  <a:gd name="connsiteX98" fmla="*/ 3665552 w 4345388"/>
                  <a:gd name="connsiteY98" fmla="*/ 1282918 h 1812024"/>
                  <a:gd name="connsiteX99" fmla="*/ 3721211 w 4345388"/>
                  <a:gd name="connsiteY99" fmla="*/ 1111965 h 1812024"/>
                  <a:gd name="connsiteX100" fmla="*/ 3768919 w 4345388"/>
                  <a:gd name="connsiteY100" fmla="*/ 948963 h 1812024"/>
                  <a:gd name="connsiteX101" fmla="*/ 3776870 w 4345388"/>
                  <a:gd name="connsiteY101" fmla="*/ 897280 h 1812024"/>
                  <a:gd name="connsiteX102" fmla="*/ 3792773 w 4345388"/>
                  <a:gd name="connsiteY102" fmla="*/ 861499 h 1812024"/>
                  <a:gd name="connsiteX103" fmla="*/ 3800724 w 4345388"/>
                  <a:gd name="connsiteY103" fmla="*/ 837645 h 1812024"/>
                  <a:gd name="connsiteX104" fmla="*/ 3808675 w 4345388"/>
                  <a:gd name="connsiteY104" fmla="*/ 801864 h 1812024"/>
                  <a:gd name="connsiteX105" fmla="*/ 3824578 w 4345388"/>
                  <a:gd name="connsiteY105" fmla="*/ 778010 h 1812024"/>
                  <a:gd name="connsiteX106" fmla="*/ 3828554 w 4345388"/>
                  <a:gd name="connsiteY106" fmla="*/ 789937 h 1812024"/>
                  <a:gd name="connsiteX107" fmla="*/ 3836505 w 4345388"/>
                  <a:gd name="connsiteY107" fmla="*/ 801864 h 1812024"/>
                  <a:gd name="connsiteX108" fmla="*/ 3840481 w 4345388"/>
                  <a:gd name="connsiteY108" fmla="*/ 829694 h 1812024"/>
                  <a:gd name="connsiteX109" fmla="*/ 3884213 w 4345388"/>
                  <a:gd name="connsiteY109" fmla="*/ 992695 h 1812024"/>
                  <a:gd name="connsiteX110" fmla="*/ 3896140 w 4345388"/>
                  <a:gd name="connsiteY110" fmla="*/ 1024501 h 1812024"/>
                  <a:gd name="connsiteX111" fmla="*/ 3904091 w 4345388"/>
                  <a:gd name="connsiteY111" fmla="*/ 1064257 h 1812024"/>
                  <a:gd name="connsiteX112" fmla="*/ 3916018 w 4345388"/>
                  <a:gd name="connsiteY112" fmla="*/ 1115941 h 1812024"/>
                  <a:gd name="connsiteX113" fmla="*/ 3947823 w 4345388"/>
                  <a:gd name="connsiteY113" fmla="*/ 1219308 h 1812024"/>
                  <a:gd name="connsiteX114" fmla="*/ 3959750 w 4345388"/>
                  <a:gd name="connsiteY114" fmla="*/ 1239186 h 1812024"/>
                  <a:gd name="connsiteX115" fmla="*/ 3971677 w 4345388"/>
                  <a:gd name="connsiteY115" fmla="*/ 1286894 h 1812024"/>
                  <a:gd name="connsiteX116" fmla="*/ 3995531 w 4345388"/>
                  <a:gd name="connsiteY116" fmla="*/ 1394236 h 1812024"/>
                  <a:gd name="connsiteX117" fmla="*/ 4023361 w 4345388"/>
                  <a:gd name="connsiteY117" fmla="*/ 1430017 h 1812024"/>
                  <a:gd name="connsiteX118" fmla="*/ 4031312 w 4345388"/>
                  <a:gd name="connsiteY118" fmla="*/ 1441944 h 1812024"/>
                  <a:gd name="connsiteX119" fmla="*/ 4043239 w 4345388"/>
                  <a:gd name="connsiteY119" fmla="*/ 1465798 h 1812024"/>
                  <a:gd name="connsiteX120" fmla="*/ 4055166 w 4345388"/>
                  <a:gd name="connsiteY120" fmla="*/ 1469774 h 1812024"/>
                  <a:gd name="connsiteX121" fmla="*/ 4082995 w 4345388"/>
                  <a:gd name="connsiteY121" fmla="*/ 1477725 h 1812024"/>
                  <a:gd name="connsiteX122" fmla="*/ 4114801 w 4345388"/>
                  <a:gd name="connsiteY122" fmla="*/ 1481701 h 1812024"/>
                  <a:gd name="connsiteX123" fmla="*/ 4130703 w 4345388"/>
                  <a:gd name="connsiteY123" fmla="*/ 1485676 h 1812024"/>
                  <a:gd name="connsiteX124" fmla="*/ 4154557 w 4345388"/>
                  <a:gd name="connsiteY124" fmla="*/ 1477725 h 1812024"/>
                  <a:gd name="connsiteX125" fmla="*/ 4166484 w 4345388"/>
                  <a:gd name="connsiteY125" fmla="*/ 1465798 h 1812024"/>
                  <a:gd name="connsiteX126" fmla="*/ 4198289 w 4345388"/>
                  <a:gd name="connsiteY126" fmla="*/ 1414115 h 1812024"/>
                  <a:gd name="connsiteX127" fmla="*/ 4234070 w 4345388"/>
                  <a:gd name="connsiteY127" fmla="*/ 1418090 h 1812024"/>
                  <a:gd name="connsiteX128" fmla="*/ 4257924 w 4345388"/>
                  <a:gd name="connsiteY128" fmla="*/ 1437968 h 1812024"/>
                  <a:gd name="connsiteX129" fmla="*/ 4273827 w 4345388"/>
                  <a:gd name="connsiteY129" fmla="*/ 1449895 h 1812024"/>
                  <a:gd name="connsiteX130" fmla="*/ 4313583 w 4345388"/>
                  <a:gd name="connsiteY130" fmla="*/ 1485676 h 1812024"/>
                  <a:gd name="connsiteX131" fmla="*/ 4325510 w 4345388"/>
                  <a:gd name="connsiteY131" fmla="*/ 1505555 h 1812024"/>
                  <a:gd name="connsiteX132" fmla="*/ 4337437 w 4345388"/>
                  <a:gd name="connsiteY132" fmla="*/ 1533384 h 1812024"/>
                  <a:gd name="connsiteX133" fmla="*/ 4345388 w 4345388"/>
                  <a:gd name="connsiteY13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05594 w 4345388"/>
                  <a:gd name="connsiteY61" fmla="*/ 642838 h 1812024"/>
                  <a:gd name="connsiteX62" fmla="*/ 3025472 w 4345388"/>
                  <a:gd name="connsiteY62" fmla="*/ 567301 h 1812024"/>
                  <a:gd name="connsiteX63" fmla="*/ 3041374 w 4345388"/>
                  <a:gd name="connsiteY63" fmla="*/ 487788 h 1812024"/>
                  <a:gd name="connsiteX64" fmla="*/ 3049326 w 4345388"/>
                  <a:gd name="connsiteY64" fmla="*/ 471885 h 1812024"/>
                  <a:gd name="connsiteX65" fmla="*/ 3061253 w 4345388"/>
                  <a:gd name="connsiteY65" fmla="*/ 432128 h 1812024"/>
                  <a:gd name="connsiteX66" fmla="*/ 3085107 w 4345388"/>
                  <a:gd name="connsiteY66" fmla="*/ 376469 h 1812024"/>
                  <a:gd name="connsiteX67" fmla="*/ 3101009 w 4345388"/>
                  <a:gd name="connsiteY67" fmla="*/ 416226 h 1812024"/>
                  <a:gd name="connsiteX68" fmla="*/ 3104985 w 4345388"/>
                  <a:gd name="connsiteY68" fmla="*/ 440080 h 1812024"/>
                  <a:gd name="connsiteX69" fmla="*/ 3116912 w 4345388"/>
                  <a:gd name="connsiteY69" fmla="*/ 495739 h 1812024"/>
                  <a:gd name="connsiteX70" fmla="*/ 3136790 w 4345388"/>
                  <a:gd name="connsiteY70" fmla="*/ 555374 h 1812024"/>
                  <a:gd name="connsiteX71" fmla="*/ 3180522 w 4345388"/>
                  <a:gd name="connsiteY71" fmla="*/ 718375 h 1812024"/>
                  <a:gd name="connsiteX72" fmla="*/ 3196425 w 4345388"/>
                  <a:gd name="connsiteY72" fmla="*/ 770059 h 1812024"/>
                  <a:gd name="connsiteX73" fmla="*/ 3220279 w 4345388"/>
                  <a:gd name="connsiteY73" fmla="*/ 873426 h 1812024"/>
                  <a:gd name="connsiteX74" fmla="*/ 3248108 w 4345388"/>
                  <a:gd name="connsiteY74" fmla="*/ 964866 h 1812024"/>
                  <a:gd name="connsiteX75" fmla="*/ 3252084 w 4345388"/>
                  <a:gd name="connsiteY75" fmla="*/ 992695 h 1812024"/>
                  <a:gd name="connsiteX76" fmla="*/ 3267987 w 4345388"/>
                  <a:gd name="connsiteY76" fmla="*/ 1032452 h 1812024"/>
                  <a:gd name="connsiteX77" fmla="*/ 3271962 w 4345388"/>
                  <a:gd name="connsiteY77" fmla="*/ 1044379 h 1812024"/>
                  <a:gd name="connsiteX78" fmla="*/ 3283889 w 4345388"/>
                  <a:gd name="connsiteY78" fmla="*/ 1048355 h 1812024"/>
                  <a:gd name="connsiteX79" fmla="*/ 3291841 w 4345388"/>
                  <a:gd name="connsiteY79" fmla="*/ 1040403 h 1812024"/>
                  <a:gd name="connsiteX80" fmla="*/ 3307743 w 4345388"/>
                  <a:gd name="connsiteY80" fmla="*/ 1008598 h 1812024"/>
                  <a:gd name="connsiteX81" fmla="*/ 3315694 w 4345388"/>
                  <a:gd name="connsiteY81" fmla="*/ 984744 h 1812024"/>
                  <a:gd name="connsiteX82" fmla="*/ 3335573 w 4345388"/>
                  <a:gd name="connsiteY82" fmla="*/ 1016549 h 1812024"/>
                  <a:gd name="connsiteX83" fmla="*/ 3367378 w 4345388"/>
                  <a:gd name="connsiteY83" fmla="*/ 1088111 h 1812024"/>
                  <a:gd name="connsiteX84" fmla="*/ 3399183 w 4345388"/>
                  <a:gd name="connsiteY84" fmla="*/ 1143770 h 1812024"/>
                  <a:gd name="connsiteX85" fmla="*/ 3415086 w 4345388"/>
                  <a:gd name="connsiteY85" fmla="*/ 1139795 h 1812024"/>
                  <a:gd name="connsiteX86" fmla="*/ 3430988 w 4345388"/>
                  <a:gd name="connsiteY86" fmla="*/ 1111965 h 1812024"/>
                  <a:gd name="connsiteX87" fmla="*/ 3454842 w 4345388"/>
                  <a:gd name="connsiteY87" fmla="*/ 1060282 h 1812024"/>
                  <a:gd name="connsiteX88" fmla="*/ 3478696 w 4345388"/>
                  <a:gd name="connsiteY88" fmla="*/ 1008598 h 1812024"/>
                  <a:gd name="connsiteX89" fmla="*/ 3490623 w 4345388"/>
                  <a:gd name="connsiteY89" fmla="*/ 1004622 h 1812024"/>
                  <a:gd name="connsiteX90" fmla="*/ 3522428 w 4345388"/>
                  <a:gd name="connsiteY90" fmla="*/ 1048355 h 1812024"/>
                  <a:gd name="connsiteX91" fmla="*/ 3538331 w 4345388"/>
                  <a:gd name="connsiteY91" fmla="*/ 1068233 h 1812024"/>
                  <a:gd name="connsiteX92" fmla="*/ 3582063 w 4345388"/>
                  <a:gd name="connsiteY92" fmla="*/ 1151722 h 1812024"/>
                  <a:gd name="connsiteX93" fmla="*/ 3609893 w 4345388"/>
                  <a:gd name="connsiteY93" fmla="*/ 1203405 h 1812024"/>
                  <a:gd name="connsiteX94" fmla="*/ 3629771 w 4345388"/>
                  <a:gd name="connsiteY94" fmla="*/ 1251113 h 1812024"/>
                  <a:gd name="connsiteX95" fmla="*/ 3641698 w 4345388"/>
                  <a:gd name="connsiteY95" fmla="*/ 1267015 h 1812024"/>
                  <a:gd name="connsiteX96" fmla="*/ 3653625 w 4345388"/>
                  <a:gd name="connsiteY96" fmla="*/ 1294845 h 1812024"/>
                  <a:gd name="connsiteX97" fmla="*/ 3665552 w 4345388"/>
                  <a:gd name="connsiteY97" fmla="*/ 1282918 h 1812024"/>
                  <a:gd name="connsiteX98" fmla="*/ 3721211 w 4345388"/>
                  <a:gd name="connsiteY98" fmla="*/ 1111965 h 1812024"/>
                  <a:gd name="connsiteX99" fmla="*/ 3768919 w 4345388"/>
                  <a:gd name="connsiteY99" fmla="*/ 948963 h 1812024"/>
                  <a:gd name="connsiteX100" fmla="*/ 3776870 w 4345388"/>
                  <a:gd name="connsiteY100" fmla="*/ 897280 h 1812024"/>
                  <a:gd name="connsiteX101" fmla="*/ 3792773 w 4345388"/>
                  <a:gd name="connsiteY101" fmla="*/ 861499 h 1812024"/>
                  <a:gd name="connsiteX102" fmla="*/ 3800724 w 4345388"/>
                  <a:gd name="connsiteY102" fmla="*/ 837645 h 1812024"/>
                  <a:gd name="connsiteX103" fmla="*/ 3808675 w 4345388"/>
                  <a:gd name="connsiteY103" fmla="*/ 801864 h 1812024"/>
                  <a:gd name="connsiteX104" fmla="*/ 3824578 w 4345388"/>
                  <a:gd name="connsiteY104" fmla="*/ 778010 h 1812024"/>
                  <a:gd name="connsiteX105" fmla="*/ 3828554 w 4345388"/>
                  <a:gd name="connsiteY105" fmla="*/ 789937 h 1812024"/>
                  <a:gd name="connsiteX106" fmla="*/ 3836505 w 4345388"/>
                  <a:gd name="connsiteY106" fmla="*/ 801864 h 1812024"/>
                  <a:gd name="connsiteX107" fmla="*/ 3840481 w 4345388"/>
                  <a:gd name="connsiteY107" fmla="*/ 829694 h 1812024"/>
                  <a:gd name="connsiteX108" fmla="*/ 3884213 w 4345388"/>
                  <a:gd name="connsiteY108" fmla="*/ 992695 h 1812024"/>
                  <a:gd name="connsiteX109" fmla="*/ 3896140 w 4345388"/>
                  <a:gd name="connsiteY109" fmla="*/ 1024501 h 1812024"/>
                  <a:gd name="connsiteX110" fmla="*/ 3904091 w 4345388"/>
                  <a:gd name="connsiteY110" fmla="*/ 1064257 h 1812024"/>
                  <a:gd name="connsiteX111" fmla="*/ 3916018 w 4345388"/>
                  <a:gd name="connsiteY111" fmla="*/ 1115941 h 1812024"/>
                  <a:gd name="connsiteX112" fmla="*/ 3947823 w 4345388"/>
                  <a:gd name="connsiteY112" fmla="*/ 1219308 h 1812024"/>
                  <a:gd name="connsiteX113" fmla="*/ 3959750 w 4345388"/>
                  <a:gd name="connsiteY113" fmla="*/ 1239186 h 1812024"/>
                  <a:gd name="connsiteX114" fmla="*/ 3971677 w 4345388"/>
                  <a:gd name="connsiteY114" fmla="*/ 1286894 h 1812024"/>
                  <a:gd name="connsiteX115" fmla="*/ 3995531 w 4345388"/>
                  <a:gd name="connsiteY115" fmla="*/ 1394236 h 1812024"/>
                  <a:gd name="connsiteX116" fmla="*/ 4023361 w 4345388"/>
                  <a:gd name="connsiteY116" fmla="*/ 1430017 h 1812024"/>
                  <a:gd name="connsiteX117" fmla="*/ 4031312 w 4345388"/>
                  <a:gd name="connsiteY117" fmla="*/ 1441944 h 1812024"/>
                  <a:gd name="connsiteX118" fmla="*/ 4043239 w 4345388"/>
                  <a:gd name="connsiteY118" fmla="*/ 1465798 h 1812024"/>
                  <a:gd name="connsiteX119" fmla="*/ 4055166 w 4345388"/>
                  <a:gd name="connsiteY119" fmla="*/ 1469774 h 1812024"/>
                  <a:gd name="connsiteX120" fmla="*/ 4082995 w 4345388"/>
                  <a:gd name="connsiteY120" fmla="*/ 1477725 h 1812024"/>
                  <a:gd name="connsiteX121" fmla="*/ 4114801 w 4345388"/>
                  <a:gd name="connsiteY121" fmla="*/ 1481701 h 1812024"/>
                  <a:gd name="connsiteX122" fmla="*/ 4130703 w 4345388"/>
                  <a:gd name="connsiteY122" fmla="*/ 1485676 h 1812024"/>
                  <a:gd name="connsiteX123" fmla="*/ 4154557 w 4345388"/>
                  <a:gd name="connsiteY123" fmla="*/ 1477725 h 1812024"/>
                  <a:gd name="connsiteX124" fmla="*/ 4166484 w 4345388"/>
                  <a:gd name="connsiteY124" fmla="*/ 1465798 h 1812024"/>
                  <a:gd name="connsiteX125" fmla="*/ 4198289 w 4345388"/>
                  <a:gd name="connsiteY125" fmla="*/ 1414115 h 1812024"/>
                  <a:gd name="connsiteX126" fmla="*/ 4234070 w 4345388"/>
                  <a:gd name="connsiteY126" fmla="*/ 1418090 h 1812024"/>
                  <a:gd name="connsiteX127" fmla="*/ 4257924 w 4345388"/>
                  <a:gd name="connsiteY127" fmla="*/ 1437968 h 1812024"/>
                  <a:gd name="connsiteX128" fmla="*/ 4273827 w 4345388"/>
                  <a:gd name="connsiteY128" fmla="*/ 1449895 h 1812024"/>
                  <a:gd name="connsiteX129" fmla="*/ 4313583 w 4345388"/>
                  <a:gd name="connsiteY129" fmla="*/ 1485676 h 1812024"/>
                  <a:gd name="connsiteX130" fmla="*/ 4325510 w 4345388"/>
                  <a:gd name="connsiteY130" fmla="*/ 1505555 h 1812024"/>
                  <a:gd name="connsiteX131" fmla="*/ 4337437 w 4345388"/>
                  <a:gd name="connsiteY131" fmla="*/ 1533384 h 1812024"/>
                  <a:gd name="connsiteX132" fmla="*/ 4345388 w 4345388"/>
                  <a:gd name="connsiteY13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25472 w 4345388"/>
                  <a:gd name="connsiteY61" fmla="*/ 567301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3010724 w 4345388"/>
                  <a:gd name="connsiteY60" fmla="*/ 550095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10724 w 4345388"/>
                  <a:gd name="connsiteY60" fmla="*/ 550095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085107 w 4345388"/>
                  <a:gd name="connsiteY63" fmla="*/ 376469 h 1812024"/>
                  <a:gd name="connsiteX64" fmla="*/ 3101009 w 4345388"/>
                  <a:gd name="connsiteY64" fmla="*/ 416226 h 1812024"/>
                  <a:gd name="connsiteX65" fmla="*/ 3104985 w 4345388"/>
                  <a:gd name="connsiteY65" fmla="*/ 440080 h 1812024"/>
                  <a:gd name="connsiteX66" fmla="*/ 3116912 w 4345388"/>
                  <a:gd name="connsiteY66" fmla="*/ 495739 h 1812024"/>
                  <a:gd name="connsiteX67" fmla="*/ 3136790 w 4345388"/>
                  <a:gd name="connsiteY67" fmla="*/ 555374 h 1812024"/>
                  <a:gd name="connsiteX68" fmla="*/ 3180522 w 4345388"/>
                  <a:gd name="connsiteY68" fmla="*/ 718375 h 1812024"/>
                  <a:gd name="connsiteX69" fmla="*/ 3196425 w 4345388"/>
                  <a:gd name="connsiteY69" fmla="*/ 770059 h 1812024"/>
                  <a:gd name="connsiteX70" fmla="*/ 3220279 w 4345388"/>
                  <a:gd name="connsiteY70" fmla="*/ 873426 h 1812024"/>
                  <a:gd name="connsiteX71" fmla="*/ 3248108 w 4345388"/>
                  <a:gd name="connsiteY71" fmla="*/ 964866 h 1812024"/>
                  <a:gd name="connsiteX72" fmla="*/ 3252084 w 4345388"/>
                  <a:gd name="connsiteY72" fmla="*/ 992695 h 1812024"/>
                  <a:gd name="connsiteX73" fmla="*/ 3267987 w 4345388"/>
                  <a:gd name="connsiteY73" fmla="*/ 1032452 h 1812024"/>
                  <a:gd name="connsiteX74" fmla="*/ 3271962 w 4345388"/>
                  <a:gd name="connsiteY74" fmla="*/ 1044379 h 1812024"/>
                  <a:gd name="connsiteX75" fmla="*/ 3283889 w 4345388"/>
                  <a:gd name="connsiteY75" fmla="*/ 1048355 h 1812024"/>
                  <a:gd name="connsiteX76" fmla="*/ 3291841 w 4345388"/>
                  <a:gd name="connsiteY76" fmla="*/ 1040403 h 1812024"/>
                  <a:gd name="connsiteX77" fmla="*/ 3307743 w 4345388"/>
                  <a:gd name="connsiteY77" fmla="*/ 1008598 h 1812024"/>
                  <a:gd name="connsiteX78" fmla="*/ 3315694 w 4345388"/>
                  <a:gd name="connsiteY78" fmla="*/ 984744 h 1812024"/>
                  <a:gd name="connsiteX79" fmla="*/ 3335573 w 4345388"/>
                  <a:gd name="connsiteY79" fmla="*/ 1016549 h 1812024"/>
                  <a:gd name="connsiteX80" fmla="*/ 3367378 w 4345388"/>
                  <a:gd name="connsiteY80" fmla="*/ 1088111 h 1812024"/>
                  <a:gd name="connsiteX81" fmla="*/ 3399183 w 4345388"/>
                  <a:gd name="connsiteY81" fmla="*/ 1143770 h 1812024"/>
                  <a:gd name="connsiteX82" fmla="*/ 3415086 w 4345388"/>
                  <a:gd name="connsiteY82" fmla="*/ 1139795 h 1812024"/>
                  <a:gd name="connsiteX83" fmla="*/ 3430988 w 4345388"/>
                  <a:gd name="connsiteY83" fmla="*/ 1111965 h 1812024"/>
                  <a:gd name="connsiteX84" fmla="*/ 3454842 w 4345388"/>
                  <a:gd name="connsiteY84" fmla="*/ 1060282 h 1812024"/>
                  <a:gd name="connsiteX85" fmla="*/ 3478696 w 4345388"/>
                  <a:gd name="connsiteY85" fmla="*/ 1008598 h 1812024"/>
                  <a:gd name="connsiteX86" fmla="*/ 3490623 w 4345388"/>
                  <a:gd name="connsiteY86" fmla="*/ 1004622 h 1812024"/>
                  <a:gd name="connsiteX87" fmla="*/ 3522428 w 4345388"/>
                  <a:gd name="connsiteY87" fmla="*/ 1048355 h 1812024"/>
                  <a:gd name="connsiteX88" fmla="*/ 3538331 w 4345388"/>
                  <a:gd name="connsiteY88" fmla="*/ 1068233 h 1812024"/>
                  <a:gd name="connsiteX89" fmla="*/ 3582063 w 4345388"/>
                  <a:gd name="connsiteY89" fmla="*/ 1151722 h 1812024"/>
                  <a:gd name="connsiteX90" fmla="*/ 3609893 w 4345388"/>
                  <a:gd name="connsiteY90" fmla="*/ 1203405 h 1812024"/>
                  <a:gd name="connsiteX91" fmla="*/ 3629771 w 4345388"/>
                  <a:gd name="connsiteY91" fmla="*/ 1251113 h 1812024"/>
                  <a:gd name="connsiteX92" fmla="*/ 3641698 w 4345388"/>
                  <a:gd name="connsiteY92" fmla="*/ 1267015 h 1812024"/>
                  <a:gd name="connsiteX93" fmla="*/ 3653625 w 4345388"/>
                  <a:gd name="connsiteY93" fmla="*/ 1294845 h 1812024"/>
                  <a:gd name="connsiteX94" fmla="*/ 3665552 w 4345388"/>
                  <a:gd name="connsiteY94" fmla="*/ 1282918 h 1812024"/>
                  <a:gd name="connsiteX95" fmla="*/ 3721211 w 4345388"/>
                  <a:gd name="connsiteY95" fmla="*/ 1111965 h 1812024"/>
                  <a:gd name="connsiteX96" fmla="*/ 3768919 w 4345388"/>
                  <a:gd name="connsiteY96" fmla="*/ 948963 h 1812024"/>
                  <a:gd name="connsiteX97" fmla="*/ 3776870 w 4345388"/>
                  <a:gd name="connsiteY97" fmla="*/ 897280 h 1812024"/>
                  <a:gd name="connsiteX98" fmla="*/ 3792773 w 4345388"/>
                  <a:gd name="connsiteY98" fmla="*/ 861499 h 1812024"/>
                  <a:gd name="connsiteX99" fmla="*/ 3800724 w 4345388"/>
                  <a:gd name="connsiteY99" fmla="*/ 837645 h 1812024"/>
                  <a:gd name="connsiteX100" fmla="*/ 3808675 w 4345388"/>
                  <a:gd name="connsiteY100" fmla="*/ 801864 h 1812024"/>
                  <a:gd name="connsiteX101" fmla="*/ 3824578 w 4345388"/>
                  <a:gd name="connsiteY101" fmla="*/ 778010 h 1812024"/>
                  <a:gd name="connsiteX102" fmla="*/ 3828554 w 4345388"/>
                  <a:gd name="connsiteY102" fmla="*/ 789937 h 1812024"/>
                  <a:gd name="connsiteX103" fmla="*/ 3836505 w 4345388"/>
                  <a:gd name="connsiteY103" fmla="*/ 801864 h 1812024"/>
                  <a:gd name="connsiteX104" fmla="*/ 3840481 w 4345388"/>
                  <a:gd name="connsiteY104" fmla="*/ 829694 h 1812024"/>
                  <a:gd name="connsiteX105" fmla="*/ 3884213 w 4345388"/>
                  <a:gd name="connsiteY105" fmla="*/ 992695 h 1812024"/>
                  <a:gd name="connsiteX106" fmla="*/ 3896140 w 4345388"/>
                  <a:gd name="connsiteY106" fmla="*/ 1024501 h 1812024"/>
                  <a:gd name="connsiteX107" fmla="*/ 3904091 w 4345388"/>
                  <a:gd name="connsiteY107" fmla="*/ 1064257 h 1812024"/>
                  <a:gd name="connsiteX108" fmla="*/ 3916018 w 4345388"/>
                  <a:gd name="connsiteY108" fmla="*/ 1115941 h 1812024"/>
                  <a:gd name="connsiteX109" fmla="*/ 3947823 w 4345388"/>
                  <a:gd name="connsiteY109" fmla="*/ 1219308 h 1812024"/>
                  <a:gd name="connsiteX110" fmla="*/ 3959750 w 4345388"/>
                  <a:gd name="connsiteY110" fmla="*/ 1239186 h 1812024"/>
                  <a:gd name="connsiteX111" fmla="*/ 3971677 w 4345388"/>
                  <a:gd name="connsiteY111" fmla="*/ 1286894 h 1812024"/>
                  <a:gd name="connsiteX112" fmla="*/ 3995531 w 4345388"/>
                  <a:gd name="connsiteY112" fmla="*/ 1394236 h 1812024"/>
                  <a:gd name="connsiteX113" fmla="*/ 4023361 w 4345388"/>
                  <a:gd name="connsiteY113" fmla="*/ 1430017 h 1812024"/>
                  <a:gd name="connsiteX114" fmla="*/ 4031312 w 4345388"/>
                  <a:gd name="connsiteY114" fmla="*/ 1441944 h 1812024"/>
                  <a:gd name="connsiteX115" fmla="*/ 4043239 w 4345388"/>
                  <a:gd name="connsiteY115" fmla="*/ 1465798 h 1812024"/>
                  <a:gd name="connsiteX116" fmla="*/ 4055166 w 4345388"/>
                  <a:gd name="connsiteY116" fmla="*/ 1469774 h 1812024"/>
                  <a:gd name="connsiteX117" fmla="*/ 4082995 w 4345388"/>
                  <a:gd name="connsiteY117" fmla="*/ 1477725 h 1812024"/>
                  <a:gd name="connsiteX118" fmla="*/ 4114801 w 4345388"/>
                  <a:gd name="connsiteY118" fmla="*/ 1481701 h 1812024"/>
                  <a:gd name="connsiteX119" fmla="*/ 4130703 w 4345388"/>
                  <a:gd name="connsiteY119" fmla="*/ 1485676 h 1812024"/>
                  <a:gd name="connsiteX120" fmla="*/ 4154557 w 4345388"/>
                  <a:gd name="connsiteY120" fmla="*/ 1477725 h 1812024"/>
                  <a:gd name="connsiteX121" fmla="*/ 4166484 w 4345388"/>
                  <a:gd name="connsiteY121" fmla="*/ 1465798 h 1812024"/>
                  <a:gd name="connsiteX122" fmla="*/ 4198289 w 4345388"/>
                  <a:gd name="connsiteY122" fmla="*/ 1414115 h 1812024"/>
                  <a:gd name="connsiteX123" fmla="*/ 4234070 w 4345388"/>
                  <a:gd name="connsiteY123" fmla="*/ 1418090 h 1812024"/>
                  <a:gd name="connsiteX124" fmla="*/ 4257924 w 4345388"/>
                  <a:gd name="connsiteY124" fmla="*/ 1437968 h 1812024"/>
                  <a:gd name="connsiteX125" fmla="*/ 4273827 w 4345388"/>
                  <a:gd name="connsiteY125" fmla="*/ 1449895 h 1812024"/>
                  <a:gd name="connsiteX126" fmla="*/ 4313583 w 4345388"/>
                  <a:gd name="connsiteY126" fmla="*/ 1485676 h 1812024"/>
                  <a:gd name="connsiteX127" fmla="*/ 4325510 w 4345388"/>
                  <a:gd name="connsiteY127" fmla="*/ 1505555 h 1812024"/>
                  <a:gd name="connsiteX128" fmla="*/ 4337437 w 4345388"/>
                  <a:gd name="connsiteY128" fmla="*/ 1533384 h 1812024"/>
                  <a:gd name="connsiteX129" fmla="*/ 4345388 w 4345388"/>
                  <a:gd name="connsiteY12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01009 w 4345388"/>
                  <a:gd name="connsiteY63" fmla="*/ 416226 h 1812024"/>
                  <a:gd name="connsiteX64" fmla="*/ 3104985 w 4345388"/>
                  <a:gd name="connsiteY64" fmla="*/ 440080 h 1812024"/>
                  <a:gd name="connsiteX65" fmla="*/ 3116912 w 4345388"/>
                  <a:gd name="connsiteY65" fmla="*/ 495739 h 1812024"/>
                  <a:gd name="connsiteX66" fmla="*/ 3136790 w 4345388"/>
                  <a:gd name="connsiteY66" fmla="*/ 555374 h 1812024"/>
                  <a:gd name="connsiteX67" fmla="*/ 3180522 w 4345388"/>
                  <a:gd name="connsiteY67" fmla="*/ 718375 h 1812024"/>
                  <a:gd name="connsiteX68" fmla="*/ 3196425 w 4345388"/>
                  <a:gd name="connsiteY68" fmla="*/ 770059 h 1812024"/>
                  <a:gd name="connsiteX69" fmla="*/ 3220279 w 4345388"/>
                  <a:gd name="connsiteY69" fmla="*/ 873426 h 1812024"/>
                  <a:gd name="connsiteX70" fmla="*/ 3248108 w 4345388"/>
                  <a:gd name="connsiteY70" fmla="*/ 964866 h 1812024"/>
                  <a:gd name="connsiteX71" fmla="*/ 3252084 w 4345388"/>
                  <a:gd name="connsiteY71" fmla="*/ 992695 h 1812024"/>
                  <a:gd name="connsiteX72" fmla="*/ 3267987 w 4345388"/>
                  <a:gd name="connsiteY72" fmla="*/ 1032452 h 1812024"/>
                  <a:gd name="connsiteX73" fmla="*/ 3271962 w 4345388"/>
                  <a:gd name="connsiteY73" fmla="*/ 1044379 h 1812024"/>
                  <a:gd name="connsiteX74" fmla="*/ 3283889 w 4345388"/>
                  <a:gd name="connsiteY74" fmla="*/ 1048355 h 1812024"/>
                  <a:gd name="connsiteX75" fmla="*/ 3291841 w 4345388"/>
                  <a:gd name="connsiteY75" fmla="*/ 1040403 h 1812024"/>
                  <a:gd name="connsiteX76" fmla="*/ 3307743 w 4345388"/>
                  <a:gd name="connsiteY76" fmla="*/ 1008598 h 1812024"/>
                  <a:gd name="connsiteX77" fmla="*/ 3315694 w 4345388"/>
                  <a:gd name="connsiteY77" fmla="*/ 984744 h 1812024"/>
                  <a:gd name="connsiteX78" fmla="*/ 3335573 w 4345388"/>
                  <a:gd name="connsiteY78" fmla="*/ 1016549 h 1812024"/>
                  <a:gd name="connsiteX79" fmla="*/ 3367378 w 4345388"/>
                  <a:gd name="connsiteY79" fmla="*/ 1088111 h 1812024"/>
                  <a:gd name="connsiteX80" fmla="*/ 3399183 w 4345388"/>
                  <a:gd name="connsiteY80" fmla="*/ 1143770 h 1812024"/>
                  <a:gd name="connsiteX81" fmla="*/ 3415086 w 4345388"/>
                  <a:gd name="connsiteY81" fmla="*/ 1139795 h 1812024"/>
                  <a:gd name="connsiteX82" fmla="*/ 3430988 w 4345388"/>
                  <a:gd name="connsiteY82" fmla="*/ 1111965 h 1812024"/>
                  <a:gd name="connsiteX83" fmla="*/ 3454842 w 4345388"/>
                  <a:gd name="connsiteY83" fmla="*/ 1060282 h 1812024"/>
                  <a:gd name="connsiteX84" fmla="*/ 3478696 w 4345388"/>
                  <a:gd name="connsiteY84" fmla="*/ 1008598 h 1812024"/>
                  <a:gd name="connsiteX85" fmla="*/ 3490623 w 4345388"/>
                  <a:gd name="connsiteY85" fmla="*/ 1004622 h 1812024"/>
                  <a:gd name="connsiteX86" fmla="*/ 3522428 w 4345388"/>
                  <a:gd name="connsiteY86" fmla="*/ 1048355 h 1812024"/>
                  <a:gd name="connsiteX87" fmla="*/ 3538331 w 4345388"/>
                  <a:gd name="connsiteY87" fmla="*/ 1068233 h 1812024"/>
                  <a:gd name="connsiteX88" fmla="*/ 3582063 w 4345388"/>
                  <a:gd name="connsiteY88" fmla="*/ 1151722 h 1812024"/>
                  <a:gd name="connsiteX89" fmla="*/ 3609893 w 4345388"/>
                  <a:gd name="connsiteY89" fmla="*/ 1203405 h 1812024"/>
                  <a:gd name="connsiteX90" fmla="*/ 3629771 w 4345388"/>
                  <a:gd name="connsiteY90" fmla="*/ 1251113 h 1812024"/>
                  <a:gd name="connsiteX91" fmla="*/ 3641698 w 4345388"/>
                  <a:gd name="connsiteY91" fmla="*/ 1267015 h 1812024"/>
                  <a:gd name="connsiteX92" fmla="*/ 3653625 w 4345388"/>
                  <a:gd name="connsiteY92" fmla="*/ 1294845 h 1812024"/>
                  <a:gd name="connsiteX93" fmla="*/ 3665552 w 4345388"/>
                  <a:gd name="connsiteY93" fmla="*/ 1282918 h 1812024"/>
                  <a:gd name="connsiteX94" fmla="*/ 3721211 w 4345388"/>
                  <a:gd name="connsiteY94" fmla="*/ 1111965 h 1812024"/>
                  <a:gd name="connsiteX95" fmla="*/ 3768919 w 4345388"/>
                  <a:gd name="connsiteY95" fmla="*/ 948963 h 1812024"/>
                  <a:gd name="connsiteX96" fmla="*/ 3776870 w 4345388"/>
                  <a:gd name="connsiteY96" fmla="*/ 897280 h 1812024"/>
                  <a:gd name="connsiteX97" fmla="*/ 3792773 w 4345388"/>
                  <a:gd name="connsiteY97" fmla="*/ 861499 h 1812024"/>
                  <a:gd name="connsiteX98" fmla="*/ 3800724 w 4345388"/>
                  <a:gd name="connsiteY98" fmla="*/ 837645 h 1812024"/>
                  <a:gd name="connsiteX99" fmla="*/ 3808675 w 4345388"/>
                  <a:gd name="connsiteY99" fmla="*/ 801864 h 1812024"/>
                  <a:gd name="connsiteX100" fmla="*/ 3824578 w 4345388"/>
                  <a:gd name="connsiteY100" fmla="*/ 778010 h 1812024"/>
                  <a:gd name="connsiteX101" fmla="*/ 3828554 w 4345388"/>
                  <a:gd name="connsiteY101" fmla="*/ 789937 h 1812024"/>
                  <a:gd name="connsiteX102" fmla="*/ 3836505 w 4345388"/>
                  <a:gd name="connsiteY102" fmla="*/ 801864 h 1812024"/>
                  <a:gd name="connsiteX103" fmla="*/ 3840481 w 4345388"/>
                  <a:gd name="connsiteY103" fmla="*/ 829694 h 1812024"/>
                  <a:gd name="connsiteX104" fmla="*/ 3884213 w 4345388"/>
                  <a:gd name="connsiteY104" fmla="*/ 992695 h 1812024"/>
                  <a:gd name="connsiteX105" fmla="*/ 3896140 w 4345388"/>
                  <a:gd name="connsiteY105" fmla="*/ 1024501 h 1812024"/>
                  <a:gd name="connsiteX106" fmla="*/ 3904091 w 4345388"/>
                  <a:gd name="connsiteY106" fmla="*/ 1064257 h 1812024"/>
                  <a:gd name="connsiteX107" fmla="*/ 3916018 w 4345388"/>
                  <a:gd name="connsiteY107" fmla="*/ 1115941 h 1812024"/>
                  <a:gd name="connsiteX108" fmla="*/ 3947823 w 4345388"/>
                  <a:gd name="connsiteY108" fmla="*/ 1219308 h 1812024"/>
                  <a:gd name="connsiteX109" fmla="*/ 3959750 w 4345388"/>
                  <a:gd name="connsiteY109" fmla="*/ 1239186 h 1812024"/>
                  <a:gd name="connsiteX110" fmla="*/ 3971677 w 4345388"/>
                  <a:gd name="connsiteY110" fmla="*/ 1286894 h 1812024"/>
                  <a:gd name="connsiteX111" fmla="*/ 3995531 w 4345388"/>
                  <a:gd name="connsiteY111" fmla="*/ 1394236 h 1812024"/>
                  <a:gd name="connsiteX112" fmla="*/ 4023361 w 4345388"/>
                  <a:gd name="connsiteY112" fmla="*/ 1430017 h 1812024"/>
                  <a:gd name="connsiteX113" fmla="*/ 4031312 w 4345388"/>
                  <a:gd name="connsiteY113" fmla="*/ 1441944 h 1812024"/>
                  <a:gd name="connsiteX114" fmla="*/ 4043239 w 4345388"/>
                  <a:gd name="connsiteY114" fmla="*/ 1465798 h 1812024"/>
                  <a:gd name="connsiteX115" fmla="*/ 4055166 w 4345388"/>
                  <a:gd name="connsiteY115" fmla="*/ 1469774 h 1812024"/>
                  <a:gd name="connsiteX116" fmla="*/ 4082995 w 4345388"/>
                  <a:gd name="connsiteY116" fmla="*/ 1477725 h 1812024"/>
                  <a:gd name="connsiteX117" fmla="*/ 4114801 w 4345388"/>
                  <a:gd name="connsiteY117" fmla="*/ 1481701 h 1812024"/>
                  <a:gd name="connsiteX118" fmla="*/ 4130703 w 4345388"/>
                  <a:gd name="connsiteY118" fmla="*/ 1485676 h 1812024"/>
                  <a:gd name="connsiteX119" fmla="*/ 4154557 w 4345388"/>
                  <a:gd name="connsiteY119" fmla="*/ 1477725 h 1812024"/>
                  <a:gd name="connsiteX120" fmla="*/ 4166484 w 4345388"/>
                  <a:gd name="connsiteY120" fmla="*/ 1465798 h 1812024"/>
                  <a:gd name="connsiteX121" fmla="*/ 4198289 w 4345388"/>
                  <a:gd name="connsiteY121" fmla="*/ 1414115 h 1812024"/>
                  <a:gd name="connsiteX122" fmla="*/ 4234070 w 4345388"/>
                  <a:gd name="connsiteY122" fmla="*/ 1418090 h 1812024"/>
                  <a:gd name="connsiteX123" fmla="*/ 4257924 w 4345388"/>
                  <a:gd name="connsiteY123" fmla="*/ 1437968 h 1812024"/>
                  <a:gd name="connsiteX124" fmla="*/ 4273827 w 4345388"/>
                  <a:gd name="connsiteY124" fmla="*/ 1449895 h 1812024"/>
                  <a:gd name="connsiteX125" fmla="*/ 4313583 w 4345388"/>
                  <a:gd name="connsiteY125" fmla="*/ 1485676 h 1812024"/>
                  <a:gd name="connsiteX126" fmla="*/ 4325510 w 4345388"/>
                  <a:gd name="connsiteY126" fmla="*/ 1505555 h 1812024"/>
                  <a:gd name="connsiteX127" fmla="*/ 4337437 w 4345388"/>
                  <a:gd name="connsiteY127" fmla="*/ 1533384 h 1812024"/>
                  <a:gd name="connsiteX128" fmla="*/ 4345388 w 4345388"/>
                  <a:gd name="connsiteY12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04985 w 4345388"/>
                  <a:gd name="connsiteY63" fmla="*/ 440080 h 1812024"/>
                  <a:gd name="connsiteX64" fmla="*/ 3116912 w 4345388"/>
                  <a:gd name="connsiteY64" fmla="*/ 495739 h 1812024"/>
                  <a:gd name="connsiteX65" fmla="*/ 3136790 w 4345388"/>
                  <a:gd name="connsiteY65" fmla="*/ 555374 h 1812024"/>
                  <a:gd name="connsiteX66" fmla="*/ 3180522 w 4345388"/>
                  <a:gd name="connsiteY66" fmla="*/ 718375 h 1812024"/>
                  <a:gd name="connsiteX67" fmla="*/ 3196425 w 4345388"/>
                  <a:gd name="connsiteY67" fmla="*/ 770059 h 1812024"/>
                  <a:gd name="connsiteX68" fmla="*/ 3220279 w 4345388"/>
                  <a:gd name="connsiteY68" fmla="*/ 873426 h 1812024"/>
                  <a:gd name="connsiteX69" fmla="*/ 3248108 w 4345388"/>
                  <a:gd name="connsiteY69" fmla="*/ 964866 h 1812024"/>
                  <a:gd name="connsiteX70" fmla="*/ 3252084 w 4345388"/>
                  <a:gd name="connsiteY70" fmla="*/ 992695 h 1812024"/>
                  <a:gd name="connsiteX71" fmla="*/ 3267987 w 4345388"/>
                  <a:gd name="connsiteY71" fmla="*/ 1032452 h 1812024"/>
                  <a:gd name="connsiteX72" fmla="*/ 3271962 w 4345388"/>
                  <a:gd name="connsiteY72" fmla="*/ 1044379 h 1812024"/>
                  <a:gd name="connsiteX73" fmla="*/ 3283889 w 4345388"/>
                  <a:gd name="connsiteY73" fmla="*/ 1048355 h 1812024"/>
                  <a:gd name="connsiteX74" fmla="*/ 3291841 w 4345388"/>
                  <a:gd name="connsiteY74" fmla="*/ 1040403 h 1812024"/>
                  <a:gd name="connsiteX75" fmla="*/ 3307743 w 4345388"/>
                  <a:gd name="connsiteY75" fmla="*/ 1008598 h 1812024"/>
                  <a:gd name="connsiteX76" fmla="*/ 3315694 w 4345388"/>
                  <a:gd name="connsiteY76" fmla="*/ 984744 h 1812024"/>
                  <a:gd name="connsiteX77" fmla="*/ 3335573 w 4345388"/>
                  <a:gd name="connsiteY77" fmla="*/ 1016549 h 1812024"/>
                  <a:gd name="connsiteX78" fmla="*/ 3367378 w 4345388"/>
                  <a:gd name="connsiteY78" fmla="*/ 1088111 h 1812024"/>
                  <a:gd name="connsiteX79" fmla="*/ 3399183 w 4345388"/>
                  <a:gd name="connsiteY79" fmla="*/ 1143770 h 1812024"/>
                  <a:gd name="connsiteX80" fmla="*/ 3415086 w 4345388"/>
                  <a:gd name="connsiteY80" fmla="*/ 1139795 h 1812024"/>
                  <a:gd name="connsiteX81" fmla="*/ 3430988 w 4345388"/>
                  <a:gd name="connsiteY81" fmla="*/ 1111965 h 1812024"/>
                  <a:gd name="connsiteX82" fmla="*/ 3454842 w 4345388"/>
                  <a:gd name="connsiteY82" fmla="*/ 1060282 h 1812024"/>
                  <a:gd name="connsiteX83" fmla="*/ 3478696 w 4345388"/>
                  <a:gd name="connsiteY83" fmla="*/ 1008598 h 1812024"/>
                  <a:gd name="connsiteX84" fmla="*/ 3490623 w 4345388"/>
                  <a:gd name="connsiteY84" fmla="*/ 1004622 h 1812024"/>
                  <a:gd name="connsiteX85" fmla="*/ 3522428 w 4345388"/>
                  <a:gd name="connsiteY85" fmla="*/ 1048355 h 1812024"/>
                  <a:gd name="connsiteX86" fmla="*/ 3538331 w 4345388"/>
                  <a:gd name="connsiteY86" fmla="*/ 1068233 h 1812024"/>
                  <a:gd name="connsiteX87" fmla="*/ 3582063 w 4345388"/>
                  <a:gd name="connsiteY87" fmla="*/ 1151722 h 1812024"/>
                  <a:gd name="connsiteX88" fmla="*/ 3609893 w 4345388"/>
                  <a:gd name="connsiteY88" fmla="*/ 1203405 h 1812024"/>
                  <a:gd name="connsiteX89" fmla="*/ 3629771 w 4345388"/>
                  <a:gd name="connsiteY89" fmla="*/ 1251113 h 1812024"/>
                  <a:gd name="connsiteX90" fmla="*/ 3641698 w 4345388"/>
                  <a:gd name="connsiteY90" fmla="*/ 1267015 h 1812024"/>
                  <a:gd name="connsiteX91" fmla="*/ 3653625 w 4345388"/>
                  <a:gd name="connsiteY91" fmla="*/ 1294845 h 1812024"/>
                  <a:gd name="connsiteX92" fmla="*/ 3665552 w 4345388"/>
                  <a:gd name="connsiteY92" fmla="*/ 1282918 h 1812024"/>
                  <a:gd name="connsiteX93" fmla="*/ 3721211 w 4345388"/>
                  <a:gd name="connsiteY93" fmla="*/ 1111965 h 1812024"/>
                  <a:gd name="connsiteX94" fmla="*/ 3768919 w 4345388"/>
                  <a:gd name="connsiteY94" fmla="*/ 948963 h 1812024"/>
                  <a:gd name="connsiteX95" fmla="*/ 3776870 w 4345388"/>
                  <a:gd name="connsiteY95" fmla="*/ 897280 h 1812024"/>
                  <a:gd name="connsiteX96" fmla="*/ 3792773 w 4345388"/>
                  <a:gd name="connsiteY96" fmla="*/ 861499 h 1812024"/>
                  <a:gd name="connsiteX97" fmla="*/ 3800724 w 4345388"/>
                  <a:gd name="connsiteY97" fmla="*/ 837645 h 1812024"/>
                  <a:gd name="connsiteX98" fmla="*/ 3808675 w 4345388"/>
                  <a:gd name="connsiteY98" fmla="*/ 801864 h 1812024"/>
                  <a:gd name="connsiteX99" fmla="*/ 3824578 w 4345388"/>
                  <a:gd name="connsiteY99" fmla="*/ 778010 h 1812024"/>
                  <a:gd name="connsiteX100" fmla="*/ 3828554 w 4345388"/>
                  <a:gd name="connsiteY100" fmla="*/ 789937 h 1812024"/>
                  <a:gd name="connsiteX101" fmla="*/ 3836505 w 4345388"/>
                  <a:gd name="connsiteY101" fmla="*/ 801864 h 1812024"/>
                  <a:gd name="connsiteX102" fmla="*/ 3840481 w 4345388"/>
                  <a:gd name="connsiteY102" fmla="*/ 829694 h 1812024"/>
                  <a:gd name="connsiteX103" fmla="*/ 3884213 w 4345388"/>
                  <a:gd name="connsiteY103" fmla="*/ 992695 h 1812024"/>
                  <a:gd name="connsiteX104" fmla="*/ 3896140 w 4345388"/>
                  <a:gd name="connsiteY104" fmla="*/ 1024501 h 1812024"/>
                  <a:gd name="connsiteX105" fmla="*/ 3904091 w 4345388"/>
                  <a:gd name="connsiteY105" fmla="*/ 1064257 h 1812024"/>
                  <a:gd name="connsiteX106" fmla="*/ 3916018 w 4345388"/>
                  <a:gd name="connsiteY106" fmla="*/ 1115941 h 1812024"/>
                  <a:gd name="connsiteX107" fmla="*/ 3947823 w 4345388"/>
                  <a:gd name="connsiteY107" fmla="*/ 1219308 h 1812024"/>
                  <a:gd name="connsiteX108" fmla="*/ 3959750 w 4345388"/>
                  <a:gd name="connsiteY108" fmla="*/ 1239186 h 1812024"/>
                  <a:gd name="connsiteX109" fmla="*/ 3971677 w 4345388"/>
                  <a:gd name="connsiteY109" fmla="*/ 1286894 h 1812024"/>
                  <a:gd name="connsiteX110" fmla="*/ 3995531 w 4345388"/>
                  <a:gd name="connsiteY110" fmla="*/ 1394236 h 1812024"/>
                  <a:gd name="connsiteX111" fmla="*/ 4023361 w 4345388"/>
                  <a:gd name="connsiteY111" fmla="*/ 1430017 h 1812024"/>
                  <a:gd name="connsiteX112" fmla="*/ 4031312 w 4345388"/>
                  <a:gd name="connsiteY112" fmla="*/ 1441944 h 1812024"/>
                  <a:gd name="connsiteX113" fmla="*/ 4043239 w 4345388"/>
                  <a:gd name="connsiteY113" fmla="*/ 1465798 h 1812024"/>
                  <a:gd name="connsiteX114" fmla="*/ 4055166 w 4345388"/>
                  <a:gd name="connsiteY114" fmla="*/ 1469774 h 1812024"/>
                  <a:gd name="connsiteX115" fmla="*/ 4082995 w 4345388"/>
                  <a:gd name="connsiteY115" fmla="*/ 1477725 h 1812024"/>
                  <a:gd name="connsiteX116" fmla="*/ 4114801 w 4345388"/>
                  <a:gd name="connsiteY116" fmla="*/ 1481701 h 1812024"/>
                  <a:gd name="connsiteX117" fmla="*/ 4130703 w 4345388"/>
                  <a:gd name="connsiteY117" fmla="*/ 1485676 h 1812024"/>
                  <a:gd name="connsiteX118" fmla="*/ 4154557 w 4345388"/>
                  <a:gd name="connsiteY118" fmla="*/ 1477725 h 1812024"/>
                  <a:gd name="connsiteX119" fmla="*/ 4166484 w 4345388"/>
                  <a:gd name="connsiteY119" fmla="*/ 1465798 h 1812024"/>
                  <a:gd name="connsiteX120" fmla="*/ 4198289 w 4345388"/>
                  <a:gd name="connsiteY120" fmla="*/ 1414115 h 1812024"/>
                  <a:gd name="connsiteX121" fmla="*/ 4234070 w 4345388"/>
                  <a:gd name="connsiteY121" fmla="*/ 1418090 h 1812024"/>
                  <a:gd name="connsiteX122" fmla="*/ 4257924 w 4345388"/>
                  <a:gd name="connsiteY122" fmla="*/ 1437968 h 1812024"/>
                  <a:gd name="connsiteX123" fmla="*/ 4273827 w 4345388"/>
                  <a:gd name="connsiteY123" fmla="*/ 1449895 h 1812024"/>
                  <a:gd name="connsiteX124" fmla="*/ 4313583 w 4345388"/>
                  <a:gd name="connsiteY124" fmla="*/ 1485676 h 1812024"/>
                  <a:gd name="connsiteX125" fmla="*/ 4325510 w 4345388"/>
                  <a:gd name="connsiteY125" fmla="*/ 1505555 h 1812024"/>
                  <a:gd name="connsiteX126" fmla="*/ 4337437 w 4345388"/>
                  <a:gd name="connsiteY126" fmla="*/ 1533384 h 1812024"/>
                  <a:gd name="connsiteX127" fmla="*/ 4345388 w 4345388"/>
                  <a:gd name="connsiteY12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48108 w 4345388"/>
                  <a:gd name="connsiteY67" fmla="*/ 964866 h 1812024"/>
                  <a:gd name="connsiteX68" fmla="*/ 3252084 w 4345388"/>
                  <a:gd name="connsiteY68" fmla="*/ 992695 h 1812024"/>
                  <a:gd name="connsiteX69" fmla="*/ 3267987 w 4345388"/>
                  <a:gd name="connsiteY69" fmla="*/ 1032452 h 1812024"/>
                  <a:gd name="connsiteX70" fmla="*/ 3271962 w 4345388"/>
                  <a:gd name="connsiteY70" fmla="*/ 1044379 h 1812024"/>
                  <a:gd name="connsiteX71" fmla="*/ 3283889 w 4345388"/>
                  <a:gd name="connsiteY71" fmla="*/ 1048355 h 1812024"/>
                  <a:gd name="connsiteX72" fmla="*/ 3291841 w 4345388"/>
                  <a:gd name="connsiteY72" fmla="*/ 1040403 h 1812024"/>
                  <a:gd name="connsiteX73" fmla="*/ 3307743 w 4345388"/>
                  <a:gd name="connsiteY73" fmla="*/ 1008598 h 1812024"/>
                  <a:gd name="connsiteX74" fmla="*/ 3315694 w 4345388"/>
                  <a:gd name="connsiteY74" fmla="*/ 984744 h 1812024"/>
                  <a:gd name="connsiteX75" fmla="*/ 3335573 w 4345388"/>
                  <a:gd name="connsiteY75" fmla="*/ 1016549 h 1812024"/>
                  <a:gd name="connsiteX76" fmla="*/ 3367378 w 4345388"/>
                  <a:gd name="connsiteY76" fmla="*/ 1088111 h 1812024"/>
                  <a:gd name="connsiteX77" fmla="*/ 3399183 w 4345388"/>
                  <a:gd name="connsiteY77" fmla="*/ 1143770 h 1812024"/>
                  <a:gd name="connsiteX78" fmla="*/ 3415086 w 4345388"/>
                  <a:gd name="connsiteY78" fmla="*/ 1139795 h 1812024"/>
                  <a:gd name="connsiteX79" fmla="*/ 3430988 w 4345388"/>
                  <a:gd name="connsiteY79" fmla="*/ 1111965 h 1812024"/>
                  <a:gd name="connsiteX80" fmla="*/ 3454842 w 4345388"/>
                  <a:gd name="connsiteY80" fmla="*/ 1060282 h 1812024"/>
                  <a:gd name="connsiteX81" fmla="*/ 3478696 w 4345388"/>
                  <a:gd name="connsiteY81" fmla="*/ 1008598 h 1812024"/>
                  <a:gd name="connsiteX82" fmla="*/ 3490623 w 4345388"/>
                  <a:gd name="connsiteY82" fmla="*/ 1004622 h 1812024"/>
                  <a:gd name="connsiteX83" fmla="*/ 3522428 w 4345388"/>
                  <a:gd name="connsiteY83" fmla="*/ 1048355 h 1812024"/>
                  <a:gd name="connsiteX84" fmla="*/ 3538331 w 4345388"/>
                  <a:gd name="connsiteY84" fmla="*/ 1068233 h 1812024"/>
                  <a:gd name="connsiteX85" fmla="*/ 3582063 w 4345388"/>
                  <a:gd name="connsiteY85" fmla="*/ 1151722 h 1812024"/>
                  <a:gd name="connsiteX86" fmla="*/ 3609893 w 4345388"/>
                  <a:gd name="connsiteY86" fmla="*/ 1203405 h 1812024"/>
                  <a:gd name="connsiteX87" fmla="*/ 3629771 w 4345388"/>
                  <a:gd name="connsiteY87" fmla="*/ 1251113 h 1812024"/>
                  <a:gd name="connsiteX88" fmla="*/ 3641698 w 4345388"/>
                  <a:gd name="connsiteY88" fmla="*/ 1267015 h 1812024"/>
                  <a:gd name="connsiteX89" fmla="*/ 3653625 w 4345388"/>
                  <a:gd name="connsiteY89" fmla="*/ 1294845 h 1812024"/>
                  <a:gd name="connsiteX90" fmla="*/ 3665552 w 4345388"/>
                  <a:gd name="connsiteY90" fmla="*/ 1282918 h 1812024"/>
                  <a:gd name="connsiteX91" fmla="*/ 3721211 w 4345388"/>
                  <a:gd name="connsiteY91" fmla="*/ 1111965 h 1812024"/>
                  <a:gd name="connsiteX92" fmla="*/ 3768919 w 4345388"/>
                  <a:gd name="connsiteY92" fmla="*/ 948963 h 1812024"/>
                  <a:gd name="connsiteX93" fmla="*/ 3776870 w 4345388"/>
                  <a:gd name="connsiteY93" fmla="*/ 897280 h 1812024"/>
                  <a:gd name="connsiteX94" fmla="*/ 3792773 w 4345388"/>
                  <a:gd name="connsiteY94" fmla="*/ 861499 h 1812024"/>
                  <a:gd name="connsiteX95" fmla="*/ 3800724 w 4345388"/>
                  <a:gd name="connsiteY95" fmla="*/ 837645 h 1812024"/>
                  <a:gd name="connsiteX96" fmla="*/ 3808675 w 4345388"/>
                  <a:gd name="connsiteY96" fmla="*/ 801864 h 1812024"/>
                  <a:gd name="connsiteX97" fmla="*/ 3824578 w 4345388"/>
                  <a:gd name="connsiteY97" fmla="*/ 778010 h 1812024"/>
                  <a:gd name="connsiteX98" fmla="*/ 3828554 w 4345388"/>
                  <a:gd name="connsiteY98" fmla="*/ 789937 h 1812024"/>
                  <a:gd name="connsiteX99" fmla="*/ 3836505 w 4345388"/>
                  <a:gd name="connsiteY99" fmla="*/ 801864 h 1812024"/>
                  <a:gd name="connsiteX100" fmla="*/ 3840481 w 4345388"/>
                  <a:gd name="connsiteY100" fmla="*/ 829694 h 1812024"/>
                  <a:gd name="connsiteX101" fmla="*/ 3884213 w 4345388"/>
                  <a:gd name="connsiteY101" fmla="*/ 992695 h 1812024"/>
                  <a:gd name="connsiteX102" fmla="*/ 3896140 w 4345388"/>
                  <a:gd name="connsiteY102" fmla="*/ 1024501 h 1812024"/>
                  <a:gd name="connsiteX103" fmla="*/ 3904091 w 4345388"/>
                  <a:gd name="connsiteY103" fmla="*/ 1064257 h 1812024"/>
                  <a:gd name="connsiteX104" fmla="*/ 3916018 w 4345388"/>
                  <a:gd name="connsiteY104" fmla="*/ 1115941 h 1812024"/>
                  <a:gd name="connsiteX105" fmla="*/ 3947823 w 4345388"/>
                  <a:gd name="connsiteY105" fmla="*/ 1219308 h 1812024"/>
                  <a:gd name="connsiteX106" fmla="*/ 3959750 w 4345388"/>
                  <a:gd name="connsiteY106" fmla="*/ 1239186 h 1812024"/>
                  <a:gd name="connsiteX107" fmla="*/ 3971677 w 4345388"/>
                  <a:gd name="connsiteY107" fmla="*/ 1286894 h 1812024"/>
                  <a:gd name="connsiteX108" fmla="*/ 3995531 w 4345388"/>
                  <a:gd name="connsiteY108" fmla="*/ 1394236 h 1812024"/>
                  <a:gd name="connsiteX109" fmla="*/ 4023361 w 4345388"/>
                  <a:gd name="connsiteY109" fmla="*/ 1430017 h 1812024"/>
                  <a:gd name="connsiteX110" fmla="*/ 4031312 w 4345388"/>
                  <a:gd name="connsiteY110" fmla="*/ 1441944 h 1812024"/>
                  <a:gd name="connsiteX111" fmla="*/ 4043239 w 4345388"/>
                  <a:gd name="connsiteY111" fmla="*/ 1465798 h 1812024"/>
                  <a:gd name="connsiteX112" fmla="*/ 4055166 w 4345388"/>
                  <a:gd name="connsiteY112" fmla="*/ 1469774 h 1812024"/>
                  <a:gd name="connsiteX113" fmla="*/ 4082995 w 4345388"/>
                  <a:gd name="connsiteY113" fmla="*/ 1477725 h 1812024"/>
                  <a:gd name="connsiteX114" fmla="*/ 4114801 w 4345388"/>
                  <a:gd name="connsiteY114" fmla="*/ 1481701 h 1812024"/>
                  <a:gd name="connsiteX115" fmla="*/ 4130703 w 4345388"/>
                  <a:gd name="connsiteY115" fmla="*/ 1485676 h 1812024"/>
                  <a:gd name="connsiteX116" fmla="*/ 4154557 w 4345388"/>
                  <a:gd name="connsiteY116" fmla="*/ 1477725 h 1812024"/>
                  <a:gd name="connsiteX117" fmla="*/ 4166484 w 4345388"/>
                  <a:gd name="connsiteY117" fmla="*/ 1465798 h 1812024"/>
                  <a:gd name="connsiteX118" fmla="*/ 4198289 w 4345388"/>
                  <a:gd name="connsiteY118" fmla="*/ 1414115 h 1812024"/>
                  <a:gd name="connsiteX119" fmla="*/ 4234070 w 4345388"/>
                  <a:gd name="connsiteY119" fmla="*/ 1418090 h 1812024"/>
                  <a:gd name="connsiteX120" fmla="*/ 4257924 w 4345388"/>
                  <a:gd name="connsiteY120" fmla="*/ 1437968 h 1812024"/>
                  <a:gd name="connsiteX121" fmla="*/ 4273827 w 4345388"/>
                  <a:gd name="connsiteY121" fmla="*/ 1449895 h 1812024"/>
                  <a:gd name="connsiteX122" fmla="*/ 4313583 w 4345388"/>
                  <a:gd name="connsiteY122" fmla="*/ 1485676 h 1812024"/>
                  <a:gd name="connsiteX123" fmla="*/ 4325510 w 4345388"/>
                  <a:gd name="connsiteY123" fmla="*/ 1505555 h 1812024"/>
                  <a:gd name="connsiteX124" fmla="*/ 4337437 w 4345388"/>
                  <a:gd name="connsiteY124" fmla="*/ 1533384 h 1812024"/>
                  <a:gd name="connsiteX125" fmla="*/ 4345388 w 4345388"/>
                  <a:gd name="connsiteY12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71962 w 4345388"/>
                  <a:gd name="connsiteY69" fmla="*/ 1044379 h 1812024"/>
                  <a:gd name="connsiteX70" fmla="*/ 3283889 w 4345388"/>
                  <a:gd name="connsiteY70" fmla="*/ 1048355 h 1812024"/>
                  <a:gd name="connsiteX71" fmla="*/ 3291841 w 4345388"/>
                  <a:gd name="connsiteY71" fmla="*/ 1040403 h 1812024"/>
                  <a:gd name="connsiteX72" fmla="*/ 3307743 w 4345388"/>
                  <a:gd name="connsiteY72" fmla="*/ 1008598 h 1812024"/>
                  <a:gd name="connsiteX73" fmla="*/ 3315694 w 4345388"/>
                  <a:gd name="connsiteY73" fmla="*/ 984744 h 1812024"/>
                  <a:gd name="connsiteX74" fmla="*/ 3335573 w 4345388"/>
                  <a:gd name="connsiteY74" fmla="*/ 1016549 h 1812024"/>
                  <a:gd name="connsiteX75" fmla="*/ 3367378 w 4345388"/>
                  <a:gd name="connsiteY75" fmla="*/ 1088111 h 1812024"/>
                  <a:gd name="connsiteX76" fmla="*/ 3399183 w 4345388"/>
                  <a:gd name="connsiteY76" fmla="*/ 1143770 h 1812024"/>
                  <a:gd name="connsiteX77" fmla="*/ 3415086 w 4345388"/>
                  <a:gd name="connsiteY77" fmla="*/ 1139795 h 1812024"/>
                  <a:gd name="connsiteX78" fmla="*/ 3430988 w 4345388"/>
                  <a:gd name="connsiteY78" fmla="*/ 1111965 h 1812024"/>
                  <a:gd name="connsiteX79" fmla="*/ 3454842 w 4345388"/>
                  <a:gd name="connsiteY79" fmla="*/ 1060282 h 1812024"/>
                  <a:gd name="connsiteX80" fmla="*/ 3478696 w 4345388"/>
                  <a:gd name="connsiteY80" fmla="*/ 1008598 h 1812024"/>
                  <a:gd name="connsiteX81" fmla="*/ 3490623 w 4345388"/>
                  <a:gd name="connsiteY81" fmla="*/ 1004622 h 1812024"/>
                  <a:gd name="connsiteX82" fmla="*/ 3522428 w 4345388"/>
                  <a:gd name="connsiteY82" fmla="*/ 1048355 h 1812024"/>
                  <a:gd name="connsiteX83" fmla="*/ 3538331 w 4345388"/>
                  <a:gd name="connsiteY83" fmla="*/ 1068233 h 1812024"/>
                  <a:gd name="connsiteX84" fmla="*/ 3582063 w 4345388"/>
                  <a:gd name="connsiteY84" fmla="*/ 1151722 h 1812024"/>
                  <a:gd name="connsiteX85" fmla="*/ 3609893 w 4345388"/>
                  <a:gd name="connsiteY85" fmla="*/ 1203405 h 1812024"/>
                  <a:gd name="connsiteX86" fmla="*/ 3629771 w 4345388"/>
                  <a:gd name="connsiteY86" fmla="*/ 1251113 h 1812024"/>
                  <a:gd name="connsiteX87" fmla="*/ 3641698 w 4345388"/>
                  <a:gd name="connsiteY87" fmla="*/ 1267015 h 1812024"/>
                  <a:gd name="connsiteX88" fmla="*/ 3653625 w 4345388"/>
                  <a:gd name="connsiteY88" fmla="*/ 1294845 h 1812024"/>
                  <a:gd name="connsiteX89" fmla="*/ 3665552 w 4345388"/>
                  <a:gd name="connsiteY89" fmla="*/ 1282918 h 1812024"/>
                  <a:gd name="connsiteX90" fmla="*/ 3721211 w 4345388"/>
                  <a:gd name="connsiteY90" fmla="*/ 1111965 h 1812024"/>
                  <a:gd name="connsiteX91" fmla="*/ 3768919 w 4345388"/>
                  <a:gd name="connsiteY91" fmla="*/ 948963 h 1812024"/>
                  <a:gd name="connsiteX92" fmla="*/ 3776870 w 4345388"/>
                  <a:gd name="connsiteY92" fmla="*/ 897280 h 1812024"/>
                  <a:gd name="connsiteX93" fmla="*/ 3792773 w 4345388"/>
                  <a:gd name="connsiteY93" fmla="*/ 861499 h 1812024"/>
                  <a:gd name="connsiteX94" fmla="*/ 3800724 w 4345388"/>
                  <a:gd name="connsiteY94" fmla="*/ 837645 h 1812024"/>
                  <a:gd name="connsiteX95" fmla="*/ 3808675 w 4345388"/>
                  <a:gd name="connsiteY95" fmla="*/ 801864 h 1812024"/>
                  <a:gd name="connsiteX96" fmla="*/ 3824578 w 4345388"/>
                  <a:gd name="connsiteY96" fmla="*/ 778010 h 1812024"/>
                  <a:gd name="connsiteX97" fmla="*/ 3828554 w 4345388"/>
                  <a:gd name="connsiteY97" fmla="*/ 789937 h 1812024"/>
                  <a:gd name="connsiteX98" fmla="*/ 3836505 w 4345388"/>
                  <a:gd name="connsiteY98" fmla="*/ 801864 h 1812024"/>
                  <a:gd name="connsiteX99" fmla="*/ 3840481 w 4345388"/>
                  <a:gd name="connsiteY99" fmla="*/ 829694 h 1812024"/>
                  <a:gd name="connsiteX100" fmla="*/ 3884213 w 4345388"/>
                  <a:gd name="connsiteY100" fmla="*/ 992695 h 1812024"/>
                  <a:gd name="connsiteX101" fmla="*/ 3896140 w 4345388"/>
                  <a:gd name="connsiteY101" fmla="*/ 1024501 h 1812024"/>
                  <a:gd name="connsiteX102" fmla="*/ 3904091 w 4345388"/>
                  <a:gd name="connsiteY102" fmla="*/ 1064257 h 1812024"/>
                  <a:gd name="connsiteX103" fmla="*/ 3916018 w 4345388"/>
                  <a:gd name="connsiteY103" fmla="*/ 1115941 h 1812024"/>
                  <a:gd name="connsiteX104" fmla="*/ 3947823 w 4345388"/>
                  <a:gd name="connsiteY104" fmla="*/ 1219308 h 1812024"/>
                  <a:gd name="connsiteX105" fmla="*/ 3959750 w 4345388"/>
                  <a:gd name="connsiteY105" fmla="*/ 1239186 h 1812024"/>
                  <a:gd name="connsiteX106" fmla="*/ 3971677 w 4345388"/>
                  <a:gd name="connsiteY106" fmla="*/ 1286894 h 1812024"/>
                  <a:gd name="connsiteX107" fmla="*/ 3995531 w 4345388"/>
                  <a:gd name="connsiteY107" fmla="*/ 1394236 h 1812024"/>
                  <a:gd name="connsiteX108" fmla="*/ 4023361 w 4345388"/>
                  <a:gd name="connsiteY108" fmla="*/ 1430017 h 1812024"/>
                  <a:gd name="connsiteX109" fmla="*/ 4031312 w 4345388"/>
                  <a:gd name="connsiteY109" fmla="*/ 1441944 h 1812024"/>
                  <a:gd name="connsiteX110" fmla="*/ 4043239 w 4345388"/>
                  <a:gd name="connsiteY110" fmla="*/ 1465798 h 1812024"/>
                  <a:gd name="connsiteX111" fmla="*/ 4055166 w 4345388"/>
                  <a:gd name="connsiteY111" fmla="*/ 1469774 h 1812024"/>
                  <a:gd name="connsiteX112" fmla="*/ 4082995 w 4345388"/>
                  <a:gd name="connsiteY112" fmla="*/ 1477725 h 1812024"/>
                  <a:gd name="connsiteX113" fmla="*/ 4114801 w 4345388"/>
                  <a:gd name="connsiteY113" fmla="*/ 1481701 h 1812024"/>
                  <a:gd name="connsiteX114" fmla="*/ 4130703 w 4345388"/>
                  <a:gd name="connsiteY114" fmla="*/ 1485676 h 1812024"/>
                  <a:gd name="connsiteX115" fmla="*/ 4154557 w 4345388"/>
                  <a:gd name="connsiteY115" fmla="*/ 1477725 h 1812024"/>
                  <a:gd name="connsiteX116" fmla="*/ 4166484 w 4345388"/>
                  <a:gd name="connsiteY116" fmla="*/ 1465798 h 1812024"/>
                  <a:gd name="connsiteX117" fmla="*/ 4198289 w 4345388"/>
                  <a:gd name="connsiteY117" fmla="*/ 1414115 h 1812024"/>
                  <a:gd name="connsiteX118" fmla="*/ 4234070 w 4345388"/>
                  <a:gd name="connsiteY118" fmla="*/ 1418090 h 1812024"/>
                  <a:gd name="connsiteX119" fmla="*/ 4257924 w 4345388"/>
                  <a:gd name="connsiteY119" fmla="*/ 1437968 h 1812024"/>
                  <a:gd name="connsiteX120" fmla="*/ 4273827 w 4345388"/>
                  <a:gd name="connsiteY120" fmla="*/ 1449895 h 1812024"/>
                  <a:gd name="connsiteX121" fmla="*/ 4313583 w 4345388"/>
                  <a:gd name="connsiteY121" fmla="*/ 1485676 h 1812024"/>
                  <a:gd name="connsiteX122" fmla="*/ 4325510 w 4345388"/>
                  <a:gd name="connsiteY122" fmla="*/ 1505555 h 1812024"/>
                  <a:gd name="connsiteX123" fmla="*/ 4337437 w 4345388"/>
                  <a:gd name="connsiteY123" fmla="*/ 1533384 h 1812024"/>
                  <a:gd name="connsiteX124" fmla="*/ 4345388 w 4345388"/>
                  <a:gd name="connsiteY12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291841 w 4345388"/>
                  <a:gd name="connsiteY70" fmla="*/ 1040403 h 1812024"/>
                  <a:gd name="connsiteX71" fmla="*/ 3307743 w 4345388"/>
                  <a:gd name="connsiteY71" fmla="*/ 1008598 h 1812024"/>
                  <a:gd name="connsiteX72" fmla="*/ 3315694 w 4345388"/>
                  <a:gd name="connsiteY72" fmla="*/ 984744 h 1812024"/>
                  <a:gd name="connsiteX73" fmla="*/ 3335573 w 4345388"/>
                  <a:gd name="connsiteY73" fmla="*/ 1016549 h 1812024"/>
                  <a:gd name="connsiteX74" fmla="*/ 3367378 w 4345388"/>
                  <a:gd name="connsiteY74" fmla="*/ 1088111 h 1812024"/>
                  <a:gd name="connsiteX75" fmla="*/ 3399183 w 4345388"/>
                  <a:gd name="connsiteY75" fmla="*/ 1143770 h 1812024"/>
                  <a:gd name="connsiteX76" fmla="*/ 3415086 w 4345388"/>
                  <a:gd name="connsiteY76" fmla="*/ 1139795 h 1812024"/>
                  <a:gd name="connsiteX77" fmla="*/ 3430988 w 4345388"/>
                  <a:gd name="connsiteY77" fmla="*/ 1111965 h 1812024"/>
                  <a:gd name="connsiteX78" fmla="*/ 3454842 w 4345388"/>
                  <a:gd name="connsiteY78" fmla="*/ 1060282 h 1812024"/>
                  <a:gd name="connsiteX79" fmla="*/ 3478696 w 4345388"/>
                  <a:gd name="connsiteY79" fmla="*/ 1008598 h 1812024"/>
                  <a:gd name="connsiteX80" fmla="*/ 3490623 w 4345388"/>
                  <a:gd name="connsiteY80" fmla="*/ 1004622 h 1812024"/>
                  <a:gd name="connsiteX81" fmla="*/ 3522428 w 4345388"/>
                  <a:gd name="connsiteY81" fmla="*/ 1048355 h 1812024"/>
                  <a:gd name="connsiteX82" fmla="*/ 3538331 w 4345388"/>
                  <a:gd name="connsiteY82" fmla="*/ 1068233 h 1812024"/>
                  <a:gd name="connsiteX83" fmla="*/ 3582063 w 4345388"/>
                  <a:gd name="connsiteY83" fmla="*/ 1151722 h 1812024"/>
                  <a:gd name="connsiteX84" fmla="*/ 3609893 w 4345388"/>
                  <a:gd name="connsiteY84" fmla="*/ 1203405 h 1812024"/>
                  <a:gd name="connsiteX85" fmla="*/ 3629771 w 4345388"/>
                  <a:gd name="connsiteY85" fmla="*/ 1251113 h 1812024"/>
                  <a:gd name="connsiteX86" fmla="*/ 3641698 w 4345388"/>
                  <a:gd name="connsiteY86" fmla="*/ 1267015 h 1812024"/>
                  <a:gd name="connsiteX87" fmla="*/ 3653625 w 4345388"/>
                  <a:gd name="connsiteY87" fmla="*/ 1294845 h 1812024"/>
                  <a:gd name="connsiteX88" fmla="*/ 3665552 w 4345388"/>
                  <a:gd name="connsiteY88" fmla="*/ 1282918 h 1812024"/>
                  <a:gd name="connsiteX89" fmla="*/ 3721211 w 4345388"/>
                  <a:gd name="connsiteY89" fmla="*/ 1111965 h 1812024"/>
                  <a:gd name="connsiteX90" fmla="*/ 3768919 w 4345388"/>
                  <a:gd name="connsiteY90" fmla="*/ 948963 h 1812024"/>
                  <a:gd name="connsiteX91" fmla="*/ 3776870 w 4345388"/>
                  <a:gd name="connsiteY91" fmla="*/ 897280 h 1812024"/>
                  <a:gd name="connsiteX92" fmla="*/ 3792773 w 4345388"/>
                  <a:gd name="connsiteY92" fmla="*/ 861499 h 1812024"/>
                  <a:gd name="connsiteX93" fmla="*/ 3800724 w 4345388"/>
                  <a:gd name="connsiteY93" fmla="*/ 837645 h 1812024"/>
                  <a:gd name="connsiteX94" fmla="*/ 3808675 w 4345388"/>
                  <a:gd name="connsiteY94" fmla="*/ 801864 h 1812024"/>
                  <a:gd name="connsiteX95" fmla="*/ 3824578 w 4345388"/>
                  <a:gd name="connsiteY95" fmla="*/ 778010 h 1812024"/>
                  <a:gd name="connsiteX96" fmla="*/ 3828554 w 4345388"/>
                  <a:gd name="connsiteY96" fmla="*/ 789937 h 1812024"/>
                  <a:gd name="connsiteX97" fmla="*/ 3836505 w 4345388"/>
                  <a:gd name="connsiteY97" fmla="*/ 801864 h 1812024"/>
                  <a:gd name="connsiteX98" fmla="*/ 3840481 w 4345388"/>
                  <a:gd name="connsiteY98" fmla="*/ 829694 h 1812024"/>
                  <a:gd name="connsiteX99" fmla="*/ 3884213 w 4345388"/>
                  <a:gd name="connsiteY99" fmla="*/ 992695 h 1812024"/>
                  <a:gd name="connsiteX100" fmla="*/ 3896140 w 4345388"/>
                  <a:gd name="connsiteY100" fmla="*/ 1024501 h 1812024"/>
                  <a:gd name="connsiteX101" fmla="*/ 3904091 w 4345388"/>
                  <a:gd name="connsiteY101" fmla="*/ 1064257 h 1812024"/>
                  <a:gd name="connsiteX102" fmla="*/ 3916018 w 4345388"/>
                  <a:gd name="connsiteY102" fmla="*/ 1115941 h 1812024"/>
                  <a:gd name="connsiteX103" fmla="*/ 3947823 w 4345388"/>
                  <a:gd name="connsiteY103" fmla="*/ 1219308 h 1812024"/>
                  <a:gd name="connsiteX104" fmla="*/ 3959750 w 4345388"/>
                  <a:gd name="connsiteY104" fmla="*/ 1239186 h 1812024"/>
                  <a:gd name="connsiteX105" fmla="*/ 3971677 w 4345388"/>
                  <a:gd name="connsiteY105" fmla="*/ 1286894 h 1812024"/>
                  <a:gd name="connsiteX106" fmla="*/ 3995531 w 4345388"/>
                  <a:gd name="connsiteY106" fmla="*/ 1394236 h 1812024"/>
                  <a:gd name="connsiteX107" fmla="*/ 4023361 w 4345388"/>
                  <a:gd name="connsiteY107" fmla="*/ 1430017 h 1812024"/>
                  <a:gd name="connsiteX108" fmla="*/ 4031312 w 4345388"/>
                  <a:gd name="connsiteY108" fmla="*/ 1441944 h 1812024"/>
                  <a:gd name="connsiteX109" fmla="*/ 4043239 w 4345388"/>
                  <a:gd name="connsiteY109" fmla="*/ 1465798 h 1812024"/>
                  <a:gd name="connsiteX110" fmla="*/ 4055166 w 4345388"/>
                  <a:gd name="connsiteY110" fmla="*/ 1469774 h 1812024"/>
                  <a:gd name="connsiteX111" fmla="*/ 4082995 w 4345388"/>
                  <a:gd name="connsiteY111" fmla="*/ 1477725 h 1812024"/>
                  <a:gd name="connsiteX112" fmla="*/ 4114801 w 4345388"/>
                  <a:gd name="connsiteY112" fmla="*/ 1481701 h 1812024"/>
                  <a:gd name="connsiteX113" fmla="*/ 4130703 w 4345388"/>
                  <a:gd name="connsiteY113" fmla="*/ 1485676 h 1812024"/>
                  <a:gd name="connsiteX114" fmla="*/ 4154557 w 4345388"/>
                  <a:gd name="connsiteY114" fmla="*/ 1477725 h 1812024"/>
                  <a:gd name="connsiteX115" fmla="*/ 4166484 w 4345388"/>
                  <a:gd name="connsiteY115" fmla="*/ 1465798 h 1812024"/>
                  <a:gd name="connsiteX116" fmla="*/ 4198289 w 4345388"/>
                  <a:gd name="connsiteY116" fmla="*/ 1414115 h 1812024"/>
                  <a:gd name="connsiteX117" fmla="*/ 4234070 w 4345388"/>
                  <a:gd name="connsiteY117" fmla="*/ 1418090 h 1812024"/>
                  <a:gd name="connsiteX118" fmla="*/ 4257924 w 4345388"/>
                  <a:gd name="connsiteY118" fmla="*/ 1437968 h 1812024"/>
                  <a:gd name="connsiteX119" fmla="*/ 4273827 w 4345388"/>
                  <a:gd name="connsiteY119" fmla="*/ 1449895 h 1812024"/>
                  <a:gd name="connsiteX120" fmla="*/ 4313583 w 4345388"/>
                  <a:gd name="connsiteY120" fmla="*/ 1485676 h 1812024"/>
                  <a:gd name="connsiteX121" fmla="*/ 4325510 w 4345388"/>
                  <a:gd name="connsiteY121" fmla="*/ 1505555 h 1812024"/>
                  <a:gd name="connsiteX122" fmla="*/ 4337437 w 4345388"/>
                  <a:gd name="connsiteY122" fmla="*/ 1533384 h 1812024"/>
                  <a:gd name="connsiteX123" fmla="*/ 4345388 w 4345388"/>
                  <a:gd name="connsiteY12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307743 w 4345388"/>
                  <a:gd name="connsiteY70" fmla="*/ 1008598 h 1812024"/>
                  <a:gd name="connsiteX71" fmla="*/ 3315694 w 4345388"/>
                  <a:gd name="connsiteY71" fmla="*/ 984744 h 1812024"/>
                  <a:gd name="connsiteX72" fmla="*/ 3335573 w 4345388"/>
                  <a:gd name="connsiteY72" fmla="*/ 1016549 h 1812024"/>
                  <a:gd name="connsiteX73" fmla="*/ 3367378 w 4345388"/>
                  <a:gd name="connsiteY73" fmla="*/ 1088111 h 1812024"/>
                  <a:gd name="connsiteX74" fmla="*/ 3399183 w 4345388"/>
                  <a:gd name="connsiteY74" fmla="*/ 1143770 h 1812024"/>
                  <a:gd name="connsiteX75" fmla="*/ 3415086 w 4345388"/>
                  <a:gd name="connsiteY75" fmla="*/ 1139795 h 1812024"/>
                  <a:gd name="connsiteX76" fmla="*/ 3430988 w 4345388"/>
                  <a:gd name="connsiteY76" fmla="*/ 1111965 h 1812024"/>
                  <a:gd name="connsiteX77" fmla="*/ 3454842 w 4345388"/>
                  <a:gd name="connsiteY77" fmla="*/ 1060282 h 1812024"/>
                  <a:gd name="connsiteX78" fmla="*/ 3478696 w 4345388"/>
                  <a:gd name="connsiteY78" fmla="*/ 1008598 h 1812024"/>
                  <a:gd name="connsiteX79" fmla="*/ 3490623 w 4345388"/>
                  <a:gd name="connsiteY79" fmla="*/ 1004622 h 1812024"/>
                  <a:gd name="connsiteX80" fmla="*/ 3522428 w 4345388"/>
                  <a:gd name="connsiteY80" fmla="*/ 1048355 h 1812024"/>
                  <a:gd name="connsiteX81" fmla="*/ 3538331 w 4345388"/>
                  <a:gd name="connsiteY81" fmla="*/ 1068233 h 1812024"/>
                  <a:gd name="connsiteX82" fmla="*/ 3582063 w 4345388"/>
                  <a:gd name="connsiteY82" fmla="*/ 1151722 h 1812024"/>
                  <a:gd name="connsiteX83" fmla="*/ 3609893 w 4345388"/>
                  <a:gd name="connsiteY83" fmla="*/ 1203405 h 1812024"/>
                  <a:gd name="connsiteX84" fmla="*/ 3629771 w 4345388"/>
                  <a:gd name="connsiteY84" fmla="*/ 1251113 h 1812024"/>
                  <a:gd name="connsiteX85" fmla="*/ 3641698 w 4345388"/>
                  <a:gd name="connsiteY85" fmla="*/ 1267015 h 1812024"/>
                  <a:gd name="connsiteX86" fmla="*/ 3653625 w 4345388"/>
                  <a:gd name="connsiteY86" fmla="*/ 1294845 h 1812024"/>
                  <a:gd name="connsiteX87" fmla="*/ 3665552 w 4345388"/>
                  <a:gd name="connsiteY87" fmla="*/ 1282918 h 1812024"/>
                  <a:gd name="connsiteX88" fmla="*/ 3721211 w 4345388"/>
                  <a:gd name="connsiteY88" fmla="*/ 1111965 h 1812024"/>
                  <a:gd name="connsiteX89" fmla="*/ 3768919 w 4345388"/>
                  <a:gd name="connsiteY89" fmla="*/ 948963 h 1812024"/>
                  <a:gd name="connsiteX90" fmla="*/ 3776870 w 4345388"/>
                  <a:gd name="connsiteY90" fmla="*/ 897280 h 1812024"/>
                  <a:gd name="connsiteX91" fmla="*/ 3792773 w 4345388"/>
                  <a:gd name="connsiteY91" fmla="*/ 861499 h 1812024"/>
                  <a:gd name="connsiteX92" fmla="*/ 3800724 w 4345388"/>
                  <a:gd name="connsiteY92" fmla="*/ 837645 h 1812024"/>
                  <a:gd name="connsiteX93" fmla="*/ 3808675 w 4345388"/>
                  <a:gd name="connsiteY93" fmla="*/ 801864 h 1812024"/>
                  <a:gd name="connsiteX94" fmla="*/ 3824578 w 4345388"/>
                  <a:gd name="connsiteY94" fmla="*/ 778010 h 1812024"/>
                  <a:gd name="connsiteX95" fmla="*/ 3828554 w 4345388"/>
                  <a:gd name="connsiteY95" fmla="*/ 789937 h 1812024"/>
                  <a:gd name="connsiteX96" fmla="*/ 3836505 w 4345388"/>
                  <a:gd name="connsiteY96" fmla="*/ 801864 h 1812024"/>
                  <a:gd name="connsiteX97" fmla="*/ 3840481 w 4345388"/>
                  <a:gd name="connsiteY97" fmla="*/ 829694 h 1812024"/>
                  <a:gd name="connsiteX98" fmla="*/ 3884213 w 4345388"/>
                  <a:gd name="connsiteY98" fmla="*/ 992695 h 1812024"/>
                  <a:gd name="connsiteX99" fmla="*/ 3896140 w 4345388"/>
                  <a:gd name="connsiteY99" fmla="*/ 1024501 h 1812024"/>
                  <a:gd name="connsiteX100" fmla="*/ 3904091 w 4345388"/>
                  <a:gd name="connsiteY100" fmla="*/ 1064257 h 1812024"/>
                  <a:gd name="connsiteX101" fmla="*/ 3916018 w 4345388"/>
                  <a:gd name="connsiteY101" fmla="*/ 1115941 h 1812024"/>
                  <a:gd name="connsiteX102" fmla="*/ 3947823 w 4345388"/>
                  <a:gd name="connsiteY102" fmla="*/ 1219308 h 1812024"/>
                  <a:gd name="connsiteX103" fmla="*/ 3959750 w 4345388"/>
                  <a:gd name="connsiteY103" fmla="*/ 1239186 h 1812024"/>
                  <a:gd name="connsiteX104" fmla="*/ 3971677 w 4345388"/>
                  <a:gd name="connsiteY104" fmla="*/ 1286894 h 1812024"/>
                  <a:gd name="connsiteX105" fmla="*/ 3995531 w 4345388"/>
                  <a:gd name="connsiteY105" fmla="*/ 1394236 h 1812024"/>
                  <a:gd name="connsiteX106" fmla="*/ 4023361 w 4345388"/>
                  <a:gd name="connsiteY106" fmla="*/ 1430017 h 1812024"/>
                  <a:gd name="connsiteX107" fmla="*/ 4031312 w 4345388"/>
                  <a:gd name="connsiteY107" fmla="*/ 1441944 h 1812024"/>
                  <a:gd name="connsiteX108" fmla="*/ 4043239 w 4345388"/>
                  <a:gd name="connsiteY108" fmla="*/ 1465798 h 1812024"/>
                  <a:gd name="connsiteX109" fmla="*/ 4055166 w 4345388"/>
                  <a:gd name="connsiteY109" fmla="*/ 1469774 h 1812024"/>
                  <a:gd name="connsiteX110" fmla="*/ 4082995 w 4345388"/>
                  <a:gd name="connsiteY110" fmla="*/ 1477725 h 1812024"/>
                  <a:gd name="connsiteX111" fmla="*/ 4114801 w 4345388"/>
                  <a:gd name="connsiteY111" fmla="*/ 1481701 h 1812024"/>
                  <a:gd name="connsiteX112" fmla="*/ 4130703 w 4345388"/>
                  <a:gd name="connsiteY112" fmla="*/ 1485676 h 1812024"/>
                  <a:gd name="connsiteX113" fmla="*/ 4154557 w 4345388"/>
                  <a:gd name="connsiteY113" fmla="*/ 1477725 h 1812024"/>
                  <a:gd name="connsiteX114" fmla="*/ 4166484 w 4345388"/>
                  <a:gd name="connsiteY114" fmla="*/ 1465798 h 1812024"/>
                  <a:gd name="connsiteX115" fmla="*/ 4198289 w 4345388"/>
                  <a:gd name="connsiteY115" fmla="*/ 1414115 h 1812024"/>
                  <a:gd name="connsiteX116" fmla="*/ 4234070 w 4345388"/>
                  <a:gd name="connsiteY116" fmla="*/ 1418090 h 1812024"/>
                  <a:gd name="connsiteX117" fmla="*/ 4257924 w 4345388"/>
                  <a:gd name="connsiteY117" fmla="*/ 1437968 h 1812024"/>
                  <a:gd name="connsiteX118" fmla="*/ 4273827 w 4345388"/>
                  <a:gd name="connsiteY118" fmla="*/ 1449895 h 1812024"/>
                  <a:gd name="connsiteX119" fmla="*/ 4313583 w 4345388"/>
                  <a:gd name="connsiteY119" fmla="*/ 1485676 h 1812024"/>
                  <a:gd name="connsiteX120" fmla="*/ 4325510 w 4345388"/>
                  <a:gd name="connsiteY120" fmla="*/ 1505555 h 1812024"/>
                  <a:gd name="connsiteX121" fmla="*/ 4337437 w 4345388"/>
                  <a:gd name="connsiteY121" fmla="*/ 1533384 h 1812024"/>
                  <a:gd name="connsiteX122" fmla="*/ 4345388 w 4345388"/>
                  <a:gd name="connsiteY12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315694 w 4345388"/>
                  <a:gd name="connsiteY70" fmla="*/ 984744 h 1812024"/>
                  <a:gd name="connsiteX71" fmla="*/ 3335573 w 4345388"/>
                  <a:gd name="connsiteY71" fmla="*/ 1016549 h 1812024"/>
                  <a:gd name="connsiteX72" fmla="*/ 3367378 w 4345388"/>
                  <a:gd name="connsiteY72" fmla="*/ 1088111 h 1812024"/>
                  <a:gd name="connsiteX73" fmla="*/ 3399183 w 4345388"/>
                  <a:gd name="connsiteY73" fmla="*/ 1143770 h 1812024"/>
                  <a:gd name="connsiteX74" fmla="*/ 3415086 w 4345388"/>
                  <a:gd name="connsiteY74" fmla="*/ 1139795 h 1812024"/>
                  <a:gd name="connsiteX75" fmla="*/ 3430988 w 4345388"/>
                  <a:gd name="connsiteY75" fmla="*/ 1111965 h 1812024"/>
                  <a:gd name="connsiteX76" fmla="*/ 3454842 w 4345388"/>
                  <a:gd name="connsiteY76" fmla="*/ 1060282 h 1812024"/>
                  <a:gd name="connsiteX77" fmla="*/ 3478696 w 4345388"/>
                  <a:gd name="connsiteY77" fmla="*/ 1008598 h 1812024"/>
                  <a:gd name="connsiteX78" fmla="*/ 3490623 w 4345388"/>
                  <a:gd name="connsiteY78" fmla="*/ 1004622 h 1812024"/>
                  <a:gd name="connsiteX79" fmla="*/ 3522428 w 4345388"/>
                  <a:gd name="connsiteY79" fmla="*/ 1048355 h 1812024"/>
                  <a:gd name="connsiteX80" fmla="*/ 3538331 w 4345388"/>
                  <a:gd name="connsiteY80" fmla="*/ 1068233 h 1812024"/>
                  <a:gd name="connsiteX81" fmla="*/ 3582063 w 4345388"/>
                  <a:gd name="connsiteY81" fmla="*/ 1151722 h 1812024"/>
                  <a:gd name="connsiteX82" fmla="*/ 3609893 w 4345388"/>
                  <a:gd name="connsiteY82" fmla="*/ 1203405 h 1812024"/>
                  <a:gd name="connsiteX83" fmla="*/ 3629771 w 4345388"/>
                  <a:gd name="connsiteY83" fmla="*/ 1251113 h 1812024"/>
                  <a:gd name="connsiteX84" fmla="*/ 3641698 w 4345388"/>
                  <a:gd name="connsiteY84" fmla="*/ 1267015 h 1812024"/>
                  <a:gd name="connsiteX85" fmla="*/ 3653625 w 4345388"/>
                  <a:gd name="connsiteY85" fmla="*/ 1294845 h 1812024"/>
                  <a:gd name="connsiteX86" fmla="*/ 3665552 w 4345388"/>
                  <a:gd name="connsiteY86" fmla="*/ 1282918 h 1812024"/>
                  <a:gd name="connsiteX87" fmla="*/ 3721211 w 4345388"/>
                  <a:gd name="connsiteY87" fmla="*/ 1111965 h 1812024"/>
                  <a:gd name="connsiteX88" fmla="*/ 3768919 w 4345388"/>
                  <a:gd name="connsiteY88" fmla="*/ 948963 h 1812024"/>
                  <a:gd name="connsiteX89" fmla="*/ 3776870 w 4345388"/>
                  <a:gd name="connsiteY89" fmla="*/ 897280 h 1812024"/>
                  <a:gd name="connsiteX90" fmla="*/ 3792773 w 4345388"/>
                  <a:gd name="connsiteY90" fmla="*/ 861499 h 1812024"/>
                  <a:gd name="connsiteX91" fmla="*/ 3800724 w 4345388"/>
                  <a:gd name="connsiteY91" fmla="*/ 837645 h 1812024"/>
                  <a:gd name="connsiteX92" fmla="*/ 3808675 w 4345388"/>
                  <a:gd name="connsiteY92" fmla="*/ 801864 h 1812024"/>
                  <a:gd name="connsiteX93" fmla="*/ 3824578 w 4345388"/>
                  <a:gd name="connsiteY93" fmla="*/ 778010 h 1812024"/>
                  <a:gd name="connsiteX94" fmla="*/ 3828554 w 4345388"/>
                  <a:gd name="connsiteY94" fmla="*/ 789937 h 1812024"/>
                  <a:gd name="connsiteX95" fmla="*/ 3836505 w 4345388"/>
                  <a:gd name="connsiteY95" fmla="*/ 801864 h 1812024"/>
                  <a:gd name="connsiteX96" fmla="*/ 3840481 w 4345388"/>
                  <a:gd name="connsiteY96" fmla="*/ 829694 h 1812024"/>
                  <a:gd name="connsiteX97" fmla="*/ 3884213 w 4345388"/>
                  <a:gd name="connsiteY97" fmla="*/ 992695 h 1812024"/>
                  <a:gd name="connsiteX98" fmla="*/ 3896140 w 4345388"/>
                  <a:gd name="connsiteY98" fmla="*/ 1024501 h 1812024"/>
                  <a:gd name="connsiteX99" fmla="*/ 3904091 w 4345388"/>
                  <a:gd name="connsiteY99" fmla="*/ 1064257 h 1812024"/>
                  <a:gd name="connsiteX100" fmla="*/ 3916018 w 4345388"/>
                  <a:gd name="connsiteY100" fmla="*/ 1115941 h 1812024"/>
                  <a:gd name="connsiteX101" fmla="*/ 3947823 w 4345388"/>
                  <a:gd name="connsiteY101" fmla="*/ 1219308 h 1812024"/>
                  <a:gd name="connsiteX102" fmla="*/ 3959750 w 4345388"/>
                  <a:gd name="connsiteY102" fmla="*/ 1239186 h 1812024"/>
                  <a:gd name="connsiteX103" fmla="*/ 3971677 w 4345388"/>
                  <a:gd name="connsiteY103" fmla="*/ 1286894 h 1812024"/>
                  <a:gd name="connsiteX104" fmla="*/ 3995531 w 4345388"/>
                  <a:gd name="connsiteY104" fmla="*/ 1394236 h 1812024"/>
                  <a:gd name="connsiteX105" fmla="*/ 4023361 w 4345388"/>
                  <a:gd name="connsiteY105" fmla="*/ 1430017 h 1812024"/>
                  <a:gd name="connsiteX106" fmla="*/ 4031312 w 4345388"/>
                  <a:gd name="connsiteY106" fmla="*/ 1441944 h 1812024"/>
                  <a:gd name="connsiteX107" fmla="*/ 4043239 w 4345388"/>
                  <a:gd name="connsiteY107" fmla="*/ 1465798 h 1812024"/>
                  <a:gd name="connsiteX108" fmla="*/ 4055166 w 4345388"/>
                  <a:gd name="connsiteY108" fmla="*/ 1469774 h 1812024"/>
                  <a:gd name="connsiteX109" fmla="*/ 4082995 w 4345388"/>
                  <a:gd name="connsiteY109" fmla="*/ 1477725 h 1812024"/>
                  <a:gd name="connsiteX110" fmla="*/ 4114801 w 4345388"/>
                  <a:gd name="connsiteY110" fmla="*/ 1481701 h 1812024"/>
                  <a:gd name="connsiteX111" fmla="*/ 4130703 w 4345388"/>
                  <a:gd name="connsiteY111" fmla="*/ 1485676 h 1812024"/>
                  <a:gd name="connsiteX112" fmla="*/ 4154557 w 4345388"/>
                  <a:gd name="connsiteY112" fmla="*/ 1477725 h 1812024"/>
                  <a:gd name="connsiteX113" fmla="*/ 4166484 w 4345388"/>
                  <a:gd name="connsiteY113" fmla="*/ 1465798 h 1812024"/>
                  <a:gd name="connsiteX114" fmla="*/ 4198289 w 4345388"/>
                  <a:gd name="connsiteY114" fmla="*/ 1414115 h 1812024"/>
                  <a:gd name="connsiteX115" fmla="*/ 4234070 w 4345388"/>
                  <a:gd name="connsiteY115" fmla="*/ 1418090 h 1812024"/>
                  <a:gd name="connsiteX116" fmla="*/ 4257924 w 4345388"/>
                  <a:gd name="connsiteY116" fmla="*/ 1437968 h 1812024"/>
                  <a:gd name="connsiteX117" fmla="*/ 4273827 w 4345388"/>
                  <a:gd name="connsiteY117" fmla="*/ 1449895 h 1812024"/>
                  <a:gd name="connsiteX118" fmla="*/ 4313583 w 4345388"/>
                  <a:gd name="connsiteY118" fmla="*/ 1485676 h 1812024"/>
                  <a:gd name="connsiteX119" fmla="*/ 4325510 w 4345388"/>
                  <a:gd name="connsiteY119" fmla="*/ 1505555 h 1812024"/>
                  <a:gd name="connsiteX120" fmla="*/ 4337437 w 4345388"/>
                  <a:gd name="connsiteY120" fmla="*/ 1533384 h 1812024"/>
                  <a:gd name="connsiteX121" fmla="*/ 4345388 w 4345388"/>
                  <a:gd name="connsiteY12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15086 w 4345388"/>
                  <a:gd name="connsiteY73" fmla="*/ 1139795 h 1812024"/>
                  <a:gd name="connsiteX74" fmla="*/ 3430988 w 4345388"/>
                  <a:gd name="connsiteY74" fmla="*/ 1111965 h 1812024"/>
                  <a:gd name="connsiteX75" fmla="*/ 3454842 w 4345388"/>
                  <a:gd name="connsiteY75" fmla="*/ 1060282 h 1812024"/>
                  <a:gd name="connsiteX76" fmla="*/ 3478696 w 4345388"/>
                  <a:gd name="connsiteY76" fmla="*/ 1008598 h 1812024"/>
                  <a:gd name="connsiteX77" fmla="*/ 3490623 w 4345388"/>
                  <a:gd name="connsiteY77" fmla="*/ 1004622 h 1812024"/>
                  <a:gd name="connsiteX78" fmla="*/ 3522428 w 4345388"/>
                  <a:gd name="connsiteY78" fmla="*/ 1048355 h 1812024"/>
                  <a:gd name="connsiteX79" fmla="*/ 3538331 w 4345388"/>
                  <a:gd name="connsiteY79" fmla="*/ 1068233 h 1812024"/>
                  <a:gd name="connsiteX80" fmla="*/ 3582063 w 4345388"/>
                  <a:gd name="connsiteY80" fmla="*/ 1151722 h 1812024"/>
                  <a:gd name="connsiteX81" fmla="*/ 3609893 w 4345388"/>
                  <a:gd name="connsiteY81" fmla="*/ 1203405 h 1812024"/>
                  <a:gd name="connsiteX82" fmla="*/ 3629771 w 4345388"/>
                  <a:gd name="connsiteY82" fmla="*/ 1251113 h 1812024"/>
                  <a:gd name="connsiteX83" fmla="*/ 3641698 w 4345388"/>
                  <a:gd name="connsiteY83" fmla="*/ 1267015 h 1812024"/>
                  <a:gd name="connsiteX84" fmla="*/ 3653625 w 4345388"/>
                  <a:gd name="connsiteY84" fmla="*/ 1294845 h 1812024"/>
                  <a:gd name="connsiteX85" fmla="*/ 3665552 w 4345388"/>
                  <a:gd name="connsiteY85" fmla="*/ 1282918 h 1812024"/>
                  <a:gd name="connsiteX86" fmla="*/ 3721211 w 4345388"/>
                  <a:gd name="connsiteY86" fmla="*/ 1111965 h 1812024"/>
                  <a:gd name="connsiteX87" fmla="*/ 3768919 w 4345388"/>
                  <a:gd name="connsiteY87" fmla="*/ 948963 h 1812024"/>
                  <a:gd name="connsiteX88" fmla="*/ 3776870 w 4345388"/>
                  <a:gd name="connsiteY88" fmla="*/ 897280 h 1812024"/>
                  <a:gd name="connsiteX89" fmla="*/ 3792773 w 4345388"/>
                  <a:gd name="connsiteY89" fmla="*/ 861499 h 1812024"/>
                  <a:gd name="connsiteX90" fmla="*/ 3800724 w 4345388"/>
                  <a:gd name="connsiteY90" fmla="*/ 837645 h 1812024"/>
                  <a:gd name="connsiteX91" fmla="*/ 3808675 w 4345388"/>
                  <a:gd name="connsiteY91" fmla="*/ 801864 h 1812024"/>
                  <a:gd name="connsiteX92" fmla="*/ 3824578 w 4345388"/>
                  <a:gd name="connsiteY92" fmla="*/ 778010 h 1812024"/>
                  <a:gd name="connsiteX93" fmla="*/ 3828554 w 4345388"/>
                  <a:gd name="connsiteY93" fmla="*/ 789937 h 1812024"/>
                  <a:gd name="connsiteX94" fmla="*/ 3836505 w 4345388"/>
                  <a:gd name="connsiteY94" fmla="*/ 801864 h 1812024"/>
                  <a:gd name="connsiteX95" fmla="*/ 3840481 w 4345388"/>
                  <a:gd name="connsiteY95" fmla="*/ 829694 h 1812024"/>
                  <a:gd name="connsiteX96" fmla="*/ 3884213 w 4345388"/>
                  <a:gd name="connsiteY96" fmla="*/ 992695 h 1812024"/>
                  <a:gd name="connsiteX97" fmla="*/ 3896140 w 4345388"/>
                  <a:gd name="connsiteY97" fmla="*/ 1024501 h 1812024"/>
                  <a:gd name="connsiteX98" fmla="*/ 3904091 w 4345388"/>
                  <a:gd name="connsiteY98" fmla="*/ 1064257 h 1812024"/>
                  <a:gd name="connsiteX99" fmla="*/ 3916018 w 4345388"/>
                  <a:gd name="connsiteY99" fmla="*/ 1115941 h 1812024"/>
                  <a:gd name="connsiteX100" fmla="*/ 3947823 w 4345388"/>
                  <a:gd name="connsiteY100" fmla="*/ 1219308 h 1812024"/>
                  <a:gd name="connsiteX101" fmla="*/ 3959750 w 4345388"/>
                  <a:gd name="connsiteY101" fmla="*/ 1239186 h 1812024"/>
                  <a:gd name="connsiteX102" fmla="*/ 3971677 w 4345388"/>
                  <a:gd name="connsiteY102" fmla="*/ 1286894 h 1812024"/>
                  <a:gd name="connsiteX103" fmla="*/ 3995531 w 4345388"/>
                  <a:gd name="connsiteY103" fmla="*/ 1394236 h 1812024"/>
                  <a:gd name="connsiteX104" fmla="*/ 4023361 w 4345388"/>
                  <a:gd name="connsiteY104" fmla="*/ 1430017 h 1812024"/>
                  <a:gd name="connsiteX105" fmla="*/ 4031312 w 4345388"/>
                  <a:gd name="connsiteY105" fmla="*/ 1441944 h 1812024"/>
                  <a:gd name="connsiteX106" fmla="*/ 4043239 w 4345388"/>
                  <a:gd name="connsiteY106" fmla="*/ 1465798 h 1812024"/>
                  <a:gd name="connsiteX107" fmla="*/ 4055166 w 4345388"/>
                  <a:gd name="connsiteY107" fmla="*/ 1469774 h 1812024"/>
                  <a:gd name="connsiteX108" fmla="*/ 4082995 w 4345388"/>
                  <a:gd name="connsiteY108" fmla="*/ 1477725 h 1812024"/>
                  <a:gd name="connsiteX109" fmla="*/ 4114801 w 4345388"/>
                  <a:gd name="connsiteY109" fmla="*/ 1481701 h 1812024"/>
                  <a:gd name="connsiteX110" fmla="*/ 4130703 w 4345388"/>
                  <a:gd name="connsiteY110" fmla="*/ 1485676 h 1812024"/>
                  <a:gd name="connsiteX111" fmla="*/ 4154557 w 4345388"/>
                  <a:gd name="connsiteY111" fmla="*/ 1477725 h 1812024"/>
                  <a:gd name="connsiteX112" fmla="*/ 4166484 w 4345388"/>
                  <a:gd name="connsiteY112" fmla="*/ 1465798 h 1812024"/>
                  <a:gd name="connsiteX113" fmla="*/ 4198289 w 4345388"/>
                  <a:gd name="connsiteY113" fmla="*/ 1414115 h 1812024"/>
                  <a:gd name="connsiteX114" fmla="*/ 4234070 w 4345388"/>
                  <a:gd name="connsiteY114" fmla="*/ 1418090 h 1812024"/>
                  <a:gd name="connsiteX115" fmla="*/ 4257924 w 4345388"/>
                  <a:gd name="connsiteY115" fmla="*/ 1437968 h 1812024"/>
                  <a:gd name="connsiteX116" fmla="*/ 4273827 w 4345388"/>
                  <a:gd name="connsiteY116" fmla="*/ 1449895 h 1812024"/>
                  <a:gd name="connsiteX117" fmla="*/ 4313583 w 4345388"/>
                  <a:gd name="connsiteY117" fmla="*/ 1485676 h 1812024"/>
                  <a:gd name="connsiteX118" fmla="*/ 4325510 w 4345388"/>
                  <a:gd name="connsiteY118" fmla="*/ 1505555 h 1812024"/>
                  <a:gd name="connsiteX119" fmla="*/ 4337437 w 4345388"/>
                  <a:gd name="connsiteY119" fmla="*/ 1533384 h 1812024"/>
                  <a:gd name="connsiteX120" fmla="*/ 4345388 w 4345388"/>
                  <a:gd name="connsiteY12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78696 w 4345388"/>
                  <a:gd name="connsiteY74" fmla="*/ 1008598 h 1812024"/>
                  <a:gd name="connsiteX75" fmla="*/ 3490623 w 4345388"/>
                  <a:gd name="connsiteY75" fmla="*/ 1004622 h 1812024"/>
                  <a:gd name="connsiteX76" fmla="*/ 3522428 w 4345388"/>
                  <a:gd name="connsiteY76" fmla="*/ 1048355 h 1812024"/>
                  <a:gd name="connsiteX77" fmla="*/ 3538331 w 4345388"/>
                  <a:gd name="connsiteY77" fmla="*/ 1068233 h 1812024"/>
                  <a:gd name="connsiteX78" fmla="*/ 3582063 w 4345388"/>
                  <a:gd name="connsiteY78" fmla="*/ 1151722 h 1812024"/>
                  <a:gd name="connsiteX79" fmla="*/ 3609893 w 4345388"/>
                  <a:gd name="connsiteY79" fmla="*/ 1203405 h 1812024"/>
                  <a:gd name="connsiteX80" fmla="*/ 3629771 w 4345388"/>
                  <a:gd name="connsiteY80" fmla="*/ 1251113 h 1812024"/>
                  <a:gd name="connsiteX81" fmla="*/ 3641698 w 4345388"/>
                  <a:gd name="connsiteY81" fmla="*/ 1267015 h 1812024"/>
                  <a:gd name="connsiteX82" fmla="*/ 3653625 w 4345388"/>
                  <a:gd name="connsiteY82" fmla="*/ 1294845 h 1812024"/>
                  <a:gd name="connsiteX83" fmla="*/ 3665552 w 4345388"/>
                  <a:gd name="connsiteY83" fmla="*/ 1282918 h 1812024"/>
                  <a:gd name="connsiteX84" fmla="*/ 3721211 w 4345388"/>
                  <a:gd name="connsiteY84" fmla="*/ 1111965 h 1812024"/>
                  <a:gd name="connsiteX85" fmla="*/ 3768919 w 4345388"/>
                  <a:gd name="connsiteY85" fmla="*/ 948963 h 1812024"/>
                  <a:gd name="connsiteX86" fmla="*/ 3776870 w 4345388"/>
                  <a:gd name="connsiteY86" fmla="*/ 897280 h 1812024"/>
                  <a:gd name="connsiteX87" fmla="*/ 3792773 w 4345388"/>
                  <a:gd name="connsiteY87" fmla="*/ 861499 h 1812024"/>
                  <a:gd name="connsiteX88" fmla="*/ 3800724 w 4345388"/>
                  <a:gd name="connsiteY88" fmla="*/ 837645 h 1812024"/>
                  <a:gd name="connsiteX89" fmla="*/ 3808675 w 4345388"/>
                  <a:gd name="connsiteY89" fmla="*/ 801864 h 1812024"/>
                  <a:gd name="connsiteX90" fmla="*/ 3824578 w 4345388"/>
                  <a:gd name="connsiteY90" fmla="*/ 778010 h 1812024"/>
                  <a:gd name="connsiteX91" fmla="*/ 3828554 w 4345388"/>
                  <a:gd name="connsiteY91" fmla="*/ 789937 h 1812024"/>
                  <a:gd name="connsiteX92" fmla="*/ 3836505 w 4345388"/>
                  <a:gd name="connsiteY92" fmla="*/ 801864 h 1812024"/>
                  <a:gd name="connsiteX93" fmla="*/ 3840481 w 4345388"/>
                  <a:gd name="connsiteY93" fmla="*/ 829694 h 1812024"/>
                  <a:gd name="connsiteX94" fmla="*/ 3884213 w 4345388"/>
                  <a:gd name="connsiteY94" fmla="*/ 992695 h 1812024"/>
                  <a:gd name="connsiteX95" fmla="*/ 3896140 w 4345388"/>
                  <a:gd name="connsiteY95" fmla="*/ 1024501 h 1812024"/>
                  <a:gd name="connsiteX96" fmla="*/ 3904091 w 4345388"/>
                  <a:gd name="connsiteY96" fmla="*/ 1064257 h 1812024"/>
                  <a:gd name="connsiteX97" fmla="*/ 3916018 w 4345388"/>
                  <a:gd name="connsiteY97" fmla="*/ 1115941 h 1812024"/>
                  <a:gd name="connsiteX98" fmla="*/ 3947823 w 4345388"/>
                  <a:gd name="connsiteY98" fmla="*/ 1219308 h 1812024"/>
                  <a:gd name="connsiteX99" fmla="*/ 3959750 w 4345388"/>
                  <a:gd name="connsiteY99" fmla="*/ 1239186 h 1812024"/>
                  <a:gd name="connsiteX100" fmla="*/ 3971677 w 4345388"/>
                  <a:gd name="connsiteY100" fmla="*/ 1286894 h 1812024"/>
                  <a:gd name="connsiteX101" fmla="*/ 3995531 w 4345388"/>
                  <a:gd name="connsiteY101" fmla="*/ 1394236 h 1812024"/>
                  <a:gd name="connsiteX102" fmla="*/ 4023361 w 4345388"/>
                  <a:gd name="connsiteY102" fmla="*/ 1430017 h 1812024"/>
                  <a:gd name="connsiteX103" fmla="*/ 4031312 w 4345388"/>
                  <a:gd name="connsiteY103" fmla="*/ 1441944 h 1812024"/>
                  <a:gd name="connsiteX104" fmla="*/ 4043239 w 4345388"/>
                  <a:gd name="connsiteY104" fmla="*/ 1465798 h 1812024"/>
                  <a:gd name="connsiteX105" fmla="*/ 4055166 w 4345388"/>
                  <a:gd name="connsiteY105" fmla="*/ 1469774 h 1812024"/>
                  <a:gd name="connsiteX106" fmla="*/ 4082995 w 4345388"/>
                  <a:gd name="connsiteY106" fmla="*/ 1477725 h 1812024"/>
                  <a:gd name="connsiteX107" fmla="*/ 4114801 w 4345388"/>
                  <a:gd name="connsiteY107" fmla="*/ 1481701 h 1812024"/>
                  <a:gd name="connsiteX108" fmla="*/ 4130703 w 4345388"/>
                  <a:gd name="connsiteY108" fmla="*/ 1485676 h 1812024"/>
                  <a:gd name="connsiteX109" fmla="*/ 4154557 w 4345388"/>
                  <a:gd name="connsiteY109" fmla="*/ 1477725 h 1812024"/>
                  <a:gd name="connsiteX110" fmla="*/ 4166484 w 4345388"/>
                  <a:gd name="connsiteY110" fmla="*/ 1465798 h 1812024"/>
                  <a:gd name="connsiteX111" fmla="*/ 4198289 w 4345388"/>
                  <a:gd name="connsiteY111" fmla="*/ 1414115 h 1812024"/>
                  <a:gd name="connsiteX112" fmla="*/ 4234070 w 4345388"/>
                  <a:gd name="connsiteY112" fmla="*/ 1418090 h 1812024"/>
                  <a:gd name="connsiteX113" fmla="*/ 4257924 w 4345388"/>
                  <a:gd name="connsiteY113" fmla="*/ 1437968 h 1812024"/>
                  <a:gd name="connsiteX114" fmla="*/ 4273827 w 4345388"/>
                  <a:gd name="connsiteY114" fmla="*/ 1449895 h 1812024"/>
                  <a:gd name="connsiteX115" fmla="*/ 4313583 w 4345388"/>
                  <a:gd name="connsiteY115" fmla="*/ 1485676 h 1812024"/>
                  <a:gd name="connsiteX116" fmla="*/ 4325510 w 4345388"/>
                  <a:gd name="connsiteY116" fmla="*/ 1505555 h 1812024"/>
                  <a:gd name="connsiteX117" fmla="*/ 4337437 w 4345388"/>
                  <a:gd name="connsiteY117" fmla="*/ 1533384 h 1812024"/>
                  <a:gd name="connsiteX118" fmla="*/ 4345388 w 4345388"/>
                  <a:gd name="connsiteY11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22428 w 4345388"/>
                  <a:gd name="connsiteY75" fmla="*/ 1048355 h 1812024"/>
                  <a:gd name="connsiteX76" fmla="*/ 3538331 w 4345388"/>
                  <a:gd name="connsiteY76" fmla="*/ 1068233 h 1812024"/>
                  <a:gd name="connsiteX77" fmla="*/ 3582063 w 4345388"/>
                  <a:gd name="connsiteY77" fmla="*/ 1151722 h 1812024"/>
                  <a:gd name="connsiteX78" fmla="*/ 3609893 w 4345388"/>
                  <a:gd name="connsiteY78" fmla="*/ 1203405 h 1812024"/>
                  <a:gd name="connsiteX79" fmla="*/ 3629771 w 4345388"/>
                  <a:gd name="connsiteY79" fmla="*/ 1251113 h 1812024"/>
                  <a:gd name="connsiteX80" fmla="*/ 3641698 w 4345388"/>
                  <a:gd name="connsiteY80" fmla="*/ 1267015 h 1812024"/>
                  <a:gd name="connsiteX81" fmla="*/ 3653625 w 4345388"/>
                  <a:gd name="connsiteY81" fmla="*/ 1294845 h 1812024"/>
                  <a:gd name="connsiteX82" fmla="*/ 3665552 w 4345388"/>
                  <a:gd name="connsiteY82" fmla="*/ 1282918 h 1812024"/>
                  <a:gd name="connsiteX83" fmla="*/ 3721211 w 4345388"/>
                  <a:gd name="connsiteY83" fmla="*/ 1111965 h 1812024"/>
                  <a:gd name="connsiteX84" fmla="*/ 3768919 w 4345388"/>
                  <a:gd name="connsiteY84" fmla="*/ 948963 h 1812024"/>
                  <a:gd name="connsiteX85" fmla="*/ 3776870 w 4345388"/>
                  <a:gd name="connsiteY85" fmla="*/ 897280 h 1812024"/>
                  <a:gd name="connsiteX86" fmla="*/ 3792773 w 4345388"/>
                  <a:gd name="connsiteY86" fmla="*/ 861499 h 1812024"/>
                  <a:gd name="connsiteX87" fmla="*/ 3800724 w 4345388"/>
                  <a:gd name="connsiteY87" fmla="*/ 837645 h 1812024"/>
                  <a:gd name="connsiteX88" fmla="*/ 3808675 w 4345388"/>
                  <a:gd name="connsiteY88" fmla="*/ 801864 h 1812024"/>
                  <a:gd name="connsiteX89" fmla="*/ 3824578 w 4345388"/>
                  <a:gd name="connsiteY89" fmla="*/ 778010 h 1812024"/>
                  <a:gd name="connsiteX90" fmla="*/ 3828554 w 4345388"/>
                  <a:gd name="connsiteY90" fmla="*/ 789937 h 1812024"/>
                  <a:gd name="connsiteX91" fmla="*/ 3836505 w 4345388"/>
                  <a:gd name="connsiteY91" fmla="*/ 801864 h 1812024"/>
                  <a:gd name="connsiteX92" fmla="*/ 3840481 w 4345388"/>
                  <a:gd name="connsiteY92" fmla="*/ 829694 h 1812024"/>
                  <a:gd name="connsiteX93" fmla="*/ 3884213 w 4345388"/>
                  <a:gd name="connsiteY93" fmla="*/ 992695 h 1812024"/>
                  <a:gd name="connsiteX94" fmla="*/ 3896140 w 4345388"/>
                  <a:gd name="connsiteY94" fmla="*/ 1024501 h 1812024"/>
                  <a:gd name="connsiteX95" fmla="*/ 3904091 w 4345388"/>
                  <a:gd name="connsiteY95" fmla="*/ 1064257 h 1812024"/>
                  <a:gd name="connsiteX96" fmla="*/ 3916018 w 4345388"/>
                  <a:gd name="connsiteY96" fmla="*/ 1115941 h 1812024"/>
                  <a:gd name="connsiteX97" fmla="*/ 3947823 w 4345388"/>
                  <a:gd name="connsiteY97" fmla="*/ 1219308 h 1812024"/>
                  <a:gd name="connsiteX98" fmla="*/ 3959750 w 4345388"/>
                  <a:gd name="connsiteY98" fmla="*/ 1239186 h 1812024"/>
                  <a:gd name="connsiteX99" fmla="*/ 3971677 w 4345388"/>
                  <a:gd name="connsiteY99" fmla="*/ 1286894 h 1812024"/>
                  <a:gd name="connsiteX100" fmla="*/ 3995531 w 4345388"/>
                  <a:gd name="connsiteY100" fmla="*/ 1394236 h 1812024"/>
                  <a:gd name="connsiteX101" fmla="*/ 4023361 w 4345388"/>
                  <a:gd name="connsiteY101" fmla="*/ 1430017 h 1812024"/>
                  <a:gd name="connsiteX102" fmla="*/ 4031312 w 4345388"/>
                  <a:gd name="connsiteY102" fmla="*/ 1441944 h 1812024"/>
                  <a:gd name="connsiteX103" fmla="*/ 4043239 w 4345388"/>
                  <a:gd name="connsiteY103" fmla="*/ 1465798 h 1812024"/>
                  <a:gd name="connsiteX104" fmla="*/ 4055166 w 4345388"/>
                  <a:gd name="connsiteY104" fmla="*/ 1469774 h 1812024"/>
                  <a:gd name="connsiteX105" fmla="*/ 4082995 w 4345388"/>
                  <a:gd name="connsiteY105" fmla="*/ 1477725 h 1812024"/>
                  <a:gd name="connsiteX106" fmla="*/ 4114801 w 4345388"/>
                  <a:gd name="connsiteY106" fmla="*/ 1481701 h 1812024"/>
                  <a:gd name="connsiteX107" fmla="*/ 4130703 w 4345388"/>
                  <a:gd name="connsiteY107" fmla="*/ 1485676 h 1812024"/>
                  <a:gd name="connsiteX108" fmla="*/ 4154557 w 4345388"/>
                  <a:gd name="connsiteY108" fmla="*/ 1477725 h 1812024"/>
                  <a:gd name="connsiteX109" fmla="*/ 4166484 w 4345388"/>
                  <a:gd name="connsiteY109" fmla="*/ 1465798 h 1812024"/>
                  <a:gd name="connsiteX110" fmla="*/ 4198289 w 4345388"/>
                  <a:gd name="connsiteY110" fmla="*/ 1414115 h 1812024"/>
                  <a:gd name="connsiteX111" fmla="*/ 4234070 w 4345388"/>
                  <a:gd name="connsiteY111" fmla="*/ 1418090 h 1812024"/>
                  <a:gd name="connsiteX112" fmla="*/ 4257924 w 4345388"/>
                  <a:gd name="connsiteY112" fmla="*/ 1437968 h 1812024"/>
                  <a:gd name="connsiteX113" fmla="*/ 4273827 w 4345388"/>
                  <a:gd name="connsiteY113" fmla="*/ 1449895 h 1812024"/>
                  <a:gd name="connsiteX114" fmla="*/ 4313583 w 4345388"/>
                  <a:gd name="connsiteY114" fmla="*/ 1485676 h 1812024"/>
                  <a:gd name="connsiteX115" fmla="*/ 4325510 w 4345388"/>
                  <a:gd name="connsiteY115" fmla="*/ 1505555 h 1812024"/>
                  <a:gd name="connsiteX116" fmla="*/ 4337437 w 4345388"/>
                  <a:gd name="connsiteY116" fmla="*/ 1533384 h 1812024"/>
                  <a:gd name="connsiteX117" fmla="*/ 4345388 w 4345388"/>
                  <a:gd name="connsiteY11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09893 w 4345388"/>
                  <a:gd name="connsiteY77" fmla="*/ 1203405 h 1812024"/>
                  <a:gd name="connsiteX78" fmla="*/ 3629771 w 4345388"/>
                  <a:gd name="connsiteY78" fmla="*/ 1251113 h 1812024"/>
                  <a:gd name="connsiteX79" fmla="*/ 3641698 w 4345388"/>
                  <a:gd name="connsiteY79" fmla="*/ 1267015 h 1812024"/>
                  <a:gd name="connsiteX80" fmla="*/ 3653625 w 4345388"/>
                  <a:gd name="connsiteY80" fmla="*/ 1294845 h 1812024"/>
                  <a:gd name="connsiteX81" fmla="*/ 3665552 w 4345388"/>
                  <a:gd name="connsiteY81" fmla="*/ 1282918 h 1812024"/>
                  <a:gd name="connsiteX82" fmla="*/ 3721211 w 4345388"/>
                  <a:gd name="connsiteY82" fmla="*/ 1111965 h 1812024"/>
                  <a:gd name="connsiteX83" fmla="*/ 3768919 w 4345388"/>
                  <a:gd name="connsiteY83" fmla="*/ 948963 h 1812024"/>
                  <a:gd name="connsiteX84" fmla="*/ 3776870 w 4345388"/>
                  <a:gd name="connsiteY84" fmla="*/ 897280 h 1812024"/>
                  <a:gd name="connsiteX85" fmla="*/ 3792773 w 4345388"/>
                  <a:gd name="connsiteY85" fmla="*/ 861499 h 1812024"/>
                  <a:gd name="connsiteX86" fmla="*/ 3800724 w 4345388"/>
                  <a:gd name="connsiteY86" fmla="*/ 837645 h 1812024"/>
                  <a:gd name="connsiteX87" fmla="*/ 3808675 w 4345388"/>
                  <a:gd name="connsiteY87" fmla="*/ 801864 h 1812024"/>
                  <a:gd name="connsiteX88" fmla="*/ 3824578 w 4345388"/>
                  <a:gd name="connsiteY88" fmla="*/ 778010 h 1812024"/>
                  <a:gd name="connsiteX89" fmla="*/ 3828554 w 4345388"/>
                  <a:gd name="connsiteY89" fmla="*/ 789937 h 1812024"/>
                  <a:gd name="connsiteX90" fmla="*/ 3836505 w 4345388"/>
                  <a:gd name="connsiteY90" fmla="*/ 801864 h 1812024"/>
                  <a:gd name="connsiteX91" fmla="*/ 3840481 w 4345388"/>
                  <a:gd name="connsiteY91" fmla="*/ 829694 h 1812024"/>
                  <a:gd name="connsiteX92" fmla="*/ 3884213 w 4345388"/>
                  <a:gd name="connsiteY92" fmla="*/ 992695 h 1812024"/>
                  <a:gd name="connsiteX93" fmla="*/ 3896140 w 4345388"/>
                  <a:gd name="connsiteY93" fmla="*/ 1024501 h 1812024"/>
                  <a:gd name="connsiteX94" fmla="*/ 3904091 w 4345388"/>
                  <a:gd name="connsiteY94" fmla="*/ 1064257 h 1812024"/>
                  <a:gd name="connsiteX95" fmla="*/ 3916018 w 4345388"/>
                  <a:gd name="connsiteY95" fmla="*/ 1115941 h 1812024"/>
                  <a:gd name="connsiteX96" fmla="*/ 3947823 w 4345388"/>
                  <a:gd name="connsiteY96" fmla="*/ 1219308 h 1812024"/>
                  <a:gd name="connsiteX97" fmla="*/ 3959750 w 4345388"/>
                  <a:gd name="connsiteY97" fmla="*/ 1239186 h 1812024"/>
                  <a:gd name="connsiteX98" fmla="*/ 3971677 w 4345388"/>
                  <a:gd name="connsiteY98" fmla="*/ 1286894 h 1812024"/>
                  <a:gd name="connsiteX99" fmla="*/ 3995531 w 4345388"/>
                  <a:gd name="connsiteY99" fmla="*/ 1394236 h 1812024"/>
                  <a:gd name="connsiteX100" fmla="*/ 4023361 w 4345388"/>
                  <a:gd name="connsiteY100" fmla="*/ 1430017 h 1812024"/>
                  <a:gd name="connsiteX101" fmla="*/ 4031312 w 4345388"/>
                  <a:gd name="connsiteY101" fmla="*/ 1441944 h 1812024"/>
                  <a:gd name="connsiteX102" fmla="*/ 4043239 w 4345388"/>
                  <a:gd name="connsiteY102" fmla="*/ 1465798 h 1812024"/>
                  <a:gd name="connsiteX103" fmla="*/ 4055166 w 4345388"/>
                  <a:gd name="connsiteY103" fmla="*/ 1469774 h 1812024"/>
                  <a:gd name="connsiteX104" fmla="*/ 4082995 w 4345388"/>
                  <a:gd name="connsiteY104" fmla="*/ 1477725 h 1812024"/>
                  <a:gd name="connsiteX105" fmla="*/ 4114801 w 4345388"/>
                  <a:gd name="connsiteY105" fmla="*/ 1481701 h 1812024"/>
                  <a:gd name="connsiteX106" fmla="*/ 4130703 w 4345388"/>
                  <a:gd name="connsiteY106" fmla="*/ 1485676 h 1812024"/>
                  <a:gd name="connsiteX107" fmla="*/ 4154557 w 4345388"/>
                  <a:gd name="connsiteY107" fmla="*/ 1477725 h 1812024"/>
                  <a:gd name="connsiteX108" fmla="*/ 4166484 w 4345388"/>
                  <a:gd name="connsiteY108" fmla="*/ 1465798 h 1812024"/>
                  <a:gd name="connsiteX109" fmla="*/ 4198289 w 4345388"/>
                  <a:gd name="connsiteY109" fmla="*/ 1414115 h 1812024"/>
                  <a:gd name="connsiteX110" fmla="*/ 4234070 w 4345388"/>
                  <a:gd name="connsiteY110" fmla="*/ 1418090 h 1812024"/>
                  <a:gd name="connsiteX111" fmla="*/ 4257924 w 4345388"/>
                  <a:gd name="connsiteY111" fmla="*/ 1437968 h 1812024"/>
                  <a:gd name="connsiteX112" fmla="*/ 4273827 w 4345388"/>
                  <a:gd name="connsiteY112" fmla="*/ 1449895 h 1812024"/>
                  <a:gd name="connsiteX113" fmla="*/ 4313583 w 4345388"/>
                  <a:gd name="connsiteY113" fmla="*/ 1485676 h 1812024"/>
                  <a:gd name="connsiteX114" fmla="*/ 4325510 w 4345388"/>
                  <a:gd name="connsiteY114" fmla="*/ 1505555 h 1812024"/>
                  <a:gd name="connsiteX115" fmla="*/ 4337437 w 4345388"/>
                  <a:gd name="connsiteY115" fmla="*/ 1533384 h 1812024"/>
                  <a:gd name="connsiteX116" fmla="*/ 4345388 w 4345388"/>
                  <a:gd name="connsiteY11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41698 w 4345388"/>
                  <a:gd name="connsiteY78" fmla="*/ 1267015 h 1812024"/>
                  <a:gd name="connsiteX79" fmla="*/ 3653625 w 4345388"/>
                  <a:gd name="connsiteY79" fmla="*/ 1294845 h 1812024"/>
                  <a:gd name="connsiteX80" fmla="*/ 3665552 w 4345388"/>
                  <a:gd name="connsiteY80" fmla="*/ 1282918 h 1812024"/>
                  <a:gd name="connsiteX81" fmla="*/ 3721211 w 4345388"/>
                  <a:gd name="connsiteY81" fmla="*/ 1111965 h 1812024"/>
                  <a:gd name="connsiteX82" fmla="*/ 3768919 w 4345388"/>
                  <a:gd name="connsiteY82" fmla="*/ 948963 h 1812024"/>
                  <a:gd name="connsiteX83" fmla="*/ 3776870 w 4345388"/>
                  <a:gd name="connsiteY83" fmla="*/ 897280 h 1812024"/>
                  <a:gd name="connsiteX84" fmla="*/ 3792773 w 4345388"/>
                  <a:gd name="connsiteY84" fmla="*/ 861499 h 1812024"/>
                  <a:gd name="connsiteX85" fmla="*/ 3800724 w 4345388"/>
                  <a:gd name="connsiteY85" fmla="*/ 837645 h 1812024"/>
                  <a:gd name="connsiteX86" fmla="*/ 3808675 w 4345388"/>
                  <a:gd name="connsiteY86" fmla="*/ 801864 h 1812024"/>
                  <a:gd name="connsiteX87" fmla="*/ 3824578 w 4345388"/>
                  <a:gd name="connsiteY87" fmla="*/ 778010 h 1812024"/>
                  <a:gd name="connsiteX88" fmla="*/ 3828554 w 4345388"/>
                  <a:gd name="connsiteY88" fmla="*/ 789937 h 1812024"/>
                  <a:gd name="connsiteX89" fmla="*/ 3836505 w 4345388"/>
                  <a:gd name="connsiteY89" fmla="*/ 801864 h 1812024"/>
                  <a:gd name="connsiteX90" fmla="*/ 3840481 w 4345388"/>
                  <a:gd name="connsiteY90" fmla="*/ 829694 h 1812024"/>
                  <a:gd name="connsiteX91" fmla="*/ 3884213 w 4345388"/>
                  <a:gd name="connsiteY91" fmla="*/ 992695 h 1812024"/>
                  <a:gd name="connsiteX92" fmla="*/ 3896140 w 4345388"/>
                  <a:gd name="connsiteY92" fmla="*/ 1024501 h 1812024"/>
                  <a:gd name="connsiteX93" fmla="*/ 3904091 w 4345388"/>
                  <a:gd name="connsiteY93" fmla="*/ 1064257 h 1812024"/>
                  <a:gd name="connsiteX94" fmla="*/ 3916018 w 4345388"/>
                  <a:gd name="connsiteY94" fmla="*/ 1115941 h 1812024"/>
                  <a:gd name="connsiteX95" fmla="*/ 3947823 w 4345388"/>
                  <a:gd name="connsiteY95" fmla="*/ 1219308 h 1812024"/>
                  <a:gd name="connsiteX96" fmla="*/ 3959750 w 4345388"/>
                  <a:gd name="connsiteY96" fmla="*/ 1239186 h 1812024"/>
                  <a:gd name="connsiteX97" fmla="*/ 3971677 w 4345388"/>
                  <a:gd name="connsiteY97" fmla="*/ 1286894 h 1812024"/>
                  <a:gd name="connsiteX98" fmla="*/ 3995531 w 4345388"/>
                  <a:gd name="connsiteY98" fmla="*/ 1394236 h 1812024"/>
                  <a:gd name="connsiteX99" fmla="*/ 4023361 w 4345388"/>
                  <a:gd name="connsiteY99" fmla="*/ 1430017 h 1812024"/>
                  <a:gd name="connsiteX100" fmla="*/ 4031312 w 4345388"/>
                  <a:gd name="connsiteY100" fmla="*/ 1441944 h 1812024"/>
                  <a:gd name="connsiteX101" fmla="*/ 4043239 w 4345388"/>
                  <a:gd name="connsiteY101" fmla="*/ 1465798 h 1812024"/>
                  <a:gd name="connsiteX102" fmla="*/ 4055166 w 4345388"/>
                  <a:gd name="connsiteY102" fmla="*/ 1469774 h 1812024"/>
                  <a:gd name="connsiteX103" fmla="*/ 4082995 w 4345388"/>
                  <a:gd name="connsiteY103" fmla="*/ 1477725 h 1812024"/>
                  <a:gd name="connsiteX104" fmla="*/ 4114801 w 4345388"/>
                  <a:gd name="connsiteY104" fmla="*/ 1481701 h 1812024"/>
                  <a:gd name="connsiteX105" fmla="*/ 4130703 w 4345388"/>
                  <a:gd name="connsiteY105" fmla="*/ 1485676 h 1812024"/>
                  <a:gd name="connsiteX106" fmla="*/ 4154557 w 4345388"/>
                  <a:gd name="connsiteY106" fmla="*/ 1477725 h 1812024"/>
                  <a:gd name="connsiteX107" fmla="*/ 4166484 w 4345388"/>
                  <a:gd name="connsiteY107" fmla="*/ 1465798 h 1812024"/>
                  <a:gd name="connsiteX108" fmla="*/ 4198289 w 4345388"/>
                  <a:gd name="connsiteY108" fmla="*/ 1414115 h 1812024"/>
                  <a:gd name="connsiteX109" fmla="*/ 4234070 w 4345388"/>
                  <a:gd name="connsiteY109" fmla="*/ 1418090 h 1812024"/>
                  <a:gd name="connsiteX110" fmla="*/ 4257924 w 4345388"/>
                  <a:gd name="connsiteY110" fmla="*/ 1437968 h 1812024"/>
                  <a:gd name="connsiteX111" fmla="*/ 4273827 w 4345388"/>
                  <a:gd name="connsiteY111" fmla="*/ 1449895 h 1812024"/>
                  <a:gd name="connsiteX112" fmla="*/ 4313583 w 4345388"/>
                  <a:gd name="connsiteY112" fmla="*/ 1485676 h 1812024"/>
                  <a:gd name="connsiteX113" fmla="*/ 4325510 w 4345388"/>
                  <a:gd name="connsiteY113" fmla="*/ 1505555 h 1812024"/>
                  <a:gd name="connsiteX114" fmla="*/ 4337437 w 4345388"/>
                  <a:gd name="connsiteY114" fmla="*/ 1533384 h 1812024"/>
                  <a:gd name="connsiteX115" fmla="*/ 4345388 w 4345388"/>
                  <a:gd name="connsiteY11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41698 w 4345388"/>
                  <a:gd name="connsiteY78" fmla="*/ 1267015 h 1812024"/>
                  <a:gd name="connsiteX79" fmla="*/ 3653625 w 4345388"/>
                  <a:gd name="connsiteY79" fmla="*/ 1294845 h 1812024"/>
                  <a:gd name="connsiteX80" fmla="*/ 3665552 w 4345388"/>
                  <a:gd name="connsiteY80" fmla="*/ 1282918 h 1812024"/>
                  <a:gd name="connsiteX81" fmla="*/ 3721211 w 4345388"/>
                  <a:gd name="connsiteY81" fmla="*/ 1111965 h 1812024"/>
                  <a:gd name="connsiteX82" fmla="*/ 3768919 w 4345388"/>
                  <a:gd name="connsiteY82" fmla="*/ 948963 h 1812024"/>
                  <a:gd name="connsiteX83" fmla="*/ 3776870 w 4345388"/>
                  <a:gd name="connsiteY83" fmla="*/ 897280 h 1812024"/>
                  <a:gd name="connsiteX84" fmla="*/ 3792773 w 4345388"/>
                  <a:gd name="connsiteY84" fmla="*/ 861499 h 1812024"/>
                  <a:gd name="connsiteX85" fmla="*/ 3800724 w 4345388"/>
                  <a:gd name="connsiteY85" fmla="*/ 837645 h 1812024"/>
                  <a:gd name="connsiteX86" fmla="*/ 3808675 w 4345388"/>
                  <a:gd name="connsiteY86" fmla="*/ 801864 h 1812024"/>
                  <a:gd name="connsiteX87" fmla="*/ 3824578 w 4345388"/>
                  <a:gd name="connsiteY87" fmla="*/ 778010 h 1812024"/>
                  <a:gd name="connsiteX88" fmla="*/ 3828554 w 4345388"/>
                  <a:gd name="connsiteY88" fmla="*/ 789937 h 1812024"/>
                  <a:gd name="connsiteX89" fmla="*/ 3836505 w 4345388"/>
                  <a:gd name="connsiteY89" fmla="*/ 801864 h 1812024"/>
                  <a:gd name="connsiteX90" fmla="*/ 3840481 w 4345388"/>
                  <a:gd name="connsiteY90" fmla="*/ 829694 h 1812024"/>
                  <a:gd name="connsiteX91" fmla="*/ 3884213 w 4345388"/>
                  <a:gd name="connsiteY91" fmla="*/ 992695 h 1812024"/>
                  <a:gd name="connsiteX92" fmla="*/ 3896140 w 4345388"/>
                  <a:gd name="connsiteY92" fmla="*/ 1024501 h 1812024"/>
                  <a:gd name="connsiteX93" fmla="*/ 3904091 w 4345388"/>
                  <a:gd name="connsiteY93" fmla="*/ 1064257 h 1812024"/>
                  <a:gd name="connsiteX94" fmla="*/ 3916018 w 4345388"/>
                  <a:gd name="connsiteY94" fmla="*/ 1115941 h 1812024"/>
                  <a:gd name="connsiteX95" fmla="*/ 3947823 w 4345388"/>
                  <a:gd name="connsiteY95" fmla="*/ 1219308 h 1812024"/>
                  <a:gd name="connsiteX96" fmla="*/ 3959750 w 4345388"/>
                  <a:gd name="connsiteY96" fmla="*/ 1239186 h 1812024"/>
                  <a:gd name="connsiteX97" fmla="*/ 3971677 w 4345388"/>
                  <a:gd name="connsiteY97" fmla="*/ 1286894 h 1812024"/>
                  <a:gd name="connsiteX98" fmla="*/ 3995531 w 4345388"/>
                  <a:gd name="connsiteY98" fmla="*/ 1394236 h 1812024"/>
                  <a:gd name="connsiteX99" fmla="*/ 4023361 w 4345388"/>
                  <a:gd name="connsiteY99" fmla="*/ 1430017 h 1812024"/>
                  <a:gd name="connsiteX100" fmla="*/ 4031312 w 4345388"/>
                  <a:gd name="connsiteY100" fmla="*/ 1441944 h 1812024"/>
                  <a:gd name="connsiteX101" fmla="*/ 4043239 w 4345388"/>
                  <a:gd name="connsiteY101" fmla="*/ 1465798 h 1812024"/>
                  <a:gd name="connsiteX102" fmla="*/ 4055166 w 4345388"/>
                  <a:gd name="connsiteY102" fmla="*/ 1469774 h 1812024"/>
                  <a:gd name="connsiteX103" fmla="*/ 4082995 w 4345388"/>
                  <a:gd name="connsiteY103" fmla="*/ 1477725 h 1812024"/>
                  <a:gd name="connsiteX104" fmla="*/ 4114801 w 4345388"/>
                  <a:gd name="connsiteY104" fmla="*/ 1481701 h 1812024"/>
                  <a:gd name="connsiteX105" fmla="*/ 4130703 w 4345388"/>
                  <a:gd name="connsiteY105" fmla="*/ 1485676 h 1812024"/>
                  <a:gd name="connsiteX106" fmla="*/ 4154557 w 4345388"/>
                  <a:gd name="connsiteY106" fmla="*/ 1477725 h 1812024"/>
                  <a:gd name="connsiteX107" fmla="*/ 4166484 w 4345388"/>
                  <a:gd name="connsiteY107" fmla="*/ 1465798 h 1812024"/>
                  <a:gd name="connsiteX108" fmla="*/ 4198289 w 4345388"/>
                  <a:gd name="connsiteY108" fmla="*/ 1414115 h 1812024"/>
                  <a:gd name="connsiteX109" fmla="*/ 4234070 w 4345388"/>
                  <a:gd name="connsiteY109" fmla="*/ 1418090 h 1812024"/>
                  <a:gd name="connsiteX110" fmla="*/ 4257924 w 4345388"/>
                  <a:gd name="connsiteY110" fmla="*/ 1437968 h 1812024"/>
                  <a:gd name="connsiteX111" fmla="*/ 4273827 w 4345388"/>
                  <a:gd name="connsiteY111" fmla="*/ 1449895 h 1812024"/>
                  <a:gd name="connsiteX112" fmla="*/ 4313583 w 4345388"/>
                  <a:gd name="connsiteY112" fmla="*/ 1485676 h 1812024"/>
                  <a:gd name="connsiteX113" fmla="*/ 4325510 w 4345388"/>
                  <a:gd name="connsiteY113" fmla="*/ 1505555 h 1812024"/>
                  <a:gd name="connsiteX114" fmla="*/ 4337437 w 4345388"/>
                  <a:gd name="connsiteY114" fmla="*/ 1533384 h 1812024"/>
                  <a:gd name="connsiteX115" fmla="*/ 4345388 w 4345388"/>
                  <a:gd name="connsiteY11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665552 w 4345388"/>
                  <a:gd name="connsiteY79" fmla="*/ 1282918 h 1812024"/>
                  <a:gd name="connsiteX80" fmla="*/ 3721211 w 4345388"/>
                  <a:gd name="connsiteY80" fmla="*/ 1111965 h 1812024"/>
                  <a:gd name="connsiteX81" fmla="*/ 3768919 w 4345388"/>
                  <a:gd name="connsiteY81" fmla="*/ 948963 h 1812024"/>
                  <a:gd name="connsiteX82" fmla="*/ 3776870 w 4345388"/>
                  <a:gd name="connsiteY82" fmla="*/ 897280 h 1812024"/>
                  <a:gd name="connsiteX83" fmla="*/ 3792773 w 4345388"/>
                  <a:gd name="connsiteY83" fmla="*/ 861499 h 1812024"/>
                  <a:gd name="connsiteX84" fmla="*/ 3800724 w 4345388"/>
                  <a:gd name="connsiteY84" fmla="*/ 837645 h 1812024"/>
                  <a:gd name="connsiteX85" fmla="*/ 3808675 w 4345388"/>
                  <a:gd name="connsiteY85" fmla="*/ 801864 h 1812024"/>
                  <a:gd name="connsiteX86" fmla="*/ 3824578 w 4345388"/>
                  <a:gd name="connsiteY86" fmla="*/ 778010 h 1812024"/>
                  <a:gd name="connsiteX87" fmla="*/ 3828554 w 4345388"/>
                  <a:gd name="connsiteY87" fmla="*/ 789937 h 1812024"/>
                  <a:gd name="connsiteX88" fmla="*/ 3836505 w 4345388"/>
                  <a:gd name="connsiteY88" fmla="*/ 801864 h 1812024"/>
                  <a:gd name="connsiteX89" fmla="*/ 3840481 w 4345388"/>
                  <a:gd name="connsiteY89" fmla="*/ 829694 h 1812024"/>
                  <a:gd name="connsiteX90" fmla="*/ 3884213 w 4345388"/>
                  <a:gd name="connsiteY90" fmla="*/ 992695 h 1812024"/>
                  <a:gd name="connsiteX91" fmla="*/ 3896140 w 4345388"/>
                  <a:gd name="connsiteY91" fmla="*/ 1024501 h 1812024"/>
                  <a:gd name="connsiteX92" fmla="*/ 3904091 w 4345388"/>
                  <a:gd name="connsiteY92" fmla="*/ 1064257 h 1812024"/>
                  <a:gd name="connsiteX93" fmla="*/ 3916018 w 4345388"/>
                  <a:gd name="connsiteY93" fmla="*/ 1115941 h 1812024"/>
                  <a:gd name="connsiteX94" fmla="*/ 3947823 w 4345388"/>
                  <a:gd name="connsiteY94" fmla="*/ 1219308 h 1812024"/>
                  <a:gd name="connsiteX95" fmla="*/ 3959750 w 4345388"/>
                  <a:gd name="connsiteY95" fmla="*/ 1239186 h 1812024"/>
                  <a:gd name="connsiteX96" fmla="*/ 3971677 w 4345388"/>
                  <a:gd name="connsiteY96" fmla="*/ 1286894 h 1812024"/>
                  <a:gd name="connsiteX97" fmla="*/ 3995531 w 4345388"/>
                  <a:gd name="connsiteY97" fmla="*/ 1394236 h 1812024"/>
                  <a:gd name="connsiteX98" fmla="*/ 4023361 w 4345388"/>
                  <a:gd name="connsiteY98" fmla="*/ 1430017 h 1812024"/>
                  <a:gd name="connsiteX99" fmla="*/ 4031312 w 4345388"/>
                  <a:gd name="connsiteY99" fmla="*/ 1441944 h 1812024"/>
                  <a:gd name="connsiteX100" fmla="*/ 4043239 w 4345388"/>
                  <a:gd name="connsiteY100" fmla="*/ 1465798 h 1812024"/>
                  <a:gd name="connsiteX101" fmla="*/ 4055166 w 4345388"/>
                  <a:gd name="connsiteY101" fmla="*/ 1469774 h 1812024"/>
                  <a:gd name="connsiteX102" fmla="*/ 4082995 w 4345388"/>
                  <a:gd name="connsiteY102" fmla="*/ 1477725 h 1812024"/>
                  <a:gd name="connsiteX103" fmla="*/ 4114801 w 4345388"/>
                  <a:gd name="connsiteY103" fmla="*/ 1481701 h 1812024"/>
                  <a:gd name="connsiteX104" fmla="*/ 4130703 w 4345388"/>
                  <a:gd name="connsiteY104" fmla="*/ 1485676 h 1812024"/>
                  <a:gd name="connsiteX105" fmla="*/ 4154557 w 4345388"/>
                  <a:gd name="connsiteY105" fmla="*/ 1477725 h 1812024"/>
                  <a:gd name="connsiteX106" fmla="*/ 4166484 w 4345388"/>
                  <a:gd name="connsiteY106" fmla="*/ 1465798 h 1812024"/>
                  <a:gd name="connsiteX107" fmla="*/ 4198289 w 4345388"/>
                  <a:gd name="connsiteY107" fmla="*/ 1414115 h 1812024"/>
                  <a:gd name="connsiteX108" fmla="*/ 4234070 w 4345388"/>
                  <a:gd name="connsiteY108" fmla="*/ 1418090 h 1812024"/>
                  <a:gd name="connsiteX109" fmla="*/ 4257924 w 4345388"/>
                  <a:gd name="connsiteY109" fmla="*/ 1437968 h 1812024"/>
                  <a:gd name="connsiteX110" fmla="*/ 4273827 w 4345388"/>
                  <a:gd name="connsiteY110" fmla="*/ 1449895 h 1812024"/>
                  <a:gd name="connsiteX111" fmla="*/ 4313583 w 4345388"/>
                  <a:gd name="connsiteY111" fmla="*/ 1485676 h 1812024"/>
                  <a:gd name="connsiteX112" fmla="*/ 4325510 w 4345388"/>
                  <a:gd name="connsiteY112" fmla="*/ 1505555 h 1812024"/>
                  <a:gd name="connsiteX113" fmla="*/ 4337437 w 4345388"/>
                  <a:gd name="connsiteY113" fmla="*/ 1533384 h 1812024"/>
                  <a:gd name="connsiteX114" fmla="*/ 4345388 w 4345388"/>
                  <a:gd name="connsiteY11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685217 w 4345388"/>
                  <a:gd name="connsiteY79" fmla="*/ 1221467 h 1812024"/>
                  <a:gd name="connsiteX80" fmla="*/ 3721211 w 4345388"/>
                  <a:gd name="connsiteY80" fmla="*/ 1111965 h 1812024"/>
                  <a:gd name="connsiteX81" fmla="*/ 3768919 w 4345388"/>
                  <a:gd name="connsiteY81" fmla="*/ 948963 h 1812024"/>
                  <a:gd name="connsiteX82" fmla="*/ 3776870 w 4345388"/>
                  <a:gd name="connsiteY82" fmla="*/ 897280 h 1812024"/>
                  <a:gd name="connsiteX83" fmla="*/ 3792773 w 4345388"/>
                  <a:gd name="connsiteY83" fmla="*/ 861499 h 1812024"/>
                  <a:gd name="connsiteX84" fmla="*/ 3800724 w 4345388"/>
                  <a:gd name="connsiteY84" fmla="*/ 837645 h 1812024"/>
                  <a:gd name="connsiteX85" fmla="*/ 3808675 w 4345388"/>
                  <a:gd name="connsiteY85" fmla="*/ 801864 h 1812024"/>
                  <a:gd name="connsiteX86" fmla="*/ 3824578 w 4345388"/>
                  <a:gd name="connsiteY86" fmla="*/ 778010 h 1812024"/>
                  <a:gd name="connsiteX87" fmla="*/ 3828554 w 4345388"/>
                  <a:gd name="connsiteY87" fmla="*/ 789937 h 1812024"/>
                  <a:gd name="connsiteX88" fmla="*/ 3836505 w 4345388"/>
                  <a:gd name="connsiteY88" fmla="*/ 801864 h 1812024"/>
                  <a:gd name="connsiteX89" fmla="*/ 3840481 w 4345388"/>
                  <a:gd name="connsiteY89" fmla="*/ 829694 h 1812024"/>
                  <a:gd name="connsiteX90" fmla="*/ 3884213 w 4345388"/>
                  <a:gd name="connsiteY90" fmla="*/ 992695 h 1812024"/>
                  <a:gd name="connsiteX91" fmla="*/ 3896140 w 4345388"/>
                  <a:gd name="connsiteY91" fmla="*/ 1024501 h 1812024"/>
                  <a:gd name="connsiteX92" fmla="*/ 3904091 w 4345388"/>
                  <a:gd name="connsiteY92" fmla="*/ 1064257 h 1812024"/>
                  <a:gd name="connsiteX93" fmla="*/ 3916018 w 4345388"/>
                  <a:gd name="connsiteY93" fmla="*/ 1115941 h 1812024"/>
                  <a:gd name="connsiteX94" fmla="*/ 3947823 w 4345388"/>
                  <a:gd name="connsiteY94" fmla="*/ 1219308 h 1812024"/>
                  <a:gd name="connsiteX95" fmla="*/ 3959750 w 4345388"/>
                  <a:gd name="connsiteY95" fmla="*/ 1239186 h 1812024"/>
                  <a:gd name="connsiteX96" fmla="*/ 3971677 w 4345388"/>
                  <a:gd name="connsiteY96" fmla="*/ 1286894 h 1812024"/>
                  <a:gd name="connsiteX97" fmla="*/ 3995531 w 4345388"/>
                  <a:gd name="connsiteY97" fmla="*/ 1394236 h 1812024"/>
                  <a:gd name="connsiteX98" fmla="*/ 4023361 w 4345388"/>
                  <a:gd name="connsiteY98" fmla="*/ 1430017 h 1812024"/>
                  <a:gd name="connsiteX99" fmla="*/ 4031312 w 4345388"/>
                  <a:gd name="connsiteY99" fmla="*/ 1441944 h 1812024"/>
                  <a:gd name="connsiteX100" fmla="*/ 4043239 w 4345388"/>
                  <a:gd name="connsiteY100" fmla="*/ 1465798 h 1812024"/>
                  <a:gd name="connsiteX101" fmla="*/ 4055166 w 4345388"/>
                  <a:gd name="connsiteY101" fmla="*/ 1469774 h 1812024"/>
                  <a:gd name="connsiteX102" fmla="*/ 4082995 w 4345388"/>
                  <a:gd name="connsiteY102" fmla="*/ 1477725 h 1812024"/>
                  <a:gd name="connsiteX103" fmla="*/ 4114801 w 4345388"/>
                  <a:gd name="connsiteY103" fmla="*/ 1481701 h 1812024"/>
                  <a:gd name="connsiteX104" fmla="*/ 4130703 w 4345388"/>
                  <a:gd name="connsiteY104" fmla="*/ 1485676 h 1812024"/>
                  <a:gd name="connsiteX105" fmla="*/ 4154557 w 4345388"/>
                  <a:gd name="connsiteY105" fmla="*/ 1477725 h 1812024"/>
                  <a:gd name="connsiteX106" fmla="*/ 4166484 w 4345388"/>
                  <a:gd name="connsiteY106" fmla="*/ 1465798 h 1812024"/>
                  <a:gd name="connsiteX107" fmla="*/ 4198289 w 4345388"/>
                  <a:gd name="connsiteY107" fmla="*/ 1414115 h 1812024"/>
                  <a:gd name="connsiteX108" fmla="*/ 4234070 w 4345388"/>
                  <a:gd name="connsiteY108" fmla="*/ 1418090 h 1812024"/>
                  <a:gd name="connsiteX109" fmla="*/ 4257924 w 4345388"/>
                  <a:gd name="connsiteY109" fmla="*/ 1437968 h 1812024"/>
                  <a:gd name="connsiteX110" fmla="*/ 4273827 w 4345388"/>
                  <a:gd name="connsiteY110" fmla="*/ 1449895 h 1812024"/>
                  <a:gd name="connsiteX111" fmla="*/ 4313583 w 4345388"/>
                  <a:gd name="connsiteY111" fmla="*/ 1485676 h 1812024"/>
                  <a:gd name="connsiteX112" fmla="*/ 4325510 w 4345388"/>
                  <a:gd name="connsiteY112" fmla="*/ 1505555 h 1812024"/>
                  <a:gd name="connsiteX113" fmla="*/ 4337437 w 4345388"/>
                  <a:gd name="connsiteY113" fmla="*/ 1533384 h 1812024"/>
                  <a:gd name="connsiteX114" fmla="*/ 4345388 w 4345388"/>
                  <a:gd name="connsiteY11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68919 w 4345388"/>
                  <a:gd name="connsiteY80" fmla="*/ 948963 h 1812024"/>
                  <a:gd name="connsiteX81" fmla="*/ 3776870 w 4345388"/>
                  <a:gd name="connsiteY81" fmla="*/ 897280 h 1812024"/>
                  <a:gd name="connsiteX82" fmla="*/ 3792773 w 4345388"/>
                  <a:gd name="connsiteY82" fmla="*/ 861499 h 1812024"/>
                  <a:gd name="connsiteX83" fmla="*/ 3800724 w 4345388"/>
                  <a:gd name="connsiteY83" fmla="*/ 837645 h 1812024"/>
                  <a:gd name="connsiteX84" fmla="*/ 3808675 w 4345388"/>
                  <a:gd name="connsiteY84" fmla="*/ 801864 h 1812024"/>
                  <a:gd name="connsiteX85" fmla="*/ 3824578 w 4345388"/>
                  <a:gd name="connsiteY85" fmla="*/ 778010 h 1812024"/>
                  <a:gd name="connsiteX86" fmla="*/ 3828554 w 4345388"/>
                  <a:gd name="connsiteY86" fmla="*/ 789937 h 1812024"/>
                  <a:gd name="connsiteX87" fmla="*/ 3836505 w 4345388"/>
                  <a:gd name="connsiteY87" fmla="*/ 801864 h 1812024"/>
                  <a:gd name="connsiteX88" fmla="*/ 3840481 w 4345388"/>
                  <a:gd name="connsiteY88" fmla="*/ 829694 h 1812024"/>
                  <a:gd name="connsiteX89" fmla="*/ 3884213 w 4345388"/>
                  <a:gd name="connsiteY89" fmla="*/ 992695 h 1812024"/>
                  <a:gd name="connsiteX90" fmla="*/ 3896140 w 4345388"/>
                  <a:gd name="connsiteY90" fmla="*/ 1024501 h 1812024"/>
                  <a:gd name="connsiteX91" fmla="*/ 3904091 w 4345388"/>
                  <a:gd name="connsiteY91" fmla="*/ 1064257 h 1812024"/>
                  <a:gd name="connsiteX92" fmla="*/ 3916018 w 4345388"/>
                  <a:gd name="connsiteY92" fmla="*/ 1115941 h 1812024"/>
                  <a:gd name="connsiteX93" fmla="*/ 3947823 w 4345388"/>
                  <a:gd name="connsiteY93" fmla="*/ 1219308 h 1812024"/>
                  <a:gd name="connsiteX94" fmla="*/ 3959750 w 4345388"/>
                  <a:gd name="connsiteY94" fmla="*/ 1239186 h 1812024"/>
                  <a:gd name="connsiteX95" fmla="*/ 3971677 w 4345388"/>
                  <a:gd name="connsiteY95" fmla="*/ 1286894 h 1812024"/>
                  <a:gd name="connsiteX96" fmla="*/ 3995531 w 4345388"/>
                  <a:gd name="connsiteY96" fmla="*/ 1394236 h 1812024"/>
                  <a:gd name="connsiteX97" fmla="*/ 4023361 w 4345388"/>
                  <a:gd name="connsiteY97" fmla="*/ 1430017 h 1812024"/>
                  <a:gd name="connsiteX98" fmla="*/ 4031312 w 4345388"/>
                  <a:gd name="connsiteY98" fmla="*/ 1441944 h 1812024"/>
                  <a:gd name="connsiteX99" fmla="*/ 4043239 w 4345388"/>
                  <a:gd name="connsiteY99" fmla="*/ 1465798 h 1812024"/>
                  <a:gd name="connsiteX100" fmla="*/ 4055166 w 4345388"/>
                  <a:gd name="connsiteY100" fmla="*/ 1469774 h 1812024"/>
                  <a:gd name="connsiteX101" fmla="*/ 4082995 w 4345388"/>
                  <a:gd name="connsiteY101" fmla="*/ 1477725 h 1812024"/>
                  <a:gd name="connsiteX102" fmla="*/ 4114801 w 4345388"/>
                  <a:gd name="connsiteY102" fmla="*/ 1481701 h 1812024"/>
                  <a:gd name="connsiteX103" fmla="*/ 4130703 w 4345388"/>
                  <a:gd name="connsiteY103" fmla="*/ 1485676 h 1812024"/>
                  <a:gd name="connsiteX104" fmla="*/ 4154557 w 4345388"/>
                  <a:gd name="connsiteY104" fmla="*/ 1477725 h 1812024"/>
                  <a:gd name="connsiteX105" fmla="*/ 4166484 w 4345388"/>
                  <a:gd name="connsiteY105" fmla="*/ 1465798 h 1812024"/>
                  <a:gd name="connsiteX106" fmla="*/ 4198289 w 4345388"/>
                  <a:gd name="connsiteY106" fmla="*/ 1414115 h 1812024"/>
                  <a:gd name="connsiteX107" fmla="*/ 4234070 w 4345388"/>
                  <a:gd name="connsiteY107" fmla="*/ 1418090 h 1812024"/>
                  <a:gd name="connsiteX108" fmla="*/ 4257924 w 4345388"/>
                  <a:gd name="connsiteY108" fmla="*/ 1437968 h 1812024"/>
                  <a:gd name="connsiteX109" fmla="*/ 4273827 w 4345388"/>
                  <a:gd name="connsiteY109" fmla="*/ 1449895 h 1812024"/>
                  <a:gd name="connsiteX110" fmla="*/ 4313583 w 4345388"/>
                  <a:gd name="connsiteY110" fmla="*/ 1485676 h 1812024"/>
                  <a:gd name="connsiteX111" fmla="*/ 4325510 w 4345388"/>
                  <a:gd name="connsiteY111" fmla="*/ 1505555 h 1812024"/>
                  <a:gd name="connsiteX112" fmla="*/ 4337437 w 4345388"/>
                  <a:gd name="connsiteY112" fmla="*/ 1533384 h 1812024"/>
                  <a:gd name="connsiteX113" fmla="*/ 4345388 w 4345388"/>
                  <a:gd name="connsiteY11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2773 w 4345388"/>
                  <a:gd name="connsiteY81" fmla="*/ 861499 h 1812024"/>
                  <a:gd name="connsiteX82" fmla="*/ 3800724 w 4345388"/>
                  <a:gd name="connsiteY82" fmla="*/ 837645 h 1812024"/>
                  <a:gd name="connsiteX83" fmla="*/ 3808675 w 4345388"/>
                  <a:gd name="connsiteY83" fmla="*/ 801864 h 1812024"/>
                  <a:gd name="connsiteX84" fmla="*/ 3824578 w 4345388"/>
                  <a:gd name="connsiteY84" fmla="*/ 778010 h 1812024"/>
                  <a:gd name="connsiteX85" fmla="*/ 3828554 w 4345388"/>
                  <a:gd name="connsiteY85" fmla="*/ 789937 h 1812024"/>
                  <a:gd name="connsiteX86" fmla="*/ 3836505 w 4345388"/>
                  <a:gd name="connsiteY86" fmla="*/ 801864 h 1812024"/>
                  <a:gd name="connsiteX87" fmla="*/ 3840481 w 4345388"/>
                  <a:gd name="connsiteY87" fmla="*/ 829694 h 1812024"/>
                  <a:gd name="connsiteX88" fmla="*/ 3884213 w 4345388"/>
                  <a:gd name="connsiteY88" fmla="*/ 992695 h 1812024"/>
                  <a:gd name="connsiteX89" fmla="*/ 3896140 w 4345388"/>
                  <a:gd name="connsiteY89" fmla="*/ 1024501 h 1812024"/>
                  <a:gd name="connsiteX90" fmla="*/ 3904091 w 4345388"/>
                  <a:gd name="connsiteY90" fmla="*/ 1064257 h 1812024"/>
                  <a:gd name="connsiteX91" fmla="*/ 3916018 w 4345388"/>
                  <a:gd name="connsiteY91" fmla="*/ 1115941 h 1812024"/>
                  <a:gd name="connsiteX92" fmla="*/ 3947823 w 4345388"/>
                  <a:gd name="connsiteY92" fmla="*/ 1219308 h 1812024"/>
                  <a:gd name="connsiteX93" fmla="*/ 3959750 w 4345388"/>
                  <a:gd name="connsiteY93" fmla="*/ 1239186 h 1812024"/>
                  <a:gd name="connsiteX94" fmla="*/ 3971677 w 4345388"/>
                  <a:gd name="connsiteY94" fmla="*/ 1286894 h 1812024"/>
                  <a:gd name="connsiteX95" fmla="*/ 3995531 w 4345388"/>
                  <a:gd name="connsiteY95" fmla="*/ 1394236 h 1812024"/>
                  <a:gd name="connsiteX96" fmla="*/ 4023361 w 4345388"/>
                  <a:gd name="connsiteY96" fmla="*/ 1430017 h 1812024"/>
                  <a:gd name="connsiteX97" fmla="*/ 4031312 w 4345388"/>
                  <a:gd name="connsiteY97" fmla="*/ 1441944 h 1812024"/>
                  <a:gd name="connsiteX98" fmla="*/ 4043239 w 4345388"/>
                  <a:gd name="connsiteY98" fmla="*/ 1465798 h 1812024"/>
                  <a:gd name="connsiteX99" fmla="*/ 4055166 w 4345388"/>
                  <a:gd name="connsiteY99" fmla="*/ 1469774 h 1812024"/>
                  <a:gd name="connsiteX100" fmla="*/ 4082995 w 4345388"/>
                  <a:gd name="connsiteY100" fmla="*/ 1477725 h 1812024"/>
                  <a:gd name="connsiteX101" fmla="*/ 4114801 w 4345388"/>
                  <a:gd name="connsiteY101" fmla="*/ 1481701 h 1812024"/>
                  <a:gd name="connsiteX102" fmla="*/ 4130703 w 4345388"/>
                  <a:gd name="connsiteY102" fmla="*/ 1485676 h 1812024"/>
                  <a:gd name="connsiteX103" fmla="*/ 4154557 w 4345388"/>
                  <a:gd name="connsiteY103" fmla="*/ 1477725 h 1812024"/>
                  <a:gd name="connsiteX104" fmla="*/ 4166484 w 4345388"/>
                  <a:gd name="connsiteY104" fmla="*/ 1465798 h 1812024"/>
                  <a:gd name="connsiteX105" fmla="*/ 4198289 w 4345388"/>
                  <a:gd name="connsiteY105" fmla="*/ 1414115 h 1812024"/>
                  <a:gd name="connsiteX106" fmla="*/ 4234070 w 4345388"/>
                  <a:gd name="connsiteY106" fmla="*/ 1418090 h 1812024"/>
                  <a:gd name="connsiteX107" fmla="*/ 4257924 w 4345388"/>
                  <a:gd name="connsiteY107" fmla="*/ 1437968 h 1812024"/>
                  <a:gd name="connsiteX108" fmla="*/ 4273827 w 4345388"/>
                  <a:gd name="connsiteY108" fmla="*/ 1449895 h 1812024"/>
                  <a:gd name="connsiteX109" fmla="*/ 4313583 w 4345388"/>
                  <a:gd name="connsiteY109" fmla="*/ 1485676 h 1812024"/>
                  <a:gd name="connsiteX110" fmla="*/ 4325510 w 4345388"/>
                  <a:gd name="connsiteY110" fmla="*/ 1505555 h 1812024"/>
                  <a:gd name="connsiteX111" fmla="*/ 4337437 w 4345388"/>
                  <a:gd name="connsiteY111" fmla="*/ 1533384 h 1812024"/>
                  <a:gd name="connsiteX112" fmla="*/ 4345388 w 4345388"/>
                  <a:gd name="connsiteY11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0724 w 4345388"/>
                  <a:gd name="connsiteY81" fmla="*/ 837645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28554 w 4345388"/>
                  <a:gd name="connsiteY83" fmla="*/ 789937 h 1812024"/>
                  <a:gd name="connsiteX84" fmla="*/ 3836505 w 4345388"/>
                  <a:gd name="connsiteY84" fmla="*/ 801864 h 1812024"/>
                  <a:gd name="connsiteX85" fmla="*/ 3840481 w 4345388"/>
                  <a:gd name="connsiteY85" fmla="*/ 829694 h 1812024"/>
                  <a:gd name="connsiteX86" fmla="*/ 3884213 w 4345388"/>
                  <a:gd name="connsiteY86" fmla="*/ 992695 h 1812024"/>
                  <a:gd name="connsiteX87" fmla="*/ 3896140 w 4345388"/>
                  <a:gd name="connsiteY87" fmla="*/ 1024501 h 1812024"/>
                  <a:gd name="connsiteX88" fmla="*/ 3904091 w 4345388"/>
                  <a:gd name="connsiteY88" fmla="*/ 1064257 h 1812024"/>
                  <a:gd name="connsiteX89" fmla="*/ 3916018 w 4345388"/>
                  <a:gd name="connsiteY89" fmla="*/ 1115941 h 1812024"/>
                  <a:gd name="connsiteX90" fmla="*/ 3947823 w 4345388"/>
                  <a:gd name="connsiteY90" fmla="*/ 1219308 h 1812024"/>
                  <a:gd name="connsiteX91" fmla="*/ 3959750 w 4345388"/>
                  <a:gd name="connsiteY91" fmla="*/ 1239186 h 1812024"/>
                  <a:gd name="connsiteX92" fmla="*/ 3971677 w 4345388"/>
                  <a:gd name="connsiteY92" fmla="*/ 1286894 h 1812024"/>
                  <a:gd name="connsiteX93" fmla="*/ 3995531 w 4345388"/>
                  <a:gd name="connsiteY93" fmla="*/ 1394236 h 1812024"/>
                  <a:gd name="connsiteX94" fmla="*/ 4023361 w 4345388"/>
                  <a:gd name="connsiteY94" fmla="*/ 1430017 h 1812024"/>
                  <a:gd name="connsiteX95" fmla="*/ 4031312 w 4345388"/>
                  <a:gd name="connsiteY95" fmla="*/ 1441944 h 1812024"/>
                  <a:gd name="connsiteX96" fmla="*/ 4043239 w 4345388"/>
                  <a:gd name="connsiteY96" fmla="*/ 1465798 h 1812024"/>
                  <a:gd name="connsiteX97" fmla="*/ 4055166 w 4345388"/>
                  <a:gd name="connsiteY97" fmla="*/ 1469774 h 1812024"/>
                  <a:gd name="connsiteX98" fmla="*/ 4082995 w 4345388"/>
                  <a:gd name="connsiteY98" fmla="*/ 1477725 h 1812024"/>
                  <a:gd name="connsiteX99" fmla="*/ 4114801 w 4345388"/>
                  <a:gd name="connsiteY99" fmla="*/ 1481701 h 1812024"/>
                  <a:gd name="connsiteX100" fmla="*/ 4130703 w 4345388"/>
                  <a:gd name="connsiteY100" fmla="*/ 1485676 h 1812024"/>
                  <a:gd name="connsiteX101" fmla="*/ 4154557 w 4345388"/>
                  <a:gd name="connsiteY101" fmla="*/ 1477725 h 1812024"/>
                  <a:gd name="connsiteX102" fmla="*/ 4166484 w 4345388"/>
                  <a:gd name="connsiteY102" fmla="*/ 1465798 h 1812024"/>
                  <a:gd name="connsiteX103" fmla="*/ 4198289 w 4345388"/>
                  <a:gd name="connsiteY103" fmla="*/ 1414115 h 1812024"/>
                  <a:gd name="connsiteX104" fmla="*/ 4234070 w 4345388"/>
                  <a:gd name="connsiteY104" fmla="*/ 1418090 h 1812024"/>
                  <a:gd name="connsiteX105" fmla="*/ 4257924 w 4345388"/>
                  <a:gd name="connsiteY105" fmla="*/ 1437968 h 1812024"/>
                  <a:gd name="connsiteX106" fmla="*/ 4273827 w 4345388"/>
                  <a:gd name="connsiteY106" fmla="*/ 1449895 h 1812024"/>
                  <a:gd name="connsiteX107" fmla="*/ 4313583 w 4345388"/>
                  <a:gd name="connsiteY107" fmla="*/ 1485676 h 1812024"/>
                  <a:gd name="connsiteX108" fmla="*/ 4325510 w 4345388"/>
                  <a:gd name="connsiteY108" fmla="*/ 1505555 h 1812024"/>
                  <a:gd name="connsiteX109" fmla="*/ 4337437 w 4345388"/>
                  <a:gd name="connsiteY109" fmla="*/ 1533384 h 1812024"/>
                  <a:gd name="connsiteX110" fmla="*/ 4345388 w 4345388"/>
                  <a:gd name="connsiteY11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36505 w 4345388"/>
                  <a:gd name="connsiteY83" fmla="*/ 801864 h 1812024"/>
                  <a:gd name="connsiteX84" fmla="*/ 3840481 w 4345388"/>
                  <a:gd name="connsiteY84" fmla="*/ 829694 h 1812024"/>
                  <a:gd name="connsiteX85" fmla="*/ 3884213 w 4345388"/>
                  <a:gd name="connsiteY85" fmla="*/ 992695 h 1812024"/>
                  <a:gd name="connsiteX86" fmla="*/ 3896140 w 4345388"/>
                  <a:gd name="connsiteY86" fmla="*/ 1024501 h 1812024"/>
                  <a:gd name="connsiteX87" fmla="*/ 3904091 w 4345388"/>
                  <a:gd name="connsiteY87" fmla="*/ 1064257 h 1812024"/>
                  <a:gd name="connsiteX88" fmla="*/ 3916018 w 4345388"/>
                  <a:gd name="connsiteY88" fmla="*/ 1115941 h 1812024"/>
                  <a:gd name="connsiteX89" fmla="*/ 3947823 w 4345388"/>
                  <a:gd name="connsiteY89" fmla="*/ 1219308 h 1812024"/>
                  <a:gd name="connsiteX90" fmla="*/ 3959750 w 4345388"/>
                  <a:gd name="connsiteY90" fmla="*/ 1239186 h 1812024"/>
                  <a:gd name="connsiteX91" fmla="*/ 3971677 w 4345388"/>
                  <a:gd name="connsiteY91" fmla="*/ 1286894 h 1812024"/>
                  <a:gd name="connsiteX92" fmla="*/ 3995531 w 4345388"/>
                  <a:gd name="connsiteY92" fmla="*/ 1394236 h 1812024"/>
                  <a:gd name="connsiteX93" fmla="*/ 4023361 w 4345388"/>
                  <a:gd name="connsiteY93" fmla="*/ 1430017 h 1812024"/>
                  <a:gd name="connsiteX94" fmla="*/ 4031312 w 4345388"/>
                  <a:gd name="connsiteY94" fmla="*/ 1441944 h 1812024"/>
                  <a:gd name="connsiteX95" fmla="*/ 4043239 w 4345388"/>
                  <a:gd name="connsiteY95" fmla="*/ 1465798 h 1812024"/>
                  <a:gd name="connsiteX96" fmla="*/ 4055166 w 4345388"/>
                  <a:gd name="connsiteY96" fmla="*/ 1469774 h 1812024"/>
                  <a:gd name="connsiteX97" fmla="*/ 4082995 w 4345388"/>
                  <a:gd name="connsiteY97" fmla="*/ 1477725 h 1812024"/>
                  <a:gd name="connsiteX98" fmla="*/ 4114801 w 4345388"/>
                  <a:gd name="connsiteY98" fmla="*/ 1481701 h 1812024"/>
                  <a:gd name="connsiteX99" fmla="*/ 4130703 w 4345388"/>
                  <a:gd name="connsiteY99" fmla="*/ 1485676 h 1812024"/>
                  <a:gd name="connsiteX100" fmla="*/ 4154557 w 4345388"/>
                  <a:gd name="connsiteY100" fmla="*/ 1477725 h 1812024"/>
                  <a:gd name="connsiteX101" fmla="*/ 4166484 w 4345388"/>
                  <a:gd name="connsiteY101" fmla="*/ 1465798 h 1812024"/>
                  <a:gd name="connsiteX102" fmla="*/ 4198289 w 4345388"/>
                  <a:gd name="connsiteY102" fmla="*/ 1414115 h 1812024"/>
                  <a:gd name="connsiteX103" fmla="*/ 4234070 w 4345388"/>
                  <a:gd name="connsiteY103" fmla="*/ 1418090 h 1812024"/>
                  <a:gd name="connsiteX104" fmla="*/ 4257924 w 4345388"/>
                  <a:gd name="connsiteY104" fmla="*/ 1437968 h 1812024"/>
                  <a:gd name="connsiteX105" fmla="*/ 4273827 w 4345388"/>
                  <a:gd name="connsiteY105" fmla="*/ 1449895 h 1812024"/>
                  <a:gd name="connsiteX106" fmla="*/ 4313583 w 4345388"/>
                  <a:gd name="connsiteY106" fmla="*/ 1485676 h 1812024"/>
                  <a:gd name="connsiteX107" fmla="*/ 4325510 w 4345388"/>
                  <a:gd name="connsiteY107" fmla="*/ 1505555 h 1812024"/>
                  <a:gd name="connsiteX108" fmla="*/ 4337437 w 4345388"/>
                  <a:gd name="connsiteY108" fmla="*/ 1533384 h 1812024"/>
                  <a:gd name="connsiteX109" fmla="*/ 4345388 w 4345388"/>
                  <a:gd name="connsiteY10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36505 w 4345388"/>
                  <a:gd name="connsiteY83" fmla="*/ 801864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59750 w 4345388"/>
                  <a:gd name="connsiteY88" fmla="*/ 1239186 h 1812024"/>
                  <a:gd name="connsiteX89" fmla="*/ 3971677 w 4345388"/>
                  <a:gd name="connsiteY89" fmla="*/ 1286894 h 1812024"/>
                  <a:gd name="connsiteX90" fmla="*/ 3995531 w 4345388"/>
                  <a:gd name="connsiteY90" fmla="*/ 1394236 h 1812024"/>
                  <a:gd name="connsiteX91" fmla="*/ 4023361 w 4345388"/>
                  <a:gd name="connsiteY91" fmla="*/ 1430017 h 1812024"/>
                  <a:gd name="connsiteX92" fmla="*/ 4031312 w 4345388"/>
                  <a:gd name="connsiteY92" fmla="*/ 1441944 h 1812024"/>
                  <a:gd name="connsiteX93" fmla="*/ 4043239 w 4345388"/>
                  <a:gd name="connsiteY93" fmla="*/ 1465798 h 1812024"/>
                  <a:gd name="connsiteX94" fmla="*/ 4055166 w 4345388"/>
                  <a:gd name="connsiteY94" fmla="*/ 1469774 h 1812024"/>
                  <a:gd name="connsiteX95" fmla="*/ 4082995 w 4345388"/>
                  <a:gd name="connsiteY95" fmla="*/ 1477725 h 1812024"/>
                  <a:gd name="connsiteX96" fmla="*/ 4114801 w 4345388"/>
                  <a:gd name="connsiteY96" fmla="*/ 1481701 h 1812024"/>
                  <a:gd name="connsiteX97" fmla="*/ 4130703 w 4345388"/>
                  <a:gd name="connsiteY97" fmla="*/ 1485676 h 1812024"/>
                  <a:gd name="connsiteX98" fmla="*/ 4154557 w 4345388"/>
                  <a:gd name="connsiteY98" fmla="*/ 1477725 h 1812024"/>
                  <a:gd name="connsiteX99" fmla="*/ 4166484 w 4345388"/>
                  <a:gd name="connsiteY99" fmla="*/ 1465798 h 1812024"/>
                  <a:gd name="connsiteX100" fmla="*/ 4198289 w 4345388"/>
                  <a:gd name="connsiteY100" fmla="*/ 1414115 h 1812024"/>
                  <a:gd name="connsiteX101" fmla="*/ 4234070 w 4345388"/>
                  <a:gd name="connsiteY101" fmla="*/ 1418090 h 1812024"/>
                  <a:gd name="connsiteX102" fmla="*/ 4257924 w 4345388"/>
                  <a:gd name="connsiteY102" fmla="*/ 1437968 h 1812024"/>
                  <a:gd name="connsiteX103" fmla="*/ 4273827 w 4345388"/>
                  <a:gd name="connsiteY103" fmla="*/ 1449895 h 1812024"/>
                  <a:gd name="connsiteX104" fmla="*/ 4313583 w 4345388"/>
                  <a:gd name="connsiteY104" fmla="*/ 1485676 h 1812024"/>
                  <a:gd name="connsiteX105" fmla="*/ 4325510 w 4345388"/>
                  <a:gd name="connsiteY105" fmla="*/ 1505555 h 1812024"/>
                  <a:gd name="connsiteX106" fmla="*/ 4337437 w 4345388"/>
                  <a:gd name="connsiteY106" fmla="*/ 1533384 h 1812024"/>
                  <a:gd name="connsiteX107" fmla="*/ 4345388 w 4345388"/>
                  <a:gd name="connsiteY10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71677 w 4345388"/>
                  <a:gd name="connsiteY88" fmla="*/ 1286894 h 1812024"/>
                  <a:gd name="connsiteX89" fmla="*/ 3995531 w 4345388"/>
                  <a:gd name="connsiteY89" fmla="*/ 1394236 h 1812024"/>
                  <a:gd name="connsiteX90" fmla="*/ 4023361 w 4345388"/>
                  <a:gd name="connsiteY90" fmla="*/ 1430017 h 1812024"/>
                  <a:gd name="connsiteX91" fmla="*/ 4031312 w 4345388"/>
                  <a:gd name="connsiteY91" fmla="*/ 1441944 h 1812024"/>
                  <a:gd name="connsiteX92" fmla="*/ 4043239 w 4345388"/>
                  <a:gd name="connsiteY92" fmla="*/ 1465798 h 1812024"/>
                  <a:gd name="connsiteX93" fmla="*/ 4055166 w 4345388"/>
                  <a:gd name="connsiteY93" fmla="*/ 1469774 h 1812024"/>
                  <a:gd name="connsiteX94" fmla="*/ 4082995 w 4345388"/>
                  <a:gd name="connsiteY94" fmla="*/ 1477725 h 1812024"/>
                  <a:gd name="connsiteX95" fmla="*/ 4114801 w 4345388"/>
                  <a:gd name="connsiteY95" fmla="*/ 1481701 h 1812024"/>
                  <a:gd name="connsiteX96" fmla="*/ 4130703 w 4345388"/>
                  <a:gd name="connsiteY96" fmla="*/ 1485676 h 1812024"/>
                  <a:gd name="connsiteX97" fmla="*/ 4154557 w 4345388"/>
                  <a:gd name="connsiteY97" fmla="*/ 1477725 h 1812024"/>
                  <a:gd name="connsiteX98" fmla="*/ 4166484 w 4345388"/>
                  <a:gd name="connsiteY98" fmla="*/ 1465798 h 1812024"/>
                  <a:gd name="connsiteX99" fmla="*/ 4198289 w 4345388"/>
                  <a:gd name="connsiteY99" fmla="*/ 1414115 h 1812024"/>
                  <a:gd name="connsiteX100" fmla="*/ 4234070 w 4345388"/>
                  <a:gd name="connsiteY100" fmla="*/ 1418090 h 1812024"/>
                  <a:gd name="connsiteX101" fmla="*/ 4257924 w 4345388"/>
                  <a:gd name="connsiteY101" fmla="*/ 1437968 h 1812024"/>
                  <a:gd name="connsiteX102" fmla="*/ 4273827 w 4345388"/>
                  <a:gd name="connsiteY102" fmla="*/ 1449895 h 1812024"/>
                  <a:gd name="connsiteX103" fmla="*/ 4313583 w 4345388"/>
                  <a:gd name="connsiteY103" fmla="*/ 1485676 h 1812024"/>
                  <a:gd name="connsiteX104" fmla="*/ 4325510 w 4345388"/>
                  <a:gd name="connsiteY104" fmla="*/ 1505555 h 1812024"/>
                  <a:gd name="connsiteX105" fmla="*/ 4337437 w 4345388"/>
                  <a:gd name="connsiteY105" fmla="*/ 1533384 h 1812024"/>
                  <a:gd name="connsiteX106" fmla="*/ 4345388 w 4345388"/>
                  <a:gd name="connsiteY10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95531 w 4345388"/>
                  <a:gd name="connsiteY88" fmla="*/ 1394236 h 1812024"/>
                  <a:gd name="connsiteX89" fmla="*/ 4023361 w 4345388"/>
                  <a:gd name="connsiteY89" fmla="*/ 1430017 h 1812024"/>
                  <a:gd name="connsiteX90" fmla="*/ 4031312 w 4345388"/>
                  <a:gd name="connsiteY90" fmla="*/ 1441944 h 1812024"/>
                  <a:gd name="connsiteX91" fmla="*/ 4043239 w 4345388"/>
                  <a:gd name="connsiteY91" fmla="*/ 1465798 h 1812024"/>
                  <a:gd name="connsiteX92" fmla="*/ 4055166 w 4345388"/>
                  <a:gd name="connsiteY92" fmla="*/ 1469774 h 1812024"/>
                  <a:gd name="connsiteX93" fmla="*/ 4082995 w 4345388"/>
                  <a:gd name="connsiteY93" fmla="*/ 1477725 h 1812024"/>
                  <a:gd name="connsiteX94" fmla="*/ 4114801 w 4345388"/>
                  <a:gd name="connsiteY94" fmla="*/ 1481701 h 1812024"/>
                  <a:gd name="connsiteX95" fmla="*/ 4130703 w 4345388"/>
                  <a:gd name="connsiteY95" fmla="*/ 1485676 h 1812024"/>
                  <a:gd name="connsiteX96" fmla="*/ 4154557 w 4345388"/>
                  <a:gd name="connsiteY96" fmla="*/ 1477725 h 1812024"/>
                  <a:gd name="connsiteX97" fmla="*/ 4166484 w 4345388"/>
                  <a:gd name="connsiteY97" fmla="*/ 1465798 h 1812024"/>
                  <a:gd name="connsiteX98" fmla="*/ 4198289 w 4345388"/>
                  <a:gd name="connsiteY98" fmla="*/ 1414115 h 1812024"/>
                  <a:gd name="connsiteX99" fmla="*/ 4234070 w 4345388"/>
                  <a:gd name="connsiteY99" fmla="*/ 1418090 h 1812024"/>
                  <a:gd name="connsiteX100" fmla="*/ 4257924 w 4345388"/>
                  <a:gd name="connsiteY100" fmla="*/ 1437968 h 1812024"/>
                  <a:gd name="connsiteX101" fmla="*/ 4273827 w 4345388"/>
                  <a:gd name="connsiteY101" fmla="*/ 1449895 h 1812024"/>
                  <a:gd name="connsiteX102" fmla="*/ 4313583 w 4345388"/>
                  <a:gd name="connsiteY102" fmla="*/ 1485676 h 1812024"/>
                  <a:gd name="connsiteX103" fmla="*/ 4325510 w 4345388"/>
                  <a:gd name="connsiteY103" fmla="*/ 1505555 h 1812024"/>
                  <a:gd name="connsiteX104" fmla="*/ 4337437 w 4345388"/>
                  <a:gd name="connsiteY104" fmla="*/ 1533384 h 1812024"/>
                  <a:gd name="connsiteX105" fmla="*/ 4345388 w 4345388"/>
                  <a:gd name="connsiteY10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47823 w 4345388"/>
                  <a:gd name="connsiteY86" fmla="*/ 1219308 h 1812024"/>
                  <a:gd name="connsiteX87" fmla="*/ 3995531 w 4345388"/>
                  <a:gd name="connsiteY87" fmla="*/ 1394236 h 1812024"/>
                  <a:gd name="connsiteX88" fmla="*/ 4023361 w 4345388"/>
                  <a:gd name="connsiteY88" fmla="*/ 1430017 h 1812024"/>
                  <a:gd name="connsiteX89" fmla="*/ 4031312 w 4345388"/>
                  <a:gd name="connsiteY89" fmla="*/ 1441944 h 1812024"/>
                  <a:gd name="connsiteX90" fmla="*/ 4043239 w 4345388"/>
                  <a:gd name="connsiteY90" fmla="*/ 1465798 h 1812024"/>
                  <a:gd name="connsiteX91" fmla="*/ 4055166 w 4345388"/>
                  <a:gd name="connsiteY91" fmla="*/ 1469774 h 1812024"/>
                  <a:gd name="connsiteX92" fmla="*/ 4082995 w 4345388"/>
                  <a:gd name="connsiteY92" fmla="*/ 1477725 h 1812024"/>
                  <a:gd name="connsiteX93" fmla="*/ 4114801 w 4345388"/>
                  <a:gd name="connsiteY93" fmla="*/ 1481701 h 1812024"/>
                  <a:gd name="connsiteX94" fmla="*/ 4130703 w 4345388"/>
                  <a:gd name="connsiteY94" fmla="*/ 1485676 h 1812024"/>
                  <a:gd name="connsiteX95" fmla="*/ 4154557 w 4345388"/>
                  <a:gd name="connsiteY95" fmla="*/ 1477725 h 1812024"/>
                  <a:gd name="connsiteX96" fmla="*/ 4166484 w 4345388"/>
                  <a:gd name="connsiteY96" fmla="*/ 1465798 h 1812024"/>
                  <a:gd name="connsiteX97" fmla="*/ 4198289 w 4345388"/>
                  <a:gd name="connsiteY97" fmla="*/ 1414115 h 1812024"/>
                  <a:gd name="connsiteX98" fmla="*/ 4234070 w 4345388"/>
                  <a:gd name="connsiteY98" fmla="*/ 1418090 h 1812024"/>
                  <a:gd name="connsiteX99" fmla="*/ 4257924 w 4345388"/>
                  <a:gd name="connsiteY99" fmla="*/ 1437968 h 1812024"/>
                  <a:gd name="connsiteX100" fmla="*/ 4273827 w 4345388"/>
                  <a:gd name="connsiteY100" fmla="*/ 1449895 h 1812024"/>
                  <a:gd name="connsiteX101" fmla="*/ 4313583 w 4345388"/>
                  <a:gd name="connsiteY101" fmla="*/ 1485676 h 1812024"/>
                  <a:gd name="connsiteX102" fmla="*/ 4325510 w 4345388"/>
                  <a:gd name="connsiteY102" fmla="*/ 1505555 h 1812024"/>
                  <a:gd name="connsiteX103" fmla="*/ 4337437 w 4345388"/>
                  <a:gd name="connsiteY103" fmla="*/ 1533384 h 1812024"/>
                  <a:gd name="connsiteX104" fmla="*/ 4345388 w 4345388"/>
                  <a:gd name="connsiteY10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23361 w 4345388"/>
                  <a:gd name="connsiteY87" fmla="*/ 1430017 h 1812024"/>
                  <a:gd name="connsiteX88" fmla="*/ 4031312 w 4345388"/>
                  <a:gd name="connsiteY88" fmla="*/ 1441944 h 1812024"/>
                  <a:gd name="connsiteX89" fmla="*/ 4043239 w 4345388"/>
                  <a:gd name="connsiteY89" fmla="*/ 1465798 h 1812024"/>
                  <a:gd name="connsiteX90" fmla="*/ 4055166 w 4345388"/>
                  <a:gd name="connsiteY90" fmla="*/ 1469774 h 1812024"/>
                  <a:gd name="connsiteX91" fmla="*/ 4082995 w 4345388"/>
                  <a:gd name="connsiteY91" fmla="*/ 1477725 h 1812024"/>
                  <a:gd name="connsiteX92" fmla="*/ 4114801 w 4345388"/>
                  <a:gd name="connsiteY92" fmla="*/ 1481701 h 1812024"/>
                  <a:gd name="connsiteX93" fmla="*/ 4130703 w 4345388"/>
                  <a:gd name="connsiteY93" fmla="*/ 1485676 h 1812024"/>
                  <a:gd name="connsiteX94" fmla="*/ 4154557 w 4345388"/>
                  <a:gd name="connsiteY94" fmla="*/ 1477725 h 1812024"/>
                  <a:gd name="connsiteX95" fmla="*/ 4166484 w 4345388"/>
                  <a:gd name="connsiteY95" fmla="*/ 1465798 h 1812024"/>
                  <a:gd name="connsiteX96" fmla="*/ 4198289 w 4345388"/>
                  <a:gd name="connsiteY96" fmla="*/ 1414115 h 1812024"/>
                  <a:gd name="connsiteX97" fmla="*/ 4234070 w 4345388"/>
                  <a:gd name="connsiteY97" fmla="*/ 1418090 h 1812024"/>
                  <a:gd name="connsiteX98" fmla="*/ 4257924 w 4345388"/>
                  <a:gd name="connsiteY98" fmla="*/ 1437968 h 1812024"/>
                  <a:gd name="connsiteX99" fmla="*/ 4273827 w 4345388"/>
                  <a:gd name="connsiteY99" fmla="*/ 1449895 h 1812024"/>
                  <a:gd name="connsiteX100" fmla="*/ 4313583 w 4345388"/>
                  <a:gd name="connsiteY100" fmla="*/ 1485676 h 1812024"/>
                  <a:gd name="connsiteX101" fmla="*/ 4325510 w 4345388"/>
                  <a:gd name="connsiteY101" fmla="*/ 1505555 h 1812024"/>
                  <a:gd name="connsiteX102" fmla="*/ 4337437 w 4345388"/>
                  <a:gd name="connsiteY102" fmla="*/ 1533384 h 1812024"/>
                  <a:gd name="connsiteX103" fmla="*/ 4345388 w 4345388"/>
                  <a:gd name="connsiteY10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31312 w 4345388"/>
                  <a:gd name="connsiteY87" fmla="*/ 1441944 h 1812024"/>
                  <a:gd name="connsiteX88" fmla="*/ 4043239 w 4345388"/>
                  <a:gd name="connsiteY88" fmla="*/ 1465798 h 1812024"/>
                  <a:gd name="connsiteX89" fmla="*/ 4055166 w 4345388"/>
                  <a:gd name="connsiteY89" fmla="*/ 1469774 h 1812024"/>
                  <a:gd name="connsiteX90" fmla="*/ 4082995 w 4345388"/>
                  <a:gd name="connsiteY90" fmla="*/ 1477725 h 1812024"/>
                  <a:gd name="connsiteX91" fmla="*/ 4114801 w 4345388"/>
                  <a:gd name="connsiteY91" fmla="*/ 1481701 h 1812024"/>
                  <a:gd name="connsiteX92" fmla="*/ 4130703 w 4345388"/>
                  <a:gd name="connsiteY92" fmla="*/ 1485676 h 1812024"/>
                  <a:gd name="connsiteX93" fmla="*/ 4154557 w 4345388"/>
                  <a:gd name="connsiteY93" fmla="*/ 1477725 h 1812024"/>
                  <a:gd name="connsiteX94" fmla="*/ 4166484 w 4345388"/>
                  <a:gd name="connsiteY94" fmla="*/ 1465798 h 1812024"/>
                  <a:gd name="connsiteX95" fmla="*/ 4198289 w 4345388"/>
                  <a:gd name="connsiteY95" fmla="*/ 1414115 h 1812024"/>
                  <a:gd name="connsiteX96" fmla="*/ 4234070 w 4345388"/>
                  <a:gd name="connsiteY96" fmla="*/ 1418090 h 1812024"/>
                  <a:gd name="connsiteX97" fmla="*/ 4257924 w 4345388"/>
                  <a:gd name="connsiteY97" fmla="*/ 1437968 h 1812024"/>
                  <a:gd name="connsiteX98" fmla="*/ 4273827 w 4345388"/>
                  <a:gd name="connsiteY98" fmla="*/ 1449895 h 1812024"/>
                  <a:gd name="connsiteX99" fmla="*/ 4313583 w 4345388"/>
                  <a:gd name="connsiteY99" fmla="*/ 1485676 h 1812024"/>
                  <a:gd name="connsiteX100" fmla="*/ 4325510 w 4345388"/>
                  <a:gd name="connsiteY100" fmla="*/ 1505555 h 1812024"/>
                  <a:gd name="connsiteX101" fmla="*/ 4337437 w 4345388"/>
                  <a:gd name="connsiteY101" fmla="*/ 1533384 h 1812024"/>
                  <a:gd name="connsiteX102" fmla="*/ 4345388 w 4345388"/>
                  <a:gd name="connsiteY10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31312 w 4345388"/>
                  <a:gd name="connsiteY87" fmla="*/ 1441944 h 1812024"/>
                  <a:gd name="connsiteX88" fmla="*/ 4055166 w 4345388"/>
                  <a:gd name="connsiteY88" fmla="*/ 1469774 h 1812024"/>
                  <a:gd name="connsiteX89" fmla="*/ 4082995 w 4345388"/>
                  <a:gd name="connsiteY89" fmla="*/ 1477725 h 1812024"/>
                  <a:gd name="connsiteX90" fmla="*/ 4114801 w 4345388"/>
                  <a:gd name="connsiteY90" fmla="*/ 1481701 h 1812024"/>
                  <a:gd name="connsiteX91" fmla="*/ 4130703 w 4345388"/>
                  <a:gd name="connsiteY91" fmla="*/ 1485676 h 1812024"/>
                  <a:gd name="connsiteX92" fmla="*/ 4154557 w 4345388"/>
                  <a:gd name="connsiteY92" fmla="*/ 1477725 h 1812024"/>
                  <a:gd name="connsiteX93" fmla="*/ 4166484 w 4345388"/>
                  <a:gd name="connsiteY93" fmla="*/ 1465798 h 1812024"/>
                  <a:gd name="connsiteX94" fmla="*/ 4198289 w 4345388"/>
                  <a:gd name="connsiteY94" fmla="*/ 1414115 h 1812024"/>
                  <a:gd name="connsiteX95" fmla="*/ 4234070 w 4345388"/>
                  <a:gd name="connsiteY95" fmla="*/ 1418090 h 1812024"/>
                  <a:gd name="connsiteX96" fmla="*/ 4257924 w 4345388"/>
                  <a:gd name="connsiteY96" fmla="*/ 1437968 h 1812024"/>
                  <a:gd name="connsiteX97" fmla="*/ 4273827 w 4345388"/>
                  <a:gd name="connsiteY97" fmla="*/ 1449895 h 1812024"/>
                  <a:gd name="connsiteX98" fmla="*/ 4313583 w 4345388"/>
                  <a:gd name="connsiteY98" fmla="*/ 1485676 h 1812024"/>
                  <a:gd name="connsiteX99" fmla="*/ 4325510 w 4345388"/>
                  <a:gd name="connsiteY99" fmla="*/ 1505555 h 1812024"/>
                  <a:gd name="connsiteX100" fmla="*/ 4337437 w 4345388"/>
                  <a:gd name="connsiteY100" fmla="*/ 1533384 h 1812024"/>
                  <a:gd name="connsiteX101" fmla="*/ 4345388 w 4345388"/>
                  <a:gd name="connsiteY10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082995 w 4345388"/>
                  <a:gd name="connsiteY88" fmla="*/ 1477725 h 1812024"/>
                  <a:gd name="connsiteX89" fmla="*/ 4114801 w 4345388"/>
                  <a:gd name="connsiteY89" fmla="*/ 1481701 h 1812024"/>
                  <a:gd name="connsiteX90" fmla="*/ 4130703 w 4345388"/>
                  <a:gd name="connsiteY90" fmla="*/ 1485676 h 1812024"/>
                  <a:gd name="connsiteX91" fmla="*/ 4154557 w 4345388"/>
                  <a:gd name="connsiteY91" fmla="*/ 1477725 h 1812024"/>
                  <a:gd name="connsiteX92" fmla="*/ 4166484 w 4345388"/>
                  <a:gd name="connsiteY92" fmla="*/ 1465798 h 1812024"/>
                  <a:gd name="connsiteX93" fmla="*/ 4198289 w 4345388"/>
                  <a:gd name="connsiteY93" fmla="*/ 1414115 h 1812024"/>
                  <a:gd name="connsiteX94" fmla="*/ 4234070 w 4345388"/>
                  <a:gd name="connsiteY94" fmla="*/ 1418090 h 1812024"/>
                  <a:gd name="connsiteX95" fmla="*/ 4257924 w 4345388"/>
                  <a:gd name="connsiteY95" fmla="*/ 1437968 h 1812024"/>
                  <a:gd name="connsiteX96" fmla="*/ 4273827 w 4345388"/>
                  <a:gd name="connsiteY96" fmla="*/ 1449895 h 1812024"/>
                  <a:gd name="connsiteX97" fmla="*/ 4313583 w 4345388"/>
                  <a:gd name="connsiteY97" fmla="*/ 1485676 h 1812024"/>
                  <a:gd name="connsiteX98" fmla="*/ 4325510 w 4345388"/>
                  <a:gd name="connsiteY98" fmla="*/ 1505555 h 1812024"/>
                  <a:gd name="connsiteX99" fmla="*/ 4337437 w 4345388"/>
                  <a:gd name="connsiteY99" fmla="*/ 1533384 h 1812024"/>
                  <a:gd name="connsiteX100" fmla="*/ 4345388 w 4345388"/>
                  <a:gd name="connsiteY10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4801 w 4345388"/>
                  <a:gd name="connsiteY88" fmla="*/ 1481701 h 1812024"/>
                  <a:gd name="connsiteX89" fmla="*/ 4130703 w 4345388"/>
                  <a:gd name="connsiteY89" fmla="*/ 1485676 h 1812024"/>
                  <a:gd name="connsiteX90" fmla="*/ 4154557 w 4345388"/>
                  <a:gd name="connsiteY90" fmla="*/ 1477725 h 1812024"/>
                  <a:gd name="connsiteX91" fmla="*/ 4166484 w 4345388"/>
                  <a:gd name="connsiteY91" fmla="*/ 1465798 h 1812024"/>
                  <a:gd name="connsiteX92" fmla="*/ 4198289 w 4345388"/>
                  <a:gd name="connsiteY92" fmla="*/ 1414115 h 1812024"/>
                  <a:gd name="connsiteX93" fmla="*/ 4234070 w 4345388"/>
                  <a:gd name="connsiteY93" fmla="*/ 1418090 h 1812024"/>
                  <a:gd name="connsiteX94" fmla="*/ 4257924 w 4345388"/>
                  <a:gd name="connsiteY94" fmla="*/ 1437968 h 1812024"/>
                  <a:gd name="connsiteX95" fmla="*/ 4273827 w 4345388"/>
                  <a:gd name="connsiteY95" fmla="*/ 1449895 h 1812024"/>
                  <a:gd name="connsiteX96" fmla="*/ 4313583 w 4345388"/>
                  <a:gd name="connsiteY96" fmla="*/ 1485676 h 1812024"/>
                  <a:gd name="connsiteX97" fmla="*/ 4325510 w 4345388"/>
                  <a:gd name="connsiteY97" fmla="*/ 1505555 h 1812024"/>
                  <a:gd name="connsiteX98" fmla="*/ 4337437 w 4345388"/>
                  <a:gd name="connsiteY98" fmla="*/ 1533384 h 1812024"/>
                  <a:gd name="connsiteX99" fmla="*/ 4345388 w 4345388"/>
                  <a:gd name="connsiteY9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4801 w 4345388"/>
                  <a:gd name="connsiteY88" fmla="*/ 1481701 h 1812024"/>
                  <a:gd name="connsiteX89" fmla="*/ 4154557 w 4345388"/>
                  <a:gd name="connsiteY89" fmla="*/ 1477725 h 1812024"/>
                  <a:gd name="connsiteX90" fmla="*/ 4166484 w 4345388"/>
                  <a:gd name="connsiteY90" fmla="*/ 1465798 h 1812024"/>
                  <a:gd name="connsiteX91" fmla="*/ 4198289 w 4345388"/>
                  <a:gd name="connsiteY91" fmla="*/ 1414115 h 1812024"/>
                  <a:gd name="connsiteX92" fmla="*/ 4234070 w 4345388"/>
                  <a:gd name="connsiteY92" fmla="*/ 1418090 h 1812024"/>
                  <a:gd name="connsiteX93" fmla="*/ 4257924 w 4345388"/>
                  <a:gd name="connsiteY93" fmla="*/ 1437968 h 1812024"/>
                  <a:gd name="connsiteX94" fmla="*/ 4273827 w 4345388"/>
                  <a:gd name="connsiteY94" fmla="*/ 1449895 h 1812024"/>
                  <a:gd name="connsiteX95" fmla="*/ 4313583 w 4345388"/>
                  <a:gd name="connsiteY95" fmla="*/ 1485676 h 1812024"/>
                  <a:gd name="connsiteX96" fmla="*/ 4325510 w 4345388"/>
                  <a:gd name="connsiteY96" fmla="*/ 1505555 h 1812024"/>
                  <a:gd name="connsiteX97" fmla="*/ 4337437 w 4345388"/>
                  <a:gd name="connsiteY97" fmla="*/ 1533384 h 1812024"/>
                  <a:gd name="connsiteX98" fmla="*/ 4345388 w 4345388"/>
                  <a:gd name="connsiteY9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54557 w 4345388"/>
                  <a:gd name="connsiteY89" fmla="*/ 1477725 h 1812024"/>
                  <a:gd name="connsiteX90" fmla="*/ 4166484 w 4345388"/>
                  <a:gd name="connsiteY90" fmla="*/ 1465798 h 1812024"/>
                  <a:gd name="connsiteX91" fmla="*/ 4198289 w 4345388"/>
                  <a:gd name="connsiteY91" fmla="*/ 1414115 h 1812024"/>
                  <a:gd name="connsiteX92" fmla="*/ 4234070 w 4345388"/>
                  <a:gd name="connsiteY92" fmla="*/ 1418090 h 1812024"/>
                  <a:gd name="connsiteX93" fmla="*/ 4257924 w 4345388"/>
                  <a:gd name="connsiteY93" fmla="*/ 1437968 h 1812024"/>
                  <a:gd name="connsiteX94" fmla="*/ 4273827 w 4345388"/>
                  <a:gd name="connsiteY94" fmla="*/ 1449895 h 1812024"/>
                  <a:gd name="connsiteX95" fmla="*/ 4313583 w 4345388"/>
                  <a:gd name="connsiteY95" fmla="*/ 1485676 h 1812024"/>
                  <a:gd name="connsiteX96" fmla="*/ 4325510 w 4345388"/>
                  <a:gd name="connsiteY96" fmla="*/ 1505555 h 1812024"/>
                  <a:gd name="connsiteX97" fmla="*/ 4337437 w 4345388"/>
                  <a:gd name="connsiteY97" fmla="*/ 1533384 h 1812024"/>
                  <a:gd name="connsiteX98" fmla="*/ 4345388 w 4345388"/>
                  <a:gd name="connsiteY9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198289 w 4345388"/>
                  <a:gd name="connsiteY90" fmla="*/ 1414115 h 1812024"/>
                  <a:gd name="connsiteX91" fmla="*/ 4234070 w 4345388"/>
                  <a:gd name="connsiteY91" fmla="*/ 1418090 h 1812024"/>
                  <a:gd name="connsiteX92" fmla="*/ 4257924 w 4345388"/>
                  <a:gd name="connsiteY92" fmla="*/ 1437968 h 1812024"/>
                  <a:gd name="connsiteX93" fmla="*/ 4273827 w 4345388"/>
                  <a:gd name="connsiteY93" fmla="*/ 1449895 h 1812024"/>
                  <a:gd name="connsiteX94" fmla="*/ 4313583 w 4345388"/>
                  <a:gd name="connsiteY94" fmla="*/ 1485676 h 1812024"/>
                  <a:gd name="connsiteX95" fmla="*/ 4325510 w 4345388"/>
                  <a:gd name="connsiteY95" fmla="*/ 1505555 h 1812024"/>
                  <a:gd name="connsiteX96" fmla="*/ 4337437 w 4345388"/>
                  <a:gd name="connsiteY96" fmla="*/ 1533384 h 1812024"/>
                  <a:gd name="connsiteX97" fmla="*/ 4345388 w 4345388"/>
                  <a:gd name="connsiteY9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198289 w 4345388"/>
                  <a:gd name="connsiteY90" fmla="*/ 1414115 h 1812024"/>
                  <a:gd name="connsiteX91" fmla="*/ 4236528 w 4345388"/>
                  <a:gd name="connsiteY91" fmla="*/ 1383677 h 1812024"/>
                  <a:gd name="connsiteX92" fmla="*/ 4257924 w 4345388"/>
                  <a:gd name="connsiteY92" fmla="*/ 1437968 h 1812024"/>
                  <a:gd name="connsiteX93" fmla="*/ 4273827 w 4345388"/>
                  <a:gd name="connsiteY93" fmla="*/ 1449895 h 1812024"/>
                  <a:gd name="connsiteX94" fmla="*/ 4313583 w 4345388"/>
                  <a:gd name="connsiteY94" fmla="*/ 1485676 h 1812024"/>
                  <a:gd name="connsiteX95" fmla="*/ 4325510 w 4345388"/>
                  <a:gd name="connsiteY95" fmla="*/ 1505555 h 1812024"/>
                  <a:gd name="connsiteX96" fmla="*/ 4337437 w 4345388"/>
                  <a:gd name="connsiteY96" fmla="*/ 1533384 h 1812024"/>
                  <a:gd name="connsiteX97" fmla="*/ 4345388 w 4345388"/>
                  <a:gd name="connsiteY9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13583 w 4345388"/>
                  <a:gd name="connsiteY92" fmla="*/ 1485676 h 1812024"/>
                  <a:gd name="connsiteX93" fmla="*/ 4325510 w 4345388"/>
                  <a:gd name="connsiteY93" fmla="*/ 1505555 h 1812024"/>
                  <a:gd name="connsiteX94" fmla="*/ 4337437 w 4345388"/>
                  <a:gd name="connsiteY94" fmla="*/ 1533384 h 1812024"/>
                  <a:gd name="connsiteX95" fmla="*/ 4345388 w 4345388"/>
                  <a:gd name="connsiteY9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25510 w 4345388"/>
                  <a:gd name="connsiteY92" fmla="*/ 1505555 h 1812024"/>
                  <a:gd name="connsiteX93" fmla="*/ 4337437 w 4345388"/>
                  <a:gd name="connsiteY93" fmla="*/ 1533384 h 1812024"/>
                  <a:gd name="connsiteX94" fmla="*/ 4345388 w 4345388"/>
                  <a:gd name="connsiteY9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25510 w 4345388"/>
                  <a:gd name="connsiteY92" fmla="*/ 1505555 h 1812024"/>
                  <a:gd name="connsiteX93" fmla="*/ 4345388 w 4345388"/>
                  <a:gd name="connsiteY9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45388 w 4345388"/>
                  <a:gd name="connsiteY92" fmla="*/ 1553262 h 1812024"/>
                  <a:gd name="connsiteX0" fmla="*/ 0 w 4330640"/>
                  <a:gd name="connsiteY0" fmla="*/ 1807704 h 1812024"/>
                  <a:gd name="connsiteX1" fmla="*/ 1423284 w 4330640"/>
                  <a:gd name="connsiteY1" fmla="*/ 1811679 h 1812024"/>
                  <a:gd name="connsiteX2" fmla="*/ 1619181 w 4330640"/>
                  <a:gd name="connsiteY2" fmla="*/ 1807576 h 1812024"/>
                  <a:gd name="connsiteX3" fmla="*/ 1721458 w 4330640"/>
                  <a:gd name="connsiteY3" fmla="*/ 1758864 h 1812024"/>
                  <a:gd name="connsiteX4" fmla="*/ 1745098 w 4330640"/>
                  <a:gd name="connsiteY4" fmla="*/ 1626277 h 1812024"/>
                  <a:gd name="connsiteX5" fmla="*/ 1750591 w 4330640"/>
                  <a:gd name="connsiteY5" fmla="*/ 1500639 h 1812024"/>
                  <a:gd name="connsiteX6" fmla="*/ 1764976 w 4330640"/>
                  <a:gd name="connsiteY6" fmla="*/ 1404581 h 1812024"/>
                  <a:gd name="connsiteX7" fmla="*/ 1777481 w 4330640"/>
                  <a:gd name="connsiteY7" fmla="*/ 1273449 h 1812024"/>
                  <a:gd name="connsiteX8" fmla="*/ 1791502 w 4330640"/>
                  <a:gd name="connsiteY8" fmla="*/ 1158368 h 1812024"/>
                  <a:gd name="connsiteX9" fmla="*/ 1804947 w 4330640"/>
                  <a:gd name="connsiteY9" fmla="*/ 1063744 h 1812024"/>
                  <a:gd name="connsiteX10" fmla="*/ 1814053 w 4330640"/>
                  <a:gd name="connsiteY10" fmla="*/ 958347 h 1812024"/>
                  <a:gd name="connsiteX11" fmla="*/ 1829805 w 4330640"/>
                  <a:gd name="connsiteY11" fmla="*/ 826424 h 1812024"/>
                  <a:gd name="connsiteX12" fmla="*/ 1842887 w 4330640"/>
                  <a:gd name="connsiteY12" fmla="*/ 687854 h 1812024"/>
                  <a:gd name="connsiteX13" fmla="*/ 1857848 w 4330640"/>
                  <a:gd name="connsiteY13" fmla="*/ 558472 h 1812024"/>
                  <a:gd name="connsiteX14" fmla="*/ 1874905 w 4330640"/>
                  <a:gd name="connsiteY14" fmla="*/ 433924 h 1812024"/>
                  <a:gd name="connsiteX15" fmla="*/ 1885315 w 4330640"/>
                  <a:gd name="connsiteY15" fmla="*/ 346523 h 1812024"/>
                  <a:gd name="connsiteX16" fmla="*/ 1893843 w 4330640"/>
                  <a:gd name="connsiteY16" fmla="*/ 267161 h 1812024"/>
                  <a:gd name="connsiteX17" fmla="*/ 1912780 w 4330640"/>
                  <a:gd name="connsiteY17" fmla="*/ 130620 h 1812024"/>
                  <a:gd name="connsiteX18" fmla="*/ 1978785 w 4330640"/>
                  <a:gd name="connsiteY18" fmla="*/ 212249 h 1812024"/>
                  <a:gd name="connsiteX19" fmla="*/ 2048188 w 4330640"/>
                  <a:gd name="connsiteY19" fmla="*/ 320190 h 1812024"/>
                  <a:gd name="connsiteX20" fmla="*/ 2055413 w 4330640"/>
                  <a:gd name="connsiteY20" fmla="*/ 173582 h 1812024"/>
                  <a:gd name="connsiteX21" fmla="*/ 2067916 w 4330640"/>
                  <a:gd name="connsiteY21" fmla="*/ 0 h 1812024"/>
                  <a:gd name="connsiteX22" fmla="*/ 2088158 w 4330640"/>
                  <a:gd name="connsiteY22" fmla="*/ 89645 h 1812024"/>
                  <a:gd name="connsiteX23" fmla="*/ 2099145 w 4330640"/>
                  <a:gd name="connsiteY23" fmla="*/ 145882 h 1812024"/>
                  <a:gd name="connsiteX24" fmla="*/ 2122421 w 4330640"/>
                  <a:gd name="connsiteY24" fmla="*/ 250766 h 1812024"/>
                  <a:gd name="connsiteX25" fmla="*/ 2134926 w 4330640"/>
                  <a:gd name="connsiteY25" fmla="*/ 316835 h 1812024"/>
                  <a:gd name="connsiteX26" fmla="*/ 2150251 w 4330640"/>
                  <a:gd name="connsiteY26" fmla="*/ 374737 h 1812024"/>
                  <a:gd name="connsiteX27" fmla="*/ 2173528 w 4330640"/>
                  <a:gd name="connsiteY27" fmla="*/ 422660 h 1812024"/>
                  <a:gd name="connsiteX28" fmla="*/ 2214952 w 4330640"/>
                  <a:gd name="connsiteY28" fmla="*/ 458804 h 1812024"/>
                  <a:gd name="connsiteX29" fmla="*/ 2244577 w 4330640"/>
                  <a:gd name="connsiteY29" fmla="*/ 348191 h 1812024"/>
                  <a:gd name="connsiteX30" fmla="*/ 2282602 w 4330640"/>
                  <a:gd name="connsiteY30" fmla="*/ 127328 h 1812024"/>
                  <a:gd name="connsiteX31" fmla="*/ 2313830 w 4330640"/>
                  <a:gd name="connsiteY31" fmla="*/ 412250 h 1812024"/>
                  <a:gd name="connsiteX32" fmla="*/ 2337684 w 4330640"/>
                  <a:gd name="connsiteY32" fmla="*/ 380445 h 1812024"/>
                  <a:gd name="connsiteX33" fmla="*/ 2358140 w 4330640"/>
                  <a:gd name="connsiteY33" fmla="*/ 308883 h 1812024"/>
                  <a:gd name="connsiteX34" fmla="*/ 2387273 w 4330640"/>
                  <a:gd name="connsiteY34" fmla="*/ 240207 h 1812024"/>
                  <a:gd name="connsiteX35" fmla="*/ 2383874 w 4330640"/>
                  <a:gd name="connsiteY35" fmla="*/ 453375 h 1812024"/>
                  <a:gd name="connsiteX36" fmla="*/ 2385392 w 4330640"/>
                  <a:gd name="connsiteY36" fmla="*/ 507666 h 1812024"/>
                  <a:gd name="connsiteX37" fmla="*/ 2386354 w 4330640"/>
                  <a:gd name="connsiteY37" fmla="*/ 548084 h 1812024"/>
                  <a:gd name="connsiteX38" fmla="*/ 2413221 w 4330640"/>
                  <a:gd name="connsiteY38" fmla="*/ 599619 h 1812024"/>
                  <a:gd name="connsiteX39" fmla="*/ 2446544 w 4330640"/>
                  <a:gd name="connsiteY39" fmla="*/ 558195 h 1812024"/>
                  <a:gd name="connsiteX40" fmla="*/ 2478713 w 4330640"/>
                  <a:gd name="connsiteY40" fmla="*/ 486697 h 1812024"/>
                  <a:gd name="connsiteX41" fmla="*/ 2524903 w 4330640"/>
                  <a:gd name="connsiteY41" fmla="*/ 398143 h 1812024"/>
                  <a:gd name="connsiteX42" fmla="*/ 2534373 w 4330640"/>
                  <a:gd name="connsiteY42" fmla="*/ 482294 h 1812024"/>
                  <a:gd name="connsiteX43" fmla="*/ 2552369 w 4330640"/>
                  <a:gd name="connsiteY43" fmla="*/ 559349 h 1812024"/>
                  <a:gd name="connsiteX44" fmla="*/ 2574128 w 4330640"/>
                  <a:gd name="connsiteY44" fmla="*/ 600046 h 1812024"/>
                  <a:gd name="connsiteX45" fmla="*/ 2596679 w 4330640"/>
                  <a:gd name="connsiteY45" fmla="*/ 654765 h 1812024"/>
                  <a:gd name="connsiteX46" fmla="*/ 2621473 w 4330640"/>
                  <a:gd name="connsiteY46" fmla="*/ 617317 h 1812024"/>
                  <a:gd name="connsiteX47" fmla="*/ 2633977 w 4330640"/>
                  <a:gd name="connsiteY47" fmla="*/ 572281 h 1812024"/>
                  <a:gd name="connsiteX48" fmla="*/ 2658771 w 4330640"/>
                  <a:gd name="connsiteY48" fmla="*/ 511919 h 1812024"/>
                  <a:gd name="connsiteX49" fmla="*/ 2683566 w 4330640"/>
                  <a:gd name="connsiteY49" fmla="*/ 535495 h 1812024"/>
                  <a:gd name="connsiteX50" fmla="*/ 2703444 w 4330640"/>
                  <a:gd name="connsiteY50" fmla="*/ 491763 h 1812024"/>
                  <a:gd name="connsiteX51" fmla="*/ 2728602 w 4330640"/>
                  <a:gd name="connsiteY51" fmla="*/ 461113 h 1812024"/>
                  <a:gd name="connsiteX52" fmla="*/ 2747539 w 4330640"/>
                  <a:gd name="connsiteY52" fmla="*/ 522628 h 1812024"/>
                  <a:gd name="connsiteX53" fmla="*/ 2761197 w 4330640"/>
                  <a:gd name="connsiteY53" fmla="*/ 595921 h 1812024"/>
                  <a:gd name="connsiteX54" fmla="*/ 2815917 w 4330640"/>
                  <a:gd name="connsiteY54" fmla="*/ 617231 h 1812024"/>
                  <a:gd name="connsiteX55" fmla="*/ 2846567 w 4330640"/>
                  <a:gd name="connsiteY55" fmla="*/ 747360 h 1812024"/>
                  <a:gd name="connsiteX56" fmla="*/ 2866659 w 4330640"/>
                  <a:gd name="connsiteY56" fmla="*/ 818408 h 1812024"/>
                  <a:gd name="connsiteX57" fmla="*/ 2898251 w 4330640"/>
                  <a:gd name="connsiteY57" fmla="*/ 901255 h 1812024"/>
                  <a:gd name="connsiteX58" fmla="*/ 2949934 w 4330640"/>
                  <a:gd name="connsiteY58" fmla="*/ 817767 h 1812024"/>
                  <a:gd name="connsiteX59" fmla="*/ 2975306 w 4330640"/>
                  <a:gd name="connsiteY59" fmla="*/ 725386 h 1812024"/>
                  <a:gd name="connsiteX60" fmla="*/ 3008266 w 4330640"/>
                  <a:gd name="connsiteY60" fmla="*/ 591882 h 1812024"/>
                  <a:gd name="connsiteX61" fmla="*/ 3041374 w 4330640"/>
                  <a:gd name="connsiteY61" fmla="*/ 487788 h 1812024"/>
                  <a:gd name="connsiteX62" fmla="*/ 3076002 w 4330640"/>
                  <a:gd name="connsiteY62" fmla="*/ 414922 h 1812024"/>
                  <a:gd name="connsiteX63" fmla="*/ 3116912 w 4330640"/>
                  <a:gd name="connsiteY63" fmla="*/ 495739 h 1812024"/>
                  <a:gd name="connsiteX64" fmla="*/ 3149081 w 4330640"/>
                  <a:gd name="connsiteY64" fmla="*/ 606993 h 1812024"/>
                  <a:gd name="connsiteX65" fmla="*/ 3180522 w 4330640"/>
                  <a:gd name="connsiteY65" fmla="*/ 718375 h 1812024"/>
                  <a:gd name="connsiteX66" fmla="*/ 3220279 w 4330640"/>
                  <a:gd name="connsiteY66" fmla="*/ 873426 h 1812024"/>
                  <a:gd name="connsiteX67" fmla="*/ 3252084 w 4330640"/>
                  <a:gd name="connsiteY67" fmla="*/ 992695 h 1812024"/>
                  <a:gd name="connsiteX68" fmla="*/ 3283889 w 4330640"/>
                  <a:gd name="connsiteY68" fmla="*/ 1048355 h 1812024"/>
                  <a:gd name="connsiteX69" fmla="*/ 3315694 w 4330640"/>
                  <a:gd name="connsiteY69" fmla="*/ 984744 h 1812024"/>
                  <a:gd name="connsiteX70" fmla="*/ 3335573 w 4330640"/>
                  <a:gd name="connsiteY70" fmla="*/ 1016549 h 1812024"/>
                  <a:gd name="connsiteX71" fmla="*/ 3367378 w 4330640"/>
                  <a:gd name="connsiteY71" fmla="*/ 1088111 h 1812024"/>
                  <a:gd name="connsiteX72" fmla="*/ 3399183 w 4330640"/>
                  <a:gd name="connsiteY72" fmla="*/ 1143770 h 1812024"/>
                  <a:gd name="connsiteX73" fmla="*/ 3430988 w 4330640"/>
                  <a:gd name="connsiteY73" fmla="*/ 1111965 h 1812024"/>
                  <a:gd name="connsiteX74" fmla="*/ 3490623 w 4330640"/>
                  <a:gd name="connsiteY74" fmla="*/ 1004622 h 1812024"/>
                  <a:gd name="connsiteX75" fmla="*/ 3538331 w 4330640"/>
                  <a:gd name="connsiteY75" fmla="*/ 1068233 h 1812024"/>
                  <a:gd name="connsiteX76" fmla="*/ 3582063 w 4330640"/>
                  <a:gd name="connsiteY76" fmla="*/ 1151722 h 1812024"/>
                  <a:gd name="connsiteX77" fmla="*/ 3629771 w 4330640"/>
                  <a:gd name="connsiteY77" fmla="*/ 1251113 h 1812024"/>
                  <a:gd name="connsiteX78" fmla="*/ 3653625 w 4330640"/>
                  <a:gd name="connsiteY78" fmla="*/ 1294845 h 1812024"/>
                  <a:gd name="connsiteX79" fmla="*/ 3721211 w 4330640"/>
                  <a:gd name="connsiteY79" fmla="*/ 1111965 h 1812024"/>
                  <a:gd name="connsiteX80" fmla="*/ 3776870 w 4330640"/>
                  <a:gd name="connsiteY80" fmla="*/ 897280 h 1812024"/>
                  <a:gd name="connsiteX81" fmla="*/ 3798843 w 4330640"/>
                  <a:gd name="connsiteY81" fmla="*/ 823986 h 1812024"/>
                  <a:gd name="connsiteX82" fmla="*/ 3824578 w 4330640"/>
                  <a:gd name="connsiteY82" fmla="*/ 778010 h 1812024"/>
                  <a:gd name="connsiteX83" fmla="*/ 3858627 w 4330640"/>
                  <a:gd name="connsiteY83" fmla="*/ 882980 h 1812024"/>
                  <a:gd name="connsiteX84" fmla="*/ 3904091 w 4330640"/>
                  <a:gd name="connsiteY84" fmla="*/ 1064257 h 1812024"/>
                  <a:gd name="connsiteX85" fmla="*/ 3947823 w 4330640"/>
                  <a:gd name="connsiteY85" fmla="*/ 1219308 h 1812024"/>
                  <a:gd name="connsiteX86" fmla="*/ 3995531 w 4330640"/>
                  <a:gd name="connsiteY86" fmla="*/ 1394236 h 1812024"/>
                  <a:gd name="connsiteX87" fmla="*/ 4047792 w 4330640"/>
                  <a:gd name="connsiteY87" fmla="*/ 1496813 h 1812024"/>
                  <a:gd name="connsiteX88" fmla="*/ 4112343 w 4330640"/>
                  <a:gd name="connsiteY88" fmla="*/ 1538237 h 1812024"/>
                  <a:gd name="connsiteX89" fmla="*/ 4166484 w 4330640"/>
                  <a:gd name="connsiteY89" fmla="*/ 1465798 h 1812024"/>
                  <a:gd name="connsiteX90" fmla="*/ 4221780 w 4330640"/>
                  <a:gd name="connsiteY90" fmla="*/ 1371387 h 1812024"/>
                  <a:gd name="connsiteX91" fmla="*/ 4270214 w 4330640"/>
                  <a:gd name="connsiteY91" fmla="*/ 1430594 h 1812024"/>
                  <a:gd name="connsiteX92" fmla="*/ 4330640 w 4330640"/>
                  <a:gd name="connsiteY92" fmla="*/ 1545888 h 181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4330640" h="1812024">
                    <a:moveTo>
                      <a:pt x="0" y="1807704"/>
                    </a:moveTo>
                    <a:cubicBezTo>
                      <a:pt x="11927" y="1805054"/>
                      <a:pt x="1153421" y="1811700"/>
                      <a:pt x="1423284" y="1811679"/>
                    </a:cubicBezTo>
                    <a:cubicBezTo>
                      <a:pt x="1693147" y="1811658"/>
                      <a:pt x="1548844" y="1813821"/>
                      <a:pt x="1619181" y="1807576"/>
                    </a:cubicBezTo>
                    <a:cubicBezTo>
                      <a:pt x="1670687" y="1803003"/>
                      <a:pt x="1679401" y="1791626"/>
                      <a:pt x="1721458" y="1758864"/>
                    </a:cubicBezTo>
                    <a:cubicBezTo>
                      <a:pt x="1742449" y="1669603"/>
                      <a:pt x="1740243" y="1669314"/>
                      <a:pt x="1745098" y="1626277"/>
                    </a:cubicBezTo>
                    <a:cubicBezTo>
                      <a:pt x="1749953" y="1583240"/>
                      <a:pt x="1747278" y="1537588"/>
                      <a:pt x="1750591" y="1500639"/>
                    </a:cubicBezTo>
                    <a:cubicBezTo>
                      <a:pt x="1753904" y="1463690"/>
                      <a:pt x="1760494" y="1442446"/>
                      <a:pt x="1764976" y="1404581"/>
                    </a:cubicBezTo>
                    <a:cubicBezTo>
                      <a:pt x="1769458" y="1366716"/>
                      <a:pt x="1773060" y="1314484"/>
                      <a:pt x="1777481" y="1273449"/>
                    </a:cubicBezTo>
                    <a:cubicBezTo>
                      <a:pt x="1781902" y="1232414"/>
                      <a:pt x="1786924" y="1193319"/>
                      <a:pt x="1791502" y="1158368"/>
                    </a:cubicBezTo>
                    <a:cubicBezTo>
                      <a:pt x="1796080" y="1123417"/>
                      <a:pt x="1801189" y="1097081"/>
                      <a:pt x="1804947" y="1063744"/>
                    </a:cubicBezTo>
                    <a:cubicBezTo>
                      <a:pt x="1808705" y="1030407"/>
                      <a:pt x="1809910" y="997900"/>
                      <a:pt x="1814053" y="958347"/>
                    </a:cubicBezTo>
                    <a:cubicBezTo>
                      <a:pt x="1818196" y="918794"/>
                      <a:pt x="1824999" y="871506"/>
                      <a:pt x="1829805" y="826424"/>
                    </a:cubicBezTo>
                    <a:cubicBezTo>
                      <a:pt x="1834611" y="781342"/>
                      <a:pt x="1838213" y="732513"/>
                      <a:pt x="1842887" y="687854"/>
                    </a:cubicBezTo>
                    <a:cubicBezTo>
                      <a:pt x="1847561" y="643195"/>
                      <a:pt x="1852512" y="600794"/>
                      <a:pt x="1857848" y="558472"/>
                    </a:cubicBezTo>
                    <a:cubicBezTo>
                      <a:pt x="1863184" y="516150"/>
                      <a:pt x="1864845" y="453741"/>
                      <a:pt x="1874905" y="433924"/>
                    </a:cubicBezTo>
                    <a:cubicBezTo>
                      <a:pt x="1878254" y="380165"/>
                      <a:pt x="1882159" y="374317"/>
                      <a:pt x="1885315" y="346523"/>
                    </a:cubicBezTo>
                    <a:cubicBezTo>
                      <a:pt x="1888471" y="318729"/>
                      <a:pt x="1889266" y="303145"/>
                      <a:pt x="1893843" y="267161"/>
                    </a:cubicBezTo>
                    <a:cubicBezTo>
                      <a:pt x="1898420" y="231177"/>
                      <a:pt x="1898623" y="139772"/>
                      <a:pt x="1912780" y="130620"/>
                    </a:cubicBezTo>
                    <a:cubicBezTo>
                      <a:pt x="1926937" y="121468"/>
                      <a:pt x="1956217" y="180654"/>
                      <a:pt x="1978785" y="212249"/>
                    </a:cubicBezTo>
                    <a:cubicBezTo>
                      <a:pt x="2001353" y="243844"/>
                      <a:pt x="2035417" y="326635"/>
                      <a:pt x="2048188" y="320190"/>
                    </a:cubicBezTo>
                    <a:cubicBezTo>
                      <a:pt x="2060959" y="313745"/>
                      <a:pt x="2052125" y="226947"/>
                      <a:pt x="2055413" y="173582"/>
                    </a:cubicBezTo>
                    <a:cubicBezTo>
                      <a:pt x="2058701" y="120217"/>
                      <a:pt x="2061290" y="1325"/>
                      <a:pt x="2067916" y="0"/>
                    </a:cubicBezTo>
                    <a:cubicBezTo>
                      <a:pt x="2070566" y="5301"/>
                      <a:pt x="2082953" y="65331"/>
                      <a:pt x="2088158" y="89645"/>
                    </a:cubicBezTo>
                    <a:cubicBezTo>
                      <a:pt x="2093363" y="113959"/>
                      <a:pt x="2095832" y="128401"/>
                      <a:pt x="2099145" y="145882"/>
                    </a:cubicBezTo>
                    <a:cubicBezTo>
                      <a:pt x="2103626" y="173145"/>
                      <a:pt x="2116458" y="222274"/>
                      <a:pt x="2122421" y="250766"/>
                    </a:cubicBezTo>
                    <a:cubicBezTo>
                      <a:pt x="2128385" y="279258"/>
                      <a:pt x="2130288" y="296173"/>
                      <a:pt x="2134926" y="316835"/>
                    </a:cubicBezTo>
                    <a:cubicBezTo>
                      <a:pt x="2139564" y="337497"/>
                      <a:pt x="2143817" y="357100"/>
                      <a:pt x="2150251" y="374737"/>
                    </a:cubicBezTo>
                    <a:cubicBezTo>
                      <a:pt x="2156685" y="392375"/>
                      <a:pt x="2162745" y="408649"/>
                      <a:pt x="2173528" y="422660"/>
                    </a:cubicBezTo>
                    <a:cubicBezTo>
                      <a:pt x="2184311" y="436671"/>
                      <a:pt x="2203111" y="471215"/>
                      <a:pt x="2214952" y="458804"/>
                    </a:cubicBezTo>
                    <a:cubicBezTo>
                      <a:pt x="2226793" y="446393"/>
                      <a:pt x="2233302" y="403437"/>
                      <a:pt x="2244577" y="348191"/>
                    </a:cubicBezTo>
                    <a:cubicBezTo>
                      <a:pt x="2255852" y="292945"/>
                      <a:pt x="2271060" y="116652"/>
                      <a:pt x="2282602" y="127328"/>
                    </a:cubicBezTo>
                    <a:cubicBezTo>
                      <a:pt x="2294144" y="138004"/>
                      <a:pt x="2304650" y="370064"/>
                      <a:pt x="2313830" y="412250"/>
                    </a:cubicBezTo>
                    <a:cubicBezTo>
                      <a:pt x="2323010" y="454436"/>
                      <a:pt x="2330299" y="397673"/>
                      <a:pt x="2337684" y="380445"/>
                    </a:cubicBezTo>
                    <a:cubicBezTo>
                      <a:pt x="2345069" y="363217"/>
                      <a:pt x="2349875" y="332256"/>
                      <a:pt x="2358140" y="308883"/>
                    </a:cubicBezTo>
                    <a:cubicBezTo>
                      <a:pt x="2366405" y="285510"/>
                      <a:pt x="2384623" y="210390"/>
                      <a:pt x="2387273" y="240207"/>
                    </a:cubicBezTo>
                    <a:cubicBezTo>
                      <a:pt x="2388598" y="310444"/>
                      <a:pt x="2381453" y="383168"/>
                      <a:pt x="2383874" y="453375"/>
                    </a:cubicBezTo>
                    <a:cubicBezTo>
                      <a:pt x="2384107" y="460128"/>
                      <a:pt x="2384979" y="491881"/>
                      <a:pt x="2385392" y="507666"/>
                    </a:cubicBezTo>
                    <a:cubicBezTo>
                      <a:pt x="2385805" y="523451"/>
                      <a:pt x="2381716" y="532759"/>
                      <a:pt x="2386354" y="548084"/>
                    </a:cubicBezTo>
                    <a:cubicBezTo>
                      <a:pt x="2389667" y="561422"/>
                      <a:pt x="2404009" y="597114"/>
                      <a:pt x="2413221" y="599619"/>
                    </a:cubicBezTo>
                    <a:cubicBezTo>
                      <a:pt x="2425148" y="595643"/>
                      <a:pt x="2435629" y="577015"/>
                      <a:pt x="2446544" y="558195"/>
                    </a:cubicBezTo>
                    <a:cubicBezTo>
                      <a:pt x="2457459" y="539375"/>
                      <a:pt x="2465653" y="513372"/>
                      <a:pt x="2478713" y="486697"/>
                    </a:cubicBezTo>
                    <a:cubicBezTo>
                      <a:pt x="2491773" y="460022"/>
                      <a:pt x="2515627" y="405432"/>
                      <a:pt x="2524903" y="398143"/>
                    </a:cubicBezTo>
                    <a:cubicBezTo>
                      <a:pt x="2534180" y="390854"/>
                      <a:pt x="2529795" y="455426"/>
                      <a:pt x="2534373" y="482294"/>
                    </a:cubicBezTo>
                    <a:cubicBezTo>
                      <a:pt x="2538951" y="509162"/>
                      <a:pt x="2545743" y="539724"/>
                      <a:pt x="2552369" y="559349"/>
                    </a:cubicBezTo>
                    <a:cubicBezTo>
                      <a:pt x="2558995" y="578974"/>
                      <a:pt x="2566743" y="584143"/>
                      <a:pt x="2574128" y="600046"/>
                    </a:cubicBezTo>
                    <a:cubicBezTo>
                      <a:pt x="2581513" y="615949"/>
                      <a:pt x="2586740" y="646151"/>
                      <a:pt x="2596679" y="654765"/>
                    </a:cubicBezTo>
                    <a:cubicBezTo>
                      <a:pt x="2603305" y="652115"/>
                      <a:pt x="2615257" y="631064"/>
                      <a:pt x="2621473" y="617317"/>
                    </a:cubicBezTo>
                    <a:cubicBezTo>
                      <a:pt x="2627689" y="603570"/>
                      <a:pt x="2627761" y="589847"/>
                      <a:pt x="2633977" y="572281"/>
                    </a:cubicBezTo>
                    <a:cubicBezTo>
                      <a:pt x="2640193" y="554715"/>
                      <a:pt x="2650506" y="518050"/>
                      <a:pt x="2658771" y="511919"/>
                    </a:cubicBezTo>
                    <a:cubicBezTo>
                      <a:pt x="2667036" y="505788"/>
                      <a:pt x="2676121" y="538854"/>
                      <a:pt x="2683566" y="535495"/>
                    </a:cubicBezTo>
                    <a:cubicBezTo>
                      <a:pt x="2691011" y="532136"/>
                      <a:pt x="2695938" y="504160"/>
                      <a:pt x="2703444" y="491763"/>
                    </a:cubicBezTo>
                    <a:cubicBezTo>
                      <a:pt x="2710950" y="479366"/>
                      <a:pt x="2725952" y="466414"/>
                      <a:pt x="2728602" y="461113"/>
                    </a:cubicBezTo>
                    <a:cubicBezTo>
                      <a:pt x="2736790" y="493861"/>
                      <a:pt x="2742107" y="500160"/>
                      <a:pt x="2747539" y="522628"/>
                    </a:cubicBezTo>
                    <a:cubicBezTo>
                      <a:pt x="2752972" y="545096"/>
                      <a:pt x="2749801" y="580154"/>
                      <a:pt x="2761197" y="595921"/>
                    </a:cubicBezTo>
                    <a:cubicBezTo>
                      <a:pt x="2772593" y="611688"/>
                      <a:pt x="2801689" y="591991"/>
                      <a:pt x="2815917" y="617231"/>
                    </a:cubicBezTo>
                    <a:cubicBezTo>
                      <a:pt x="2830145" y="642471"/>
                      <a:pt x="2843724" y="736566"/>
                      <a:pt x="2846567" y="747360"/>
                    </a:cubicBezTo>
                    <a:cubicBezTo>
                      <a:pt x="2853385" y="767780"/>
                      <a:pt x="2858045" y="792759"/>
                      <a:pt x="2866659" y="818408"/>
                    </a:cubicBezTo>
                    <a:cubicBezTo>
                      <a:pt x="2875273" y="844057"/>
                      <a:pt x="2876578" y="868195"/>
                      <a:pt x="2898251" y="901255"/>
                    </a:cubicBezTo>
                    <a:cubicBezTo>
                      <a:pt x="2933434" y="871652"/>
                      <a:pt x="2937092" y="847079"/>
                      <a:pt x="2949934" y="817767"/>
                    </a:cubicBezTo>
                    <a:cubicBezTo>
                      <a:pt x="2962777" y="788456"/>
                      <a:pt x="2965584" y="763034"/>
                      <a:pt x="2975306" y="725386"/>
                    </a:cubicBezTo>
                    <a:cubicBezTo>
                      <a:pt x="2985028" y="687738"/>
                      <a:pt x="2997255" y="631482"/>
                      <a:pt x="3008266" y="591882"/>
                    </a:cubicBezTo>
                    <a:cubicBezTo>
                      <a:pt x="3019277" y="552282"/>
                      <a:pt x="3030085" y="517281"/>
                      <a:pt x="3041374" y="487788"/>
                    </a:cubicBezTo>
                    <a:cubicBezTo>
                      <a:pt x="3052663" y="458295"/>
                      <a:pt x="3063412" y="413597"/>
                      <a:pt x="3076002" y="414922"/>
                    </a:cubicBezTo>
                    <a:cubicBezTo>
                      <a:pt x="3088592" y="416247"/>
                      <a:pt x="3104732" y="463727"/>
                      <a:pt x="3116912" y="495739"/>
                    </a:cubicBezTo>
                    <a:cubicBezTo>
                      <a:pt x="3129092" y="527751"/>
                      <a:pt x="3138479" y="569887"/>
                      <a:pt x="3149081" y="606993"/>
                    </a:cubicBezTo>
                    <a:cubicBezTo>
                      <a:pt x="3159683" y="644099"/>
                      <a:pt x="3168656" y="673970"/>
                      <a:pt x="3180522" y="718375"/>
                    </a:cubicBezTo>
                    <a:cubicBezTo>
                      <a:pt x="3192388" y="762780"/>
                      <a:pt x="3208352" y="827706"/>
                      <a:pt x="3220279" y="873426"/>
                    </a:cubicBezTo>
                    <a:cubicBezTo>
                      <a:pt x="3232206" y="919146"/>
                      <a:pt x="3241482" y="963540"/>
                      <a:pt x="3252084" y="992695"/>
                    </a:cubicBezTo>
                    <a:cubicBezTo>
                      <a:pt x="3262686" y="1021850"/>
                      <a:pt x="3273287" y="1049680"/>
                      <a:pt x="3283889" y="1048355"/>
                    </a:cubicBezTo>
                    <a:cubicBezTo>
                      <a:pt x="3294491" y="1047030"/>
                      <a:pt x="3307080" y="990045"/>
                      <a:pt x="3315694" y="984744"/>
                    </a:cubicBezTo>
                    <a:cubicBezTo>
                      <a:pt x="3324308" y="979443"/>
                      <a:pt x="3305651" y="959199"/>
                      <a:pt x="3335573" y="1016549"/>
                    </a:cubicBezTo>
                    <a:cubicBezTo>
                      <a:pt x="3347648" y="1039692"/>
                      <a:pt x="3355704" y="1064763"/>
                      <a:pt x="3367378" y="1088111"/>
                    </a:cubicBezTo>
                    <a:cubicBezTo>
                      <a:pt x="3376934" y="1107224"/>
                      <a:pt x="3388581" y="1139794"/>
                      <a:pt x="3399183" y="1143770"/>
                    </a:cubicBezTo>
                    <a:cubicBezTo>
                      <a:pt x="3409785" y="1147746"/>
                      <a:pt x="3415748" y="1135156"/>
                      <a:pt x="3430988" y="1111965"/>
                    </a:cubicBezTo>
                    <a:cubicBezTo>
                      <a:pt x="3446228" y="1088774"/>
                      <a:pt x="3475383" y="1015224"/>
                      <a:pt x="3490623" y="1004622"/>
                    </a:cubicBezTo>
                    <a:cubicBezTo>
                      <a:pt x="3508514" y="997333"/>
                      <a:pt x="3523091" y="1043716"/>
                      <a:pt x="3538331" y="1068233"/>
                    </a:cubicBezTo>
                    <a:cubicBezTo>
                      <a:pt x="3553571" y="1092750"/>
                      <a:pt x="3566823" y="1121242"/>
                      <a:pt x="3582063" y="1151722"/>
                    </a:cubicBezTo>
                    <a:cubicBezTo>
                      <a:pt x="3597303" y="1182202"/>
                      <a:pt x="3617844" y="1227259"/>
                      <a:pt x="3629771" y="1251113"/>
                    </a:cubicBezTo>
                    <a:cubicBezTo>
                      <a:pt x="3641698" y="1274967"/>
                      <a:pt x="3647662" y="1289544"/>
                      <a:pt x="3653625" y="1294845"/>
                    </a:cubicBezTo>
                    <a:cubicBezTo>
                      <a:pt x="3668865" y="1271654"/>
                      <a:pt x="3700670" y="1178226"/>
                      <a:pt x="3721211" y="1111965"/>
                    </a:cubicBezTo>
                    <a:cubicBezTo>
                      <a:pt x="3741752" y="1045704"/>
                      <a:pt x="3763931" y="945277"/>
                      <a:pt x="3776870" y="897280"/>
                    </a:cubicBezTo>
                    <a:cubicBezTo>
                      <a:pt x="3789809" y="849284"/>
                      <a:pt x="3790892" y="843864"/>
                      <a:pt x="3798843" y="823986"/>
                    </a:cubicBezTo>
                    <a:cubicBezTo>
                      <a:pt x="3806794" y="804108"/>
                      <a:pt x="3814614" y="768178"/>
                      <a:pt x="3824578" y="778010"/>
                    </a:cubicBezTo>
                    <a:cubicBezTo>
                      <a:pt x="3834542" y="787842"/>
                      <a:pt x="3845375" y="835272"/>
                      <a:pt x="3858627" y="882980"/>
                    </a:cubicBezTo>
                    <a:cubicBezTo>
                      <a:pt x="3871879" y="930688"/>
                      <a:pt x="3889225" y="1008202"/>
                      <a:pt x="3904091" y="1064257"/>
                    </a:cubicBezTo>
                    <a:cubicBezTo>
                      <a:pt x="3918957" y="1120312"/>
                      <a:pt x="3932583" y="1164312"/>
                      <a:pt x="3947823" y="1219308"/>
                    </a:cubicBezTo>
                    <a:cubicBezTo>
                      <a:pt x="3963063" y="1274304"/>
                      <a:pt x="3978870" y="1347985"/>
                      <a:pt x="3995531" y="1394236"/>
                    </a:cubicBezTo>
                    <a:cubicBezTo>
                      <a:pt x="4012193" y="1440487"/>
                      <a:pt x="4032378" y="1470028"/>
                      <a:pt x="4047792" y="1496813"/>
                    </a:cubicBezTo>
                    <a:cubicBezTo>
                      <a:pt x="4067261" y="1530645"/>
                      <a:pt x="4092201" y="1541753"/>
                      <a:pt x="4112343" y="1538237"/>
                    </a:cubicBezTo>
                    <a:cubicBezTo>
                      <a:pt x="4141957" y="1533068"/>
                      <a:pt x="4148245" y="1493606"/>
                      <a:pt x="4166484" y="1465798"/>
                    </a:cubicBezTo>
                    <a:cubicBezTo>
                      <a:pt x="4184723" y="1437990"/>
                      <a:pt x="4204492" y="1377254"/>
                      <a:pt x="4221780" y="1371387"/>
                    </a:cubicBezTo>
                    <a:cubicBezTo>
                      <a:pt x="4239068" y="1365520"/>
                      <a:pt x="4252071" y="1401511"/>
                      <a:pt x="4270214" y="1430594"/>
                    </a:cubicBezTo>
                    <a:cubicBezTo>
                      <a:pt x="4288357" y="1459677"/>
                      <a:pt x="4314979" y="1520332"/>
                      <a:pt x="4330640" y="1545888"/>
                    </a:cubicBezTo>
                  </a:path>
                </a:pathLst>
              </a:custGeom>
              <a:noFill/>
              <a:ln w="254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244700" y="2526491"/>
                <a:ext cx="1488246" cy="366331"/>
              </a:xfrm>
              <a:prstGeom prst="rect">
                <a:avLst/>
              </a:prstGeom>
              <a:solidFill>
                <a:srgbClr val="FFC000">
                  <a:alpha val="25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54000" tIns="54000" rIns="54000" bIns="54000" rtlCol="0" anchor="ctr" anchorCtr="1">
                <a:no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200" dirty="0">
                    <a:solidFill>
                      <a:prstClr val="black"/>
                    </a:solidFill>
                  </a:rPr>
                  <a:t>waveform</a:t>
                </a:r>
              </a:p>
            </p:txBody>
          </p:sp>
          <p:cxnSp>
            <p:nvCxnSpPr>
              <p:cNvPr id="3" name="Straight Arrow Connector 2"/>
              <p:cNvCxnSpPr>
                <a:stCxn id="27" idx="2"/>
              </p:cNvCxnSpPr>
              <p:nvPr/>
            </p:nvCxnSpPr>
            <p:spPr bwMode="auto">
              <a:xfrm flipH="1">
                <a:off x="6948267" y="2892822"/>
                <a:ext cx="40557" cy="608186"/>
              </a:xfrm>
              <a:prstGeom prst="straightConnector1">
                <a:avLst/>
              </a:prstGeom>
              <a:noFill/>
              <a:ln w="412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stealth" w="med" len="lg"/>
              </a:ln>
              <a:effectLst/>
            </p:spPr>
          </p:cxnSp>
        </p:grp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533017" y="915986"/>
            <a:ext cx="2552930" cy="1894203"/>
            <a:chOff x="4427984" y="3263928"/>
            <a:chExt cx="4104456" cy="3045392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4437832" y="3263928"/>
              <a:ext cx="3750695" cy="2618655"/>
              <a:chOff x="315048" y="1703432"/>
              <a:chExt cx="6580159" cy="4594131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15048" y="1734240"/>
                <a:ext cx="3185313" cy="4563323"/>
                <a:chOff x="315048" y="1734240"/>
                <a:chExt cx="3185313" cy="4563323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91680" y="1734240"/>
                  <a:ext cx="936000" cy="614640"/>
                </a:xfrm>
                <a:prstGeom prst="rect">
                  <a:avLst/>
                </a:prstGeom>
              </p:spPr>
            </p:pic>
            <p:cxnSp>
              <p:nvCxnSpPr>
                <p:cNvPr id="46" name="Straight Connector 45"/>
                <p:cNvCxnSpPr/>
                <p:nvPr/>
              </p:nvCxnSpPr>
              <p:spPr>
                <a:xfrm>
                  <a:off x="1990800" y="2069999"/>
                  <a:ext cx="0" cy="3564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900000">
                  <a:off x="1545399" y="2015657"/>
                  <a:ext cx="0" cy="342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rot="-900000">
                  <a:off x="2433600" y="2016000"/>
                  <a:ext cx="0" cy="3399901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Arc 48"/>
                <p:cNvSpPr/>
                <p:nvPr/>
              </p:nvSpPr>
              <p:spPr>
                <a:xfrm rot="8129208">
                  <a:off x="315048" y="2337372"/>
                  <a:ext cx="3185313" cy="3333602"/>
                </a:xfrm>
                <a:prstGeom prst="arc">
                  <a:avLst>
                    <a:gd name="adj1" fmla="val 16319744"/>
                    <a:gd name="adj2" fmla="val 21031157"/>
                  </a:avLst>
                </a:prstGeom>
                <a:ln w="63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135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678087" y="5476032"/>
                  <a:ext cx="2755255" cy="821531"/>
                </a:xfrm>
                <a:custGeom>
                  <a:avLst/>
                  <a:gdLst>
                    <a:gd name="connsiteX0" fmla="*/ 0 w 2738587"/>
                    <a:gd name="connsiteY0" fmla="*/ 409575 h 821531"/>
                    <a:gd name="connsiteX1" fmla="*/ 26193 w 2738587"/>
                    <a:gd name="connsiteY1" fmla="*/ 392906 h 821531"/>
                    <a:gd name="connsiteX2" fmla="*/ 28575 w 2738587"/>
                    <a:gd name="connsiteY2" fmla="*/ 385762 h 821531"/>
                    <a:gd name="connsiteX3" fmla="*/ 40481 w 2738587"/>
                    <a:gd name="connsiteY3" fmla="*/ 373856 h 821531"/>
                    <a:gd name="connsiteX4" fmla="*/ 50006 w 2738587"/>
                    <a:gd name="connsiteY4" fmla="*/ 357187 h 821531"/>
                    <a:gd name="connsiteX5" fmla="*/ 54768 w 2738587"/>
                    <a:gd name="connsiteY5" fmla="*/ 347662 h 821531"/>
                    <a:gd name="connsiteX6" fmla="*/ 61912 w 2738587"/>
                    <a:gd name="connsiteY6" fmla="*/ 340518 h 821531"/>
                    <a:gd name="connsiteX7" fmla="*/ 76200 w 2738587"/>
                    <a:gd name="connsiteY7" fmla="*/ 319087 h 821531"/>
                    <a:gd name="connsiteX8" fmla="*/ 116681 w 2738587"/>
                    <a:gd name="connsiteY8" fmla="*/ 259556 h 821531"/>
                    <a:gd name="connsiteX9" fmla="*/ 140493 w 2738587"/>
                    <a:gd name="connsiteY9" fmla="*/ 230981 h 821531"/>
                    <a:gd name="connsiteX10" fmla="*/ 147637 w 2738587"/>
                    <a:gd name="connsiteY10" fmla="*/ 226218 h 821531"/>
                    <a:gd name="connsiteX11" fmla="*/ 192881 w 2738587"/>
                    <a:gd name="connsiteY11" fmla="*/ 228600 h 821531"/>
                    <a:gd name="connsiteX12" fmla="*/ 204787 w 2738587"/>
                    <a:gd name="connsiteY12" fmla="*/ 233362 h 821531"/>
                    <a:gd name="connsiteX13" fmla="*/ 211931 w 2738587"/>
                    <a:gd name="connsiteY13" fmla="*/ 235743 h 821531"/>
                    <a:gd name="connsiteX14" fmla="*/ 219075 w 2738587"/>
                    <a:gd name="connsiteY14" fmla="*/ 242887 h 821531"/>
                    <a:gd name="connsiteX15" fmla="*/ 221456 w 2738587"/>
                    <a:gd name="connsiteY15" fmla="*/ 250031 h 821531"/>
                    <a:gd name="connsiteX16" fmla="*/ 226218 w 2738587"/>
                    <a:gd name="connsiteY16" fmla="*/ 278606 h 821531"/>
                    <a:gd name="connsiteX17" fmla="*/ 235743 w 2738587"/>
                    <a:gd name="connsiteY17" fmla="*/ 304800 h 821531"/>
                    <a:gd name="connsiteX18" fmla="*/ 247650 w 2738587"/>
                    <a:gd name="connsiteY18" fmla="*/ 290512 h 821531"/>
                    <a:gd name="connsiteX19" fmla="*/ 254793 w 2738587"/>
                    <a:gd name="connsiteY19" fmla="*/ 273843 h 821531"/>
                    <a:gd name="connsiteX20" fmla="*/ 261937 w 2738587"/>
                    <a:gd name="connsiteY20" fmla="*/ 254793 h 821531"/>
                    <a:gd name="connsiteX21" fmla="*/ 278606 w 2738587"/>
                    <a:gd name="connsiteY21" fmla="*/ 230981 h 821531"/>
                    <a:gd name="connsiteX22" fmla="*/ 285750 w 2738587"/>
                    <a:gd name="connsiteY22" fmla="*/ 214312 h 821531"/>
                    <a:gd name="connsiteX23" fmla="*/ 302418 w 2738587"/>
                    <a:gd name="connsiteY23" fmla="*/ 192881 h 821531"/>
                    <a:gd name="connsiteX24" fmla="*/ 316706 w 2738587"/>
                    <a:gd name="connsiteY24" fmla="*/ 195262 h 821531"/>
                    <a:gd name="connsiteX25" fmla="*/ 345281 w 2738587"/>
                    <a:gd name="connsiteY25" fmla="*/ 219075 h 821531"/>
                    <a:gd name="connsiteX26" fmla="*/ 350043 w 2738587"/>
                    <a:gd name="connsiteY26" fmla="*/ 228600 h 821531"/>
                    <a:gd name="connsiteX27" fmla="*/ 354806 w 2738587"/>
                    <a:gd name="connsiteY27" fmla="*/ 240506 h 821531"/>
                    <a:gd name="connsiteX28" fmla="*/ 373856 w 2738587"/>
                    <a:gd name="connsiteY28" fmla="*/ 261937 h 821531"/>
                    <a:gd name="connsiteX29" fmla="*/ 388143 w 2738587"/>
                    <a:gd name="connsiteY29" fmla="*/ 288131 h 821531"/>
                    <a:gd name="connsiteX30" fmla="*/ 395287 w 2738587"/>
                    <a:gd name="connsiteY30" fmla="*/ 290512 h 821531"/>
                    <a:gd name="connsiteX31" fmla="*/ 407193 w 2738587"/>
                    <a:gd name="connsiteY31" fmla="*/ 280987 h 821531"/>
                    <a:gd name="connsiteX32" fmla="*/ 416718 w 2738587"/>
                    <a:gd name="connsiteY32" fmla="*/ 264318 h 821531"/>
                    <a:gd name="connsiteX33" fmla="*/ 428625 w 2738587"/>
                    <a:gd name="connsiteY33" fmla="*/ 247650 h 821531"/>
                    <a:gd name="connsiteX34" fmla="*/ 435768 w 2738587"/>
                    <a:gd name="connsiteY34" fmla="*/ 242887 h 821531"/>
                    <a:gd name="connsiteX35" fmla="*/ 450056 w 2738587"/>
                    <a:gd name="connsiteY35" fmla="*/ 230981 h 821531"/>
                    <a:gd name="connsiteX36" fmla="*/ 461962 w 2738587"/>
                    <a:gd name="connsiteY36" fmla="*/ 233362 h 821531"/>
                    <a:gd name="connsiteX37" fmla="*/ 473868 w 2738587"/>
                    <a:gd name="connsiteY37" fmla="*/ 252412 h 821531"/>
                    <a:gd name="connsiteX38" fmla="*/ 476250 w 2738587"/>
                    <a:gd name="connsiteY38" fmla="*/ 261937 h 821531"/>
                    <a:gd name="connsiteX39" fmla="*/ 483393 w 2738587"/>
                    <a:gd name="connsiteY39" fmla="*/ 269081 h 821531"/>
                    <a:gd name="connsiteX40" fmla="*/ 485775 w 2738587"/>
                    <a:gd name="connsiteY40" fmla="*/ 280987 h 821531"/>
                    <a:gd name="connsiteX41" fmla="*/ 492918 w 2738587"/>
                    <a:gd name="connsiteY41" fmla="*/ 311943 h 821531"/>
                    <a:gd name="connsiteX42" fmla="*/ 504825 w 2738587"/>
                    <a:gd name="connsiteY42" fmla="*/ 328612 h 821531"/>
                    <a:gd name="connsiteX43" fmla="*/ 507206 w 2738587"/>
                    <a:gd name="connsiteY43" fmla="*/ 335756 h 821531"/>
                    <a:gd name="connsiteX44" fmla="*/ 511968 w 2738587"/>
                    <a:gd name="connsiteY44" fmla="*/ 345281 h 821531"/>
                    <a:gd name="connsiteX45" fmla="*/ 547687 w 2738587"/>
                    <a:gd name="connsiteY45" fmla="*/ 409575 h 821531"/>
                    <a:gd name="connsiteX46" fmla="*/ 583406 w 2738587"/>
                    <a:gd name="connsiteY46" fmla="*/ 483393 h 821531"/>
                    <a:gd name="connsiteX47" fmla="*/ 602456 w 2738587"/>
                    <a:gd name="connsiteY47" fmla="*/ 457200 h 821531"/>
                    <a:gd name="connsiteX48" fmla="*/ 616743 w 2738587"/>
                    <a:gd name="connsiteY48" fmla="*/ 433387 h 821531"/>
                    <a:gd name="connsiteX49" fmla="*/ 623887 w 2738587"/>
                    <a:gd name="connsiteY49" fmla="*/ 423862 h 821531"/>
                    <a:gd name="connsiteX50" fmla="*/ 635793 w 2738587"/>
                    <a:gd name="connsiteY50" fmla="*/ 395287 h 821531"/>
                    <a:gd name="connsiteX51" fmla="*/ 642937 w 2738587"/>
                    <a:gd name="connsiteY51" fmla="*/ 392906 h 821531"/>
                    <a:gd name="connsiteX52" fmla="*/ 666750 w 2738587"/>
                    <a:gd name="connsiteY52" fmla="*/ 435768 h 821531"/>
                    <a:gd name="connsiteX53" fmla="*/ 690562 w 2738587"/>
                    <a:gd name="connsiteY53" fmla="*/ 483393 h 821531"/>
                    <a:gd name="connsiteX54" fmla="*/ 700087 w 2738587"/>
                    <a:gd name="connsiteY54" fmla="*/ 488156 h 821531"/>
                    <a:gd name="connsiteX55" fmla="*/ 704850 w 2738587"/>
                    <a:gd name="connsiteY55" fmla="*/ 481012 h 821531"/>
                    <a:gd name="connsiteX56" fmla="*/ 723900 w 2738587"/>
                    <a:gd name="connsiteY56" fmla="*/ 440531 h 821531"/>
                    <a:gd name="connsiteX57" fmla="*/ 738187 w 2738587"/>
                    <a:gd name="connsiteY57" fmla="*/ 457200 h 821531"/>
                    <a:gd name="connsiteX58" fmla="*/ 740568 w 2738587"/>
                    <a:gd name="connsiteY58" fmla="*/ 466725 h 821531"/>
                    <a:gd name="connsiteX59" fmla="*/ 747712 w 2738587"/>
                    <a:gd name="connsiteY59" fmla="*/ 473868 h 821531"/>
                    <a:gd name="connsiteX60" fmla="*/ 821531 w 2738587"/>
                    <a:gd name="connsiteY60" fmla="*/ 595312 h 821531"/>
                    <a:gd name="connsiteX61" fmla="*/ 852487 w 2738587"/>
                    <a:gd name="connsiteY61" fmla="*/ 640556 h 821531"/>
                    <a:gd name="connsiteX62" fmla="*/ 864393 w 2738587"/>
                    <a:gd name="connsiteY62" fmla="*/ 654843 h 821531"/>
                    <a:gd name="connsiteX63" fmla="*/ 873918 w 2738587"/>
                    <a:gd name="connsiteY63" fmla="*/ 657225 h 821531"/>
                    <a:gd name="connsiteX64" fmla="*/ 885825 w 2738587"/>
                    <a:gd name="connsiteY64" fmla="*/ 650081 h 821531"/>
                    <a:gd name="connsiteX65" fmla="*/ 909637 w 2738587"/>
                    <a:gd name="connsiteY65" fmla="*/ 621506 h 821531"/>
                    <a:gd name="connsiteX66" fmla="*/ 923925 w 2738587"/>
                    <a:gd name="connsiteY66" fmla="*/ 581025 h 821531"/>
                    <a:gd name="connsiteX67" fmla="*/ 938212 w 2738587"/>
                    <a:gd name="connsiteY67" fmla="*/ 552450 h 821531"/>
                    <a:gd name="connsiteX68" fmla="*/ 947737 w 2738587"/>
                    <a:gd name="connsiteY68" fmla="*/ 514350 h 821531"/>
                    <a:gd name="connsiteX69" fmla="*/ 950118 w 2738587"/>
                    <a:gd name="connsiteY69" fmla="*/ 459581 h 821531"/>
                    <a:gd name="connsiteX70" fmla="*/ 954881 w 2738587"/>
                    <a:gd name="connsiteY70" fmla="*/ 447675 h 821531"/>
                    <a:gd name="connsiteX71" fmla="*/ 957262 w 2738587"/>
                    <a:gd name="connsiteY71" fmla="*/ 440531 h 821531"/>
                    <a:gd name="connsiteX72" fmla="*/ 969168 w 2738587"/>
                    <a:gd name="connsiteY72" fmla="*/ 423862 h 821531"/>
                    <a:gd name="connsiteX73" fmla="*/ 976312 w 2738587"/>
                    <a:gd name="connsiteY73" fmla="*/ 411956 h 821531"/>
                    <a:gd name="connsiteX74" fmla="*/ 995362 w 2738587"/>
                    <a:gd name="connsiteY74" fmla="*/ 414337 h 821531"/>
                    <a:gd name="connsiteX75" fmla="*/ 1002506 w 2738587"/>
                    <a:gd name="connsiteY75" fmla="*/ 419100 h 821531"/>
                    <a:gd name="connsiteX76" fmla="*/ 1009650 w 2738587"/>
                    <a:gd name="connsiteY76" fmla="*/ 421481 h 821531"/>
                    <a:gd name="connsiteX77" fmla="*/ 1021556 w 2738587"/>
                    <a:gd name="connsiteY77" fmla="*/ 428625 h 821531"/>
                    <a:gd name="connsiteX78" fmla="*/ 1042987 w 2738587"/>
                    <a:gd name="connsiteY78" fmla="*/ 423862 h 821531"/>
                    <a:gd name="connsiteX79" fmla="*/ 1050131 w 2738587"/>
                    <a:gd name="connsiteY79" fmla="*/ 411956 h 821531"/>
                    <a:gd name="connsiteX80" fmla="*/ 1059656 w 2738587"/>
                    <a:gd name="connsiteY80" fmla="*/ 381000 h 821531"/>
                    <a:gd name="connsiteX81" fmla="*/ 1062037 w 2738587"/>
                    <a:gd name="connsiteY81" fmla="*/ 364331 h 821531"/>
                    <a:gd name="connsiteX82" fmla="*/ 1066800 w 2738587"/>
                    <a:gd name="connsiteY82" fmla="*/ 335756 h 821531"/>
                    <a:gd name="connsiteX83" fmla="*/ 1069181 w 2738587"/>
                    <a:gd name="connsiteY83" fmla="*/ 304800 h 821531"/>
                    <a:gd name="connsiteX84" fmla="*/ 1083468 w 2738587"/>
                    <a:gd name="connsiteY84" fmla="*/ 288131 h 821531"/>
                    <a:gd name="connsiteX85" fmla="*/ 1095375 w 2738587"/>
                    <a:gd name="connsiteY85" fmla="*/ 271462 h 821531"/>
                    <a:gd name="connsiteX86" fmla="*/ 1102518 w 2738587"/>
                    <a:gd name="connsiteY86" fmla="*/ 266700 h 821531"/>
                    <a:gd name="connsiteX87" fmla="*/ 1112043 w 2738587"/>
                    <a:gd name="connsiteY87" fmla="*/ 259556 h 821531"/>
                    <a:gd name="connsiteX88" fmla="*/ 1114425 w 2738587"/>
                    <a:gd name="connsiteY88" fmla="*/ 252412 h 821531"/>
                    <a:gd name="connsiteX89" fmla="*/ 1138237 w 2738587"/>
                    <a:gd name="connsiteY89" fmla="*/ 230981 h 821531"/>
                    <a:gd name="connsiteX90" fmla="*/ 1145381 w 2738587"/>
                    <a:gd name="connsiteY90" fmla="*/ 221456 h 821531"/>
                    <a:gd name="connsiteX91" fmla="*/ 1157287 w 2738587"/>
                    <a:gd name="connsiteY91" fmla="*/ 202406 h 821531"/>
                    <a:gd name="connsiteX92" fmla="*/ 1162050 w 2738587"/>
                    <a:gd name="connsiteY92" fmla="*/ 180975 h 821531"/>
                    <a:gd name="connsiteX93" fmla="*/ 1169193 w 2738587"/>
                    <a:gd name="connsiteY93" fmla="*/ 176212 h 821531"/>
                    <a:gd name="connsiteX94" fmla="*/ 1176337 w 2738587"/>
                    <a:gd name="connsiteY94" fmla="*/ 180975 h 821531"/>
                    <a:gd name="connsiteX95" fmla="*/ 1181100 w 2738587"/>
                    <a:gd name="connsiteY95" fmla="*/ 190500 h 821531"/>
                    <a:gd name="connsiteX96" fmla="*/ 1183481 w 2738587"/>
                    <a:gd name="connsiteY96" fmla="*/ 197643 h 821531"/>
                    <a:gd name="connsiteX97" fmla="*/ 1195387 w 2738587"/>
                    <a:gd name="connsiteY97" fmla="*/ 226218 h 821531"/>
                    <a:gd name="connsiteX98" fmla="*/ 1197768 w 2738587"/>
                    <a:gd name="connsiteY98" fmla="*/ 235743 h 821531"/>
                    <a:gd name="connsiteX99" fmla="*/ 1207293 w 2738587"/>
                    <a:gd name="connsiteY99" fmla="*/ 245268 h 821531"/>
                    <a:gd name="connsiteX100" fmla="*/ 1212056 w 2738587"/>
                    <a:gd name="connsiteY100" fmla="*/ 254793 h 821531"/>
                    <a:gd name="connsiteX101" fmla="*/ 1216818 w 2738587"/>
                    <a:gd name="connsiteY101" fmla="*/ 261937 h 821531"/>
                    <a:gd name="connsiteX102" fmla="*/ 1221581 w 2738587"/>
                    <a:gd name="connsiteY102" fmla="*/ 271462 h 821531"/>
                    <a:gd name="connsiteX103" fmla="*/ 1233487 w 2738587"/>
                    <a:gd name="connsiteY103" fmla="*/ 290512 h 821531"/>
                    <a:gd name="connsiteX104" fmla="*/ 1276350 w 2738587"/>
                    <a:gd name="connsiteY104" fmla="*/ 233362 h 821531"/>
                    <a:gd name="connsiteX105" fmla="*/ 1290637 w 2738587"/>
                    <a:gd name="connsiteY105" fmla="*/ 216693 h 821531"/>
                    <a:gd name="connsiteX106" fmla="*/ 1293018 w 2738587"/>
                    <a:gd name="connsiteY106" fmla="*/ 209550 h 821531"/>
                    <a:gd name="connsiteX107" fmla="*/ 1307306 w 2738587"/>
                    <a:gd name="connsiteY107" fmla="*/ 195262 h 821531"/>
                    <a:gd name="connsiteX108" fmla="*/ 1326356 w 2738587"/>
                    <a:gd name="connsiteY108" fmla="*/ 207168 h 821531"/>
                    <a:gd name="connsiteX109" fmla="*/ 1333500 w 2738587"/>
                    <a:gd name="connsiteY109" fmla="*/ 233362 h 821531"/>
                    <a:gd name="connsiteX110" fmla="*/ 1338262 w 2738587"/>
                    <a:gd name="connsiteY110" fmla="*/ 245268 h 821531"/>
                    <a:gd name="connsiteX111" fmla="*/ 1343025 w 2738587"/>
                    <a:gd name="connsiteY111" fmla="*/ 261937 h 821531"/>
                    <a:gd name="connsiteX112" fmla="*/ 1345406 w 2738587"/>
                    <a:gd name="connsiteY112" fmla="*/ 280987 h 821531"/>
                    <a:gd name="connsiteX113" fmla="*/ 1347787 w 2738587"/>
                    <a:gd name="connsiteY113" fmla="*/ 304800 h 821531"/>
                    <a:gd name="connsiteX114" fmla="*/ 1362075 w 2738587"/>
                    <a:gd name="connsiteY114" fmla="*/ 342900 h 821531"/>
                    <a:gd name="connsiteX115" fmla="*/ 1369218 w 2738587"/>
                    <a:gd name="connsiteY115" fmla="*/ 359568 h 821531"/>
                    <a:gd name="connsiteX116" fmla="*/ 1371600 w 2738587"/>
                    <a:gd name="connsiteY116" fmla="*/ 369093 h 821531"/>
                    <a:gd name="connsiteX117" fmla="*/ 1385887 w 2738587"/>
                    <a:gd name="connsiteY117" fmla="*/ 381000 h 821531"/>
                    <a:gd name="connsiteX118" fmla="*/ 1397793 w 2738587"/>
                    <a:gd name="connsiteY118" fmla="*/ 421481 h 821531"/>
                    <a:gd name="connsiteX119" fmla="*/ 1404937 w 2738587"/>
                    <a:gd name="connsiteY119" fmla="*/ 445293 h 821531"/>
                    <a:gd name="connsiteX120" fmla="*/ 1412081 w 2738587"/>
                    <a:gd name="connsiteY120" fmla="*/ 450056 h 821531"/>
                    <a:gd name="connsiteX121" fmla="*/ 1421606 w 2738587"/>
                    <a:gd name="connsiteY121" fmla="*/ 492918 h 821531"/>
                    <a:gd name="connsiteX122" fmla="*/ 1426368 w 2738587"/>
                    <a:gd name="connsiteY122" fmla="*/ 531018 h 821531"/>
                    <a:gd name="connsiteX123" fmla="*/ 1433512 w 2738587"/>
                    <a:gd name="connsiteY123" fmla="*/ 547687 h 821531"/>
                    <a:gd name="connsiteX124" fmla="*/ 1440656 w 2738587"/>
                    <a:gd name="connsiteY124" fmla="*/ 557212 h 821531"/>
                    <a:gd name="connsiteX125" fmla="*/ 1447800 w 2738587"/>
                    <a:gd name="connsiteY125" fmla="*/ 576262 h 821531"/>
                    <a:gd name="connsiteX126" fmla="*/ 1466850 w 2738587"/>
                    <a:gd name="connsiteY126" fmla="*/ 557212 h 821531"/>
                    <a:gd name="connsiteX127" fmla="*/ 1483518 w 2738587"/>
                    <a:gd name="connsiteY127" fmla="*/ 523875 h 821531"/>
                    <a:gd name="connsiteX128" fmla="*/ 1490662 w 2738587"/>
                    <a:gd name="connsiteY128" fmla="*/ 509587 h 821531"/>
                    <a:gd name="connsiteX129" fmla="*/ 1500187 w 2738587"/>
                    <a:gd name="connsiteY129" fmla="*/ 500062 h 821531"/>
                    <a:gd name="connsiteX130" fmla="*/ 1521618 w 2738587"/>
                    <a:gd name="connsiteY130" fmla="*/ 473868 h 821531"/>
                    <a:gd name="connsiteX131" fmla="*/ 1528762 w 2738587"/>
                    <a:gd name="connsiteY131" fmla="*/ 471487 h 821531"/>
                    <a:gd name="connsiteX132" fmla="*/ 1543050 w 2738587"/>
                    <a:gd name="connsiteY132" fmla="*/ 516731 h 821531"/>
                    <a:gd name="connsiteX133" fmla="*/ 1552575 w 2738587"/>
                    <a:gd name="connsiteY133" fmla="*/ 557212 h 821531"/>
                    <a:gd name="connsiteX134" fmla="*/ 1566862 w 2738587"/>
                    <a:gd name="connsiteY134" fmla="*/ 600075 h 821531"/>
                    <a:gd name="connsiteX135" fmla="*/ 1574006 w 2738587"/>
                    <a:gd name="connsiteY135" fmla="*/ 623887 h 821531"/>
                    <a:gd name="connsiteX136" fmla="*/ 1576387 w 2738587"/>
                    <a:gd name="connsiteY136" fmla="*/ 635793 h 821531"/>
                    <a:gd name="connsiteX137" fmla="*/ 1581150 w 2738587"/>
                    <a:gd name="connsiteY137" fmla="*/ 650081 h 821531"/>
                    <a:gd name="connsiteX138" fmla="*/ 1585912 w 2738587"/>
                    <a:gd name="connsiteY138" fmla="*/ 666750 h 821531"/>
                    <a:gd name="connsiteX139" fmla="*/ 1588293 w 2738587"/>
                    <a:gd name="connsiteY139" fmla="*/ 683418 h 821531"/>
                    <a:gd name="connsiteX140" fmla="*/ 1600200 w 2738587"/>
                    <a:gd name="connsiteY140" fmla="*/ 711993 h 821531"/>
                    <a:gd name="connsiteX141" fmla="*/ 1609725 w 2738587"/>
                    <a:gd name="connsiteY141" fmla="*/ 728662 h 821531"/>
                    <a:gd name="connsiteX142" fmla="*/ 1628775 w 2738587"/>
                    <a:gd name="connsiteY142" fmla="*/ 764381 h 821531"/>
                    <a:gd name="connsiteX143" fmla="*/ 1638300 w 2738587"/>
                    <a:gd name="connsiteY143" fmla="*/ 762000 h 821531"/>
                    <a:gd name="connsiteX144" fmla="*/ 1645443 w 2738587"/>
                    <a:gd name="connsiteY144" fmla="*/ 757237 h 821531"/>
                    <a:gd name="connsiteX145" fmla="*/ 1674018 w 2738587"/>
                    <a:gd name="connsiteY145" fmla="*/ 723900 h 821531"/>
                    <a:gd name="connsiteX146" fmla="*/ 1685925 w 2738587"/>
                    <a:gd name="connsiteY146" fmla="*/ 731043 h 821531"/>
                    <a:gd name="connsiteX147" fmla="*/ 1690687 w 2738587"/>
                    <a:gd name="connsiteY147" fmla="*/ 738187 h 821531"/>
                    <a:gd name="connsiteX148" fmla="*/ 1697831 w 2738587"/>
                    <a:gd name="connsiteY148" fmla="*/ 742950 h 821531"/>
                    <a:gd name="connsiteX149" fmla="*/ 1714500 w 2738587"/>
                    <a:gd name="connsiteY149" fmla="*/ 764381 h 821531"/>
                    <a:gd name="connsiteX150" fmla="*/ 1721643 w 2738587"/>
                    <a:gd name="connsiteY150" fmla="*/ 769143 h 821531"/>
                    <a:gd name="connsiteX151" fmla="*/ 1735931 w 2738587"/>
                    <a:gd name="connsiteY151" fmla="*/ 785812 h 821531"/>
                    <a:gd name="connsiteX152" fmla="*/ 1771650 w 2738587"/>
                    <a:gd name="connsiteY152" fmla="*/ 821531 h 821531"/>
                    <a:gd name="connsiteX153" fmla="*/ 1785937 w 2738587"/>
                    <a:gd name="connsiteY153" fmla="*/ 809625 h 821531"/>
                    <a:gd name="connsiteX154" fmla="*/ 1807368 w 2738587"/>
                    <a:gd name="connsiteY154" fmla="*/ 783431 h 821531"/>
                    <a:gd name="connsiteX155" fmla="*/ 1843087 w 2738587"/>
                    <a:gd name="connsiteY155" fmla="*/ 771525 h 821531"/>
                    <a:gd name="connsiteX156" fmla="*/ 1857375 w 2738587"/>
                    <a:gd name="connsiteY156" fmla="*/ 759618 h 821531"/>
                    <a:gd name="connsiteX157" fmla="*/ 1874043 w 2738587"/>
                    <a:gd name="connsiteY157" fmla="*/ 731043 h 821531"/>
                    <a:gd name="connsiteX158" fmla="*/ 1876425 w 2738587"/>
                    <a:gd name="connsiteY158" fmla="*/ 721518 h 821531"/>
                    <a:gd name="connsiteX159" fmla="*/ 1895475 w 2738587"/>
                    <a:gd name="connsiteY159" fmla="*/ 681037 h 821531"/>
                    <a:gd name="connsiteX160" fmla="*/ 1931193 w 2738587"/>
                    <a:gd name="connsiteY160" fmla="*/ 597693 h 821531"/>
                    <a:gd name="connsiteX161" fmla="*/ 1957387 w 2738587"/>
                    <a:gd name="connsiteY161" fmla="*/ 540543 h 821531"/>
                    <a:gd name="connsiteX162" fmla="*/ 1964531 w 2738587"/>
                    <a:gd name="connsiteY162" fmla="*/ 516731 h 821531"/>
                    <a:gd name="connsiteX163" fmla="*/ 1971675 w 2738587"/>
                    <a:gd name="connsiteY163" fmla="*/ 385762 h 821531"/>
                    <a:gd name="connsiteX164" fmla="*/ 1978818 w 2738587"/>
                    <a:gd name="connsiteY164" fmla="*/ 371475 h 821531"/>
                    <a:gd name="connsiteX165" fmla="*/ 1988343 w 2738587"/>
                    <a:gd name="connsiteY165" fmla="*/ 357187 h 821531"/>
                    <a:gd name="connsiteX166" fmla="*/ 1993106 w 2738587"/>
                    <a:gd name="connsiteY166" fmla="*/ 347662 h 821531"/>
                    <a:gd name="connsiteX167" fmla="*/ 2000250 w 2738587"/>
                    <a:gd name="connsiteY167" fmla="*/ 345281 h 821531"/>
                    <a:gd name="connsiteX168" fmla="*/ 2007393 w 2738587"/>
                    <a:gd name="connsiteY168" fmla="*/ 350043 h 821531"/>
                    <a:gd name="connsiteX169" fmla="*/ 2019300 w 2738587"/>
                    <a:gd name="connsiteY169" fmla="*/ 371475 h 821531"/>
                    <a:gd name="connsiteX170" fmla="*/ 2024062 w 2738587"/>
                    <a:gd name="connsiteY170" fmla="*/ 378618 h 821531"/>
                    <a:gd name="connsiteX171" fmla="*/ 2033587 w 2738587"/>
                    <a:gd name="connsiteY171" fmla="*/ 404812 h 821531"/>
                    <a:gd name="connsiteX172" fmla="*/ 2040731 w 2738587"/>
                    <a:gd name="connsiteY172" fmla="*/ 416718 h 821531"/>
                    <a:gd name="connsiteX173" fmla="*/ 2045493 w 2738587"/>
                    <a:gd name="connsiteY173" fmla="*/ 371475 h 821531"/>
                    <a:gd name="connsiteX174" fmla="*/ 2059781 w 2738587"/>
                    <a:gd name="connsiteY174" fmla="*/ 328612 h 821531"/>
                    <a:gd name="connsiteX175" fmla="*/ 2105025 w 2738587"/>
                    <a:gd name="connsiteY175" fmla="*/ 219075 h 821531"/>
                    <a:gd name="connsiteX176" fmla="*/ 2138362 w 2738587"/>
                    <a:gd name="connsiteY176" fmla="*/ 145256 h 821531"/>
                    <a:gd name="connsiteX177" fmla="*/ 2150268 w 2738587"/>
                    <a:gd name="connsiteY177" fmla="*/ 135731 h 821531"/>
                    <a:gd name="connsiteX178" fmla="*/ 2164556 w 2738587"/>
                    <a:gd name="connsiteY178" fmla="*/ 147637 h 821531"/>
                    <a:gd name="connsiteX179" fmla="*/ 2171700 w 2738587"/>
                    <a:gd name="connsiteY179" fmla="*/ 152400 h 821531"/>
                    <a:gd name="connsiteX180" fmla="*/ 2183606 w 2738587"/>
                    <a:gd name="connsiteY180" fmla="*/ 164306 h 821531"/>
                    <a:gd name="connsiteX181" fmla="*/ 2195512 w 2738587"/>
                    <a:gd name="connsiteY181" fmla="*/ 178593 h 821531"/>
                    <a:gd name="connsiteX182" fmla="*/ 2197893 w 2738587"/>
                    <a:gd name="connsiteY182" fmla="*/ 197643 h 821531"/>
                    <a:gd name="connsiteX183" fmla="*/ 2205037 w 2738587"/>
                    <a:gd name="connsiteY183" fmla="*/ 188118 h 821531"/>
                    <a:gd name="connsiteX184" fmla="*/ 2207418 w 2738587"/>
                    <a:gd name="connsiteY184" fmla="*/ 178593 h 821531"/>
                    <a:gd name="connsiteX185" fmla="*/ 2214562 w 2738587"/>
                    <a:gd name="connsiteY185" fmla="*/ 159543 h 821531"/>
                    <a:gd name="connsiteX186" fmla="*/ 2221706 w 2738587"/>
                    <a:gd name="connsiteY186" fmla="*/ 128587 h 821531"/>
                    <a:gd name="connsiteX187" fmla="*/ 2231231 w 2738587"/>
                    <a:gd name="connsiteY187" fmla="*/ 111918 h 821531"/>
                    <a:gd name="connsiteX188" fmla="*/ 2235993 w 2738587"/>
                    <a:gd name="connsiteY188" fmla="*/ 97631 h 821531"/>
                    <a:gd name="connsiteX189" fmla="*/ 2240756 w 2738587"/>
                    <a:gd name="connsiteY189" fmla="*/ 88106 h 821531"/>
                    <a:gd name="connsiteX190" fmla="*/ 2250281 w 2738587"/>
                    <a:gd name="connsiteY190" fmla="*/ 66675 h 821531"/>
                    <a:gd name="connsiteX191" fmla="*/ 2255043 w 2738587"/>
                    <a:gd name="connsiteY191" fmla="*/ 59531 h 821531"/>
                    <a:gd name="connsiteX192" fmla="*/ 2274093 w 2738587"/>
                    <a:gd name="connsiteY192" fmla="*/ 26193 h 821531"/>
                    <a:gd name="connsiteX193" fmla="*/ 2290762 w 2738587"/>
                    <a:gd name="connsiteY193" fmla="*/ 0 h 821531"/>
                    <a:gd name="connsiteX194" fmla="*/ 2309812 w 2738587"/>
                    <a:gd name="connsiteY194" fmla="*/ 9525 h 821531"/>
                    <a:gd name="connsiteX195" fmla="*/ 2343150 w 2738587"/>
                    <a:gd name="connsiteY195" fmla="*/ 71437 h 821531"/>
                    <a:gd name="connsiteX196" fmla="*/ 2350293 w 2738587"/>
                    <a:gd name="connsiteY196" fmla="*/ 88106 h 821531"/>
                    <a:gd name="connsiteX197" fmla="*/ 2359818 w 2738587"/>
                    <a:gd name="connsiteY197" fmla="*/ 100012 h 821531"/>
                    <a:gd name="connsiteX198" fmla="*/ 2362200 w 2738587"/>
                    <a:gd name="connsiteY198" fmla="*/ 109537 h 821531"/>
                    <a:gd name="connsiteX199" fmla="*/ 2369343 w 2738587"/>
                    <a:gd name="connsiteY199" fmla="*/ 119062 h 821531"/>
                    <a:gd name="connsiteX200" fmla="*/ 2374106 w 2738587"/>
                    <a:gd name="connsiteY200" fmla="*/ 126206 h 821531"/>
                    <a:gd name="connsiteX201" fmla="*/ 2386012 w 2738587"/>
                    <a:gd name="connsiteY201" fmla="*/ 119062 h 821531"/>
                    <a:gd name="connsiteX202" fmla="*/ 2395537 w 2738587"/>
                    <a:gd name="connsiteY202" fmla="*/ 100012 h 821531"/>
                    <a:gd name="connsiteX203" fmla="*/ 2407443 w 2738587"/>
                    <a:gd name="connsiteY203" fmla="*/ 83343 h 821531"/>
                    <a:gd name="connsiteX204" fmla="*/ 2421731 w 2738587"/>
                    <a:gd name="connsiteY204" fmla="*/ 78581 h 821531"/>
                    <a:gd name="connsiteX205" fmla="*/ 2431256 w 2738587"/>
                    <a:gd name="connsiteY205" fmla="*/ 119062 h 821531"/>
                    <a:gd name="connsiteX206" fmla="*/ 2438400 w 2738587"/>
                    <a:gd name="connsiteY206" fmla="*/ 135731 h 821531"/>
                    <a:gd name="connsiteX207" fmla="*/ 2457450 w 2738587"/>
                    <a:gd name="connsiteY207" fmla="*/ 207168 h 821531"/>
                    <a:gd name="connsiteX208" fmla="*/ 2459831 w 2738587"/>
                    <a:gd name="connsiteY208" fmla="*/ 235743 h 821531"/>
                    <a:gd name="connsiteX209" fmla="*/ 2469356 w 2738587"/>
                    <a:gd name="connsiteY209" fmla="*/ 280987 h 821531"/>
                    <a:gd name="connsiteX210" fmla="*/ 2478881 w 2738587"/>
                    <a:gd name="connsiteY210" fmla="*/ 333375 h 821531"/>
                    <a:gd name="connsiteX211" fmla="*/ 2483643 w 2738587"/>
                    <a:gd name="connsiteY211" fmla="*/ 364331 h 821531"/>
                    <a:gd name="connsiteX212" fmla="*/ 2497931 w 2738587"/>
                    <a:gd name="connsiteY212" fmla="*/ 411956 h 821531"/>
                    <a:gd name="connsiteX213" fmla="*/ 2500312 w 2738587"/>
                    <a:gd name="connsiteY213" fmla="*/ 421481 h 821531"/>
                    <a:gd name="connsiteX214" fmla="*/ 2512218 w 2738587"/>
                    <a:gd name="connsiteY214" fmla="*/ 447675 h 821531"/>
                    <a:gd name="connsiteX215" fmla="*/ 2521743 w 2738587"/>
                    <a:gd name="connsiteY215" fmla="*/ 481012 h 821531"/>
                    <a:gd name="connsiteX216" fmla="*/ 2524125 w 2738587"/>
                    <a:gd name="connsiteY216" fmla="*/ 500062 h 821531"/>
                    <a:gd name="connsiteX217" fmla="*/ 2526506 w 2738587"/>
                    <a:gd name="connsiteY217" fmla="*/ 509587 h 821531"/>
                    <a:gd name="connsiteX218" fmla="*/ 2536031 w 2738587"/>
                    <a:gd name="connsiteY218" fmla="*/ 485775 h 821531"/>
                    <a:gd name="connsiteX219" fmla="*/ 2543175 w 2738587"/>
                    <a:gd name="connsiteY219" fmla="*/ 473868 h 821531"/>
                    <a:gd name="connsiteX220" fmla="*/ 2547937 w 2738587"/>
                    <a:gd name="connsiteY220" fmla="*/ 464343 h 821531"/>
                    <a:gd name="connsiteX221" fmla="*/ 2557462 w 2738587"/>
                    <a:gd name="connsiteY221" fmla="*/ 466725 h 821531"/>
                    <a:gd name="connsiteX222" fmla="*/ 2562225 w 2738587"/>
                    <a:gd name="connsiteY222" fmla="*/ 481012 h 821531"/>
                    <a:gd name="connsiteX223" fmla="*/ 2566987 w 2738587"/>
                    <a:gd name="connsiteY223" fmla="*/ 507206 h 821531"/>
                    <a:gd name="connsiteX224" fmla="*/ 2571750 w 2738587"/>
                    <a:gd name="connsiteY224" fmla="*/ 516731 h 821531"/>
                    <a:gd name="connsiteX225" fmla="*/ 2576512 w 2738587"/>
                    <a:gd name="connsiteY225" fmla="*/ 542925 h 821531"/>
                    <a:gd name="connsiteX226" fmla="*/ 2586037 w 2738587"/>
                    <a:gd name="connsiteY226" fmla="*/ 557212 h 821531"/>
                    <a:gd name="connsiteX227" fmla="*/ 2588418 w 2738587"/>
                    <a:gd name="connsiteY227" fmla="*/ 566737 h 821531"/>
                    <a:gd name="connsiteX228" fmla="*/ 2593181 w 2738587"/>
                    <a:gd name="connsiteY228" fmla="*/ 588168 h 821531"/>
                    <a:gd name="connsiteX229" fmla="*/ 2597943 w 2738587"/>
                    <a:gd name="connsiteY229" fmla="*/ 600075 h 821531"/>
                    <a:gd name="connsiteX230" fmla="*/ 2607468 w 2738587"/>
                    <a:gd name="connsiteY230" fmla="*/ 595312 h 821531"/>
                    <a:gd name="connsiteX231" fmla="*/ 2619375 w 2738587"/>
                    <a:gd name="connsiteY231" fmla="*/ 576262 h 821531"/>
                    <a:gd name="connsiteX232" fmla="*/ 2633662 w 2738587"/>
                    <a:gd name="connsiteY232" fmla="*/ 573881 h 821531"/>
                    <a:gd name="connsiteX233" fmla="*/ 2647950 w 2738587"/>
                    <a:gd name="connsiteY233" fmla="*/ 576262 h 821531"/>
                    <a:gd name="connsiteX234" fmla="*/ 2650331 w 2738587"/>
                    <a:gd name="connsiteY234" fmla="*/ 592931 h 821531"/>
                    <a:gd name="connsiteX235" fmla="*/ 2655093 w 2738587"/>
                    <a:gd name="connsiteY235" fmla="*/ 604837 h 821531"/>
                    <a:gd name="connsiteX236" fmla="*/ 2659856 w 2738587"/>
                    <a:gd name="connsiteY236" fmla="*/ 654843 h 821531"/>
                    <a:gd name="connsiteX237" fmla="*/ 2667000 w 2738587"/>
                    <a:gd name="connsiteY237" fmla="*/ 676275 h 821531"/>
                    <a:gd name="connsiteX238" fmla="*/ 2674143 w 2738587"/>
                    <a:gd name="connsiteY238" fmla="*/ 726281 h 821531"/>
                    <a:gd name="connsiteX239" fmla="*/ 2678906 w 2738587"/>
                    <a:gd name="connsiteY239" fmla="*/ 738187 h 821531"/>
                    <a:gd name="connsiteX240" fmla="*/ 2681287 w 2738587"/>
                    <a:gd name="connsiteY240" fmla="*/ 762000 h 821531"/>
                    <a:gd name="connsiteX241" fmla="*/ 2705100 w 2738587"/>
                    <a:gd name="connsiteY241" fmla="*/ 747712 h 821531"/>
                    <a:gd name="connsiteX242" fmla="*/ 2709862 w 2738587"/>
                    <a:gd name="connsiteY242" fmla="*/ 731043 h 821531"/>
                    <a:gd name="connsiteX243" fmla="*/ 2717006 w 2738587"/>
                    <a:gd name="connsiteY243" fmla="*/ 733425 h 821531"/>
                    <a:gd name="connsiteX244" fmla="*/ 2719387 w 2738587"/>
                    <a:gd name="connsiteY244" fmla="*/ 747712 h 821531"/>
                    <a:gd name="connsiteX245" fmla="*/ 2728912 w 2738587"/>
                    <a:gd name="connsiteY245" fmla="*/ 766762 h 821531"/>
                    <a:gd name="connsiteX246" fmla="*/ 2731293 w 2738587"/>
                    <a:gd name="connsiteY246" fmla="*/ 778668 h 821531"/>
                    <a:gd name="connsiteX247" fmla="*/ 2738437 w 2738587"/>
                    <a:gd name="connsiteY247" fmla="*/ 788193 h 821531"/>
                    <a:gd name="connsiteX248" fmla="*/ 2736056 w 2738587"/>
                    <a:gd name="connsiteY248" fmla="*/ 800100 h 821531"/>
                    <a:gd name="connsiteX0" fmla="*/ 0 w 2755255"/>
                    <a:gd name="connsiteY0" fmla="*/ 452438 h 821531"/>
                    <a:gd name="connsiteX1" fmla="*/ 42861 w 2755255"/>
                    <a:gd name="connsiteY1" fmla="*/ 392906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26218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26218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85762 w 2755255"/>
                    <a:gd name="connsiteY28" fmla="*/ 276224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61949 w 2755255"/>
                    <a:gd name="connsiteY27" fmla="*/ 304799 h 821531"/>
                    <a:gd name="connsiteX28" fmla="*/ 385762 w 2755255"/>
                    <a:gd name="connsiteY28" fmla="*/ 276224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23861 w 2755255"/>
                    <a:gd name="connsiteY32" fmla="*/ 280987 h 821531"/>
                    <a:gd name="connsiteX33" fmla="*/ 433386 w 2755255"/>
                    <a:gd name="connsiteY33" fmla="*/ 264318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33386 w 2755255"/>
                    <a:gd name="connsiteY33" fmla="*/ 264318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38136 w 2755255"/>
                    <a:gd name="connsiteY24" fmla="*/ 154781 h 821531"/>
                    <a:gd name="connsiteX25" fmla="*/ 354805 w 2755255"/>
                    <a:gd name="connsiteY25" fmla="*/ 128588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28611 w 2755255"/>
                    <a:gd name="connsiteY24" fmla="*/ 145256 h 821531"/>
                    <a:gd name="connsiteX25" fmla="*/ 354805 w 2755255"/>
                    <a:gd name="connsiteY25" fmla="*/ 128588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28611 w 2755255"/>
                    <a:gd name="connsiteY24" fmla="*/ 145256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52424 w 2755255"/>
                    <a:gd name="connsiteY24" fmla="*/ 147637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40518 w 2755255"/>
                    <a:gd name="connsiteY24" fmla="*/ 145256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40518 w 2755255"/>
                    <a:gd name="connsiteY24" fmla="*/ 145256 h 821531"/>
                    <a:gd name="connsiteX25" fmla="*/ 350042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</a:cxnLst>
                  <a:rect l="l" t="t" r="r" b="b"/>
                  <a:pathLst>
                    <a:path w="2755255" h="821531">
                      <a:moveTo>
                        <a:pt x="0" y="452438"/>
                      </a:moveTo>
                      <a:cubicBezTo>
                        <a:pt x="9577" y="447649"/>
                        <a:pt x="21033" y="425451"/>
                        <a:pt x="28573" y="414338"/>
                      </a:cubicBezTo>
                      <a:cubicBezTo>
                        <a:pt x="36113" y="403225"/>
                        <a:pt x="40480" y="392509"/>
                        <a:pt x="45243" y="385762"/>
                      </a:cubicBezTo>
                      <a:cubicBezTo>
                        <a:pt x="50006" y="379015"/>
                        <a:pt x="53180" y="377825"/>
                        <a:pt x="57149" y="373856"/>
                      </a:cubicBezTo>
                      <a:cubicBezTo>
                        <a:pt x="61827" y="359820"/>
                        <a:pt x="56376" y="373664"/>
                        <a:pt x="66674" y="357187"/>
                      </a:cubicBezTo>
                      <a:cubicBezTo>
                        <a:pt x="68555" y="354177"/>
                        <a:pt x="69373" y="350551"/>
                        <a:pt x="71436" y="347662"/>
                      </a:cubicBezTo>
                      <a:cubicBezTo>
                        <a:pt x="73393" y="344922"/>
                        <a:pt x="76559" y="343212"/>
                        <a:pt x="78580" y="340518"/>
                      </a:cubicBezTo>
                      <a:cubicBezTo>
                        <a:pt x="83732" y="333649"/>
                        <a:pt x="88451" y="326449"/>
                        <a:pt x="92868" y="319087"/>
                      </a:cubicBezTo>
                      <a:cubicBezTo>
                        <a:pt x="121713" y="271012"/>
                        <a:pt x="104026" y="296875"/>
                        <a:pt x="133349" y="259556"/>
                      </a:cubicBezTo>
                      <a:cubicBezTo>
                        <a:pt x="140889" y="249960"/>
                        <a:pt x="152002" y="238919"/>
                        <a:pt x="157161" y="230981"/>
                      </a:cubicBezTo>
                      <a:cubicBezTo>
                        <a:pt x="162320" y="223043"/>
                        <a:pt x="157955" y="218677"/>
                        <a:pt x="164305" y="211930"/>
                      </a:cubicBezTo>
                      <a:cubicBezTo>
                        <a:pt x="170655" y="205183"/>
                        <a:pt x="185737" y="190103"/>
                        <a:pt x="195262" y="190500"/>
                      </a:cubicBezTo>
                      <a:cubicBezTo>
                        <a:pt x="204787" y="190897"/>
                        <a:pt x="215899" y="206771"/>
                        <a:pt x="221455" y="214312"/>
                      </a:cubicBezTo>
                      <a:cubicBezTo>
                        <a:pt x="227011" y="221853"/>
                        <a:pt x="226218" y="234949"/>
                        <a:pt x="228599" y="235743"/>
                      </a:cubicBezTo>
                      <a:cubicBezTo>
                        <a:pt x="230980" y="238124"/>
                        <a:pt x="233875" y="240085"/>
                        <a:pt x="235743" y="242887"/>
                      </a:cubicBezTo>
                      <a:cubicBezTo>
                        <a:pt x="237135" y="244976"/>
                        <a:pt x="237632" y="247570"/>
                        <a:pt x="238124" y="250031"/>
                      </a:cubicBezTo>
                      <a:cubicBezTo>
                        <a:pt x="240018" y="259500"/>
                        <a:pt x="240544" y="269238"/>
                        <a:pt x="242886" y="278606"/>
                      </a:cubicBezTo>
                      <a:cubicBezTo>
                        <a:pt x="248343" y="300432"/>
                        <a:pt x="244019" y="292210"/>
                        <a:pt x="252411" y="304800"/>
                      </a:cubicBezTo>
                      <a:cubicBezTo>
                        <a:pt x="257676" y="299535"/>
                        <a:pt x="261003" y="297141"/>
                        <a:pt x="264318" y="290512"/>
                      </a:cubicBezTo>
                      <a:cubicBezTo>
                        <a:pt x="267021" y="285105"/>
                        <a:pt x="269216" y="279456"/>
                        <a:pt x="271461" y="273843"/>
                      </a:cubicBezTo>
                      <a:cubicBezTo>
                        <a:pt x="274644" y="265885"/>
                        <a:pt x="273850" y="263511"/>
                        <a:pt x="278605" y="254793"/>
                      </a:cubicBezTo>
                      <a:cubicBezTo>
                        <a:pt x="282513" y="247629"/>
                        <a:pt x="290117" y="237856"/>
                        <a:pt x="295274" y="230981"/>
                      </a:cubicBezTo>
                      <a:cubicBezTo>
                        <a:pt x="297292" y="224926"/>
                        <a:pt x="298449" y="223837"/>
                        <a:pt x="302418" y="214312"/>
                      </a:cubicBezTo>
                      <a:cubicBezTo>
                        <a:pt x="306387" y="204787"/>
                        <a:pt x="312736" y="185340"/>
                        <a:pt x="319086" y="173831"/>
                      </a:cubicBezTo>
                      <a:cubicBezTo>
                        <a:pt x="325436" y="162322"/>
                        <a:pt x="335359" y="136128"/>
                        <a:pt x="340518" y="145256"/>
                      </a:cubicBezTo>
                      <a:cubicBezTo>
                        <a:pt x="345677" y="154384"/>
                        <a:pt x="347264" y="207566"/>
                        <a:pt x="350042" y="228600"/>
                      </a:cubicBezTo>
                      <a:cubicBezTo>
                        <a:pt x="352820" y="249634"/>
                        <a:pt x="357981" y="258763"/>
                        <a:pt x="357187" y="271463"/>
                      </a:cubicBezTo>
                      <a:cubicBezTo>
                        <a:pt x="356393" y="284163"/>
                        <a:pt x="362345" y="309164"/>
                        <a:pt x="369092" y="309561"/>
                      </a:cubicBezTo>
                      <a:cubicBezTo>
                        <a:pt x="375839" y="309958"/>
                        <a:pt x="391357" y="267532"/>
                        <a:pt x="397668" y="273843"/>
                      </a:cubicBezTo>
                      <a:cubicBezTo>
                        <a:pt x="405209" y="291306"/>
                        <a:pt x="407987" y="407193"/>
                        <a:pt x="414337" y="414337"/>
                      </a:cubicBezTo>
                      <a:cubicBezTo>
                        <a:pt x="420687" y="421481"/>
                        <a:pt x="431005" y="341312"/>
                        <a:pt x="435767" y="316706"/>
                      </a:cubicBezTo>
                      <a:cubicBezTo>
                        <a:pt x="440529" y="292100"/>
                        <a:pt x="441323" y="278208"/>
                        <a:pt x="442911" y="266699"/>
                      </a:cubicBezTo>
                      <a:cubicBezTo>
                        <a:pt x="444499" y="255190"/>
                        <a:pt x="443706" y="251619"/>
                        <a:pt x="445293" y="247650"/>
                      </a:cubicBezTo>
                      <a:cubicBezTo>
                        <a:pt x="446880" y="243681"/>
                        <a:pt x="450238" y="244719"/>
                        <a:pt x="452436" y="242887"/>
                      </a:cubicBezTo>
                      <a:cubicBezTo>
                        <a:pt x="470757" y="227618"/>
                        <a:pt x="448999" y="242796"/>
                        <a:pt x="466724" y="230981"/>
                      </a:cubicBezTo>
                      <a:cubicBezTo>
                        <a:pt x="470693" y="231775"/>
                        <a:pt x="475262" y="231117"/>
                        <a:pt x="478630" y="233362"/>
                      </a:cubicBezTo>
                      <a:cubicBezTo>
                        <a:pt x="486016" y="238286"/>
                        <a:pt x="488379" y="244863"/>
                        <a:pt x="490536" y="252412"/>
                      </a:cubicBezTo>
                      <a:cubicBezTo>
                        <a:pt x="491435" y="255559"/>
                        <a:pt x="491294" y="259095"/>
                        <a:pt x="492918" y="261937"/>
                      </a:cubicBezTo>
                      <a:cubicBezTo>
                        <a:pt x="494589" y="264861"/>
                        <a:pt x="497680" y="266700"/>
                        <a:pt x="500061" y="269081"/>
                      </a:cubicBezTo>
                      <a:cubicBezTo>
                        <a:pt x="500855" y="273050"/>
                        <a:pt x="501719" y="277005"/>
                        <a:pt x="502443" y="280987"/>
                      </a:cubicBezTo>
                      <a:cubicBezTo>
                        <a:pt x="504634" y="293037"/>
                        <a:pt x="504862" y="300132"/>
                        <a:pt x="509586" y="311943"/>
                      </a:cubicBezTo>
                      <a:cubicBezTo>
                        <a:pt x="510581" y="314429"/>
                        <a:pt x="520910" y="327835"/>
                        <a:pt x="521493" y="328612"/>
                      </a:cubicBezTo>
                      <a:cubicBezTo>
                        <a:pt x="522287" y="330993"/>
                        <a:pt x="521096" y="330994"/>
                        <a:pt x="523874" y="335756"/>
                      </a:cubicBezTo>
                      <a:cubicBezTo>
                        <a:pt x="526652" y="340518"/>
                        <a:pt x="536454" y="354075"/>
                        <a:pt x="538161" y="357187"/>
                      </a:cubicBezTo>
                      <a:cubicBezTo>
                        <a:pt x="549949" y="378683"/>
                        <a:pt x="554036" y="388541"/>
                        <a:pt x="564355" y="409575"/>
                      </a:cubicBezTo>
                      <a:cubicBezTo>
                        <a:pt x="574674" y="430609"/>
                        <a:pt x="574225" y="442775"/>
                        <a:pt x="600074" y="483393"/>
                      </a:cubicBezTo>
                      <a:cubicBezTo>
                        <a:pt x="623740" y="443951"/>
                        <a:pt x="586397" y="504805"/>
                        <a:pt x="619124" y="457200"/>
                      </a:cubicBezTo>
                      <a:cubicBezTo>
                        <a:pt x="624368" y="449572"/>
                        <a:pt x="628405" y="441174"/>
                        <a:pt x="633411" y="433387"/>
                      </a:cubicBezTo>
                      <a:cubicBezTo>
                        <a:pt x="635557" y="430049"/>
                        <a:pt x="638174" y="427037"/>
                        <a:pt x="640555" y="423862"/>
                      </a:cubicBezTo>
                      <a:cubicBezTo>
                        <a:pt x="642977" y="416597"/>
                        <a:pt x="647343" y="401259"/>
                        <a:pt x="652461" y="395287"/>
                      </a:cubicBezTo>
                      <a:cubicBezTo>
                        <a:pt x="654095" y="393381"/>
                        <a:pt x="657224" y="393700"/>
                        <a:pt x="659605" y="392906"/>
                      </a:cubicBezTo>
                      <a:cubicBezTo>
                        <a:pt x="672906" y="412856"/>
                        <a:pt x="676671" y="420687"/>
                        <a:pt x="683418" y="435768"/>
                      </a:cubicBezTo>
                      <a:cubicBezTo>
                        <a:pt x="690165" y="450849"/>
                        <a:pt x="692942" y="469502"/>
                        <a:pt x="700086" y="483393"/>
                      </a:cubicBezTo>
                      <a:cubicBezTo>
                        <a:pt x="707230" y="497284"/>
                        <a:pt x="723105" y="517525"/>
                        <a:pt x="726280" y="519113"/>
                      </a:cubicBezTo>
                      <a:cubicBezTo>
                        <a:pt x="727868" y="516732"/>
                        <a:pt x="728662" y="491728"/>
                        <a:pt x="731043" y="478631"/>
                      </a:cubicBezTo>
                      <a:cubicBezTo>
                        <a:pt x="733424" y="465534"/>
                        <a:pt x="736599" y="444103"/>
                        <a:pt x="740568" y="440531"/>
                      </a:cubicBezTo>
                      <a:cubicBezTo>
                        <a:pt x="744537" y="436959"/>
                        <a:pt x="752135" y="450852"/>
                        <a:pt x="754855" y="457200"/>
                      </a:cubicBezTo>
                      <a:cubicBezTo>
                        <a:pt x="756144" y="460208"/>
                        <a:pt x="755612" y="463884"/>
                        <a:pt x="757236" y="466725"/>
                      </a:cubicBezTo>
                      <a:cubicBezTo>
                        <a:pt x="758907" y="469649"/>
                        <a:pt x="762586" y="471018"/>
                        <a:pt x="764380" y="473868"/>
                      </a:cubicBezTo>
                      <a:cubicBezTo>
                        <a:pt x="789621" y="513957"/>
                        <a:pt x="811448" y="556214"/>
                        <a:pt x="838199" y="595312"/>
                      </a:cubicBezTo>
                      <a:cubicBezTo>
                        <a:pt x="848518" y="610393"/>
                        <a:pt x="858478" y="625726"/>
                        <a:pt x="869155" y="640556"/>
                      </a:cubicBezTo>
                      <a:cubicBezTo>
                        <a:pt x="872777" y="645587"/>
                        <a:pt x="876168" y="651037"/>
                        <a:pt x="881061" y="654843"/>
                      </a:cubicBezTo>
                      <a:cubicBezTo>
                        <a:pt x="883644" y="656852"/>
                        <a:pt x="887411" y="656431"/>
                        <a:pt x="890586" y="657225"/>
                      </a:cubicBezTo>
                      <a:cubicBezTo>
                        <a:pt x="894555" y="654844"/>
                        <a:pt x="898790" y="652858"/>
                        <a:pt x="902493" y="650081"/>
                      </a:cubicBezTo>
                      <a:cubicBezTo>
                        <a:pt x="909712" y="644667"/>
                        <a:pt x="924562" y="623747"/>
                        <a:pt x="926305" y="621506"/>
                      </a:cubicBezTo>
                      <a:cubicBezTo>
                        <a:pt x="931068" y="608012"/>
                        <a:pt x="935122" y="594247"/>
                        <a:pt x="940593" y="581025"/>
                      </a:cubicBezTo>
                      <a:cubicBezTo>
                        <a:pt x="944665" y="571185"/>
                        <a:pt x="951298" y="562479"/>
                        <a:pt x="954880" y="552450"/>
                      </a:cubicBezTo>
                      <a:cubicBezTo>
                        <a:pt x="959283" y="540122"/>
                        <a:pt x="961230" y="527050"/>
                        <a:pt x="964405" y="514350"/>
                      </a:cubicBezTo>
                      <a:cubicBezTo>
                        <a:pt x="965199" y="496094"/>
                        <a:pt x="964839" y="477751"/>
                        <a:pt x="966786" y="459581"/>
                      </a:cubicBezTo>
                      <a:cubicBezTo>
                        <a:pt x="967241" y="455331"/>
                        <a:pt x="970048" y="451677"/>
                        <a:pt x="971549" y="447675"/>
                      </a:cubicBezTo>
                      <a:cubicBezTo>
                        <a:pt x="972430" y="445325"/>
                        <a:pt x="972639" y="442683"/>
                        <a:pt x="973930" y="440531"/>
                      </a:cubicBezTo>
                      <a:cubicBezTo>
                        <a:pt x="977443" y="434676"/>
                        <a:pt x="982048" y="429543"/>
                        <a:pt x="985836" y="423862"/>
                      </a:cubicBezTo>
                      <a:cubicBezTo>
                        <a:pt x="988403" y="420011"/>
                        <a:pt x="990599" y="415925"/>
                        <a:pt x="992980" y="411956"/>
                      </a:cubicBezTo>
                      <a:cubicBezTo>
                        <a:pt x="999330" y="412750"/>
                        <a:pt x="1005856" y="412653"/>
                        <a:pt x="1012030" y="414337"/>
                      </a:cubicBezTo>
                      <a:cubicBezTo>
                        <a:pt x="1014791" y="415090"/>
                        <a:pt x="1016614" y="417820"/>
                        <a:pt x="1019174" y="419100"/>
                      </a:cubicBezTo>
                      <a:cubicBezTo>
                        <a:pt x="1021419" y="420223"/>
                        <a:pt x="1024073" y="420358"/>
                        <a:pt x="1026318" y="421481"/>
                      </a:cubicBezTo>
                      <a:cubicBezTo>
                        <a:pt x="1030458" y="423551"/>
                        <a:pt x="1034255" y="426244"/>
                        <a:pt x="1038224" y="428625"/>
                      </a:cubicBezTo>
                      <a:cubicBezTo>
                        <a:pt x="1045368" y="427037"/>
                        <a:pt x="1053334" y="427549"/>
                        <a:pt x="1059655" y="423862"/>
                      </a:cubicBezTo>
                      <a:cubicBezTo>
                        <a:pt x="1063653" y="421530"/>
                        <a:pt x="1064884" y="416169"/>
                        <a:pt x="1066799" y="411956"/>
                      </a:cubicBezTo>
                      <a:cubicBezTo>
                        <a:pt x="1069330" y="406388"/>
                        <a:pt x="1074853" y="386148"/>
                        <a:pt x="1076324" y="381000"/>
                      </a:cubicBezTo>
                      <a:cubicBezTo>
                        <a:pt x="1077118" y="375444"/>
                        <a:pt x="1077782" y="369867"/>
                        <a:pt x="1078705" y="364331"/>
                      </a:cubicBezTo>
                      <a:cubicBezTo>
                        <a:pt x="1081459" y="347808"/>
                        <a:pt x="1081523" y="355202"/>
                        <a:pt x="1083468" y="335756"/>
                      </a:cubicBezTo>
                      <a:cubicBezTo>
                        <a:pt x="1084498" y="325458"/>
                        <a:pt x="1083942" y="314972"/>
                        <a:pt x="1085849" y="304800"/>
                      </a:cubicBezTo>
                      <a:cubicBezTo>
                        <a:pt x="1086737" y="300063"/>
                        <a:pt x="1098573" y="290042"/>
                        <a:pt x="1100136" y="288131"/>
                      </a:cubicBezTo>
                      <a:cubicBezTo>
                        <a:pt x="1104460" y="282846"/>
                        <a:pt x="1107506" y="276566"/>
                        <a:pt x="1112043" y="271462"/>
                      </a:cubicBezTo>
                      <a:cubicBezTo>
                        <a:pt x="1113944" y="269323"/>
                        <a:pt x="1116857" y="268363"/>
                        <a:pt x="1119186" y="266700"/>
                      </a:cubicBezTo>
                      <a:cubicBezTo>
                        <a:pt x="1122416" y="264393"/>
                        <a:pt x="1125536" y="261937"/>
                        <a:pt x="1128711" y="259556"/>
                      </a:cubicBezTo>
                      <a:cubicBezTo>
                        <a:pt x="1129505" y="257175"/>
                        <a:pt x="1129525" y="254372"/>
                        <a:pt x="1131093" y="252412"/>
                      </a:cubicBezTo>
                      <a:cubicBezTo>
                        <a:pt x="1141777" y="239057"/>
                        <a:pt x="1144139" y="238157"/>
                        <a:pt x="1154905" y="230981"/>
                      </a:cubicBezTo>
                      <a:cubicBezTo>
                        <a:pt x="1157286" y="227806"/>
                        <a:pt x="1159742" y="224686"/>
                        <a:pt x="1162049" y="221456"/>
                      </a:cubicBezTo>
                      <a:cubicBezTo>
                        <a:pt x="1166624" y="215051"/>
                        <a:pt x="1169793" y="209343"/>
                        <a:pt x="1173955" y="202406"/>
                      </a:cubicBezTo>
                      <a:cubicBezTo>
                        <a:pt x="1174008" y="202140"/>
                        <a:pt x="1177755" y="182419"/>
                        <a:pt x="1178718" y="180975"/>
                      </a:cubicBezTo>
                      <a:cubicBezTo>
                        <a:pt x="1180305" y="178594"/>
                        <a:pt x="1183480" y="177800"/>
                        <a:pt x="1185861" y="176212"/>
                      </a:cubicBezTo>
                      <a:cubicBezTo>
                        <a:pt x="1188242" y="177800"/>
                        <a:pt x="1191173" y="178776"/>
                        <a:pt x="1193005" y="180975"/>
                      </a:cubicBezTo>
                      <a:cubicBezTo>
                        <a:pt x="1195278" y="183702"/>
                        <a:pt x="1196370" y="187237"/>
                        <a:pt x="1197768" y="190500"/>
                      </a:cubicBezTo>
                      <a:cubicBezTo>
                        <a:pt x="1198757" y="192807"/>
                        <a:pt x="1199217" y="195313"/>
                        <a:pt x="1200149" y="197643"/>
                      </a:cubicBezTo>
                      <a:cubicBezTo>
                        <a:pt x="1203981" y="207224"/>
                        <a:pt x="1209553" y="216207"/>
                        <a:pt x="1212055" y="226218"/>
                      </a:cubicBezTo>
                      <a:cubicBezTo>
                        <a:pt x="1212849" y="229393"/>
                        <a:pt x="1212702" y="232968"/>
                        <a:pt x="1214436" y="235743"/>
                      </a:cubicBezTo>
                      <a:cubicBezTo>
                        <a:pt x="1216816" y="239551"/>
                        <a:pt x="1221267" y="241676"/>
                        <a:pt x="1223961" y="245268"/>
                      </a:cubicBezTo>
                      <a:cubicBezTo>
                        <a:pt x="1226091" y="248108"/>
                        <a:pt x="1226963" y="251711"/>
                        <a:pt x="1228724" y="254793"/>
                      </a:cubicBezTo>
                      <a:cubicBezTo>
                        <a:pt x="1230144" y="257278"/>
                        <a:pt x="1232066" y="259452"/>
                        <a:pt x="1233486" y="261937"/>
                      </a:cubicBezTo>
                      <a:cubicBezTo>
                        <a:pt x="1235247" y="265019"/>
                        <a:pt x="1236368" y="268452"/>
                        <a:pt x="1238249" y="271462"/>
                      </a:cubicBezTo>
                      <a:cubicBezTo>
                        <a:pt x="1253699" y="296181"/>
                        <a:pt x="1238094" y="266387"/>
                        <a:pt x="1250155" y="290512"/>
                      </a:cubicBezTo>
                      <a:cubicBezTo>
                        <a:pt x="1281947" y="282565"/>
                        <a:pt x="1247974" y="293427"/>
                        <a:pt x="1293018" y="233362"/>
                      </a:cubicBezTo>
                      <a:cubicBezTo>
                        <a:pt x="1302181" y="221143"/>
                        <a:pt x="1297355" y="226643"/>
                        <a:pt x="1307305" y="216693"/>
                      </a:cubicBezTo>
                      <a:cubicBezTo>
                        <a:pt x="1308099" y="214312"/>
                        <a:pt x="1308145" y="211531"/>
                        <a:pt x="1309686" y="209550"/>
                      </a:cubicBezTo>
                      <a:cubicBezTo>
                        <a:pt x="1313821" y="204233"/>
                        <a:pt x="1323974" y="195262"/>
                        <a:pt x="1323974" y="195262"/>
                      </a:cubicBezTo>
                      <a:cubicBezTo>
                        <a:pt x="1331631" y="198325"/>
                        <a:pt x="1338668" y="199327"/>
                        <a:pt x="1343024" y="207168"/>
                      </a:cubicBezTo>
                      <a:cubicBezTo>
                        <a:pt x="1348871" y="217693"/>
                        <a:pt x="1346958" y="222663"/>
                        <a:pt x="1350168" y="233362"/>
                      </a:cubicBezTo>
                      <a:cubicBezTo>
                        <a:pt x="1351396" y="237456"/>
                        <a:pt x="1353578" y="241213"/>
                        <a:pt x="1354930" y="245268"/>
                      </a:cubicBezTo>
                      <a:cubicBezTo>
                        <a:pt x="1356757" y="250750"/>
                        <a:pt x="1358105" y="256381"/>
                        <a:pt x="1359693" y="261937"/>
                      </a:cubicBezTo>
                      <a:cubicBezTo>
                        <a:pt x="1360487" y="268287"/>
                        <a:pt x="1361367" y="274627"/>
                        <a:pt x="1362074" y="280987"/>
                      </a:cubicBezTo>
                      <a:cubicBezTo>
                        <a:pt x="1362955" y="288915"/>
                        <a:pt x="1362381" y="297097"/>
                        <a:pt x="1364455" y="304800"/>
                      </a:cubicBezTo>
                      <a:cubicBezTo>
                        <a:pt x="1367981" y="317897"/>
                        <a:pt x="1373800" y="330269"/>
                        <a:pt x="1378743" y="342900"/>
                      </a:cubicBezTo>
                      <a:cubicBezTo>
                        <a:pt x="1380946" y="348529"/>
                        <a:pt x="1383820" y="353887"/>
                        <a:pt x="1385886" y="359568"/>
                      </a:cubicBezTo>
                      <a:cubicBezTo>
                        <a:pt x="1387004" y="362644"/>
                        <a:pt x="1386259" y="366510"/>
                        <a:pt x="1388268" y="369093"/>
                      </a:cubicBezTo>
                      <a:cubicBezTo>
                        <a:pt x="1392074" y="373987"/>
                        <a:pt x="1397793" y="377031"/>
                        <a:pt x="1402555" y="381000"/>
                      </a:cubicBezTo>
                      <a:cubicBezTo>
                        <a:pt x="1410966" y="402024"/>
                        <a:pt x="1406279" y="388753"/>
                        <a:pt x="1414461" y="421481"/>
                      </a:cubicBezTo>
                      <a:cubicBezTo>
                        <a:pt x="1415854" y="427053"/>
                        <a:pt x="1419193" y="441434"/>
                        <a:pt x="1421605" y="445293"/>
                      </a:cubicBezTo>
                      <a:cubicBezTo>
                        <a:pt x="1423122" y="447720"/>
                        <a:pt x="1426368" y="448468"/>
                        <a:pt x="1428749" y="450056"/>
                      </a:cubicBezTo>
                      <a:cubicBezTo>
                        <a:pt x="1434362" y="466896"/>
                        <a:pt x="1433576" y="463554"/>
                        <a:pt x="1438274" y="492918"/>
                      </a:cubicBezTo>
                      <a:cubicBezTo>
                        <a:pt x="1442036" y="516431"/>
                        <a:pt x="1438798" y="511951"/>
                        <a:pt x="1443036" y="531018"/>
                      </a:cubicBezTo>
                      <a:cubicBezTo>
                        <a:pt x="1444153" y="536043"/>
                        <a:pt x="1447672" y="543674"/>
                        <a:pt x="1450180" y="547687"/>
                      </a:cubicBezTo>
                      <a:cubicBezTo>
                        <a:pt x="1452283" y="551053"/>
                        <a:pt x="1455397" y="553743"/>
                        <a:pt x="1457324" y="557212"/>
                      </a:cubicBezTo>
                      <a:cubicBezTo>
                        <a:pt x="1459693" y="561477"/>
                        <a:pt x="1462687" y="570919"/>
                        <a:pt x="1464468" y="576262"/>
                      </a:cubicBezTo>
                      <a:cubicBezTo>
                        <a:pt x="1470818" y="569912"/>
                        <a:pt x="1478898" y="564913"/>
                        <a:pt x="1483518" y="557212"/>
                      </a:cubicBezTo>
                      <a:cubicBezTo>
                        <a:pt x="1496202" y="536070"/>
                        <a:pt x="1486215" y="553813"/>
                        <a:pt x="1500186" y="523875"/>
                      </a:cubicBezTo>
                      <a:cubicBezTo>
                        <a:pt x="1502438" y="519050"/>
                        <a:pt x="1504276" y="513949"/>
                        <a:pt x="1507330" y="509587"/>
                      </a:cubicBezTo>
                      <a:cubicBezTo>
                        <a:pt x="1509905" y="505909"/>
                        <a:pt x="1513980" y="503511"/>
                        <a:pt x="1516855" y="500062"/>
                      </a:cubicBezTo>
                      <a:cubicBezTo>
                        <a:pt x="1518441" y="498159"/>
                        <a:pt x="1531777" y="478208"/>
                        <a:pt x="1538286" y="473868"/>
                      </a:cubicBezTo>
                      <a:cubicBezTo>
                        <a:pt x="1540375" y="472476"/>
                        <a:pt x="1543049" y="472281"/>
                        <a:pt x="1545430" y="471487"/>
                      </a:cubicBezTo>
                      <a:cubicBezTo>
                        <a:pt x="1550810" y="514532"/>
                        <a:pt x="1542451" y="463012"/>
                        <a:pt x="1559718" y="516731"/>
                      </a:cubicBezTo>
                      <a:cubicBezTo>
                        <a:pt x="1563960" y="529928"/>
                        <a:pt x="1565435" y="543883"/>
                        <a:pt x="1569243" y="557212"/>
                      </a:cubicBezTo>
                      <a:cubicBezTo>
                        <a:pt x="1573380" y="571693"/>
                        <a:pt x="1578768" y="585787"/>
                        <a:pt x="1583530" y="600075"/>
                      </a:cubicBezTo>
                      <a:cubicBezTo>
                        <a:pt x="1590474" y="648683"/>
                        <a:pt x="1580677" y="597230"/>
                        <a:pt x="1590674" y="623887"/>
                      </a:cubicBezTo>
                      <a:cubicBezTo>
                        <a:pt x="1592095" y="627677"/>
                        <a:pt x="1591990" y="631888"/>
                        <a:pt x="1593055" y="635793"/>
                      </a:cubicBezTo>
                      <a:cubicBezTo>
                        <a:pt x="1594376" y="640636"/>
                        <a:pt x="1596342" y="645283"/>
                        <a:pt x="1597818" y="650081"/>
                      </a:cubicBezTo>
                      <a:cubicBezTo>
                        <a:pt x="1599517" y="655604"/>
                        <a:pt x="1601369" y="661100"/>
                        <a:pt x="1602580" y="666750"/>
                      </a:cubicBezTo>
                      <a:cubicBezTo>
                        <a:pt x="1603756" y="672238"/>
                        <a:pt x="1603515" y="677995"/>
                        <a:pt x="1604961" y="683418"/>
                      </a:cubicBezTo>
                      <a:cubicBezTo>
                        <a:pt x="1608158" y="695405"/>
                        <a:pt x="1611790" y="701839"/>
                        <a:pt x="1616868" y="711993"/>
                      </a:cubicBezTo>
                      <a:cubicBezTo>
                        <a:pt x="1623850" y="739923"/>
                        <a:pt x="1613041" y="703627"/>
                        <a:pt x="1626393" y="728662"/>
                      </a:cubicBezTo>
                      <a:cubicBezTo>
                        <a:pt x="1647515" y="768267"/>
                        <a:pt x="1628417" y="747355"/>
                        <a:pt x="1645443" y="764381"/>
                      </a:cubicBezTo>
                      <a:cubicBezTo>
                        <a:pt x="1648618" y="763587"/>
                        <a:pt x="1651960" y="763289"/>
                        <a:pt x="1654968" y="762000"/>
                      </a:cubicBezTo>
                      <a:cubicBezTo>
                        <a:pt x="1657598" y="760873"/>
                        <a:pt x="1660001" y="759171"/>
                        <a:pt x="1662111" y="757237"/>
                      </a:cubicBezTo>
                      <a:cubicBezTo>
                        <a:pt x="1684073" y="737105"/>
                        <a:pt x="1679602" y="742375"/>
                        <a:pt x="1690686" y="723900"/>
                      </a:cubicBezTo>
                      <a:cubicBezTo>
                        <a:pt x="1694655" y="726281"/>
                        <a:pt x="1699079" y="728031"/>
                        <a:pt x="1702593" y="731043"/>
                      </a:cubicBezTo>
                      <a:cubicBezTo>
                        <a:pt x="1704766" y="732905"/>
                        <a:pt x="1705331" y="736163"/>
                        <a:pt x="1707355" y="738187"/>
                      </a:cubicBezTo>
                      <a:cubicBezTo>
                        <a:pt x="1709379" y="740211"/>
                        <a:pt x="1712118" y="741362"/>
                        <a:pt x="1714499" y="742950"/>
                      </a:cubicBezTo>
                      <a:cubicBezTo>
                        <a:pt x="1720758" y="755470"/>
                        <a:pt x="1718352" y="753167"/>
                        <a:pt x="1731168" y="764381"/>
                      </a:cubicBezTo>
                      <a:cubicBezTo>
                        <a:pt x="1733322" y="766265"/>
                        <a:pt x="1736288" y="767120"/>
                        <a:pt x="1738311" y="769143"/>
                      </a:cubicBezTo>
                      <a:cubicBezTo>
                        <a:pt x="1743486" y="774318"/>
                        <a:pt x="1747546" y="780518"/>
                        <a:pt x="1752599" y="785812"/>
                      </a:cubicBezTo>
                      <a:cubicBezTo>
                        <a:pt x="1764225" y="797992"/>
                        <a:pt x="1788318" y="821531"/>
                        <a:pt x="1788318" y="821531"/>
                      </a:cubicBezTo>
                      <a:cubicBezTo>
                        <a:pt x="1795663" y="816633"/>
                        <a:pt x="1796496" y="816752"/>
                        <a:pt x="1802605" y="809625"/>
                      </a:cubicBezTo>
                      <a:cubicBezTo>
                        <a:pt x="1809947" y="801060"/>
                        <a:pt x="1813334" y="786998"/>
                        <a:pt x="1824036" y="783431"/>
                      </a:cubicBezTo>
                      <a:lnTo>
                        <a:pt x="1859755" y="771525"/>
                      </a:lnTo>
                      <a:cubicBezTo>
                        <a:pt x="1864518" y="767556"/>
                        <a:pt x="1870038" y="764351"/>
                        <a:pt x="1874043" y="759618"/>
                      </a:cubicBezTo>
                      <a:cubicBezTo>
                        <a:pt x="1876268" y="756988"/>
                        <a:pt x="1888081" y="738055"/>
                        <a:pt x="1890711" y="731043"/>
                      </a:cubicBezTo>
                      <a:cubicBezTo>
                        <a:pt x="1891860" y="727979"/>
                        <a:pt x="1891804" y="724526"/>
                        <a:pt x="1893093" y="721518"/>
                      </a:cubicBezTo>
                      <a:cubicBezTo>
                        <a:pt x="1898968" y="707811"/>
                        <a:pt x="1905165" y="694217"/>
                        <a:pt x="1912143" y="681037"/>
                      </a:cubicBezTo>
                      <a:cubicBezTo>
                        <a:pt x="1958260" y="593926"/>
                        <a:pt x="1911346" y="687907"/>
                        <a:pt x="1947861" y="597693"/>
                      </a:cubicBezTo>
                      <a:cubicBezTo>
                        <a:pt x="1955723" y="578268"/>
                        <a:pt x="1967428" y="560423"/>
                        <a:pt x="1974055" y="540543"/>
                      </a:cubicBezTo>
                      <a:cubicBezTo>
                        <a:pt x="1978263" y="527918"/>
                        <a:pt x="1975746" y="535813"/>
                        <a:pt x="1981199" y="516731"/>
                      </a:cubicBezTo>
                      <a:cubicBezTo>
                        <a:pt x="1982412" y="491247"/>
                        <a:pt x="1986575" y="399910"/>
                        <a:pt x="1988343" y="385762"/>
                      </a:cubicBezTo>
                      <a:cubicBezTo>
                        <a:pt x="1989003" y="380479"/>
                        <a:pt x="1992803" y="376074"/>
                        <a:pt x="1995486" y="371475"/>
                      </a:cubicBezTo>
                      <a:cubicBezTo>
                        <a:pt x="1998370" y="366531"/>
                        <a:pt x="2002066" y="362095"/>
                        <a:pt x="2005011" y="357187"/>
                      </a:cubicBezTo>
                      <a:cubicBezTo>
                        <a:pt x="2006837" y="354143"/>
                        <a:pt x="2007264" y="350172"/>
                        <a:pt x="2009774" y="347662"/>
                      </a:cubicBezTo>
                      <a:cubicBezTo>
                        <a:pt x="2011549" y="345887"/>
                        <a:pt x="2014537" y="346075"/>
                        <a:pt x="2016918" y="345281"/>
                      </a:cubicBezTo>
                      <a:cubicBezTo>
                        <a:pt x="2019299" y="346868"/>
                        <a:pt x="2022038" y="348020"/>
                        <a:pt x="2024061" y="350043"/>
                      </a:cubicBezTo>
                      <a:cubicBezTo>
                        <a:pt x="2028088" y="354070"/>
                        <a:pt x="2034409" y="368669"/>
                        <a:pt x="2035968" y="371475"/>
                      </a:cubicBezTo>
                      <a:cubicBezTo>
                        <a:pt x="2037358" y="373976"/>
                        <a:pt x="2039143" y="376237"/>
                        <a:pt x="2040730" y="378618"/>
                      </a:cubicBezTo>
                      <a:cubicBezTo>
                        <a:pt x="2043474" y="386852"/>
                        <a:pt x="2047042" y="397851"/>
                        <a:pt x="2050255" y="404812"/>
                      </a:cubicBezTo>
                      <a:cubicBezTo>
                        <a:pt x="2052195" y="409014"/>
                        <a:pt x="2055018" y="412749"/>
                        <a:pt x="2057399" y="416718"/>
                      </a:cubicBezTo>
                      <a:cubicBezTo>
                        <a:pt x="2058986" y="401637"/>
                        <a:pt x="2058956" y="386297"/>
                        <a:pt x="2062161" y="371475"/>
                      </a:cubicBezTo>
                      <a:cubicBezTo>
                        <a:pt x="2065344" y="356755"/>
                        <a:pt x="2070969" y="342640"/>
                        <a:pt x="2076449" y="328612"/>
                      </a:cubicBezTo>
                      <a:cubicBezTo>
                        <a:pt x="2090823" y="291815"/>
                        <a:pt x="2107432" y="255916"/>
                        <a:pt x="2121693" y="219075"/>
                      </a:cubicBezTo>
                      <a:cubicBezTo>
                        <a:pt x="2147324" y="152862"/>
                        <a:pt x="2116752" y="207892"/>
                        <a:pt x="2155030" y="145256"/>
                      </a:cubicBezTo>
                      <a:cubicBezTo>
                        <a:pt x="2160541" y="136239"/>
                        <a:pt x="2157643" y="138829"/>
                        <a:pt x="2166936" y="135731"/>
                      </a:cubicBezTo>
                      <a:cubicBezTo>
                        <a:pt x="2187368" y="145946"/>
                        <a:pt x="2167762" y="134175"/>
                        <a:pt x="2181224" y="147637"/>
                      </a:cubicBezTo>
                      <a:cubicBezTo>
                        <a:pt x="2183248" y="149661"/>
                        <a:pt x="2186214" y="150515"/>
                        <a:pt x="2188368" y="152400"/>
                      </a:cubicBezTo>
                      <a:cubicBezTo>
                        <a:pt x="2192592" y="156096"/>
                        <a:pt x="2196578" y="160082"/>
                        <a:pt x="2200274" y="164306"/>
                      </a:cubicBezTo>
                      <a:cubicBezTo>
                        <a:pt x="2223463" y="190809"/>
                        <a:pt x="2183527" y="149944"/>
                        <a:pt x="2212180" y="178593"/>
                      </a:cubicBezTo>
                      <a:cubicBezTo>
                        <a:pt x="2212974" y="184943"/>
                        <a:pt x="2210036" y="193118"/>
                        <a:pt x="2214561" y="197643"/>
                      </a:cubicBezTo>
                      <a:cubicBezTo>
                        <a:pt x="2217367" y="200449"/>
                        <a:pt x="2219930" y="191668"/>
                        <a:pt x="2221705" y="188118"/>
                      </a:cubicBezTo>
                      <a:cubicBezTo>
                        <a:pt x="2223169" y="185191"/>
                        <a:pt x="2223051" y="181698"/>
                        <a:pt x="2224086" y="178593"/>
                      </a:cubicBezTo>
                      <a:cubicBezTo>
                        <a:pt x="2226231" y="172159"/>
                        <a:pt x="2229367" y="166064"/>
                        <a:pt x="2231230" y="159543"/>
                      </a:cubicBezTo>
                      <a:cubicBezTo>
                        <a:pt x="2234139" y="149361"/>
                        <a:pt x="2234876" y="138582"/>
                        <a:pt x="2238374" y="128587"/>
                      </a:cubicBezTo>
                      <a:cubicBezTo>
                        <a:pt x="2240488" y="122547"/>
                        <a:pt x="2245217" y="117729"/>
                        <a:pt x="2247899" y="111918"/>
                      </a:cubicBezTo>
                      <a:cubicBezTo>
                        <a:pt x="2250003" y="107360"/>
                        <a:pt x="2250797" y="102292"/>
                        <a:pt x="2252661" y="97631"/>
                      </a:cubicBezTo>
                      <a:cubicBezTo>
                        <a:pt x="2253979" y="94335"/>
                        <a:pt x="2255982" y="91350"/>
                        <a:pt x="2257424" y="88106"/>
                      </a:cubicBezTo>
                      <a:cubicBezTo>
                        <a:pt x="2262532" y="76612"/>
                        <a:pt x="2261081" y="76944"/>
                        <a:pt x="2266949" y="66675"/>
                      </a:cubicBezTo>
                      <a:cubicBezTo>
                        <a:pt x="2268369" y="64190"/>
                        <a:pt x="2270260" y="61998"/>
                        <a:pt x="2271711" y="59531"/>
                      </a:cubicBezTo>
                      <a:cubicBezTo>
                        <a:pt x="2278200" y="48499"/>
                        <a:pt x="2283661" y="36842"/>
                        <a:pt x="2290761" y="26193"/>
                      </a:cubicBezTo>
                      <a:cubicBezTo>
                        <a:pt x="2302853" y="8055"/>
                        <a:pt x="2297341" y="16814"/>
                        <a:pt x="2307430" y="0"/>
                      </a:cubicBezTo>
                      <a:cubicBezTo>
                        <a:pt x="2313780" y="3175"/>
                        <a:pt x="2322282" y="3800"/>
                        <a:pt x="2326480" y="9525"/>
                      </a:cubicBezTo>
                      <a:cubicBezTo>
                        <a:pt x="2340341" y="28426"/>
                        <a:pt x="2349084" y="50600"/>
                        <a:pt x="2359818" y="71437"/>
                      </a:cubicBezTo>
                      <a:cubicBezTo>
                        <a:pt x="2362586" y="76811"/>
                        <a:pt x="2363915" y="82884"/>
                        <a:pt x="2366961" y="88106"/>
                      </a:cubicBezTo>
                      <a:cubicBezTo>
                        <a:pt x="2369522" y="92496"/>
                        <a:pt x="2373311" y="96043"/>
                        <a:pt x="2376486" y="100012"/>
                      </a:cubicBezTo>
                      <a:cubicBezTo>
                        <a:pt x="2377280" y="103187"/>
                        <a:pt x="2377404" y="106610"/>
                        <a:pt x="2378868" y="109537"/>
                      </a:cubicBezTo>
                      <a:cubicBezTo>
                        <a:pt x="2380643" y="113087"/>
                        <a:pt x="2383704" y="115833"/>
                        <a:pt x="2386011" y="119062"/>
                      </a:cubicBezTo>
                      <a:cubicBezTo>
                        <a:pt x="2387675" y="121391"/>
                        <a:pt x="2389186" y="123825"/>
                        <a:pt x="2390774" y="126206"/>
                      </a:cubicBezTo>
                      <a:cubicBezTo>
                        <a:pt x="2394743" y="123825"/>
                        <a:pt x="2399749" y="122644"/>
                        <a:pt x="2402680" y="119062"/>
                      </a:cubicBezTo>
                      <a:cubicBezTo>
                        <a:pt x="2407176" y="113567"/>
                        <a:pt x="2408805" y="106245"/>
                        <a:pt x="2412205" y="100012"/>
                      </a:cubicBezTo>
                      <a:cubicBezTo>
                        <a:pt x="2414524" y="95761"/>
                        <a:pt x="2421692" y="86568"/>
                        <a:pt x="2424111" y="83343"/>
                      </a:cubicBezTo>
                      <a:cubicBezTo>
                        <a:pt x="2430262" y="58740"/>
                        <a:pt x="2425243" y="58847"/>
                        <a:pt x="2438399" y="78581"/>
                      </a:cubicBezTo>
                      <a:cubicBezTo>
                        <a:pt x="2441574" y="92075"/>
                        <a:pt x="2444043" y="105754"/>
                        <a:pt x="2447924" y="119062"/>
                      </a:cubicBezTo>
                      <a:cubicBezTo>
                        <a:pt x="2449617" y="124865"/>
                        <a:pt x="2453477" y="129899"/>
                        <a:pt x="2455068" y="135731"/>
                      </a:cubicBezTo>
                      <a:cubicBezTo>
                        <a:pt x="2483874" y="241357"/>
                        <a:pt x="2438524" y="100395"/>
                        <a:pt x="2474118" y="207168"/>
                      </a:cubicBezTo>
                      <a:cubicBezTo>
                        <a:pt x="2474912" y="216693"/>
                        <a:pt x="2475263" y="226265"/>
                        <a:pt x="2476499" y="235743"/>
                      </a:cubicBezTo>
                      <a:cubicBezTo>
                        <a:pt x="2478927" y="254359"/>
                        <a:pt x="2481693" y="263667"/>
                        <a:pt x="2486024" y="280987"/>
                      </a:cubicBezTo>
                      <a:cubicBezTo>
                        <a:pt x="2490898" y="334605"/>
                        <a:pt x="2484371" y="279717"/>
                        <a:pt x="2495549" y="333375"/>
                      </a:cubicBezTo>
                      <a:cubicBezTo>
                        <a:pt x="2497678" y="343596"/>
                        <a:pt x="2497851" y="354185"/>
                        <a:pt x="2500311" y="364331"/>
                      </a:cubicBezTo>
                      <a:cubicBezTo>
                        <a:pt x="2504216" y="380438"/>
                        <a:pt x="2510580" y="395877"/>
                        <a:pt x="2514599" y="411956"/>
                      </a:cubicBezTo>
                      <a:cubicBezTo>
                        <a:pt x="2515393" y="415131"/>
                        <a:pt x="2515862" y="418405"/>
                        <a:pt x="2516980" y="421481"/>
                      </a:cubicBezTo>
                      <a:cubicBezTo>
                        <a:pt x="2520775" y="431916"/>
                        <a:pt x="2524209" y="438319"/>
                        <a:pt x="2528886" y="447675"/>
                      </a:cubicBezTo>
                      <a:cubicBezTo>
                        <a:pt x="2535939" y="504078"/>
                        <a:pt x="2525070" y="434319"/>
                        <a:pt x="2538411" y="481012"/>
                      </a:cubicBezTo>
                      <a:cubicBezTo>
                        <a:pt x="2540169" y="487165"/>
                        <a:pt x="2539741" y="493750"/>
                        <a:pt x="2540793" y="500062"/>
                      </a:cubicBezTo>
                      <a:cubicBezTo>
                        <a:pt x="2541331" y="503290"/>
                        <a:pt x="2542380" y="506412"/>
                        <a:pt x="2543174" y="509587"/>
                      </a:cubicBezTo>
                      <a:cubicBezTo>
                        <a:pt x="2546349" y="501650"/>
                        <a:pt x="2549084" y="493522"/>
                        <a:pt x="2552699" y="485775"/>
                      </a:cubicBezTo>
                      <a:cubicBezTo>
                        <a:pt x="2554656" y="481581"/>
                        <a:pt x="2557595" y="477914"/>
                        <a:pt x="2559843" y="473868"/>
                      </a:cubicBezTo>
                      <a:cubicBezTo>
                        <a:pt x="2561567" y="470765"/>
                        <a:pt x="2563018" y="467518"/>
                        <a:pt x="2564605" y="464343"/>
                      </a:cubicBezTo>
                      <a:cubicBezTo>
                        <a:pt x="2567780" y="465137"/>
                        <a:pt x="2572000" y="464240"/>
                        <a:pt x="2574130" y="466725"/>
                      </a:cubicBezTo>
                      <a:cubicBezTo>
                        <a:pt x="2577397" y="470536"/>
                        <a:pt x="2577675" y="476142"/>
                        <a:pt x="2578893" y="481012"/>
                      </a:cubicBezTo>
                      <a:cubicBezTo>
                        <a:pt x="2580092" y="485809"/>
                        <a:pt x="2581875" y="501867"/>
                        <a:pt x="2583655" y="507206"/>
                      </a:cubicBezTo>
                      <a:cubicBezTo>
                        <a:pt x="2584778" y="510574"/>
                        <a:pt x="2586830" y="513556"/>
                        <a:pt x="2588418" y="516731"/>
                      </a:cubicBezTo>
                      <a:cubicBezTo>
                        <a:pt x="2590005" y="525462"/>
                        <a:pt x="2590226" y="534556"/>
                        <a:pt x="2593180" y="542925"/>
                      </a:cubicBezTo>
                      <a:cubicBezTo>
                        <a:pt x="2595085" y="548322"/>
                        <a:pt x="2602705" y="557212"/>
                        <a:pt x="2602705" y="557212"/>
                      </a:cubicBezTo>
                      <a:cubicBezTo>
                        <a:pt x="2603499" y="560387"/>
                        <a:pt x="2604350" y="563548"/>
                        <a:pt x="2605086" y="566737"/>
                      </a:cubicBezTo>
                      <a:cubicBezTo>
                        <a:pt x="2606732" y="573868"/>
                        <a:pt x="2607839" y="581132"/>
                        <a:pt x="2609849" y="588168"/>
                      </a:cubicBezTo>
                      <a:cubicBezTo>
                        <a:pt x="2611023" y="592278"/>
                        <a:pt x="2613024" y="596106"/>
                        <a:pt x="2614611" y="600075"/>
                      </a:cubicBezTo>
                      <a:cubicBezTo>
                        <a:pt x="2617786" y="598487"/>
                        <a:pt x="2621409" y="597585"/>
                        <a:pt x="2624136" y="595312"/>
                      </a:cubicBezTo>
                      <a:cubicBezTo>
                        <a:pt x="2628815" y="591412"/>
                        <a:pt x="2631713" y="579148"/>
                        <a:pt x="2636043" y="576262"/>
                      </a:cubicBezTo>
                      <a:cubicBezTo>
                        <a:pt x="2640060" y="573584"/>
                        <a:pt x="2645568" y="574675"/>
                        <a:pt x="2650330" y="573881"/>
                      </a:cubicBezTo>
                      <a:cubicBezTo>
                        <a:pt x="2655093" y="574675"/>
                        <a:pt x="2661438" y="572628"/>
                        <a:pt x="2664618" y="576262"/>
                      </a:cubicBezTo>
                      <a:cubicBezTo>
                        <a:pt x="2668314" y="580486"/>
                        <a:pt x="2665638" y="587486"/>
                        <a:pt x="2666999" y="592931"/>
                      </a:cubicBezTo>
                      <a:cubicBezTo>
                        <a:pt x="2668036" y="597078"/>
                        <a:pt x="2670174" y="600868"/>
                        <a:pt x="2671761" y="604837"/>
                      </a:cubicBezTo>
                      <a:cubicBezTo>
                        <a:pt x="2672186" y="610778"/>
                        <a:pt x="2673755" y="643768"/>
                        <a:pt x="2676524" y="654843"/>
                      </a:cubicBezTo>
                      <a:cubicBezTo>
                        <a:pt x="2678350" y="662149"/>
                        <a:pt x="2683668" y="676275"/>
                        <a:pt x="2683668" y="676275"/>
                      </a:cubicBezTo>
                      <a:cubicBezTo>
                        <a:pt x="2685571" y="697211"/>
                        <a:pt x="2685448" y="706169"/>
                        <a:pt x="2690811" y="726281"/>
                      </a:cubicBezTo>
                      <a:cubicBezTo>
                        <a:pt x="2691912" y="730411"/>
                        <a:pt x="2693986" y="734218"/>
                        <a:pt x="2695574" y="738187"/>
                      </a:cubicBezTo>
                      <a:cubicBezTo>
                        <a:pt x="2696368" y="746125"/>
                        <a:pt x="2692314" y="756359"/>
                        <a:pt x="2697955" y="762000"/>
                      </a:cubicBezTo>
                      <a:cubicBezTo>
                        <a:pt x="2707152" y="771197"/>
                        <a:pt x="2718909" y="751523"/>
                        <a:pt x="2721768" y="747712"/>
                      </a:cubicBezTo>
                      <a:cubicBezTo>
                        <a:pt x="2723355" y="742156"/>
                        <a:pt x="2722831" y="735482"/>
                        <a:pt x="2726530" y="731043"/>
                      </a:cubicBezTo>
                      <a:cubicBezTo>
                        <a:pt x="2728137" y="729115"/>
                        <a:pt x="2732429" y="731246"/>
                        <a:pt x="2733674" y="733425"/>
                      </a:cubicBezTo>
                      <a:cubicBezTo>
                        <a:pt x="2736069" y="737617"/>
                        <a:pt x="2735008" y="742999"/>
                        <a:pt x="2736055" y="747712"/>
                      </a:cubicBezTo>
                      <a:cubicBezTo>
                        <a:pt x="2737865" y="755856"/>
                        <a:pt x="2740897" y="758957"/>
                        <a:pt x="2745580" y="766762"/>
                      </a:cubicBezTo>
                      <a:cubicBezTo>
                        <a:pt x="2746374" y="770731"/>
                        <a:pt x="2746317" y="774970"/>
                        <a:pt x="2747961" y="778668"/>
                      </a:cubicBezTo>
                      <a:cubicBezTo>
                        <a:pt x="2749573" y="782295"/>
                        <a:pt x="2754244" y="784319"/>
                        <a:pt x="2755105" y="788193"/>
                      </a:cubicBezTo>
                      <a:cubicBezTo>
                        <a:pt x="2755983" y="792144"/>
                        <a:pt x="2752724" y="800100"/>
                        <a:pt x="2752724" y="800100"/>
                      </a:cubicBezTo>
                    </a:path>
                  </a:pathLst>
                </a:cu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1350" b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4139952" y="1703432"/>
                <a:ext cx="2755255" cy="4563323"/>
                <a:chOff x="4409033" y="1703432"/>
                <a:chExt cx="2755255" cy="4563323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22626" y="1703432"/>
                  <a:ext cx="936000" cy="614640"/>
                </a:xfrm>
                <a:prstGeom prst="rect">
                  <a:avLst/>
                </a:prstGeom>
              </p:spPr>
            </p:pic>
            <p:cxnSp>
              <p:nvCxnSpPr>
                <p:cNvPr id="38" name="Straight Connector 37"/>
                <p:cNvCxnSpPr/>
                <p:nvPr/>
              </p:nvCxnSpPr>
              <p:spPr>
                <a:xfrm>
                  <a:off x="5721746" y="2039191"/>
                  <a:ext cx="0" cy="3564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headEnd type="stealth" w="med" len="lg"/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900000">
                  <a:off x="6158712" y="2291304"/>
                  <a:ext cx="0" cy="33984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headEnd type="arrow" w="med" len="lg"/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-900000">
                  <a:off x="5279141" y="2262690"/>
                  <a:ext cx="0" cy="33984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  <a:headEnd type="arrow" w="med" len="lg"/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 41"/>
                <p:cNvSpPr/>
                <p:nvPr/>
              </p:nvSpPr>
              <p:spPr>
                <a:xfrm>
                  <a:off x="4409033" y="5445224"/>
                  <a:ext cx="2755255" cy="821531"/>
                </a:xfrm>
                <a:custGeom>
                  <a:avLst/>
                  <a:gdLst>
                    <a:gd name="connsiteX0" fmla="*/ 0 w 2738587"/>
                    <a:gd name="connsiteY0" fmla="*/ 409575 h 821531"/>
                    <a:gd name="connsiteX1" fmla="*/ 26193 w 2738587"/>
                    <a:gd name="connsiteY1" fmla="*/ 392906 h 821531"/>
                    <a:gd name="connsiteX2" fmla="*/ 28575 w 2738587"/>
                    <a:gd name="connsiteY2" fmla="*/ 385762 h 821531"/>
                    <a:gd name="connsiteX3" fmla="*/ 40481 w 2738587"/>
                    <a:gd name="connsiteY3" fmla="*/ 373856 h 821531"/>
                    <a:gd name="connsiteX4" fmla="*/ 50006 w 2738587"/>
                    <a:gd name="connsiteY4" fmla="*/ 357187 h 821531"/>
                    <a:gd name="connsiteX5" fmla="*/ 54768 w 2738587"/>
                    <a:gd name="connsiteY5" fmla="*/ 347662 h 821531"/>
                    <a:gd name="connsiteX6" fmla="*/ 61912 w 2738587"/>
                    <a:gd name="connsiteY6" fmla="*/ 340518 h 821531"/>
                    <a:gd name="connsiteX7" fmla="*/ 76200 w 2738587"/>
                    <a:gd name="connsiteY7" fmla="*/ 319087 h 821531"/>
                    <a:gd name="connsiteX8" fmla="*/ 116681 w 2738587"/>
                    <a:gd name="connsiteY8" fmla="*/ 259556 h 821531"/>
                    <a:gd name="connsiteX9" fmla="*/ 140493 w 2738587"/>
                    <a:gd name="connsiteY9" fmla="*/ 230981 h 821531"/>
                    <a:gd name="connsiteX10" fmla="*/ 147637 w 2738587"/>
                    <a:gd name="connsiteY10" fmla="*/ 226218 h 821531"/>
                    <a:gd name="connsiteX11" fmla="*/ 192881 w 2738587"/>
                    <a:gd name="connsiteY11" fmla="*/ 228600 h 821531"/>
                    <a:gd name="connsiteX12" fmla="*/ 204787 w 2738587"/>
                    <a:gd name="connsiteY12" fmla="*/ 233362 h 821531"/>
                    <a:gd name="connsiteX13" fmla="*/ 211931 w 2738587"/>
                    <a:gd name="connsiteY13" fmla="*/ 235743 h 821531"/>
                    <a:gd name="connsiteX14" fmla="*/ 219075 w 2738587"/>
                    <a:gd name="connsiteY14" fmla="*/ 242887 h 821531"/>
                    <a:gd name="connsiteX15" fmla="*/ 221456 w 2738587"/>
                    <a:gd name="connsiteY15" fmla="*/ 250031 h 821531"/>
                    <a:gd name="connsiteX16" fmla="*/ 226218 w 2738587"/>
                    <a:gd name="connsiteY16" fmla="*/ 278606 h 821531"/>
                    <a:gd name="connsiteX17" fmla="*/ 235743 w 2738587"/>
                    <a:gd name="connsiteY17" fmla="*/ 304800 h 821531"/>
                    <a:gd name="connsiteX18" fmla="*/ 247650 w 2738587"/>
                    <a:gd name="connsiteY18" fmla="*/ 290512 h 821531"/>
                    <a:gd name="connsiteX19" fmla="*/ 254793 w 2738587"/>
                    <a:gd name="connsiteY19" fmla="*/ 273843 h 821531"/>
                    <a:gd name="connsiteX20" fmla="*/ 261937 w 2738587"/>
                    <a:gd name="connsiteY20" fmla="*/ 254793 h 821531"/>
                    <a:gd name="connsiteX21" fmla="*/ 278606 w 2738587"/>
                    <a:gd name="connsiteY21" fmla="*/ 230981 h 821531"/>
                    <a:gd name="connsiteX22" fmla="*/ 285750 w 2738587"/>
                    <a:gd name="connsiteY22" fmla="*/ 214312 h 821531"/>
                    <a:gd name="connsiteX23" fmla="*/ 302418 w 2738587"/>
                    <a:gd name="connsiteY23" fmla="*/ 192881 h 821531"/>
                    <a:gd name="connsiteX24" fmla="*/ 316706 w 2738587"/>
                    <a:gd name="connsiteY24" fmla="*/ 195262 h 821531"/>
                    <a:gd name="connsiteX25" fmla="*/ 345281 w 2738587"/>
                    <a:gd name="connsiteY25" fmla="*/ 219075 h 821531"/>
                    <a:gd name="connsiteX26" fmla="*/ 350043 w 2738587"/>
                    <a:gd name="connsiteY26" fmla="*/ 228600 h 821531"/>
                    <a:gd name="connsiteX27" fmla="*/ 354806 w 2738587"/>
                    <a:gd name="connsiteY27" fmla="*/ 240506 h 821531"/>
                    <a:gd name="connsiteX28" fmla="*/ 373856 w 2738587"/>
                    <a:gd name="connsiteY28" fmla="*/ 261937 h 821531"/>
                    <a:gd name="connsiteX29" fmla="*/ 388143 w 2738587"/>
                    <a:gd name="connsiteY29" fmla="*/ 288131 h 821531"/>
                    <a:gd name="connsiteX30" fmla="*/ 395287 w 2738587"/>
                    <a:gd name="connsiteY30" fmla="*/ 290512 h 821531"/>
                    <a:gd name="connsiteX31" fmla="*/ 407193 w 2738587"/>
                    <a:gd name="connsiteY31" fmla="*/ 280987 h 821531"/>
                    <a:gd name="connsiteX32" fmla="*/ 416718 w 2738587"/>
                    <a:gd name="connsiteY32" fmla="*/ 264318 h 821531"/>
                    <a:gd name="connsiteX33" fmla="*/ 428625 w 2738587"/>
                    <a:gd name="connsiteY33" fmla="*/ 247650 h 821531"/>
                    <a:gd name="connsiteX34" fmla="*/ 435768 w 2738587"/>
                    <a:gd name="connsiteY34" fmla="*/ 242887 h 821531"/>
                    <a:gd name="connsiteX35" fmla="*/ 450056 w 2738587"/>
                    <a:gd name="connsiteY35" fmla="*/ 230981 h 821531"/>
                    <a:gd name="connsiteX36" fmla="*/ 461962 w 2738587"/>
                    <a:gd name="connsiteY36" fmla="*/ 233362 h 821531"/>
                    <a:gd name="connsiteX37" fmla="*/ 473868 w 2738587"/>
                    <a:gd name="connsiteY37" fmla="*/ 252412 h 821531"/>
                    <a:gd name="connsiteX38" fmla="*/ 476250 w 2738587"/>
                    <a:gd name="connsiteY38" fmla="*/ 261937 h 821531"/>
                    <a:gd name="connsiteX39" fmla="*/ 483393 w 2738587"/>
                    <a:gd name="connsiteY39" fmla="*/ 269081 h 821531"/>
                    <a:gd name="connsiteX40" fmla="*/ 485775 w 2738587"/>
                    <a:gd name="connsiteY40" fmla="*/ 280987 h 821531"/>
                    <a:gd name="connsiteX41" fmla="*/ 492918 w 2738587"/>
                    <a:gd name="connsiteY41" fmla="*/ 311943 h 821531"/>
                    <a:gd name="connsiteX42" fmla="*/ 504825 w 2738587"/>
                    <a:gd name="connsiteY42" fmla="*/ 328612 h 821531"/>
                    <a:gd name="connsiteX43" fmla="*/ 507206 w 2738587"/>
                    <a:gd name="connsiteY43" fmla="*/ 335756 h 821531"/>
                    <a:gd name="connsiteX44" fmla="*/ 511968 w 2738587"/>
                    <a:gd name="connsiteY44" fmla="*/ 345281 h 821531"/>
                    <a:gd name="connsiteX45" fmla="*/ 547687 w 2738587"/>
                    <a:gd name="connsiteY45" fmla="*/ 409575 h 821531"/>
                    <a:gd name="connsiteX46" fmla="*/ 583406 w 2738587"/>
                    <a:gd name="connsiteY46" fmla="*/ 483393 h 821531"/>
                    <a:gd name="connsiteX47" fmla="*/ 602456 w 2738587"/>
                    <a:gd name="connsiteY47" fmla="*/ 457200 h 821531"/>
                    <a:gd name="connsiteX48" fmla="*/ 616743 w 2738587"/>
                    <a:gd name="connsiteY48" fmla="*/ 433387 h 821531"/>
                    <a:gd name="connsiteX49" fmla="*/ 623887 w 2738587"/>
                    <a:gd name="connsiteY49" fmla="*/ 423862 h 821531"/>
                    <a:gd name="connsiteX50" fmla="*/ 635793 w 2738587"/>
                    <a:gd name="connsiteY50" fmla="*/ 395287 h 821531"/>
                    <a:gd name="connsiteX51" fmla="*/ 642937 w 2738587"/>
                    <a:gd name="connsiteY51" fmla="*/ 392906 h 821531"/>
                    <a:gd name="connsiteX52" fmla="*/ 666750 w 2738587"/>
                    <a:gd name="connsiteY52" fmla="*/ 435768 h 821531"/>
                    <a:gd name="connsiteX53" fmla="*/ 690562 w 2738587"/>
                    <a:gd name="connsiteY53" fmla="*/ 483393 h 821531"/>
                    <a:gd name="connsiteX54" fmla="*/ 700087 w 2738587"/>
                    <a:gd name="connsiteY54" fmla="*/ 488156 h 821531"/>
                    <a:gd name="connsiteX55" fmla="*/ 704850 w 2738587"/>
                    <a:gd name="connsiteY55" fmla="*/ 481012 h 821531"/>
                    <a:gd name="connsiteX56" fmla="*/ 723900 w 2738587"/>
                    <a:gd name="connsiteY56" fmla="*/ 440531 h 821531"/>
                    <a:gd name="connsiteX57" fmla="*/ 738187 w 2738587"/>
                    <a:gd name="connsiteY57" fmla="*/ 457200 h 821531"/>
                    <a:gd name="connsiteX58" fmla="*/ 740568 w 2738587"/>
                    <a:gd name="connsiteY58" fmla="*/ 466725 h 821531"/>
                    <a:gd name="connsiteX59" fmla="*/ 747712 w 2738587"/>
                    <a:gd name="connsiteY59" fmla="*/ 473868 h 821531"/>
                    <a:gd name="connsiteX60" fmla="*/ 821531 w 2738587"/>
                    <a:gd name="connsiteY60" fmla="*/ 595312 h 821531"/>
                    <a:gd name="connsiteX61" fmla="*/ 852487 w 2738587"/>
                    <a:gd name="connsiteY61" fmla="*/ 640556 h 821531"/>
                    <a:gd name="connsiteX62" fmla="*/ 864393 w 2738587"/>
                    <a:gd name="connsiteY62" fmla="*/ 654843 h 821531"/>
                    <a:gd name="connsiteX63" fmla="*/ 873918 w 2738587"/>
                    <a:gd name="connsiteY63" fmla="*/ 657225 h 821531"/>
                    <a:gd name="connsiteX64" fmla="*/ 885825 w 2738587"/>
                    <a:gd name="connsiteY64" fmla="*/ 650081 h 821531"/>
                    <a:gd name="connsiteX65" fmla="*/ 909637 w 2738587"/>
                    <a:gd name="connsiteY65" fmla="*/ 621506 h 821531"/>
                    <a:gd name="connsiteX66" fmla="*/ 923925 w 2738587"/>
                    <a:gd name="connsiteY66" fmla="*/ 581025 h 821531"/>
                    <a:gd name="connsiteX67" fmla="*/ 938212 w 2738587"/>
                    <a:gd name="connsiteY67" fmla="*/ 552450 h 821531"/>
                    <a:gd name="connsiteX68" fmla="*/ 947737 w 2738587"/>
                    <a:gd name="connsiteY68" fmla="*/ 514350 h 821531"/>
                    <a:gd name="connsiteX69" fmla="*/ 950118 w 2738587"/>
                    <a:gd name="connsiteY69" fmla="*/ 459581 h 821531"/>
                    <a:gd name="connsiteX70" fmla="*/ 954881 w 2738587"/>
                    <a:gd name="connsiteY70" fmla="*/ 447675 h 821531"/>
                    <a:gd name="connsiteX71" fmla="*/ 957262 w 2738587"/>
                    <a:gd name="connsiteY71" fmla="*/ 440531 h 821531"/>
                    <a:gd name="connsiteX72" fmla="*/ 969168 w 2738587"/>
                    <a:gd name="connsiteY72" fmla="*/ 423862 h 821531"/>
                    <a:gd name="connsiteX73" fmla="*/ 976312 w 2738587"/>
                    <a:gd name="connsiteY73" fmla="*/ 411956 h 821531"/>
                    <a:gd name="connsiteX74" fmla="*/ 995362 w 2738587"/>
                    <a:gd name="connsiteY74" fmla="*/ 414337 h 821531"/>
                    <a:gd name="connsiteX75" fmla="*/ 1002506 w 2738587"/>
                    <a:gd name="connsiteY75" fmla="*/ 419100 h 821531"/>
                    <a:gd name="connsiteX76" fmla="*/ 1009650 w 2738587"/>
                    <a:gd name="connsiteY76" fmla="*/ 421481 h 821531"/>
                    <a:gd name="connsiteX77" fmla="*/ 1021556 w 2738587"/>
                    <a:gd name="connsiteY77" fmla="*/ 428625 h 821531"/>
                    <a:gd name="connsiteX78" fmla="*/ 1042987 w 2738587"/>
                    <a:gd name="connsiteY78" fmla="*/ 423862 h 821531"/>
                    <a:gd name="connsiteX79" fmla="*/ 1050131 w 2738587"/>
                    <a:gd name="connsiteY79" fmla="*/ 411956 h 821531"/>
                    <a:gd name="connsiteX80" fmla="*/ 1059656 w 2738587"/>
                    <a:gd name="connsiteY80" fmla="*/ 381000 h 821531"/>
                    <a:gd name="connsiteX81" fmla="*/ 1062037 w 2738587"/>
                    <a:gd name="connsiteY81" fmla="*/ 364331 h 821531"/>
                    <a:gd name="connsiteX82" fmla="*/ 1066800 w 2738587"/>
                    <a:gd name="connsiteY82" fmla="*/ 335756 h 821531"/>
                    <a:gd name="connsiteX83" fmla="*/ 1069181 w 2738587"/>
                    <a:gd name="connsiteY83" fmla="*/ 304800 h 821531"/>
                    <a:gd name="connsiteX84" fmla="*/ 1083468 w 2738587"/>
                    <a:gd name="connsiteY84" fmla="*/ 288131 h 821531"/>
                    <a:gd name="connsiteX85" fmla="*/ 1095375 w 2738587"/>
                    <a:gd name="connsiteY85" fmla="*/ 271462 h 821531"/>
                    <a:gd name="connsiteX86" fmla="*/ 1102518 w 2738587"/>
                    <a:gd name="connsiteY86" fmla="*/ 266700 h 821531"/>
                    <a:gd name="connsiteX87" fmla="*/ 1112043 w 2738587"/>
                    <a:gd name="connsiteY87" fmla="*/ 259556 h 821531"/>
                    <a:gd name="connsiteX88" fmla="*/ 1114425 w 2738587"/>
                    <a:gd name="connsiteY88" fmla="*/ 252412 h 821531"/>
                    <a:gd name="connsiteX89" fmla="*/ 1138237 w 2738587"/>
                    <a:gd name="connsiteY89" fmla="*/ 230981 h 821531"/>
                    <a:gd name="connsiteX90" fmla="*/ 1145381 w 2738587"/>
                    <a:gd name="connsiteY90" fmla="*/ 221456 h 821531"/>
                    <a:gd name="connsiteX91" fmla="*/ 1157287 w 2738587"/>
                    <a:gd name="connsiteY91" fmla="*/ 202406 h 821531"/>
                    <a:gd name="connsiteX92" fmla="*/ 1162050 w 2738587"/>
                    <a:gd name="connsiteY92" fmla="*/ 180975 h 821531"/>
                    <a:gd name="connsiteX93" fmla="*/ 1169193 w 2738587"/>
                    <a:gd name="connsiteY93" fmla="*/ 176212 h 821531"/>
                    <a:gd name="connsiteX94" fmla="*/ 1176337 w 2738587"/>
                    <a:gd name="connsiteY94" fmla="*/ 180975 h 821531"/>
                    <a:gd name="connsiteX95" fmla="*/ 1181100 w 2738587"/>
                    <a:gd name="connsiteY95" fmla="*/ 190500 h 821531"/>
                    <a:gd name="connsiteX96" fmla="*/ 1183481 w 2738587"/>
                    <a:gd name="connsiteY96" fmla="*/ 197643 h 821531"/>
                    <a:gd name="connsiteX97" fmla="*/ 1195387 w 2738587"/>
                    <a:gd name="connsiteY97" fmla="*/ 226218 h 821531"/>
                    <a:gd name="connsiteX98" fmla="*/ 1197768 w 2738587"/>
                    <a:gd name="connsiteY98" fmla="*/ 235743 h 821531"/>
                    <a:gd name="connsiteX99" fmla="*/ 1207293 w 2738587"/>
                    <a:gd name="connsiteY99" fmla="*/ 245268 h 821531"/>
                    <a:gd name="connsiteX100" fmla="*/ 1212056 w 2738587"/>
                    <a:gd name="connsiteY100" fmla="*/ 254793 h 821531"/>
                    <a:gd name="connsiteX101" fmla="*/ 1216818 w 2738587"/>
                    <a:gd name="connsiteY101" fmla="*/ 261937 h 821531"/>
                    <a:gd name="connsiteX102" fmla="*/ 1221581 w 2738587"/>
                    <a:gd name="connsiteY102" fmla="*/ 271462 h 821531"/>
                    <a:gd name="connsiteX103" fmla="*/ 1233487 w 2738587"/>
                    <a:gd name="connsiteY103" fmla="*/ 290512 h 821531"/>
                    <a:gd name="connsiteX104" fmla="*/ 1276350 w 2738587"/>
                    <a:gd name="connsiteY104" fmla="*/ 233362 h 821531"/>
                    <a:gd name="connsiteX105" fmla="*/ 1290637 w 2738587"/>
                    <a:gd name="connsiteY105" fmla="*/ 216693 h 821531"/>
                    <a:gd name="connsiteX106" fmla="*/ 1293018 w 2738587"/>
                    <a:gd name="connsiteY106" fmla="*/ 209550 h 821531"/>
                    <a:gd name="connsiteX107" fmla="*/ 1307306 w 2738587"/>
                    <a:gd name="connsiteY107" fmla="*/ 195262 h 821531"/>
                    <a:gd name="connsiteX108" fmla="*/ 1326356 w 2738587"/>
                    <a:gd name="connsiteY108" fmla="*/ 207168 h 821531"/>
                    <a:gd name="connsiteX109" fmla="*/ 1333500 w 2738587"/>
                    <a:gd name="connsiteY109" fmla="*/ 233362 h 821531"/>
                    <a:gd name="connsiteX110" fmla="*/ 1338262 w 2738587"/>
                    <a:gd name="connsiteY110" fmla="*/ 245268 h 821531"/>
                    <a:gd name="connsiteX111" fmla="*/ 1343025 w 2738587"/>
                    <a:gd name="connsiteY111" fmla="*/ 261937 h 821531"/>
                    <a:gd name="connsiteX112" fmla="*/ 1345406 w 2738587"/>
                    <a:gd name="connsiteY112" fmla="*/ 280987 h 821531"/>
                    <a:gd name="connsiteX113" fmla="*/ 1347787 w 2738587"/>
                    <a:gd name="connsiteY113" fmla="*/ 304800 h 821531"/>
                    <a:gd name="connsiteX114" fmla="*/ 1362075 w 2738587"/>
                    <a:gd name="connsiteY114" fmla="*/ 342900 h 821531"/>
                    <a:gd name="connsiteX115" fmla="*/ 1369218 w 2738587"/>
                    <a:gd name="connsiteY115" fmla="*/ 359568 h 821531"/>
                    <a:gd name="connsiteX116" fmla="*/ 1371600 w 2738587"/>
                    <a:gd name="connsiteY116" fmla="*/ 369093 h 821531"/>
                    <a:gd name="connsiteX117" fmla="*/ 1385887 w 2738587"/>
                    <a:gd name="connsiteY117" fmla="*/ 381000 h 821531"/>
                    <a:gd name="connsiteX118" fmla="*/ 1397793 w 2738587"/>
                    <a:gd name="connsiteY118" fmla="*/ 421481 h 821531"/>
                    <a:gd name="connsiteX119" fmla="*/ 1404937 w 2738587"/>
                    <a:gd name="connsiteY119" fmla="*/ 445293 h 821531"/>
                    <a:gd name="connsiteX120" fmla="*/ 1412081 w 2738587"/>
                    <a:gd name="connsiteY120" fmla="*/ 450056 h 821531"/>
                    <a:gd name="connsiteX121" fmla="*/ 1421606 w 2738587"/>
                    <a:gd name="connsiteY121" fmla="*/ 492918 h 821531"/>
                    <a:gd name="connsiteX122" fmla="*/ 1426368 w 2738587"/>
                    <a:gd name="connsiteY122" fmla="*/ 531018 h 821531"/>
                    <a:gd name="connsiteX123" fmla="*/ 1433512 w 2738587"/>
                    <a:gd name="connsiteY123" fmla="*/ 547687 h 821531"/>
                    <a:gd name="connsiteX124" fmla="*/ 1440656 w 2738587"/>
                    <a:gd name="connsiteY124" fmla="*/ 557212 h 821531"/>
                    <a:gd name="connsiteX125" fmla="*/ 1447800 w 2738587"/>
                    <a:gd name="connsiteY125" fmla="*/ 576262 h 821531"/>
                    <a:gd name="connsiteX126" fmla="*/ 1466850 w 2738587"/>
                    <a:gd name="connsiteY126" fmla="*/ 557212 h 821531"/>
                    <a:gd name="connsiteX127" fmla="*/ 1483518 w 2738587"/>
                    <a:gd name="connsiteY127" fmla="*/ 523875 h 821531"/>
                    <a:gd name="connsiteX128" fmla="*/ 1490662 w 2738587"/>
                    <a:gd name="connsiteY128" fmla="*/ 509587 h 821531"/>
                    <a:gd name="connsiteX129" fmla="*/ 1500187 w 2738587"/>
                    <a:gd name="connsiteY129" fmla="*/ 500062 h 821531"/>
                    <a:gd name="connsiteX130" fmla="*/ 1521618 w 2738587"/>
                    <a:gd name="connsiteY130" fmla="*/ 473868 h 821531"/>
                    <a:gd name="connsiteX131" fmla="*/ 1528762 w 2738587"/>
                    <a:gd name="connsiteY131" fmla="*/ 471487 h 821531"/>
                    <a:gd name="connsiteX132" fmla="*/ 1543050 w 2738587"/>
                    <a:gd name="connsiteY132" fmla="*/ 516731 h 821531"/>
                    <a:gd name="connsiteX133" fmla="*/ 1552575 w 2738587"/>
                    <a:gd name="connsiteY133" fmla="*/ 557212 h 821531"/>
                    <a:gd name="connsiteX134" fmla="*/ 1566862 w 2738587"/>
                    <a:gd name="connsiteY134" fmla="*/ 600075 h 821531"/>
                    <a:gd name="connsiteX135" fmla="*/ 1574006 w 2738587"/>
                    <a:gd name="connsiteY135" fmla="*/ 623887 h 821531"/>
                    <a:gd name="connsiteX136" fmla="*/ 1576387 w 2738587"/>
                    <a:gd name="connsiteY136" fmla="*/ 635793 h 821531"/>
                    <a:gd name="connsiteX137" fmla="*/ 1581150 w 2738587"/>
                    <a:gd name="connsiteY137" fmla="*/ 650081 h 821531"/>
                    <a:gd name="connsiteX138" fmla="*/ 1585912 w 2738587"/>
                    <a:gd name="connsiteY138" fmla="*/ 666750 h 821531"/>
                    <a:gd name="connsiteX139" fmla="*/ 1588293 w 2738587"/>
                    <a:gd name="connsiteY139" fmla="*/ 683418 h 821531"/>
                    <a:gd name="connsiteX140" fmla="*/ 1600200 w 2738587"/>
                    <a:gd name="connsiteY140" fmla="*/ 711993 h 821531"/>
                    <a:gd name="connsiteX141" fmla="*/ 1609725 w 2738587"/>
                    <a:gd name="connsiteY141" fmla="*/ 728662 h 821531"/>
                    <a:gd name="connsiteX142" fmla="*/ 1628775 w 2738587"/>
                    <a:gd name="connsiteY142" fmla="*/ 764381 h 821531"/>
                    <a:gd name="connsiteX143" fmla="*/ 1638300 w 2738587"/>
                    <a:gd name="connsiteY143" fmla="*/ 762000 h 821531"/>
                    <a:gd name="connsiteX144" fmla="*/ 1645443 w 2738587"/>
                    <a:gd name="connsiteY144" fmla="*/ 757237 h 821531"/>
                    <a:gd name="connsiteX145" fmla="*/ 1674018 w 2738587"/>
                    <a:gd name="connsiteY145" fmla="*/ 723900 h 821531"/>
                    <a:gd name="connsiteX146" fmla="*/ 1685925 w 2738587"/>
                    <a:gd name="connsiteY146" fmla="*/ 731043 h 821531"/>
                    <a:gd name="connsiteX147" fmla="*/ 1690687 w 2738587"/>
                    <a:gd name="connsiteY147" fmla="*/ 738187 h 821531"/>
                    <a:gd name="connsiteX148" fmla="*/ 1697831 w 2738587"/>
                    <a:gd name="connsiteY148" fmla="*/ 742950 h 821531"/>
                    <a:gd name="connsiteX149" fmla="*/ 1714500 w 2738587"/>
                    <a:gd name="connsiteY149" fmla="*/ 764381 h 821531"/>
                    <a:gd name="connsiteX150" fmla="*/ 1721643 w 2738587"/>
                    <a:gd name="connsiteY150" fmla="*/ 769143 h 821531"/>
                    <a:gd name="connsiteX151" fmla="*/ 1735931 w 2738587"/>
                    <a:gd name="connsiteY151" fmla="*/ 785812 h 821531"/>
                    <a:gd name="connsiteX152" fmla="*/ 1771650 w 2738587"/>
                    <a:gd name="connsiteY152" fmla="*/ 821531 h 821531"/>
                    <a:gd name="connsiteX153" fmla="*/ 1785937 w 2738587"/>
                    <a:gd name="connsiteY153" fmla="*/ 809625 h 821531"/>
                    <a:gd name="connsiteX154" fmla="*/ 1807368 w 2738587"/>
                    <a:gd name="connsiteY154" fmla="*/ 783431 h 821531"/>
                    <a:gd name="connsiteX155" fmla="*/ 1843087 w 2738587"/>
                    <a:gd name="connsiteY155" fmla="*/ 771525 h 821531"/>
                    <a:gd name="connsiteX156" fmla="*/ 1857375 w 2738587"/>
                    <a:gd name="connsiteY156" fmla="*/ 759618 h 821531"/>
                    <a:gd name="connsiteX157" fmla="*/ 1874043 w 2738587"/>
                    <a:gd name="connsiteY157" fmla="*/ 731043 h 821531"/>
                    <a:gd name="connsiteX158" fmla="*/ 1876425 w 2738587"/>
                    <a:gd name="connsiteY158" fmla="*/ 721518 h 821531"/>
                    <a:gd name="connsiteX159" fmla="*/ 1895475 w 2738587"/>
                    <a:gd name="connsiteY159" fmla="*/ 681037 h 821531"/>
                    <a:gd name="connsiteX160" fmla="*/ 1931193 w 2738587"/>
                    <a:gd name="connsiteY160" fmla="*/ 597693 h 821531"/>
                    <a:gd name="connsiteX161" fmla="*/ 1957387 w 2738587"/>
                    <a:gd name="connsiteY161" fmla="*/ 540543 h 821531"/>
                    <a:gd name="connsiteX162" fmla="*/ 1964531 w 2738587"/>
                    <a:gd name="connsiteY162" fmla="*/ 516731 h 821531"/>
                    <a:gd name="connsiteX163" fmla="*/ 1971675 w 2738587"/>
                    <a:gd name="connsiteY163" fmla="*/ 385762 h 821531"/>
                    <a:gd name="connsiteX164" fmla="*/ 1978818 w 2738587"/>
                    <a:gd name="connsiteY164" fmla="*/ 371475 h 821531"/>
                    <a:gd name="connsiteX165" fmla="*/ 1988343 w 2738587"/>
                    <a:gd name="connsiteY165" fmla="*/ 357187 h 821531"/>
                    <a:gd name="connsiteX166" fmla="*/ 1993106 w 2738587"/>
                    <a:gd name="connsiteY166" fmla="*/ 347662 h 821531"/>
                    <a:gd name="connsiteX167" fmla="*/ 2000250 w 2738587"/>
                    <a:gd name="connsiteY167" fmla="*/ 345281 h 821531"/>
                    <a:gd name="connsiteX168" fmla="*/ 2007393 w 2738587"/>
                    <a:gd name="connsiteY168" fmla="*/ 350043 h 821531"/>
                    <a:gd name="connsiteX169" fmla="*/ 2019300 w 2738587"/>
                    <a:gd name="connsiteY169" fmla="*/ 371475 h 821531"/>
                    <a:gd name="connsiteX170" fmla="*/ 2024062 w 2738587"/>
                    <a:gd name="connsiteY170" fmla="*/ 378618 h 821531"/>
                    <a:gd name="connsiteX171" fmla="*/ 2033587 w 2738587"/>
                    <a:gd name="connsiteY171" fmla="*/ 404812 h 821531"/>
                    <a:gd name="connsiteX172" fmla="*/ 2040731 w 2738587"/>
                    <a:gd name="connsiteY172" fmla="*/ 416718 h 821531"/>
                    <a:gd name="connsiteX173" fmla="*/ 2045493 w 2738587"/>
                    <a:gd name="connsiteY173" fmla="*/ 371475 h 821531"/>
                    <a:gd name="connsiteX174" fmla="*/ 2059781 w 2738587"/>
                    <a:gd name="connsiteY174" fmla="*/ 328612 h 821531"/>
                    <a:gd name="connsiteX175" fmla="*/ 2105025 w 2738587"/>
                    <a:gd name="connsiteY175" fmla="*/ 219075 h 821531"/>
                    <a:gd name="connsiteX176" fmla="*/ 2138362 w 2738587"/>
                    <a:gd name="connsiteY176" fmla="*/ 145256 h 821531"/>
                    <a:gd name="connsiteX177" fmla="*/ 2150268 w 2738587"/>
                    <a:gd name="connsiteY177" fmla="*/ 135731 h 821531"/>
                    <a:gd name="connsiteX178" fmla="*/ 2164556 w 2738587"/>
                    <a:gd name="connsiteY178" fmla="*/ 147637 h 821531"/>
                    <a:gd name="connsiteX179" fmla="*/ 2171700 w 2738587"/>
                    <a:gd name="connsiteY179" fmla="*/ 152400 h 821531"/>
                    <a:gd name="connsiteX180" fmla="*/ 2183606 w 2738587"/>
                    <a:gd name="connsiteY180" fmla="*/ 164306 h 821531"/>
                    <a:gd name="connsiteX181" fmla="*/ 2195512 w 2738587"/>
                    <a:gd name="connsiteY181" fmla="*/ 178593 h 821531"/>
                    <a:gd name="connsiteX182" fmla="*/ 2197893 w 2738587"/>
                    <a:gd name="connsiteY182" fmla="*/ 197643 h 821531"/>
                    <a:gd name="connsiteX183" fmla="*/ 2205037 w 2738587"/>
                    <a:gd name="connsiteY183" fmla="*/ 188118 h 821531"/>
                    <a:gd name="connsiteX184" fmla="*/ 2207418 w 2738587"/>
                    <a:gd name="connsiteY184" fmla="*/ 178593 h 821531"/>
                    <a:gd name="connsiteX185" fmla="*/ 2214562 w 2738587"/>
                    <a:gd name="connsiteY185" fmla="*/ 159543 h 821531"/>
                    <a:gd name="connsiteX186" fmla="*/ 2221706 w 2738587"/>
                    <a:gd name="connsiteY186" fmla="*/ 128587 h 821531"/>
                    <a:gd name="connsiteX187" fmla="*/ 2231231 w 2738587"/>
                    <a:gd name="connsiteY187" fmla="*/ 111918 h 821531"/>
                    <a:gd name="connsiteX188" fmla="*/ 2235993 w 2738587"/>
                    <a:gd name="connsiteY188" fmla="*/ 97631 h 821531"/>
                    <a:gd name="connsiteX189" fmla="*/ 2240756 w 2738587"/>
                    <a:gd name="connsiteY189" fmla="*/ 88106 h 821531"/>
                    <a:gd name="connsiteX190" fmla="*/ 2250281 w 2738587"/>
                    <a:gd name="connsiteY190" fmla="*/ 66675 h 821531"/>
                    <a:gd name="connsiteX191" fmla="*/ 2255043 w 2738587"/>
                    <a:gd name="connsiteY191" fmla="*/ 59531 h 821531"/>
                    <a:gd name="connsiteX192" fmla="*/ 2274093 w 2738587"/>
                    <a:gd name="connsiteY192" fmla="*/ 26193 h 821531"/>
                    <a:gd name="connsiteX193" fmla="*/ 2290762 w 2738587"/>
                    <a:gd name="connsiteY193" fmla="*/ 0 h 821531"/>
                    <a:gd name="connsiteX194" fmla="*/ 2309812 w 2738587"/>
                    <a:gd name="connsiteY194" fmla="*/ 9525 h 821531"/>
                    <a:gd name="connsiteX195" fmla="*/ 2343150 w 2738587"/>
                    <a:gd name="connsiteY195" fmla="*/ 71437 h 821531"/>
                    <a:gd name="connsiteX196" fmla="*/ 2350293 w 2738587"/>
                    <a:gd name="connsiteY196" fmla="*/ 88106 h 821531"/>
                    <a:gd name="connsiteX197" fmla="*/ 2359818 w 2738587"/>
                    <a:gd name="connsiteY197" fmla="*/ 100012 h 821531"/>
                    <a:gd name="connsiteX198" fmla="*/ 2362200 w 2738587"/>
                    <a:gd name="connsiteY198" fmla="*/ 109537 h 821531"/>
                    <a:gd name="connsiteX199" fmla="*/ 2369343 w 2738587"/>
                    <a:gd name="connsiteY199" fmla="*/ 119062 h 821531"/>
                    <a:gd name="connsiteX200" fmla="*/ 2374106 w 2738587"/>
                    <a:gd name="connsiteY200" fmla="*/ 126206 h 821531"/>
                    <a:gd name="connsiteX201" fmla="*/ 2386012 w 2738587"/>
                    <a:gd name="connsiteY201" fmla="*/ 119062 h 821531"/>
                    <a:gd name="connsiteX202" fmla="*/ 2395537 w 2738587"/>
                    <a:gd name="connsiteY202" fmla="*/ 100012 h 821531"/>
                    <a:gd name="connsiteX203" fmla="*/ 2407443 w 2738587"/>
                    <a:gd name="connsiteY203" fmla="*/ 83343 h 821531"/>
                    <a:gd name="connsiteX204" fmla="*/ 2421731 w 2738587"/>
                    <a:gd name="connsiteY204" fmla="*/ 78581 h 821531"/>
                    <a:gd name="connsiteX205" fmla="*/ 2431256 w 2738587"/>
                    <a:gd name="connsiteY205" fmla="*/ 119062 h 821531"/>
                    <a:gd name="connsiteX206" fmla="*/ 2438400 w 2738587"/>
                    <a:gd name="connsiteY206" fmla="*/ 135731 h 821531"/>
                    <a:gd name="connsiteX207" fmla="*/ 2457450 w 2738587"/>
                    <a:gd name="connsiteY207" fmla="*/ 207168 h 821531"/>
                    <a:gd name="connsiteX208" fmla="*/ 2459831 w 2738587"/>
                    <a:gd name="connsiteY208" fmla="*/ 235743 h 821531"/>
                    <a:gd name="connsiteX209" fmla="*/ 2469356 w 2738587"/>
                    <a:gd name="connsiteY209" fmla="*/ 280987 h 821531"/>
                    <a:gd name="connsiteX210" fmla="*/ 2478881 w 2738587"/>
                    <a:gd name="connsiteY210" fmla="*/ 333375 h 821531"/>
                    <a:gd name="connsiteX211" fmla="*/ 2483643 w 2738587"/>
                    <a:gd name="connsiteY211" fmla="*/ 364331 h 821531"/>
                    <a:gd name="connsiteX212" fmla="*/ 2497931 w 2738587"/>
                    <a:gd name="connsiteY212" fmla="*/ 411956 h 821531"/>
                    <a:gd name="connsiteX213" fmla="*/ 2500312 w 2738587"/>
                    <a:gd name="connsiteY213" fmla="*/ 421481 h 821531"/>
                    <a:gd name="connsiteX214" fmla="*/ 2512218 w 2738587"/>
                    <a:gd name="connsiteY214" fmla="*/ 447675 h 821531"/>
                    <a:gd name="connsiteX215" fmla="*/ 2521743 w 2738587"/>
                    <a:gd name="connsiteY215" fmla="*/ 481012 h 821531"/>
                    <a:gd name="connsiteX216" fmla="*/ 2524125 w 2738587"/>
                    <a:gd name="connsiteY216" fmla="*/ 500062 h 821531"/>
                    <a:gd name="connsiteX217" fmla="*/ 2526506 w 2738587"/>
                    <a:gd name="connsiteY217" fmla="*/ 509587 h 821531"/>
                    <a:gd name="connsiteX218" fmla="*/ 2536031 w 2738587"/>
                    <a:gd name="connsiteY218" fmla="*/ 485775 h 821531"/>
                    <a:gd name="connsiteX219" fmla="*/ 2543175 w 2738587"/>
                    <a:gd name="connsiteY219" fmla="*/ 473868 h 821531"/>
                    <a:gd name="connsiteX220" fmla="*/ 2547937 w 2738587"/>
                    <a:gd name="connsiteY220" fmla="*/ 464343 h 821531"/>
                    <a:gd name="connsiteX221" fmla="*/ 2557462 w 2738587"/>
                    <a:gd name="connsiteY221" fmla="*/ 466725 h 821531"/>
                    <a:gd name="connsiteX222" fmla="*/ 2562225 w 2738587"/>
                    <a:gd name="connsiteY222" fmla="*/ 481012 h 821531"/>
                    <a:gd name="connsiteX223" fmla="*/ 2566987 w 2738587"/>
                    <a:gd name="connsiteY223" fmla="*/ 507206 h 821531"/>
                    <a:gd name="connsiteX224" fmla="*/ 2571750 w 2738587"/>
                    <a:gd name="connsiteY224" fmla="*/ 516731 h 821531"/>
                    <a:gd name="connsiteX225" fmla="*/ 2576512 w 2738587"/>
                    <a:gd name="connsiteY225" fmla="*/ 542925 h 821531"/>
                    <a:gd name="connsiteX226" fmla="*/ 2586037 w 2738587"/>
                    <a:gd name="connsiteY226" fmla="*/ 557212 h 821531"/>
                    <a:gd name="connsiteX227" fmla="*/ 2588418 w 2738587"/>
                    <a:gd name="connsiteY227" fmla="*/ 566737 h 821531"/>
                    <a:gd name="connsiteX228" fmla="*/ 2593181 w 2738587"/>
                    <a:gd name="connsiteY228" fmla="*/ 588168 h 821531"/>
                    <a:gd name="connsiteX229" fmla="*/ 2597943 w 2738587"/>
                    <a:gd name="connsiteY229" fmla="*/ 600075 h 821531"/>
                    <a:gd name="connsiteX230" fmla="*/ 2607468 w 2738587"/>
                    <a:gd name="connsiteY230" fmla="*/ 595312 h 821531"/>
                    <a:gd name="connsiteX231" fmla="*/ 2619375 w 2738587"/>
                    <a:gd name="connsiteY231" fmla="*/ 576262 h 821531"/>
                    <a:gd name="connsiteX232" fmla="*/ 2633662 w 2738587"/>
                    <a:gd name="connsiteY232" fmla="*/ 573881 h 821531"/>
                    <a:gd name="connsiteX233" fmla="*/ 2647950 w 2738587"/>
                    <a:gd name="connsiteY233" fmla="*/ 576262 h 821531"/>
                    <a:gd name="connsiteX234" fmla="*/ 2650331 w 2738587"/>
                    <a:gd name="connsiteY234" fmla="*/ 592931 h 821531"/>
                    <a:gd name="connsiteX235" fmla="*/ 2655093 w 2738587"/>
                    <a:gd name="connsiteY235" fmla="*/ 604837 h 821531"/>
                    <a:gd name="connsiteX236" fmla="*/ 2659856 w 2738587"/>
                    <a:gd name="connsiteY236" fmla="*/ 654843 h 821531"/>
                    <a:gd name="connsiteX237" fmla="*/ 2667000 w 2738587"/>
                    <a:gd name="connsiteY237" fmla="*/ 676275 h 821531"/>
                    <a:gd name="connsiteX238" fmla="*/ 2674143 w 2738587"/>
                    <a:gd name="connsiteY238" fmla="*/ 726281 h 821531"/>
                    <a:gd name="connsiteX239" fmla="*/ 2678906 w 2738587"/>
                    <a:gd name="connsiteY239" fmla="*/ 738187 h 821531"/>
                    <a:gd name="connsiteX240" fmla="*/ 2681287 w 2738587"/>
                    <a:gd name="connsiteY240" fmla="*/ 762000 h 821531"/>
                    <a:gd name="connsiteX241" fmla="*/ 2705100 w 2738587"/>
                    <a:gd name="connsiteY241" fmla="*/ 747712 h 821531"/>
                    <a:gd name="connsiteX242" fmla="*/ 2709862 w 2738587"/>
                    <a:gd name="connsiteY242" fmla="*/ 731043 h 821531"/>
                    <a:gd name="connsiteX243" fmla="*/ 2717006 w 2738587"/>
                    <a:gd name="connsiteY243" fmla="*/ 733425 h 821531"/>
                    <a:gd name="connsiteX244" fmla="*/ 2719387 w 2738587"/>
                    <a:gd name="connsiteY244" fmla="*/ 747712 h 821531"/>
                    <a:gd name="connsiteX245" fmla="*/ 2728912 w 2738587"/>
                    <a:gd name="connsiteY245" fmla="*/ 766762 h 821531"/>
                    <a:gd name="connsiteX246" fmla="*/ 2731293 w 2738587"/>
                    <a:gd name="connsiteY246" fmla="*/ 778668 h 821531"/>
                    <a:gd name="connsiteX247" fmla="*/ 2738437 w 2738587"/>
                    <a:gd name="connsiteY247" fmla="*/ 788193 h 821531"/>
                    <a:gd name="connsiteX248" fmla="*/ 2736056 w 2738587"/>
                    <a:gd name="connsiteY248" fmla="*/ 800100 h 821531"/>
                    <a:gd name="connsiteX0" fmla="*/ 0 w 2755255"/>
                    <a:gd name="connsiteY0" fmla="*/ 452438 h 821531"/>
                    <a:gd name="connsiteX1" fmla="*/ 42861 w 2755255"/>
                    <a:gd name="connsiteY1" fmla="*/ 392906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26218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26218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209549 w 2755255"/>
                    <a:gd name="connsiteY11" fmla="*/ 2286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3336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28636 w 2755255"/>
                    <a:gd name="connsiteY44" fmla="*/ 345281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16755 w 2755255"/>
                    <a:gd name="connsiteY54" fmla="*/ 488156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21518 w 2755255"/>
                    <a:gd name="connsiteY55" fmla="*/ 481012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7230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1955 w 2755255"/>
                    <a:gd name="connsiteY30" fmla="*/ 290512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404811 w 2755255"/>
                    <a:gd name="connsiteY29" fmla="*/ 28813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90524 w 2755255"/>
                    <a:gd name="connsiteY28" fmla="*/ 261937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71474 w 2755255"/>
                    <a:gd name="connsiteY27" fmla="*/ 240506 h 821531"/>
                    <a:gd name="connsiteX28" fmla="*/ 385762 w 2755255"/>
                    <a:gd name="connsiteY28" fmla="*/ 276224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61949 w 2755255"/>
                    <a:gd name="connsiteY27" fmla="*/ 304799 h 821531"/>
                    <a:gd name="connsiteX28" fmla="*/ 385762 w 2755255"/>
                    <a:gd name="connsiteY28" fmla="*/ 276224 h 821531"/>
                    <a:gd name="connsiteX29" fmla="*/ 397667 w 2755255"/>
                    <a:gd name="connsiteY29" fmla="*/ 345281 h 821531"/>
                    <a:gd name="connsiteX30" fmla="*/ 414337 w 2755255"/>
                    <a:gd name="connsiteY30" fmla="*/ 414337 h 821531"/>
                    <a:gd name="connsiteX31" fmla="*/ 423861 w 2755255"/>
                    <a:gd name="connsiteY31" fmla="*/ 280987 h 821531"/>
                    <a:gd name="connsiteX32" fmla="*/ 433386 w 2755255"/>
                    <a:gd name="connsiteY32" fmla="*/ 264318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23861 w 2755255"/>
                    <a:gd name="connsiteY32" fmla="*/ 280987 h 821531"/>
                    <a:gd name="connsiteX33" fmla="*/ 433386 w 2755255"/>
                    <a:gd name="connsiteY33" fmla="*/ 264318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33386 w 2755255"/>
                    <a:gd name="connsiteY33" fmla="*/ 264318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3374 w 2755255"/>
                    <a:gd name="connsiteY24" fmla="*/ 195262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61949 w 2755255"/>
                    <a:gd name="connsiteY25" fmla="*/ 219075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66711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0043 w 2755255"/>
                    <a:gd name="connsiteY27" fmla="*/ 269081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1949 w 2755255"/>
                    <a:gd name="connsiteY28" fmla="*/ 304799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85762 w 2755255"/>
                    <a:gd name="connsiteY29" fmla="*/ 276224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397667 w 2755255"/>
                    <a:gd name="connsiteY30" fmla="*/ 345281 h 821531"/>
                    <a:gd name="connsiteX31" fmla="*/ 414337 w 2755255"/>
                    <a:gd name="connsiteY31" fmla="*/ 414337 h 821531"/>
                    <a:gd name="connsiteX32" fmla="*/ 435767 w 2755255"/>
                    <a:gd name="connsiteY32" fmla="*/ 316706 h 821531"/>
                    <a:gd name="connsiteX33" fmla="*/ 442911 w 2755255"/>
                    <a:gd name="connsiteY33" fmla="*/ 266699 h 821531"/>
                    <a:gd name="connsiteX34" fmla="*/ 445293 w 2755255"/>
                    <a:gd name="connsiteY34" fmla="*/ 247650 h 821531"/>
                    <a:gd name="connsiteX35" fmla="*/ 452436 w 2755255"/>
                    <a:gd name="connsiteY35" fmla="*/ 242887 h 821531"/>
                    <a:gd name="connsiteX36" fmla="*/ 466724 w 2755255"/>
                    <a:gd name="connsiteY36" fmla="*/ 230981 h 821531"/>
                    <a:gd name="connsiteX37" fmla="*/ 478630 w 2755255"/>
                    <a:gd name="connsiteY37" fmla="*/ 233362 h 821531"/>
                    <a:gd name="connsiteX38" fmla="*/ 490536 w 2755255"/>
                    <a:gd name="connsiteY38" fmla="*/ 252412 h 821531"/>
                    <a:gd name="connsiteX39" fmla="*/ 492918 w 2755255"/>
                    <a:gd name="connsiteY39" fmla="*/ 261937 h 821531"/>
                    <a:gd name="connsiteX40" fmla="*/ 500061 w 2755255"/>
                    <a:gd name="connsiteY40" fmla="*/ 269081 h 821531"/>
                    <a:gd name="connsiteX41" fmla="*/ 502443 w 2755255"/>
                    <a:gd name="connsiteY41" fmla="*/ 280987 h 821531"/>
                    <a:gd name="connsiteX42" fmla="*/ 509586 w 2755255"/>
                    <a:gd name="connsiteY42" fmla="*/ 311943 h 821531"/>
                    <a:gd name="connsiteX43" fmla="*/ 521493 w 2755255"/>
                    <a:gd name="connsiteY43" fmla="*/ 328612 h 821531"/>
                    <a:gd name="connsiteX44" fmla="*/ 523874 w 2755255"/>
                    <a:gd name="connsiteY44" fmla="*/ 335756 h 821531"/>
                    <a:gd name="connsiteX45" fmla="*/ 538161 w 2755255"/>
                    <a:gd name="connsiteY45" fmla="*/ 357187 h 821531"/>
                    <a:gd name="connsiteX46" fmla="*/ 564355 w 2755255"/>
                    <a:gd name="connsiteY46" fmla="*/ 409575 h 821531"/>
                    <a:gd name="connsiteX47" fmla="*/ 600074 w 2755255"/>
                    <a:gd name="connsiteY47" fmla="*/ 483393 h 821531"/>
                    <a:gd name="connsiteX48" fmla="*/ 619124 w 2755255"/>
                    <a:gd name="connsiteY48" fmla="*/ 457200 h 821531"/>
                    <a:gd name="connsiteX49" fmla="*/ 633411 w 2755255"/>
                    <a:gd name="connsiteY49" fmla="*/ 433387 h 821531"/>
                    <a:gd name="connsiteX50" fmla="*/ 640555 w 2755255"/>
                    <a:gd name="connsiteY50" fmla="*/ 423862 h 821531"/>
                    <a:gd name="connsiteX51" fmla="*/ 652461 w 2755255"/>
                    <a:gd name="connsiteY51" fmla="*/ 395287 h 821531"/>
                    <a:gd name="connsiteX52" fmla="*/ 659605 w 2755255"/>
                    <a:gd name="connsiteY52" fmla="*/ 392906 h 821531"/>
                    <a:gd name="connsiteX53" fmla="*/ 683418 w 2755255"/>
                    <a:gd name="connsiteY53" fmla="*/ 435768 h 821531"/>
                    <a:gd name="connsiteX54" fmla="*/ 700086 w 2755255"/>
                    <a:gd name="connsiteY54" fmla="*/ 483393 h 821531"/>
                    <a:gd name="connsiteX55" fmla="*/ 726280 w 2755255"/>
                    <a:gd name="connsiteY55" fmla="*/ 519113 h 821531"/>
                    <a:gd name="connsiteX56" fmla="*/ 731043 w 2755255"/>
                    <a:gd name="connsiteY56" fmla="*/ 478631 h 821531"/>
                    <a:gd name="connsiteX57" fmla="*/ 740568 w 2755255"/>
                    <a:gd name="connsiteY57" fmla="*/ 440531 h 821531"/>
                    <a:gd name="connsiteX58" fmla="*/ 754855 w 2755255"/>
                    <a:gd name="connsiteY58" fmla="*/ 457200 h 821531"/>
                    <a:gd name="connsiteX59" fmla="*/ 757236 w 2755255"/>
                    <a:gd name="connsiteY59" fmla="*/ 466725 h 821531"/>
                    <a:gd name="connsiteX60" fmla="*/ 764380 w 2755255"/>
                    <a:gd name="connsiteY60" fmla="*/ 473868 h 821531"/>
                    <a:gd name="connsiteX61" fmla="*/ 838199 w 2755255"/>
                    <a:gd name="connsiteY61" fmla="*/ 595312 h 821531"/>
                    <a:gd name="connsiteX62" fmla="*/ 869155 w 2755255"/>
                    <a:gd name="connsiteY62" fmla="*/ 640556 h 821531"/>
                    <a:gd name="connsiteX63" fmla="*/ 881061 w 2755255"/>
                    <a:gd name="connsiteY63" fmla="*/ 654843 h 821531"/>
                    <a:gd name="connsiteX64" fmla="*/ 890586 w 2755255"/>
                    <a:gd name="connsiteY64" fmla="*/ 657225 h 821531"/>
                    <a:gd name="connsiteX65" fmla="*/ 902493 w 2755255"/>
                    <a:gd name="connsiteY65" fmla="*/ 650081 h 821531"/>
                    <a:gd name="connsiteX66" fmla="*/ 926305 w 2755255"/>
                    <a:gd name="connsiteY66" fmla="*/ 621506 h 821531"/>
                    <a:gd name="connsiteX67" fmla="*/ 940593 w 2755255"/>
                    <a:gd name="connsiteY67" fmla="*/ 581025 h 821531"/>
                    <a:gd name="connsiteX68" fmla="*/ 954880 w 2755255"/>
                    <a:gd name="connsiteY68" fmla="*/ 552450 h 821531"/>
                    <a:gd name="connsiteX69" fmla="*/ 964405 w 2755255"/>
                    <a:gd name="connsiteY69" fmla="*/ 514350 h 821531"/>
                    <a:gd name="connsiteX70" fmla="*/ 966786 w 2755255"/>
                    <a:gd name="connsiteY70" fmla="*/ 459581 h 821531"/>
                    <a:gd name="connsiteX71" fmla="*/ 971549 w 2755255"/>
                    <a:gd name="connsiteY71" fmla="*/ 447675 h 821531"/>
                    <a:gd name="connsiteX72" fmla="*/ 973930 w 2755255"/>
                    <a:gd name="connsiteY72" fmla="*/ 440531 h 821531"/>
                    <a:gd name="connsiteX73" fmla="*/ 985836 w 2755255"/>
                    <a:gd name="connsiteY73" fmla="*/ 423862 h 821531"/>
                    <a:gd name="connsiteX74" fmla="*/ 992980 w 2755255"/>
                    <a:gd name="connsiteY74" fmla="*/ 411956 h 821531"/>
                    <a:gd name="connsiteX75" fmla="*/ 1012030 w 2755255"/>
                    <a:gd name="connsiteY75" fmla="*/ 414337 h 821531"/>
                    <a:gd name="connsiteX76" fmla="*/ 1019174 w 2755255"/>
                    <a:gd name="connsiteY76" fmla="*/ 419100 h 821531"/>
                    <a:gd name="connsiteX77" fmla="*/ 1026318 w 2755255"/>
                    <a:gd name="connsiteY77" fmla="*/ 421481 h 821531"/>
                    <a:gd name="connsiteX78" fmla="*/ 1038224 w 2755255"/>
                    <a:gd name="connsiteY78" fmla="*/ 428625 h 821531"/>
                    <a:gd name="connsiteX79" fmla="*/ 1059655 w 2755255"/>
                    <a:gd name="connsiteY79" fmla="*/ 423862 h 821531"/>
                    <a:gd name="connsiteX80" fmla="*/ 1066799 w 2755255"/>
                    <a:gd name="connsiteY80" fmla="*/ 411956 h 821531"/>
                    <a:gd name="connsiteX81" fmla="*/ 1076324 w 2755255"/>
                    <a:gd name="connsiteY81" fmla="*/ 381000 h 821531"/>
                    <a:gd name="connsiteX82" fmla="*/ 1078705 w 2755255"/>
                    <a:gd name="connsiteY82" fmla="*/ 364331 h 821531"/>
                    <a:gd name="connsiteX83" fmla="*/ 1083468 w 2755255"/>
                    <a:gd name="connsiteY83" fmla="*/ 335756 h 821531"/>
                    <a:gd name="connsiteX84" fmla="*/ 1085849 w 2755255"/>
                    <a:gd name="connsiteY84" fmla="*/ 304800 h 821531"/>
                    <a:gd name="connsiteX85" fmla="*/ 1100136 w 2755255"/>
                    <a:gd name="connsiteY85" fmla="*/ 288131 h 821531"/>
                    <a:gd name="connsiteX86" fmla="*/ 1112043 w 2755255"/>
                    <a:gd name="connsiteY86" fmla="*/ 271462 h 821531"/>
                    <a:gd name="connsiteX87" fmla="*/ 1119186 w 2755255"/>
                    <a:gd name="connsiteY87" fmla="*/ 266700 h 821531"/>
                    <a:gd name="connsiteX88" fmla="*/ 1128711 w 2755255"/>
                    <a:gd name="connsiteY88" fmla="*/ 259556 h 821531"/>
                    <a:gd name="connsiteX89" fmla="*/ 1131093 w 2755255"/>
                    <a:gd name="connsiteY89" fmla="*/ 252412 h 821531"/>
                    <a:gd name="connsiteX90" fmla="*/ 1154905 w 2755255"/>
                    <a:gd name="connsiteY90" fmla="*/ 230981 h 821531"/>
                    <a:gd name="connsiteX91" fmla="*/ 1162049 w 2755255"/>
                    <a:gd name="connsiteY91" fmla="*/ 221456 h 821531"/>
                    <a:gd name="connsiteX92" fmla="*/ 1173955 w 2755255"/>
                    <a:gd name="connsiteY92" fmla="*/ 202406 h 821531"/>
                    <a:gd name="connsiteX93" fmla="*/ 1178718 w 2755255"/>
                    <a:gd name="connsiteY93" fmla="*/ 180975 h 821531"/>
                    <a:gd name="connsiteX94" fmla="*/ 1185861 w 2755255"/>
                    <a:gd name="connsiteY94" fmla="*/ 176212 h 821531"/>
                    <a:gd name="connsiteX95" fmla="*/ 1193005 w 2755255"/>
                    <a:gd name="connsiteY95" fmla="*/ 180975 h 821531"/>
                    <a:gd name="connsiteX96" fmla="*/ 1197768 w 2755255"/>
                    <a:gd name="connsiteY96" fmla="*/ 190500 h 821531"/>
                    <a:gd name="connsiteX97" fmla="*/ 1200149 w 2755255"/>
                    <a:gd name="connsiteY97" fmla="*/ 197643 h 821531"/>
                    <a:gd name="connsiteX98" fmla="*/ 1212055 w 2755255"/>
                    <a:gd name="connsiteY98" fmla="*/ 226218 h 821531"/>
                    <a:gd name="connsiteX99" fmla="*/ 1214436 w 2755255"/>
                    <a:gd name="connsiteY99" fmla="*/ 235743 h 821531"/>
                    <a:gd name="connsiteX100" fmla="*/ 1223961 w 2755255"/>
                    <a:gd name="connsiteY100" fmla="*/ 245268 h 821531"/>
                    <a:gd name="connsiteX101" fmla="*/ 1228724 w 2755255"/>
                    <a:gd name="connsiteY101" fmla="*/ 254793 h 821531"/>
                    <a:gd name="connsiteX102" fmla="*/ 1233486 w 2755255"/>
                    <a:gd name="connsiteY102" fmla="*/ 261937 h 821531"/>
                    <a:gd name="connsiteX103" fmla="*/ 1238249 w 2755255"/>
                    <a:gd name="connsiteY103" fmla="*/ 271462 h 821531"/>
                    <a:gd name="connsiteX104" fmla="*/ 1250155 w 2755255"/>
                    <a:gd name="connsiteY104" fmla="*/ 290512 h 821531"/>
                    <a:gd name="connsiteX105" fmla="*/ 1293018 w 2755255"/>
                    <a:gd name="connsiteY105" fmla="*/ 233362 h 821531"/>
                    <a:gd name="connsiteX106" fmla="*/ 1307305 w 2755255"/>
                    <a:gd name="connsiteY106" fmla="*/ 216693 h 821531"/>
                    <a:gd name="connsiteX107" fmla="*/ 1309686 w 2755255"/>
                    <a:gd name="connsiteY107" fmla="*/ 209550 h 821531"/>
                    <a:gd name="connsiteX108" fmla="*/ 1323974 w 2755255"/>
                    <a:gd name="connsiteY108" fmla="*/ 195262 h 821531"/>
                    <a:gd name="connsiteX109" fmla="*/ 1343024 w 2755255"/>
                    <a:gd name="connsiteY109" fmla="*/ 207168 h 821531"/>
                    <a:gd name="connsiteX110" fmla="*/ 1350168 w 2755255"/>
                    <a:gd name="connsiteY110" fmla="*/ 233362 h 821531"/>
                    <a:gd name="connsiteX111" fmla="*/ 1354930 w 2755255"/>
                    <a:gd name="connsiteY111" fmla="*/ 245268 h 821531"/>
                    <a:gd name="connsiteX112" fmla="*/ 1359693 w 2755255"/>
                    <a:gd name="connsiteY112" fmla="*/ 261937 h 821531"/>
                    <a:gd name="connsiteX113" fmla="*/ 1362074 w 2755255"/>
                    <a:gd name="connsiteY113" fmla="*/ 280987 h 821531"/>
                    <a:gd name="connsiteX114" fmla="*/ 1364455 w 2755255"/>
                    <a:gd name="connsiteY114" fmla="*/ 304800 h 821531"/>
                    <a:gd name="connsiteX115" fmla="*/ 1378743 w 2755255"/>
                    <a:gd name="connsiteY115" fmla="*/ 342900 h 821531"/>
                    <a:gd name="connsiteX116" fmla="*/ 1385886 w 2755255"/>
                    <a:gd name="connsiteY116" fmla="*/ 359568 h 821531"/>
                    <a:gd name="connsiteX117" fmla="*/ 1388268 w 2755255"/>
                    <a:gd name="connsiteY117" fmla="*/ 369093 h 821531"/>
                    <a:gd name="connsiteX118" fmla="*/ 1402555 w 2755255"/>
                    <a:gd name="connsiteY118" fmla="*/ 381000 h 821531"/>
                    <a:gd name="connsiteX119" fmla="*/ 1414461 w 2755255"/>
                    <a:gd name="connsiteY119" fmla="*/ 421481 h 821531"/>
                    <a:gd name="connsiteX120" fmla="*/ 1421605 w 2755255"/>
                    <a:gd name="connsiteY120" fmla="*/ 445293 h 821531"/>
                    <a:gd name="connsiteX121" fmla="*/ 1428749 w 2755255"/>
                    <a:gd name="connsiteY121" fmla="*/ 450056 h 821531"/>
                    <a:gd name="connsiteX122" fmla="*/ 1438274 w 2755255"/>
                    <a:gd name="connsiteY122" fmla="*/ 492918 h 821531"/>
                    <a:gd name="connsiteX123" fmla="*/ 1443036 w 2755255"/>
                    <a:gd name="connsiteY123" fmla="*/ 531018 h 821531"/>
                    <a:gd name="connsiteX124" fmla="*/ 1450180 w 2755255"/>
                    <a:gd name="connsiteY124" fmla="*/ 547687 h 821531"/>
                    <a:gd name="connsiteX125" fmla="*/ 1457324 w 2755255"/>
                    <a:gd name="connsiteY125" fmla="*/ 557212 h 821531"/>
                    <a:gd name="connsiteX126" fmla="*/ 1464468 w 2755255"/>
                    <a:gd name="connsiteY126" fmla="*/ 576262 h 821531"/>
                    <a:gd name="connsiteX127" fmla="*/ 1483518 w 2755255"/>
                    <a:gd name="connsiteY127" fmla="*/ 557212 h 821531"/>
                    <a:gd name="connsiteX128" fmla="*/ 1500186 w 2755255"/>
                    <a:gd name="connsiteY128" fmla="*/ 523875 h 821531"/>
                    <a:gd name="connsiteX129" fmla="*/ 1507330 w 2755255"/>
                    <a:gd name="connsiteY129" fmla="*/ 509587 h 821531"/>
                    <a:gd name="connsiteX130" fmla="*/ 1516855 w 2755255"/>
                    <a:gd name="connsiteY130" fmla="*/ 500062 h 821531"/>
                    <a:gd name="connsiteX131" fmla="*/ 1538286 w 2755255"/>
                    <a:gd name="connsiteY131" fmla="*/ 473868 h 821531"/>
                    <a:gd name="connsiteX132" fmla="*/ 1545430 w 2755255"/>
                    <a:gd name="connsiteY132" fmla="*/ 471487 h 821531"/>
                    <a:gd name="connsiteX133" fmla="*/ 1559718 w 2755255"/>
                    <a:gd name="connsiteY133" fmla="*/ 516731 h 821531"/>
                    <a:gd name="connsiteX134" fmla="*/ 1569243 w 2755255"/>
                    <a:gd name="connsiteY134" fmla="*/ 557212 h 821531"/>
                    <a:gd name="connsiteX135" fmla="*/ 1583530 w 2755255"/>
                    <a:gd name="connsiteY135" fmla="*/ 600075 h 821531"/>
                    <a:gd name="connsiteX136" fmla="*/ 1590674 w 2755255"/>
                    <a:gd name="connsiteY136" fmla="*/ 623887 h 821531"/>
                    <a:gd name="connsiteX137" fmla="*/ 1593055 w 2755255"/>
                    <a:gd name="connsiteY137" fmla="*/ 635793 h 821531"/>
                    <a:gd name="connsiteX138" fmla="*/ 1597818 w 2755255"/>
                    <a:gd name="connsiteY138" fmla="*/ 650081 h 821531"/>
                    <a:gd name="connsiteX139" fmla="*/ 1602580 w 2755255"/>
                    <a:gd name="connsiteY139" fmla="*/ 666750 h 821531"/>
                    <a:gd name="connsiteX140" fmla="*/ 1604961 w 2755255"/>
                    <a:gd name="connsiteY140" fmla="*/ 683418 h 821531"/>
                    <a:gd name="connsiteX141" fmla="*/ 1616868 w 2755255"/>
                    <a:gd name="connsiteY141" fmla="*/ 711993 h 821531"/>
                    <a:gd name="connsiteX142" fmla="*/ 1626393 w 2755255"/>
                    <a:gd name="connsiteY142" fmla="*/ 728662 h 821531"/>
                    <a:gd name="connsiteX143" fmla="*/ 1645443 w 2755255"/>
                    <a:gd name="connsiteY143" fmla="*/ 764381 h 821531"/>
                    <a:gd name="connsiteX144" fmla="*/ 1654968 w 2755255"/>
                    <a:gd name="connsiteY144" fmla="*/ 762000 h 821531"/>
                    <a:gd name="connsiteX145" fmla="*/ 1662111 w 2755255"/>
                    <a:gd name="connsiteY145" fmla="*/ 757237 h 821531"/>
                    <a:gd name="connsiteX146" fmla="*/ 1690686 w 2755255"/>
                    <a:gd name="connsiteY146" fmla="*/ 723900 h 821531"/>
                    <a:gd name="connsiteX147" fmla="*/ 1702593 w 2755255"/>
                    <a:gd name="connsiteY147" fmla="*/ 731043 h 821531"/>
                    <a:gd name="connsiteX148" fmla="*/ 1707355 w 2755255"/>
                    <a:gd name="connsiteY148" fmla="*/ 738187 h 821531"/>
                    <a:gd name="connsiteX149" fmla="*/ 1714499 w 2755255"/>
                    <a:gd name="connsiteY149" fmla="*/ 742950 h 821531"/>
                    <a:gd name="connsiteX150" fmla="*/ 1731168 w 2755255"/>
                    <a:gd name="connsiteY150" fmla="*/ 764381 h 821531"/>
                    <a:gd name="connsiteX151" fmla="*/ 1738311 w 2755255"/>
                    <a:gd name="connsiteY151" fmla="*/ 769143 h 821531"/>
                    <a:gd name="connsiteX152" fmla="*/ 1752599 w 2755255"/>
                    <a:gd name="connsiteY152" fmla="*/ 785812 h 821531"/>
                    <a:gd name="connsiteX153" fmla="*/ 1788318 w 2755255"/>
                    <a:gd name="connsiteY153" fmla="*/ 821531 h 821531"/>
                    <a:gd name="connsiteX154" fmla="*/ 1802605 w 2755255"/>
                    <a:gd name="connsiteY154" fmla="*/ 809625 h 821531"/>
                    <a:gd name="connsiteX155" fmla="*/ 1824036 w 2755255"/>
                    <a:gd name="connsiteY155" fmla="*/ 783431 h 821531"/>
                    <a:gd name="connsiteX156" fmla="*/ 1859755 w 2755255"/>
                    <a:gd name="connsiteY156" fmla="*/ 771525 h 821531"/>
                    <a:gd name="connsiteX157" fmla="*/ 1874043 w 2755255"/>
                    <a:gd name="connsiteY157" fmla="*/ 759618 h 821531"/>
                    <a:gd name="connsiteX158" fmla="*/ 1890711 w 2755255"/>
                    <a:gd name="connsiteY158" fmla="*/ 731043 h 821531"/>
                    <a:gd name="connsiteX159" fmla="*/ 1893093 w 2755255"/>
                    <a:gd name="connsiteY159" fmla="*/ 721518 h 821531"/>
                    <a:gd name="connsiteX160" fmla="*/ 1912143 w 2755255"/>
                    <a:gd name="connsiteY160" fmla="*/ 681037 h 821531"/>
                    <a:gd name="connsiteX161" fmla="*/ 1947861 w 2755255"/>
                    <a:gd name="connsiteY161" fmla="*/ 597693 h 821531"/>
                    <a:gd name="connsiteX162" fmla="*/ 1974055 w 2755255"/>
                    <a:gd name="connsiteY162" fmla="*/ 540543 h 821531"/>
                    <a:gd name="connsiteX163" fmla="*/ 1981199 w 2755255"/>
                    <a:gd name="connsiteY163" fmla="*/ 516731 h 821531"/>
                    <a:gd name="connsiteX164" fmla="*/ 1988343 w 2755255"/>
                    <a:gd name="connsiteY164" fmla="*/ 385762 h 821531"/>
                    <a:gd name="connsiteX165" fmla="*/ 1995486 w 2755255"/>
                    <a:gd name="connsiteY165" fmla="*/ 371475 h 821531"/>
                    <a:gd name="connsiteX166" fmla="*/ 2005011 w 2755255"/>
                    <a:gd name="connsiteY166" fmla="*/ 357187 h 821531"/>
                    <a:gd name="connsiteX167" fmla="*/ 2009774 w 2755255"/>
                    <a:gd name="connsiteY167" fmla="*/ 347662 h 821531"/>
                    <a:gd name="connsiteX168" fmla="*/ 2016918 w 2755255"/>
                    <a:gd name="connsiteY168" fmla="*/ 345281 h 821531"/>
                    <a:gd name="connsiteX169" fmla="*/ 2024061 w 2755255"/>
                    <a:gd name="connsiteY169" fmla="*/ 350043 h 821531"/>
                    <a:gd name="connsiteX170" fmla="*/ 2035968 w 2755255"/>
                    <a:gd name="connsiteY170" fmla="*/ 371475 h 821531"/>
                    <a:gd name="connsiteX171" fmla="*/ 2040730 w 2755255"/>
                    <a:gd name="connsiteY171" fmla="*/ 378618 h 821531"/>
                    <a:gd name="connsiteX172" fmla="*/ 2050255 w 2755255"/>
                    <a:gd name="connsiteY172" fmla="*/ 404812 h 821531"/>
                    <a:gd name="connsiteX173" fmla="*/ 2057399 w 2755255"/>
                    <a:gd name="connsiteY173" fmla="*/ 416718 h 821531"/>
                    <a:gd name="connsiteX174" fmla="*/ 2062161 w 2755255"/>
                    <a:gd name="connsiteY174" fmla="*/ 371475 h 821531"/>
                    <a:gd name="connsiteX175" fmla="*/ 2076449 w 2755255"/>
                    <a:gd name="connsiteY175" fmla="*/ 328612 h 821531"/>
                    <a:gd name="connsiteX176" fmla="*/ 2121693 w 2755255"/>
                    <a:gd name="connsiteY176" fmla="*/ 219075 h 821531"/>
                    <a:gd name="connsiteX177" fmla="*/ 2155030 w 2755255"/>
                    <a:gd name="connsiteY177" fmla="*/ 145256 h 821531"/>
                    <a:gd name="connsiteX178" fmla="*/ 2166936 w 2755255"/>
                    <a:gd name="connsiteY178" fmla="*/ 135731 h 821531"/>
                    <a:gd name="connsiteX179" fmla="*/ 2181224 w 2755255"/>
                    <a:gd name="connsiteY179" fmla="*/ 147637 h 821531"/>
                    <a:gd name="connsiteX180" fmla="*/ 2188368 w 2755255"/>
                    <a:gd name="connsiteY180" fmla="*/ 152400 h 821531"/>
                    <a:gd name="connsiteX181" fmla="*/ 2200274 w 2755255"/>
                    <a:gd name="connsiteY181" fmla="*/ 164306 h 821531"/>
                    <a:gd name="connsiteX182" fmla="*/ 2212180 w 2755255"/>
                    <a:gd name="connsiteY182" fmla="*/ 178593 h 821531"/>
                    <a:gd name="connsiteX183" fmla="*/ 2214561 w 2755255"/>
                    <a:gd name="connsiteY183" fmla="*/ 197643 h 821531"/>
                    <a:gd name="connsiteX184" fmla="*/ 2221705 w 2755255"/>
                    <a:gd name="connsiteY184" fmla="*/ 188118 h 821531"/>
                    <a:gd name="connsiteX185" fmla="*/ 2224086 w 2755255"/>
                    <a:gd name="connsiteY185" fmla="*/ 178593 h 821531"/>
                    <a:gd name="connsiteX186" fmla="*/ 2231230 w 2755255"/>
                    <a:gd name="connsiteY186" fmla="*/ 159543 h 821531"/>
                    <a:gd name="connsiteX187" fmla="*/ 2238374 w 2755255"/>
                    <a:gd name="connsiteY187" fmla="*/ 128587 h 821531"/>
                    <a:gd name="connsiteX188" fmla="*/ 2247899 w 2755255"/>
                    <a:gd name="connsiteY188" fmla="*/ 111918 h 821531"/>
                    <a:gd name="connsiteX189" fmla="*/ 2252661 w 2755255"/>
                    <a:gd name="connsiteY189" fmla="*/ 97631 h 821531"/>
                    <a:gd name="connsiteX190" fmla="*/ 2257424 w 2755255"/>
                    <a:gd name="connsiteY190" fmla="*/ 88106 h 821531"/>
                    <a:gd name="connsiteX191" fmla="*/ 2266949 w 2755255"/>
                    <a:gd name="connsiteY191" fmla="*/ 66675 h 821531"/>
                    <a:gd name="connsiteX192" fmla="*/ 2271711 w 2755255"/>
                    <a:gd name="connsiteY192" fmla="*/ 59531 h 821531"/>
                    <a:gd name="connsiteX193" fmla="*/ 2290761 w 2755255"/>
                    <a:gd name="connsiteY193" fmla="*/ 26193 h 821531"/>
                    <a:gd name="connsiteX194" fmla="*/ 2307430 w 2755255"/>
                    <a:gd name="connsiteY194" fmla="*/ 0 h 821531"/>
                    <a:gd name="connsiteX195" fmla="*/ 2326480 w 2755255"/>
                    <a:gd name="connsiteY195" fmla="*/ 9525 h 821531"/>
                    <a:gd name="connsiteX196" fmla="*/ 2359818 w 2755255"/>
                    <a:gd name="connsiteY196" fmla="*/ 71437 h 821531"/>
                    <a:gd name="connsiteX197" fmla="*/ 2366961 w 2755255"/>
                    <a:gd name="connsiteY197" fmla="*/ 88106 h 821531"/>
                    <a:gd name="connsiteX198" fmla="*/ 2376486 w 2755255"/>
                    <a:gd name="connsiteY198" fmla="*/ 100012 h 821531"/>
                    <a:gd name="connsiteX199" fmla="*/ 2378868 w 2755255"/>
                    <a:gd name="connsiteY199" fmla="*/ 109537 h 821531"/>
                    <a:gd name="connsiteX200" fmla="*/ 2386011 w 2755255"/>
                    <a:gd name="connsiteY200" fmla="*/ 119062 h 821531"/>
                    <a:gd name="connsiteX201" fmla="*/ 2390774 w 2755255"/>
                    <a:gd name="connsiteY201" fmla="*/ 126206 h 821531"/>
                    <a:gd name="connsiteX202" fmla="*/ 2402680 w 2755255"/>
                    <a:gd name="connsiteY202" fmla="*/ 119062 h 821531"/>
                    <a:gd name="connsiteX203" fmla="*/ 2412205 w 2755255"/>
                    <a:gd name="connsiteY203" fmla="*/ 100012 h 821531"/>
                    <a:gd name="connsiteX204" fmla="*/ 2424111 w 2755255"/>
                    <a:gd name="connsiteY204" fmla="*/ 83343 h 821531"/>
                    <a:gd name="connsiteX205" fmla="*/ 2438399 w 2755255"/>
                    <a:gd name="connsiteY205" fmla="*/ 78581 h 821531"/>
                    <a:gd name="connsiteX206" fmla="*/ 2447924 w 2755255"/>
                    <a:gd name="connsiteY206" fmla="*/ 119062 h 821531"/>
                    <a:gd name="connsiteX207" fmla="*/ 2455068 w 2755255"/>
                    <a:gd name="connsiteY207" fmla="*/ 135731 h 821531"/>
                    <a:gd name="connsiteX208" fmla="*/ 2474118 w 2755255"/>
                    <a:gd name="connsiteY208" fmla="*/ 207168 h 821531"/>
                    <a:gd name="connsiteX209" fmla="*/ 2476499 w 2755255"/>
                    <a:gd name="connsiteY209" fmla="*/ 235743 h 821531"/>
                    <a:gd name="connsiteX210" fmla="*/ 2486024 w 2755255"/>
                    <a:gd name="connsiteY210" fmla="*/ 280987 h 821531"/>
                    <a:gd name="connsiteX211" fmla="*/ 2495549 w 2755255"/>
                    <a:gd name="connsiteY211" fmla="*/ 333375 h 821531"/>
                    <a:gd name="connsiteX212" fmla="*/ 2500311 w 2755255"/>
                    <a:gd name="connsiteY212" fmla="*/ 364331 h 821531"/>
                    <a:gd name="connsiteX213" fmla="*/ 2514599 w 2755255"/>
                    <a:gd name="connsiteY213" fmla="*/ 411956 h 821531"/>
                    <a:gd name="connsiteX214" fmla="*/ 2516980 w 2755255"/>
                    <a:gd name="connsiteY214" fmla="*/ 421481 h 821531"/>
                    <a:gd name="connsiteX215" fmla="*/ 2528886 w 2755255"/>
                    <a:gd name="connsiteY215" fmla="*/ 447675 h 821531"/>
                    <a:gd name="connsiteX216" fmla="*/ 2538411 w 2755255"/>
                    <a:gd name="connsiteY216" fmla="*/ 481012 h 821531"/>
                    <a:gd name="connsiteX217" fmla="*/ 2540793 w 2755255"/>
                    <a:gd name="connsiteY217" fmla="*/ 500062 h 821531"/>
                    <a:gd name="connsiteX218" fmla="*/ 2543174 w 2755255"/>
                    <a:gd name="connsiteY218" fmla="*/ 509587 h 821531"/>
                    <a:gd name="connsiteX219" fmla="*/ 2552699 w 2755255"/>
                    <a:gd name="connsiteY219" fmla="*/ 485775 h 821531"/>
                    <a:gd name="connsiteX220" fmla="*/ 2559843 w 2755255"/>
                    <a:gd name="connsiteY220" fmla="*/ 473868 h 821531"/>
                    <a:gd name="connsiteX221" fmla="*/ 2564605 w 2755255"/>
                    <a:gd name="connsiteY221" fmla="*/ 464343 h 821531"/>
                    <a:gd name="connsiteX222" fmla="*/ 2574130 w 2755255"/>
                    <a:gd name="connsiteY222" fmla="*/ 466725 h 821531"/>
                    <a:gd name="connsiteX223" fmla="*/ 2578893 w 2755255"/>
                    <a:gd name="connsiteY223" fmla="*/ 481012 h 821531"/>
                    <a:gd name="connsiteX224" fmla="*/ 2583655 w 2755255"/>
                    <a:gd name="connsiteY224" fmla="*/ 507206 h 821531"/>
                    <a:gd name="connsiteX225" fmla="*/ 2588418 w 2755255"/>
                    <a:gd name="connsiteY225" fmla="*/ 516731 h 821531"/>
                    <a:gd name="connsiteX226" fmla="*/ 2593180 w 2755255"/>
                    <a:gd name="connsiteY226" fmla="*/ 542925 h 821531"/>
                    <a:gd name="connsiteX227" fmla="*/ 2602705 w 2755255"/>
                    <a:gd name="connsiteY227" fmla="*/ 557212 h 821531"/>
                    <a:gd name="connsiteX228" fmla="*/ 2605086 w 2755255"/>
                    <a:gd name="connsiteY228" fmla="*/ 566737 h 821531"/>
                    <a:gd name="connsiteX229" fmla="*/ 2609849 w 2755255"/>
                    <a:gd name="connsiteY229" fmla="*/ 588168 h 821531"/>
                    <a:gd name="connsiteX230" fmla="*/ 2614611 w 2755255"/>
                    <a:gd name="connsiteY230" fmla="*/ 600075 h 821531"/>
                    <a:gd name="connsiteX231" fmla="*/ 2624136 w 2755255"/>
                    <a:gd name="connsiteY231" fmla="*/ 595312 h 821531"/>
                    <a:gd name="connsiteX232" fmla="*/ 2636043 w 2755255"/>
                    <a:gd name="connsiteY232" fmla="*/ 576262 h 821531"/>
                    <a:gd name="connsiteX233" fmla="*/ 2650330 w 2755255"/>
                    <a:gd name="connsiteY233" fmla="*/ 573881 h 821531"/>
                    <a:gd name="connsiteX234" fmla="*/ 2664618 w 2755255"/>
                    <a:gd name="connsiteY234" fmla="*/ 576262 h 821531"/>
                    <a:gd name="connsiteX235" fmla="*/ 2666999 w 2755255"/>
                    <a:gd name="connsiteY235" fmla="*/ 592931 h 821531"/>
                    <a:gd name="connsiteX236" fmla="*/ 2671761 w 2755255"/>
                    <a:gd name="connsiteY236" fmla="*/ 604837 h 821531"/>
                    <a:gd name="connsiteX237" fmla="*/ 2676524 w 2755255"/>
                    <a:gd name="connsiteY237" fmla="*/ 654843 h 821531"/>
                    <a:gd name="connsiteX238" fmla="*/ 2683668 w 2755255"/>
                    <a:gd name="connsiteY238" fmla="*/ 676275 h 821531"/>
                    <a:gd name="connsiteX239" fmla="*/ 2690811 w 2755255"/>
                    <a:gd name="connsiteY239" fmla="*/ 726281 h 821531"/>
                    <a:gd name="connsiteX240" fmla="*/ 2695574 w 2755255"/>
                    <a:gd name="connsiteY240" fmla="*/ 738187 h 821531"/>
                    <a:gd name="connsiteX241" fmla="*/ 2697955 w 2755255"/>
                    <a:gd name="connsiteY241" fmla="*/ 762000 h 821531"/>
                    <a:gd name="connsiteX242" fmla="*/ 2721768 w 2755255"/>
                    <a:gd name="connsiteY242" fmla="*/ 747712 h 821531"/>
                    <a:gd name="connsiteX243" fmla="*/ 2726530 w 2755255"/>
                    <a:gd name="connsiteY243" fmla="*/ 731043 h 821531"/>
                    <a:gd name="connsiteX244" fmla="*/ 2733674 w 2755255"/>
                    <a:gd name="connsiteY244" fmla="*/ 733425 h 821531"/>
                    <a:gd name="connsiteX245" fmla="*/ 2736055 w 2755255"/>
                    <a:gd name="connsiteY245" fmla="*/ 747712 h 821531"/>
                    <a:gd name="connsiteX246" fmla="*/ 2745580 w 2755255"/>
                    <a:gd name="connsiteY246" fmla="*/ 766762 h 821531"/>
                    <a:gd name="connsiteX247" fmla="*/ 2747961 w 2755255"/>
                    <a:gd name="connsiteY247" fmla="*/ 778668 h 821531"/>
                    <a:gd name="connsiteX248" fmla="*/ 2755105 w 2755255"/>
                    <a:gd name="connsiteY248" fmla="*/ 788193 h 821531"/>
                    <a:gd name="connsiteX249" fmla="*/ 2752724 w 2755255"/>
                    <a:gd name="connsiteY249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9288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38136 w 2755255"/>
                    <a:gd name="connsiteY24" fmla="*/ 154781 h 821531"/>
                    <a:gd name="connsiteX25" fmla="*/ 359568 w 2755255"/>
                    <a:gd name="connsiteY25" fmla="*/ 190500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38136 w 2755255"/>
                    <a:gd name="connsiteY24" fmla="*/ 154781 h 821531"/>
                    <a:gd name="connsiteX25" fmla="*/ 354805 w 2755255"/>
                    <a:gd name="connsiteY25" fmla="*/ 128588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28611 w 2755255"/>
                    <a:gd name="connsiteY24" fmla="*/ 145256 h 821531"/>
                    <a:gd name="connsiteX25" fmla="*/ 354805 w 2755255"/>
                    <a:gd name="connsiteY25" fmla="*/ 128588 h 821531"/>
                    <a:gd name="connsiteX26" fmla="*/ 357186 w 2755255"/>
                    <a:gd name="connsiteY26" fmla="*/ 228600 h 821531"/>
                    <a:gd name="connsiteX27" fmla="*/ 357187 w 2755255"/>
                    <a:gd name="connsiteY27" fmla="*/ 271463 h 821531"/>
                    <a:gd name="connsiteX28" fmla="*/ 369092 w 2755255"/>
                    <a:gd name="connsiteY28" fmla="*/ 309561 h 821531"/>
                    <a:gd name="connsiteX29" fmla="*/ 397668 w 2755255"/>
                    <a:gd name="connsiteY29" fmla="*/ 273843 h 821531"/>
                    <a:gd name="connsiteX30" fmla="*/ 414337 w 2755255"/>
                    <a:gd name="connsiteY30" fmla="*/ 414337 h 821531"/>
                    <a:gd name="connsiteX31" fmla="*/ 435767 w 2755255"/>
                    <a:gd name="connsiteY31" fmla="*/ 316706 h 821531"/>
                    <a:gd name="connsiteX32" fmla="*/ 442911 w 2755255"/>
                    <a:gd name="connsiteY32" fmla="*/ 266699 h 821531"/>
                    <a:gd name="connsiteX33" fmla="*/ 445293 w 2755255"/>
                    <a:gd name="connsiteY33" fmla="*/ 247650 h 821531"/>
                    <a:gd name="connsiteX34" fmla="*/ 452436 w 2755255"/>
                    <a:gd name="connsiteY34" fmla="*/ 242887 h 821531"/>
                    <a:gd name="connsiteX35" fmla="*/ 466724 w 2755255"/>
                    <a:gd name="connsiteY35" fmla="*/ 230981 h 821531"/>
                    <a:gd name="connsiteX36" fmla="*/ 478630 w 2755255"/>
                    <a:gd name="connsiteY36" fmla="*/ 233362 h 821531"/>
                    <a:gd name="connsiteX37" fmla="*/ 490536 w 2755255"/>
                    <a:gd name="connsiteY37" fmla="*/ 252412 h 821531"/>
                    <a:gd name="connsiteX38" fmla="*/ 492918 w 2755255"/>
                    <a:gd name="connsiteY38" fmla="*/ 261937 h 821531"/>
                    <a:gd name="connsiteX39" fmla="*/ 500061 w 2755255"/>
                    <a:gd name="connsiteY39" fmla="*/ 269081 h 821531"/>
                    <a:gd name="connsiteX40" fmla="*/ 502443 w 2755255"/>
                    <a:gd name="connsiteY40" fmla="*/ 280987 h 821531"/>
                    <a:gd name="connsiteX41" fmla="*/ 509586 w 2755255"/>
                    <a:gd name="connsiteY41" fmla="*/ 311943 h 821531"/>
                    <a:gd name="connsiteX42" fmla="*/ 521493 w 2755255"/>
                    <a:gd name="connsiteY42" fmla="*/ 328612 h 821531"/>
                    <a:gd name="connsiteX43" fmla="*/ 523874 w 2755255"/>
                    <a:gd name="connsiteY43" fmla="*/ 335756 h 821531"/>
                    <a:gd name="connsiteX44" fmla="*/ 538161 w 2755255"/>
                    <a:gd name="connsiteY44" fmla="*/ 357187 h 821531"/>
                    <a:gd name="connsiteX45" fmla="*/ 564355 w 2755255"/>
                    <a:gd name="connsiteY45" fmla="*/ 409575 h 821531"/>
                    <a:gd name="connsiteX46" fmla="*/ 600074 w 2755255"/>
                    <a:gd name="connsiteY46" fmla="*/ 483393 h 821531"/>
                    <a:gd name="connsiteX47" fmla="*/ 619124 w 2755255"/>
                    <a:gd name="connsiteY47" fmla="*/ 457200 h 821531"/>
                    <a:gd name="connsiteX48" fmla="*/ 633411 w 2755255"/>
                    <a:gd name="connsiteY48" fmla="*/ 433387 h 821531"/>
                    <a:gd name="connsiteX49" fmla="*/ 640555 w 2755255"/>
                    <a:gd name="connsiteY49" fmla="*/ 423862 h 821531"/>
                    <a:gd name="connsiteX50" fmla="*/ 652461 w 2755255"/>
                    <a:gd name="connsiteY50" fmla="*/ 395287 h 821531"/>
                    <a:gd name="connsiteX51" fmla="*/ 659605 w 2755255"/>
                    <a:gd name="connsiteY51" fmla="*/ 392906 h 821531"/>
                    <a:gd name="connsiteX52" fmla="*/ 683418 w 2755255"/>
                    <a:gd name="connsiteY52" fmla="*/ 435768 h 821531"/>
                    <a:gd name="connsiteX53" fmla="*/ 700086 w 2755255"/>
                    <a:gd name="connsiteY53" fmla="*/ 483393 h 821531"/>
                    <a:gd name="connsiteX54" fmla="*/ 726280 w 2755255"/>
                    <a:gd name="connsiteY54" fmla="*/ 519113 h 821531"/>
                    <a:gd name="connsiteX55" fmla="*/ 731043 w 2755255"/>
                    <a:gd name="connsiteY55" fmla="*/ 478631 h 821531"/>
                    <a:gd name="connsiteX56" fmla="*/ 740568 w 2755255"/>
                    <a:gd name="connsiteY56" fmla="*/ 440531 h 821531"/>
                    <a:gd name="connsiteX57" fmla="*/ 754855 w 2755255"/>
                    <a:gd name="connsiteY57" fmla="*/ 457200 h 821531"/>
                    <a:gd name="connsiteX58" fmla="*/ 757236 w 2755255"/>
                    <a:gd name="connsiteY58" fmla="*/ 466725 h 821531"/>
                    <a:gd name="connsiteX59" fmla="*/ 764380 w 2755255"/>
                    <a:gd name="connsiteY59" fmla="*/ 473868 h 821531"/>
                    <a:gd name="connsiteX60" fmla="*/ 838199 w 2755255"/>
                    <a:gd name="connsiteY60" fmla="*/ 595312 h 821531"/>
                    <a:gd name="connsiteX61" fmla="*/ 869155 w 2755255"/>
                    <a:gd name="connsiteY61" fmla="*/ 640556 h 821531"/>
                    <a:gd name="connsiteX62" fmla="*/ 881061 w 2755255"/>
                    <a:gd name="connsiteY62" fmla="*/ 654843 h 821531"/>
                    <a:gd name="connsiteX63" fmla="*/ 890586 w 2755255"/>
                    <a:gd name="connsiteY63" fmla="*/ 657225 h 821531"/>
                    <a:gd name="connsiteX64" fmla="*/ 902493 w 2755255"/>
                    <a:gd name="connsiteY64" fmla="*/ 650081 h 821531"/>
                    <a:gd name="connsiteX65" fmla="*/ 926305 w 2755255"/>
                    <a:gd name="connsiteY65" fmla="*/ 621506 h 821531"/>
                    <a:gd name="connsiteX66" fmla="*/ 940593 w 2755255"/>
                    <a:gd name="connsiteY66" fmla="*/ 581025 h 821531"/>
                    <a:gd name="connsiteX67" fmla="*/ 954880 w 2755255"/>
                    <a:gd name="connsiteY67" fmla="*/ 552450 h 821531"/>
                    <a:gd name="connsiteX68" fmla="*/ 964405 w 2755255"/>
                    <a:gd name="connsiteY68" fmla="*/ 514350 h 821531"/>
                    <a:gd name="connsiteX69" fmla="*/ 966786 w 2755255"/>
                    <a:gd name="connsiteY69" fmla="*/ 459581 h 821531"/>
                    <a:gd name="connsiteX70" fmla="*/ 971549 w 2755255"/>
                    <a:gd name="connsiteY70" fmla="*/ 447675 h 821531"/>
                    <a:gd name="connsiteX71" fmla="*/ 973930 w 2755255"/>
                    <a:gd name="connsiteY71" fmla="*/ 440531 h 821531"/>
                    <a:gd name="connsiteX72" fmla="*/ 985836 w 2755255"/>
                    <a:gd name="connsiteY72" fmla="*/ 423862 h 821531"/>
                    <a:gd name="connsiteX73" fmla="*/ 992980 w 2755255"/>
                    <a:gd name="connsiteY73" fmla="*/ 411956 h 821531"/>
                    <a:gd name="connsiteX74" fmla="*/ 1012030 w 2755255"/>
                    <a:gd name="connsiteY74" fmla="*/ 414337 h 821531"/>
                    <a:gd name="connsiteX75" fmla="*/ 1019174 w 2755255"/>
                    <a:gd name="connsiteY75" fmla="*/ 419100 h 821531"/>
                    <a:gd name="connsiteX76" fmla="*/ 1026318 w 2755255"/>
                    <a:gd name="connsiteY76" fmla="*/ 421481 h 821531"/>
                    <a:gd name="connsiteX77" fmla="*/ 1038224 w 2755255"/>
                    <a:gd name="connsiteY77" fmla="*/ 428625 h 821531"/>
                    <a:gd name="connsiteX78" fmla="*/ 1059655 w 2755255"/>
                    <a:gd name="connsiteY78" fmla="*/ 423862 h 821531"/>
                    <a:gd name="connsiteX79" fmla="*/ 1066799 w 2755255"/>
                    <a:gd name="connsiteY79" fmla="*/ 411956 h 821531"/>
                    <a:gd name="connsiteX80" fmla="*/ 1076324 w 2755255"/>
                    <a:gd name="connsiteY80" fmla="*/ 381000 h 821531"/>
                    <a:gd name="connsiteX81" fmla="*/ 1078705 w 2755255"/>
                    <a:gd name="connsiteY81" fmla="*/ 364331 h 821531"/>
                    <a:gd name="connsiteX82" fmla="*/ 1083468 w 2755255"/>
                    <a:gd name="connsiteY82" fmla="*/ 335756 h 821531"/>
                    <a:gd name="connsiteX83" fmla="*/ 1085849 w 2755255"/>
                    <a:gd name="connsiteY83" fmla="*/ 304800 h 821531"/>
                    <a:gd name="connsiteX84" fmla="*/ 1100136 w 2755255"/>
                    <a:gd name="connsiteY84" fmla="*/ 288131 h 821531"/>
                    <a:gd name="connsiteX85" fmla="*/ 1112043 w 2755255"/>
                    <a:gd name="connsiteY85" fmla="*/ 271462 h 821531"/>
                    <a:gd name="connsiteX86" fmla="*/ 1119186 w 2755255"/>
                    <a:gd name="connsiteY86" fmla="*/ 266700 h 821531"/>
                    <a:gd name="connsiteX87" fmla="*/ 1128711 w 2755255"/>
                    <a:gd name="connsiteY87" fmla="*/ 259556 h 821531"/>
                    <a:gd name="connsiteX88" fmla="*/ 1131093 w 2755255"/>
                    <a:gd name="connsiteY88" fmla="*/ 252412 h 821531"/>
                    <a:gd name="connsiteX89" fmla="*/ 1154905 w 2755255"/>
                    <a:gd name="connsiteY89" fmla="*/ 230981 h 821531"/>
                    <a:gd name="connsiteX90" fmla="*/ 1162049 w 2755255"/>
                    <a:gd name="connsiteY90" fmla="*/ 221456 h 821531"/>
                    <a:gd name="connsiteX91" fmla="*/ 1173955 w 2755255"/>
                    <a:gd name="connsiteY91" fmla="*/ 202406 h 821531"/>
                    <a:gd name="connsiteX92" fmla="*/ 1178718 w 2755255"/>
                    <a:gd name="connsiteY92" fmla="*/ 180975 h 821531"/>
                    <a:gd name="connsiteX93" fmla="*/ 1185861 w 2755255"/>
                    <a:gd name="connsiteY93" fmla="*/ 176212 h 821531"/>
                    <a:gd name="connsiteX94" fmla="*/ 1193005 w 2755255"/>
                    <a:gd name="connsiteY94" fmla="*/ 180975 h 821531"/>
                    <a:gd name="connsiteX95" fmla="*/ 1197768 w 2755255"/>
                    <a:gd name="connsiteY95" fmla="*/ 190500 h 821531"/>
                    <a:gd name="connsiteX96" fmla="*/ 1200149 w 2755255"/>
                    <a:gd name="connsiteY96" fmla="*/ 197643 h 821531"/>
                    <a:gd name="connsiteX97" fmla="*/ 1212055 w 2755255"/>
                    <a:gd name="connsiteY97" fmla="*/ 226218 h 821531"/>
                    <a:gd name="connsiteX98" fmla="*/ 1214436 w 2755255"/>
                    <a:gd name="connsiteY98" fmla="*/ 235743 h 821531"/>
                    <a:gd name="connsiteX99" fmla="*/ 1223961 w 2755255"/>
                    <a:gd name="connsiteY99" fmla="*/ 245268 h 821531"/>
                    <a:gd name="connsiteX100" fmla="*/ 1228724 w 2755255"/>
                    <a:gd name="connsiteY100" fmla="*/ 254793 h 821531"/>
                    <a:gd name="connsiteX101" fmla="*/ 1233486 w 2755255"/>
                    <a:gd name="connsiteY101" fmla="*/ 261937 h 821531"/>
                    <a:gd name="connsiteX102" fmla="*/ 1238249 w 2755255"/>
                    <a:gd name="connsiteY102" fmla="*/ 271462 h 821531"/>
                    <a:gd name="connsiteX103" fmla="*/ 1250155 w 2755255"/>
                    <a:gd name="connsiteY103" fmla="*/ 290512 h 821531"/>
                    <a:gd name="connsiteX104" fmla="*/ 1293018 w 2755255"/>
                    <a:gd name="connsiteY104" fmla="*/ 233362 h 821531"/>
                    <a:gd name="connsiteX105" fmla="*/ 1307305 w 2755255"/>
                    <a:gd name="connsiteY105" fmla="*/ 216693 h 821531"/>
                    <a:gd name="connsiteX106" fmla="*/ 1309686 w 2755255"/>
                    <a:gd name="connsiteY106" fmla="*/ 209550 h 821531"/>
                    <a:gd name="connsiteX107" fmla="*/ 1323974 w 2755255"/>
                    <a:gd name="connsiteY107" fmla="*/ 195262 h 821531"/>
                    <a:gd name="connsiteX108" fmla="*/ 1343024 w 2755255"/>
                    <a:gd name="connsiteY108" fmla="*/ 207168 h 821531"/>
                    <a:gd name="connsiteX109" fmla="*/ 1350168 w 2755255"/>
                    <a:gd name="connsiteY109" fmla="*/ 233362 h 821531"/>
                    <a:gd name="connsiteX110" fmla="*/ 1354930 w 2755255"/>
                    <a:gd name="connsiteY110" fmla="*/ 245268 h 821531"/>
                    <a:gd name="connsiteX111" fmla="*/ 1359693 w 2755255"/>
                    <a:gd name="connsiteY111" fmla="*/ 261937 h 821531"/>
                    <a:gd name="connsiteX112" fmla="*/ 1362074 w 2755255"/>
                    <a:gd name="connsiteY112" fmla="*/ 280987 h 821531"/>
                    <a:gd name="connsiteX113" fmla="*/ 1364455 w 2755255"/>
                    <a:gd name="connsiteY113" fmla="*/ 304800 h 821531"/>
                    <a:gd name="connsiteX114" fmla="*/ 1378743 w 2755255"/>
                    <a:gd name="connsiteY114" fmla="*/ 342900 h 821531"/>
                    <a:gd name="connsiteX115" fmla="*/ 1385886 w 2755255"/>
                    <a:gd name="connsiteY115" fmla="*/ 359568 h 821531"/>
                    <a:gd name="connsiteX116" fmla="*/ 1388268 w 2755255"/>
                    <a:gd name="connsiteY116" fmla="*/ 369093 h 821531"/>
                    <a:gd name="connsiteX117" fmla="*/ 1402555 w 2755255"/>
                    <a:gd name="connsiteY117" fmla="*/ 381000 h 821531"/>
                    <a:gd name="connsiteX118" fmla="*/ 1414461 w 2755255"/>
                    <a:gd name="connsiteY118" fmla="*/ 421481 h 821531"/>
                    <a:gd name="connsiteX119" fmla="*/ 1421605 w 2755255"/>
                    <a:gd name="connsiteY119" fmla="*/ 445293 h 821531"/>
                    <a:gd name="connsiteX120" fmla="*/ 1428749 w 2755255"/>
                    <a:gd name="connsiteY120" fmla="*/ 450056 h 821531"/>
                    <a:gd name="connsiteX121" fmla="*/ 1438274 w 2755255"/>
                    <a:gd name="connsiteY121" fmla="*/ 492918 h 821531"/>
                    <a:gd name="connsiteX122" fmla="*/ 1443036 w 2755255"/>
                    <a:gd name="connsiteY122" fmla="*/ 531018 h 821531"/>
                    <a:gd name="connsiteX123" fmla="*/ 1450180 w 2755255"/>
                    <a:gd name="connsiteY123" fmla="*/ 547687 h 821531"/>
                    <a:gd name="connsiteX124" fmla="*/ 1457324 w 2755255"/>
                    <a:gd name="connsiteY124" fmla="*/ 557212 h 821531"/>
                    <a:gd name="connsiteX125" fmla="*/ 1464468 w 2755255"/>
                    <a:gd name="connsiteY125" fmla="*/ 576262 h 821531"/>
                    <a:gd name="connsiteX126" fmla="*/ 1483518 w 2755255"/>
                    <a:gd name="connsiteY126" fmla="*/ 557212 h 821531"/>
                    <a:gd name="connsiteX127" fmla="*/ 1500186 w 2755255"/>
                    <a:gd name="connsiteY127" fmla="*/ 523875 h 821531"/>
                    <a:gd name="connsiteX128" fmla="*/ 1507330 w 2755255"/>
                    <a:gd name="connsiteY128" fmla="*/ 509587 h 821531"/>
                    <a:gd name="connsiteX129" fmla="*/ 1516855 w 2755255"/>
                    <a:gd name="connsiteY129" fmla="*/ 500062 h 821531"/>
                    <a:gd name="connsiteX130" fmla="*/ 1538286 w 2755255"/>
                    <a:gd name="connsiteY130" fmla="*/ 473868 h 821531"/>
                    <a:gd name="connsiteX131" fmla="*/ 1545430 w 2755255"/>
                    <a:gd name="connsiteY131" fmla="*/ 471487 h 821531"/>
                    <a:gd name="connsiteX132" fmla="*/ 1559718 w 2755255"/>
                    <a:gd name="connsiteY132" fmla="*/ 516731 h 821531"/>
                    <a:gd name="connsiteX133" fmla="*/ 1569243 w 2755255"/>
                    <a:gd name="connsiteY133" fmla="*/ 557212 h 821531"/>
                    <a:gd name="connsiteX134" fmla="*/ 1583530 w 2755255"/>
                    <a:gd name="connsiteY134" fmla="*/ 600075 h 821531"/>
                    <a:gd name="connsiteX135" fmla="*/ 1590674 w 2755255"/>
                    <a:gd name="connsiteY135" fmla="*/ 623887 h 821531"/>
                    <a:gd name="connsiteX136" fmla="*/ 1593055 w 2755255"/>
                    <a:gd name="connsiteY136" fmla="*/ 635793 h 821531"/>
                    <a:gd name="connsiteX137" fmla="*/ 1597818 w 2755255"/>
                    <a:gd name="connsiteY137" fmla="*/ 650081 h 821531"/>
                    <a:gd name="connsiteX138" fmla="*/ 1602580 w 2755255"/>
                    <a:gd name="connsiteY138" fmla="*/ 666750 h 821531"/>
                    <a:gd name="connsiteX139" fmla="*/ 1604961 w 2755255"/>
                    <a:gd name="connsiteY139" fmla="*/ 683418 h 821531"/>
                    <a:gd name="connsiteX140" fmla="*/ 1616868 w 2755255"/>
                    <a:gd name="connsiteY140" fmla="*/ 711993 h 821531"/>
                    <a:gd name="connsiteX141" fmla="*/ 1626393 w 2755255"/>
                    <a:gd name="connsiteY141" fmla="*/ 728662 h 821531"/>
                    <a:gd name="connsiteX142" fmla="*/ 1645443 w 2755255"/>
                    <a:gd name="connsiteY142" fmla="*/ 764381 h 821531"/>
                    <a:gd name="connsiteX143" fmla="*/ 1654968 w 2755255"/>
                    <a:gd name="connsiteY143" fmla="*/ 762000 h 821531"/>
                    <a:gd name="connsiteX144" fmla="*/ 1662111 w 2755255"/>
                    <a:gd name="connsiteY144" fmla="*/ 757237 h 821531"/>
                    <a:gd name="connsiteX145" fmla="*/ 1690686 w 2755255"/>
                    <a:gd name="connsiteY145" fmla="*/ 723900 h 821531"/>
                    <a:gd name="connsiteX146" fmla="*/ 1702593 w 2755255"/>
                    <a:gd name="connsiteY146" fmla="*/ 731043 h 821531"/>
                    <a:gd name="connsiteX147" fmla="*/ 1707355 w 2755255"/>
                    <a:gd name="connsiteY147" fmla="*/ 738187 h 821531"/>
                    <a:gd name="connsiteX148" fmla="*/ 1714499 w 2755255"/>
                    <a:gd name="connsiteY148" fmla="*/ 742950 h 821531"/>
                    <a:gd name="connsiteX149" fmla="*/ 1731168 w 2755255"/>
                    <a:gd name="connsiteY149" fmla="*/ 764381 h 821531"/>
                    <a:gd name="connsiteX150" fmla="*/ 1738311 w 2755255"/>
                    <a:gd name="connsiteY150" fmla="*/ 769143 h 821531"/>
                    <a:gd name="connsiteX151" fmla="*/ 1752599 w 2755255"/>
                    <a:gd name="connsiteY151" fmla="*/ 785812 h 821531"/>
                    <a:gd name="connsiteX152" fmla="*/ 1788318 w 2755255"/>
                    <a:gd name="connsiteY152" fmla="*/ 821531 h 821531"/>
                    <a:gd name="connsiteX153" fmla="*/ 1802605 w 2755255"/>
                    <a:gd name="connsiteY153" fmla="*/ 809625 h 821531"/>
                    <a:gd name="connsiteX154" fmla="*/ 1824036 w 2755255"/>
                    <a:gd name="connsiteY154" fmla="*/ 783431 h 821531"/>
                    <a:gd name="connsiteX155" fmla="*/ 1859755 w 2755255"/>
                    <a:gd name="connsiteY155" fmla="*/ 771525 h 821531"/>
                    <a:gd name="connsiteX156" fmla="*/ 1874043 w 2755255"/>
                    <a:gd name="connsiteY156" fmla="*/ 759618 h 821531"/>
                    <a:gd name="connsiteX157" fmla="*/ 1890711 w 2755255"/>
                    <a:gd name="connsiteY157" fmla="*/ 731043 h 821531"/>
                    <a:gd name="connsiteX158" fmla="*/ 1893093 w 2755255"/>
                    <a:gd name="connsiteY158" fmla="*/ 721518 h 821531"/>
                    <a:gd name="connsiteX159" fmla="*/ 1912143 w 2755255"/>
                    <a:gd name="connsiteY159" fmla="*/ 681037 h 821531"/>
                    <a:gd name="connsiteX160" fmla="*/ 1947861 w 2755255"/>
                    <a:gd name="connsiteY160" fmla="*/ 597693 h 821531"/>
                    <a:gd name="connsiteX161" fmla="*/ 1974055 w 2755255"/>
                    <a:gd name="connsiteY161" fmla="*/ 540543 h 821531"/>
                    <a:gd name="connsiteX162" fmla="*/ 1981199 w 2755255"/>
                    <a:gd name="connsiteY162" fmla="*/ 516731 h 821531"/>
                    <a:gd name="connsiteX163" fmla="*/ 1988343 w 2755255"/>
                    <a:gd name="connsiteY163" fmla="*/ 385762 h 821531"/>
                    <a:gd name="connsiteX164" fmla="*/ 1995486 w 2755255"/>
                    <a:gd name="connsiteY164" fmla="*/ 371475 h 821531"/>
                    <a:gd name="connsiteX165" fmla="*/ 2005011 w 2755255"/>
                    <a:gd name="connsiteY165" fmla="*/ 357187 h 821531"/>
                    <a:gd name="connsiteX166" fmla="*/ 2009774 w 2755255"/>
                    <a:gd name="connsiteY166" fmla="*/ 347662 h 821531"/>
                    <a:gd name="connsiteX167" fmla="*/ 2016918 w 2755255"/>
                    <a:gd name="connsiteY167" fmla="*/ 345281 h 821531"/>
                    <a:gd name="connsiteX168" fmla="*/ 2024061 w 2755255"/>
                    <a:gd name="connsiteY168" fmla="*/ 350043 h 821531"/>
                    <a:gd name="connsiteX169" fmla="*/ 2035968 w 2755255"/>
                    <a:gd name="connsiteY169" fmla="*/ 371475 h 821531"/>
                    <a:gd name="connsiteX170" fmla="*/ 2040730 w 2755255"/>
                    <a:gd name="connsiteY170" fmla="*/ 378618 h 821531"/>
                    <a:gd name="connsiteX171" fmla="*/ 2050255 w 2755255"/>
                    <a:gd name="connsiteY171" fmla="*/ 404812 h 821531"/>
                    <a:gd name="connsiteX172" fmla="*/ 2057399 w 2755255"/>
                    <a:gd name="connsiteY172" fmla="*/ 416718 h 821531"/>
                    <a:gd name="connsiteX173" fmla="*/ 2062161 w 2755255"/>
                    <a:gd name="connsiteY173" fmla="*/ 371475 h 821531"/>
                    <a:gd name="connsiteX174" fmla="*/ 2076449 w 2755255"/>
                    <a:gd name="connsiteY174" fmla="*/ 328612 h 821531"/>
                    <a:gd name="connsiteX175" fmla="*/ 2121693 w 2755255"/>
                    <a:gd name="connsiteY175" fmla="*/ 219075 h 821531"/>
                    <a:gd name="connsiteX176" fmla="*/ 2155030 w 2755255"/>
                    <a:gd name="connsiteY176" fmla="*/ 145256 h 821531"/>
                    <a:gd name="connsiteX177" fmla="*/ 2166936 w 2755255"/>
                    <a:gd name="connsiteY177" fmla="*/ 135731 h 821531"/>
                    <a:gd name="connsiteX178" fmla="*/ 2181224 w 2755255"/>
                    <a:gd name="connsiteY178" fmla="*/ 147637 h 821531"/>
                    <a:gd name="connsiteX179" fmla="*/ 2188368 w 2755255"/>
                    <a:gd name="connsiteY179" fmla="*/ 152400 h 821531"/>
                    <a:gd name="connsiteX180" fmla="*/ 2200274 w 2755255"/>
                    <a:gd name="connsiteY180" fmla="*/ 164306 h 821531"/>
                    <a:gd name="connsiteX181" fmla="*/ 2212180 w 2755255"/>
                    <a:gd name="connsiteY181" fmla="*/ 178593 h 821531"/>
                    <a:gd name="connsiteX182" fmla="*/ 2214561 w 2755255"/>
                    <a:gd name="connsiteY182" fmla="*/ 197643 h 821531"/>
                    <a:gd name="connsiteX183" fmla="*/ 2221705 w 2755255"/>
                    <a:gd name="connsiteY183" fmla="*/ 188118 h 821531"/>
                    <a:gd name="connsiteX184" fmla="*/ 2224086 w 2755255"/>
                    <a:gd name="connsiteY184" fmla="*/ 178593 h 821531"/>
                    <a:gd name="connsiteX185" fmla="*/ 2231230 w 2755255"/>
                    <a:gd name="connsiteY185" fmla="*/ 159543 h 821531"/>
                    <a:gd name="connsiteX186" fmla="*/ 2238374 w 2755255"/>
                    <a:gd name="connsiteY186" fmla="*/ 128587 h 821531"/>
                    <a:gd name="connsiteX187" fmla="*/ 2247899 w 2755255"/>
                    <a:gd name="connsiteY187" fmla="*/ 111918 h 821531"/>
                    <a:gd name="connsiteX188" fmla="*/ 2252661 w 2755255"/>
                    <a:gd name="connsiteY188" fmla="*/ 97631 h 821531"/>
                    <a:gd name="connsiteX189" fmla="*/ 2257424 w 2755255"/>
                    <a:gd name="connsiteY189" fmla="*/ 88106 h 821531"/>
                    <a:gd name="connsiteX190" fmla="*/ 2266949 w 2755255"/>
                    <a:gd name="connsiteY190" fmla="*/ 66675 h 821531"/>
                    <a:gd name="connsiteX191" fmla="*/ 2271711 w 2755255"/>
                    <a:gd name="connsiteY191" fmla="*/ 59531 h 821531"/>
                    <a:gd name="connsiteX192" fmla="*/ 2290761 w 2755255"/>
                    <a:gd name="connsiteY192" fmla="*/ 26193 h 821531"/>
                    <a:gd name="connsiteX193" fmla="*/ 2307430 w 2755255"/>
                    <a:gd name="connsiteY193" fmla="*/ 0 h 821531"/>
                    <a:gd name="connsiteX194" fmla="*/ 2326480 w 2755255"/>
                    <a:gd name="connsiteY194" fmla="*/ 9525 h 821531"/>
                    <a:gd name="connsiteX195" fmla="*/ 2359818 w 2755255"/>
                    <a:gd name="connsiteY195" fmla="*/ 71437 h 821531"/>
                    <a:gd name="connsiteX196" fmla="*/ 2366961 w 2755255"/>
                    <a:gd name="connsiteY196" fmla="*/ 88106 h 821531"/>
                    <a:gd name="connsiteX197" fmla="*/ 2376486 w 2755255"/>
                    <a:gd name="connsiteY197" fmla="*/ 100012 h 821531"/>
                    <a:gd name="connsiteX198" fmla="*/ 2378868 w 2755255"/>
                    <a:gd name="connsiteY198" fmla="*/ 109537 h 821531"/>
                    <a:gd name="connsiteX199" fmla="*/ 2386011 w 2755255"/>
                    <a:gd name="connsiteY199" fmla="*/ 119062 h 821531"/>
                    <a:gd name="connsiteX200" fmla="*/ 2390774 w 2755255"/>
                    <a:gd name="connsiteY200" fmla="*/ 126206 h 821531"/>
                    <a:gd name="connsiteX201" fmla="*/ 2402680 w 2755255"/>
                    <a:gd name="connsiteY201" fmla="*/ 119062 h 821531"/>
                    <a:gd name="connsiteX202" fmla="*/ 2412205 w 2755255"/>
                    <a:gd name="connsiteY202" fmla="*/ 100012 h 821531"/>
                    <a:gd name="connsiteX203" fmla="*/ 2424111 w 2755255"/>
                    <a:gd name="connsiteY203" fmla="*/ 83343 h 821531"/>
                    <a:gd name="connsiteX204" fmla="*/ 2438399 w 2755255"/>
                    <a:gd name="connsiteY204" fmla="*/ 78581 h 821531"/>
                    <a:gd name="connsiteX205" fmla="*/ 2447924 w 2755255"/>
                    <a:gd name="connsiteY205" fmla="*/ 119062 h 821531"/>
                    <a:gd name="connsiteX206" fmla="*/ 2455068 w 2755255"/>
                    <a:gd name="connsiteY206" fmla="*/ 135731 h 821531"/>
                    <a:gd name="connsiteX207" fmla="*/ 2474118 w 2755255"/>
                    <a:gd name="connsiteY207" fmla="*/ 207168 h 821531"/>
                    <a:gd name="connsiteX208" fmla="*/ 2476499 w 2755255"/>
                    <a:gd name="connsiteY208" fmla="*/ 235743 h 821531"/>
                    <a:gd name="connsiteX209" fmla="*/ 2486024 w 2755255"/>
                    <a:gd name="connsiteY209" fmla="*/ 280987 h 821531"/>
                    <a:gd name="connsiteX210" fmla="*/ 2495549 w 2755255"/>
                    <a:gd name="connsiteY210" fmla="*/ 333375 h 821531"/>
                    <a:gd name="connsiteX211" fmla="*/ 2500311 w 2755255"/>
                    <a:gd name="connsiteY211" fmla="*/ 364331 h 821531"/>
                    <a:gd name="connsiteX212" fmla="*/ 2514599 w 2755255"/>
                    <a:gd name="connsiteY212" fmla="*/ 411956 h 821531"/>
                    <a:gd name="connsiteX213" fmla="*/ 2516980 w 2755255"/>
                    <a:gd name="connsiteY213" fmla="*/ 421481 h 821531"/>
                    <a:gd name="connsiteX214" fmla="*/ 2528886 w 2755255"/>
                    <a:gd name="connsiteY214" fmla="*/ 447675 h 821531"/>
                    <a:gd name="connsiteX215" fmla="*/ 2538411 w 2755255"/>
                    <a:gd name="connsiteY215" fmla="*/ 481012 h 821531"/>
                    <a:gd name="connsiteX216" fmla="*/ 2540793 w 2755255"/>
                    <a:gd name="connsiteY216" fmla="*/ 500062 h 821531"/>
                    <a:gd name="connsiteX217" fmla="*/ 2543174 w 2755255"/>
                    <a:gd name="connsiteY217" fmla="*/ 509587 h 821531"/>
                    <a:gd name="connsiteX218" fmla="*/ 2552699 w 2755255"/>
                    <a:gd name="connsiteY218" fmla="*/ 485775 h 821531"/>
                    <a:gd name="connsiteX219" fmla="*/ 2559843 w 2755255"/>
                    <a:gd name="connsiteY219" fmla="*/ 473868 h 821531"/>
                    <a:gd name="connsiteX220" fmla="*/ 2564605 w 2755255"/>
                    <a:gd name="connsiteY220" fmla="*/ 464343 h 821531"/>
                    <a:gd name="connsiteX221" fmla="*/ 2574130 w 2755255"/>
                    <a:gd name="connsiteY221" fmla="*/ 466725 h 821531"/>
                    <a:gd name="connsiteX222" fmla="*/ 2578893 w 2755255"/>
                    <a:gd name="connsiteY222" fmla="*/ 481012 h 821531"/>
                    <a:gd name="connsiteX223" fmla="*/ 2583655 w 2755255"/>
                    <a:gd name="connsiteY223" fmla="*/ 507206 h 821531"/>
                    <a:gd name="connsiteX224" fmla="*/ 2588418 w 2755255"/>
                    <a:gd name="connsiteY224" fmla="*/ 516731 h 821531"/>
                    <a:gd name="connsiteX225" fmla="*/ 2593180 w 2755255"/>
                    <a:gd name="connsiteY225" fmla="*/ 542925 h 821531"/>
                    <a:gd name="connsiteX226" fmla="*/ 2602705 w 2755255"/>
                    <a:gd name="connsiteY226" fmla="*/ 557212 h 821531"/>
                    <a:gd name="connsiteX227" fmla="*/ 2605086 w 2755255"/>
                    <a:gd name="connsiteY227" fmla="*/ 566737 h 821531"/>
                    <a:gd name="connsiteX228" fmla="*/ 2609849 w 2755255"/>
                    <a:gd name="connsiteY228" fmla="*/ 588168 h 821531"/>
                    <a:gd name="connsiteX229" fmla="*/ 2614611 w 2755255"/>
                    <a:gd name="connsiteY229" fmla="*/ 600075 h 821531"/>
                    <a:gd name="connsiteX230" fmla="*/ 2624136 w 2755255"/>
                    <a:gd name="connsiteY230" fmla="*/ 595312 h 821531"/>
                    <a:gd name="connsiteX231" fmla="*/ 2636043 w 2755255"/>
                    <a:gd name="connsiteY231" fmla="*/ 576262 h 821531"/>
                    <a:gd name="connsiteX232" fmla="*/ 2650330 w 2755255"/>
                    <a:gd name="connsiteY232" fmla="*/ 573881 h 821531"/>
                    <a:gd name="connsiteX233" fmla="*/ 2664618 w 2755255"/>
                    <a:gd name="connsiteY233" fmla="*/ 576262 h 821531"/>
                    <a:gd name="connsiteX234" fmla="*/ 2666999 w 2755255"/>
                    <a:gd name="connsiteY234" fmla="*/ 592931 h 821531"/>
                    <a:gd name="connsiteX235" fmla="*/ 2671761 w 2755255"/>
                    <a:gd name="connsiteY235" fmla="*/ 604837 h 821531"/>
                    <a:gd name="connsiteX236" fmla="*/ 2676524 w 2755255"/>
                    <a:gd name="connsiteY236" fmla="*/ 654843 h 821531"/>
                    <a:gd name="connsiteX237" fmla="*/ 2683668 w 2755255"/>
                    <a:gd name="connsiteY237" fmla="*/ 676275 h 821531"/>
                    <a:gd name="connsiteX238" fmla="*/ 2690811 w 2755255"/>
                    <a:gd name="connsiteY238" fmla="*/ 726281 h 821531"/>
                    <a:gd name="connsiteX239" fmla="*/ 2695574 w 2755255"/>
                    <a:gd name="connsiteY239" fmla="*/ 738187 h 821531"/>
                    <a:gd name="connsiteX240" fmla="*/ 2697955 w 2755255"/>
                    <a:gd name="connsiteY240" fmla="*/ 762000 h 821531"/>
                    <a:gd name="connsiteX241" fmla="*/ 2721768 w 2755255"/>
                    <a:gd name="connsiteY241" fmla="*/ 747712 h 821531"/>
                    <a:gd name="connsiteX242" fmla="*/ 2726530 w 2755255"/>
                    <a:gd name="connsiteY242" fmla="*/ 731043 h 821531"/>
                    <a:gd name="connsiteX243" fmla="*/ 2733674 w 2755255"/>
                    <a:gd name="connsiteY243" fmla="*/ 733425 h 821531"/>
                    <a:gd name="connsiteX244" fmla="*/ 2736055 w 2755255"/>
                    <a:gd name="connsiteY244" fmla="*/ 747712 h 821531"/>
                    <a:gd name="connsiteX245" fmla="*/ 2745580 w 2755255"/>
                    <a:gd name="connsiteY245" fmla="*/ 766762 h 821531"/>
                    <a:gd name="connsiteX246" fmla="*/ 2747961 w 2755255"/>
                    <a:gd name="connsiteY246" fmla="*/ 778668 h 821531"/>
                    <a:gd name="connsiteX247" fmla="*/ 2755105 w 2755255"/>
                    <a:gd name="connsiteY247" fmla="*/ 788193 h 821531"/>
                    <a:gd name="connsiteX248" fmla="*/ 2752724 w 2755255"/>
                    <a:gd name="connsiteY248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28611 w 2755255"/>
                    <a:gd name="connsiteY24" fmla="*/ 145256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52424 w 2755255"/>
                    <a:gd name="connsiteY24" fmla="*/ 147637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40518 w 2755255"/>
                    <a:gd name="connsiteY24" fmla="*/ 145256 h 821531"/>
                    <a:gd name="connsiteX25" fmla="*/ 357186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  <a:gd name="connsiteX0" fmla="*/ 0 w 2755255"/>
                    <a:gd name="connsiteY0" fmla="*/ 452438 h 821531"/>
                    <a:gd name="connsiteX1" fmla="*/ 28573 w 2755255"/>
                    <a:gd name="connsiteY1" fmla="*/ 414338 h 821531"/>
                    <a:gd name="connsiteX2" fmla="*/ 45243 w 2755255"/>
                    <a:gd name="connsiteY2" fmla="*/ 385762 h 821531"/>
                    <a:gd name="connsiteX3" fmla="*/ 57149 w 2755255"/>
                    <a:gd name="connsiteY3" fmla="*/ 373856 h 821531"/>
                    <a:gd name="connsiteX4" fmla="*/ 66674 w 2755255"/>
                    <a:gd name="connsiteY4" fmla="*/ 357187 h 821531"/>
                    <a:gd name="connsiteX5" fmla="*/ 71436 w 2755255"/>
                    <a:gd name="connsiteY5" fmla="*/ 347662 h 821531"/>
                    <a:gd name="connsiteX6" fmla="*/ 78580 w 2755255"/>
                    <a:gd name="connsiteY6" fmla="*/ 340518 h 821531"/>
                    <a:gd name="connsiteX7" fmla="*/ 92868 w 2755255"/>
                    <a:gd name="connsiteY7" fmla="*/ 319087 h 821531"/>
                    <a:gd name="connsiteX8" fmla="*/ 133349 w 2755255"/>
                    <a:gd name="connsiteY8" fmla="*/ 259556 h 821531"/>
                    <a:gd name="connsiteX9" fmla="*/ 157161 w 2755255"/>
                    <a:gd name="connsiteY9" fmla="*/ 230981 h 821531"/>
                    <a:gd name="connsiteX10" fmla="*/ 164305 w 2755255"/>
                    <a:gd name="connsiteY10" fmla="*/ 211930 h 821531"/>
                    <a:gd name="connsiteX11" fmla="*/ 195262 w 2755255"/>
                    <a:gd name="connsiteY11" fmla="*/ 190500 h 821531"/>
                    <a:gd name="connsiteX12" fmla="*/ 221455 w 2755255"/>
                    <a:gd name="connsiteY12" fmla="*/ 214312 h 821531"/>
                    <a:gd name="connsiteX13" fmla="*/ 228599 w 2755255"/>
                    <a:gd name="connsiteY13" fmla="*/ 235743 h 821531"/>
                    <a:gd name="connsiteX14" fmla="*/ 235743 w 2755255"/>
                    <a:gd name="connsiteY14" fmla="*/ 242887 h 821531"/>
                    <a:gd name="connsiteX15" fmla="*/ 238124 w 2755255"/>
                    <a:gd name="connsiteY15" fmla="*/ 250031 h 821531"/>
                    <a:gd name="connsiteX16" fmla="*/ 242886 w 2755255"/>
                    <a:gd name="connsiteY16" fmla="*/ 278606 h 821531"/>
                    <a:gd name="connsiteX17" fmla="*/ 252411 w 2755255"/>
                    <a:gd name="connsiteY17" fmla="*/ 304800 h 821531"/>
                    <a:gd name="connsiteX18" fmla="*/ 264318 w 2755255"/>
                    <a:gd name="connsiteY18" fmla="*/ 290512 h 821531"/>
                    <a:gd name="connsiteX19" fmla="*/ 271461 w 2755255"/>
                    <a:gd name="connsiteY19" fmla="*/ 273843 h 821531"/>
                    <a:gd name="connsiteX20" fmla="*/ 278605 w 2755255"/>
                    <a:gd name="connsiteY20" fmla="*/ 254793 h 821531"/>
                    <a:gd name="connsiteX21" fmla="*/ 295274 w 2755255"/>
                    <a:gd name="connsiteY21" fmla="*/ 230981 h 821531"/>
                    <a:gd name="connsiteX22" fmla="*/ 302418 w 2755255"/>
                    <a:gd name="connsiteY22" fmla="*/ 214312 h 821531"/>
                    <a:gd name="connsiteX23" fmla="*/ 319086 w 2755255"/>
                    <a:gd name="connsiteY23" fmla="*/ 173831 h 821531"/>
                    <a:gd name="connsiteX24" fmla="*/ 340518 w 2755255"/>
                    <a:gd name="connsiteY24" fmla="*/ 145256 h 821531"/>
                    <a:gd name="connsiteX25" fmla="*/ 350042 w 2755255"/>
                    <a:gd name="connsiteY25" fmla="*/ 228600 h 821531"/>
                    <a:gd name="connsiteX26" fmla="*/ 357187 w 2755255"/>
                    <a:gd name="connsiteY26" fmla="*/ 271463 h 821531"/>
                    <a:gd name="connsiteX27" fmla="*/ 369092 w 2755255"/>
                    <a:gd name="connsiteY27" fmla="*/ 309561 h 821531"/>
                    <a:gd name="connsiteX28" fmla="*/ 397668 w 2755255"/>
                    <a:gd name="connsiteY28" fmla="*/ 273843 h 821531"/>
                    <a:gd name="connsiteX29" fmla="*/ 414337 w 2755255"/>
                    <a:gd name="connsiteY29" fmla="*/ 414337 h 821531"/>
                    <a:gd name="connsiteX30" fmla="*/ 435767 w 2755255"/>
                    <a:gd name="connsiteY30" fmla="*/ 316706 h 821531"/>
                    <a:gd name="connsiteX31" fmla="*/ 442911 w 2755255"/>
                    <a:gd name="connsiteY31" fmla="*/ 266699 h 821531"/>
                    <a:gd name="connsiteX32" fmla="*/ 445293 w 2755255"/>
                    <a:gd name="connsiteY32" fmla="*/ 247650 h 821531"/>
                    <a:gd name="connsiteX33" fmla="*/ 452436 w 2755255"/>
                    <a:gd name="connsiteY33" fmla="*/ 242887 h 821531"/>
                    <a:gd name="connsiteX34" fmla="*/ 466724 w 2755255"/>
                    <a:gd name="connsiteY34" fmla="*/ 230981 h 821531"/>
                    <a:gd name="connsiteX35" fmla="*/ 478630 w 2755255"/>
                    <a:gd name="connsiteY35" fmla="*/ 233362 h 821531"/>
                    <a:gd name="connsiteX36" fmla="*/ 490536 w 2755255"/>
                    <a:gd name="connsiteY36" fmla="*/ 252412 h 821531"/>
                    <a:gd name="connsiteX37" fmla="*/ 492918 w 2755255"/>
                    <a:gd name="connsiteY37" fmla="*/ 261937 h 821531"/>
                    <a:gd name="connsiteX38" fmla="*/ 500061 w 2755255"/>
                    <a:gd name="connsiteY38" fmla="*/ 269081 h 821531"/>
                    <a:gd name="connsiteX39" fmla="*/ 502443 w 2755255"/>
                    <a:gd name="connsiteY39" fmla="*/ 280987 h 821531"/>
                    <a:gd name="connsiteX40" fmla="*/ 509586 w 2755255"/>
                    <a:gd name="connsiteY40" fmla="*/ 311943 h 821531"/>
                    <a:gd name="connsiteX41" fmla="*/ 521493 w 2755255"/>
                    <a:gd name="connsiteY41" fmla="*/ 328612 h 821531"/>
                    <a:gd name="connsiteX42" fmla="*/ 523874 w 2755255"/>
                    <a:gd name="connsiteY42" fmla="*/ 335756 h 821531"/>
                    <a:gd name="connsiteX43" fmla="*/ 538161 w 2755255"/>
                    <a:gd name="connsiteY43" fmla="*/ 357187 h 821531"/>
                    <a:gd name="connsiteX44" fmla="*/ 564355 w 2755255"/>
                    <a:gd name="connsiteY44" fmla="*/ 409575 h 821531"/>
                    <a:gd name="connsiteX45" fmla="*/ 600074 w 2755255"/>
                    <a:gd name="connsiteY45" fmla="*/ 483393 h 821531"/>
                    <a:gd name="connsiteX46" fmla="*/ 619124 w 2755255"/>
                    <a:gd name="connsiteY46" fmla="*/ 457200 h 821531"/>
                    <a:gd name="connsiteX47" fmla="*/ 633411 w 2755255"/>
                    <a:gd name="connsiteY47" fmla="*/ 433387 h 821531"/>
                    <a:gd name="connsiteX48" fmla="*/ 640555 w 2755255"/>
                    <a:gd name="connsiteY48" fmla="*/ 423862 h 821531"/>
                    <a:gd name="connsiteX49" fmla="*/ 652461 w 2755255"/>
                    <a:gd name="connsiteY49" fmla="*/ 395287 h 821531"/>
                    <a:gd name="connsiteX50" fmla="*/ 659605 w 2755255"/>
                    <a:gd name="connsiteY50" fmla="*/ 392906 h 821531"/>
                    <a:gd name="connsiteX51" fmla="*/ 683418 w 2755255"/>
                    <a:gd name="connsiteY51" fmla="*/ 435768 h 821531"/>
                    <a:gd name="connsiteX52" fmla="*/ 700086 w 2755255"/>
                    <a:gd name="connsiteY52" fmla="*/ 483393 h 821531"/>
                    <a:gd name="connsiteX53" fmla="*/ 726280 w 2755255"/>
                    <a:gd name="connsiteY53" fmla="*/ 519113 h 821531"/>
                    <a:gd name="connsiteX54" fmla="*/ 731043 w 2755255"/>
                    <a:gd name="connsiteY54" fmla="*/ 478631 h 821531"/>
                    <a:gd name="connsiteX55" fmla="*/ 740568 w 2755255"/>
                    <a:gd name="connsiteY55" fmla="*/ 440531 h 821531"/>
                    <a:gd name="connsiteX56" fmla="*/ 754855 w 2755255"/>
                    <a:gd name="connsiteY56" fmla="*/ 457200 h 821531"/>
                    <a:gd name="connsiteX57" fmla="*/ 757236 w 2755255"/>
                    <a:gd name="connsiteY57" fmla="*/ 466725 h 821531"/>
                    <a:gd name="connsiteX58" fmla="*/ 764380 w 2755255"/>
                    <a:gd name="connsiteY58" fmla="*/ 473868 h 821531"/>
                    <a:gd name="connsiteX59" fmla="*/ 838199 w 2755255"/>
                    <a:gd name="connsiteY59" fmla="*/ 595312 h 821531"/>
                    <a:gd name="connsiteX60" fmla="*/ 869155 w 2755255"/>
                    <a:gd name="connsiteY60" fmla="*/ 640556 h 821531"/>
                    <a:gd name="connsiteX61" fmla="*/ 881061 w 2755255"/>
                    <a:gd name="connsiteY61" fmla="*/ 654843 h 821531"/>
                    <a:gd name="connsiteX62" fmla="*/ 890586 w 2755255"/>
                    <a:gd name="connsiteY62" fmla="*/ 657225 h 821531"/>
                    <a:gd name="connsiteX63" fmla="*/ 902493 w 2755255"/>
                    <a:gd name="connsiteY63" fmla="*/ 650081 h 821531"/>
                    <a:gd name="connsiteX64" fmla="*/ 926305 w 2755255"/>
                    <a:gd name="connsiteY64" fmla="*/ 621506 h 821531"/>
                    <a:gd name="connsiteX65" fmla="*/ 940593 w 2755255"/>
                    <a:gd name="connsiteY65" fmla="*/ 581025 h 821531"/>
                    <a:gd name="connsiteX66" fmla="*/ 954880 w 2755255"/>
                    <a:gd name="connsiteY66" fmla="*/ 552450 h 821531"/>
                    <a:gd name="connsiteX67" fmla="*/ 964405 w 2755255"/>
                    <a:gd name="connsiteY67" fmla="*/ 514350 h 821531"/>
                    <a:gd name="connsiteX68" fmla="*/ 966786 w 2755255"/>
                    <a:gd name="connsiteY68" fmla="*/ 459581 h 821531"/>
                    <a:gd name="connsiteX69" fmla="*/ 971549 w 2755255"/>
                    <a:gd name="connsiteY69" fmla="*/ 447675 h 821531"/>
                    <a:gd name="connsiteX70" fmla="*/ 973930 w 2755255"/>
                    <a:gd name="connsiteY70" fmla="*/ 440531 h 821531"/>
                    <a:gd name="connsiteX71" fmla="*/ 985836 w 2755255"/>
                    <a:gd name="connsiteY71" fmla="*/ 423862 h 821531"/>
                    <a:gd name="connsiteX72" fmla="*/ 992980 w 2755255"/>
                    <a:gd name="connsiteY72" fmla="*/ 411956 h 821531"/>
                    <a:gd name="connsiteX73" fmla="*/ 1012030 w 2755255"/>
                    <a:gd name="connsiteY73" fmla="*/ 414337 h 821531"/>
                    <a:gd name="connsiteX74" fmla="*/ 1019174 w 2755255"/>
                    <a:gd name="connsiteY74" fmla="*/ 419100 h 821531"/>
                    <a:gd name="connsiteX75" fmla="*/ 1026318 w 2755255"/>
                    <a:gd name="connsiteY75" fmla="*/ 421481 h 821531"/>
                    <a:gd name="connsiteX76" fmla="*/ 1038224 w 2755255"/>
                    <a:gd name="connsiteY76" fmla="*/ 428625 h 821531"/>
                    <a:gd name="connsiteX77" fmla="*/ 1059655 w 2755255"/>
                    <a:gd name="connsiteY77" fmla="*/ 423862 h 821531"/>
                    <a:gd name="connsiteX78" fmla="*/ 1066799 w 2755255"/>
                    <a:gd name="connsiteY78" fmla="*/ 411956 h 821531"/>
                    <a:gd name="connsiteX79" fmla="*/ 1076324 w 2755255"/>
                    <a:gd name="connsiteY79" fmla="*/ 381000 h 821531"/>
                    <a:gd name="connsiteX80" fmla="*/ 1078705 w 2755255"/>
                    <a:gd name="connsiteY80" fmla="*/ 364331 h 821531"/>
                    <a:gd name="connsiteX81" fmla="*/ 1083468 w 2755255"/>
                    <a:gd name="connsiteY81" fmla="*/ 335756 h 821531"/>
                    <a:gd name="connsiteX82" fmla="*/ 1085849 w 2755255"/>
                    <a:gd name="connsiteY82" fmla="*/ 304800 h 821531"/>
                    <a:gd name="connsiteX83" fmla="*/ 1100136 w 2755255"/>
                    <a:gd name="connsiteY83" fmla="*/ 288131 h 821531"/>
                    <a:gd name="connsiteX84" fmla="*/ 1112043 w 2755255"/>
                    <a:gd name="connsiteY84" fmla="*/ 271462 h 821531"/>
                    <a:gd name="connsiteX85" fmla="*/ 1119186 w 2755255"/>
                    <a:gd name="connsiteY85" fmla="*/ 266700 h 821531"/>
                    <a:gd name="connsiteX86" fmla="*/ 1128711 w 2755255"/>
                    <a:gd name="connsiteY86" fmla="*/ 259556 h 821531"/>
                    <a:gd name="connsiteX87" fmla="*/ 1131093 w 2755255"/>
                    <a:gd name="connsiteY87" fmla="*/ 252412 h 821531"/>
                    <a:gd name="connsiteX88" fmla="*/ 1154905 w 2755255"/>
                    <a:gd name="connsiteY88" fmla="*/ 230981 h 821531"/>
                    <a:gd name="connsiteX89" fmla="*/ 1162049 w 2755255"/>
                    <a:gd name="connsiteY89" fmla="*/ 221456 h 821531"/>
                    <a:gd name="connsiteX90" fmla="*/ 1173955 w 2755255"/>
                    <a:gd name="connsiteY90" fmla="*/ 202406 h 821531"/>
                    <a:gd name="connsiteX91" fmla="*/ 1178718 w 2755255"/>
                    <a:gd name="connsiteY91" fmla="*/ 180975 h 821531"/>
                    <a:gd name="connsiteX92" fmla="*/ 1185861 w 2755255"/>
                    <a:gd name="connsiteY92" fmla="*/ 176212 h 821531"/>
                    <a:gd name="connsiteX93" fmla="*/ 1193005 w 2755255"/>
                    <a:gd name="connsiteY93" fmla="*/ 180975 h 821531"/>
                    <a:gd name="connsiteX94" fmla="*/ 1197768 w 2755255"/>
                    <a:gd name="connsiteY94" fmla="*/ 190500 h 821531"/>
                    <a:gd name="connsiteX95" fmla="*/ 1200149 w 2755255"/>
                    <a:gd name="connsiteY95" fmla="*/ 197643 h 821531"/>
                    <a:gd name="connsiteX96" fmla="*/ 1212055 w 2755255"/>
                    <a:gd name="connsiteY96" fmla="*/ 226218 h 821531"/>
                    <a:gd name="connsiteX97" fmla="*/ 1214436 w 2755255"/>
                    <a:gd name="connsiteY97" fmla="*/ 235743 h 821531"/>
                    <a:gd name="connsiteX98" fmla="*/ 1223961 w 2755255"/>
                    <a:gd name="connsiteY98" fmla="*/ 245268 h 821531"/>
                    <a:gd name="connsiteX99" fmla="*/ 1228724 w 2755255"/>
                    <a:gd name="connsiteY99" fmla="*/ 254793 h 821531"/>
                    <a:gd name="connsiteX100" fmla="*/ 1233486 w 2755255"/>
                    <a:gd name="connsiteY100" fmla="*/ 261937 h 821531"/>
                    <a:gd name="connsiteX101" fmla="*/ 1238249 w 2755255"/>
                    <a:gd name="connsiteY101" fmla="*/ 271462 h 821531"/>
                    <a:gd name="connsiteX102" fmla="*/ 1250155 w 2755255"/>
                    <a:gd name="connsiteY102" fmla="*/ 290512 h 821531"/>
                    <a:gd name="connsiteX103" fmla="*/ 1293018 w 2755255"/>
                    <a:gd name="connsiteY103" fmla="*/ 233362 h 821531"/>
                    <a:gd name="connsiteX104" fmla="*/ 1307305 w 2755255"/>
                    <a:gd name="connsiteY104" fmla="*/ 216693 h 821531"/>
                    <a:gd name="connsiteX105" fmla="*/ 1309686 w 2755255"/>
                    <a:gd name="connsiteY105" fmla="*/ 209550 h 821531"/>
                    <a:gd name="connsiteX106" fmla="*/ 1323974 w 2755255"/>
                    <a:gd name="connsiteY106" fmla="*/ 195262 h 821531"/>
                    <a:gd name="connsiteX107" fmla="*/ 1343024 w 2755255"/>
                    <a:gd name="connsiteY107" fmla="*/ 207168 h 821531"/>
                    <a:gd name="connsiteX108" fmla="*/ 1350168 w 2755255"/>
                    <a:gd name="connsiteY108" fmla="*/ 233362 h 821531"/>
                    <a:gd name="connsiteX109" fmla="*/ 1354930 w 2755255"/>
                    <a:gd name="connsiteY109" fmla="*/ 245268 h 821531"/>
                    <a:gd name="connsiteX110" fmla="*/ 1359693 w 2755255"/>
                    <a:gd name="connsiteY110" fmla="*/ 261937 h 821531"/>
                    <a:gd name="connsiteX111" fmla="*/ 1362074 w 2755255"/>
                    <a:gd name="connsiteY111" fmla="*/ 280987 h 821531"/>
                    <a:gd name="connsiteX112" fmla="*/ 1364455 w 2755255"/>
                    <a:gd name="connsiteY112" fmla="*/ 304800 h 821531"/>
                    <a:gd name="connsiteX113" fmla="*/ 1378743 w 2755255"/>
                    <a:gd name="connsiteY113" fmla="*/ 342900 h 821531"/>
                    <a:gd name="connsiteX114" fmla="*/ 1385886 w 2755255"/>
                    <a:gd name="connsiteY114" fmla="*/ 359568 h 821531"/>
                    <a:gd name="connsiteX115" fmla="*/ 1388268 w 2755255"/>
                    <a:gd name="connsiteY115" fmla="*/ 369093 h 821531"/>
                    <a:gd name="connsiteX116" fmla="*/ 1402555 w 2755255"/>
                    <a:gd name="connsiteY116" fmla="*/ 381000 h 821531"/>
                    <a:gd name="connsiteX117" fmla="*/ 1414461 w 2755255"/>
                    <a:gd name="connsiteY117" fmla="*/ 421481 h 821531"/>
                    <a:gd name="connsiteX118" fmla="*/ 1421605 w 2755255"/>
                    <a:gd name="connsiteY118" fmla="*/ 445293 h 821531"/>
                    <a:gd name="connsiteX119" fmla="*/ 1428749 w 2755255"/>
                    <a:gd name="connsiteY119" fmla="*/ 450056 h 821531"/>
                    <a:gd name="connsiteX120" fmla="*/ 1438274 w 2755255"/>
                    <a:gd name="connsiteY120" fmla="*/ 492918 h 821531"/>
                    <a:gd name="connsiteX121" fmla="*/ 1443036 w 2755255"/>
                    <a:gd name="connsiteY121" fmla="*/ 531018 h 821531"/>
                    <a:gd name="connsiteX122" fmla="*/ 1450180 w 2755255"/>
                    <a:gd name="connsiteY122" fmla="*/ 547687 h 821531"/>
                    <a:gd name="connsiteX123" fmla="*/ 1457324 w 2755255"/>
                    <a:gd name="connsiteY123" fmla="*/ 557212 h 821531"/>
                    <a:gd name="connsiteX124" fmla="*/ 1464468 w 2755255"/>
                    <a:gd name="connsiteY124" fmla="*/ 576262 h 821531"/>
                    <a:gd name="connsiteX125" fmla="*/ 1483518 w 2755255"/>
                    <a:gd name="connsiteY125" fmla="*/ 557212 h 821531"/>
                    <a:gd name="connsiteX126" fmla="*/ 1500186 w 2755255"/>
                    <a:gd name="connsiteY126" fmla="*/ 523875 h 821531"/>
                    <a:gd name="connsiteX127" fmla="*/ 1507330 w 2755255"/>
                    <a:gd name="connsiteY127" fmla="*/ 509587 h 821531"/>
                    <a:gd name="connsiteX128" fmla="*/ 1516855 w 2755255"/>
                    <a:gd name="connsiteY128" fmla="*/ 500062 h 821531"/>
                    <a:gd name="connsiteX129" fmla="*/ 1538286 w 2755255"/>
                    <a:gd name="connsiteY129" fmla="*/ 473868 h 821531"/>
                    <a:gd name="connsiteX130" fmla="*/ 1545430 w 2755255"/>
                    <a:gd name="connsiteY130" fmla="*/ 471487 h 821531"/>
                    <a:gd name="connsiteX131" fmla="*/ 1559718 w 2755255"/>
                    <a:gd name="connsiteY131" fmla="*/ 516731 h 821531"/>
                    <a:gd name="connsiteX132" fmla="*/ 1569243 w 2755255"/>
                    <a:gd name="connsiteY132" fmla="*/ 557212 h 821531"/>
                    <a:gd name="connsiteX133" fmla="*/ 1583530 w 2755255"/>
                    <a:gd name="connsiteY133" fmla="*/ 600075 h 821531"/>
                    <a:gd name="connsiteX134" fmla="*/ 1590674 w 2755255"/>
                    <a:gd name="connsiteY134" fmla="*/ 623887 h 821531"/>
                    <a:gd name="connsiteX135" fmla="*/ 1593055 w 2755255"/>
                    <a:gd name="connsiteY135" fmla="*/ 635793 h 821531"/>
                    <a:gd name="connsiteX136" fmla="*/ 1597818 w 2755255"/>
                    <a:gd name="connsiteY136" fmla="*/ 650081 h 821531"/>
                    <a:gd name="connsiteX137" fmla="*/ 1602580 w 2755255"/>
                    <a:gd name="connsiteY137" fmla="*/ 666750 h 821531"/>
                    <a:gd name="connsiteX138" fmla="*/ 1604961 w 2755255"/>
                    <a:gd name="connsiteY138" fmla="*/ 683418 h 821531"/>
                    <a:gd name="connsiteX139" fmla="*/ 1616868 w 2755255"/>
                    <a:gd name="connsiteY139" fmla="*/ 711993 h 821531"/>
                    <a:gd name="connsiteX140" fmla="*/ 1626393 w 2755255"/>
                    <a:gd name="connsiteY140" fmla="*/ 728662 h 821531"/>
                    <a:gd name="connsiteX141" fmla="*/ 1645443 w 2755255"/>
                    <a:gd name="connsiteY141" fmla="*/ 764381 h 821531"/>
                    <a:gd name="connsiteX142" fmla="*/ 1654968 w 2755255"/>
                    <a:gd name="connsiteY142" fmla="*/ 762000 h 821531"/>
                    <a:gd name="connsiteX143" fmla="*/ 1662111 w 2755255"/>
                    <a:gd name="connsiteY143" fmla="*/ 757237 h 821531"/>
                    <a:gd name="connsiteX144" fmla="*/ 1690686 w 2755255"/>
                    <a:gd name="connsiteY144" fmla="*/ 723900 h 821531"/>
                    <a:gd name="connsiteX145" fmla="*/ 1702593 w 2755255"/>
                    <a:gd name="connsiteY145" fmla="*/ 731043 h 821531"/>
                    <a:gd name="connsiteX146" fmla="*/ 1707355 w 2755255"/>
                    <a:gd name="connsiteY146" fmla="*/ 738187 h 821531"/>
                    <a:gd name="connsiteX147" fmla="*/ 1714499 w 2755255"/>
                    <a:gd name="connsiteY147" fmla="*/ 742950 h 821531"/>
                    <a:gd name="connsiteX148" fmla="*/ 1731168 w 2755255"/>
                    <a:gd name="connsiteY148" fmla="*/ 764381 h 821531"/>
                    <a:gd name="connsiteX149" fmla="*/ 1738311 w 2755255"/>
                    <a:gd name="connsiteY149" fmla="*/ 769143 h 821531"/>
                    <a:gd name="connsiteX150" fmla="*/ 1752599 w 2755255"/>
                    <a:gd name="connsiteY150" fmla="*/ 785812 h 821531"/>
                    <a:gd name="connsiteX151" fmla="*/ 1788318 w 2755255"/>
                    <a:gd name="connsiteY151" fmla="*/ 821531 h 821531"/>
                    <a:gd name="connsiteX152" fmla="*/ 1802605 w 2755255"/>
                    <a:gd name="connsiteY152" fmla="*/ 809625 h 821531"/>
                    <a:gd name="connsiteX153" fmla="*/ 1824036 w 2755255"/>
                    <a:gd name="connsiteY153" fmla="*/ 783431 h 821531"/>
                    <a:gd name="connsiteX154" fmla="*/ 1859755 w 2755255"/>
                    <a:gd name="connsiteY154" fmla="*/ 771525 h 821531"/>
                    <a:gd name="connsiteX155" fmla="*/ 1874043 w 2755255"/>
                    <a:gd name="connsiteY155" fmla="*/ 759618 h 821531"/>
                    <a:gd name="connsiteX156" fmla="*/ 1890711 w 2755255"/>
                    <a:gd name="connsiteY156" fmla="*/ 731043 h 821531"/>
                    <a:gd name="connsiteX157" fmla="*/ 1893093 w 2755255"/>
                    <a:gd name="connsiteY157" fmla="*/ 721518 h 821531"/>
                    <a:gd name="connsiteX158" fmla="*/ 1912143 w 2755255"/>
                    <a:gd name="connsiteY158" fmla="*/ 681037 h 821531"/>
                    <a:gd name="connsiteX159" fmla="*/ 1947861 w 2755255"/>
                    <a:gd name="connsiteY159" fmla="*/ 597693 h 821531"/>
                    <a:gd name="connsiteX160" fmla="*/ 1974055 w 2755255"/>
                    <a:gd name="connsiteY160" fmla="*/ 540543 h 821531"/>
                    <a:gd name="connsiteX161" fmla="*/ 1981199 w 2755255"/>
                    <a:gd name="connsiteY161" fmla="*/ 516731 h 821531"/>
                    <a:gd name="connsiteX162" fmla="*/ 1988343 w 2755255"/>
                    <a:gd name="connsiteY162" fmla="*/ 385762 h 821531"/>
                    <a:gd name="connsiteX163" fmla="*/ 1995486 w 2755255"/>
                    <a:gd name="connsiteY163" fmla="*/ 371475 h 821531"/>
                    <a:gd name="connsiteX164" fmla="*/ 2005011 w 2755255"/>
                    <a:gd name="connsiteY164" fmla="*/ 357187 h 821531"/>
                    <a:gd name="connsiteX165" fmla="*/ 2009774 w 2755255"/>
                    <a:gd name="connsiteY165" fmla="*/ 347662 h 821531"/>
                    <a:gd name="connsiteX166" fmla="*/ 2016918 w 2755255"/>
                    <a:gd name="connsiteY166" fmla="*/ 345281 h 821531"/>
                    <a:gd name="connsiteX167" fmla="*/ 2024061 w 2755255"/>
                    <a:gd name="connsiteY167" fmla="*/ 350043 h 821531"/>
                    <a:gd name="connsiteX168" fmla="*/ 2035968 w 2755255"/>
                    <a:gd name="connsiteY168" fmla="*/ 371475 h 821531"/>
                    <a:gd name="connsiteX169" fmla="*/ 2040730 w 2755255"/>
                    <a:gd name="connsiteY169" fmla="*/ 378618 h 821531"/>
                    <a:gd name="connsiteX170" fmla="*/ 2050255 w 2755255"/>
                    <a:gd name="connsiteY170" fmla="*/ 404812 h 821531"/>
                    <a:gd name="connsiteX171" fmla="*/ 2057399 w 2755255"/>
                    <a:gd name="connsiteY171" fmla="*/ 416718 h 821531"/>
                    <a:gd name="connsiteX172" fmla="*/ 2062161 w 2755255"/>
                    <a:gd name="connsiteY172" fmla="*/ 371475 h 821531"/>
                    <a:gd name="connsiteX173" fmla="*/ 2076449 w 2755255"/>
                    <a:gd name="connsiteY173" fmla="*/ 328612 h 821531"/>
                    <a:gd name="connsiteX174" fmla="*/ 2121693 w 2755255"/>
                    <a:gd name="connsiteY174" fmla="*/ 219075 h 821531"/>
                    <a:gd name="connsiteX175" fmla="*/ 2155030 w 2755255"/>
                    <a:gd name="connsiteY175" fmla="*/ 145256 h 821531"/>
                    <a:gd name="connsiteX176" fmla="*/ 2166936 w 2755255"/>
                    <a:gd name="connsiteY176" fmla="*/ 135731 h 821531"/>
                    <a:gd name="connsiteX177" fmla="*/ 2181224 w 2755255"/>
                    <a:gd name="connsiteY177" fmla="*/ 147637 h 821531"/>
                    <a:gd name="connsiteX178" fmla="*/ 2188368 w 2755255"/>
                    <a:gd name="connsiteY178" fmla="*/ 152400 h 821531"/>
                    <a:gd name="connsiteX179" fmla="*/ 2200274 w 2755255"/>
                    <a:gd name="connsiteY179" fmla="*/ 164306 h 821531"/>
                    <a:gd name="connsiteX180" fmla="*/ 2212180 w 2755255"/>
                    <a:gd name="connsiteY180" fmla="*/ 178593 h 821531"/>
                    <a:gd name="connsiteX181" fmla="*/ 2214561 w 2755255"/>
                    <a:gd name="connsiteY181" fmla="*/ 197643 h 821531"/>
                    <a:gd name="connsiteX182" fmla="*/ 2221705 w 2755255"/>
                    <a:gd name="connsiteY182" fmla="*/ 188118 h 821531"/>
                    <a:gd name="connsiteX183" fmla="*/ 2224086 w 2755255"/>
                    <a:gd name="connsiteY183" fmla="*/ 178593 h 821531"/>
                    <a:gd name="connsiteX184" fmla="*/ 2231230 w 2755255"/>
                    <a:gd name="connsiteY184" fmla="*/ 159543 h 821531"/>
                    <a:gd name="connsiteX185" fmla="*/ 2238374 w 2755255"/>
                    <a:gd name="connsiteY185" fmla="*/ 128587 h 821531"/>
                    <a:gd name="connsiteX186" fmla="*/ 2247899 w 2755255"/>
                    <a:gd name="connsiteY186" fmla="*/ 111918 h 821531"/>
                    <a:gd name="connsiteX187" fmla="*/ 2252661 w 2755255"/>
                    <a:gd name="connsiteY187" fmla="*/ 97631 h 821531"/>
                    <a:gd name="connsiteX188" fmla="*/ 2257424 w 2755255"/>
                    <a:gd name="connsiteY188" fmla="*/ 88106 h 821531"/>
                    <a:gd name="connsiteX189" fmla="*/ 2266949 w 2755255"/>
                    <a:gd name="connsiteY189" fmla="*/ 66675 h 821531"/>
                    <a:gd name="connsiteX190" fmla="*/ 2271711 w 2755255"/>
                    <a:gd name="connsiteY190" fmla="*/ 59531 h 821531"/>
                    <a:gd name="connsiteX191" fmla="*/ 2290761 w 2755255"/>
                    <a:gd name="connsiteY191" fmla="*/ 26193 h 821531"/>
                    <a:gd name="connsiteX192" fmla="*/ 2307430 w 2755255"/>
                    <a:gd name="connsiteY192" fmla="*/ 0 h 821531"/>
                    <a:gd name="connsiteX193" fmla="*/ 2326480 w 2755255"/>
                    <a:gd name="connsiteY193" fmla="*/ 9525 h 821531"/>
                    <a:gd name="connsiteX194" fmla="*/ 2359818 w 2755255"/>
                    <a:gd name="connsiteY194" fmla="*/ 71437 h 821531"/>
                    <a:gd name="connsiteX195" fmla="*/ 2366961 w 2755255"/>
                    <a:gd name="connsiteY195" fmla="*/ 88106 h 821531"/>
                    <a:gd name="connsiteX196" fmla="*/ 2376486 w 2755255"/>
                    <a:gd name="connsiteY196" fmla="*/ 100012 h 821531"/>
                    <a:gd name="connsiteX197" fmla="*/ 2378868 w 2755255"/>
                    <a:gd name="connsiteY197" fmla="*/ 109537 h 821531"/>
                    <a:gd name="connsiteX198" fmla="*/ 2386011 w 2755255"/>
                    <a:gd name="connsiteY198" fmla="*/ 119062 h 821531"/>
                    <a:gd name="connsiteX199" fmla="*/ 2390774 w 2755255"/>
                    <a:gd name="connsiteY199" fmla="*/ 126206 h 821531"/>
                    <a:gd name="connsiteX200" fmla="*/ 2402680 w 2755255"/>
                    <a:gd name="connsiteY200" fmla="*/ 119062 h 821531"/>
                    <a:gd name="connsiteX201" fmla="*/ 2412205 w 2755255"/>
                    <a:gd name="connsiteY201" fmla="*/ 100012 h 821531"/>
                    <a:gd name="connsiteX202" fmla="*/ 2424111 w 2755255"/>
                    <a:gd name="connsiteY202" fmla="*/ 83343 h 821531"/>
                    <a:gd name="connsiteX203" fmla="*/ 2438399 w 2755255"/>
                    <a:gd name="connsiteY203" fmla="*/ 78581 h 821531"/>
                    <a:gd name="connsiteX204" fmla="*/ 2447924 w 2755255"/>
                    <a:gd name="connsiteY204" fmla="*/ 119062 h 821531"/>
                    <a:gd name="connsiteX205" fmla="*/ 2455068 w 2755255"/>
                    <a:gd name="connsiteY205" fmla="*/ 135731 h 821531"/>
                    <a:gd name="connsiteX206" fmla="*/ 2474118 w 2755255"/>
                    <a:gd name="connsiteY206" fmla="*/ 207168 h 821531"/>
                    <a:gd name="connsiteX207" fmla="*/ 2476499 w 2755255"/>
                    <a:gd name="connsiteY207" fmla="*/ 235743 h 821531"/>
                    <a:gd name="connsiteX208" fmla="*/ 2486024 w 2755255"/>
                    <a:gd name="connsiteY208" fmla="*/ 280987 h 821531"/>
                    <a:gd name="connsiteX209" fmla="*/ 2495549 w 2755255"/>
                    <a:gd name="connsiteY209" fmla="*/ 333375 h 821531"/>
                    <a:gd name="connsiteX210" fmla="*/ 2500311 w 2755255"/>
                    <a:gd name="connsiteY210" fmla="*/ 364331 h 821531"/>
                    <a:gd name="connsiteX211" fmla="*/ 2514599 w 2755255"/>
                    <a:gd name="connsiteY211" fmla="*/ 411956 h 821531"/>
                    <a:gd name="connsiteX212" fmla="*/ 2516980 w 2755255"/>
                    <a:gd name="connsiteY212" fmla="*/ 421481 h 821531"/>
                    <a:gd name="connsiteX213" fmla="*/ 2528886 w 2755255"/>
                    <a:gd name="connsiteY213" fmla="*/ 447675 h 821531"/>
                    <a:gd name="connsiteX214" fmla="*/ 2538411 w 2755255"/>
                    <a:gd name="connsiteY214" fmla="*/ 481012 h 821531"/>
                    <a:gd name="connsiteX215" fmla="*/ 2540793 w 2755255"/>
                    <a:gd name="connsiteY215" fmla="*/ 500062 h 821531"/>
                    <a:gd name="connsiteX216" fmla="*/ 2543174 w 2755255"/>
                    <a:gd name="connsiteY216" fmla="*/ 509587 h 821531"/>
                    <a:gd name="connsiteX217" fmla="*/ 2552699 w 2755255"/>
                    <a:gd name="connsiteY217" fmla="*/ 485775 h 821531"/>
                    <a:gd name="connsiteX218" fmla="*/ 2559843 w 2755255"/>
                    <a:gd name="connsiteY218" fmla="*/ 473868 h 821531"/>
                    <a:gd name="connsiteX219" fmla="*/ 2564605 w 2755255"/>
                    <a:gd name="connsiteY219" fmla="*/ 464343 h 821531"/>
                    <a:gd name="connsiteX220" fmla="*/ 2574130 w 2755255"/>
                    <a:gd name="connsiteY220" fmla="*/ 466725 h 821531"/>
                    <a:gd name="connsiteX221" fmla="*/ 2578893 w 2755255"/>
                    <a:gd name="connsiteY221" fmla="*/ 481012 h 821531"/>
                    <a:gd name="connsiteX222" fmla="*/ 2583655 w 2755255"/>
                    <a:gd name="connsiteY222" fmla="*/ 507206 h 821531"/>
                    <a:gd name="connsiteX223" fmla="*/ 2588418 w 2755255"/>
                    <a:gd name="connsiteY223" fmla="*/ 516731 h 821531"/>
                    <a:gd name="connsiteX224" fmla="*/ 2593180 w 2755255"/>
                    <a:gd name="connsiteY224" fmla="*/ 542925 h 821531"/>
                    <a:gd name="connsiteX225" fmla="*/ 2602705 w 2755255"/>
                    <a:gd name="connsiteY225" fmla="*/ 557212 h 821531"/>
                    <a:gd name="connsiteX226" fmla="*/ 2605086 w 2755255"/>
                    <a:gd name="connsiteY226" fmla="*/ 566737 h 821531"/>
                    <a:gd name="connsiteX227" fmla="*/ 2609849 w 2755255"/>
                    <a:gd name="connsiteY227" fmla="*/ 588168 h 821531"/>
                    <a:gd name="connsiteX228" fmla="*/ 2614611 w 2755255"/>
                    <a:gd name="connsiteY228" fmla="*/ 600075 h 821531"/>
                    <a:gd name="connsiteX229" fmla="*/ 2624136 w 2755255"/>
                    <a:gd name="connsiteY229" fmla="*/ 595312 h 821531"/>
                    <a:gd name="connsiteX230" fmla="*/ 2636043 w 2755255"/>
                    <a:gd name="connsiteY230" fmla="*/ 576262 h 821531"/>
                    <a:gd name="connsiteX231" fmla="*/ 2650330 w 2755255"/>
                    <a:gd name="connsiteY231" fmla="*/ 573881 h 821531"/>
                    <a:gd name="connsiteX232" fmla="*/ 2664618 w 2755255"/>
                    <a:gd name="connsiteY232" fmla="*/ 576262 h 821531"/>
                    <a:gd name="connsiteX233" fmla="*/ 2666999 w 2755255"/>
                    <a:gd name="connsiteY233" fmla="*/ 592931 h 821531"/>
                    <a:gd name="connsiteX234" fmla="*/ 2671761 w 2755255"/>
                    <a:gd name="connsiteY234" fmla="*/ 604837 h 821531"/>
                    <a:gd name="connsiteX235" fmla="*/ 2676524 w 2755255"/>
                    <a:gd name="connsiteY235" fmla="*/ 654843 h 821531"/>
                    <a:gd name="connsiteX236" fmla="*/ 2683668 w 2755255"/>
                    <a:gd name="connsiteY236" fmla="*/ 676275 h 821531"/>
                    <a:gd name="connsiteX237" fmla="*/ 2690811 w 2755255"/>
                    <a:gd name="connsiteY237" fmla="*/ 726281 h 821531"/>
                    <a:gd name="connsiteX238" fmla="*/ 2695574 w 2755255"/>
                    <a:gd name="connsiteY238" fmla="*/ 738187 h 821531"/>
                    <a:gd name="connsiteX239" fmla="*/ 2697955 w 2755255"/>
                    <a:gd name="connsiteY239" fmla="*/ 762000 h 821531"/>
                    <a:gd name="connsiteX240" fmla="*/ 2721768 w 2755255"/>
                    <a:gd name="connsiteY240" fmla="*/ 747712 h 821531"/>
                    <a:gd name="connsiteX241" fmla="*/ 2726530 w 2755255"/>
                    <a:gd name="connsiteY241" fmla="*/ 731043 h 821531"/>
                    <a:gd name="connsiteX242" fmla="*/ 2733674 w 2755255"/>
                    <a:gd name="connsiteY242" fmla="*/ 733425 h 821531"/>
                    <a:gd name="connsiteX243" fmla="*/ 2736055 w 2755255"/>
                    <a:gd name="connsiteY243" fmla="*/ 747712 h 821531"/>
                    <a:gd name="connsiteX244" fmla="*/ 2745580 w 2755255"/>
                    <a:gd name="connsiteY244" fmla="*/ 766762 h 821531"/>
                    <a:gd name="connsiteX245" fmla="*/ 2747961 w 2755255"/>
                    <a:gd name="connsiteY245" fmla="*/ 778668 h 821531"/>
                    <a:gd name="connsiteX246" fmla="*/ 2755105 w 2755255"/>
                    <a:gd name="connsiteY246" fmla="*/ 788193 h 821531"/>
                    <a:gd name="connsiteX247" fmla="*/ 2752724 w 2755255"/>
                    <a:gd name="connsiteY247" fmla="*/ 800100 h 821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</a:cxnLst>
                  <a:rect l="l" t="t" r="r" b="b"/>
                  <a:pathLst>
                    <a:path w="2755255" h="821531">
                      <a:moveTo>
                        <a:pt x="0" y="452438"/>
                      </a:moveTo>
                      <a:cubicBezTo>
                        <a:pt x="9577" y="447649"/>
                        <a:pt x="21033" y="425451"/>
                        <a:pt x="28573" y="414338"/>
                      </a:cubicBezTo>
                      <a:cubicBezTo>
                        <a:pt x="36113" y="403225"/>
                        <a:pt x="40480" y="392509"/>
                        <a:pt x="45243" y="385762"/>
                      </a:cubicBezTo>
                      <a:cubicBezTo>
                        <a:pt x="50006" y="379015"/>
                        <a:pt x="53180" y="377825"/>
                        <a:pt x="57149" y="373856"/>
                      </a:cubicBezTo>
                      <a:cubicBezTo>
                        <a:pt x="61827" y="359820"/>
                        <a:pt x="56376" y="373664"/>
                        <a:pt x="66674" y="357187"/>
                      </a:cubicBezTo>
                      <a:cubicBezTo>
                        <a:pt x="68555" y="354177"/>
                        <a:pt x="69373" y="350551"/>
                        <a:pt x="71436" y="347662"/>
                      </a:cubicBezTo>
                      <a:cubicBezTo>
                        <a:pt x="73393" y="344922"/>
                        <a:pt x="76559" y="343212"/>
                        <a:pt x="78580" y="340518"/>
                      </a:cubicBezTo>
                      <a:cubicBezTo>
                        <a:pt x="83732" y="333649"/>
                        <a:pt x="88451" y="326449"/>
                        <a:pt x="92868" y="319087"/>
                      </a:cubicBezTo>
                      <a:cubicBezTo>
                        <a:pt x="121713" y="271012"/>
                        <a:pt x="104026" y="296875"/>
                        <a:pt x="133349" y="259556"/>
                      </a:cubicBezTo>
                      <a:cubicBezTo>
                        <a:pt x="140889" y="249960"/>
                        <a:pt x="152002" y="238919"/>
                        <a:pt x="157161" y="230981"/>
                      </a:cubicBezTo>
                      <a:cubicBezTo>
                        <a:pt x="162320" y="223043"/>
                        <a:pt x="157955" y="218677"/>
                        <a:pt x="164305" y="211930"/>
                      </a:cubicBezTo>
                      <a:cubicBezTo>
                        <a:pt x="170655" y="205183"/>
                        <a:pt x="185737" y="190103"/>
                        <a:pt x="195262" y="190500"/>
                      </a:cubicBezTo>
                      <a:cubicBezTo>
                        <a:pt x="204787" y="190897"/>
                        <a:pt x="215899" y="206771"/>
                        <a:pt x="221455" y="214312"/>
                      </a:cubicBezTo>
                      <a:cubicBezTo>
                        <a:pt x="227011" y="221853"/>
                        <a:pt x="226218" y="234949"/>
                        <a:pt x="228599" y="235743"/>
                      </a:cubicBezTo>
                      <a:cubicBezTo>
                        <a:pt x="230980" y="238124"/>
                        <a:pt x="233875" y="240085"/>
                        <a:pt x="235743" y="242887"/>
                      </a:cubicBezTo>
                      <a:cubicBezTo>
                        <a:pt x="237135" y="244976"/>
                        <a:pt x="237632" y="247570"/>
                        <a:pt x="238124" y="250031"/>
                      </a:cubicBezTo>
                      <a:cubicBezTo>
                        <a:pt x="240018" y="259500"/>
                        <a:pt x="240544" y="269238"/>
                        <a:pt x="242886" y="278606"/>
                      </a:cubicBezTo>
                      <a:cubicBezTo>
                        <a:pt x="248343" y="300432"/>
                        <a:pt x="244019" y="292210"/>
                        <a:pt x="252411" y="304800"/>
                      </a:cubicBezTo>
                      <a:cubicBezTo>
                        <a:pt x="257676" y="299535"/>
                        <a:pt x="261003" y="297141"/>
                        <a:pt x="264318" y="290512"/>
                      </a:cubicBezTo>
                      <a:cubicBezTo>
                        <a:pt x="267021" y="285105"/>
                        <a:pt x="269216" y="279456"/>
                        <a:pt x="271461" y="273843"/>
                      </a:cubicBezTo>
                      <a:cubicBezTo>
                        <a:pt x="274644" y="265885"/>
                        <a:pt x="273850" y="263511"/>
                        <a:pt x="278605" y="254793"/>
                      </a:cubicBezTo>
                      <a:cubicBezTo>
                        <a:pt x="282513" y="247629"/>
                        <a:pt x="290117" y="237856"/>
                        <a:pt x="295274" y="230981"/>
                      </a:cubicBezTo>
                      <a:cubicBezTo>
                        <a:pt x="297292" y="224926"/>
                        <a:pt x="298449" y="223837"/>
                        <a:pt x="302418" y="214312"/>
                      </a:cubicBezTo>
                      <a:cubicBezTo>
                        <a:pt x="306387" y="204787"/>
                        <a:pt x="312736" y="185340"/>
                        <a:pt x="319086" y="173831"/>
                      </a:cubicBezTo>
                      <a:cubicBezTo>
                        <a:pt x="325436" y="162322"/>
                        <a:pt x="335359" y="136128"/>
                        <a:pt x="340518" y="145256"/>
                      </a:cubicBezTo>
                      <a:cubicBezTo>
                        <a:pt x="345677" y="154384"/>
                        <a:pt x="347264" y="207566"/>
                        <a:pt x="350042" y="228600"/>
                      </a:cubicBezTo>
                      <a:cubicBezTo>
                        <a:pt x="352820" y="249634"/>
                        <a:pt x="357981" y="258763"/>
                        <a:pt x="357187" y="271463"/>
                      </a:cubicBezTo>
                      <a:cubicBezTo>
                        <a:pt x="356393" y="284163"/>
                        <a:pt x="362345" y="309164"/>
                        <a:pt x="369092" y="309561"/>
                      </a:cubicBezTo>
                      <a:cubicBezTo>
                        <a:pt x="375839" y="309958"/>
                        <a:pt x="391357" y="267532"/>
                        <a:pt x="397668" y="273843"/>
                      </a:cubicBezTo>
                      <a:cubicBezTo>
                        <a:pt x="405209" y="291306"/>
                        <a:pt x="407987" y="407193"/>
                        <a:pt x="414337" y="414337"/>
                      </a:cubicBezTo>
                      <a:cubicBezTo>
                        <a:pt x="420687" y="421481"/>
                        <a:pt x="431005" y="341312"/>
                        <a:pt x="435767" y="316706"/>
                      </a:cubicBezTo>
                      <a:cubicBezTo>
                        <a:pt x="440529" y="292100"/>
                        <a:pt x="441323" y="278208"/>
                        <a:pt x="442911" y="266699"/>
                      </a:cubicBezTo>
                      <a:cubicBezTo>
                        <a:pt x="444499" y="255190"/>
                        <a:pt x="443706" y="251619"/>
                        <a:pt x="445293" y="247650"/>
                      </a:cubicBezTo>
                      <a:cubicBezTo>
                        <a:pt x="446880" y="243681"/>
                        <a:pt x="450238" y="244719"/>
                        <a:pt x="452436" y="242887"/>
                      </a:cubicBezTo>
                      <a:cubicBezTo>
                        <a:pt x="470757" y="227618"/>
                        <a:pt x="448999" y="242796"/>
                        <a:pt x="466724" y="230981"/>
                      </a:cubicBezTo>
                      <a:cubicBezTo>
                        <a:pt x="470693" y="231775"/>
                        <a:pt x="475262" y="231117"/>
                        <a:pt x="478630" y="233362"/>
                      </a:cubicBezTo>
                      <a:cubicBezTo>
                        <a:pt x="486016" y="238286"/>
                        <a:pt x="488379" y="244863"/>
                        <a:pt x="490536" y="252412"/>
                      </a:cubicBezTo>
                      <a:cubicBezTo>
                        <a:pt x="491435" y="255559"/>
                        <a:pt x="491294" y="259095"/>
                        <a:pt x="492918" y="261937"/>
                      </a:cubicBezTo>
                      <a:cubicBezTo>
                        <a:pt x="494589" y="264861"/>
                        <a:pt x="497680" y="266700"/>
                        <a:pt x="500061" y="269081"/>
                      </a:cubicBezTo>
                      <a:cubicBezTo>
                        <a:pt x="500855" y="273050"/>
                        <a:pt x="501719" y="277005"/>
                        <a:pt x="502443" y="280987"/>
                      </a:cubicBezTo>
                      <a:cubicBezTo>
                        <a:pt x="504634" y="293037"/>
                        <a:pt x="504862" y="300132"/>
                        <a:pt x="509586" y="311943"/>
                      </a:cubicBezTo>
                      <a:cubicBezTo>
                        <a:pt x="510581" y="314429"/>
                        <a:pt x="520910" y="327835"/>
                        <a:pt x="521493" y="328612"/>
                      </a:cubicBezTo>
                      <a:cubicBezTo>
                        <a:pt x="522287" y="330993"/>
                        <a:pt x="521096" y="330994"/>
                        <a:pt x="523874" y="335756"/>
                      </a:cubicBezTo>
                      <a:cubicBezTo>
                        <a:pt x="526652" y="340518"/>
                        <a:pt x="536454" y="354075"/>
                        <a:pt x="538161" y="357187"/>
                      </a:cubicBezTo>
                      <a:cubicBezTo>
                        <a:pt x="549949" y="378683"/>
                        <a:pt x="554036" y="388541"/>
                        <a:pt x="564355" y="409575"/>
                      </a:cubicBezTo>
                      <a:cubicBezTo>
                        <a:pt x="574674" y="430609"/>
                        <a:pt x="574225" y="442775"/>
                        <a:pt x="600074" y="483393"/>
                      </a:cubicBezTo>
                      <a:cubicBezTo>
                        <a:pt x="623740" y="443951"/>
                        <a:pt x="586397" y="504805"/>
                        <a:pt x="619124" y="457200"/>
                      </a:cubicBezTo>
                      <a:cubicBezTo>
                        <a:pt x="624368" y="449572"/>
                        <a:pt x="628405" y="441174"/>
                        <a:pt x="633411" y="433387"/>
                      </a:cubicBezTo>
                      <a:cubicBezTo>
                        <a:pt x="635557" y="430049"/>
                        <a:pt x="638174" y="427037"/>
                        <a:pt x="640555" y="423862"/>
                      </a:cubicBezTo>
                      <a:cubicBezTo>
                        <a:pt x="642977" y="416597"/>
                        <a:pt x="647343" y="401259"/>
                        <a:pt x="652461" y="395287"/>
                      </a:cubicBezTo>
                      <a:cubicBezTo>
                        <a:pt x="654095" y="393381"/>
                        <a:pt x="657224" y="393700"/>
                        <a:pt x="659605" y="392906"/>
                      </a:cubicBezTo>
                      <a:cubicBezTo>
                        <a:pt x="672906" y="412856"/>
                        <a:pt x="676671" y="420687"/>
                        <a:pt x="683418" y="435768"/>
                      </a:cubicBezTo>
                      <a:cubicBezTo>
                        <a:pt x="690165" y="450849"/>
                        <a:pt x="692942" y="469502"/>
                        <a:pt x="700086" y="483393"/>
                      </a:cubicBezTo>
                      <a:cubicBezTo>
                        <a:pt x="707230" y="497284"/>
                        <a:pt x="723105" y="517525"/>
                        <a:pt x="726280" y="519113"/>
                      </a:cubicBezTo>
                      <a:cubicBezTo>
                        <a:pt x="727868" y="516732"/>
                        <a:pt x="728662" y="491728"/>
                        <a:pt x="731043" y="478631"/>
                      </a:cubicBezTo>
                      <a:cubicBezTo>
                        <a:pt x="733424" y="465534"/>
                        <a:pt x="736599" y="444103"/>
                        <a:pt x="740568" y="440531"/>
                      </a:cubicBezTo>
                      <a:cubicBezTo>
                        <a:pt x="744537" y="436959"/>
                        <a:pt x="752135" y="450852"/>
                        <a:pt x="754855" y="457200"/>
                      </a:cubicBezTo>
                      <a:cubicBezTo>
                        <a:pt x="756144" y="460208"/>
                        <a:pt x="755612" y="463884"/>
                        <a:pt x="757236" y="466725"/>
                      </a:cubicBezTo>
                      <a:cubicBezTo>
                        <a:pt x="758907" y="469649"/>
                        <a:pt x="762586" y="471018"/>
                        <a:pt x="764380" y="473868"/>
                      </a:cubicBezTo>
                      <a:cubicBezTo>
                        <a:pt x="789621" y="513957"/>
                        <a:pt x="811448" y="556214"/>
                        <a:pt x="838199" y="595312"/>
                      </a:cubicBezTo>
                      <a:cubicBezTo>
                        <a:pt x="848518" y="610393"/>
                        <a:pt x="858478" y="625726"/>
                        <a:pt x="869155" y="640556"/>
                      </a:cubicBezTo>
                      <a:cubicBezTo>
                        <a:pt x="872777" y="645587"/>
                        <a:pt x="876168" y="651037"/>
                        <a:pt x="881061" y="654843"/>
                      </a:cubicBezTo>
                      <a:cubicBezTo>
                        <a:pt x="883644" y="656852"/>
                        <a:pt x="887411" y="656431"/>
                        <a:pt x="890586" y="657225"/>
                      </a:cubicBezTo>
                      <a:cubicBezTo>
                        <a:pt x="894555" y="654844"/>
                        <a:pt x="898790" y="652858"/>
                        <a:pt x="902493" y="650081"/>
                      </a:cubicBezTo>
                      <a:cubicBezTo>
                        <a:pt x="909712" y="644667"/>
                        <a:pt x="924562" y="623747"/>
                        <a:pt x="926305" y="621506"/>
                      </a:cubicBezTo>
                      <a:cubicBezTo>
                        <a:pt x="931068" y="608012"/>
                        <a:pt x="935122" y="594247"/>
                        <a:pt x="940593" y="581025"/>
                      </a:cubicBezTo>
                      <a:cubicBezTo>
                        <a:pt x="944665" y="571185"/>
                        <a:pt x="951298" y="562479"/>
                        <a:pt x="954880" y="552450"/>
                      </a:cubicBezTo>
                      <a:cubicBezTo>
                        <a:pt x="959283" y="540122"/>
                        <a:pt x="961230" y="527050"/>
                        <a:pt x="964405" y="514350"/>
                      </a:cubicBezTo>
                      <a:cubicBezTo>
                        <a:pt x="965199" y="496094"/>
                        <a:pt x="964839" y="477751"/>
                        <a:pt x="966786" y="459581"/>
                      </a:cubicBezTo>
                      <a:cubicBezTo>
                        <a:pt x="967241" y="455331"/>
                        <a:pt x="970048" y="451677"/>
                        <a:pt x="971549" y="447675"/>
                      </a:cubicBezTo>
                      <a:cubicBezTo>
                        <a:pt x="972430" y="445325"/>
                        <a:pt x="972639" y="442683"/>
                        <a:pt x="973930" y="440531"/>
                      </a:cubicBezTo>
                      <a:cubicBezTo>
                        <a:pt x="977443" y="434676"/>
                        <a:pt x="982048" y="429543"/>
                        <a:pt x="985836" y="423862"/>
                      </a:cubicBezTo>
                      <a:cubicBezTo>
                        <a:pt x="988403" y="420011"/>
                        <a:pt x="990599" y="415925"/>
                        <a:pt x="992980" y="411956"/>
                      </a:cubicBezTo>
                      <a:cubicBezTo>
                        <a:pt x="999330" y="412750"/>
                        <a:pt x="1005856" y="412653"/>
                        <a:pt x="1012030" y="414337"/>
                      </a:cubicBezTo>
                      <a:cubicBezTo>
                        <a:pt x="1014791" y="415090"/>
                        <a:pt x="1016614" y="417820"/>
                        <a:pt x="1019174" y="419100"/>
                      </a:cubicBezTo>
                      <a:cubicBezTo>
                        <a:pt x="1021419" y="420223"/>
                        <a:pt x="1024073" y="420358"/>
                        <a:pt x="1026318" y="421481"/>
                      </a:cubicBezTo>
                      <a:cubicBezTo>
                        <a:pt x="1030458" y="423551"/>
                        <a:pt x="1034255" y="426244"/>
                        <a:pt x="1038224" y="428625"/>
                      </a:cubicBezTo>
                      <a:cubicBezTo>
                        <a:pt x="1045368" y="427037"/>
                        <a:pt x="1053334" y="427549"/>
                        <a:pt x="1059655" y="423862"/>
                      </a:cubicBezTo>
                      <a:cubicBezTo>
                        <a:pt x="1063653" y="421530"/>
                        <a:pt x="1064884" y="416169"/>
                        <a:pt x="1066799" y="411956"/>
                      </a:cubicBezTo>
                      <a:cubicBezTo>
                        <a:pt x="1069330" y="406388"/>
                        <a:pt x="1074853" y="386148"/>
                        <a:pt x="1076324" y="381000"/>
                      </a:cubicBezTo>
                      <a:cubicBezTo>
                        <a:pt x="1077118" y="375444"/>
                        <a:pt x="1077782" y="369867"/>
                        <a:pt x="1078705" y="364331"/>
                      </a:cubicBezTo>
                      <a:cubicBezTo>
                        <a:pt x="1081459" y="347808"/>
                        <a:pt x="1081523" y="355202"/>
                        <a:pt x="1083468" y="335756"/>
                      </a:cubicBezTo>
                      <a:cubicBezTo>
                        <a:pt x="1084498" y="325458"/>
                        <a:pt x="1083942" y="314972"/>
                        <a:pt x="1085849" y="304800"/>
                      </a:cubicBezTo>
                      <a:cubicBezTo>
                        <a:pt x="1086737" y="300063"/>
                        <a:pt x="1098573" y="290042"/>
                        <a:pt x="1100136" y="288131"/>
                      </a:cubicBezTo>
                      <a:cubicBezTo>
                        <a:pt x="1104460" y="282846"/>
                        <a:pt x="1107506" y="276566"/>
                        <a:pt x="1112043" y="271462"/>
                      </a:cubicBezTo>
                      <a:cubicBezTo>
                        <a:pt x="1113944" y="269323"/>
                        <a:pt x="1116857" y="268363"/>
                        <a:pt x="1119186" y="266700"/>
                      </a:cubicBezTo>
                      <a:cubicBezTo>
                        <a:pt x="1122416" y="264393"/>
                        <a:pt x="1125536" y="261937"/>
                        <a:pt x="1128711" y="259556"/>
                      </a:cubicBezTo>
                      <a:cubicBezTo>
                        <a:pt x="1129505" y="257175"/>
                        <a:pt x="1129525" y="254372"/>
                        <a:pt x="1131093" y="252412"/>
                      </a:cubicBezTo>
                      <a:cubicBezTo>
                        <a:pt x="1141777" y="239057"/>
                        <a:pt x="1144139" y="238157"/>
                        <a:pt x="1154905" y="230981"/>
                      </a:cubicBezTo>
                      <a:cubicBezTo>
                        <a:pt x="1157286" y="227806"/>
                        <a:pt x="1159742" y="224686"/>
                        <a:pt x="1162049" y="221456"/>
                      </a:cubicBezTo>
                      <a:cubicBezTo>
                        <a:pt x="1166624" y="215051"/>
                        <a:pt x="1169793" y="209343"/>
                        <a:pt x="1173955" y="202406"/>
                      </a:cubicBezTo>
                      <a:cubicBezTo>
                        <a:pt x="1174008" y="202140"/>
                        <a:pt x="1177755" y="182419"/>
                        <a:pt x="1178718" y="180975"/>
                      </a:cubicBezTo>
                      <a:cubicBezTo>
                        <a:pt x="1180305" y="178594"/>
                        <a:pt x="1183480" y="177800"/>
                        <a:pt x="1185861" y="176212"/>
                      </a:cubicBezTo>
                      <a:cubicBezTo>
                        <a:pt x="1188242" y="177800"/>
                        <a:pt x="1191173" y="178776"/>
                        <a:pt x="1193005" y="180975"/>
                      </a:cubicBezTo>
                      <a:cubicBezTo>
                        <a:pt x="1195278" y="183702"/>
                        <a:pt x="1196370" y="187237"/>
                        <a:pt x="1197768" y="190500"/>
                      </a:cubicBezTo>
                      <a:cubicBezTo>
                        <a:pt x="1198757" y="192807"/>
                        <a:pt x="1199217" y="195313"/>
                        <a:pt x="1200149" y="197643"/>
                      </a:cubicBezTo>
                      <a:cubicBezTo>
                        <a:pt x="1203981" y="207224"/>
                        <a:pt x="1209553" y="216207"/>
                        <a:pt x="1212055" y="226218"/>
                      </a:cubicBezTo>
                      <a:cubicBezTo>
                        <a:pt x="1212849" y="229393"/>
                        <a:pt x="1212702" y="232968"/>
                        <a:pt x="1214436" y="235743"/>
                      </a:cubicBezTo>
                      <a:cubicBezTo>
                        <a:pt x="1216816" y="239551"/>
                        <a:pt x="1221267" y="241676"/>
                        <a:pt x="1223961" y="245268"/>
                      </a:cubicBezTo>
                      <a:cubicBezTo>
                        <a:pt x="1226091" y="248108"/>
                        <a:pt x="1226963" y="251711"/>
                        <a:pt x="1228724" y="254793"/>
                      </a:cubicBezTo>
                      <a:cubicBezTo>
                        <a:pt x="1230144" y="257278"/>
                        <a:pt x="1232066" y="259452"/>
                        <a:pt x="1233486" y="261937"/>
                      </a:cubicBezTo>
                      <a:cubicBezTo>
                        <a:pt x="1235247" y="265019"/>
                        <a:pt x="1236368" y="268452"/>
                        <a:pt x="1238249" y="271462"/>
                      </a:cubicBezTo>
                      <a:cubicBezTo>
                        <a:pt x="1253699" y="296181"/>
                        <a:pt x="1238094" y="266387"/>
                        <a:pt x="1250155" y="290512"/>
                      </a:cubicBezTo>
                      <a:cubicBezTo>
                        <a:pt x="1281947" y="282565"/>
                        <a:pt x="1247974" y="293427"/>
                        <a:pt x="1293018" y="233362"/>
                      </a:cubicBezTo>
                      <a:cubicBezTo>
                        <a:pt x="1302181" y="221143"/>
                        <a:pt x="1297355" y="226643"/>
                        <a:pt x="1307305" y="216693"/>
                      </a:cubicBezTo>
                      <a:cubicBezTo>
                        <a:pt x="1308099" y="214312"/>
                        <a:pt x="1308145" y="211531"/>
                        <a:pt x="1309686" y="209550"/>
                      </a:cubicBezTo>
                      <a:cubicBezTo>
                        <a:pt x="1313821" y="204233"/>
                        <a:pt x="1323974" y="195262"/>
                        <a:pt x="1323974" y="195262"/>
                      </a:cubicBezTo>
                      <a:cubicBezTo>
                        <a:pt x="1331631" y="198325"/>
                        <a:pt x="1338668" y="199327"/>
                        <a:pt x="1343024" y="207168"/>
                      </a:cubicBezTo>
                      <a:cubicBezTo>
                        <a:pt x="1348871" y="217693"/>
                        <a:pt x="1346958" y="222663"/>
                        <a:pt x="1350168" y="233362"/>
                      </a:cubicBezTo>
                      <a:cubicBezTo>
                        <a:pt x="1351396" y="237456"/>
                        <a:pt x="1353578" y="241213"/>
                        <a:pt x="1354930" y="245268"/>
                      </a:cubicBezTo>
                      <a:cubicBezTo>
                        <a:pt x="1356757" y="250750"/>
                        <a:pt x="1358105" y="256381"/>
                        <a:pt x="1359693" y="261937"/>
                      </a:cubicBezTo>
                      <a:cubicBezTo>
                        <a:pt x="1360487" y="268287"/>
                        <a:pt x="1361367" y="274627"/>
                        <a:pt x="1362074" y="280987"/>
                      </a:cubicBezTo>
                      <a:cubicBezTo>
                        <a:pt x="1362955" y="288915"/>
                        <a:pt x="1362381" y="297097"/>
                        <a:pt x="1364455" y="304800"/>
                      </a:cubicBezTo>
                      <a:cubicBezTo>
                        <a:pt x="1367981" y="317897"/>
                        <a:pt x="1373800" y="330269"/>
                        <a:pt x="1378743" y="342900"/>
                      </a:cubicBezTo>
                      <a:cubicBezTo>
                        <a:pt x="1380946" y="348529"/>
                        <a:pt x="1383820" y="353887"/>
                        <a:pt x="1385886" y="359568"/>
                      </a:cubicBezTo>
                      <a:cubicBezTo>
                        <a:pt x="1387004" y="362644"/>
                        <a:pt x="1386259" y="366510"/>
                        <a:pt x="1388268" y="369093"/>
                      </a:cubicBezTo>
                      <a:cubicBezTo>
                        <a:pt x="1392074" y="373987"/>
                        <a:pt x="1397793" y="377031"/>
                        <a:pt x="1402555" y="381000"/>
                      </a:cubicBezTo>
                      <a:cubicBezTo>
                        <a:pt x="1410966" y="402024"/>
                        <a:pt x="1406279" y="388753"/>
                        <a:pt x="1414461" y="421481"/>
                      </a:cubicBezTo>
                      <a:cubicBezTo>
                        <a:pt x="1415854" y="427053"/>
                        <a:pt x="1419193" y="441434"/>
                        <a:pt x="1421605" y="445293"/>
                      </a:cubicBezTo>
                      <a:cubicBezTo>
                        <a:pt x="1423122" y="447720"/>
                        <a:pt x="1426368" y="448468"/>
                        <a:pt x="1428749" y="450056"/>
                      </a:cubicBezTo>
                      <a:cubicBezTo>
                        <a:pt x="1434362" y="466896"/>
                        <a:pt x="1433576" y="463554"/>
                        <a:pt x="1438274" y="492918"/>
                      </a:cubicBezTo>
                      <a:cubicBezTo>
                        <a:pt x="1442036" y="516431"/>
                        <a:pt x="1438798" y="511951"/>
                        <a:pt x="1443036" y="531018"/>
                      </a:cubicBezTo>
                      <a:cubicBezTo>
                        <a:pt x="1444153" y="536043"/>
                        <a:pt x="1447672" y="543674"/>
                        <a:pt x="1450180" y="547687"/>
                      </a:cubicBezTo>
                      <a:cubicBezTo>
                        <a:pt x="1452283" y="551053"/>
                        <a:pt x="1455397" y="553743"/>
                        <a:pt x="1457324" y="557212"/>
                      </a:cubicBezTo>
                      <a:cubicBezTo>
                        <a:pt x="1459693" y="561477"/>
                        <a:pt x="1462687" y="570919"/>
                        <a:pt x="1464468" y="576262"/>
                      </a:cubicBezTo>
                      <a:cubicBezTo>
                        <a:pt x="1470818" y="569912"/>
                        <a:pt x="1478898" y="564913"/>
                        <a:pt x="1483518" y="557212"/>
                      </a:cubicBezTo>
                      <a:cubicBezTo>
                        <a:pt x="1496202" y="536070"/>
                        <a:pt x="1486215" y="553813"/>
                        <a:pt x="1500186" y="523875"/>
                      </a:cubicBezTo>
                      <a:cubicBezTo>
                        <a:pt x="1502438" y="519050"/>
                        <a:pt x="1504276" y="513949"/>
                        <a:pt x="1507330" y="509587"/>
                      </a:cubicBezTo>
                      <a:cubicBezTo>
                        <a:pt x="1509905" y="505909"/>
                        <a:pt x="1513980" y="503511"/>
                        <a:pt x="1516855" y="500062"/>
                      </a:cubicBezTo>
                      <a:cubicBezTo>
                        <a:pt x="1518441" y="498159"/>
                        <a:pt x="1531777" y="478208"/>
                        <a:pt x="1538286" y="473868"/>
                      </a:cubicBezTo>
                      <a:cubicBezTo>
                        <a:pt x="1540375" y="472476"/>
                        <a:pt x="1543049" y="472281"/>
                        <a:pt x="1545430" y="471487"/>
                      </a:cubicBezTo>
                      <a:cubicBezTo>
                        <a:pt x="1550810" y="514532"/>
                        <a:pt x="1542451" y="463012"/>
                        <a:pt x="1559718" y="516731"/>
                      </a:cubicBezTo>
                      <a:cubicBezTo>
                        <a:pt x="1563960" y="529928"/>
                        <a:pt x="1565435" y="543883"/>
                        <a:pt x="1569243" y="557212"/>
                      </a:cubicBezTo>
                      <a:cubicBezTo>
                        <a:pt x="1573380" y="571693"/>
                        <a:pt x="1578768" y="585787"/>
                        <a:pt x="1583530" y="600075"/>
                      </a:cubicBezTo>
                      <a:cubicBezTo>
                        <a:pt x="1590474" y="648683"/>
                        <a:pt x="1580677" y="597230"/>
                        <a:pt x="1590674" y="623887"/>
                      </a:cubicBezTo>
                      <a:cubicBezTo>
                        <a:pt x="1592095" y="627677"/>
                        <a:pt x="1591990" y="631888"/>
                        <a:pt x="1593055" y="635793"/>
                      </a:cubicBezTo>
                      <a:cubicBezTo>
                        <a:pt x="1594376" y="640636"/>
                        <a:pt x="1596342" y="645283"/>
                        <a:pt x="1597818" y="650081"/>
                      </a:cubicBezTo>
                      <a:cubicBezTo>
                        <a:pt x="1599517" y="655604"/>
                        <a:pt x="1601369" y="661100"/>
                        <a:pt x="1602580" y="666750"/>
                      </a:cubicBezTo>
                      <a:cubicBezTo>
                        <a:pt x="1603756" y="672238"/>
                        <a:pt x="1603515" y="677995"/>
                        <a:pt x="1604961" y="683418"/>
                      </a:cubicBezTo>
                      <a:cubicBezTo>
                        <a:pt x="1608158" y="695405"/>
                        <a:pt x="1611790" y="701839"/>
                        <a:pt x="1616868" y="711993"/>
                      </a:cubicBezTo>
                      <a:cubicBezTo>
                        <a:pt x="1623850" y="739923"/>
                        <a:pt x="1613041" y="703627"/>
                        <a:pt x="1626393" y="728662"/>
                      </a:cubicBezTo>
                      <a:cubicBezTo>
                        <a:pt x="1647515" y="768267"/>
                        <a:pt x="1628417" y="747355"/>
                        <a:pt x="1645443" y="764381"/>
                      </a:cubicBezTo>
                      <a:cubicBezTo>
                        <a:pt x="1648618" y="763587"/>
                        <a:pt x="1651960" y="763289"/>
                        <a:pt x="1654968" y="762000"/>
                      </a:cubicBezTo>
                      <a:cubicBezTo>
                        <a:pt x="1657598" y="760873"/>
                        <a:pt x="1660001" y="759171"/>
                        <a:pt x="1662111" y="757237"/>
                      </a:cubicBezTo>
                      <a:cubicBezTo>
                        <a:pt x="1684073" y="737105"/>
                        <a:pt x="1679602" y="742375"/>
                        <a:pt x="1690686" y="723900"/>
                      </a:cubicBezTo>
                      <a:cubicBezTo>
                        <a:pt x="1694655" y="726281"/>
                        <a:pt x="1699079" y="728031"/>
                        <a:pt x="1702593" y="731043"/>
                      </a:cubicBezTo>
                      <a:cubicBezTo>
                        <a:pt x="1704766" y="732905"/>
                        <a:pt x="1705331" y="736163"/>
                        <a:pt x="1707355" y="738187"/>
                      </a:cubicBezTo>
                      <a:cubicBezTo>
                        <a:pt x="1709379" y="740211"/>
                        <a:pt x="1712118" y="741362"/>
                        <a:pt x="1714499" y="742950"/>
                      </a:cubicBezTo>
                      <a:cubicBezTo>
                        <a:pt x="1720758" y="755470"/>
                        <a:pt x="1718352" y="753167"/>
                        <a:pt x="1731168" y="764381"/>
                      </a:cubicBezTo>
                      <a:cubicBezTo>
                        <a:pt x="1733322" y="766265"/>
                        <a:pt x="1736288" y="767120"/>
                        <a:pt x="1738311" y="769143"/>
                      </a:cubicBezTo>
                      <a:cubicBezTo>
                        <a:pt x="1743486" y="774318"/>
                        <a:pt x="1747546" y="780518"/>
                        <a:pt x="1752599" y="785812"/>
                      </a:cubicBezTo>
                      <a:cubicBezTo>
                        <a:pt x="1764225" y="797992"/>
                        <a:pt x="1788318" y="821531"/>
                        <a:pt x="1788318" y="821531"/>
                      </a:cubicBezTo>
                      <a:cubicBezTo>
                        <a:pt x="1795663" y="816633"/>
                        <a:pt x="1796496" y="816752"/>
                        <a:pt x="1802605" y="809625"/>
                      </a:cubicBezTo>
                      <a:cubicBezTo>
                        <a:pt x="1809947" y="801060"/>
                        <a:pt x="1813334" y="786998"/>
                        <a:pt x="1824036" y="783431"/>
                      </a:cubicBezTo>
                      <a:lnTo>
                        <a:pt x="1859755" y="771525"/>
                      </a:lnTo>
                      <a:cubicBezTo>
                        <a:pt x="1864518" y="767556"/>
                        <a:pt x="1870038" y="764351"/>
                        <a:pt x="1874043" y="759618"/>
                      </a:cubicBezTo>
                      <a:cubicBezTo>
                        <a:pt x="1876268" y="756988"/>
                        <a:pt x="1888081" y="738055"/>
                        <a:pt x="1890711" y="731043"/>
                      </a:cubicBezTo>
                      <a:cubicBezTo>
                        <a:pt x="1891860" y="727979"/>
                        <a:pt x="1891804" y="724526"/>
                        <a:pt x="1893093" y="721518"/>
                      </a:cubicBezTo>
                      <a:cubicBezTo>
                        <a:pt x="1898968" y="707811"/>
                        <a:pt x="1905165" y="694217"/>
                        <a:pt x="1912143" y="681037"/>
                      </a:cubicBezTo>
                      <a:cubicBezTo>
                        <a:pt x="1958260" y="593926"/>
                        <a:pt x="1911346" y="687907"/>
                        <a:pt x="1947861" y="597693"/>
                      </a:cubicBezTo>
                      <a:cubicBezTo>
                        <a:pt x="1955723" y="578268"/>
                        <a:pt x="1967428" y="560423"/>
                        <a:pt x="1974055" y="540543"/>
                      </a:cubicBezTo>
                      <a:cubicBezTo>
                        <a:pt x="1978263" y="527918"/>
                        <a:pt x="1975746" y="535813"/>
                        <a:pt x="1981199" y="516731"/>
                      </a:cubicBezTo>
                      <a:cubicBezTo>
                        <a:pt x="1982412" y="491247"/>
                        <a:pt x="1986575" y="399910"/>
                        <a:pt x="1988343" y="385762"/>
                      </a:cubicBezTo>
                      <a:cubicBezTo>
                        <a:pt x="1989003" y="380479"/>
                        <a:pt x="1992803" y="376074"/>
                        <a:pt x="1995486" y="371475"/>
                      </a:cubicBezTo>
                      <a:cubicBezTo>
                        <a:pt x="1998370" y="366531"/>
                        <a:pt x="2002066" y="362095"/>
                        <a:pt x="2005011" y="357187"/>
                      </a:cubicBezTo>
                      <a:cubicBezTo>
                        <a:pt x="2006837" y="354143"/>
                        <a:pt x="2007264" y="350172"/>
                        <a:pt x="2009774" y="347662"/>
                      </a:cubicBezTo>
                      <a:cubicBezTo>
                        <a:pt x="2011549" y="345887"/>
                        <a:pt x="2014537" y="346075"/>
                        <a:pt x="2016918" y="345281"/>
                      </a:cubicBezTo>
                      <a:cubicBezTo>
                        <a:pt x="2019299" y="346868"/>
                        <a:pt x="2022038" y="348020"/>
                        <a:pt x="2024061" y="350043"/>
                      </a:cubicBezTo>
                      <a:cubicBezTo>
                        <a:pt x="2028088" y="354070"/>
                        <a:pt x="2034409" y="368669"/>
                        <a:pt x="2035968" y="371475"/>
                      </a:cubicBezTo>
                      <a:cubicBezTo>
                        <a:pt x="2037358" y="373976"/>
                        <a:pt x="2039143" y="376237"/>
                        <a:pt x="2040730" y="378618"/>
                      </a:cubicBezTo>
                      <a:cubicBezTo>
                        <a:pt x="2043474" y="386852"/>
                        <a:pt x="2047042" y="397851"/>
                        <a:pt x="2050255" y="404812"/>
                      </a:cubicBezTo>
                      <a:cubicBezTo>
                        <a:pt x="2052195" y="409014"/>
                        <a:pt x="2055018" y="412749"/>
                        <a:pt x="2057399" y="416718"/>
                      </a:cubicBezTo>
                      <a:cubicBezTo>
                        <a:pt x="2058986" y="401637"/>
                        <a:pt x="2058956" y="386297"/>
                        <a:pt x="2062161" y="371475"/>
                      </a:cubicBezTo>
                      <a:cubicBezTo>
                        <a:pt x="2065344" y="356755"/>
                        <a:pt x="2070969" y="342640"/>
                        <a:pt x="2076449" y="328612"/>
                      </a:cubicBezTo>
                      <a:cubicBezTo>
                        <a:pt x="2090823" y="291815"/>
                        <a:pt x="2107432" y="255916"/>
                        <a:pt x="2121693" y="219075"/>
                      </a:cubicBezTo>
                      <a:cubicBezTo>
                        <a:pt x="2147324" y="152862"/>
                        <a:pt x="2116752" y="207892"/>
                        <a:pt x="2155030" y="145256"/>
                      </a:cubicBezTo>
                      <a:cubicBezTo>
                        <a:pt x="2160541" y="136239"/>
                        <a:pt x="2157643" y="138829"/>
                        <a:pt x="2166936" y="135731"/>
                      </a:cubicBezTo>
                      <a:cubicBezTo>
                        <a:pt x="2187368" y="145946"/>
                        <a:pt x="2167762" y="134175"/>
                        <a:pt x="2181224" y="147637"/>
                      </a:cubicBezTo>
                      <a:cubicBezTo>
                        <a:pt x="2183248" y="149661"/>
                        <a:pt x="2186214" y="150515"/>
                        <a:pt x="2188368" y="152400"/>
                      </a:cubicBezTo>
                      <a:cubicBezTo>
                        <a:pt x="2192592" y="156096"/>
                        <a:pt x="2196578" y="160082"/>
                        <a:pt x="2200274" y="164306"/>
                      </a:cubicBezTo>
                      <a:cubicBezTo>
                        <a:pt x="2223463" y="190809"/>
                        <a:pt x="2183527" y="149944"/>
                        <a:pt x="2212180" y="178593"/>
                      </a:cubicBezTo>
                      <a:cubicBezTo>
                        <a:pt x="2212974" y="184943"/>
                        <a:pt x="2210036" y="193118"/>
                        <a:pt x="2214561" y="197643"/>
                      </a:cubicBezTo>
                      <a:cubicBezTo>
                        <a:pt x="2217367" y="200449"/>
                        <a:pt x="2219930" y="191668"/>
                        <a:pt x="2221705" y="188118"/>
                      </a:cubicBezTo>
                      <a:cubicBezTo>
                        <a:pt x="2223169" y="185191"/>
                        <a:pt x="2223051" y="181698"/>
                        <a:pt x="2224086" y="178593"/>
                      </a:cubicBezTo>
                      <a:cubicBezTo>
                        <a:pt x="2226231" y="172159"/>
                        <a:pt x="2229367" y="166064"/>
                        <a:pt x="2231230" y="159543"/>
                      </a:cubicBezTo>
                      <a:cubicBezTo>
                        <a:pt x="2234139" y="149361"/>
                        <a:pt x="2234876" y="138582"/>
                        <a:pt x="2238374" y="128587"/>
                      </a:cubicBezTo>
                      <a:cubicBezTo>
                        <a:pt x="2240488" y="122547"/>
                        <a:pt x="2245217" y="117729"/>
                        <a:pt x="2247899" y="111918"/>
                      </a:cubicBezTo>
                      <a:cubicBezTo>
                        <a:pt x="2250003" y="107360"/>
                        <a:pt x="2250797" y="102292"/>
                        <a:pt x="2252661" y="97631"/>
                      </a:cubicBezTo>
                      <a:cubicBezTo>
                        <a:pt x="2253979" y="94335"/>
                        <a:pt x="2255982" y="91350"/>
                        <a:pt x="2257424" y="88106"/>
                      </a:cubicBezTo>
                      <a:cubicBezTo>
                        <a:pt x="2262532" y="76612"/>
                        <a:pt x="2261081" y="76944"/>
                        <a:pt x="2266949" y="66675"/>
                      </a:cubicBezTo>
                      <a:cubicBezTo>
                        <a:pt x="2268369" y="64190"/>
                        <a:pt x="2270260" y="61998"/>
                        <a:pt x="2271711" y="59531"/>
                      </a:cubicBezTo>
                      <a:cubicBezTo>
                        <a:pt x="2278200" y="48499"/>
                        <a:pt x="2283661" y="36842"/>
                        <a:pt x="2290761" y="26193"/>
                      </a:cubicBezTo>
                      <a:cubicBezTo>
                        <a:pt x="2302853" y="8055"/>
                        <a:pt x="2297341" y="16814"/>
                        <a:pt x="2307430" y="0"/>
                      </a:cubicBezTo>
                      <a:cubicBezTo>
                        <a:pt x="2313780" y="3175"/>
                        <a:pt x="2322282" y="3800"/>
                        <a:pt x="2326480" y="9525"/>
                      </a:cubicBezTo>
                      <a:cubicBezTo>
                        <a:pt x="2340341" y="28426"/>
                        <a:pt x="2349084" y="50600"/>
                        <a:pt x="2359818" y="71437"/>
                      </a:cubicBezTo>
                      <a:cubicBezTo>
                        <a:pt x="2362586" y="76811"/>
                        <a:pt x="2363915" y="82884"/>
                        <a:pt x="2366961" y="88106"/>
                      </a:cubicBezTo>
                      <a:cubicBezTo>
                        <a:pt x="2369522" y="92496"/>
                        <a:pt x="2373311" y="96043"/>
                        <a:pt x="2376486" y="100012"/>
                      </a:cubicBezTo>
                      <a:cubicBezTo>
                        <a:pt x="2377280" y="103187"/>
                        <a:pt x="2377404" y="106610"/>
                        <a:pt x="2378868" y="109537"/>
                      </a:cubicBezTo>
                      <a:cubicBezTo>
                        <a:pt x="2380643" y="113087"/>
                        <a:pt x="2383704" y="115833"/>
                        <a:pt x="2386011" y="119062"/>
                      </a:cubicBezTo>
                      <a:cubicBezTo>
                        <a:pt x="2387675" y="121391"/>
                        <a:pt x="2389186" y="123825"/>
                        <a:pt x="2390774" y="126206"/>
                      </a:cubicBezTo>
                      <a:cubicBezTo>
                        <a:pt x="2394743" y="123825"/>
                        <a:pt x="2399749" y="122644"/>
                        <a:pt x="2402680" y="119062"/>
                      </a:cubicBezTo>
                      <a:cubicBezTo>
                        <a:pt x="2407176" y="113567"/>
                        <a:pt x="2408805" y="106245"/>
                        <a:pt x="2412205" y="100012"/>
                      </a:cubicBezTo>
                      <a:cubicBezTo>
                        <a:pt x="2414524" y="95761"/>
                        <a:pt x="2421692" y="86568"/>
                        <a:pt x="2424111" y="83343"/>
                      </a:cubicBezTo>
                      <a:cubicBezTo>
                        <a:pt x="2430262" y="58740"/>
                        <a:pt x="2425243" y="58847"/>
                        <a:pt x="2438399" y="78581"/>
                      </a:cubicBezTo>
                      <a:cubicBezTo>
                        <a:pt x="2441574" y="92075"/>
                        <a:pt x="2444043" y="105754"/>
                        <a:pt x="2447924" y="119062"/>
                      </a:cubicBezTo>
                      <a:cubicBezTo>
                        <a:pt x="2449617" y="124865"/>
                        <a:pt x="2453477" y="129899"/>
                        <a:pt x="2455068" y="135731"/>
                      </a:cubicBezTo>
                      <a:cubicBezTo>
                        <a:pt x="2483874" y="241357"/>
                        <a:pt x="2438524" y="100395"/>
                        <a:pt x="2474118" y="207168"/>
                      </a:cubicBezTo>
                      <a:cubicBezTo>
                        <a:pt x="2474912" y="216693"/>
                        <a:pt x="2475263" y="226265"/>
                        <a:pt x="2476499" y="235743"/>
                      </a:cubicBezTo>
                      <a:cubicBezTo>
                        <a:pt x="2478927" y="254359"/>
                        <a:pt x="2481693" y="263667"/>
                        <a:pt x="2486024" y="280987"/>
                      </a:cubicBezTo>
                      <a:cubicBezTo>
                        <a:pt x="2490898" y="334605"/>
                        <a:pt x="2484371" y="279717"/>
                        <a:pt x="2495549" y="333375"/>
                      </a:cubicBezTo>
                      <a:cubicBezTo>
                        <a:pt x="2497678" y="343596"/>
                        <a:pt x="2497851" y="354185"/>
                        <a:pt x="2500311" y="364331"/>
                      </a:cubicBezTo>
                      <a:cubicBezTo>
                        <a:pt x="2504216" y="380438"/>
                        <a:pt x="2510580" y="395877"/>
                        <a:pt x="2514599" y="411956"/>
                      </a:cubicBezTo>
                      <a:cubicBezTo>
                        <a:pt x="2515393" y="415131"/>
                        <a:pt x="2515862" y="418405"/>
                        <a:pt x="2516980" y="421481"/>
                      </a:cubicBezTo>
                      <a:cubicBezTo>
                        <a:pt x="2520775" y="431916"/>
                        <a:pt x="2524209" y="438319"/>
                        <a:pt x="2528886" y="447675"/>
                      </a:cubicBezTo>
                      <a:cubicBezTo>
                        <a:pt x="2535939" y="504078"/>
                        <a:pt x="2525070" y="434319"/>
                        <a:pt x="2538411" y="481012"/>
                      </a:cubicBezTo>
                      <a:cubicBezTo>
                        <a:pt x="2540169" y="487165"/>
                        <a:pt x="2539741" y="493750"/>
                        <a:pt x="2540793" y="500062"/>
                      </a:cubicBezTo>
                      <a:cubicBezTo>
                        <a:pt x="2541331" y="503290"/>
                        <a:pt x="2542380" y="506412"/>
                        <a:pt x="2543174" y="509587"/>
                      </a:cubicBezTo>
                      <a:cubicBezTo>
                        <a:pt x="2546349" y="501650"/>
                        <a:pt x="2549084" y="493522"/>
                        <a:pt x="2552699" y="485775"/>
                      </a:cubicBezTo>
                      <a:cubicBezTo>
                        <a:pt x="2554656" y="481581"/>
                        <a:pt x="2557595" y="477914"/>
                        <a:pt x="2559843" y="473868"/>
                      </a:cubicBezTo>
                      <a:cubicBezTo>
                        <a:pt x="2561567" y="470765"/>
                        <a:pt x="2563018" y="467518"/>
                        <a:pt x="2564605" y="464343"/>
                      </a:cubicBezTo>
                      <a:cubicBezTo>
                        <a:pt x="2567780" y="465137"/>
                        <a:pt x="2572000" y="464240"/>
                        <a:pt x="2574130" y="466725"/>
                      </a:cubicBezTo>
                      <a:cubicBezTo>
                        <a:pt x="2577397" y="470536"/>
                        <a:pt x="2577675" y="476142"/>
                        <a:pt x="2578893" y="481012"/>
                      </a:cubicBezTo>
                      <a:cubicBezTo>
                        <a:pt x="2580092" y="485809"/>
                        <a:pt x="2581875" y="501867"/>
                        <a:pt x="2583655" y="507206"/>
                      </a:cubicBezTo>
                      <a:cubicBezTo>
                        <a:pt x="2584778" y="510574"/>
                        <a:pt x="2586830" y="513556"/>
                        <a:pt x="2588418" y="516731"/>
                      </a:cubicBezTo>
                      <a:cubicBezTo>
                        <a:pt x="2590005" y="525462"/>
                        <a:pt x="2590226" y="534556"/>
                        <a:pt x="2593180" y="542925"/>
                      </a:cubicBezTo>
                      <a:cubicBezTo>
                        <a:pt x="2595085" y="548322"/>
                        <a:pt x="2602705" y="557212"/>
                        <a:pt x="2602705" y="557212"/>
                      </a:cubicBezTo>
                      <a:cubicBezTo>
                        <a:pt x="2603499" y="560387"/>
                        <a:pt x="2604350" y="563548"/>
                        <a:pt x="2605086" y="566737"/>
                      </a:cubicBezTo>
                      <a:cubicBezTo>
                        <a:pt x="2606732" y="573868"/>
                        <a:pt x="2607839" y="581132"/>
                        <a:pt x="2609849" y="588168"/>
                      </a:cubicBezTo>
                      <a:cubicBezTo>
                        <a:pt x="2611023" y="592278"/>
                        <a:pt x="2613024" y="596106"/>
                        <a:pt x="2614611" y="600075"/>
                      </a:cubicBezTo>
                      <a:cubicBezTo>
                        <a:pt x="2617786" y="598487"/>
                        <a:pt x="2621409" y="597585"/>
                        <a:pt x="2624136" y="595312"/>
                      </a:cubicBezTo>
                      <a:cubicBezTo>
                        <a:pt x="2628815" y="591412"/>
                        <a:pt x="2631713" y="579148"/>
                        <a:pt x="2636043" y="576262"/>
                      </a:cubicBezTo>
                      <a:cubicBezTo>
                        <a:pt x="2640060" y="573584"/>
                        <a:pt x="2645568" y="574675"/>
                        <a:pt x="2650330" y="573881"/>
                      </a:cubicBezTo>
                      <a:cubicBezTo>
                        <a:pt x="2655093" y="574675"/>
                        <a:pt x="2661438" y="572628"/>
                        <a:pt x="2664618" y="576262"/>
                      </a:cubicBezTo>
                      <a:cubicBezTo>
                        <a:pt x="2668314" y="580486"/>
                        <a:pt x="2665638" y="587486"/>
                        <a:pt x="2666999" y="592931"/>
                      </a:cubicBezTo>
                      <a:cubicBezTo>
                        <a:pt x="2668036" y="597078"/>
                        <a:pt x="2670174" y="600868"/>
                        <a:pt x="2671761" y="604837"/>
                      </a:cubicBezTo>
                      <a:cubicBezTo>
                        <a:pt x="2672186" y="610778"/>
                        <a:pt x="2673755" y="643768"/>
                        <a:pt x="2676524" y="654843"/>
                      </a:cubicBezTo>
                      <a:cubicBezTo>
                        <a:pt x="2678350" y="662149"/>
                        <a:pt x="2683668" y="676275"/>
                        <a:pt x="2683668" y="676275"/>
                      </a:cubicBezTo>
                      <a:cubicBezTo>
                        <a:pt x="2685571" y="697211"/>
                        <a:pt x="2685448" y="706169"/>
                        <a:pt x="2690811" y="726281"/>
                      </a:cubicBezTo>
                      <a:cubicBezTo>
                        <a:pt x="2691912" y="730411"/>
                        <a:pt x="2693986" y="734218"/>
                        <a:pt x="2695574" y="738187"/>
                      </a:cubicBezTo>
                      <a:cubicBezTo>
                        <a:pt x="2696368" y="746125"/>
                        <a:pt x="2692314" y="756359"/>
                        <a:pt x="2697955" y="762000"/>
                      </a:cubicBezTo>
                      <a:cubicBezTo>
                        <a:pt x="2707152" y="771197"/>
                        <a:pt x="2718909" y="751523"/>
                        <a:pt x="2721768" y="747712"/>
                      </a:cubicBezTo>
                      <a:cubicBezTo>
                        <a:pt x="2723355" y="742156"/>
                        <a:pt x="2722831" y="735482"/>
                        <a:pt x="2726530" y="731043"/>
                      </a:cubicBezTo>
                      <a:cubicBezTo>
                        <a:pt x="2728137" y="729115"/>
                        <a:pt x="2732429" y="731246"/>
                        <a:pt x="2733674" y="733425"/>
                      </a:cubicBezTo>
                      <a:cubicBezTo>
                        <a:pt x="2736069" y="737617"/>
                        <a:pt x="2735008" y="742999"/>
                        <a:pt x="2736055" y="747712"/>
                      </a:cubicBezTo>
                      <a:cubicBezTo>
                        <a:pt x="2737865" y="755856"/>
                        <a:pt x="2740897" y="758957"/>
                        <a:pt x="2745580" y="766762"/>
                      </a:cubicBezTo>
                      <a:cubicBezTo>
                        <a:pt x="2746374" y="770731"/>
                        <a:pt x="2746317" y="774970"/>
                        <a:pt x="2747961" y="778668"/>
                      </a:cubicBezTo>
                      <a:cubicBezTo>
                        <a:pt x="2749573" y="782295"/>
                        <a:pt x="2754244" y="784319"/>
                        <a:pt x="2755105" y="788193"/>
                      </a:cubicBezTo>
                      <a:cubicBezTo>
                        <a:pt x="2755983" y="792144"/>
                        <a:pt x="2752724" y="800100"/>
                        <a:pt x="2752724" y="800100"/>
                      </a:cubicBezTo>
                    </a:path>
                  </a:pathLst>
                </a:cu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1350" b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3" name="Rectangle 32"/>
            <p:cNvSpPr/>
            <p:nvPr/>
          </p:nvSpPr>
          <p:spPr>
            <a:xfrm>
              <a:off x="4427984" y="6021288"/>
              <a:ext cx="41044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prstClr val="black"/>
                  </a:solidFill>
                </a:rPr>
                <a:t>emitted signal             backscatter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09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2133" y="135000"/>
            <a:ext cx="2329357" cy="276078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1800" dirty="0"/>
              <a:t>Comparison between </a:t>
            </a:r>
            <a:r>
              <a:rPr lang="en-GB" sz="1800" dirty="0">
                <a:solidFill>
                  <a:srgbClr val="FF0000"/>
                </a:solidFill>
              </a:rPr>
              <a:t>Jason-2</a:t>
            </a:r>
            <a:r>
              <a:rPr lang="en-GB" sz="1800" dirty="0"/>
              <a:t> NRT wind speed and ECMWF model AN (top) and in-situ measurements (bottom) for all data;</a:t>
            </a:r>
            <a:br>
              <a:rPr lang="en-GB" sz="1800" dirty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1 May 2013 – 30 April 2014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202133" y="2907786"/>
            <a:ext cx="2329357" cy="1742013"/>
            <a:chOff x="323528" y="3852716"/>
            <a:chExt cx="4382104" cy="2458512"/>
          </a:xfrm>
        </p:grpSpPr>
        <p:pic>
          <p:nvPicPr>
            <p:cNvPr id="7" name="Picture 1" descr="buoy_location_2011_January_all.ps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3528" y="3852716"/>
              <a:ext cx="4382104" cy="220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323528" y="6059228"/>
              <a:ext cx="4382104" cy="252000"/>
            </a:xfrm>
            <a:prstGeom prst="rect">
              <a:avLst/>
            </a:prstGeom>
            <a:noFill/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54000" tIns="27000" rIns="54000" bIns="27000" numCol="1" rtlCol="0" anchor="ctr" anchorCtr="1" compatLnSpc="1">
              <a:prstTxWarp prst="textNoShape">
                <a:avLst/>
              </a:prstTxWarp>
            </a:bodyPr>
            <a:lstStyle/>
            <a:p>
              <a:r>
                <a:rPr lang="en-GB" sz="1200" b="0" dirty="0">
                  <a:solidFill>
                    <a:prstClr val="black"/>
                  </a:solidFill>
                  <a:latin typeface="Arial"/>
                </a:rPr>
                <a:t>Typical locations of in-situ measurements</a:t>
              </a: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503" y="2592000"/>
            <a:ext cx="1770548" cy="23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502" y="189000"/>
            <a:ext cx="1784833" cy="23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86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5" name="Picture 20" descr="Microwave45imager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" t="31174" r="4668" b="9026"/>
          <a:stretch>
            <a:fillRect/>
          </a:stretch>
        </p:blipFill>
        <p:spPr bwMode="auto">
          <a:xfrm>
            <a:off x="4765678" y="826295"/>
            <a:ext cx="40481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3" descr="Scatteromete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t="30731" r="8118" b="6146"/>
          <a:stretch>
            <a:fillRect/>
          </a:stretch>
        </p:blipFill>
        <p:spPr bwMode="auto">
          <a:xfrm>
            <a:off x="355600" y="2288382"/>
            <a:ext cx="4051300" cy="126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2" descr="gpsr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t="28516" r="5450" b="3709"/>
          <a:stretch>
            <a:fillRect/>
          </a:stretch>
        </p:blipFill>
        <p:spPr bwMode="auto">
          <a:xfrm>
            <a:off x="355600" y="3429000"/>
            <a:ext cx="40513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1" descr="Ozone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" t="31174" r="5138" b="5925"/>
          <a:stretch>
            <a:fillRect/>
          </a:stretch>
        </p:blipFill>
        <p:spPr bwMode="auto">
          <a:xfrm>
            <a:off x="4813300" y="3344467"/>
            <a:ext cx="3860800" cy="137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9" descr="MODIS45TERRA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t="27307" r="12611" b="4121"/>
          <a:stretch>
            <a:fillRect/>
          </a:stretch>
        </p:blipFill>
        <p:spPr bwMode="auto">
          <a:xfrm>
            <a:off x="4851400" y="2190750"/>
            <a:ext cx="37846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850900" y="-85725"/>
            <a:ext cx="8686800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762000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800" b="0" dirty="0">
                <a:latin typeface="Calibri" pitchFamily="34" charset="0"/>
              </a:rPr>
              <a:t>Satellite data sources used by ECMWF’s analysis</a:t>
            </a:r>
          </a:p>
        </p:txBody>
      </p:sp>
      <p:sp>
        <p:nvSpPr>
          <p:cNvPr id="15369" name="Text Box 14"/>
          <p:cNvSpPr txBox="1">
            <a:spLocks noChangeArrowheads="1"/>
          </p:cNvSpPr>
          <p:nvPr/>
        </p:nvSpPr>
        <p:spPr bwMode="auto">
          <a:xfrm>
            <a:off x="5249866" y="529829"/>
            <a:ext cx="3335337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/>
              <a:t>Imagers: SSMI, SSMIS, AMSR-E, TMI</a:t>
            </a:r>
            <a:endParaRPr lang="en-GB" sz="1400"/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6354766" y="3419475"/>
            <a:ext cx="808037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/>
              <a:t>Ozone</a:t>
            </a:r>
            <a:endParaRPr lang="en-GB" sz="1400"/>
          </a:p>
        </p:txBody>
      </p:sp>
      <p:sp>
        <p:nvSpPr>
          <p:cNvPr id="15371" name="Text Box 19"/>
          <p:cNvSpPr txBox="1">
            <a:spLocks noChangeArrowheads="1"/>
          </p:cNvSpPr>
          <p:nvPr/>
        </p:nvSpPr>
        <p:spPr bwMode="auto">
          <a:xfrm>
            <a:off x="1079503" y="3434954"/>
            <a:ext cx="2811463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 dirty="0"/>
              <a:t>GPS radio </a:t>
            </a:r>
            <a:r>
              <a:rPr lang="en-US" sz="1400" dirty="0" err="1"/>
              <a:t>occultations</a:t>
            </a:r>
            <a:endParaRPr lang="en-GB" sz="1400" dirty="0"/>
          </a:p>
        </p:txBody>
      </p:sp>
      <p:pic>
        <p:nvPicPr>
          <p:cNvPr id="15372" name="Picture 19" descr="AMSUA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" t="31097" r="5765" b="7803"/>
          <a:stretch>
            <a:fillRect/>
          </a:stretch>
        </p:blipFill>
        <p:spPr bwMode="auto">
          <a:xfrm>
            <a:off x="317500" y="800100"/>
            <a:ext cx="4127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58420" y="2040969"/>
            <a:ext cx="4473578" cy="2725341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7" tIns="44450" rIns="90487" bIns="44450" anchor="ctr"/>
          <a:lstStyle/>
          <a:p>
            <a:pPr defTabSz="762000"/>
            <a:endParaRPr lang="en-US">
              <a:solidFill>
                <a:srgbClr val="FF3300"/>
              </a:solidFill>
            </a:endParaRP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25400" y="478631"/>
            <a:ext cx="4635500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/>
              <a:t>Sounders: NOAA AMSU-A/B, HIRS, AIRS, IASI, MHS</a:t>
            </a:r>
            <a:endParaRPr lang="en-GB" sz="1400"/>
          </a:p>
        </p:txBody>
      </p:sp>
      <p:sp>
        <p:nvSpPr>
          <p:cNvPr id="15376" name="Text Box 13"/>
          <p:cNvSpPr txBox="1">
            <a:spLocks noChangeArrowheads="1"/>
          </p:cNvSpPr>
          <p:nvPr/>
        </p:nvSpPr>
        <p:spPr bwMode="auto">
          <a:xfrm>
            <a:off x="5262566" y="2065736"/>
            <a:ext cx="3348037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/>
              <a:t> Geostationary+MODIS: IR and AMV</a:t>
            </a:r>
            <a:endParaRPr lang="en-GB" sz="1400"/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114301" y="2063354"/>
            <a:ext cx="4330699" cy="3052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en-US" sz="1400" dirty="0" err="1"/>
              <a:t>Scatterometer</a:t>
            </a:r>
            <a:r>
              <a:rPr lang="en-US" sz="1400" dirty="0"/>
              <a:t> ocean low-level winds: ASCAT</a:t>
            </a:r>
            <a:endParaRPr lang="en-GB" sz="1400" dirty="0"/>
          </a:p>
        </p:txBody>
      </p:sp>
      <p:pic>
        <p:nvPicPr>
          <p:cNvPr id="15378" name="Picture 24" descr="AMVs45Infrared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t="39369" r="7648" b="15669"/>
          <a:stretch>
            <a:fillRect/>
          </a:stretch>
        </p:blipFill>
        <p:spPr bwMode="auto">
          <a:xfrm>
            <a:off x="4876800" y="2451498"/>
            <a:ext cx="3733800" cy="73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27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1025"/>
          <p:cNvSpPr>
            <a:spLocks noGrp="1"/>
          </p:cNvSpPr>
          <p:nvPr>
            <p:ph type="title" idx="4294967295"/>
          </p:nvPr>
        </p:nvSpPr>
        <p:spPr>
          <a:xfrm>
            <a:off x="1143001" y="8147"/>
            <a:ext cx="6858000" cy="3912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defTabSz="685800" fontAlgn="base">
              <a:lnSpc>
                <a:spcPct val="90000"/>
              </a:lnSpc>
              <a:spcAft>
                <a:spcPct val="0"/>
              </a:spcAft>
            </a:pP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Significant </a:t>
            </a:r>
            <a:r>
              <a:rPr lang="en-GB" sz="2100" b="1" kern="0" dirty="0">
                <a:solidFill>
                  <a:srgbClr val="1F3692"/>
                </a:solidFill>
                <a:latin typeface="Calibri"/>
                <a:ea typeface="ＭＳ Ｐゴシック" pitchFamily="39" charset="-128"/>
                <a:cs typeface="ＭＳ Ｐゴシック" pitchFamily="39" charset="-128"/>
              </a:rPr>
              <a:t>Wave Height (SWH)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757676" y="612679"/>
            <a:ext cx="3628649" cy="2665937"/>
            <a:chOff x="1259632" y="1372290"/>
            <a:chExt cx="6552728" cy="4814234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763154" y="1372290"/>
              <a:ext cx="6049206" cy="4814234"/>
              <a:chOff x="4572000" y="787732"/>
              <a:chExt cx="2088232" cy="141713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572000" y="787732"/>
                <a:ext cx="2088232" cy="141713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572000" y="1943720"/>
                <a:ext cx="208823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5386508" y="1972739"/>
                <a:ext cx="838714" cy="2160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tIns="0" rIns="27000" bIns="0" rtlCol="0" anchor="ctr" anchorCtr="1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500" dirty="0">
                    <a:solidFill>
                      <a:prstClr val="black"/>
                    </a:solidFill>
                  </a:rPr>
                  <a:t>time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 rot="16200000">
              <a:off x="935898" y="3363648"/>
              <a:ext cx="1125476" cy="4780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500" dirty="0">
                  <a:solidFill>
                    <a:prstClr val="black"/>
                  </a:solidFill>
                </a:rPr>
                <a:t>power</a:t>
              </a:r>
            </a:p>
          </p:txBody>
        </p: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1757428" y="2321522"/>
              <a:ext cx="5975520" cy="2982453"/>
              <a:chOff x="1757428" y="2321522"/>
              <a:chExt cx="5975520" cy="2982453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1757428" y="2321522"/>
                <a:ext cx="5867838" cy="2982453"/>
              </a:xfrm>
              <a:custGeom>
                <a:avLst/>
                <a:gdLst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59026 w 2719346"/>
                  <a:gd name="connsiteY17" fmla="*/ 1125110 h 1741336"/>
                  <a:gd name="connsiteX18" fmla="*/ 163002 w 2719346"/>
                  <a:gd name="connsiteY18" fmla="*/ 1109207 h 1741336"/>
                  <a:gd name="connsiteX19" fmla="*/ 170953 w 2719346"/>
                  <a:gd name="connsiteY19" fmla="*/ 1093305 h 1741336"/>
                  <a:gd name="connsiteX20" fmla="*/ 178905 w 2719346"/>
                  <a:gd name="connsiteY20" fmla="*/ 1041621 h 1741336"/>
                  <a:gd name="connsiteX21" fmla="*/ 190832 w 2719346"/>
                  <a:gd name="connsiteY21" fmla="*/ 1009816 h 1741336"/>
                  <a:gd name="connsiteX22" fmla="*/ 202759 w 2719346"/>
                  <a:gd name="connsiteY22" fmla="*/ 978011 h 1741336"/>
                  <a:gd name="connsiteX23" fmla="*/ 218661 w 2719346"/>
                  <a:gd name="connsiteY23" fmla="*/ 950181 h 1741336"/>
                  <a:gd name="connsiteX24" fmla="*/ 222637 w 2719346"/>
                  <a:gd name="connsiteY24" fmla="*/ 934279 h 1741336"/>
                  <a:gd name="connsiteX25" fmla="*/ 230588 w 2719346"/>
                  <a:gd name="connsiteY25" fmla="*/ 918376 h 1741336"/>
                  <a:gd name="connsiteX26" fmla="*/ 238539 w 2719346"/>
                  <a:gd name="connsiteY26" fmla="*/ 894522 h 1741336"/>
                  <a:gd name="connsiteX27" fmla="*/ 250466 w 2719346"/>
                  <a:gd name="connsiteY27" fmla="*/ 870668 h 1741336"/>
                  <a:gd name="connsiteX28" fmla="*/ 258418 w 2719346"/>
                  <a:gd name="connsiteY28" fmla="*/ 826936 h 1741336"/>
                  <a:gd name="connsiteX29" fmla="*/ 274320 w 2719346"/>
                  <a:gd name="connsiteY29" fmla="*/ 775253 h 1741336"/>
                  <a:gd name="connsiteX30" fmla="*/ 278296 w 2719346"/>
                  <a:gd name="connsiteY30" fmla="*/ 739472 h 1741336"/>
                  <a:gd name="connsiteX31" fmla="*/ 290223 w 2719346"/>
                  <a:gd name="connsiteY31" fmla="*/ 608275 h 1741336"/>
                  <a:gd name="connsiteX32" fmla="*/ 298174 w 2719346"/>
                  <a:gd name="connsiteY32" fmla="*/ 548640 h 1741336"/>
                  <a:gd name="connsiteX33" fmla="*/ 314077 w 2719346"/>
                  <a:gd name="connsiteY33" fmla="*/ 492981 h 1741336"/>
                  <a:gd name="connsiteX34" fmla="*/ 329979 w 2719346"/>
                  <a:gd name="connsiteY34" fmla="*/ 441298 h 1741336"/>
                  <a:gd name="connsiteX35" fmla="*/ 333955 w 2719346"/>
                  <a:gd name="connsiteY35" fmla="*/ 417444 h 1741336"/>
                  <a:gd name="connsiteX36" fmla="*/ 337931 w 2719346"/>
                  <a:gd name="connsiteY36" fmla="*/ 405517 h 1741336"/>
                  <a:gd name="connsiteX37" fmla="*/ 341906 w 2719346"/>
                  <a:gd name="connsiteY37" fmla="*/ 357809 h 1741336"/>
                  <a:gd name="connsiteX38" fmla="*/ 353833 w 2719346"/>
                  <a:gd name="connsiteY38" fmla="*/ 294199 h 1741336"/>
                  <a:gd name="connsiteX39" fmla="*/ 361785 w 2719346"/>
                  <a:gd name="connsiteY39" fmla="*/ 214686 h 1741336"/>
                  <a:gd name="connsiteX40" fmla="*/ 369736 w 2719346"/>
                  <a:gd name="connsiteY40" fmla="*/ 182880 h 1741336"/>
                  <a:gd name="connsiteX41" fmla="*/ 373712 w 2719346"/>
                  <a:gd name="connsiteY41" fmla="*/ 163002 h 1741336"/>
                  <a:gd name="connsiteX42" fmla="*/ 377687 w 2719346"/>
                  <a:gd name="connsiteY42" fmla="*/ 123246 h 1741336"/>
                  <a:gd name="connsiteX43" fmla="*/ 389614 w 2719346"/>
                  <a:gd name="connsiteY43" fmla="*/ 79514 h 1741336"/>
                  <a:gd name="connsiteX44" fmla="*/ 397565 w 2719346"/>
                  <a:gd name="connsiteY44" fmla="*/ 59635 h 1741336"/>
                  <a:gd name="connsiteX45" fmla="*/ 429371 w 2719346"/>
                  <a:gd name="connsiteY45" fmla="*/ 3976 h 1741336"/>
                  <a:gd name="connsiteX46" fmla="*/ 449249 w 2719346"/>
                  <a:gd name="connsiteY46" fmla="*/ 0 h 1741336"/>
                  <a:gd name="connsiteX47" fmla="*/ 457200 w 2719346"/>
                  <a:gd name="connsiteY47" fmla="*/ 15903 h 1741336"/>
                  <a:gd name="connsiteX48" fmla="*/ 461176 w 2719346"/>
                  <a:gd name="connsiteY48" fmla="*/ 31806 h 1741336"/>
                  <a:gd name="connsiteX49" fmla="*/ 473103 w 2719346"/>
                  <a:gd name="connsiteY49" fmla="*/ 79514 h 1741336"/>
                  <a:gd name="connsiteX50" fmla="*/ 477079 w 2719346"/>
                  <a:gd name="connsiteY50" fmla="*/ 123246 h 1741336"/>
                  <a:gd name="connsiteX51" fmla="*/ 489005 w 2719346"/>
                  <a:gd name="connsiteY51" fmla="*/ 186856 h 1741336"/>
                  <a:gd name="connsiteX52" fmla="*/ 492981 w 2719346"/>
                  <a:gd name="connsiteY52" fmla="*/ 198783 h 1741336"/>
                  <a:gd name="connsiteX53" fmla="*/ 508884 w 2719346"/>
                  <a:gd name="connsiteY53" fmla="*/ 250467 h 1741336"/>
                  <a:gd name="connsiteX54" fmla="*/ 512859 w 2719346"/>
                  <a:gd name="connsiteY54" fmla="*/ 262394 h 1741336"/>
                  <a:gd name="connsiteX55" fmla="*/ 516835 w 2719346"/>
                  <a:gd name="connsiteY55" fmla="*/ 286247 h 1741336"/>
                  <a:gd name="connsiteX56" fmla="*/ 520811 w 2719346"/>
                  <a:gd name="connsiteY56" fmla="*/ 318053 h 1741336"/>
                  <a:gd name="connsiteX57" fmla="*/ 532738 w 2719346"/>
                  <a:gd name="connsiteY57" fmla="*/ 353834 h 1741336"/>
                  <a:gd name="connsiteX58" fmla="*/ 544665 w 2719346"/>
                  <a:gd name="connsiteY58" fmla="*/ 377687 h 1741336"/>
                  <a:gd name="connsiteX59" fmla="*/ 556592 w 2719346"/>
                  <a:gd name="connsiteY59" fmla="*/ 381663 h 1741336"/>
                  <a:gd name="connsiteX60" fmla="*/ 648032 w 2719346"/>
                  <a:gd name="connsiteY60" fmla="*/ 377687 h 1741336"/>
                  <a:gd name="connsiteX61" fmla="*/ 663934 w 2719346"/>
                  <a:gd name="connsiteY61" fmla="*/ 365760 h 1741336"/>
                  <a:gd name="connsiteX62" fmla="*/ 687788 w 2719346"/>
                  <a:gd name="connsiteY62" fmla="*/ 345882 h 1741336"/>
                  <a:gd name="connsiteX63" fmla="*/ 711642 w 2719346"/>
                  <a:gd name="connsiteY63" fmla="*/ 314077 h 1741336"/>
                  <a:gd name="connsiteX64" fmla="*/ 719593 w 2719346"/>
                  <a:gd name="connsiteY64" fmla="*/ 290223 h 1741336"/>
                  <a:gd name="connsiteX65" fmla="*/ 735496 w 2719346"/>
                  <a:gd name="connsiteY65" fmla="*/ 258418 h 1741336"/>
                  <a:gd name="connsiteX66" fmla="*/ 739472 w 2719346"/>
                  <a:gd name="connsiteY66" fmla="*/ 242515 h 1741336"/>
                  <a:gd name="connsiteX67" fmla="*/ 747423 w 2719346"/>
                  <a:gd name="connsiteY67" fmla="*/ 222637 h 1741336"/>
                  <a:gd name="connsiteX68" fmla="*/ 751399 w 2719346"/>
                  <a:gd name="connsiteY68" fmla="*/ 210710 h 1741336"/>
                  <a:gd name="connsiteX69" fmla="*/ 755374 w 2719346"/>
                  <a:gd name="connsiteY69" fmla="*/ 421420 h 1741336"/>
                  <a:gd name="connsiteX70" fmla="*/ 759350 w 2719346"/>
                  <a:gd name="connsiteY70" fmla="*/ 441298 h 1741336"/>
                  <a:gd name="connsiteX71" fmla="*/ 767301 w 2719346"/>
                  <a:gd name="connsiteY71" fmla="*/ 453225 h 1741336"/>
                  <a:gd name="connsiteX72" fmla="*/ 787179 w 2719346"/>
                  <a:gd name="connsiteY72" fmla="*/ 489006 h 1741336"/>
                  <a:gd name="connsiteX73" fmla="*/ 822960 w 2719346"/>
                  <a:gd name="connsiteY73" fmla="*/ 477079 h 1741336"/>
                  <a:gd name="connsiteX74" fmla="*/ 842839 w 2719346"/>
                  <a:gd name="connsiteY74" fmla="*/ 457200 h 1741336"/>
                  <a:gd name="connsiteX75" fmla="*/ 874644 w 2719346"/>
                  <a:gd name="connsiteY75" fmla="*/ 417444 h 1741336"/>
                  <a:gd name="connsiteX76" fmla="*/ 886571 w 2719346"/>
                  <a:gd name="connsiteY76" fmla="*/ 405517 h 1741336"/>
                  <a:gd name="connsiteX77" fmla="*/ 898498 w 2719346"/>
                  <a:gd name="connsiteY77" fmla="*/ 413468 h 1741336"/>
                  <a:gd name="connsiteX78" fmla="*/ 906449 w 2719346"/>
                  <a:gd name="connsiteY78" fmla="*/ 437322 h 1741336"/>
                  <a:gd name="connsiteX79" fmla="*/ 914400 w 2719346"/>
                  <a:gd name="connsiteY79" fmla="*/ 457200 h 1741336"/>
                  <a:gd name="connsiteX80" fmla="*/ 918376 w 2719346"/>
                  <a:gd name="connsiteY80" fmla="*/ 477079 h 1741336"/>
                  <a:gd name="connsiteX81" fmla="*/ 926327 w 2719346"/>
                  <a:gd name="connsiteY81" fmla="*/ 492981 h 1741336"/>
                  <a:gd name="connsiteX82" fmla="*/ 934279 w 2719346"/>
                  <a:gd name="connsiteY82" fmla="*/ 512860 h 1741336"/>
                  <a:gd name="connsiteX83" fmla="*/ 938254 w 2719346"/>
                  <a:gd name="connsiteY83" fmla="*/ 528762 h 1741336"/>
                  <a:gd name="connsiteX84" fmla="*/ 950181 w 2719346"/>
                  <a:gd name="connsiteY84" fmla="*/ 544665 h 1741336"/>
                  <a:gd name="connsiteX85" fmla="*/ 966084 w 2719346"/>
                  <a:gd name="connsiteY85" fmla="*/ 568519 h 1741336"/>
                  <a:gd name="connsiteX86" fmla="*/ 978011 w 2719346"/>
                  <a:gd name="connsiteY86" fmla="*/ 588397 h 1741336"/>
                  <a:gd name="connsiteX87" fmla="*/ 997889 w 2719346"/>
                  <a:gd name="connsiteY87" fmla="*/ 580446 h 1741336"/>
                  <a:gd name="connsiteX88" fmla="*/ 1017767 w 2719346"/>
                  <a:gd name="connsiteY88" fmla="*/ 552616 h 1741336"/>
                  <a:gd name="connsiteX89" fmla="*/ 1037645 w 2719346"/>
                  <a:gd name="connsiteY89" fmla="*/ 516835 h 1741336"/>
                  <a:gd name="connsiteX90" fmla="*/ 1053548 w 2719346"/>
                  <a:gd name="connsiteY90" fmla="*/ 481054 h 1741336"/>
                  <a:gd name="connsiteX91" fmla="*/ 1057524 w 2719346"/>
                  <a:gd name="connsiteY91" fmla="*/ 469127 h 1741336"/>
                  <a:gd name="connsiteX92" fmla="*/ 1065475 w 2719346"/>
                  <a:gd name="connsiteY92" fmla="*/ 457200 h 1741336"/>
                  <a:gd name="connsiteX93" fmla="*/ 1077402 w 2719346"/>
                  <a:gd name="connsiteY93" fmla="*/ 425395 h 1741336"/>
                  <a:gd name="connsiteX94" fmla="*/ 1085353 w 2719346"/>
                  <a:gd name="connsiteY94" fmla="*/ 409493 h 1741336"/>
                  <a:gd name="connsiteX95" fmla="*/ 1109207 w 2719346"/>
                  <a:gd name="connsiteY95" fmla="*/ 461176 h 1741336"/>
                  <a:gd name="connsiteX96" fmla="*/ 1129085 w 2719346"/>
                  <a:gd name="connsiteY96" fmla="*/ 504908 h 1741336"/>
                  <a:gd name="connsiteX97" fmla="*/ 1144988 w 2719346"/>
                  <a:gd name="connsiteY97" fmla="*/ 556592 h 1741336"/>
                  <a:gd name="connsiteX98" fmla="*/ 1148964 w 2719346"/>
                  <a:gd name="connsiteY98" fmla="*/ 572494 h 1741336"/>
                  <a:gd name="connsiteX99" fmla="*/ 1156915 w 2719346"/>
                  <a:gd name="connsiteY99" fmla="*/ 588397 h 1741336"/>
                  <a:gd name="connsiteX100" fmla="*/ 1176793 w 2719346"/>
                  <a:gd name="connsiteY100" fmla="*/ 624178 h 1741336"/>
                  <a:gd name="connsiteX101" fmla="*/ 1192696 w 2719346"/>
                  <a:gd name="connsiteY101" fmla="*/ 640080 h 1741336"/>
                  <a:gd name="connsiteX102" fmla="*/ 1204623 w 2719346"/>
                  <a:gd name="connsiteY102" fmla="*/ 663934 h 1741336"/>
                  <a:gd name="connsiteX103" fmla="*/ 1208599 w 2719346"/>
                  <a:gd name="connsiteY103" fmla="*/ 679837 h 1741336"/>
                  <a:gd name="connsiteX104" fmla="*/ 1220525 w 2719346"/>
                  <a:gd name="connsiteY104" fmla="*/ 695740 h 1741336"/>
                  <a:gd name="connsiteX105" fmla="*/ 1236428 w 2719346"/>
                  <a:gd name="connsiteY105" fmla="*/ 743447 h 1741336"/>
                  <a:gd name="connsiteX106" fmla="*/ 1240404 w 2719346"/>
                  <a:gd name="connsiteY106" fmla="*/ 759350 h 1741336"/>
                  <a:gd name="connsiteX107" fmla="*/ 1256306 w 2719346"/>
                  <a:gd name="connsiteY107" fmla="*/ 795131 h 1741336"/>
                  <a:gd name="connsiteX108" fmla="*/ 1260282 w 2719346"/>
                  <a:gd name="connsiteY108" fmla="*/ 811034 h 1741336"/>
                  <a:gd name="connsiteX109" fmla="*/ 1272209 w 2719346"/>
                  <a:gd name="connsiteY109" fmla="*/ 834887 h 1741336"/>
                  <a:gd name="connsiteX110" fmla="*/ 1284136 w 2719346"/>
                  <a:gd name="connsiteY110" fmla="*/ 826936 h 1741336"/>
                  <a:gd name="connsiteX111" fmla="*/ 1323892 w 2719346"/>
                  <a:gd name="connsiteY111" fmla="*/ 751399 h 1741336"/>
                  <a:gd name="connsiteX112" fmla="*/ 1331844 w 2719346"/>
                  <a:gd name="connsiteY112" fmla="*/ 703691 h 1741336"/>
                  <a:gd name="connsiteX113" fmla="*/ 1351722 w 2719346"/>
                  <a:gd name="connsiteY113" fmla="*/ 663934 h 1741336"/>
                  <a:gd name="connsiteX114" fmla="*/ 1355698 w 2719346"/>
                  <a:gd name="connsiteY114" fmla="*/ 620202 h 1741336"/>
                  <a:gd name="connsiteX115" fmla="*/ 1379552 w 2719346"/>
                  <a:gd name="connsiteY115" fmla="*/ 576470 h 1741336"/>
                  <a:gd name="connsiteX116" fmla="*/ 1399430 w 2719346"/>
                  <a:gd name="connsiteY116" fmla="*/ 500933 h 1741336"/>
                  <a:gd name="connsiteX117" fmla="*/ 1415332 w 2719346"/>
                  <a:gd name="connsiteY117" fmla="*/ 421420 h 1741336"/>
                  <a:gd name="connsiteX118" fmla="*/ 1423284 w 2719346"/>
                  <a:gd name="connsiteY118" fmla="*/ 405517 h 1741336"/>
                  <a:gd name="connsiteX119" fmla="*/ 1435211 w 2719346"/>
                  <a:gd name="connsiteY119" fmla="*/ 365760 h 1741336"/>
                  <a:gd name="connsiteX120" fmla="*/ 1459065 w 2719346"/>
                  <a:gd name="connsiteY120" fmla="*/ 310101 h 1741336"/>
                  <a:gd name="connsiteX121" fmla="*/ 1474967 w 2719346"/>
                  <a:gd name="connsiteY121" fmla="*/ 349858 h 1741336"/>
                  <a:gd name="connsiteX122" fmla="*/ 1478943 w 2719346"/>
                  <a:gd name="connsiteY122" fmla="*/ 373712 h 1741336"/>
                  <a:gd name="connsiteX123" fmla="*/ 1490870 w 2719346"/>
                  <a:gd name="connsiteY123" fmla="*/ 429371 h 1741336"/>
                  <a:gd name="connsiteX124" fmla="*/ 1510748 w 2719346"/>
                  <a:gd name="connsiteY124" fmla="*/ 489006 h 1741336"/>
                  <a:gd name="connsiteX125" fmla="*/ 1554480 w 2719346"/>
                  <a:gd name="connsiteY125" fmla="*/ 652007 h 1741336"/>
                  <a:gd name="connsiteX126" fmla="*/ 1570383 w 2719346"/>
                  <a:gd name="connsiteY126" fmla="*/ 703691 h 1741336"/>
                  <a:gd name="connsiteX127" fmla="*/ 1594237 w 2719346"/>
                  <a:gd name="connsiteY127" fmla="*/ 807058 h 1741336"/>
                  <a:gd name="connsiteX128" fmla="*/ 1622066 w 2719346"/>
                  <a:gd name="connsiteY128" fmla="*/ 898498 h 1741336"/>
                  <a:gd name="connsiteX129" fmla="*/ 1626042 w 2719346"/>
                  <a:gd name="connsiteY129" fmla="*/ 926327 h 1741336"/>
                  <a:gd name="connsiteX130" fmla="*/ 1641945 w 2719346"/>
                  <a:gd name="connsiteY130" fmla="*/ 966084 h 1741336"/>
                  <a:gd name="connsiteX131" fmla="*/ 1645920 w 2719346"/>
                  <a:gd name="connsiteY131" fmla="*/ 978011 h 1741336"/>
                  <a:gd name="connsiteX132" fmla="*/ 1657847 w 2719346"/>
                  <a:gd name="connsiteY132" fmla="*/ 981987 h 1741336"/>
                  <a:gd name="connsiteX133" fmla="*/ 1665799 w 2719346"/>
                  <a:gd name="connsiteY133" fmla="*/ 974035 h 1741336"/>
                  <a:gd name="connsiteX134" fmla="*/ 1681701 w 2719346"/>
                  <a:gd name="connsiteY134" fmla="*/ 942230 h 1741336"/>
                  <a:gd name="connsiteX135" fmla="*/ 1689652 w 2719346"/>
                  <a:gd name="connsiteY135" fmla="*/ 918376 h 1741336"/>
                  <a:gd name="connsiteX136" fmla="*/ 1709531 w 2719346"/>
                  <a:gd name="connsiteY136" fmla="*/ 950181 h 1741336"/>
                  <a:gd name="connsiteX137" fmla="*/ 1741336 w 2719346"/>
                  <a:gd name="connsiteY137" fmla="*/ 1021743 h 1741336"/>
                  <a:gd name="connsiteX138" fmla="*/ 1773141 w 2719346"/>
                  <a:gd name="connsiteY138" fmla="*/ 1077402 h 1741336"/>
                  <a:gd name="connsiteX139" fmla="*/ 1789044 w 2719346"/>
                  <a:gd name="connsiteY139" fmla="*/ 1073427 h 1741336"/>
                  <a:gd name="connsiteX140" fmla="*/ 1804946 w 2719346"/>
                  <a:gd name="connsiteY140" fmla="*/ 1045597 h 1741336"/>
                  <a:gd name="connsiteX141" fmla="*/ 1828800 w 2719346"/>
                  <a:gd name="connsiteY141" fmla="*/ 993914 h 1741336"/>
                  <a:gd name="connsiteX142" fmla="*/ 1852654 w 2719346"/>
                  <a:gd name="connsiteY142" fmla="*/ 942230 h 1741336"/>
                  <a:gd name="connsiteX143" fmla="*/ 1864581 w 2719346"/>
                  <a:gd name="connsiteY143" fmla="*/ 938254 h 1741336"/>
                  <a:gd name="connsiteX144" fmla="*/ 1896386 w 2719346"/>
                  <a:gd name="connsiteY144" fmla="*/ 981987 h 1741336"/>
                  <a:gd name="connsiteX145" fmla="*/ 1912289 w 2719346"/>
                  <a:gd name="connsiteY145" fmla="*/ 1001865 h 1741336"/>
                  <a:gd name="connsiteX146" fmla="*/ 1956021 w 2719346"/>
                  <a:gd name="connsiteY146" fmla="*/ 1085354 h 1741336"/>
                  <a:gd name="connsiteX147" fmla="*/ 1983851 w 2719346"/>
                  <a:gd name="connsiteY147" fmla="*/ 1137037 h 1741336"/>
                  <a:gd name="connsiteX148" fmla="*/ 2003729 w 2719346"/>
                  <a:gd name="connsiteY148" fmla="*/ 1184745 h 1741336"/>
                  <a:gd name="connsiteX149" fmla="*/ 2015656 w 2719346"/>
                  <a:gd name="connsiteY149" fmla="*/ 1200647 h 1741336"/>
                  <a:gd name="connsiteX150" fmla="*/ 2027583 w 2719346"/>
                  <a:gd name="connsiteY150" fmla="*/ 1228477 h 1741336"/>
                  <a:gd name="connsiteX151" fmla="*/ 2039510 w 2719346"/>
                  <a:gd name="connsiteY151" fmla="*/ 1216550 h 1741336"/>
                  <a:gd name="connsiteX152" fmla="*/ 2095169 w 2719346"/>
                  <a:gd name="connsiteY152" fmla="*/ 1045597 h 1741336"/>
                  <a:gd name="connsiteX153" fmla="*/ 2142877 w 2719346"/>
                  <a:gd name="connsiteY153" fmla="*/ 882595 h 1741336"/>
                  <a:gd name="connsiteX154" fmla="*/ 2150828 w 2719346"/>
                  <a:gd name="connsiteY154" fmla="*/ 830912 h 1741336"/>
                  <a:gd name="connsiteX155" fmla="*/ 2166731 w 2719346"/>
                  <a:gd name="connsiteY155" fmla="*/ 795131 h 1741336"/>
                  <a:gd name="connsiteX156" fmla="*/ 2174682 w 2719346"/>
                  <a:gd name="connsiteY156" fmla="*/ 771277 h 1741336"/>
                  <a:gd name="connsiteX157" fmla="*/ 2182633 w 2719346"/>
                  <a:gd name="connsiteY157" fmla="*/ 735496 h 1741336"/>
                  <a:gd name="connsiteX158" fmla="*/ 2198536 w 2719346"/>
                  <a:gd name="connsiteY158" fmla="*/ 711642 h 1741336"/>
                  <a:gd name="connsiteX159" fmla="*/ 2202512 w 2719346"/>
                  <a:gd name="connsiteY159" fmla="*/ 723569 h 1741336"/>
                  <a:gd name="connsiteX160" fmla="*/ 2210463 w 2719346"/>
                  <a:gd name="connsiteY160" fmla="*/ 735496 h 1741336"/>
                  <a:gd name="connsiteX161" fmla="*/ 2214439 w 2719346"/>
                  <a:gd name="connsiteY161" fmla="*/ 763326 h 1741336"/>
                  <a:gd name="connsiteX162" fmla="*/ 2258171 w 2719346"/>
                  <a:gd name="connsiteY162" fmla="*/ 926327 h 1741336"/>
                  <a:gd name="connsiteX163" fmla="*/ 2270098 w 2719346"/>
                  <a:gd name="connsiteY163" fmla="*/ 958133 h 1741336"/>
                  <a:gd name="connsiteX164" fmla="*/ 2278049 w 2719346"/>
                  <a:gd name="connsiteY164" fmla="*/ 997889 h 1741336"/>
                  <a:gd name="connsiteX165" fmla="*/ 2289976 w 2719346"/>
                  <a:gd name="connsiteY165" fmla="*/ 1049573 h 1741336"/>
                  <a:gd name="connsiteX166" fmla="*/ 2321781 w 2719346"/>
                  <a:gd name="connsiteY166" fmla="*/ 1152940 h 1741336"/>
                  <a:gd name="connsiteX167" fmla="*/ 2333708 w 2719346"/>
                  <a:gd name="connsiteY167" fmla="*/ 1172818 h 1741336"/>
                  <a:gd name="connsiteX168" fmla="*/ 2345635 w 2719346"/>
                  <a:gd name="connsiteY168" fmla="*/ 1220526 h 1741336"/>
                  <a:gd name="connsiteX169" fmla="*/ 2369489 w 2719346"/>
                  <a:gd name="connsiteY169" fmla="*/ 1327868 h 1741336"/>
                  <a:gd name="connsiteX170" fmla="*/ 2397319 w 2719346"/>
                  <a:gd name="connsiteY170" fmla="*/ 1363649 h 1741336"/>
                  <a:gd name="connsiteX171" fmla="*/ 2405270 w 2719346"/>
                  <a:gd name="connsiteY171" fmla="*/ 1375576 h 1741336"/>
                  <a:gd name="connsiteX172" fmla="*/ 2417197 w 2719346"/>
                  <a:gd name="connsiteY172" fmla="*/ 1399430 h 1741336"/>
                  <a:gd name="connsiteX173" fmla="*/ 2429124 w 2719346"/>
                  <a:gd name="connsiteY173" fmla="*/ 1403406 h 1741336"/>
                  <a:gd name="connsiteX174" fmla="*/ 2456953 w 2719346"/>
                  <a:gd name="connsiteY174" fmla="*/ 1411357 h 1741336"/>
                  <a:gd name="connsiteX175" fmla="*/ 2488759 w 2719346"/>
                  <a:gd name="connsiteY175" fmla="*/ 1415333 h 1741336"/>
                  <a:gd name="connsiteX176" fmla="*/ 2504661 w 2719346"/>
                  <a:gd name="connsiteY176" fmla="*/ 1419308 h 1741336"/>
                  <a:gd name="connsiteX177" fmla="*/ 2528515 w 2719346"/>
                  <a:gd name="connsiteY177" fmla="*/ 1411357 h 1741336"/>
                  <a:gd name="connsiteX178" fmla="*/ 2540442 w 2719346"/>
                  <a:gd name="connsiteY178" fmla="*/ 1399430 h 1741336"/>
                  <a:gd name="connsiteX179" fmla="*/ 2572247 w 2719346"/>
                  <a:gd name="connsiteY179" fmla="*/ 1347747 h 1741336"/>
                  <a:gd name="connsiteX180" fmla="*/ 2608028 w 2719346"/>
                  <a:gd name="connsiteY180" fmla="*/ 1351722 h 1741336"/>
                  <a:gd name="connsiteX181" fmla="*/ 2631882 w 2719346"/>
                  <a:gd name="connsiteY181" fmla="*/ 1371600 h 1741336"/>
                  <a:gd name="connsiteX182" fmla="*/ 2647785 w 2719346"/>
                  <a:gd name="connsiteY182" fmla="*/ 1383527 h 1741336"/>
                  <a:gd name="connsiteX183" fmla="*/ 2687541 w 2719346"/>
                  <a:gd name="connsiteY183" fmla="*/ 1419308 h 1741336"/>
                  <a:gd name="connsiteX184" fmla="*/ 2699468 w 2719346"/>
                  <a:gd name="connsiteY184" fmla="*/ 1439187 h 1741336"/>
                  <a:gd name="connsiteX185" fmla="*/ 2711395 w 2719346"/>
                  <a:gd name="connsiteY185" fmla="*/ 1467016 h 1741336"/>
                  <a:gd name="connsiteX186" fmla="*/ 2719346 w 2719346"/>
                  <a:gd name="connsiteY186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59026 w 2719346"/>
                  <a:gd name="connsiteY17" fmla="*/ 1125110 h 1741336"/>
                  <a:gd name="connsiteX18" fmla="*/ 163002 w 2719346"/>
                  <a:gd name="connsiteY18" fmla="*/ 1109207 h 1741336"/>
                  <a:gd name="connsiteX19" fmla="*/ 178905 w 2719346"/>
                  <a:gd name="connsiteY19" fmla="*/ 1041621 h 1741336"/>
                  <a:gd name="connsiteX20" fmla="*/ 190832 w 2719346"/>
                  <a:gd name="connsiteY20" fmla="*/ 1009816 h 1741336"/>
                  <a:gd name="connsiteX21" fmla="*/ 202759 w 2719346"/>
                  <a:gd name="connsiteY21" fmla="*/ 978011 h 1741336"/>
                  <a:gd name="connsiteX22" fmla="*/ 218661 w 2719346"/>
                  <a:gd name="connsiteY22" fmla="*/ 950181 h 1741336"/>
                  <a:gd name="connsiteX23" fmla="*/ 222637 w 2719346"/>
                  <a:gd name="connsiteY23" fmla="*/ 934279 h 1741336"/>
                  <a:gd name="connsiteX24" fmla="*/ 230588 w 2719346"/>
                  <a:gd name="connsiteY24" fmla="*/ 918376 h 1741336"/>
                  <a:gd name="connsiteX25" fmla="*/ 238539 w 2719346"/>
                  <a:gd name="connsiteY25" fmla="*/ 894522 h 1741336"/>
                  <a:gd name="connsiteX26" fmla="*/ 250466 w 2719346"/>
                  <a:gd name="connsiteY26" fmla="*/ 870668 h 1741336"/>
                  <a:gd name="connsiteX27" fmla="*/ 258418 w 2719346"/>
                  <a:gd name="connsiteY27" fmla="*/ 826936 h 1741336"/>
                  <a:gd name="connsiteX28" fmla="*/ 274320 w 2719346"/>
                  <a:gd name="connsiteY28" fmla="*/ 775253 h 1741336"/>
                  <a:gd name="connsiteX29" fmla="*/ 278296 w 2719346"/>
                  <a:gd name="connsiteY29" fmla="*/ 739472 h 1741336"/>
                  <a:gd name="connsiteX30" fmla="*/ 290223 w 2719346"/>
                  <a:gd name="connsiteY30" fmla="*/ 608275 h 1741336"/>
                  <a:gd name="connsiteX31" fmla="*/ 298174 w 2719346"/>
                  <a:gd name="connsiteY31" fmla="*/ 548640 h 1741336"/>
                  <a:gd name="connsiteX32" fmla="*/ 314077 w 2719346"/>
                  <a:gd name="connsiteY32" fmla="*/ 492981 h 1741336"/>
                  <a:gd name="connsiteX33" fmla="*/ 329979 w 2719346"/>
                  <a:gd name="connsiteY33" fmla="*/ 441298 h 1741336"/>
                  <a:gd name="connsiteX34" fmla="*/ 333955 w 2719346"/>
                  <a:gd name="connsiteY34" fmla="*/ 417444 h 1741336"/>
                  <a:gd name="connsiteX35" fmla="*/ 337931 w 2719346"/>
                  <a:gd name="connsiteY35" fmla="*/ 405517 h 1741336"/>
                  <a:gd name="connsiteX36" fmla="*/ 341906 w 2719346"/>
                  <a:gd name="connsiteY36" fmla="*/ 357809 h 1741336"/>
                  <a:gd name="connsiteX37" fmla="*/ 353833 w 2719346"/>
                  <a:gd name="connsiteY37" fmla="*/ 294199 h 1741336"/>
                  <a:gd name="connsiteX38" fmla="*/ 361785 w 2719346"/>
                  <a:gd name="connsiteY38" fmla="*/ 214686 h 1741336"/>
                  <a:gd name="connsiteX39" fmla="*/ 369736 w 2719346"/>
                  <a:gd name="connsiteY39" fmla="*/ 182880 h 1741336"/>
                  <a:gd name="connsiteX40" fmla="*/ 373712 w 2719346"/>
                  <a:gd name="connsiteY40" fmla="*/ 163002 h 1741336"/>
                  <a:gd name="connsiteX41" fmla="*/ 377687 w 2719346"/>
                  <a:gd name="connsiteY41" fmla="*/ 123246 h 1741336"/>
                  <a:gd name="connsiteX42" fmla="*/ 389614 w 2719346"/>
                  <a:gd name="connsiteY42" fmla="*/ 79514 h 1741336"/>
                  <a:gd name="connsiteX43" fmla="*/ 397565 w 2719346"/>
                  <a:gd name="connsiteY43" fmla="*/ 59635 h 1741336"/>
                  <a:gd name="connsiteX44" fmla="*/ 429371 w 2719346"/>
                  <a:gd name="connsiteY44" fmla="*/ 3976 h 1741336"/>
                  <a:gd name="connsiteX45" fmla="*/ 449249 w 2719346"/>
                  <a:gd name="connsiteY45" fmla="*/ 0 h 1741336"/>
                  <a:gd name="connsiteX46" fmla="*/ 457200 w 2719346"/>
                  <a:gd name="connsiteY46" fmla="*/ 15903 h 1741336"/>
                  <a:gd name="connsiteX47" fmla="*/ 461176 w 2719346"/>
                  <a:gd name="connsiteY47" fmla="*/ 31806 h 1741336"/>
                  <a:gd name="connsiteX48" fmla="*/ 473103 w 2719346"/>
                  <a:gd name="connsiteY48" fmla="*/ 79514 h 1741336"/>
                  <a:gd name="connsiteX49" fmla="*/ 477079 w 2719346"/>
                  <a:gd name="connsiteY49" fmla="*/ 123246 h 1741336"/>
                  <a:gd name="connsiteX50" fmla="*/ 489005 w 2719346"/>
                  <a:gd name="connsiteY50" fmla="*/ 186856 h 1741336"/>
                  <a:gd name="connsiteX51" fmla="*/ 492981 w 2719346"/>
                  <a:gd name="connsiteY51" fmla="*/ 198783 h 1741336"/>
                  <a:gd name="connsiteX52" fmla="*/ 508884 w 2719346"/>
                  <a:gd name="connsiteY52" fmla="*/ 250467 h 1741336"/>
                  <a:gd name="connsiteX53" fmla="*/ 512859 w 2719346"/>
                  <a:gd name="connsiteY53" fmla="*/ 262394 h 1741336"/>
                  <a:gd name="connsiteX54" fmla="*/ 516835 w 2719346"/>
                  <a:gd name="connsiteY54" fmla="*/ 286247 h 1741336"/>
                  <a:gd name="connsiteX55" fmla="*/ 520811 w 2719346"/>
                  <a:gd name="connsiteY55" fmla="*/ 318053 h 1741336"/>
                  <a:gd name="connsiteX56" fmla="*/ 532738 w 2719346"/>
                  <a:gd name="connsiteY56" fmla="*/ 353834 h 1741336"/>
                  <a:gd name="connsiteX57" fmla="*/ 544665 w 2719346"/>
                  <a:gd name="connsiteY57" fmla="*/ 377687 h 1741336"/>
                  <a:gd name="connsiteX58" fmla="*/ 556592 w 2719346"/>
                  <a:gd name="connsiteY58" fmla="*/ 381663 h 1741336"/>
                  <a:gd name="connsiteX59" fmla="*/ 648032 w 2719346"/>
                  <a:gd name="connsiteY59" fmla="*/ 377687 h 1741336"/>
                  <a:gd name="connsiteX60" fmla="*/ 663934 w 2719346"/>
                  <a:gd name="connsiteY60" fmla="*/ 365760 h 1741336"/>
                  <a:gd name="connsiteX61" fmla="*/ 687788 w 2719346"/>
                  <a:gd name="connsiteY61" fmla="*/ 345882 h 1741336"/>
                  <a:gd name="connsiteX62" fmla="*/ 711642 w 2719346"/>
                  <a:gd name="connsiteY62" fmla="*/ 314077 h 1741336"/>
                  <a:gd name="connsiteX63" fmla="*/ 719593 w 2719346"/>
                  <a:gd name="connsiteY63" fmla="*/ 290223 h 1741336"/>
                  <a:gd name="connsiteX64" fmla="*/ 735496 w 2719346"/>
                  <a:gd name="connsiteY64" fmla="*/ 258418 h 1741336"/>
                  <a:gd name="connsiteX65" fmla="*/ 739472 w 2719346"/>
                  <a:gd name="connsiteY65" fmla="*/ 242515 h 1741336"/>
                  <a:gd name="connsiteX66" fmla="*/ 747423 w 2719346"/>
                  <a:gd name="connsiteY66" fmla="*/ 222637 h 1741336"/>
                  <a:gd name="connsiteX67" fmla="*/ 751399 w 2719346"/>
                  <a:gd name="connsiteY67" fmla="*/ 210710 h 1741336"/>
                  <a:gd name="connsiteX68" fmla="*/ 755374 w 2719346"/>
                  <a:gd name="connsiteY68" fmla="*/ 421420 h 1741336"/>
                  <a:gd name="connsiteX69" fmla="*/ 759350 w 2719346"/>
                  <a:gd name="connsiteY69" fmla="*/ 441298 h 1741336"/>
                  <a:gd name="connsiteX70" fmla="*/ 767301 w 2719346"/>
                  <a:gd name="connsiteY70" fmla="*/ 453225 h 1741336"/>
                  <a:gd name="connsiteX71" fmla="*/ 787179 w 2719346"/>
                  <a:gd name="connsiteY71" fmla="*/ 489006 h 1741336"/>
                  <a:gd name="connsiteX72" fmla="*/ 822960 w 2719346"/>
                  <a:gd name="connsiteY72" fmla="*/ 477079 h 1741336"/>
                  <a:gd name="connsiteX73" fmla="*/ 842839 w 2719346"/>
                  <a:gd name="connsiteY73" fmla="*/ 457200 h 1741336"/>
                  <a:gd name="connsiteX74" fmla="*/ 874644 w 2719346"/>
                  <a:gd name="connsiteY74" fmla="*/ 417444 h 1741336"/>
                  <a:gd name="connsiteX75" fmla="*/ 886571 w 2719346"/>
                  <a:gd name="connsiteY75" fmla="*/ 405517 h 1741336"/>
                  <a:gd name="connsiteX76" fmla="*/ 898498 w 2719346"/>
                  <a:gd name="connsiteY76" fmla="*/ 413468 h 1741336"/>
                  <a:gd name="connsiteX77" fmla="*/ 906449 w 2719346"/>
                  <a:gd name="connsiteY77" fmla="*/ 437322 h 1741336"/>
                  <a:gd name="connsiteX78" fmla="*/ 914400 w 2719346"/>
                  <a:gd name="connsiteY78" fmla="*/ 457200 h 1741336"/>
                  <a:gd name="connsiteX79" fmla="*/ 918376 w 2719346"/>
                  <a:gd name="connsiteY79" fmla="*/ 477079 h 1741336"/>
                  <a:gd name="connsiteX80" fmla="*/ 926327 w 2719346"/>
                  <a:gd name="connsiteY80" fmla="*/ 492981 h 1741336"/>
                  <a:gd name="connsiteX81" fmla="*/ 934279 w 2719346"/>
                  <a:gd name="connsiteY81" fmla="*/ 512860 h 1741336"/>
                  <a:gd name="connsiteX82" fmla="*/ 938254 w 2719346"/>
                  <a:gd name="connsiteY82" fmla="*/ 528762 h 1741336"/>
                  <a:gd name="connsiteX83" fmla="*/ 950181 w 2719346"/>
                  <a:gd name="connsiteY83" fmla="*/ 544665 h 1741336"/>
                  <a:gd name="connsiteX84" fmla="*/ 966084 w 2719346"/>
                  <a:gd name="connsiteY84" fmla="*/ 568519 h 1741336"/>
                  <a:gd name="connsiteX85" fmla="*/ 978011 w 2719346"/>
                  <a:gd name="connsiteY85" fmla="*/ 588397 h 1741336"/>
                  <a:gd name="connsiteX86" fmla="*/ 997889 w 2719346"/>
                  <a:gd name="connsiteY86" fmla="*/ 580446 h 1741336"/>
                  <a:gd name="connsiteX87" fmla="*/ 1017767 w 2719346"/>
                  <a:gd name="connsiteY87" fmla="*/ 552616 h 1741336"/>
                  <a:gd name="connsiteX88" fmla="*/ 1037645 w 2719346"/>
                  <a:gd name="connsiteY88" fmla="*/ 516835 h 1741336"/>
                  <a:gd name="connsiteX89" fmla="*/ 1053548 w 2719346"/>
                  <a:gd name="connsiteY89" fmla="*/ 481054 h 1741336"/>
                  <a:gd name="connsiteX90" fmla="*/ 1057524 w 2719346"/>
                  <a:gd name="connsiteY90" fmla="*/ 469127 h 1741336"/>
                  <a:gd name="connsiteX91" fmla="*/ 1065475 w 2719346"/>
                  <a:gd name="connsiteY91" fmla="*/ 457200 h 1741336"/>
                  <a:gd name="connsiteX92" fmla="*/ 1077402 w 2719346"/>
                  <a:gd name="connsiteY92" fmla="*/ 425395 h 1741336"/>
                  <a:gd name="connsiteX93" fmla="*/ 1085353 w 2719346"/>
                  <a:gd name="connsiteY93" fmla="*/ 409493 h 1741336"/>
                  <a:gd name="connsiteX94" fmla="*/ 1109207 w 2719346"/>
                  <a:gd name="connsiteY94" fmla="*/ 461176 h 1741336"/>
                  <a:gd name="connsiteX95" fmla="*/ 1129085 w 2719346"/>
                  <a:gd name="connsiteY95" fmla="*/ 504908 h 1741336"/>
                  <a:gd name="connsiteX96" fmla="*/ 1144988 w 2719346"/>
                  <a:gd name="connsiteY96" fmla="*/ 556592 h 1741336"/>
                  <a:gd name="connsiteX97" fmla="*/ 1148964 w 2719346"/>
                  <a:gd name="connsiteY97" fmla="*/ 572494 h 1741336"/>
                  <a:gd name="connsiteX98" fmla="*/ 1156915 w 2719346"/>
                  <a:gd name="connsiteY98" fmla="*/ 588397 h 1741336"/>
                  <a:gd name="connsiteX99" fmla="*/ 1176793 w 2719346"/>
                  <a:gd name="connsiteY99" fmla="*/ 624178 h 1741336"/>
                  <a:gd name="connsiteX100" fmla="*/ 1192696 w 2719346"/>
                  <a:gd name="connsiteY100" fmla="*/ 640080 h 1741336"/>
                  <a:gd name="connsiteX101" fmla="*/ 1204623 w 2719346"/>
                  <a:gd name="connsiteY101" fmla="*/ 663934 h 1741336"/>
                  <a:gd name="connsiteX102" fmla="*/ 1208599 w 2719346"/>
                  <a:gd name="connsiteY102" fmla="*/ 679837 h 1741336"/>
                  <a:gd name="connsiteX103" fmla="*/ 1220525 w 2719346"/>
                  <a:gd name="connsiteY103" fmla="*/ 695740 h 1741336"/>
                  <a:gd name="connsiteX104" fmla="*/ 1236428 w 2719346"/>
                  <a:gd name="connsiteY104" fmla="*/ 743447 h 1741336"/>
                  <a:gd name="connsiteX105" fmla="*/ 1240404 w 2719346"/>
                  <a:gd name="connsiteY105" fmla="*/ 759350 h 1741336"/>
                  <a:gd name="connsiteX106" fmla="*/ 1256306 w 2719346"/>
                  <a:gd name="connsiteY106" fmla="*/ 795131 h 1741336"/>
                  <a:gd name="connsiteX107" fmla="*/ 1260282 w 2719346"/>
                  <a:gd name="connsiteY107" fmla="*/ 811034 h 1741336"/>
                  <a:gd name="connsiteX108" fmla="*/ 1272209 w 2719346"/>
                  <a:gd name="connsiteY108" fmla="*/ 834887 h 1741336"/>
                  <a:gd name="connsiteX109" fmla="*/ 1284136 w 2719346"/>
                  <a:gd name="connsiteY109" fmla="*/ 826936 h 1741336"/>
                  <a:gd name="connsiteX110" fmla="*/ 1323892 w 2719346"/>
                  <a:gd name="connsiteY110" fmla="*/ 751399 h 1741336"/>
                  <a:gd name="connsiteX111" fmla="*/ 1331844 w 2719346"/>
                  <a:gd name="connsiteY111" fmla="*/ 703691 h 1741336"/>
                  <a:gd name="connsiteX112" fmla="*/ 1351722 w 2719346"/>
                  <a:gd name="connsiteY112" fmla="*/ 663934 h 1741336"/>
                  <a:gd name="connsiteX113" fmla="*/ 1355698 w 2719346"/>
                  <a:gd name="connsiteY113" fmla="*/ 620202 h 1741336"/>
                  <a:gd name="connsiteX114" fmla="*/ 1379552 w 2719346"/>
                  <a:gd name="connsiteY114" fmla="*/ 576470 h 1741336"/>
                  <a:gd name="connsiteX115" fmla="*/ 1399430 w 2719346"/>
                  <a:gd name="connsiteY115" fmla="*/ 500933 h 1741336"/>
                  <a:gd name="connsiteX116" fmla="*/ 1415332 w 2719346"/>
                  <a:gd name="connsiteY116" fmla="*/ 421420 h 1741336"/>
                  <a:gd name="connsiteX117" fmla="*/ 1423284 w 2719346"/>
                  <a:gd name="connsiteY117" fmla="*/ 405517 h 1741336"/>
                  <a:gd name="connsiteX118" fmla="*/ 1435211 w 2719346"/>
                  <a:gd name="connsiteY118" fmla="*/ 365760 h 1741336"/>
                  <a:gd name="connsiteX119" fmla="*/ 1459065 w 2719346"/>
                  <a:gd name="connsiteY119" fmla="*/ 310101 h 1741336"/>
                  <a:gd name="connsiteX120" fmla="*/ 1474967 w 2719346"/>
                  <a:gd name="connsiteY120" fmla="*/ 349858 h 1741336"/>
                  <a:gd name="connsiteX121" fmla="*/ 1478943 w 2719346"/>
                  <a:gd name="connsiteY121" fmla="*/ 373712 h 1741336"/>
                  <a:gd name="connsiteX122" fmla="*/ 1490870 w 2719346"/>
                  <a:gd name="connsiteY122" fmla="*/ 429371 h 1741336"/>
                  <a:gd name="connsiteX123" fmla="*/ 1510748 w 2719346"/>
                  <a:gd name="connsiteY123" fmla="*/ 489006 h 1741336"/>
                  <a:gd name="connsiteX124" fmla="*/ 1554480 w 2719346"/>
                  <a:gd name="connsiteY124" fmla="*/ 652007 h 1741336"/>
                  <a:gd name="connsiteX125" fmla="*/ 1570383 w 2719346"/>
                  <a:gd name="connsiteY125" fmla="*/ 703691 h 1741336"/>
                  <a:gd name="connsiteX126" fmla="*/ 1594237 w 2719346"/>
                  <a:gd name="connsiteY126" fmla="*/ 807058 h 1741336"/>
                  <a:gd name="connsiteX127" fmla="*/ 1622066 w 2719346"/>
                  <a:gd name="connsiteY127" fmla="*/ 898498 h 1741336"/>
                  <a:gd name="connsiteX128" fmla="*/ 1626042 w 2719346"/>
                  <a:gd name="connsiteY128" fmla="*/ 926327 h 1741336"/>
                  <a:gd name="connsiteX129" fmla="*/ 1641945 w 2719346"/>
                  <a:gd name="connsiteY129" fmla="*/ 966084 h 1741336"/>
                  <a:gd name="connsiteX130" fmla="*/ 1645920 w 2719346"/>
                  <a:gd name="connsiteY130" fmla="*/ 978011 h 1741336"/>
                  <a:gd name="connsiteX131" fmla="*/ 1657847 w 2719346"/>
                  <a:gd name="connsiteY131" fmla="*/ 981987 h 1741336"/>
                  <a:gd name="connsiteX132" fmla="*/ 1665799 w 2719346"/>
                  <a:gd name="connsiteY132" fmla="*/ 974035 h 1741336"/>
                  <a:gd name="connsiteX133" fmla="*/ 1681701 w 2719346"/>
                  <a:gd name="connsiteY133" fmla="*/ 942230 h 1741336"/>
                  <a:gd name="connsiteX134" fmla="*/ 1689652 w 2719346"/>
                  <a:gd name="connsiteY134" fmla="*/ 918376 h 1741336"/>
                  <a:gd name="connsiteX135" fmla="*/ 1709531 w 2719346"/>
                  <a:gd name="connsiteY135" fmla="*/ 950181 h 1741336"/>
                  <a:gd name="connsiteX136" fmla="*/ 1741336 w 2719346"/>
                  <a:gd name="connsiteY136" fmla="*/ 1021743 h 1741336"/>
                  <a:gd name="connsiteX137" fmla="*/ 1773141 w 2719346"/>
                  <a:gd name="connsiteY137" fmla="*/ 1077402 h 1741336"/>
                  <a:gd name="connsiteX138" fmla="*/ 1789044 w 2719346"/>
                  <a:gd name="connsiteY138" fmla="*/ 1073427 h 1741336"/>
                  <a:gd name="connsiteX139" fmla="*/ 1804946 w 2719346"/>
                  <a:gd name="connsiteY139" fmla="*/ 1045597 h 1741336"/>
                  <a:gd name="connsiteX140" fmla="*/ 1828800 w 2719346"/>
                  <a:gd name="connsiteY140" fmla="*/ 993914 h 1741336"/>
                  <a:gd name="connsiteX141" fmla="*/ 1852654 w 2719346"/>
                  <a:gd name="connsiteY141" fmla="*/ 942230 h 1741336"/>
                  <a:gd name="connsiteX142" fmla="*/ 1864581 w 2719346"/>
                  <a:gd name="connsiteY142" fmla="*/ 938254 h 1741336"/>
                  <a:gd name="connsiteX143" fmla="*/ 1896386 w 2719346"/>
                  <a:gd name="connsiteY143" fmla="*/ 981987 h 1741336"/>
                  <a:gd name="connsiteX144" fmla="*/ 1912289 w 2719346"/>
                  <a:gd name="connsiteY144" fmla="*/ 1001865 h 1741336"/>
                  <a:gd name="connsiteX145" fmla="*/ 1956021 w 2719346"/>
                  <a:gd name="connsiteY145" fmla="*/ 1085354 h 1741336"/>
                  <a:gd name="connsiteX146" fmla="*/ 1983851 w 2719346"/>
                  <a:gd name="connsiteY146" fmla="*/ 1137037 h 1741336"/>
                  <a:gd name="connsiteX147" fmla="*/ 2003729 w 2719346"/>
                  <a:gd name="connsiteY147" fmla="*/ 1184745 h 1741336"/>
                  <a:gd name="connsiteX148" fmla="*/ 2015656 w 2719346"/>
                  <a:gd name="connsiteY148" fmla="*/ 1200647 h 1741336"/>
                  <a:gd name="connsiteX149" fmla="*/ 2027583 w 2719346"/>
                  <a:gd name="connsiteY149" fmla="*/ 1228477 h 1741336"/>
                  <a:gd name="connsiteX150" fmla="*/ 2039510 w 2719346"/>
                  <a:gd name="connsiteY150" fmla="*/ 1216550 h 1741336"/>
                  <a:gd name="connsiteX151" fmla="*/ 2095169 w 2719346"/>
                  <a:gd name="connsiteY151" fmla="*/ 1045597 h 1741336"/>
                  <a:gd name="connsiteX152" fmla="*/ 2142877 w 2719346"/>
                  <a:gd name="connsiteY152" fmla="*/ 882595 h 1741336"/>
                  <a:gd name="connsiteX153" fmla="*/ 2150828 w 2719346"/>
                  <a:gd name="connsiteY153" fmla="*/ 830912 h 1741336"/>
                  <a:gd name="connsiteX154" fmla="*/ 2166731 w 2719346"/>
                  <a:gd name="connsiteY154" fmla="*/ 795131 h 1741336"/>
                  <a:gd name="connsiteX155" fmla="*/ 2174682 w 2719346"/>
                  <a:gd name="connsiteY155" fmla="*/ 771277 h 1741336"/>
                  <a:gd name="connsiteX156" fmla="*/ 2182633 w 2719346"/>
                  <a:gd name="connsiteY156" fmla="*/ 735496 h 1741336"/>
                  <a:gd name="connsiteX157" fmla="*/ 2198536 w 2719346"/>
                  <a:gd name="connsiteY157" fmla="*/ 711642 h 1741336"/>
                  <a:gd name="connsiteX158" fmla="*/ 2202512 w 2719346"/>
                  <a:gd name="connsiteY158" fmla="*/ 723569 h 1741336"/>
                  <a:gd name="connsiteX159" fmla="*/ 2210463 w 2719346"/>
                  <a:gd name="connsiteY159" fmla="*/ 735496 h 1741336"/>
                  <a:gd name="connsiteX160" fmla="*/ 2214439 w 2719346"/>
                  <a:gd name="connsiteY160" fmla="*/ 763326 h 1741336"/>
                  <a:gd name="connsiteX161" fmla="*/ 2258171 w 2719346"/>
                  <a:gd name="connsiteY161" fmla="*/ 926327 h 1741336"/>
                  <a:gd name="connsiteX162" fmla="*/ 2270098 w 2719346"/>
                  <a:gd name="connsiteY162" fmla="*/ 958133 h 1741336"/>
                  <a:gd name="connsiteX163" fmla="*/ 2278049 w 2719346"/>
                  <a:gd name="connsiteY163" fmla="*/ 997889 h 1741336"/>
                  <a:gd name="connsiteX164" fmla="*/ 2289976 w 2719346"/>
                  <a:gd name="connsiteY164" fmla="*/ 1049573 h 1741336"/>
                  <a:gd name="connsiteX165" fmla="*/ 2321781 w 2719346"/>
                  <a:gd name="connsiteY165" fmla="*/ 1152940 h 1741336"/>
                  <a:gd name="connsiteX166" fmla="*/ 2333708 w 2719346"/>
                  <a:gd name="connsiteY166" fmla="*/ 1172818 h 1741336"/>
                  <a:gd name="connsiteX167" fmla="*/ 2345635 w 2719346"/>
                  <a:gd name="connsiteY167" fmla="*/ 1220526 h 1741336"/>
                  <a:gd name="connsiteX168" fmla="*/ 2369489 w 2719346"/>
                  <a:gd name="connsiteY168" fmla="*/ 1327868 h 1741336"/>
                  <a:gd name="connsiteX169" fmla="*/ 2397319 w 2719346"/>
                  <a:gd name="connsiteY169" fmla="*/ 1363649 h 1741336"/>
                  <a:gd name="connsiteX170" fmla="*/ 2405270 w 2719346"/>
                  <a:gd name="connsiteY170" fmla="*/ 1375576 h 1741336"/>
                  <a:gd name="connsiteX171" fmla="*/ 2417197 w 2719346"/>
                  <a:gd name="connsiteY171" fmla="*/ 1399430 h 1741336"/>
                  <a:gd name="connsiteX172" fmla="*/ 2429124 w 2719346"/>
                  <a:gd name="connsiteY172" fmla="*/ 1403406 h 1741336"/>
                  <a:gd name="connsiteX173" fmla="*/ 2456953 w 2719346"/>
                  <a:gd name="connsiteY173" fmla="*/ 1411357 h 1741336"/>
                  <a:gd name="connsiteX174" fmla="*/ 2488759 w 2719346"/>
                  <a:gd name="connsiteY174" fmla="*/ 1415333 h 1741336"/>
                  <a:gd name="connsiteX175" fmla="*/ 2504661 w 2719346"/>
                  <a:gd name="connsiteY175" fmla="*/ 1419308 h 1741336"/>
                  <a:gd name="connsiteX176" fmla="*/ 2528515 w 2719346"/>
                  <a:gd name="connsiteY176" fmla="*/ 1411357 h 1741336"/>
                  <a:gd name="connsiteX177" fmla="*/ 2540442 w 2719346"/>
                  <a:gd name="connsiteY177" fmla="*/ 1399430 h 1741336"/>
                  <a:gd name="connsiteX178" fmla="*/ 2572247 w 2719346"/>
                  <a:gd name="connsiteY178" fmla="*/ 1347747 h 1741336"/>
                  <a:gd name="connsiteX179" fmla="*/ 2608028 w 2719346"/>
                  <a:gd name="connsiteY179" fmla="*/ 1351722 h 1741336"/>
                  <a:gd name="connsiteX180" fmla="*/ 2631882 w 2719346"/>
                  <a:gd name="connsiteY180" fmla="*/ 1371600 h 1741336"/>
                  <a:gd name="connsiteX181" fmla="*/ 2647785 w 2719346"/>
                  <a:gd name="connsiteY181" fmla="*/ 1383527 h 1741336"/>
                  <a:gd name="connsiteX182" fmla="*/ 2687541 w 2719346"/>
                  <a:gd name="connsiteY182" fmla="*/ 1419308 h 1741336"/>
                  <a:gd name="connsiteX183" fmla="*/ 2699468 w 2719346"/>
                  <a:gd name="connsiteY183" fmla="*/ 1439187 h 1741336"/>
                  <a:gd name="connsiteX184" fmla="*/ 2711395 w 2719346"/>
                  <a:gd name="connsiteY184" fmla="*/ 1467016 h 1741336"/>
                  <a:gd name="connsiteX185" fmla="*/ 2719346 w 2719346"/>
                  <a:gd name="connsiteY185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5172 w 2719346"/>
                  <a:gd name="connsiteY13" fmla="*/ 1216550 h 1741336"/>
                  <a:gd name="connsiteX14" fmla="*/ 139148 w 2719346"/>
                  <a:gd name="connsiteY14" fmla="*/ 1204623 h 1741336"/>
                  <a:gd name="connsiteX15" fmla="*/ 143124 w 2719346"/>
                  <a:gd name="connsiteY15" fmla="*/ 1184745 h 1741336"/>
                  <a:gd name="connsiteX16" fmla="*/ 151075 w 2719346"/>
                  <a:gd name="connsiteY16" fmla="*/ 1164867 h 1741336"/>
                  <a:gd name="connsiteX17" fmla="*/ 163002 w 2719346"/>
                  <a:gd name="connsiteY17" fmla="*/ 1109207 h 1741336"/>
                  <a:gd name="connsiteX18" fmla="*/ 178905 w 2719346"/>
                  <a:gd name="connsiteY18" fmla="*/ 1041621 h 1741336"/>
                  <a:gd name="connsiteX19" fmla="*/ 190832 w 2719346"/>
                  <a:gd name="connsiteY19" fmla="*/ 1009816 h 1741336"/>
                  <a:gd name="connsiteX20" fmla="*/ 202759 w 2719346"/>
                  <a:gd name="connsiteY20" fmla="*/ 978011 h 1741336"/>
                  <a:gd name="connsiteX21" fmla="*/ 218661 w 2719346"/>
                  <a:gd name="connsiteY21" fmla="*/ 950181 h 1741336"/>
                  <a:gd name="connsiteX22" fmla="*/ 222637 w 2719346"/>
                  <a:gd name="connsiteY22" fmla="*/ 934279 h 1741336"/>
                  <a:gd name="connsiteX23" fmla="*/ 230588 w 2719346"/>
                  <a:gd name="connsiteY23" fmla="*/ 918376 h 1741336"/>
                  <a:gd name="connsiteX24" fmla="*/ 238539 w 2719346"/>
                  <a:gd name="connsiteY24" fmla="*/ 894522 h 1741336"/>
                  <a:gd name="connsiteX25" fmla="*/ 250466 w 2719346"/>
                  <a:gd name="connsiteY25" fmla="*/ 870668 h 1741336"/>
                  <a:gd name="connsiteX26" fmla="*/ 258418 w 2719346"/>
                  <a:gd name="connsiteY26" fmla="*/ 826936 h 1741336"/>
                  <a:gd name="connsiteX27" fmla="*/ 274320 w 2719346"/>
                  <a:gd name="connsiteY27" fmla="*/ 775253 h 1741336"/>
                  <a:gd name="connsiteX28" fmla="*/ 278296 w 2719346"/>
                  <a:gd name="connsiteY28" fmla="*/ 739472 h 1741336"/>
                  <a:gd name="connsiteX29" fmla="*/ 290223 w 2719346"/>
                  <a:gd name="connsiteY29" fmla="*/ 608275 h 1741336"/>
                  <a:gd name="connsiteX30" fmla="*/ 298174 w 2719346"/>
                  <a:gd name="connsiteY30" fmla="*/ 548640 h 1741336"/>
                  <a:gd name="connsiteX31" fmla="*/ 314077 w 2719346"/>
                  <a:gd name="connsiteY31" fmla="*/ 492981 h 1741336"/>
                  <a:gd name="connsiteX32" fmla="*/ 329979 w 2719346"/>
                  <a:gd name="connsiteY32" fmla="*/ 441298 h 1741336"/>
                  <a:gd name="connsiteX33" fmla="*/ 333955 w 2719346"/>
                  <a:gd name="connsiteY33" fmla="*/ 417444 h 1741336"/>
                  <a:gd name="connsiteX34" fmla="*/ 337931 w 2719346"/>
                  <a:gd name="connsiteY34" fmla="*/ 405517 h 1741336"/>
                  <a:gd name="connsiteX35" fmla="*/ 341906 w 2719346"/>
                  <a:gd name="connsiteY35" fmla="*/ 357809 h 1741336"/>
                  <a:gd name="connsiteX36" fmla="*/ 353833 w 2719346"/>
                  <a:gd name="connsiteY36" fmla="*/ 294199 h 1741336"/>
                  <a:gd name="connsiteX37" fmla="*/ 361785 w 2719346"/>
                  <a:gd name="connsiteY37" fmla="*/ 214686 h 1741336"/>
                  <a:gd name="connsiteX38" fmla="*/ 369736 w 2719346"/>
                  <a:gd name="connsiteY38" fmla="*/ 182880 h 1741336"/>
                  <a:gd name="connsiteX39" fmla="*/ 373712 w 2719346"/>
                  <a:gd name="connsiteY39" fmla="*/ 163002 h 1741336"/>
                  <a:gd name="connsiteX40" fmla="*/ 377687 w 2719346"/>
                  <a:gd name="connsiteY40" fmla="*/ 123246 h 1741336"/>
                  <a:gd name="connsiteX41" fmla="*/ 389614 w 2719346"/>
                  <a:gd name="connsiteY41" fmla="*/ 79514 h 1741336"/>
                  <a:gd name="connsiteX42" fmla="*/ 397565 w 2719346"/>
                  <a:gd name="connsiteY42" fmla="*/ 59635 h 1741336"/>
                  <a:gd name="connsiteX43" fmla="*/ 429371 w 2719346"/>
                  <a:gd name="connsiteY43" fmla="*/ 3976 h 1741336"/>
                  <a:gd name="connsiteX44" fmla="*/ 449249 w 2719346"/>
                  <a:gd name="connsiteY44" fmla="*/ 0 h 1741336"/>
                  <a:gd name="connsiteX45" fmla="*/ 457200 w 2719346"/>
                  <a:gd name="connsiteY45" fmla="*/ 15903 h 1741336"/>
                  <a:gd name="connsiteX46" fmla="*/ 461176 w 2719346"/>
                  <a:gd name="connsiteY46" fmla="*/ 31806 h 1741336"/>
                  <a:gd name="connsiteX47" fmla="*/ 473103 w 2719346"/>
                  <a:gd name="connsiteY47" fmla="*/ 79514 h 1741336"/>
                  <a:gd name="connsiteX48" fmla="*/ 477079 w 2719346"/>
                  <a:gd name="connsiteY48" fmla="*/ 123246 h 1741336"/>
                  <a:gd name="connsiteX49" fmla="*/ 489005 w 2719346"/>
                  <a:gd name="connsiteY49" fmla="*/ 186856 h 1741336"/>
                  <a:gd name="connsiteX50" fmla="*/ 492981 w 2719346"/>
                  <a:gd name="connsiteY50" fmla="*/ 198783 h 1741336"/>
                  <a:gd name="connsiteX51" fmla="*/ 508884 w 2719346"/>
                  <a:gd name="connsiteY51" fmla="*/ 250467 h 1741336"/>
                  <a:gd name="connsiteX52" fmla="*/ 512859 w 2719346"/>
                  <a:gd name="connsiteY52" fmla="*/ 262394 h 1741336"/>
                  <a:gd name="connsiteX53" fmla="*/ 516835 w 2719346"/>
                  <a:gd name="connsiteY53" fmla="*/ 286247 h 1741336"/>
                  <a:gd name="connsiteX54" fmla="*/ 520811 w 2719346"/>
                  <a:gd name="connsiteY54" fmla="*/ 318053 h 1741336"/>
                  <a:gd name="connsiteX55" fmla="*/ 532738 w 2719346"/>
                  <a:gd name="connsiteY55" fmla="*/ 353834 h 1741336"/>
                  <a:gd name="connsiteX56" fmla="*/ 544665 w 2719346"/>
                  <a:gd name="connsiteY56" fmla="*/ 377687 h 1741336"/>
                  <a:gd name="connsiteX57" fmla="*/ 556592 w 2719346"/>
                  <a:gd name="connsiteY57" fmla="*/ 381663 h 1741336"/>
                  <a:gd name="connsiteX58" fmla="*/ 648032 w 2719346"/>
                  <a:gd name="connsiteY58" fmla="*/ 377687 h 1741336"/>
                  <a:gd name="connsiteX59" fmla="*/ 663934 w 2719346"/>
                  <a:gd name="connsiteY59" fmla="*/ 365760 h 1741336"/>
                  <a:gd name="connsiteX60" fmla="*/ 687788 w 2719346"/>
                  <a:gd name="connsiteY60" fmla="*/ 345882 h 1741336"/>
                  <a:gd name="connsiteX61" fmla="*/ 711642 w 2719346"/>
                  <a:gd name="connsiteY61" fmla="*/ 314077 h 1741336"/>
                  <a:gd name="connsiteX62" fmla="*/ 719593 w 2719346"/>
                  <a:gd name="connsiteY62" fmla="*/ 290223 h 1741336"/>
                  <a:gd name="connsiteX63" fmla="*/ 735496 w 2719346"/>
                  <a:gd name="connsiteY63" fmla="*/ 258418 h 1741336"/>
                  <a:gd name="connsiteX64" fmla="*/ 739472 w 2719346"/>
                  <a:gd name="connsiteY64" fmla="*/ 242515 h 1741336"/>
                  <a:gd name="connsiteX65" fmla="*/ 747423 w 2719346"/>
                  <a:gd name="connsiteY65" fmla="*/ 222637 h 1741336"/>
                  <a:gd name="connsiteX66" fmla="*/ 751399 w 2719346"/>
                  <a:gd name="connsiteY66" fmla="*/ 210710 h 1741336"/>
                  <a:gd name="connsiteX67" fmla="*/ 755374 w 2719346"/>
                  <a:gd name="connsiteY67" fmla="*/ 421420 h 1741336"/>
                  <a:gd name="connsiteX68" fmla="*/ 759350 w 2719346"/>
                  <a:gd name="connsiteY68" fmla="*/ 441298 h 1741336"/>
                  <a:gd name="connsiteX69" fmla="*/ 767301 w 2719346"/>
                  <a:gd name="connsiteY69" fmla="*/ 453225 h 1741336"/>
                  <a:gd name="connsiteX70" fmla="*/ 787179 w 2719346"/>
                  <a:gd name="connsiteY70" fmla="*/ 489006 h 1741336"/>
                  <a:gd name="connsiteX71" fmla="*/ 822960 w 2719346"/>
                  <a:gd name="connsiteY71" fmla="*/ 477079 h 1741336"/>
                  <a:gd name="connsiteX72" fmla="*/ 842839 w 2719346"/>
                  <a:gd name="connsiteY72" fmla="*/ 457200 h 1741336"/>
                  <a:gd name="connsiteX73" fmla="*/ 874644 w 2719346"/>
                  <a:gd name="connsiteY73" fmla="*/ 417444 h 1741336"/>
                  <a:gd name="connsiteX74" fmla="*/ 886571 w 2719346"/>
                  <a:gd name="connsiteY74" fmla="*/ 405517 h 1741336"/>
                  <a:gd name="connsiteX75" fmla="*/ 898498 w 2719346"/>
                  <a:gd name="connsiteY75" fmla="*/ 413468 h 1741336"/>
                  <a:gd name="connsiteX76" fmla="*/ 906449 w 2719346"/>
                  <a:gd name="connsiteY76" fmla="*/ 437322 h 1741336"/>
                  <a:gd name="connsiteX77" fmla="*/ 914400 w 2719346"/>
                  <a:gd name="connsiteY77" fmla="*/ 457200 h 1741336"/>
                  <a:gd name="connsiteX78" fmla="*/ 918376 w 2719346"/>
                  <a:gd name="connsiteY78" fmla="*/ 477079 h 1741336"/>
                  <a:gd name="connsiteX79" fmla="*/ 926327 w 2719346"/>
                  <a:gd name="connsiteY79" fmla="*/ 492981 h 1741336"/>
                  <a:gd name="connsiteX80" fmla="*/ 934279 w 2719346"/>
                  <a:gd name="connsiteY80" fmla="*/ 512860 h 1741336"/>
                  <a:gd name="connsiteX81" fmla="*/ 938254 w 2719346"/>
                  <a:gd name="connsiteY81" fmla="*/ 528762 h 1741336"/>
                  <a:gd name="connsiteX82" fmla="*/ 950181 w 2719346"/>
                  <a:gd name="connsiteY82" fmla="*/ 544665 h 1741336"/>
                  <a:gd name="connsiteX83" fmla="*/ 966084 w 2719346"/>
                  <a:gd name="connsiteY83" fmla="*/ 568519 h 1741336"/>
                  <a:gd name="connsiteX84" fmla="*/ 978011 w 2719346"/>
                  <a:gd name="connsiteY84" fmla="*/ 588397 h 1741336"/>
                  <a:gd name="connsiteX85" fmla="*/ 997889 w 2719346"/>
                  <a:gd name="connsiteY85" fmla="*/ 580446 h 1741336"/>
                  <a:gd name="connsiteX86" fmla="*/ 1017767 w 2719346"/>
                  <a:gd name="connsiteY86" fmla="*/ 552616 h 1741336"/>
                  <a:gd name="connsiteX87" fmla="*/ 1037645 w 2719346"/>
                  <a:gd name="connsiteY87" fmla="*/ 516835 h 1741336"/>
                  <a:gd name="connsiteX88" fmla="*/ 1053548 w 2719346"/>
                  <a:gd name="connsiteY88" fmla="*/ 481054 h 1741336"/>
                  <a:gd name="connsiteX89" fmla="*/ 1057524 w 2719346"/>
                  <a:gd name="connsiteY89" fmla="*/ 469127 h 1741336"/>
                  <a:gd name="connsiteX90" fmla="*/ 1065475 w 2719346"/>
                  <a:gd name="connsiteY90" fmla="*/ 457200 h 1741336"/>
                  <a:gd name="connsiteX91" fmla="*/ 1077402 w 2719346"/>
                  <a:gd name="connsiteY91" fmla="*/ 425395 h 1741336"/>
                  <a:gd name="connsiteX92" fmla="*/ 1085353 w 2719346"/>
                  <a:gd name="connsiteY92" fmla="*/ 409493 h 1741336"/>
                  <a:gd name="connsiteX93" fmla="*/ 1109207 w 2719346"/>
                  <a:gd name="connsiteY93" fmla="*/ 461176 h 1741336"/>
                  <a:gd name="connsiteX94" fmla="*/ 1129085 w 2719346"/>
                  <a:gd name="connsiteY94" fmla="*/ 504908 h 1741336"/>
                  <a:gd name="connsiteX95" fmla="*/ 1144988 w 2719346"/>
                  <a:gd name="connsiteY95" fmla="*/ 556592 h 1741336"/>
                  <a:gd name="connsiteX96" fmla="*/ 1148964 w 2719346"/>
                  <a:gd name="connsiteY96" fmla="*/ 572494 h 1741336"/>
                  <a:gd name="connsiteX97" fmla="*/ 1156915 w 2719346"/>
                  <a:gd name="connsiteY97" fmla="*/ 588397 h 1741336"/>
                  <a:gd name="connsiteX98" fmla="*/ 1176793 w 2719346"/>
                  <a:gd name="connsiteY98" fmla="*/ 624178 h 1741336"/>
                  <a:gd name="connsiteX99" fmla="*/ 1192696 w 2719346"/>
                  <a:gd name="connsiteY99" fmla="*/ 640080 h 1741336"/>
                  <a:gd name="connsiteX100" fmla="*/ 1204623 w 2719346"/>
                  <a:gd name="connsiteY100" fmla="*/ 663934 h 1741336"/>
                  <a:gd name="connsiteX101" fmla="*/ 1208599 w 2719346"/>
                  <a:gd name="connsiteY101" fmla="*/ 679837 h 1741336"/>
                  <a:gd name="connsiteX102" fmla="*/ 1220525 w 2719346"/>
                  <a:gd name="connsiteY102" fmla="*/ 695740 h 1741336"/>
                  <a:gd name="connsiteX103" fmla="*/ 1236428 w 2719346"/>
                  <a:gd name="connsiteY103" fmla="*/ 743447 h 1741336"/>
                  <a:gd name="connsiteX104" fmla="*/ 1240404 w 2719346"/>
                  <a:gd name="connsiteY104" fmla="*/ 759350 h 1741336"/>
                  <a:gd name="connsiteX105" fmla="*/ 1256306 w 2719346"/>
                  <a:gd name="connsiteY105" fmla="*/ 795131 h 1741336"/>
                  <a:gd name="connsiteX106" fmla="*/ 1260282 w 2719346"/>
                  <a:gd name="connsiteY106" fmla="*/ 811034 h 1741336"/>
                  <a:gd name="connsiteX107" fmla="*/ 1272209 w 2719346"/>
                  <a:gd name="connsiteY107" fmla="*/ 834887 h 1741336"/>
                  <a:gd name="connsiteX108" fmla="*/ 1284136 w 2719346"/>
                  <a:gd name="connsiteY108" fmla="*/ 826936 h 1741336"/>
                  <a:gd name="connsiteX109" fmla="*/ 1323892 w 2719346"/>
                  <a:gd name="connsiteY109" fmla="*/ 751399 h 1741336"/>
                  <a:gd name="connsiteX110" fmla="*/ 1331844 w 2719346"/>
                  <a:gd name="connsiteY110" fmla="*/ 703691 h 1741336"/>
                  <a:gd name="connsiteX111" fmla="*/ 1351722 w 2719346"/>
                  <a:gd name="connsiteY111" fmla="*/ 663934 h 1741336"/>
                  <a:gd name="connsiteX112" fmla="*/ 1355698 w 2719346"/>
                  <a:gd name="connsiteY112" fmla="*/ 620202 h 1741336"/>
                  <a:gd name="connsiteX113" fmla="*/ 1379552 w 2719346"/>
                  <a:gd name="connsiteY113" fmla="*/ 576470 h 1741336"/>
                  <a:gd name="connsiteX114" fmla="*/ 1399430 w 2719346"/>
                  <a:gd name="connsiteY114" fmla="*/ 500933 h 1741336"/>
                  <a:gd name="connsiteX115" fmla="*/ 1415332 w 2719346"/>
                  <a:gd name="connsiteY115" fmla="*/ 421420 h 1741336"/>
                  <a:gd name="connsiteX116" fmla="*/ 1423284 w 2719346"/>
                  <a:gd name="connsiteY116" fmla="*/ 405517 h 1741336"/>
                  <a:gd name="connsiteX117" fmla="*/ 1435211 w 2719346"/>
                  <a:gd name="connsiteY117" fmla="*/ 365760 h 1741336"/>
                  <a:gd name="connsiteX118" fmla="*/ 1459065 w 2719346"/>
                  <a:gd name="connsiteY118" fmla="*/ 310101 h 1741336"/>
                  <a:gd name="connsiteX119" fmla="*/ 1474967 w 2719346"/>
                  <a:gd name="connsiteY119" fmla="*/ 349858 h 1741336"/>
                  <a:gd name="connsiteX120" fmla="*/ 1478943 w 2719346"/>
                  <a:gd name="connsiteY120" fmla="*/ 373712 h 1741336"/>
                  <a:gd name="connsiteX121" fmla="*/ 1490870 w 2719346"/>
                  <a:gd name="connsiteY121" fmla="*/ 429371 h 1741336"/>
                  <a:gd name="connsiteX122" fmla="*/ 1510748 w 2719346"/>
                  <a:gd name="connsiteY122" fmla="*/ 489006 h 1741336"/>
                  <a:gd name="connsiteX123" fmla="*/ 1554480 w 2719346"/>
                  <a:gd name="connsiteY123" fmla="*/ 652007 h 1741336"/>
                  <a:gd name="connsiteX124" fmla="*/ 1570383 w 2719346"/>
                  <a:gd name="connsiteY124" fmla="*/ 703691 h 1741336"/>
                  <a:gd name="connsiteX125" fmla="*/ 1594237 w 2719346"/>
                  <a:gd name="connsiteY125" fmla="*/ 807058 h 1741336"/>
                  <a:gd name="connsiteX126" fmla="*/ 1622066 w 2719346"/>
                  <a:gd name="connsiteY126" fmla="*/ 898498 h 1741336"/>
                  <a:gd name="connsiteX127" fmla="*/ 1626042 w 2719346"/>
                  <a:gd name="connsiteY127" fmla="*/ 926327 h 1741336"/>
                  <a:gd name="connsiteX128" fmla="*/ 1641945 w 2719346"/>
                  <a:gd name="connsiteY128" fmla="*/ 966084 h 1741336"/>
                  <a:gd name="connsiteX129" fmla="*/ 1645920 w 2719346"/>
                  <a:gd name="connsiteY129" fmla="*/ 978011 h 1741336"/>
                  <a:gd name="connsiteX130" fmla="*/ 1657847 w 2719346"/>
                  <a:gd name="connsiteY130" fmla="*/ 981987 h 1741336"/>
                  <a:gd name="connsiteX131" fmla="*/ 1665799 w 2719346"/>
                  <a:gd name="connsiteY131" fmla="*/ 974035 h 1741336"/>
                  <a:gd name="connsiteX132" fmla="*/ 1681701 w 2719346"/>
                  <a:gd name="connsiteY132" fmla="*/ 942230 h 1741336"/>
                  <a:gd name="connsiteX133" fmla="*/ 1689652 w 2719346"/>
                  <a:gd name="connsiteY133" fmla="*/ 918376 h 1741336"/>
                  <a:gd name="connsiteX134" fmla="*/ 1709531 w 2719346"/>
                  <a:gd name="connsiteY134" fmla="*/ 950181 h 1741336"/>
                  <a:gd name="connsiteX135" fmla="*/ 1741336 w 2719346"/>
                  <a:gd name="connsiteY135" fmla="*/ 1021743 h 1741336"/>
                  <a:gd name="connsiteX136" fmla="*/ 1773141 w 2719346"/>
                  <a:gd name="connsiteY136" fmla="*/ 1077402 h 1741336"/>
                  <a:gd name="connsiteX137" fmla="*/ 1789044 w 2719346"/>
                  <a:gd name="connsiteY137" fmla="*/ 1073427 h 1741336"/>
                  <a:gd name="connsiteX138" fmla="*/ 1804946 w 2719346"/>
                  <a:gd name="connsiteY138" fmla="*/ 1045597 h 1741336"/>
                  <a:gd name="connsiteX139" fmla="*/ 1828800 w 2719346"/>
                  <a:gd name="connsiteY139" fmla="*/ 993914 h 1741336"/>
                  <a:gd name="connsiteX140" fmla="*/ 1852654 w 2719346"/>
                  <a:gd name="connsiteY140" fmla="*/ 942230 h 1741336"/>
                  <a:gd name="connsiteX141" fmla="*/ 1864581 w 2719346"/>
                  <a:gd name="connsiteY141" fmla="*/ 938254 h 1741336"/>
                  <a:gd name="connsiteX142" fmla="*/ 1896386 w 2719346"/>
                  <a:gd name="connsiteY142" fmla="*/ 981987 h 1741336"/>
                  <a:gd name="connsiteX143" fmla="*/ 1912289 w 2719346"/>
                  <a:gd name="connsiteY143" fmla="*/ 1001865 h 1741336"/>
                  <a:gd name="connsiteX144" fmla="*/ 1956021 w 2719346"/>
                  <a:gd name="connsiteY144" fmla="*/ 1085354 h 1741336"/>
                  <a:gd name="connsiteX145" fmla="*/ 1983851 w 2719346"/>
                  <a:gd name="connsiteY145" fmla="*/ 1137037 h 1741336"/>
                  <a:gd name="connsiteX146" fmla="*/ 2003729 w 2719346"/>
                  <a:gd name="connsiteY146" fmla="*/ 1184745 h 1741336"/>
                  <a:gd name="connsiteX147" fmla="*/ 2015656 w 2719346"/>
                  <a:gd name="connsiteY147" fmla="*/ 1200647 h 1741336"/>
                  <a:gd name="connsiteX148" fmla="*/ 2027583 w 2719346"/>
                  <a:gd name="connsiteY148" fmla="*/ 1228477 h 1741336"/>
                  <a:gd name="connsiteX149" fmla="*/ 2039510 w 2719346"/>
                  <a:gd name="connsiteY149" fmla="*/ 1216550 h 1741336"/>
                  <a:gd name="connsiteX150" fmla="*/ 2095169 w 2719346"/>
                  <a:gd name="connsiteY150" fmla="*/ 1045597 h 1741336"/>
                  <a:gd name="connsiteX151" fmla="*/ 2142877 w 2719346"/>
                  <a:gd name="connsiteY151" fmla="*/ 882595 h 1741336"/>
                  <a:gd name="connsiteX152" fmla="*/ 2150828 w 2719346"/>
                  <a:gd name="connsiteY152" fmla="*/ 830912 h 1741336"/>
                  <a:gd name="connsiteX153" fmla="*/ 2166731 w 2719346"/>
                  <a:gd name="connsiteY153" fmla="*/ 795131 h 1741336"/>
                  <a:gd name="connsiteX154" fmla="*/ 2174682 w 2719346"/>
                  <a:gd name="connsiteY154" fmla="*/ 771277 h 1741336"/>
                  <a:gd name="connsiteX155" fmla="*/ 2182633 w 2719346"/>
                  <a:gd name="connsiteY155" fmla="*/ 735496 h 1741336"/>
                  <a:gd name="connsiteX156" fmla="*/ 2198536 w 2719346"/>
                  <a:gd name="connsiteY156" fmla="*/ 711642 h 1741336"/>
                  <a:gd name="connsiteX157" fmla="*/ 2202512 w 2719346"/>
                  <a:gd name="connsiteY157" fmla="*/ 723569 h 1741336"/>
                  <a:gd name="connsiteX158" fmla="*/ 2210463 w 2719346"/>
                  <a:gd name="connsiteY158" fmla="*/ 735496 h 1741336"/>
                  <a:gd name="connsiteX159" fmla="*/ 2214439 w 2719346"/>
                  <a:gd name="connsiteY159" fmla="*/ 763326 h 1741336"/>
                  <a:gd name="connsiteX160" fmla="*/ 2258171 w 2719346"/>
                  <a:gd name="connsiteY160" fmla="*/ 926327 h 1741336"/>
                  <a:gd name="connsiteX161" fmla="*/ 2270098 w 2719346"/>
                  <a:gd name="connsiteY161" fmla="*/ 958133 h 1741336"/>
                  <a:gd name="connsiteX162" fmla="*/ 2278049 w 2719346"/>
                  <a:gd name="connsiteY162" fmla="*/ 997889 h 1741336"/>
                  <a:gd name="connsiteX163" fmla="*/ 2289976 w 2719346"/>
                  <a:gd name="connsiteY163" fmla="*/ 1049573 h 1741336"/>
                  <a:gd name="connsiteX164" fmla="*/ 2321781 w 2719346"/>
                  <a:gd name="connsiteY164" fmla="*/ 1152940 h 1741336"/>
                  <a:gd name="connsiteX165" fmla="*/ 2333708 w 2719346"/>
                  <a:gd name="connsiteY165" fmla="*/ 1172818 h 1741336"/>
                  <a:gd name="connsiteX166" fmla="*/ 2345635 w 2719346"/>
                  <a:gd name="connsiteY166" fmla="*/ 1220526 h 1741336"/>
                  <a:gd name="connsiteX167" fmla="*/ 2369489 w 2719346"/>
                  <a:gd name="connsiteY167" fmla="*/ 1327868 h 1741336"/>
                  <a:gd name="connsiteX168" fmla="*/ 2397319 w 2719346"/>
                  <a:gd name="connsiteY168" fmla="*/ 1363649 h 1741336"/>
                  <a:gd name="connsiteX169" fmla="*/ 2405270 w 2719346"/>
                  <a:gd name="connsiteY169" fmla="*/ 1375576 h 1741336"/>
                  <a:gd name="connsiteX170" fmla="*/ 2417197 w 2719346"/>
                  <a:gd name="connsiteY170" fmla="*/ 1399430 h 1741336"/>
                  <a:gd name="connsiteX171" fmla="*/ 2429124 w 2719346"/>
                  <a:gd name="connsiteY171" fmla="*/ 1403406 h 1741336"/>
                  <a:gd name="connsiteX172" fmla="*/ 2456953 w 2719346"/>
                  <a:gd name="connsiteY172" fmla="*/ 1411357 h 1741336"/>
                  <a:gd name="connsiteX173" fmla="*/ 2488759 w 2719346"/>
                  <a:gd name="connsiteY173" fmla="*/ 1415333 h 1741336"/>
                  <a:gd name="connsiteX174" fmla="*/ 2504661 w 2719346"/>
                  <a:gd name="connsiteY174" fmla="*/ 1419308 h 1741336"/>
                  <a:gd name="connsiteX175" fmla="*/ 2528515 w 2719346"/>
                  <a:gd name="connsiteY175" fmla="*/ 1411357 h 1741336"/>
                  <a:gd name="connsiteX176" fmla="*/ 2540442 w 2719346"/>
                  <a:gd name="connsiteY176" fmla="*/ 1399430 h 1741336"/>
                  <a:gd name="connsiteX177" fmla="*/ 2572247 w 2719346"/>
                  <a:gd name="connsiteY177" fmla="*/ 1347747 h 1741336"/>
                  <a:gd name="connsiteX178" fmla="*/ 2608028 w 2719346"/>
                  <a:gd name="connsiteY178" fmla="*/ 1351722 h 1741336"/>
                  <a:gd name="connsiteX179" fmla="*/ 2631882 w 2719346"/>
                  <a:gd name="connsiteY179" fmla="*/ 1371600 h 1741336"/>
                  <a:gd name="connsiteX180" fmla="*/ 2647785 w 2719346"/>
                  <a:gd name="connsiteY180" fmla="*/ 1383527 h 1741336"/>
                  <a:gd name="connsiteX181" fmla="*/ 2687541 w 2719346"/>
                  <a:gd name="connsiteY181" fmla="*/ 1419308 h 1741336"/>
                  <a:gd name="connsiteX182" fmla="*/ 2699468 w 2719346"/>
                  <a:gd name="connsiteY182" fmla="*/ 1439187 h 1741336"/>
                  <a:gd name="connsiteX183" fmla="*/ 2711395 w 2719346"/>
                  <a:gd name="connsiteY183" fmla="*/ 1467016 h 1741336"/>
                  <a:gd name="connsiteX184" fmla="*/ 2719346 w 2719346"/>
                  <a:gd name="connsiteY184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9148 w 2719346"/>
                  <a:gd name="connsiteY13" fmla="*/ 1204623 h 1741336"/>
                  <a:gd name="connsiteX14" fmla="*/ 143124 w 2719346"/>
                  <a:gd name="connsiteY14" fmla="*/ 1184745 h 1741336"/>
                  <a:gd name="connsiteX15" fmla="*/ 151075 w 2719346"/>
                  <a:gd name="connsiteY15" fmla="*/ 1164867 h 1741336"/>
                  <a:gd name="connsiteX16" fmla="*/ 163002 w 2719346"/>
                  <a:gd name="connsiteY16" fmla="*/ 1109207 h 1741336"/>
                  <a:gd name="connsiteX17" fmla="*/ 178905 w 2719346"/>
                  <a:gd name="connsiteY17" fmla="*/ 1041621 h 1741336"/>
                  <a:gd name="connsiteX18" fmla="*/ 190832 w 2719346"/>
                  <a:gd name="connsiteY18" fmla="*/ 1009816 h 1741336"/>
                  <a:gd name="connsiteX19" fmla="*/ 202759 w 2719346"/>
                  <a:gd name="connsiteY19" fmla="*/ 978011 h 1741336"/>
                  <a:gd name="connsiteX20" fmla="*/ 218661 w 2719346"/>
                  <a:gd name="connsiteY20" fmla="*/ 950181 h 1741336"/>
                  <a:gd name="connsiteX21" fmla="*/ 222637 w 2719346"/>
                  <a:gd name="connsiteY21" fmla="*/ 934279 h 1741336"/>
                  <a:gd name="connsiteX22" fmla="*/ 230588 w 2719346"/>
                  <a:gd name="connsiteY22" fmla="*/ 918376 h 1741336"/>
                  <a:gd name="connsiteX23" fmla="*/ 238539 w 2719346"/>
                  <a:gd name="connsiteY23" fmla="*/ 894522 h 1741336"/>
                  <a:gd name="connsiteX24" fmla="*/ 250466 w 2719346"/>
                  <a:gd name="connsiteY24" fmla="*/ 870668 h 1741336"/>
                  <a:gd name="connsiteX25" fmla="*/ 258418 w 2719346"/>
                  <a:gd name="connsiteY25" fmla="*/ 826936 h 1741336"/>
                  <a:gd name="connsiteX26" fmla="*/ 274320 w 2719346"/>
                  <a:gd name="connsiteY26" fmla="*/ 775253 h 1741336"/>
                  <a:gd name="connsiteX27" fmla="*/ 278296 w 2719346"/>
                  <a:gd name="connsiteY27" fmla="*/ 739472 h 1741336"/>
                  <a:gd name="connsiteX28" fmla="*/ 290223 w 2719346"/>
                  <a:gd name="connsiteY28" fmla="*/ 608275 h 1741336"/>
                  <a:gd name="connsiteX29" fmla="*/ 298174 w 2719346"/>
                  <a:gd name="connsiteY29" fmla="*/ 548640 h 1741336"/>
                  <a:gd name="connsiteX30" fmla="*/ 314077 w 2719346"/>
                  <a:gd name="connsiteY30" fmla="*/ 492981 h 1741336"/>
                  <a:gd name="connsiteX31" fmla="*/ 329979 w 2719346"/>
                  <a:gd name="connsiteY31" fmla="*/ 441298 h 1741336"/>
                  <a:gd name="connsiteX32" fmla="*/ 333955 w 2719346"/>
                  <a:gd name="connsiteY32" fmla="*/ 417444 h 1741336"/>
                  <a:gd name="connsiteX33" fmla="*/ 337931 w 2719346"/>
                  <a:gd name="connsiteY33" fmla="*/ 405517 h 1741336"/>
                  <a:gd name="connsiteX34" fmla="*/ 341906 w 2719346"/>
                  <a:gd name="connsiteY34" fmla="*/ 357809 h 1741336"/>
                  <a:gd name="connsiteX35" fmla="*/ 353833 w 2719346"/>
                  <a:gd name="connsiteY35" fmla="*/ 294199 h 1741336"/>
                  <a:gd name="connsiteX36" fmla="*/ 361785 w 2719346"/>
                  <a:gd name="connsiteY36" fmla="*/ 214686 h 1741336"/>
                  <a:gd name="connsiteX37" fmla="*/ 369736 w 2719346"/>
                  <a:gd name="connsiteY37" fmla="*/ 182880 h 1741336"/>
                  <a:gd name="connsiteX38" fmla="*/ 373712 w 2719346"/>
                  <a:gd name="connsiteY38" fmla="*/ 163002 h 1741336"/>
                  <a:gd name="connsiteX39" fmla="*/ 377687 w 2719346"/>
                  <a:gd name="connsiteY39" fmla="*/ 123246 h 1741336"/>
                  <a:gd name="connsiteX40" fmla="*/ 389614 w 2719346"/>
                  <a:gd name="connsiteY40" fmla="*/ 79514 h 1741336"/>
                  <a:gd name="connsiteX41" fmla="*/ 397565 w 2719346"/>
                  <a:gd name="connsiteY41" fmla="*/ 59635 h 1741336"/>
                  <a:gd name="connsiteX42" fmla="*/ 429371 w 2719346"/>
                  <a:gd name="connsiteY42" fmla="*/ 3976 h 1741336"/>
                  <a:gd name="connsiteX43" fmla="*/ 449249 w 2719346"/>
                  <a:gd name="connsiteY43" fmla="*/ 0 h 1741336"/>
                  <a:gd name="connsiteX44" fmla="*/ 457200 w 2719346"/>
                  <a:gd name="connsiteY44" fmla="*/ 15903 h 1741336"/>
                  <a:gd name="connsiteX45" fmla="*/ 461176 w 2719346"/>
                  <a:gd name="connsiteY45" fmla="*/ 31806 h 1741336"/>
                  <a:gd name="connsiteX46" fmla="*/ 473103 w 2719346"/>
                  <a:gd name="connsiteY46" fmla="*/ 79514 h 1741336"/>
                  <a:gd name="connsiteX47" fmla="*/ 477079 w 2719346"/>
                  <a:gd name="connsiteY47" fmla="*/ 123246 h 1741336"/>
                  <a:gd name="connsiteX48" fmla="*/ 489005 w 2719346"/>
                  <a:gd name="connsiteY48" fmla="*/ 186856 h 1741336"/>
                  <a:gd name="connsiteX49" fmla="*/ 492981 w 2719346"/>
                  <a:gd name="connsiteY49" fmla="*/ 198783 h 1741336"/>
                  <a:gd name="connsiteX50" fmla="*/ 508884 w 2719346"/>
                  <a:gd name="connsiteY50" fmla="*/ 250467 h 1741336"/>
                  <a:gd name="connsiteX51" fmla="*/ 512859 w 2719346"/>
                  <a:gd name="connsiteY51" fmla="*/ 262394 h 1741336"/>
                  <a:gd name="connsiteX52" fmla="*/ 516835 w 2719346"/>
                  <a:gd name="connsiteY52" fmla="*/ 286247 h 1741336"/>
                  <a:gd name="connsiteX53" fmla="*/ 520811 w 2719346"/>
                  <a:gd name="connsiteY53" fmla="*/ 318053 h 1741336"/>
                  <a:gd name="connsiteX54" fmla="*/ 532738 w 2719346"/>
                  <a:gd name="connsiteY54" fmla="*/ 353834 h 1741336"/>
                  <a:gd name="connsiteX55" fmla="*/ 544665 w 2719346"/>
                  <a:gd name="connsiteY55" fmla="*/ 377687 h 1741336"/>
                  <a:gd name="connsiteX56" fmla="*/ 556592 w 2719346"/>
                  <a:gd name="connsiteY56" fmla="*/ 381663 h 1741336"/>
                  <a:gd name="connsiteX57" fmla="*/ 648032 w 2719346"/>
                  <a:gd name="connsiteY57" fmla="*/ 377687 h 1741336"/>
                  <a:gd name="connsiteX58" fmla="*/ 663934 w 2719346"/>
                  <a:gd name="connsiteY58" fmla="*/ 365760 h 1741336"/>
                  <a:gd name="connsiteX59" fmla="*/ 687788 w 2719346"/>
                  <a:gd name="connsiteY59" fmla="*/ 345882 h 1741336"/>
                  <a:gd name="connsiteX60" fmla="*/ 711642 w 2719346"/>
                  <a:gd name="connsiteY60" fmla="*/ 314077 h 1741336"/>
                  <a:gd name="connsiteX61" fmla="*/ 719593 w 2719346"/>
                  <a:gd name="connsiteY61" fmla="*/ 290223 h 1741336"/>
                  <a:gd name="connsiteX62" fmla="*/ 735496 w 2719346"/>
                  <a:gd name="connsiteY62" fmla="*/ 258418 h 1741336"/>
                  <a:gd name="connsiteX63" fmla="*/ 739472 w 2719346"/>
                  <a:gd name="connsiteY63" fmla="*/ 242515 h 1741336"/>
                  <a:gd name="connsiteX64" fmla="*/ 747423 w 2719346"/>
                  <a:gd name="connsiteY64" fmla="*/ 222637 h 1741336"/>
                  <a:gd name="connsiteX65" fmla="*/ 751399 w 2719346"/>
                  <a:gd name="connsiteY65" fmla="*/ 210710 h 1741336"/>
                  <a:gd name="connsiteX66" fmla="*/ 755374 w 2719346"/>
                  <a:gd name="connsiteY66" fmla="*/ 421420 h 1741336"/>
                  <a:gd name="connsiteX67" fmla="*/ 759350 w 2719346"/>
                  <a:gd name="connsiteY67" fmla="*/ 441298 h 1741336"/>
                  <a:gd name="connsiteX68" fmla="*/ 767301 w 2719346"/>
                  <a:gd name="connsiteY68" fmla="*/ 453225 h 1741336"/>
                  <a:gd name="connsiteX69" fmla="*/ 787179 w 2719346"/>
                  <a:gd name="connsiteY69" fmla="*/ 489006 h 1741336"/>
                  <a:gd name="connsiteX70" fmla="*/ 822960 w 2719346"/>
                  <a:gd name="connsiteY70" fmla="*/ 477079 h 1741336"/>
                  <a:gd name="connsiteX71" fmla="*/ 842839 w 2719346"/>
                  <a:gd name="connsiteY71" fmla="*/ 457200 h 1741336"/>
                  <a:gd name="connsiteX72" fmla="*/ 874644 w 2719346"/>
                  <a:gd name="connsiteY72" fmla="*/ 417444 h 1741336"/>
                  <a:gd name="connsiteX73" fmla="*/ 886571 w 2719346"/>
                  <a:gd name="connsiteY73" fmla="*/ 405517 h 1741336"/>
                  <a:gd name="connsiteX74" fmla="*/ 898498 w 2719346"/>
                  <a:gd name="connsiteY74" fmla="*/ 413468 h 1741336"/>
                  <a:gd name="connsiteX75" fmla="*/ 906449 w 2719346"/>
                  <a:gd name="connsiteY75" fmla="*/ 437322 h 1741336"/>
                  <a:gd name="connsiteX76" fmla="*/ 914400 w 2719346"/>
                  <a:gd name="connsiteY76" fmla="*/ 457200 h 1741336"/>
                  <a:gd name="connsiteX77" fmla="*/ 918376 w 2719346"/>
                  <a:gd name="connsiteY77" fmla="*/ 477079 h 1741336"/>
                  <a:gd name="connsiteX78" fmla="*/ 926327 w 2719346"/>
                  <a:gd name="connsiteY78" fmla="*/ 492981 h 1741336"/>
                  <a:gd name="connsiteX79" fmla="*/ 934279 w 2719346"/>
                  <a:gd name="connsiteY79" fmla="*/ 512860 h 1741336"/>
                  <a:gd name="connsiteX80" fmla="*/ 938254 w 2719346"/>
                  <a:gd name="connsiteY80" fmla="*/ 528762 h 1741336"/>
                  <a:gd name="connsiteX81" fmla="*/ 950181 w 2719346"/>
                  <a:gd name="connsiteY81" fmla="*/ 544665 h 1741336"/>
                  <a:gd name="connsiteX82" fmla="*/ 966084 w 2719346"/>
                  <a:gd name="connsiteY82" fmla="*/ 568519 h 1741336"/>
                  <a:gd name="connsiteX83" fmla="*/ 978011 w 2719346"/>
                  <a:gd name="connsiteY83" fmla="*/ 588397 h 1741336"/>
                  <a:gd name="connsiteX84" fmla="*/ 997889 w 2719346"/>
                  <a:gd name="connsiteY84" fmla="*/ 580446 h 1741336"/>
                  <a:gd name="connsiteX85" fmla="*/ 1017767 w 2719346"/>
                  <a:gd name="connsiteY85" fmla="*/ 552616 h 1741336"/>
                  <a:gd name="connsiteX86" fmla="*/ 1037645 w 2719346"/>
                  <a:gd name="connsiteY86" fmla="*/ 516835 h 1741336"/>
                  <a:gd name="connsiteX87" fmla="*/ 1053548 w 2719346"/>
                  <a:gd name="connsiteY87" fmla="*/ 481054 h 1741336"/>
                  <a:gd name="connsiteX88" fmla="*/ 1057524 w 2719346"/>
                  <a:gd name="connsiteY88" fmla="*/ 469127 h 1741336"/>
                  <a:gd name="connsiteX89" fmla="*/ 1065475 w 2719346"/>
                  <a:gd name="connsiteY89" fmla="*/ 457200 h 1741336"/>
                  <a:gd name="connsiteX90" fmla="*/ 1077402 w 2719346"/>
                  <a:gd name="connsiteY90" fmla="*/ 425395 h 1741336"/>
                  <a:gd name="connsiteX91" fmla="*/ 1085353 w 2719346"/>
                  <a:gd name="connsiteY91" fmla="*/ 409493 h 1741336"/>
                  <a:gd name="connsiteX92" fmla="*/ 1109207 w 2719346"/>
                  <a:gd name="connsiteY92" fmla="*/ 461176 h 1741336"/>
                  <a:gd name="connsiteX93" fmla="*/ 1129085 w 2719346"/>
                  <a:gd name="connsiteY93" fmla="*/ 504908 h 1741336"/>
                  <a:gd name="connsiteX94" fmla="*/ 1144988 w 2719346"/>
                  <a:gd name="connsiteY94" fmla="*/ 556592 h 1741336"/>
                  <a:gd name="connsiteX95" fmla="*/ 1148964 w 2719346"/>
                  <a:gd name="connsiteY95" fmla="*/ 572494 h 1741336"/>
                  <a:gd name="connsiteX96" fmla="*/ 1156915 w 2719346"/>
                  <a:gd name="connsiteY96" fmla="*/ 588397 h 1741336"/>
                  <a:gd name="connsiteX97" fmla="*/ 1176793 w 2719346"/>
                  <a:gd name="connsiteY97" fmla="*/ 624178 h 1741336"/>
                  <a:gd name="connsiteX98" fmla="*/ 1192696 w 2719346"/>
                  <a:gd name="connsiteY98" fmla="*/ 640080 h 1741336"/>
                  <a:gd name="connsiteX99" fmla="*/ 1204623 w 2719346"/>
                  <a:gd name="connsiteY99" fmla="*/ 663934 h 1741336"/>
                  <a:gd name="connsiteX100" fmla="*/ 1208599 w 2719346"/>
                  <a:gd name="connsiteY100" fmla="*/ 679837 h 1741336"/>
                  <a:gd name="connsiteX101" fmla="*/ 1220525 w 2719346"/>
                  <a:gd name="connsiteY101" fmla="*/ 695740 h 1741336"/>
                  <a:gd name="connsiteX102" fmla="*/ 1236428 w 2719346"/>
                  <a:gd name="connsiteY102" fmla="*/ 743447 h 1741336"/>
                  <a:gd name="connsiteX103" fmla="*/ 1240404 w 2719346"/>
                  <a:gd name="connsiteY103" fmla="*/ 759350 h 1741336"/>
                  <a:gd name="connsiteX104" fmla="*/ 1256306 w 2719346"/>
                  <a:gd name="connsiteY104" fmla="*/ 795131 h 1741336"/>
                  <a:gd name="connsiteX105" fmla="*/ 1260282 w 2719346"/>
                  <a:gd name="connsiteY105" fmla="*/ 811034 h 1741336"/>
                  <a:gd name="connsiteX106" fmla="*/ 1272209 w 2719346"/>
                  <a:gd name="connsiteY106" fmla="*/ 834887 h 1741336"/>
                  <a:gd name="connsiteX107" fmla="*/ 1284136 w 2719346"/>
                  <a:gd name="connsiteY107" fmla="*/ 826936 h 1741336"/>
                  <a:gd name="connsiteX108" fmla="*/ 1323892 w 2719346"/>
                  <a:gd name="connsiteY108" fmla="*/ 751399 h 1741336"/>
                  <a:gd name="connsiteX109" fmla="*/ 1331844 w 2719346"/>
                  <a:gd name="connsiteY109" fmla="*/ 703691 h 1741336"/>
                  <a:gd name="connsiteX110" fmla="*/ 1351722 w 2719346"/>
                  <a:gd name="connsiteY110" fmla="*/ 663934 h 1741336"/>
                  <a:gd name="connsiteX111" fmla="*/ 1355698 w 2719346"/>
                  <a:gd name="connsiteY111" fmla="*/ 620202 h 1741336"/>
                  <a:gd name="connsiteX112" fmla="*/ 1379552 w 2719346"/>
                  <a:gd name="connsiteY112" fmla="*/ 576470 h 1741336"/>
                  <a:gd name="connsiteX113" fmla="*/ 1399430 w 2719346"/>
                  <a:gd name="connsiteY113" fmla="*/ 500933 h 1741336"/>
                  <a:gd name="connsiteX114" fmla="*/ 1415332 w 2719346"/>
                  <a:gd name="connsiteY114" fmla="*/ 421420 h 1741336"/>
                  <a:gd name="connsiteX115" fmla="*/ 1423284 w 2719346"/>
                  <a:gd name="connsiteY115" fmla="*/ 405517 h 1741336"/>
                  <a:gd name="connsiteX116" fmla="*/ 1435211 w 2719346"/>
                  <a:gd name="connsiteY116" fmla="*/ 365760 h 1741336"/>
                  <a:gd name="connsiteX117" fmla="*/ 1459065 w 2719346"/>
                  <a:gd name="connsiteY117" fmla="*/ 310101 h 1741336"/>
                  <a:gd name="connsiteX118" fmla="*/ 1474967 w 2719346"/>
                  <a:gd name="connsiteY118" fmla="*/ 349858 h 1741336"/>
                  <a:gd name="connsiteX119" fmla="*/ 1478943 w 2719346"/>
                  <a:gd name="connsiteY119" fmla="*/ 373712 h 1741336"/>
                  <a:gd name="connsiteX120" fmla="*/ 1490870 w 2719346"/>
                  <a:gd name="connsiteY120" fmla="*/ 429371 h 1741336"/>
                  <a:gd name="connsiteX121" fmla="*/ 1510748 w 2719346"/>
                  <a:gd name="connsiteY121" fmla="*/ 489006 h 1741336"/>
                  <a:gd name="connsiteX122" fmla="*/ 1554480 w 2719346"/>
                  <a:gd name="connsiteY122" fmla="*/ 652007 h 1741336"/>
                  <a:gd name="connsiteX123" fmla="*/ 1570383 w 2719346"/>
                  <a:gd name="connsiteY123" fmla="*/ 703691 h 1741336"/>
                  <a:gd name="connsiteX124" fmla="*/ 1594237 w 2719346"/>
                  <a:gd name="connsiteY124" fmla="*/ 807058 h 1741336"/>
                  <a:gd name="connsiteX125" fmla="*/ 1622066 w 2719346"/>
                  <a:gd name="connsiteY125" fmla="*/ 898498 h 1741336"/>
                  <a:gd name="connsiteX126" fmla="*/ 1626042 w 2719346"/>
                  <a:gd name="connsiteY126" fmla="*/ 926327 h 1741336"/>
                  <a:gd name="connsiteX127" fmla="*/ 1641945 w 2719346"/>
                  <a:gd name="connsiteY127" fmla="*/ 966084 h 1741336"/>
                  <a:gd name="connsiteX128" fmla="*/ 1645920 w 2719346"/>
                  <a:gd name="connsiteY128" fmla="*/ 978011 h 1741336"/>
                  <a:gd name="connsiteX129" fmla="*/ 1657847 w 2719346"/>
                  <a:gd name="connsiteY129" fmla="*/ 981987 h 1741336"/>
                  <a:gd name="connsiteX130" fmla="*/ 1665799 w 2719346"/>
                  <a:gd name="connsiteY130" fmla="*/ 974035 h 1741336"/>
                  <a:gd name="connsiteX131" fmla="*/ 1681701 w 2719346"/>
                  <a:gd name="connsiteY131" fmla="*/ 942230 h 1741336"/>
                  <a:gd name="connsiteX132" fmla="*/ 1689652 w 2719346"/>
                  <a:gd name="connsiteY132" fmla="*/ 918376 h 1741336"/>
                  <a:gd name="connsiteX133" fmla="*/ 1709531 w 2719346"/>
                  <a:gd name="connsiteY133" fmla="*/ 950181 h 1741336"/>
                  <a:gd name="connsiteX134" fmla="*/ 1741336 w 2719346"/>
                  <a:gd name="connsiteY134" fmla="*/ 1021743 h 1741336"/>
                  <a:gd name="connsiteX135" fmla="*/ 1773141 w 2719346"/>
                  <a:gd name="connsiteY135" fmla="*/ 1077402 h 1741336"/>
                  <a:gd name="connsiteX136" fmla="*/ 1789044 w 2719346"/>
                  <a:gd name="connsiteY136" fmla="*/ 1073427 h 1741336"/>
                  <a:gd name="connsiteX137" fmla="*/ 1804946 w 2719346"/>
                  <a:gd name="connsiteY137" fmla="*/ 1045597 h 1741336"/>
                  <a:gd name="connsiteX138" fmla="*/ 1828800 w 2719346"/>
                  <a:gd name="connsiteY138" fmla="*/ 993914 h 1741336"/>
                  <a:gd name="connsiteX139" fmla="*/ 1852654 w 2719346"/>
                  <a:gd name="connsiteY139" fmla="*/ 942230 h 1741336"/>
                  <a:gd name="connsiteX140" fmla="*/ 1864581 w 2719346"/>
                  <a:gd name="connsiteY140" fmla="*/ 938254 h 1741336"/>
                  <a:gd name="connsiteX141" fmla="*/ 1896386 w 2719346"/>
                  <a:gd name="connsiteY141" fmla="*/ 981987 h 1741336"/>
                  <a:gd name="connsiteX142" fmla="*/ 1912289 w 2719346"/>
                  <a:gd name="connsiteY142" fmla="*/ 1001865 h 1741336"/>
                  <a:gd name="connsiteX143" fmla="*/ 1956021 w 2719346"/>
                  <a:gd name="connsiteY143" fmla="*/ 1085354 h 1741336"/>
                  <a:gd name="connsiteX144" fmla="*/ 1983851 w 2719346"/>
                  <a:gd name="connsiteY144" fmla="*/ 1137037 h 1741336"/>
                  <a:gd name="connsiteX145" fmla="*/ 2003729 w 2719346"/>
                  <a:gd name="connsiteY145" fmla="*/ 1184745 h 1741336"/>
                  <a:gd name="connsiteX146" fmla="*/ 2015656 w 2719346"/>
                  <a:gd name="connsiteY146" fmla="*/ 1200647 h 1741336"/>
                  <a:gd name="connsiteX147" fmla="*/ 2027583 w 2719346"/>
                  <a:gd name="connsiteY147" fmla="*/ 1228477 h 1741336"/>
                  <a:gd name="connsiteX148" fmla="*/ 2039510 w 2719346"/>
                  <a:gd name="connsiteY148" fmla="*/ 1216550 h 1741336"/>
                  <a:gd name="connsiteX149" fmla="*/ 2095169 w 2719346"/>
                  <a:gd name="connsiteY149" fmla="*/ 1045597 h 1741336"/>
                  <a:gd name="connsiteX150" fmla="*/ 2142877 w 2719346"/>
                  <a:gd name="connsiteY150" fmla="*/ 882595 h 1741336"/>
                  <a:gd name="connsiteX151" fmla="*/ 2150828 w 2719346"/>
                  <a:gd name="connsiteY151" fmla="*/ 830912 h 1741336"/>
                  <a:gd name="connsiteX152" fmla="*/ 2166731 w 2719346"/>
                  <a:gd name="connsiteY152" fmla="*/ 795131 h 1741336"/>
                  <a:gd name="connsiteX153" fmla="*/ 2174682 w 2719346"/>
                  <a:gd name="connsiteY153" fmla="*/ 771277 h 1741336"/>
                  <a:gd name="connsiteX154" fmla="*/ 2182633 w 2719346"/>
                  <a:gd name="connsiteY154" fmla="*/ 735496 h 1741336"/>
                  <a:gd name="connsiteX155" fmla="*/ 2198536 w 2719346"/>
                  <a:gd name="connsiteY155" fmla="*/ 711642 h 1741336"/>
                  <a:gd name="connsiteX156" fmla="*/ 2202512 w 2719346"/>
                  <a:gd name="connsiteY156" fmla="*/ 723569 h 1741336"/>
                  <a:gd name="connsiteX157" fmla="*/ 2210463 w 2719346"/>
                  <a:gd name="connsiteY157" fmla="*/ 735496 h 1741336"/>
                  <a:gd name="connsiteX158" fmla="*/ 2214439 w 2719346"/>
                  <a:gd name="connsiteY158" fmla="*/ 763326 h 1741336"/>
                  <a:gd name="connsiteX159" fmla="*/ 2258171 w 2719346"/>
                  <a:gd name="connsiteY159" fmla="*/ 926327 h 1741336"/>
                  <a:gd name="connsiteX160" fmla="*/ 2270098 w 2719346"/>
                  <a:gd name="connsiteY160" fmla="*/ 958133 h 1741336"/>
                  <a:gd name="connsiteX161" fmla="*/ 2278049 w 2719346"/>
                  <a:gd name="connsiteY161" fmla="*/ 997889 h 1741336"/>
                  <a:gd name="connsiteX162" fmla="*/ 2289976 w 2719346"/>
                  <a:gd name="connsiteY162" fmla="*/ 1049573 h 1741336"/>
                  <a:gd name="connsiteX163" fmla="*/ 2321781 w 2719346"/>
                  <a:gd name="connsiteY163" fmla="*/ 1152940 h 1741336"/>
                  <a:gd name="connsiteX164" fmla="*/ 2333708 w 2719346"/>
                  <a:gd name="connsiteY164" fmla="*/ 1172818 h 1741336"/>
                  <a:gd name="connsiteX165" fmla="*/ 2345635 w 2719346"/>
                  <a:gd name="connsiteY165" fmla="*/ 1220526 h 1741336"/>
                  <a:gd name="connsiteX166" fmla="*/ 2369489 w 2719346"/>
                  <a:gd name="connsiteY166" fmla="*/ 1327868 h 1741336"/>
                  <a:gd name="connsiteX167" fmla="*/ 2397319 w 2719346"/>
                  <a:gd name="connsiteY167" fmla="*/ 1363649 h 1741336"/>
                  <a:gd name="connsiteX168" fmla="*/ 2405270 w 2719346"/>
                  <a:gd name="connsiteY168" fmla="*/ 1375576 h 1741336"/>
                  <a:gd name="connsiteX169" fmla="*/ 2417197 w 2719346"/>
                  <a:gd name="connsiteY169" fmla="*/ 1399430 h 1741336"/>
                  <a:gd name="connsiteX170" fmla="*/ 2429124 w 2719346"/>
                  <a:gd name="connsiteY170" fmla="*/ 1403406 h 1741336"/>
                  <a:gd name="connsiteX171" fmla="*/ 2456953 w 2719346"/>
                  <a:gd name="connsiteY171" fmla="*/ 1411357 h 1741336"/>
                  <a:gd name="connsiteX172" fmla="*/ 2488759 w 2719346"/>
                  <a:gd name="connsiteY172" fmla="*/ 1415333 h 1741336"/>
                  <a:gd name="connsiteX173" fmla="*/ 2504661 w 2719346"/>
                  <a:gd name="connsiteY173" fmla="*/ 1419308 h 1741336"/>
                  <a:gd name="connsiteX174" fmla="*/ 2528515 w 2719346"/>
                  <a:gd name="connsiteY174" fmla="*/ 1411357 h 1741336"/>
                  <a:gd name="connsiteX175" fmla="*/ 2540442 w 2719346"/>
                  <a:gd name="connsiteY175" fmla="*/ 1399430 h 1741336"/>
                  <a:gd name="connsiteX176" fmla="*/ 2572247 w 2719346"/>
                  <a:gd name="connsiteY176" fmla="*/ 1347747 h 1741336"/>
                  <a:gd name="connsiteX177" fmla="*/ 2608028 w 2719346"/>
                  <a:gd name="connsiteY177" fmla="*/ 1351722 h 1741336"/>
                  <a:gd name="connsiteX178" fmla="*/ 2631882 w 2719346"/>
                  <a:gd name="connsiteY178" fmla="*/ 1371600 h 1741336"/>
                  <a:gd name="connsiteX179" fmla="*/ 2647785 w 2719346"/>
                  <a:gd name="connsiteY179" fmla="*/ 1383527 h 1741336"/>
                  <a:gd name="connsiteX180" fmla="*/ 2687541 w 2719346"/>
                  <a:gd name="connsiteY180" fmla="*/ 1419308 h 1741336"/>
                  <a:gd name="connsiteX181" fmla="*/ 2699468 w 2719346"/>
                  <a:gd name="connsiteY181" fmla="*/ 1439187 h 1741336"/>
                  <a:gd name="connsiteX182" fmla="*/ 2711395 w 2719346"/>
                  <a:gd name="connsiteY182" fmla="*/ 1467016 h 1741336"/>
                  <a:gd name="connsiteX183" fmla="*/ 2719346 w 2719346"/>
                  <a:gd name="connsiteY183" fmla="*/ 1486894 h 1741336"/>
                  <a:gd name="connsiteX0" fmla="*/ 0 w 2719346"/>
                  <a:gd name="connsiteY0" fmla="*/ 1741336 h 1741336"/>
                  <a:gd name="connsiteX1" fmla="*/ 35781 w 2719346"/>
                  <a:gd name="connsiteY1" fmla="*/ 1733385 h 1741336"/>
                  <a:gd name="connsiteX2" fmla="*/ 47708 w 2719346"/>
                  <a:gd name="connsiteY2" fmla="*/ 1717482 h 1741336"/>
                  <a:gd name="connsiteX3" fmla="*/ 59635 w 2719346"/>
                  <a:gd name="connsiteY3" fmla="*/ 1705555 h 1741336"/>
                  <a:gd name="connsiteX4" fmla="*/ 75538 w 2719346"/>
                  <a:gd name="connsiteY4" fmla="*/ 1681701 h 1741336"/>
                  <a:gd name="connsiteX5" fmla="*/ 79513 w 2719346"/>
                  <a:gd name="connsiteY5" fmla="*/ 1665799 h 1741336"/>
                  <a:gd name="connsiteX6" fmla="*/ 87465 w 2719346"/>
                  <a:gd name="connsiteY6" fmla="*/ 1570383 h 1741336"/>
                  <a:gd name="connsiteX7" fmla="*/ 95416 w 2719346"/>
                  <a:gd name="connsiteY7" fmla="*/ 1542554 h 1741336"/>
                  <a:gd name="connsiteX8" fmla="*/ 99392 w 2719346"/>
                  <a:gd name="connsiteY8" fmla="*/ 1510748 h 1741336"/>
                  <a:gd name="connsiteX9" fmla="*/ 107343 w 2719346"/>
                  <a:gd name="connsiteY9" fmla="*/ 1439187 h 1741336"/>
                  <a:gd name="connsiteX10" fmla="*/ 115294 w 2719346"/>
                  <a:gd name="connsiteY10" fmla="*/ 1407381 h 1741336"/>
                  <a:gd name="connsiteX11" fmla="*/ 119270 w 2719346"/>
                  <a:gd name="connsiteY11" fmla="*/ 1284136 h 1741336"/>
                  <a:gd name="connsiteX12" fmla="*/ 123245 w 2719346"/>
                  <a:gd name="connsiteY12" fmla="*/ 1264258 h 1741336"/>
                  <a:gd name="connsiteX13" fmla="*/ 139148 w 2719346"/>
                  <a:gd name="connsiteY13" fmla="*/ 1204623 h 1741336"/>
                  <a:gd name="connsiteX14" fmla="*/ 151075 w 2719346"/>
                  <a:gd name="connsiteY14" fmla="*/ 1164867 h 1741336"/>
                  <a:gd name="connsiteX15" fmla="*/ 163002 w 2719346"/>
                  <a:gd name="connsiteY15" fmla="*/ 1109207 h 1741336"/>
                  <a:gd name="connsiteX16" fmla="*/ 178905 w 2719346"/>
                  <a:gd name="connsiteY16" fmla="*/ 1041621 h 1741336"/>
                  <a:gd name="connsiteX17" fmla="*/ 190832 w 2719346"/>
                  <a:gd name="connsiteY17" fmla="*/ 1009816 h 1741336"/>
                  <a:gd name="connsiteX18" fmla="*/ 202759 w 2719346"/>
                  <a:gd name="connsiteY18" fmla="*/ 978011 h 1741336"/>
                  <a:gd name="connsiteX19" fmla="*/ 218661 w 2719346"/>
                  <a:gd name="connsiteY19" fmla="*/ 950181 h 1741336"/>
                  <a:gd name="connsiteX20" fmla="*/ 222637 w 2719346"/>
                  <a:gd name="connsiteY20" fmla="*/ 934279 h 1741336"/>
                  <a:gd name="connsiteX21" fmla="*/ 230588 w 2719346"/>
                  <a:gd name="connsiteY21" fmla="*/ 918376 h 1741336"/>
                  <a:gd name="connsiteX22" fmla="*/ 238539 w 2719346"/>
                  <a:gd name="connsiteY22" fmla="*/ 894522 h 1741336"/>
                  <a:gd name="connsiteX23" fmla="*/ 250466 w 2719346"/>
                  <a:gd name="connsiteY23" fmla="*/ 870668 h 1741336"/>
                  <a:gd name="connsiteX24" fmla="*/ 258418 w 2719346"/>
                  <a:gd name="connsiteY24" fmla="*/ 826936 h 1741336"/>
                  <a:gd name="connsiteX25" fmla="*/ 274320 w 2719346"/>
                  <a:gd name="connsiteY25" fmla="*/ 775253 h 1741336"/>
                  <a:gd name="connsiteX26" fmla="*/ 278296 w 2719346"/>
                  <a:gd name="connsiteY26" fmla="*/ 739472 h 1741336"/>
                  <a:gd name="connsiteX27" fmla="*/ 290223 w 2719346"/>
                  <a:gd name="connsiteY27" fmla="*/ 608275 h 1741336"/>
                  <a:gd name="connsiteX28" fmla="*/ 298174 w 2719346"/>
                  <a:gd name="connsiteY28" fmla="*/ 548640 h 1741336"/>
                  <a:gd name="connsiteX29" fmla="*/ 314077 w 2719346"/>
                  <a:gd name="connsiteY29" fmla="*/ 492981 h 1741336"/>
                  <a:gd name="connsiteX30" fmla="*/ 329979 w 2719346"/>
                  <a:gd name="connsiteY30" fmla="*/ 441298 h 1741336"/>
                  <a:gd name="connsiteX31" fmla="*/ 333955 w 2719346"/>
                  <a:gd name="connsiteY31" fmla="*/ 417444 h 1741336"/>
                  <a:gd name="connsiteX32" fmla="*/ 337931 w 2719346"/>
                  <a:gd name="connsiteY32" fmla="*/ 405517 h 1741336"/>
                  <a:gd name="connsiteX33" fmla="*/ 341906 w 2719346"/>
                  <a:gd name="connsiteY33" fmla="*/ 357809 h 1741336"/>
                  <a:gd name="connsiteX34" fmla="*/ 353833 w 2719346"/>
                  <a:gd name="connsiteY34" fmla="*/ 294199 h 1741336"/>
                  <a:gd name="connsiteX35" fmla="*/ 361785 w 2719346"/>
                  <a:gd name="connsiteY35" fmla="*/ 214686 h 1741336"/>
                  <a:gd name="connsiteX36" fmla="*/ 369736 w 2719346"/>
                  <a:gd name="connsiteY36" fmla="*/ 182880 h 1741336"/>
                  <a:gd name="connsiteX37" fmla="*/ 373712 w 2719346"/>
                  <a:gd name="connsiteY37" fmla="*/ 163002 h 1741336"/>
                  <a:gd name="connsiteX38" fmla="*/ 377687 w 2719346"/>
                  <a:gd name="connsiteY38" fmla="*/ 123246 h 1741336"/>
                  <a:gd name="connsiteX39" fmla="*/ 389614 w 2719346"/>
                  <a:gd name="connsiteY39" fmla="*/ 79514 h 1741336"/>
                  <a:gd name="connsiteX40" fmla="*/ 397565 w 2719346"/>
                  <a:gd name="connsiteY40" fmla="*/ 59635 h 1741336"/>
                  <a:gd name="connsiteX41" fmla="*/ 429371 w 2719346"/>
                  <a:gd name="connsiteY41" fmla="*/ 3976 h 1741336"/>
                  <a:gd name="connsiteX42" fmla="*/ 449249 w 2719346"/>
                  <a:gd name="connsiteY42" fmla="*/ 0 h 1741336"/>
                  <a:gd name="connsiteX43" fmla="*/ 457200 w 2719346"/>
                  <a:gd name="connsiteY43" fmla="*/ 15903 h 1741336"/>
                  <a:gd name="connsiteX44" fmla="*/ 461176 w 2719346"/>
                  <a:gd name="connsiteY44" fmla="*/ 31806 h 1741336"/>
                  <a:gd name="connsiteX45" fmla="*/ 473103 w 2719346"/>
                  <a:gd name="connsiteY45" fmla="*/ 79514 h 1741336"/>
                  <a:gd name="connsiteX46" fmla="*/ 477079 w 2719346"/>
                  <a:gd name="connsiteY46" fmla="*/ 123246 h 1741336"/>
                  <a:gd name="connsiteX47" fmla="*/ 489005 w 2719346"/>
                  <a:gd name="connsiteY47" fmla="*/ 186856 h 1741336"/>
                  <a:gd name="connsiteX48" fmla="*/ 492981 w 2719346"/>
                  <a:gd name="connsiteY48" fmla="*/ 198783 h 1741336"/>
                  <a:gd name="connsiteX49" fmla="*/ 508884 w 2719346"/>
                  <a:gd name="connsiteY49" fmla="*/ 250467 h 1741336"/>
                  <a:gd name="connsiteX50" fmla="*/ 512859 w 2719346"/>
                  <a:gd name="connsiteY50" fmla="*/ 262394 h 1741336"/>
                  <a:gd name="connsiteX51" fmla="*/ 516835 w 2719346"/>
                  <a:gd name="connsiteY51" fmla="*/ 286247 h 1741336"/>
                  <a:gd name="connsiteX52" fmla="*/ 520811 w 2719346"/>
                  <a:gd name="connsiteY52" fmla="*/ 318053 h 1741336"/>
                  <a:gd name="connsiteX53" fmla="*/ 532738 w 2719346"/>
                  <a:gd name="connsiteY53" fmla="*/ 353834 h 1741336"/>
                  <a:gd name="connsiteX54" fmla="*/ 544665 w 2719346"/>
                  <a:gd name="connsiteY54" fmla="*/ 377687 h 1741336"/>
                  <a:gd name="connsiteX55" fmla="*/ 556592 w 2719346"/>
                  <a:gd name="connsiteY55" fmla="*/ 381663 h 1741336"/>
                  <a:gd name="connsiteX56" fmla="*/ 648032 w 2719346"/>
                  <a:gd name="connsiteY56" fmla="*/ 377687 h 1741336"/>
                  <a:gd name="connsiteX57" fmla="*/ 663934 w 2719346"/>
                  <a:gd name="connsiteY57" fmla="*/ 365760 h 1741336"/>
                  <a:gd name="connsiteX58" fmla="*/ 687788 w 2719346"/>
                  <a:gd name="connsiteY58" fmla="*/ 345882 h 1741336"/>
                  <a:gd name="connsiteX59" fmla="*/ 711642 w 2719346"/>
                  <a:gd name="connsiteY59" fmla="*/ 314077 h 1741336"/>
                  <a:gd name="connsiteX60" fmla="*/ 719593 w 2719346"/>
                  <a:gd name="connsiteY60" fmla="*/ 290223 h 1741336"/>
                  <a:gd name="connsiteX61" fmla="*/ 735496 w 2719346"/>
                  <a:gd name="connsiteY61" fmla="*/ 258418 h 1741336"/>
                  <a:gd name="connsiteX62" fmla="*/ 739472 w 2719346"/>
                  <a:gd name="connsiteY62" fmla="*/ 242515 h 1741336"/>
                  <a:gd name="connsiteX63" fmla="*/ 747423 w 2719346"/>
                  <a:gd name="connsiteY63" fmla="*/ 222637 h 1741336"/>
                  <a:gd name="connsiteX64" fmla="*/ 751399 w 2719346"/>
                  <a:gd name="connsiteY64" fmla="*/ 210710 h 1741336"/>
                  <a:gd name="connsiteX65" fmla="*/ 755374 w 2719346"/>
                  <a:gd name="connsiteY65" fmla="*/ 421420 h 1741336"/>
                  <a:gd name="connsiteX66" fmla="*/ 759350 w 2719346"/>
                  <a:gd name="connsiteY66" fmla="*/ 441298 h 1741336"/>
                  <a:gd name="connsiteX67" fmla="*/ 767301 w 2719346"/>
                  <a:gd name="connsiteY67" fmla="*/ 453225 h 1741336"/>
                  <a:gd name="connsiteX68" fmla="*/ 787179 w 2719346"/>
                  <a:gd name="connsiteY68" fmla="*/ 489006 h 1741336"/>
                  <a:gd name="connsiteX69" fmla="*/ 822960 w 2719346"/>
                  <a:gd name="connsiteY69" fmla="*/ 477079 h 1741336"/>
                  <a:gd name="connsiteX70" fmla="*/ 842839 w 2719346"/>
                  <a:gd name="connsiteY70" fmla="*/ 457200 h 1741336"/>
                  <a:gd name="connsiteX71" fmla="*/ 874644 w 2719346"/>
                  <a:gd name="connsiteY71" fmla="*/ 417444 h 1741336"/>
                  <a:gd name="connsiteX72" fmla="*/ 886571 w 2719346"/>
                  <a:gd name="connsiteY72" fmla="*/ 405517 h 1741336"/>
                  <a:gd name="connsiteX73" fmla="*/ 898498 w 2719346"/>
                  <a:gd name="connsiteY73" fmla="*/ 413468 h 1741336"/>
                  <a:gd name="connsiteX74" fmla="*/ 906449 w 2719346"/>
                  <a:gd name="connsiteY74" fmla="*/ 437322 h 1741336"/>
                  <a:gd name="connsiteX75" fmla="*/ 914400 w 2719346"/>
                  <a:gd name="connsiteY75" fmla="*/ 457200 h 1741336"/>
                  <a:gd name="connsiteX76" fmla="*/ 918376 w 2719346"/>
                  <a:gd name="connsiteY76" fmla="*/ 477079 h 1741336"/>
                  <a:gd name="connsiteX77" fmla="*/ 926327 w 2719346"/>
                  <a:gd name="connsiteY77" fmla="*/ 492981 h 1741336"/>
                  <a:gd name="connsiteX78" fmla="*/ 934279 w 2719346"/>
                  <a:gd name="connsiteY78" fmla="*/ 512860 h 1741336"/>
                  <a:gd name="connsiteX79" fmla="*/ 938254 w 2719346"/>
                  <a:gd name="connsiteY79" fmla="*/ 528762 h 1741336"/>
                  <a:gd name="connsiteX80" fmla="*/ 950181 w 2719346"/>
                  <a:gd name="connsiteY80" fmla="*/ 544665 h 1741336"/>
                  <a:gd name="connsiteX81" fmla="*/ 966084 w 2719346"/>
                  <a:gd name="connsiteY81" fmla="*/ 568519 h 1741336"/>
                  <a:gd name="connsiteX82" fmla="*/ 978011 w 2719346"/>
                  <a:gd name="connsiteY82" fmla="*/ 588397 h 1741336"/>
                  <a:gd name="connsiteX83" fmla="*/ 997889 w 2719346"/>
                  <a:gd name="connsiteY83" fmla="*/ 580446 h 1741336"/>
                  <a:gd name="connsiteX84" fmla="*/ 1017767 w 2719346"/>
                  <a:gd name="connsiteY84" fmla="*/ 552616 h 1741336"/>
                  <a:gd name="connsiteX85" fmla="*/ 1037645 w 2719346"/>
                  <a:gd name="connsiteY85" fmla="*/ 516835 h 1741336"/>
                  <a:gd name="connsiteX86" fmla="*/ 1053548 w 2719346"/>
                  <a:gd name="connsiteY86" fmla="*/ 481054 h 1741336"/>
                  <a:gd name="connsiteX87" fmla="*/ 1057524 w 2719346"/>
                  <a:gd name="connsiteY87" fmla="*/ 469127 h 1741336"/>
                  <a:gd name="connsiteX88" fmla="*/ 1065475 w 2719346"/>
                  <a:gd name="connsiteY88" fmla="*/ 457200 h 1741336"/>
                  <a:gd name="connsiteX89" fmla="*/ 1077402 w 2719346"/>
                  <a:gd name="connsiteY89" fmla="*/ 425395 h 1741336"/>
                  <a:gd name="connsiteX90" fmla="*/ 1085353 w 2719346"/>
                  <a:gd name="connsiteY90" fmla="*/ 409493 h 1741336"/>
                  <a:gd name="connsiteX91" fmla="*/ 1109207 w 2719346"/>
                  <a:gd name="connsiteY91" fmla="*/ 461176 h 1741336"/>
                  <a:gd name="connsiteX92" fmla="*/ 1129085 w 2719346"/>
                  <a:gd name="connsiteY92" fmla="*/ 504908 h 1741336"/>
                  <a:gd name="connsiteX93" fmla="*/ 1144988 w 2719346"/>
                  <a:gd name="connsiteY93" fmla="*/ 556592 h 1741336"/>
                  <a:gd name="connsiteX94" fmla="*/ 1148964 w 2719346"/>
                  <a:gd name="connsiteY94" fmla="*/ 572494 h 1741336"/>
                  <a:gd name="connsiteX95" fmla="*/ 1156915 w 2719346"/>
                  <a:gd name="connsiteY95" fmla="*/ 588397 h 1741336"/>
                  <a:gd name="connsiteX96" fmla="*/ 1176793 w 2719346"/>
                  <a:gd name="connsiteY96" fmla="*/ 624178 h 1741336"/>
                  <a:gd name="connsiteX97" fmla="*/ 1192696 w 2719346"/>
                  <a:gd name="connsiteY97" fmla="*/ 640080 h 1741336"/>
                  <a:gd name="connsiteX98" fmla="*/ 1204623 w 2719346"/>
                  <a:gd name="connsiteY98" fmla="*/ 663934 h 1741336"/>
                  <a:gd name="connsiteX99" fmla="*/ 1208599 w 2719346"/>
                  <a:gd name="connsiteY99" fmla="*/ 679837 h 1741336"/>
                  <a:gd name="connsiteX100" fmla="*/ 1220525 w 2719346"/>
                  <a:gd name="connsiteY100" fmla="*/ 695740 h 1741336"/>
                  <a:gd name="connsiteX101" fmla="*/ 1236428 w 2719346"/>
                  <a:gd name="connsiteY101" fmla="*/ 743447 h 1741336"/>
                  <a:gd name="connsiteX102" fmla="*/ 1240404 w 2719346"/>
                  <a:gd name="connsiteY102" fmla="*/ 759350 h 1741336"/>
                  <a:gd name="connsiteX103" fmla="*/ 1256306 w 2719346"/>
                  <a:gd name="connsiteY103" fmla="*/ 795131 h 1741336"/>
                  <a:gd name="connsiteX104" fmla="*/ 1260282 w 2719346"/>
                  <a:gd name="connsiteY104" fmla="*/ 811034 h 1741336"/>
                  <a:gd name="connsiteX105" fmla="*/ 1272209 w 2719346"/>
                  <a:gd name="connsiteY105" fmla="*/ 834887 h 1741336"/>
                  <a:gd name="connsiteX106" fmla="*/ 1284136 w 2719346"/>
                  <a:gd name="connsiteY106" fmla="*/ 826936 h 1741336"/>
                  <a:gd name="connsiteX107" fmla="*/ 1323892 w 2719346"/>
                  <a:gd name="connsiteY107" fmla="*/ 751399 h 1741336"/>
                  <a:gd name="connsiteX108" fmla="*/ 1331844 w 2719346"/>
                  <a:gd name="connsiteY108" fmla="*/ 703691 h 1741336"/>
                  <a:gd name="connsiteX109" fmla="*/ 1351722 w 2719346"/>
                  <a:gd name="connsiteY109" fmla="*/ 663934 h 1741336"/>
                  <a:gd name="connsiteX110" fmla="*/ 1355698 w 2719346"/>
                  <a:gd name="connsiteY110" fmla="*/ 620202 h 1741336"/>
                  <a:gd name="connsiteX111" fmla="*/ 1379552 w 2719346"/>
                  <a:gd name="connsiteY111" fmla="*/ 576470 h 1741336"/>
                  <a:gd name="connsiteX112" fmla="*/ 1399430 w 2719346"/>
                  <a:gd name="connsiteY112" fmla="*/ 500933 h 1741336"/>
                  <a:gd name="connsiteX113" fmla="*/ 1415332 w 2719346"/>
                  <a:gd name="connsiteY113" fmla="*/ 421420 h 1741336"/>
                  <a:gd name="connsiteX114" fmla="*/ 1423284 w 2719346"/>
                  <a:gd name="connsiteY114" fmla="*/ 405517 h 1741336"/>
                  <a:gd name="connsiteX115" fmla="*/ 1435211 w 2719346"/>
                  <a:gd name="connsiteY115" fmla="*/ 365760 h 1741336"/>
                  <a:gd name="connsiteX116" fmla="*/ 1459065 w 2719346"/>
                  <a:gd name="connsiteY116" fmla="*/ 310101 h 1741336"/>
                  <a:gd name="connsiteX117" fmla="*/ 1474967 w 2719346"/>
                  <a:gd name="connsiteY117" fmla="*/ 349858 h 1741336"/>
                  <a:gd name="connsiteX118" fmla="*/ 1478943 w 2719346"/>
                  <a:gd name="connsiteY118" fmla="*/ 373712 h 1741336"/>
                  <a:gd name="connsiteX119" fmla="*/ 1490870 w 2719346"/>
                  <a:gd name="connsiteY119" fmla="*/ 429371 h 1741336"/>
                  <a:gd name="connsiteX120" fmla="*/ 1510748 w 2719346"/>
                  <a:gd name="connsiteY120" fmla="*/ 489006 h 1741336"/>
                  <a:gd name="connsiteX121" fmla="*/ 1554480 w 2719346"/>
                  <a:gd name="connsiteY121" fmla="*/ 652007 h 1741336"/>
                  <a:gd name="connsiteX122" fmla="*/ 1570383 w 2719346"/>
                  <a:gd name="connsiteY122" fmla="*/ 703691 h 1741336"/>
                  <a:gd name="connsiteX123" fmla="*/ 1594237 w 2719346"/>
                  <a:gd name="connsiteY123" fmla="*/ 807058 h 1741336"/>
                  <a:gd name="connsiteX124" fmla="*/ 1622066 w 2719346"/>
                  <a:gd name="connsiteY124" fmla="*/ 898498 h 1741336"/>
                  <a:gd name="connsiteX125" fmla="*/ 1626042 w 2719346"/>
                  <a:gd name="connsiteY125" fmla="*/ 926327 h 1741336"/>
                  <a:gd name="connsiteX126" fmla="*/ 1641945 w 2719346"/>
                  <a:gd name="connsiteY126" fmla="*/ 966084 h 1741336"/>
                  <a:gd name="connsiteX127" fmla="*/ 1645920 w 2719346"/>
                  <a:gd name="connsiteY127" fmla="*/ 978011 h 1741336"/>
                  <a:gd name="connsiteX128" fmla="*/ 1657847 w 2719346"/>
                  <a:gd name="connsiteY128" fmla="*/ 981987 h 1741336"/>
                  <a:gd name="connsiteX129" fmla="*/ 1665799 w 2719346"/>
                  <a:gd name="connsiteY129" fmla="*/ 974035 h 1741336"/>
                  <a:gd name="connsiteX130" fmla="*/ 1681701 w 2719346"/>
                  <a:gd name="connsiteY130" fmla="*/ 942230 h 1741336"/>
                  <a:gd name="connsiteX131" fmla="*/ 1689652 w 2719346"/>
                  <a:gd name="connsiteY131" fmla="*/ 918376 h 1741336"/>
                  <a:gd name="connsiteX132" fmla="*/ 1709531 w 2719346"/>
                  <a:gd name="connsiteY132" fmla="*/ 950181 h 1741336"/>
                  <a:gd name="connsiteX133" fmla="*/ 1741336 w 2719346"/>
                  <a:gd name="connsiteY133" fmla="*/ 1021743 h 1741336"/>
                  <a:gd name="connsiteX134" fmla="*/ 1773141 w 2719346"/>
                  <a:gd name="connsiteY134" fmla="*/ 1077402 h 1741336"/>
                  <a:gd name="connsiteX135" fmla="*/ 1789044 w 2719346"/>
                  <a:gd name="connsiteY135" fmla="*/ 1073427 h 1741336"/>
                  <a:gd name="connsiteX136" fmla="*/ 1804946 w 2719346"/>
                  <a:gd name="connsiteY136" fmla="*/ 1045597 h 1741336"/>
                  <a:gd name="connsiteX137" fmla="*/ 1828800 w 2719346"/>
                  <a:gd name="connsiteY137" fmla="*/ 993914 h 1741336"/>
                  <a:gd name="connsiteX138" fmla="*/ 1852654 w 2719346"/>
                  <a:gd name="connsiteY138" fmla="*/ 942230 h 1741336"/>
                  <a:gd name="connsiteX139" fmla="*/ 1864581 w 2719346"/>
                  <a:gd name="connsiteY139" fmla="*/ 938254 h 1741336"/>
                  <a:gd name="connsiteX140" fmla="*/ 1896386 w 2719346"/>
                  <a:gd name="connsiteY140" fmla="*/ 981987 h 1741336"/>
                  <a:gd name="connsiteX141" fmla="*/ 1912289 w 2719346"/>
                  <a:gd name="connsiteY141" fmla="*/ 1001865 h 1741336"/>
                  <a:gd name="connsiteX142" fmla="*/ 1956021 w 2719346"/>
                  <a:gd name="connsiteY142" fmla="*/ 1085354 h 1741336"/>
                  <a:gd name="connsiteX143" fmla="*/ 1983851 w 2719346"/>
                  <a:gd name="connsiteY143" fmla="*/ 1137037 h 1741336"/>
                  <a:gd name="connsiteX144" fmla="*/ 2003729 w 2719346"/>
                  <a:gd name="connsiteY144" fmla="*/ 1184745 h 1741336"/>
                  <a:gd name="connsiteX145" fmla="*/ 2015656 w 2719346"/>
                  <a:gd name="connsiteY145" fmla="*/ 1200647 h 1741336"/>
                  <a:gd name="connsiteX146" fmla="*/ 2027583 w 2719346"/>
                  <a:gd name="connsiteY146" fmla="*/ 1228477 h 1741336"/>
                  <a:gd name="connsiteX147" fmla="*/ 2039510 w 2719346"/>
                  <a:gd name="connsiteY147" fmla="*/ 1216550 h 1741336"/>
                  <a:gd name="connsiteX148" fmla="*/ 2095169 w 2719346"/>
                  <a:gd name="connsiteY148" fmla="*/ 1045597 h 1741336"/>
                  <a:gd name="connsiteX149" fmla="*/ 2142877 w 2719346"/>
                  <a:gd name="connsiteY149" fmla="*/ 882595 h 1741336"/>
                  <a:gd name="connsiteX150" fmla="*/ 2150828 w 2719346"/>
                  <a:gd name="connsiteY150" fmla="*/ 830912 h 1741336"/>
                  <a:gd name="connsiteX151" fmla="*/ 2166731 w 2719346"/>
                  <a:gd name="connsiteY151" fmla="*/ 795131 h 1741336"/>
                  <a:gd name="connsiteX152" fmla="*/ 2174682 w 2719346"/>
                  <a:gd name="connsiteY152" fmla="*/ 771277 h 1741336"/>
                  <a:gd name="connsiteX153" fmla="*/ 2182633 w 2719346"/>
                  <a:gd name="connsiteY153" fmla="*/ 735496 h 1741336"/>
                  <a:gd name="connsiteX154" fmla="*/ 2198536 w 2719346"/>
                  <a:gd name="connsiteY154" fmla="*/ 711642 h 1741336"/>
                  <a:gd name="connsiteX155" fmla="*/ 2202512 w 2719346"/>
                  <a:gd name="connsiteY155" fmla="*/ 723569 h 1741336"/>
                  <a:gd name="connsiteX156" fmla="*/ 2210463 w 2719346"/>
                  <a:gd name="connsiteY156" fmla="*/ 735496 h 1741336"/>
                  <a:gd name="connsiteX157" fmla="*/ 2214439 w 2719346"/>
                  <a:gd name="connsiteY157" fmla="*/ 763326 h 1741336"/>
                  <a:gd name="connsiteX158" fmla="*/ 2258171 w 2719346"/>
                  <a:gd name="connsiteY158" fmla="*/ 926327 h 1741336"/>
                  <a:gd name="connsiteX159" fmla="*/ 2270098 w 2719346"/>
                  <a:gd name="connsiteY159" fmla="*/ 958133 h 1741336"/>
                  <a:gd name="connsiteX160" fmla="*/ 2278049 w 2719346"/>
                  <a:gd name="connsiteY160" fmla="*/ 997889 h 1741336"/>
                  <a:gd name="connsiteX161" fmla="*/ 2289976 w 2719346"/>
                  <a:gd name="connsiteY161" fmla="*/ 1049573 h 1741336"/>
                  <a:gd name="connsiteX162" fmla="*/ 2321781 w 2719346"/>
                  <a:gd name="connsiteY162" fmla="*/ 1152940 h 1741336"/>
                  <a:gd name="connsiteX163" fmla="*/ 2333708 w 2719346"/>
                  <a:gd name="connsiteY163" fmla="*/ 1172818 h 1741336"/>
                  <a:gd name="connsiteX164" fmla="*/ 2345635 w 2719346"/>
                  <a:gd name="connsiteY164" fmla="*/ 1220526 h 1741336"/>
                  <a:gd name="connsiteX165" fmla="*/ 2369489 w 2719346"/>
                  <a:gd name="connsiteY165" fmla="*/ 1327868 h 1741336"/>
                  <a:gd name="connsiteX166" fmla="*/ 2397319 w 2719346"/>
                  <a:gd name="connsiteY166" fmla="*/ 1363649 h 1741336"/>
                  <a:gd name="connsiteX167" fmla="*/ 2405270 w 2719346"/>
                  <a:gd name="connsiteY167" fmla="*/ 1375576 h 1741336"/>
                  <a:gd name="connsiteX168" fmla="*/ 2417197 w 2719346"/>
                  <a:gd name="connsiteY168" fmla="*/ 1399430 h 1741336"/>
                  <a:gd name="connsiteX169" fmla="*/ 2429124 w 2719346"/>
                  <a:gd name="connsiteY169" fmla="*/ 1403406 h 1741336"/>
                  <a:gd name="connsiteX170" fmla="*/ 2456953 w 2719346"/>
                  <a:gd name="connsiteY170" fmla="*/ 1411357 h 1741336"/>
                  <a:gd name="connsiteX171" fmla="*/ 2488759 w 2719346"/>
                  <a:gd name="connsiteY171" fmla="*/ 1415333 h 1741336"/>
                  <a:gd name="connsiteX172" fmla="*/ 2504661 w 2719346"/>
                  <a:gd name="connsiteY172" fmla="*/ 1419308 h 1741336"/>
                  <a:gd name="connsiteX173" fmla="*/ 2528515 w 2719346"/>
                  <a:gd name="connsiteY173" fmla="*/ 1411357 h 1741336"/>
                  <a:gd name="connsiteX174" fmla="*/ 2540442 w 2719346"/>
                  <a:gd name="connsiteY174" fmla="*/ 1399430 h 1741336"/>
                  <a:gd name="connsiteX175" fmla="*/ 2572247 w 2719346"/>
                  <a:gd name="connsiteY175" fmla="*/ 1347747 h 1741336"/>
                  <a:gd name="connsiteX176" fmla="*/ 2608028 w 2719346"/>
                  <a:gd name="connsiteY176" fmla="*/ 1351722 h 1741336"/>
                  <a:gd name="connsiteX177" fmla="*/ 2631882 w 2719346"/>
                  <a:gd name="connsiteY177" fmla="*/ 1371600 h 1741336"/>
                  <a:gd name="connsiteX178" fmla="*/ 2647785 w 2719346"/>
                  <a:gd name="connsiteY178" fmla="*/ 1383527 h 1741336"/>
                  <a:gd name="connsiteX179" fmla="*/ 2687541 w 2719346"/>
                  <a:gd name="connsiteY179" fmla="*/ 1419308 h 1741336"/>
                  <a:gd name="connsiteX180" fmla="*/ 2699468 w 2719346"/>
                  <a:gd name="connsiteY180" fmla="*/ 1439187 h 1741336"/>
                  <a:gd name="connsiteX181" fmla="*/ 2711395 w 2719346"/>
                  <a:gd name="connsiteY181" fmla="*/ 1467016 h 1741336"/>
                  <a:gd name="connsiteX182" fmla="*/ 2719346 w 2719346"/>
                  <a:gd name="connsiteY182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685677 w 4345388"/>
                  <a:gd name="connsiteY3" fmla="*/ 1705555 h 1741336"/>
                  <a:gd name="connsiteX4" fmla="*/ 1701580 w 4345388"/>
                  <a:gd name="connsiteY4" fmla="*/ 1681701 h 1741336"/>
                  <a:gd name="connsiteX5" fmla="*/ 1705555 w 4345388"/>
                  <a:gd name="connsiteY5" fmla="*/ 1665799 h 1741336"/>
                  <a:gd name="connsiteX6" fmla="*/ 1713507 w 4345388"/>
                  <a:gd name="connsiteY6" fmla="*/ 1570383 h 1741336"/>
                  <a:gd name="connsiteX7" fmla="*/ 1721458 w 4345388"/>
                  <a:gd name="connsiteY7" fmla="*/ 1542554 h 1741336"/>
                  <a:gd name="connsiteX8" fmla="*/ 1725434 w 4345388"/>
                  <a:gd name="connsiteY8" fmla="*/ 1510748 h 1741336"/>
                  <a:gd name="connsiteX9" fmla="*/ 1733385 w 4345388"/>
                  <a:gd name="connsiteY9" fmla="*/ 1439187 h 1741336"/>
                  <a:gd name="connsiteX10" fmla="*/ 1741336 w 4345388"/>
                  <a:gd name="connsiteY10" fmla="*/ 1407381 h 1741336"/>
                  <a:gd name="connsiteX11" fmla="*/ 1745312 w 4345388"/>
                  <a:gd name="connsiteY11" fmla="*/ 1284136 h 1741336"/>
                  <a:gd name="connsiteX12" fmla="*/ 1749287 w 4345388"/>
                  <a:gd name="connsiteY12" fmla="*/ 1264258 h 1741336"/>
                  <a:gd name="connsiteX13" fmla="*/ 1765190 w 4345388"/>
                  <a:gd name="connsiteY13" fmla="*/ 1204623 h 1741336"/>
                  <a:gd name="connsiteX14" fmla="*/ 1777117 w 4345388"/>
                  <a:gd name="connsiteY14" fmla="*/ 1164867 h 1741336"/>
                  <a:gd name="connsiteX15" fmla="*/ 1789044 w 4345388"/>
                  <a:gd name="connsiteY15" fmla="*/ 1109207 h 1741336"/>
                  <a:gd name="connsiteX16" fmla="*/ 1804947 w 4345388"/>
                  <a:gd name="connsiteY16" fmla="*/ 1041621 h 1741336"/>
                  <a:gd name="connsiteX17" fmla="*/ 1816874 w 4345388"/>
                  <a:gd name="connsiteY17" fmla="*/ 1009816 h 1741336"/>
                  <a:gd name="connsiteX18" fmla="*/ 1828801 w 4345388"/>
                  <a:gd name="connsiteY18" fmla="*/ 978011 h 1741336"/>
                  <a:gd name="connsiteX19" fmla="*/ 1844703 w 4345388"/>
                  <a:gd name="connsiteY19" fmla="*/ 950181 h 1741336"/>
                  <a:gd name="connsiteX20" fmla="*/ 1848679 w 4345388"/>
                  <a:gd name="connsiteY20" fmla="*/ 934279 h 1741336"/>
                  <a:gd name="connsiteX21" fmla="*/ 1856630 w 4345388"/>
                  <a:gd name="connsiteY21" fmla="*/ 918376 h 1741336"/>
                  <a:gd name="connsiteX22" fmla="*/ 1864581 w 4345388"/>
                  <a:gd name="connsiteY22" fmla="*/ 894522 h 1741336"/>
                  <a:gd name="connsiteX23" fmla="*/ 1876508 w 4345388"/>
                  <a:gd name="connsiteY23" fmla="*/ 870668 h 1741336"/>
                  <a:gd name="connsiteX24" fmla="*/ 1884460 w 4345388"/>
                  <a:gd name="connsiteY24" fmla="*/ 826936 h 1741336"/>
                  <a:gd name="connsiteX25" fmla="*/ 1900362 w 4345388"/>
                  <a:gd name="connsiteY25" fmla="*/ 775253 h 1741336"/>
                  <a:gd name="connsiteX26" fmla="*/ 1904338 w 4345388"/>
                  <a:gd name="connsiteY26" fmla="*/ 739472 h 1741336"/>
                  <a:gd name="connsiteX27" fmla="*/ 1916265 w 4345388"/>
                  <a:gd name="connsiteY27" fmla="*/ 608275 h 1741336"/>
                  <a:gd name="connsiteX28" fmla="*/ 1924216 w 4345388"/>
                  <a:gd name="connsiteY28" fmla="*/ 548640 h 1741336"/>
                  <a:gd name="connsiteX29" fmla="*/ 1940119 w 4345388"/>
                  <a:gd name="connsiteY29" fmla="*/ 492981 h 1741336"/>
                  <a:gd name="connsiteX30" fmla="*/ 1956021 w 4345388"/>
                  <a:gd name="connsiteY30" fmla="*/ 441298 h 1741336"/>
                  <a:gd name="connsiteX31" fmla="*/ 1959997 w 4345388"/>
                  <a:gd name="connsiteY31" fmla="*/ 417444 h 1741336"/>
                  <a:gd name="connsiteX32" fmla="*/ 1963973 w 4345388"/>
                  <a:gd name="connsiteY32" fmla="*/ 405517 h 1741336"/>
                  <a:gd name="connsiteX33" fmla="*/ 1967948 w 4345388"/>
                  <a:gd name="connsiteY33" fmla="*/ 357809 h 1741336"/>
                  <a:gd name="connsiteX34" fmla="*/ 1979875 w 4345388"/>
                  <a:gd name="connsiteY34" fmla="*/ 294199 h 1741336"/>
                  <a:gd name="connsiteX35" fmla="*/ 1987827 w 4345388"/>
                  <a:gd name="connsiteY35" fmla="*/ 214686 h 1741336"/>
                  <a:gd name="connsiteX36" fmla="*/ 1995778 w 4345388"/>
                  <a:gd name="connsiteY36" fmla="*/ 182880 h 1741336"/>
                  <a:gd name="connsiteX37" fmla="*/ 1999754 w 4345388"/>
                  <a:gd name="connsiteY37" fmla="*/ 163002 h 1741336"/>
                  <a:gd name="connsiteX38" fmla="*/ 2003729 w 4345388"/>
                  <a:gd name="connsiteY38" fmla="*/ 123246 h 1741336"/>
                  <a:gd name="connsiteX39" fmla="*/ 2015656 w 4345388"/>
                  <a:gd name="connsiteY39" fmla="*/ 79514 h 1741336"/>
                  <a:gd name="connsiteX40" fmla="*/ 2023607 w 4345388"/>
                  <a:gd name="connsiteY40" fmla="*/ 59635 h 1741336"/>
                  <a:gd name="connsiteX41" fmla="*/ 2055413 w 4345388"/>
                  <a:gd name="connsiteY41" fmla="*/ 3976 h 1741336"/>
                  <a:gd name="connsiteX42" fmla="*/ 2075291 w 4345388"/>
                  <a:gd name="connsiteY42" fmla="*/ 0 h 1741336"/>
                  <a:gd name="connsiteX43" fmla="*/ 2083242 w 4345388"/>
                  <a:gd name="connsiteY43" fmla="*/ 15903 h 1741336"/>
                  <a:gd name="connsiteX44" fmla="*/ 2087218 w 4345388"/>
                  <a:gd name="connsiteY44" fmla="*/ 31806 h 1741336"/>
                  <a:gd name="connsiteX45" fmla="*/ 2099145 w 4345388"/>
                  <a:gd name="connsiteY45" fmla="*/ 79514 h 1741336"/>
                  <a:gd name="connsiteX46" fmla="*/ 2103121 w 4345388"/>
                  <a:gd name="connsiteY46" fmla="*/ 123246 h 1741336"/>
                  <a:gd name="connsiteX47" fmla="*/ 2115047 w 4345388"/>
                  <a:gd name="connsiteY47" fmla="*/ 186856 h 1741336"/>
                  <a:gd name="connsiteX48" fmla="*/ 2119023 w 4345388"/>
                  <a:gd name="connsiteY48" fmla="*/ 198783 h 1741336"/>
                  <a:gd name="connsiteX49" fmla="*/ 2134926 w 4345388"/>
                  <a:gd name="connsiteY49" fmla="*/ 250467 h 1741336"/>
                  <a:gd name="connsiteX50" fmla="*/ 2138901 w 4345388"/>
                  <a:gd name="connsiteY50" fmla="*/ 262394 h 1741336"/>
                  <a:gd name="connsiteX51" fmla="*/ 2142877 w 4345388"/>
                  <a:gd name="connsiteY51" fmla="*/ 286247 h 1741336"/>
                  <a:gd name="connsiteX52" fmla="*/ 2146853 w 4345388"/>
                  <a:gd name="connsiteY52" fmla="*/ 318053 h 1741336"/>
                  <a:gd name="connsiteX53" fmla="*/ 2158780 w 4345388"/>
                  <a:gd name="connsiteY53" fmla="*/ 353834 h 1741336"/>
                  <a:gd name="connsiteX54" fmla="*/ 2170707 w 4345388"/>
                  <a:gd name="connsiteY54" fmla="*/ 377687 h 1741336"/>
                  <a:gd name="connsiteX55" fmla="*/ 2182634 w 4345388"/>
                  <a:gd name="connsiteY55" fmla="*/ 381663 h 1741336"/>
                  <a:gd name="connsiteX56" fmla="*/ 2274074 w 4345388"/>
                  <a:gd name="connsiteY56" fmla="*/ 377687 h 1741336"/>
                  <a:gd name="connsiteX57" fmla="*/ 2289976 w 4345388"/>
                  <a:gd name="connsiteY57" fmla="*/ 365760 h 1741336"/>
                  <a:gd name="connsiteX58" fmla="*/ 2313830 w 4345388"/>
                  <a:gd name="connsiteY58" fmla="*/ 345882 h 1741336"/>
                  <a:gd name="connsiteX59" fmla="*/ 2337684 w 4345388"/>
                  <a:gd name="connsiteY59" fmla="*/ 314077 h 1741336"/>
                  <a:gd name="connsiteX60" fmla="*/ 2345635 w 4345388"/>
                  <a:gd name="connsiteY60" fmla="*/ 290223 h 1741336"/>
                  <a:gd name="connsiteX61" fmla="*/ 2361538 w 4345388"/>
                  <a:gd name="connsiteY61" fmla="*/ 258418 h 1741336"/>
                  <a:gd name="connsiteX62" fmla="*/ 2365514 w 4345388"/>
                  <a:gd name="connsiteY62" fmla="*/ 242515 h 1741336"/>
                  <a:gd name="connsiteX63" fmla="*/ 2373465 w 4345388"/>
                  <a:gd name="connsiteY63" fmla="*/ 222637 h 1741336"/>
                  <a:gd name="connsiteX64" fmla="*/ 2377441 w 4345388"/>
                  <a:gd name="connsiteY64" fmla="*/ 210710 h 1741336"/>
                  <a:gd name="connsiteX65" fmla="*/ 2381416 w 4345388"/>
                  <a:gd name="connsiteY65" fmla="*/ 421420 h 1741336"/>
                  <a:gd name="connsiteX66" fmla="*/ 2385392 w 4345388"/>
                  <a:gd name="connsiteY66" fmla="*/ 441298 h 1741336"/>
                  <a:gd name="connsiteX67" fmla="*/ 2393343 w 4345388"/>
                  <a:gd name="connsiteY67" fmla="*/ 453225 h 1741336"/>
                  <a:gd name="connsiteX68" fmla="*/ 2413221 w 4345388"/>
                  <a:gd name="connsiteY68" fmla="*/ 489006 h 1741336"/>
                  <a:gd name="connsiteX69" fmla="*/ 2449002 w 4345388"/>
                  <a:gd name="connsiteY69" fmla="*/ 477079 h 1741336"/>
                  <a:gd name="connsiteX70" fmla="*/ 2468881 w 4345388"/>
                  <a:gd name="connsiteY70" fmla="*/ 457200 h 1741336"/>
                  <a:gd name="connsiteX71" fmla="*/ 2500686 w 4345388"/>
                  <a:gd name="connsiteY71" fmla="*/ 417444 h 1741336"/>
                  <a:gd name="connsiteX72" fmla="*/ 2512613 w 4345388"/>
                  <a:gd name="connsiteY72" fmla="*/ 405517 h 1741336"/>
                  <a:gd name="connsiteX73" fmla="*/ 2524540 w 4345388"/>
                  <a:gd name="connsiteY73" fmla="*/ 413468 h 1741336"/>
                  <a:gd name="connsiteX74" fmla="*/ 2532491 w 4345388"/>
                  <a:gd name="connsiteY74" fmla="*/ 437322 h 1741336"/>
                  <a:gd name="connsiteX75" fmla="*/ 2540442 w 4345388"/>
                  <a:gd name="connsiteY75" fmla="*/ 457200 h 1741336"/>
                  <a:gd name="connsiteX76" fmla="*/ 2544418 w 4345388"/>
                  <a:gd name="connsiteY76" fmla="*/ 477079 h 1741336"/>
                  <a:gd name="connsiteX77" fmla="*/ 2552369 w 4345388"/>
                  <a:gd name="connsiteY77" fmla="*/ 492981 h 1741336"/>
                  <a:gd name="connsiteX78" fmla="*/ 2560321 w 4345388"/>
                  <a:gd name="connsiteY78" fmla="*/ 512860 h 1741336"/>
                  <a:gd name="connsiteX79" fmla="*/ 2564296 w 4345388"/>
                  <a:gd name="connsiteY79" fmla="*/ 528762 h 1741336"/>
                  <a:gd name="connsiteX80" fmla="*/ 2576223 w 4345388"/>
                  <a:gd name="connsiteY80" fmla="*/ 544665 h 1741336"/>
                  <a:gd name="connsiteX81" fmla="*/ 2592126 w 4345388"/>
                  <a:gd name="connsiteY81" fmla="*/ 568519 h 1741336"/>
                  <a:gd name="connsiteX82" fmla="*/ 2604053 w 4345388"/>
                  <a:gd name="connsiteY82" fmla="*/ 588397 h 1741336"/>
                  <a:gd name="connsiteX83" fmla="*/ 2623931 w 4345388"/>
                  <a:gd name="connsiteY83" fmla="*/ 580446 h 1741336"/>
                  <a:gd name="connsiteX84" fmla="*/ 2643809 w 4345388"/>
                  <a:gd name="connsiteY84" fmla="*/ 552616 h 1741336"/>
                  <a:gd name="connsiteX85" fmla="*/ 2663687 w 4345388"/>
                  <a:gd name="connsiteY85" fmla="*/ 516835 h 1741336"/>
                  <a:gd name="connsiteX86" fmla="*/ 2679590 w 4345388"/>
                  <a:gd name="connsiteY86" fmla="*/ 481054 h 1741336"/>
                  <a:gd name="connsiteX87" fmla="*/ 2683566 w 4345388"/>
                  <a:gd name="connsiteY87" fmla="*/ 469127 h 1741336"/>
                  <a:gd name="connsiteX88" fmla="*/ 2691517 w 4345388"/>
                  <a:gd name="connsiteY88" fmla="*/ 457200 h 1741336"/>
                  <a:gd name="connsiteX89" fmla="*/ 2703444 w 4345388"/>
                  <a:gd name="connsiteY89" fmla="*/ 425395 h 1741336"/>
                  <a:gd name="connsiteX90" fmla="*/ 2711395 w 4345388"/>
                  <a:gd name="connsiteY90" fmla="*/ 409493 h 1741336"/>
                  <a:gd name="connsiteX91" fmla="*/ 2735249 w 4345388"/>
                  <a:gd name="connsiteY91" fmla="*/ 461176 h 1741336"/>
                  <a:gd name="connsiteX92" fmla="*/ 2755127 w 4345388"/>
                  <a:gd name="connsiteY92" fmla="*/ 504908 h 1741336"/>
                  <a:gd name="connsiteX93" fmla="*/ 2771030 w 4345388"/>
                  <a:gd name="connsiteY93" fmla="*/ 556592 h 1741336"/>
                  <a:gd name="connsiteX94" fmla="*/ 2775006 w 4345388"/>
                  <a:gd name="connsiteY94" fmla="*/ 572494 h 1741336"/>
                  <a:gd name="connsiteX95" fmla="*/ 2782957 w 4345388"/>
                  <a:gd name="connsiteY95" fmla="*/ 588397 h 1741336"/>
                  <a:gd name="connsiteX96" fmla="*/ 2802835 w 4345388"/>
                  <a:gd name="connsiteY96" fmla="*/ 624178 h 1741336"/>
                  <a:gd name="connsiteX97" fmla="*/ 2818738 w 4345388"/>
                  <a:gd name="connsiteY97" fmla="*/ 640080 h 1741336"/>
                  <a:gd name="connsiteX98" fmla="*/ 2830665 w 4345388"/>
                  <a:gd name="connsiteY98" fmla="*/ 663934 h 1741336"/>
                  <a:gd name="connsiteX99" fmla="*/ 2834641 w 4345388"/>
                  <a:gd name="connsiteY99" fmla="*/ 679837 h 1741336"/>
                  <a:gd name="connsiteX100" fmla="*/ 2846567 w 4345388"/>
                  <a:gd name="connsiteY100" fmla="*/ 695740 h 1741336"/>
                  <a:gd name="connsiteX101" fmla="*/ 2862470 w 4345388"/>
                  <a:gd name="connsiteY101" fmla="*/ 743447 h 1741336"/>
                  <a:gd name="connsiteX102" fmla="*/ 2866446 w 4345388"/>
                  <a:gd name="connsiteY102" fmla="*/ 759350 h 1741336"/>
                  <a:gd name="connsiteX103" fmla="*/ 2882348 w 4345388"/>
                  <a:gd name="connsiteY103" fmla="*/ 795131 h 1741336"/>
                  <a:gd name="connsiteX104" fmla="*/ 2886324 w 4345388"/>
                  <a:gd name="connsiteY104" fmla="*/ 811034 h 1741336"/>
                  <a:gd name="connsiteX105" fmla="*/ 2898251 w 4345388"/>
                  <a:gd name="connsiteY105" fmla="*/ 834887 h 1741336"/>
                  <a:gd name="connsiteX106" fmla="*/ 2910178 w 4345388"/>
                  <a:gd name="connsiteY106" fmla="*/ 826936 h 1741336"/>
                  <a:gd name="connsiteX107" fmla="*/ 2949934 w 4345388"/>
                  <a:gd name="connsiteY107" fmla="*/ 751399 h 1741336"/>
                  <a:gd name="connsiteX108" fmla="*/ 2957886 w 4345388"/>
                  <a:gd name="connsiteY108" fmla="*/ 703691 h 1741336"/>
                  <a:gd name="connsiteX109" fmla="*/ 2977764 w 4345388"/>
                  <a:gd name="connsiteY109" fmla="*/ 663934 h 1741336"/>
                  <a:gd name="connsiteX110" fmla="*/ 2981740 w 4345388"/>
                  <a:gd name="connsiteY110" fmla="*/ 620202 h 1741336"/>
                  <a:gd name="connsiteX111" fmla="*/ 3005594 w 4345388"/>
                  <a:gd name="connsiteY111" fmla="*/ 576470 h 1741336"/>
                  <a:gd name="connsiteX112" fmla="*/ 3025472 w 4345388"/>
                  <a:gd name="connsiteY112" fmla="*/ 500933 h 1741336"/>
                  <a:gd name="connsiteX113" fmla="*/ 3041374 w 4345388"/>
                  <a:gd name="connsiteY113" fmla="*/ 421420 h 1741336"/>
                  <a:gd name="connsiteX114" fmla="*/ 3049326 w 4345388"/>
                  <a:gd name="connsiteY114" fmla="*/ 405517 h 1741336"/>
                  <a:gd name="connsiteX115" fmla="*/ 3061253 w 4345388"/>
                  <a:gd name="connsiteY115" fmla="*/ 365760 h 1741336"/>
                  <a:gd name="connsiteX116" fmla="*/ 3085107 w 4345388"/>
                  <a:gd name="connsiteY116" fmla="*/ 310101 h 1741336"/>
                  <a:gd name="connsiteX117" fmla="*/ 3101009 w 4345388"/>
                  <a:gd name="connsiteY117" fmla="*/ 349858 h 1741336"/>
                  <a:gd name="connsiteX118" fmla="*/ 3104985 w 4345388"/>
                  <a:gd name="connsiteY118" fmla="*/ 373712 h 1741336"/>
                  <a:gd name="connsiteX119" fmla="*/ 3116912 w 4345388"/>
                  <a:gd name="connsiteY119" fmla="*/ 429371 h 1741336"/>
                  <a:gd name="connsiteX120" fmla="*/ 3136790 w 4345388"/>
                  <a:gd name="connsiteY120" fmla="*/ 489006 h 1741336"/>
                  <a:gd name="connsiteX121" fmla="*/ 3180522 w 4345388"/>
                  <a:gd name="connsiteY121" fmla="*/ 652007 h 1741336"/>
                  <a:gd name="connsiteX122" fmla="*/ 3196425 w 4345388"/>
                  <a:gd name="connsiteY122" fmla="*/ 703691 h 1741336"/>
                  <a:gd name="connsiteX123" fmla="*/ 3220279 w 4345388"/>
                  <a:gd name="connsiteY123" fmla="*/ 807058 h 1741336"/>
                  <a:gd name="connsiteX124" fmla="*/ 3248108 w 4345388"/>
                  <a:gd name="connsiteY124" fmla="*/ 898498 h 1741336"/>
                  <a:gd name="connsiteX125" fmla="*/ 3252084 w 4345388"/>
                  <a:gd name="connsiteY125" fmla="*/ 926327 h 1741336"/>
                  <a:gd name="connsiteX126" fmla="*/ 3267987 w 4345388"/>
                  <a:gd name="connsiteY126" fmla="*/ 966084 h 1741336"/>
                  <a:gd name="connsiteX127" fmla="*/ 3271962 w 4345388"/>
                  <a:gd name="connsiteY127" fmla="*/ 978011 h 1741336"/>
                  <a:gd name="connsiteX128" fmla="*/ 3283889 w 4345388"/>
                  <a:gd name="connsiteY128" fmla="*/ 981987 h 1741336"/>
                  <a:gd name="connsiteX129" fmla="*/ 3291841 w 4345388"/>
                  <a:gd name="connsiteY129" fmla="*/ 974035 h 1741336"/>
                  <a:gd name="connsiteX130" fmla="*/ 3307743 w 4345388"/>
                  <a:gd name="connsiteY130" fmla="*/ 942230 h 1741336"/>
                  <a:gd name="connsiteX131" fmla="*/ 3315694 w 4345388"/>
                  <a:gd name="connsiteY131" fmla="*/ 918376 h 1741336"/>
                  <a:gd name="connsiteX132" fmla="*/ 3335573 w 4345388"/>
                  <a:gd name="connsiteY132" fmla="*/ 950181 h 1741336"/>
                  <a:gd name="connsiteX133" fmla="*/ 3367378 w 4345388"/>
                  <a:gd name="connsiteY133" fmla="*/ 1021743 h 1741336"/>
                  <a:gd name="connsiteX134" fmla="*/ 3399183 w 4345388"/>
                  <a:gd name="connsiteY134" fmla="*/ 1077402 h 1741336"/>
                  <a:gd name="connsiteX135" fmla="*/ 3415086 w 4345388"/>
                  <a:gd name="connsiteY135" fmla="*/ 1073427 h 1741336"/>
                  <a:gd name="connsiteX136" fmla="*/ 3430988 w 4345388"/>
                  <a:gd name="connsiteY136" fmla="*/ 1045597 h 1741336"/>
                  <a:gd name="connsiteX137" fmla="*/ 3454842 w 4345388"/>
                  <a:gd name="connsiteY137" fmla="*/ 993914 h 1741336"/>
                  <a:gd name="connsiteX138" fmla="*/ 3478696 w 4345388"/>
                  <a:gd name="connsiteY138" fmla="*/ 942230 h 1741336"/>
                  <a:gd name="connsiteX139" fmla="*/ 3490623 w 4345388"/>
                  <a:gd name="connsiteY139" fmla="*/ 938254 h 1741336"/>
                  <a:gd name="connsiteX140" fmla="*/ 3522428 w 4345388"/>
                  <a:gd name="connsiteY140" fmla="*/ 981987 h 1741336"/>
                  <a:gd name="connsiteX141" fmla="*/ 3538331 w 4345388"/>
                  <a:gd name="connsiteY141" fmla="*/ 1001865 h 1741336"/>
                  <a:gd name="connsiteX142" fmla="*/ 3582063 w 4345388"/>
                  <a:gd name="connsiteY142" fmla="*/ 1085354 h 1741336"/>
                  <a:gd name="connsiteX143" fmla="*/ 3609893 w 4345388"/>
                  <a:gd name="connsiteY143" fmla="*/ 1137037 h 1741336"/>
                  <a:gd name="connsiteX144" fmla="*/ 3629771 w 4345388"/>
                  <a:gd name="connsiteY144" fmla="*/ 1184745 h 1741336"/>
                  <a:gd name="connsiteX145" fmla="*/ 3641698 w 4345388"/>
                  <a:gd name="connsiteY145" fmla="*/ 1200647 h 1741336"/>
                  <a:gd name="connsiteX146" fmla="*/ 3653625 w 4345388"/>
                  <a:gd name="connsiteY146" fmla="*/ 1228477 h 1741336"/>
                  <a:gd name="connsiteX147" fmla="*/ 3665552 w 4345388"/>
                  <a:gd name="connsiteY147" fmla="*/ 1216550 h 1741336"/>
                  <a:gd name="connsiteX148" fmla="*/ 3721211 w 4345388"/>
                  <a:gd name="connsiteY148" fmla="*/ 1045597 h 1741336"/>
                  <a:gd name="connsiteX149" fmla="*/ 3768919 w 4345388"/>
                  <a:gd name="connsiteY149" fmla="*/ 882595 h 1741336"/>
                  <a:gd name="connsiteX150" fmla="*/ 3776870 w 4345388"/>
                  <a:gd name="connsiteY150" fmla="*/ 830912 h 1741336"/>
                  <a:gd name="connsiteX151" fmla="*/ 3792773 w 4345388"/>
                  <a:gd name="connsiteY151" fmla="*/ 795131 h 1741336"/>
                  <a:gd name="connsiteX152" fmla="*/ 3800724 w 4345388"/>
                  <a:gd name="connsiteY152" fmla="*/ 771277 h 1741336"/>
                  <a:gd name="connsiteX153" fmla="*/ 3808675 w 4345388"/>
                  <a:gd name="connsiteY153" fmla="*/ 735496 h 1741336"/>
                  <a:gd name="connsiteX154" fmla="*/ 3824578 w 4345388"/>
                  <a:gd name="connsiteY154" fmla="*/ 711642 h 1741336"/>
                  <a:gd name="connsiteX155" fmla="*/ 3828554 w 4345388"/>
                  <a:gd name="connsiteY155" fmla="*/ 723569 h 1741336"/>
                  <a:gd name="connsiteX156" fmla="*/ 3836505 w 4345388"/>
                  <a:gd name="connsiteY156" fmla="*/ 735496 h 1741336"/>
                  <a:gd name="connsiteX157" fmla="*/ 3840481 w 4345388"/>
                  <a:gd name="connsiteY157" fmla="*/ 763326 h 1741336"/>
                  <a:gd name="connsiteX158" fmla="*/ 3884213 w 4345388"/>
                  <a:gd name="connsiteY158" fmla="*/ 926327 h 1741336"/>
                  <a:gd name="connsiteX159" fmla="*/ 3896140 w 4345388"/>
                  <a:gd name="connsiteY159" fmla="*/ 958133 h 1741336"/>
                  <a:gd name="connsiteX160" fmla="*/ 3904091 w 4345388"/>
                  <a:gd name="connsiteY160" fmla="*/ 997889 h 1741336"/>
                  <a:gd name="connsiteX161" fmla="*/ 3916018 w 4345388"/>
                  <a:gd name="connsiteY161" fmla="*/ 1049573 h 1741336"/>
                  <a:gd name="connsiteX162" fmla="*/ 3947823 w 4345388"/>
                  <a:gd name="connsiteY162" fmla="*/ 1152940 h 1741336"/>
                  <a:gd name="connsiteX163" fmla="*/ 3959750 w 4345388"/>
                  <a:gd name="connsiteY163" fmla="*/ 1172818 h 1741336"/>
                  <a:gd name="connsiteX164" fmla="*/ 3971677 w 4345388"/>
                  <a:gd name="connsiteY164" fmla="*/ 1220526 h 1741336"/>
                  <a:gd name="connsiteX165" fmla="*/ 3995531 w 4345388"/>
                  <a:gd name="connsiteY165" fmla="*/ 1327868 h 1741336"/>
                  <a:gd name="connsiteX166" fmla="*/ 4023361 w 4345388"/>
                  <a:gd name="connsiteY166" fmla="*/ 1363649 h 1741336"/>
                  <a:gd name="connsiteX167" fmla="*/ 4031312 w 4345388"/>
                  <a:gd name="connsiteY167" fmla="*/ 1375576 h 1741336"/>
                  <a:gd name="connsiteX168" fmla="*/ 4043239 w 4345388"/>
                  <a:gd name="connsiteY168" fmla="*/ 1399430 h 1741336"/>
                  <a:gd name="connsiteX169" fmla="*/ 4055166 w 4345388"/>
                  <a:gd name="connsiteY169" fmla="*/ 1403406 h 1741336"/>
                  <a:gd name="connsiteX170" fmla="*/ 4082995 w 4345388"/>
                  <a:gd name="connsiteY170" fmla="*/ 1411357 h 1741336"/>
                  <a:gd name="connsiteX171" fmla="*/ 4114801 w 4345388"/>
                  <a:gd name="connsiteY171" fmla="*/ 1415333 h 1741336"/>
                  <a:gd name="connsiteX172" fmla="*/ 4130703 w 4345388"/>
                  <a:gd name="connsiteY172" fmla="*/ 1419308 h 1741336"/>
                  <a:gd name="connsiteX173" fmla="*/ 4154557 w 4345388"/>
                  <a:gd name="connsiteY173" fmla="*/ 1411357 h 1741336"/>
                  <a:gd name="connsiteX174" fmla="*/ 4166484 w 4345388"/>
                  <a:gd name="connsiteY174" fmla="*/ 1399430 h 1741336"/>
                  <a:gd name="connsiteX175" fmla="*/ 4198289 w 4345388"/>
                  <a:gd name="connsiteY175" fmla="*/ 1347747 h 1741336"/>
                  <a:gd name="connsiteX176" fmla="*/ 4234070 w 4345388"/>
                  <a:gd name="connsiteY176" fmla="*/ 1351722 h 1741336"/>
                  <a:gd name="connsiteX177" fmla="*/ 4257924 w 4345388"/>
                  <a:gd name="connsiteY177" fmla="*/ 1371600 h 1741336"/>
                  <a:gd name="connsiteX178" fmla="*/ 4273827 w 4345388"/>
                  <a:gd name="connsiteY178" fmla="*/ 1383527 h 1741336"/>
                  <a:gd name="connsiteX179" fmla="*/ 4313583 w 4345388"/>
                  <a:gd name="connsiteY179" fmla="*/ 1419308 h 1741336"/>
                  <a:gd name="connsiteX180" fmla="*/ 4325510 w 4345388"/>
                  <a:gd name="connsiteY180" fmla="*/ 1439187 h 1741336"/>
                  <a:gd name="connsiteX181" fmla="*/ 4337437 w 4345388"/>
                  <a:gd name="connsiteY181" fmla="*/ 1467016 h 1741336"/>
                  <a:gd name="connsiteX182" fmla="*/ 4345388 w 4345388"/>
                  <a:gd name="connsiteY182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701580 w 4345388"/>
                  <a:gd name="connsiteY3" fmla="*/ 1681701 h 1741336"/>
                  <a:gd name="connsiteX4" fmla="*/ 1705555 w 4345388"/>
                  <a:gd name="connsiteY4" fmla="*/ 1665799 h 1741336"/>
                  <a:gd name="connsiteX5" fmla="*/ 1713507 w 4345388"/>
                  <a:gd name="connsiteY5" fmla="*/ 1570383 h 1741336"/>
                  <a:gd name="connsiteX6" fmla="*/ 1721458 w 4345388"/>
                  <a:gd name="connsiteY6" fmla="*/ 1542554 h 1741336"/>
                  <a:gd name="connsiteX7" fmla="*/ 1725434 w 4345388"/>
                  <a:gd name="connsiteY7" fmla="*/ 1510748 h 1741336"/>
                  <a:gd name="connsiteX8" fmla="*/ 1733385 w 4345388"/>
                  <a:gd name="connsiteY8" fmla="*/ 1439187 h 1741336"/>
                  <a:gd name="connsiteX9" fmla="*/ 1741336 w 4345388"/>
                  <a:gd name="connsiteY9" fmla="*/ 1407381 h 1741336"/>
                  <a:gd name="connsiteX10" fmla="*/ 1745312 w 4345388"/>
                  <a:gd name="connsiteY10" fmla="*/ 1284136 h 1741336"/>
                  <a:gd name="connsiteX11" fmla="*/ 1749287 w 4345388"/>
                  <a:gd name="connsiteY11" fmla="*/ 1264258 h 1741336"/>
                  <a:gd name="connsiteX12" fmla="*/ 1765190 w 4345388"/>
                  <a:gd name="connsiteY12" fmla="*/ 1204623 h 1741336"/>
                  <a:gd name="connsiteX13" fmla="*/ 1777117 w 4345388"/>
                  <a:gd name="connsiteY13" fmla="*/ 1164867 h 1741336"/>
                  <a:gd name="connsiteX14" fmla="*/ 1789044 w 4345388"/>
                  <a:gd name="connsiteY14" fmla="*/ 1109207 h 1741336"/>
                  <a:gd name="connsiteX15" fmla="*/ 1804947 w 4345388"/>
                  <a:gd name="connsiteY15" fmla="*/ 1041621 h 1741336"/>
                  <a:gd name="connsiteX16" fmla="*/ 1816874 w 4345388"/>
                  <a:gd name="connsiteY16" fmla="*/ 1009816 h 1741336"/>
                  <a:gd name="connsiteX17" fmla="*/ 1828801 w 4345388"/>
                  <a:gd name="connsiteY17" fmla="*/ 978011 h 1741336"/>
                  <a:gd name="connsiteX18" fmla="*/ 1844703 w 4345388"/>
                  <a:gd name="connsiteY18" fmla="*/ 950181 h 1741336"/>
                  <a:gd name="connsiteX19" fmla="*/ 1848679 w 4345388"/>
                  <a:gd name="connsiteY19" fmla="*/ 934279 h 1741336"/>
                  <a:gd name="connsiteX20" fmla="*/ 1856630 w 4345388"/>
                  <a:gd name="connsiteY20" fmla="*/ 918376 h 1741336"/>
                  <a:gd name="connsiteX21" fmla="*/ 1864581 w 4345388"/>
                  <a:gd name="connsiteY21" fmla="*/ 894522 h 1741336"/>
                  <a:gd name="connsiteX22" fmla="*/ 1876508 w 4345388"/>
                  <a:gd name="connsiteY22" fmla="*/ 870668 h 1741336"/>
                  <a:gd name="connsiteX23" fmla="*/ 1884460 w 4345388"/>
                  <a:gd name="connsiteY23" fmla="*/ 826936 h 1741336"/>
                  <a:gd name="connsiteX24" fmla="*/ 1900362 w 4345388"/>
                  <a:gd name="connsiteY24" fmla="*/ 775253 h 1741336"/>
                  <a:gd name="connsiteX25" fmla="*/ 1904338 w 4345388"/>
                  <a:gd name="connsiteY25" fmla="*/ 739472 h 1741336"/>
                  <a:gd name="connsiteX26" fmla="*/ 1916265 w 4345388"/>
                  <a:gd name="connsiteY26" fmla="*/ 608275 h 1741336"/>
                  <a:gd name="connsiteX27" fmla="*/ 1924216 w 4345388"/>
                  <a:gd name="connsiteY27" fmla="*/ 548640 h 1741336"/>
                  <a:gd name="connsiteX28" fmla="*/ 1940119 w 4345388"/>
                  <a:gd name="connsiteY28" fmla="*/ 492981 h 1741336"/>
                  <a:gd name="connsiteX29" fmla="*/ 1956021 w 4345388"/>
                  <a:gd name="connsiteY29" fmla="*/ 441298 h 1741336"/>
                  <a:gd name="connsiteX30" fmla="*/ 1959997 w 4345388"/>
                  <a:gd name="connsiteY30" fmla="*/ 417444 h 1741336"/>
                  <a:gd name="connsiteX31" fmla="*/ 1963973 w 4345388"/>
                  <a:gd name="connsiteY31" fmla="*/ 405517 h 1741336"/>
                  <a:gd name="connsiteX32" fmla="*/ 1967948 w 4345388"/>
                  <a:gd name="connsiteY32" fmla="*/ 357809 h 1741336"/>
                  <a:gd name="connsiteX33" fmla="*/ 1979875 w 4345388"/>
                  <a:gd name="connsiteY33" fmla="*/ 294199 h 1741336"/>
                  <a:gd name="connsiteX34" fmla="*/ 1987827 w 4345388"/>
                  <a:gd name="connsiteY34" fmla="*/ 214686 h 1741336"/>
                  <a:gd name="connsiteX35" fmla="*/ 1995778 w 4345388"/>
                  <a:gd name="connsiteY35" fmla="*/ 182880 h 1741336"/>
                  <a:gd name="connsiteX36" fmla="*/ 1999754 w 4345388"/>
                  <a:gd name="connsiteY36" fmla="*/ 163002 h 1741336"/>
                  <a:gd name="connsiteX37" fmla="*/ 2003729 w 4345388"/>
                  <a:gd name="connsiteY37" fmla="*/ 123246 h 1741336"/>
                  <a:gd name="connsiteX38" fmla="*/ 2015656 w 4345388"/>
                  <a:gd name="connsiteY38" fmla="*/ 79514 h 1741336"/>
                  <a:gd name="connsiteX39" fmla="*/ 2023607 w 4345388"/>
                  <a:gd name="connsiteY39" fmla="*/ 59635 h 1741336"/>
                  <a:gd name="connsiteX40" fmla="*/ 2055413 w 4345388"/>
                  <a:gd name="connsiteY40" fmla="*/ 3976 h 1741336"/>
                  <a:gd name="connsiteX41" fmla="*/ 2075291 w 4345388"/>
                  <a:gd name="connsiteY41" fmla="*/ 0 h 1741336"/>
                  <a:gd name="connsiteX42" fmla="*/ 2083242 w 4345388"/>
                  <a:gd name="connsiteY42" fmla="*/ 15903 h 1741336"/>
                  <a:gd name="connsiteX43" fmla="*/ 2087218 w 4345388"/>
                  <a:gd name="connsiteY43" fmla="*/ 31806 h 1741336"/>
                  <a:gd name="connsiteX44" fmla="*/ 2099145 w 4345388"/>
                  <a:gd name="connsiteY44" fmla="*/ 79514 h 1741336"/>
                  <a:gd name="connsiteX45" fmla="*/ 2103121 w 4345388"/>
                  <a:gd name="connsiteY45" fmla="*/ 123246 h 1741336"/>
                  <a:gd name="connsiteX46" fmla="*/ 2115047 w 4345388"/>
                  <a:gd name="connsiteY46" fmla="*/ 186856 h 1741336"/>
                  <a:gd name="connsiteX47" fmla="*/ 2119023 w 4345388"/>
                  <a:gd name="connsiteY47" fmla="*/ 198783 h 1741336"/>
                  <a:gd name="connsiteX48" fmla="*/ 2134926 w 4345388"/>
                  <a:gd name="connsiteY48" fmla="*/ 250467 h 1741336"/>
                  <a:gd name="connsiteX49" fmla="*/ 2138901 w 4345388"/>
                  <a:gd name="connsiteY49" fmla="*/ 262394 h 1741336"/>
                  <a:gd name="connsiteX50" fmla="*/ 2142877 w 4345388"/>
                  <a:gd name="connsiteY50" fmla="*/ 286247 h 1741336"/>
                  <a:gd name="connsiteX51" fmla="*/ 2146853 w 4345388"/>
                  <a:gd name="connsiteY51" fmla="*/ 318053 h 1741336"/>
                  <a:gd name="connsiteX52" fmla="*/ 2158780 w 4345388"/>
                  <a:gd name="connsiteY52" fmla="*/ 353834 h 1741336"/>
                  <a:gd name="connsiteX53" fmla="*/ 2170707 w 4345388"/>
                  <a:gd name="connsiteY53" fmla="*/ 377687 h 1741336"/>
                  <a:gd name="connsiteX54" fmla="*/ 2182634 w 4345388"/>
                  <a:gd name="connsiteY54" fmla="*/ 381663 h 1741336"/>
                  <a:gd name="connsiteX55" fmla="*/ 2274074 w 4345388"/>
                  <a:gd name="connsiteY55" fmla="*/ 377687 h 1741336"/>
                  <a:gd name="connsiteX56" fmla="*/ 2289976 w 4345388"/>
                  <a:gd name="connsiteY56" fmla="*/ 365760 h 1741336"/>
                  <a:gd name="connsiteX57" fmla="*/ 2313830 w 4345388"/>
                  <a:gd name="connsiteY57" fmla="*/ 345882 h 1741336"/>
                  <a:gd name="connsiteX58" fmla="*/ 2337684 w 4345388"/>
                  <a:gd name="connsiteY58" fmla="*/ 314077 h 1741336"/>
                  <a:gd name="connsiteX59" fmla="*/ 2345635 w 4345388"/>
                  <a:gd name="connsiteY59" fmla="*/ 290223 h 1741336"/>
                  <a:gd name="connsiteX60" fmla="*/ 2361538 w 4345388"/>
                  <a:gd name="connsiteY60" fmla="*/ 258418 h 1741336"/>
                  <a:gd name="connsiteX61" fmla="*/ 2365514 w 4345388"/>
                  <a:gd name="connsiteY61" fmla="*/ 242515 h 1741336"/>
                  <a:gd name="connsiteX62" fmla="*/ 2373465 w 4345388"/>
                  <a:gd name="connsiteY62" fmla="*/ 222637 h 1741336"/>
                  <a:gd name="connsiteX63" fmla="*/ 2377441 w 4345388"/>
                  <a:gd name="connsiteY63" fmla="*/ 210710 h 1741336"/>
                  <a:gd name="connsiteX64" fmla="*/ 2381416 w 4345388"/>
                  <a:gd name="connsiteY64" fmla="*/ 421420 h 1741336"/>
                  <a:gd name="connsiteX65" fmla="*/ 2385392 w 4345388"/>
                  <a:gd name="connsiteY65" fmla="*/ 441298 h 1741336"/>
                  <a:gd name="connsiteX66" fmla="*/ 2393343 w 4345388"/>
                  <a:gd name="connsiteY66" fmla="*/ 453225 h 1741336"/>
                  <a:gd name="connsiteX67" fmla="*/ 2413221 w 4345388"/>
                  <a:gd name="connsiteY67" fmla="*/ 489006 h 1741336"/>
                  <a:gd name="connsiteX68" fmla="*/ 2449002 w 4345388"/>
                  <a:gd name="connsiteY68" fmla="*/ 477079 h 1741336"/>
                  <a:gd name="connsiteX69" fmla="*/ 2468881 w 4345388"/>
                  <a:gd name="connsiteY69" fmla="*/ 457200 h 1741336"/>
                  <a:gd name="connsiteX70" fmla="*/ 2500686 w 4345388"/>
                  <a:gd name="connsiteY70" fmla="*/ 417444 h 1741336"/>
                  <a:gd name="connsiteX71" fmla="*/ 2512613 w 4345388"/>
                  <a:gd name="connsiteY71" fmla="*/ 405517 h 1741336"/>
                  <a:gd name="connsiteX72" fmla="*/ 2524540 w 4345388"/>
                  <a:gd name="connsiteY72" fmla="*/ 413468 h 1741336"/>
                  <a:gd name="connsiteX73" fmla="*/ 2532491 w 4345388"/>
                  <a:gd name="connsiteY73" fmla="*/ 437322 h 1741336"/>
                  <a:gd name="connsiteX74" fmla="*/ 2540442 w 4345388"/>
                  <a:gd name="connsiteY74" fmla="*/ 457200 h 1741336"/>
                  <a:gd name="connsiteX75" fmla="*/ 2544418 w 4345388"/>
                  <a:gd name="connsiteY75" fmla="*/ 477079 h 1741336"/>
                  <a:gd name="connsiteX76" fmla="*/ 2552369 w 4345388"/>
                  <a:gd name="connsiteY76" fmla="*/ 492981 h 1741336"/>
                  <a:gd name="connsiteX77" fmla="*/ 2560321 w 4345388"/>
                  <a:gd name="connsiteY77" fmla="*/ 512860 h 1741336"/>
                  <a:gd name="connsiteX78" fmla="*/ 2564296 w 4345388"/>
                  <a:gd name="connsiteY78" fmla="*/ 528762 h 1741336"/>
                  <a:gd name="connsiteX79" fmla="*/ 2576223 w 4345388"/>
                  <a:gd name="connsiteY79" fmla="*/ 544665 h 1741336"/>
                  <a:gd name="connsiteX80" fmla="*/ 2592126 w 4345388"/>
                  <a:gd name="connsiteY80" fmla="*/ 568519 h 1741336"/>
                  <a:gd name="connsiteX81" fmla="*/ 2604053 w 4345388"/>
                  <a:gd name="connsiteY81" fmla="*/ 588397 h 1741336"/>
                  <a:gd name="connsiteX82" fmla="*/ 2623931 w 4345388"/>
                  <a:gd name="connsiteY82" fmla="*/ 580446 h 1741336"/>
                  <a:gd name="connsiteX83" fmla="*/ 2643809 w 4345388"/>
                  <a:gd name="connsiteY83" fmla="*/ 552616 h 1741336"/>
                  <a:gd name="connsiteX84" fmla="*/ 2663687 w 4345388"/>
                  <a:gd name="connsiteY84" fmla="*/ 516835 h 1741336"/>
                  <a:gd name="connsiteX85" fmla="*/ 2679590 w 4345388"/>
                  <a:gd name="connsiteY85" fmla="*/ 481054 h 1741336"/>
                  <a:gd name="connsiteX86" fmla="*/ 2683566 w 4345388"/>
                  <a:gd name="connsiteY86" fmla="*/ 469127 h 1741336"/>
                  <a:gd name="connsiteX87" fmla="*/ 2691517 w 4345388"/>
                  <a:gd name="connsiteY87" fmla="*/ 457200 h 1741336"/>
                  <a:gd name="connsiteX88" fmla="*/ 2703444 w 4345388"/>
                  <a:gd name="connsiteY88" fmla="*/ 425395 h 1741336"/>
                  <a:gd name="connsiteX89" fmla="*/ 2711395 w 4345388"/>
                  <a:gd name="connsiteY89" fmla="*/ 409493 h 1741336"/>
                  <a:gd name="connsiteX90" fmla="*/ 2735249 w 4345388"/>
                  <a:gd name="connsiteY90" fmla="*/ 461176 h 1741336"/>
                  <a:gd name="connsiteX91" fmla="*/ 2755127 w 4345388"/>
                  <a:gd name="connsiteY91" fmla="*/ 504908 h 1741336"/>
                  <a:gd name="connsiteX92" fmla="*/ 2771030 w 4345388"/>
                  <a:gd name="connsiteY92" fmla="*/ 556592 h 1741336"/>
                  <a:gd name="connsiteX93" fmla="*/ 2775006 w 4345388"/>
                  <a:gd name="connsiteY93" fmla="*/ 572494 h 1741336"/>
                  <a:gd name="connsiteX94" fmla="*/ 2782957 w 4345388"/>
                  <a:gd name="connsiteY94" fmla="*/ 588397 h 1741336"/>
                  <a:gd name="connsiteX95" fmla="*/ 2802835 w 4345388"/>
                  <a:gd name="connsiteY95" fmla="*/ 624178 h 1741336"/>
                  <a:gd name="connsiteX96" fmla="*/ 2818738 w 4345388"/>
                  <a:gd name="connsiteY96" fmla="*/ 640080 h 1741336"/>
                  <a:gd name="connsiteX97" fmla="*/ 2830665 w 4345388"/>
                  <a:gd name="connsiteY97" fmla="*/ 663934 h 1741336"/>
                  <a:gd name="connsiteX98" fmla="*/ 2834641 w 4345388"/>
                  <a:gd name="connsiteY98" fmla="*/ 679837 h 1741336"/>
                  <a:gd name="connsiteX99" fmla="*/ 2846567 w 4345388"/>
                  <a:gd name="connsiteY99" fmla="*/ 695740 h 1741336"/>
                  <a:gd name="connsiteX100" fmla="*/ 2862470 w 4345388"/>
                  <a:gd name="connsiteY100" fmla="*/ 743447 h 1741336"/>
                  <a:gd name="connsiteX101" fmla="*/ 2866446 w 4345388"/>
                  <a:gd name="connsiteY101" fmla="*/ 759350 h 1741336"/>
                  <a:gd name="connsiteX102" fmla="*/ 2882348 w 4345388"/>
                  <a:gd name="connsiteY102" fmla="*/ 795131 h 1741336"/>
                  <a:gd name="connsiteX103" fmla="*/ 2886324 w 4345388"/>
                  <a:gd name="connsiteY103" fmla="*/ 811034 h 1741336"/>
                  <a:gd name="connsiteX104" fmla="*/ 2898251 w 4345388"/>
                  <a:gd name="connsiteY104" fmla="*/ 834887 h 1741336"/>
                  <a:gd name="connsiteX105" fmla="*/ 2910178 w 4345388"/>
                  <a:gd name="connsiteY105" fmla="*/ 826936 h 1741336"/>
                  <a:gd name="connsiteX106" fmla="*/ 2949934 w 4345388"/>
                  <a:gd name="connsiteY106" fmla="*/ 751399 h 1741336"/>
                  <a:gd name="connsiteX107" fmla="*/ 2957886 w 4345388"/>
                  <a:gd name="connsiteY107" fmla="*/ 703691 h 1741336"/>
                  <a:gd name="connsiteX108" fmla="*/ 2977764 w 4345388"/>
                  <a:gd name="connsiteY108" fmla="*/ 663934 h 1741336"/>
                  <a:gd name="connsiteX109" fmla="*/ 2981740 w 4345388"/>
                  <a:gd name="connsiteY109" fmla="*/ 620202 h 1741336"/>
                  <a:gd name="connsiteX110" fmla="*/ 3005594 w 4345388"/>
                  <a:gd name="connsiteY110" fmla="*/ 576470 h 1741336"/>
                  <a:gd name="connsiteX111" fmla="*/ 3025472 w 4345388"/>
                  <a:gd name="connsiteY111" fmla="*/ 500933 h 1741336"/>
                  <a:gd name="connsiteX112" fmla="*/ 3041374 w 4345388"/>
                  <a:gd name="connsiteY112" fmla="*/ 421420 h 1741336"/>
                  <a:gd name="connsiteX113" fmla="*/ 3049326 w 4345388"/>
                  <a:gd name="connsiteY113" fmla="*/ 405517 h 1741336"/>
                  <a:gd name="connsiteX114" fmla="*/ 3061253 w 4345388"/>
                  <a:gd name="connsiteY114" fmla="*/ 365760 h 1741336"/>
                  <a:gd name="connsiteX115" fmla="*/ 3085107 w 4345388"/>
                  <a:gd name="connsiteY115" fmla="*/ 310101 h 1741336"/>
                  <a:gd name="connsiteX116" fmla="*/ 3101009 w 4345388"/>
                  <a:gd name="connsiteY116" fmla="*/ 349858 h 1741336"/>
                  <a:gd name="connsiteX117" fmla="*/ 3104985 w 4345388"/>
                  <a:gd name="connsiteY117" fmla="*/ 373712 h 1741336"/>
                  <a:gd name="connsiteX118" fmla="*/ 3116912 w 4345388"/>
                  <a:gd name="connsiteY118" fmla="*/ 429371 h 1741336"/>
                  <a:gd name="connsiteX119" fmla="*/ 3136790 w 4345388"/>
                  <a:gd name="connsiteY119" fmla="*/ 489006 h 1741336"/>
                  <a:gd name="connsiteX120" fmla="*/ 3180522 w 4345388"/>
                  <a:gd name="connsiteY120" fmla="*/ 652007 h 1741336"/>
                  <a:gd name="connsiteX121" fmla="*/ 3196425 w 4345388"/>
                  <a:gd name="connsiteY121" fmla="*/ 703691 h 1741336"/>
                  <a:gd name="connsiteX122" fmla="*/ 3220279 w 4345388"/>
                  <a:gd name="connsiteY122" fmla="*/ 807058 h 1741336"/>
                  <a:gd name="connsiteX123" fmla="*/ 3248108 w 4345388"/>
                  <a:gd name="connsiteY123" fmla="*/ 898498 h 1741336"/>
                  <a:gd name="connsiteX124" fmla="*/ 3252084 w 4345388"/>
                  <a:gd name="connsiteY124" fmla="*/ 926327 h 1741336"/>
                  <a:gd name="connsiteX125" fmla="*/ 3267987 w 4345388"/>
                  <a:gd name="connsiteY125" fmla="*/ 966084 h 1741336"/>
                  <a:gd name="connsiteX126" fmla="*/ 3271962 w 4345388"/>
                  <a:gd name="connsiteY126" fmla="*/ 978011 h 1741336"/>
                  <a:gd name="connsiteX127" fmla="*/ 3283889 w 4345388"/>
                  <a:gd name="connsiteY127" fmla="*/ 981987 h 1741336"/>
                  <a:gd name="connsiteX128" fmla="*/ 3291841 w 4345388"/>
                  <a:gd name="connsiteY128" fmla="*/ 974035 h 1741336"/>
                  <a:gd name="connsiteX129" fmla="*/ 3307743 w 4345388"/>
                  <a:gd name="connsiteY129" fmla="*/ 942230 h 1741336"/>
                  <a:gd name="connsiteX130" fmla="*/ 3315694 w 4345388"/>
                  <a:gd name="connsiteY130" fmla="*/ 918376 h 1741336"/>
                  <a:gd name="connsiteX131" fmla="*/ 3335573 w 4345388"/>
                  <a:gd name="connsiteY131" fmla="*/ 950181 h 1741336"/>
                  <a:gd name="connsiteX132" fmla="*/ 3367378 w 4345388"/>
                  <a:gd name="connsiteY132" fmla="*/ 1021743 h 1741336"/>
                  <a:gd name="connsiteX133" fmla="*/ 3399183 w 4345388"/>
                  <a:gd name="connsiteY133" fmla="*/ 1077402 h 1741336"/>
                  <a:gd name="connsiteX134" fmla="*/ 3415086 w 4345388"/>
                  <a:gd name="connsiteY134" fmla="*/ 1073427 h 1741336"/>
                  <a:gd name="connsiteX135" fmla="*/ 3430988 w 4345388"/>
                  <a:gd name="connsiteY135" fmla="*/ 1045597 h 1741336"/>
                  <a:gd name="connsiteX136" fmla="*/ 3454842 w 4345388"/>
                  <a:gd name="connsiteY136" fmla="*/ 993914 h 1741336"/>
                  <a:gd name="connsiteX137" fmla="*/ 3478696 w 4345388"/>
                  <a:gd name="connsiteY137" fmla="*/ 942230 h 1741336"/>
                  <a:gd name="connsiteX138" fmla="*/ 3490623 w 4345388"/>
                  <a:gd name="connsiteY138" fmla="*/ 938254 h 1741336"/>
                  <a:gd name="connsiteX139" fmla="*/ 3522428 w 4345388"/>
                  <a:gd name="connsiteY139" fmla="*/ 981987 h 1741336"/>
                  <a:gd name="connsiteX140" fmla="*/ 3538331 w 4345388"/>
                  <a:gd name="connsiteY140" fmla="*/ 1001865 h 1741336"/>
                  <a:gd name="connsiteX141" fmla="*/ 3582063 w 4345388"/>
                  <a:gd name="connsiteY141" fmla="*/ 1085354 h 1741336"/>
                  <a:gd name="connsiteX142" fmla="*/ 3609893 w 4345388"/>
                  <a:gd name="connsiteY142" fmla="*/ 1137037 h 1741336"/>
                  <a:gd name="connsiteX143" fmla="*/ 3629771 w 4345388"/>
                  <a:gd name="connsiteY143" fmla="*/ 1184745 h 1741336"/>
                  <a:gd name="connsiteX144" fmla="*/ 3641698 w 4345388"/>
                  <a:gd name="connsiteY144" fmla="*/ 1200647 h 1741336"/>
                  <a:gd name="connsiteX145" fmla="*/ 3653625 w 4345388"/>
                  <a:gd name="connsiteY145" fmla="*/ 1228477 h 1741336"/>
                  <a:gd name="connsiteX146" fmla="*/ 3665552 w 4345388"/>
                  <a:gd name="connsiteY146" fmla="*/ 1216550 h 1741336"/>
                  <a:gd name="connsiteX147" fmla="*/ 3721211 w 4345388"/>
                  <a:gd name="connsiteY147" fmla="*/ 1045597 h 1741336"/>
                  <a:gd name="connsiteX148" fmla="*/ 3768919 w 4345388"/>
                  <a:gd name="connsiteY148" fmla="*/ 882595 h 1741336"/>
                  <a:gd name="connsiteX149" fmla="*/ 3776870 w 4345388"/>
                  <a:gd name="connsiteY149" fmla="*/ 830912 h 1741336"/>
                  <a:gd name="connsiteX150" fmla="*/ 3792773 w 4345388"/>
                  <a:gd name="connsiteY150" fmla="*/ 795131 h 1741336"/>
                  <a:gd name="connsiteX151" fmla="*/ 3800724 w 4345388"/>
                  <a:gd name="connsiteY151" fmla="*/ 771277 h 1741336"/>
                  <a:gd name="connsiteX152" fmla="*/ 3808675 w 4345388"/>
                  <a:gd name="connsiteY152" fmla="*/ 735496 h 1741336"/>
                  <a:gd name="connsiteX153" fmla="*/ 3824578 w 4345388"/>
                  <a:gd name="connsiteY153" fmla="*/ 711642 h 1741336"/>
                  <a:gd name="connsiteX154" fmla="*/ 3828554 w 4345388"/>
                  <a:gd name="connsiteY154" fmla="*/ 723569 h 1741336"/>
                  <a:gd name="connsiteX155" fmla="*/ 3836505 w 4345388"/>
                  <a:gd name="connsiteY155" fmla="*/ 735496 h 1741336"/>
                  <a:gd name="connsiteX156" fmla="*/ 3840481 w 4345388"/>
                  <a:gd name="connsiteY156" fmla="*/ 763326 h 1741336"/>
                  <a:gd name="connsiteX157" fmla="*/ 3884213 w 4345388"/>
                  <a:gd name="connsiteY157" fmla="*/ 926327 h 1741336"/>
                  <a:gd name="connsiteX158" fmla="*/ 3896140 w 4345388"/>
                  <a:gd name="connsiteY158" fmla="*/ 958133 h 1741336"/>
                  <a:gd name="connsiteX159" fmla="*/ 3904091 w 4345388"/>
                  <a:gd name="connsiteY159" fmla="*/ 997889 h 1741336"/>
                  <a:gd name="connsiteX160" fmla="*/ 3916018 w 4345388"/>
                  <a:gd name="connsiteY160" fmla="*/ 1049573 h 1741336"/>
                  <a:gd name="connsiteX161" fmla="*/ 3947823 w 4345388"/>
                  <a:gd name="connsiteY161" fmla="*/ 1152940 h 1741336"/>
                  <a:gd name="connsiteX162" fmla="*/ 3959750 w 4345388"/>
                  <a:gd name="connsiteY162" fmla="*/ 1172818 h 1741336"/>
                  <a:gd name="connsiteX163" fmla="*/ 3971677 w 4345388"/>
                  <a:gd name="connsiteY163" fmla="*/ 1220526 h 1741336"/>
                  <a:gd name="connsiteX164" fmla="*/ 3995531 w 4345388"/>
                  <a:gd name="connsiteY164" fmla="*/ 1327868 h 1741336"/>
                  <a:gd name="connsiteX165" fmla="*/ 4023361 w 4345388"/>
                  <a:gd name="connsiteY165" fmla="*/ 1363649 h 1741336"/>
                  <a:gd name="connsiteX166" fmla="*/ 4031312 w 4345388"/>
                  <a:gd name="connsiteY166" fmla="*/ 1375576 h 1741336"/>
                  <a:gd name="connsiteX167" fmla="*/ 4043239 w 4345388"/>
                  <a:gd name="connsiteY167" fmla="*/ 1399430 h 1741336"/>
                  <a:gd name="connsiteX168" fmla="*/ 4055166 w 4345388"/>
                  <a:gd name="connsiteY168" fmla="*/ 1403406 h 1741336"/>
                  <a:gd name="connsiteX169" fmla="*/ 4082995 w 4345388"/>
                  <a:gd name="connsiteY169" fmla="*/ 1411357 h 1741336"/>
                  <a:gd name="connsiteX170" fmla="*/ 4114801 w 4345388"/>
                  <a:gd name="connsiteY170" fmla="*/ 1415333 h 1741336"/>
                  <a:gd name="connsiteX171" fmla="*/ 4130703 w 4345388"/>
                  <a:gd name="connsiteY171" fmla="*/ 1419308 h 1741336"/>
                  <a:gd name="connsiteX172" fmla="*/ 4154557 w 4345388"/>
                  <a:gd name="connsiteY172" fmla="*/ 1411357 h 1741336"/>
                  <a:gd name="connsiteX173" fmla="*/ 4166484 w 4345388"/>
                  <a:gd name="connsiteY173" fmla="*/ 1399430 h 1741336"/>
                  <a:gd name="connsiteX174" fmla="*/ 4198289 w 4345388"/>
                  <a:gd name="connsiteY174" fmla="*/ 1347747 h 1741336"/>
                  <a:gd name="connsiteX175" fmla="*/ 4234070 w 4345388"/>
                  <a:gd name="connsiteY175" fmla="*/ 1351722 h 1741336"/>
                  <a:gd name="connsiteX176" fmla="*/ 4257924 w 4345388"/>
                  <a:gd name="connsiteY176" fmla="*/ 1371600 h 1741336"/>
                  <a:gd name="connsiteX177" fmla="*/ 4273827 w 4345388"/>
                  <a:gd name="connsiteY177" fmla="*/ 1383527 h 1741336"/>
                  <a:gd name="connsiteX178" fmla="*/ 4313583 w 4345388"/>
                  <a:gd name="connsiteY178" fmla="*/ 1419308 h 1741336"/>
                  <a:gd name="connsiteX179" fmla="*/ 4325510 w 4345388"/>
                  <a:gd name="connsiteY179" fmla="*/ 1439187 h 1741336"/>
                  <a:gd name="connsiteX180" fmla="*/ 4337437 w 4345388"/>
                  <a:gd name="connsiteY180" fmla="*/ 1467016 h 1741336"/>
                  <a:gd name="connsiteX181" fmla="*/ 4345388 w 4345388"/>
                  <a:gd name="connsiteY181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673750 w 4345388"/>
                  <a:gd name="connsiteY2" fmla="*/ 1717482 h 1741336"/>
                  <a:gd name="connsiteX3" fmla="*/ 1705555 w 4345388"/>
                  <a:gd name="connsiteY3" fmla="*/ 1665799 h 1741336"/>
                  <a:gd name="connsiteX4" fmla="*/ 1713507 w 4345388"/>
                  <a:gd name="connsiteY4" fmla="*/ 1570383 h 1741336"/>
                  <a:gd name="connsiteX5" fmla="*/ 1721458 w 4345388"/>
                  <a:gd name="connsiteY5" fmla="*/ 1542554 h 1741336"/>
                  <a:gd name="connsiteX6" fmla="*/ 1725434 w 4345388"/>
                  <a:gd name="connsiteY6" fmla="*/ 1510748 h 1741336"/>
                  <a:gd name="connsiteX7" fmla="*/ 1733385 w 4345388"/>
                  <a:gd name="connsiteY7" fmla="*/ 1439187 h 1741336"/>
                  <a:gd name="connsiteX8" fmla="*/ 1741336 w 4345388"/>
                  <a:gd name="connsiteY8" fmla="*/ 1407381 h 1741336"/>
                  <a:gd name="connsiteX9" fmla="*/ 1745312 w 4345388"/>
                  <a:gd name="connsiteY9" fmla="*/ 1284136 h 1741336"/>
                  <a:gd name="connsiteX10" fmla="*/ 1749287 w 4345388"/>
                  <a:gd name="connsiteY10" fmla="*/ 1264258 h 1741336"/>
                  <a:gd name="connsiteX11" fmla="*/ 1765190 w 4345388"/>
                  <a:gd name="connsiteY11" fmla="*/ 1204623 h 1741336"/>
                  <a:gd name="connsiteX12" fmla="*/ 1777117 w 4345388"/>
                  <a:gd name="connsiteY12" fmla="*/ 1164867 h 1741336"/>
                  <a:gd name="connsiteX13" fmla="*/ 1789044 w 4345388"/>
                  <a:gd name="connsiteY13" fmla="*/ 1109207 h 1741336"/>
                  <a:gd name="connsiteX14" fmla="*/ 1804947 w 4345388"/>
                  <a:gd name="connsiteY14" fmla="*/ 1041621 h 1741336"/>
                  <a:gd name="connsiteX15" fmla="*/ 1816874 w 4345388"/>
                  <a:gd name="connsiteY15" fmla="*/ 1009816 h 1741336"/>
                  <a:gd name="connsiteX16" fmla="*/ 1828801 w 4345388"/>
                  <a:gd name="connsiteY16" fmla="*/ 978011 h 1741336"/>
                  <a:gd name="connsiteX17" fmla="*/ 1844703 w 4345388"/>
                  <a:gd name="connsiteY17" fmla="*/ 950181 h 1741336"/>
                  <a:gd name="connsiteX18" fmla="*/ 1848679 w 4345388"/>
                  <a:gd name="connsiteY18" fmla="*/ 934279 h 1741336"/>
                  <a:gd name="connsiteX19" fmla="*/ 1856630 w 4345388"/>
                  <a:gd name="connsiteY19" fmla="*/ 918376 h 1741336"/>
                  <a:gd name="connsiteX20" fmla="*/ 1864581 w 4345388"/>
                  <a:gd name="connsiteY20" fmla="*/ 894522 h 1741336"/>
                  <a:gd name="connsiteX21" fmla="*/ 1876508 w 4345388"/>
                  <a:gd name="connsiteY21" fmla="*/ 870668 h 1741336"/>
                  <a:gd name="connsiteX22" fmla="*/ 1884460 w 4345388"/>
                  <a:gd name="connsiteY22" fmla="*/ 826936 h 1741336"/>
                  <a:gd name="connsiteX23" fmla="*/ 1900362 w 4345388"/>
                  <a:gd name="connsiteY23" fmla="*/ 775253 h 1741336"/>
                  <a:gd name="connsiteX24" fmla="*/ 1904338 w 4345388"/>
                  <a:gd name="connsiteY24" fmla="*/ 739472 h 1741336"/>
                  <a:gd name="connsiteX25" fmla="*/ 1916265 w 4345388"/>
                  <a:gd name="connsiteY25" fmla="*/ 608275 h 1741336"/>
                  <a:gd name="connsiteX26" fmla="*/ 1924216 w 4345388"/>
                  <a:gd name="connsiteY26" fmla="*/ 548640 h 1741336"/>
                  <a:gd name="connsiteX27" fmla="*/ 1940119 w 4345388"/>
                  <a:gd name="connsiteY27" fmla="*/ 492981 h 1741336"/>
                  <a:gd name="connsiteX28" fmla="*/ 1956021 w 4345388"/>
                  <a:gd name="connsiteY28" fmla="*/ 441298 h 1741336"/>
                  <a:gd name="connsiteX29" fmla="*/ 1959997 w 4345388"/>
                  <a:gd name="connsiteY29" fmla="*/ 417444 h 1741336"/>
                  <a:gd name="connsiteX30" fmla="*/ 1963973 w 4345388"/>
                  <a:gd name="connsiteY30" fmla="*/ 405517 h 1741336"/>
                  <a:gd name="connsiteX31" fmla="*/ 1967948 w 4345388"/>
                  <a:gd name="connsiteY31" fmla="*/ 357809 h 1741336"/>
                  <a:gd name="connsiteX32" fmla="*/ 1979875 w 4345388"/>
                  <a:gd name="connsiteY32" fmla="*/ 294199 h 1741336"/>
                  <a:gd name="connsiteX33" fmla="*/ 1987827 w 4345388"/>
                  <a:gd name="connsiteY33" fmla="*/ 214686 h 1741336"/>
                  <a:gd name="connsiteX34" fmla="*/ 1995778 w 4345388"/>
                  <a:gd name="connsiteY34" fmla="*/ 182880 h 1741336"/>
                  <a:gd name="connsiteX35" fmla="*/ 1999754 w 4345388"/>
                  <a:gd name="connsiteY35" fmla="*/ 163002 h 1741336"/>
                  <a:gd name="connsiteX36" fmla="*/ 2003729 w 4345388"/>
                  <a:gd name="connsiteY36" fmla="*/ 123246 h 1741336"/>
                  <a:gd name="connsiteX37" fmla="*/ 2015656 w 4345388"/>
                  <a:gd name="connsiteY37" fmla="*/ 79514 h 1741336"/>
                  <a:gd name="connsiteX38" fmla="*/ 2023607 w 4345388"/>
                  <a:gd name="connsiteY38" fmla="*/ 59635 h 1741336"/>
                  <a:gd name="connsiteX39" fmla="*/ 2055413 w 4345388"/>
                  <a:gd name="connsiteY39" fmla="*/ 3976 h 1741336"/>
                  <a:gd name="connsiteX40" fmla="*/ 2075291 w 4345388"/>
                  <a:gd name="connsiteY40" fmla="*/ 0 h 1741336"/>
                  <a:gd name="connsiteX41" fmla="*/ 2083242 w 4345388"/>
                  <a:gd name="connsiteY41" fmla="*/ 15903 h 1741336"/>
                  <a:gd name="connsiteX42" fmla="*/ 2087218 w 4345388"/>
                  <a:gd name="connsiteY42" fmla="*/ 31806 h 1741336"/>
                  <a:gd name="connsiteX43" fmla="*/ 2099145 w 4345388"/>
                  <a:gd name="connsiteY43" fmla="*/ 79514 h 1741336"/>
                  <a:gd name="connsiteX44" fmla="*/ 2103121 w 4345388"/>
                  <a:gd name="connsiteY44" fmla="*/ 123246 h 1741336"/>
                  <a:gd name="connsiteX45" fmla="*/ 2115047 w 4345388"/>
                  <a:gd name="connsiteY45" fmla="*/ 186856 h 1741336"/>
                  <a:gd name="connsiteX46" fmla="*/ 2119023 w 4345388"/>
                  <a:gd name="connsiteY46" fmla="*/ 198783 h 1741336"/>
                  <a:gd name="connsiteX47" fmla="*/ 2134926 w 4345388"/>
                  <a:gd name="connsiteY47" fmla="*/ 250467 h 1741336"/>
                  <a:gd name="connsiteX48" fmla="*/ 2138901 w 4345388"/>
                  <a:gd name="connsiteY48" fmla="*/ 262394 h 1741336"/>
                  <a:gd name="connsiteX49" fmla="*/ 2142877 w 4345388"/>
                  <a:gd name="connsiteY49" fmla="*/ 286247 h 1741336"/>
                  <a:gd name="connsiteX50" fmla="*/ 2146853 w 4345388"/>
                  <a:gd name="connsiteY50" fmla="*/ 318053 h 1741336"/>
                  <a:gd name="connsiteX51" fmla="*/ 2158780 w 4345388"/>
                  <a:gd name="connsiteY51" fmla="*/ 353834 h 1741336"/>
                  <a:gd name="connsiteX52" fmla="*/ 2170707 w 4345388"/>
                  <a:gd name="connsiteY52" fmla="*/ 377687 h 1741336"/>
                  <a:gd name="connsiteX53" fmla="*/ 2182634 w 4345388"/>
                  <a:gd name="connsiteY53" fmla="*/ 381663 h 1741336"/>
                  <a:gd name="connsiteX54" fmla="*/ 2274074 w 4345388"/>
                  <a:gd name="connsiteY54" fmla="*/ 377687 h 1741336"/>
                  <a:gd name="connsiteX55" fmla="*/ 2289976 w 4345388"/>
                  <a:gd name="connsiteY55" fmla="*/ 365760 h 1741336"/>
                  <a:gd name="connsiteX56" fmla="*/ 2313830 w 4345388"/>
                  <a:gd name="connsiteY56" fmla="*/ 345882 h 1741336"/>
                  <a:gd name="connsiteX57" fmla="*/ 2337684 w 4345388"/>
                  <a:gd name="connsiteY57" fmla="*/ 314077 h 1741336"/>
                  <a:gd name="connsiteX58" fmla="*/ 2345635 w 4345388"/>
                  <a:gd name="connsiteY58" fmla="*/ 290223 h 1741336"/>
                  <a:gd name="connsiteX59" fmla="*/ 2361538 w 4345388"/>
                  <a:gd name="connsiteY59" fmla="*/ 258418 h 1741336"/>
                  <a:gd name="connsiteX60" fmla="*/ 2365514 w 4345388"/>
                  <a:gd name="connsiteY60" fmla="*/ 242515 h 1741336"/>
                  <a:gd name="connsiteX61" fmla="*/ 2373465 w 4345388"/>
                  <a:gd name="connsiteY61" fmla="*/ 222637 h 1741336"/>
                  <a:gd name="connsiteX62" fmla="*/ 2377441 w 4345388"/>
                  <a:gd name="connsiteY62" fmla="*/ 210710 h 1741336"/>
                  <a:gd name="connsiteX63" fmla="*/ 2381416 w 4345388"/>
                  <a:gd name="connsiteY63" fmla="*/ 421420 h 1741336"/>
                  <a:gd name="connsiteX64" fmla="*/ 2385392 w 4345388"/>
                  <a:gd name="connsiteY64" fmla="*/ 441298 h 1741336"/>
                  <a:gd name="connsiteX65" fmla="*/ 2393343 w 4345388"/>
                  <a:gd name="connsiteY65" fmla="*/ 453225 h 1741336"/>
                  <a:gd name="connsiteX66" fmla="*/ 2413221 w 4345388"/>
                  <a:gd name="connsiteY66" fmla="*/ 489006 h 1741336"/>
                  <a:gd name="connsiteX67" fmla="*/ 2449002 w 4345388"/>
                  <a:gd name="connsiteY67" fmla="*/ 477079 h 1741336"/>
                  <a:gd name="connsiteX68" fmla="*/ 2468881 w 4345388"/>
                  <a:gd name="connsiteY68" fmla="*/ 457200 h 1741336"/>
                  <a:gd name="connsiteX69" fmla="*/ 2500686 w 4345388"/>
                  <a:gd name="connsiteY69" fmla="*/ 417444 h 1741336"/>
                  <a:gd name="connsiteX70" fmla="*/ 2512613 w 4345388"/>
                  <a:gd name="connsiteY70" fmla="*/ 405517 h 1741336"/>
                  <a:gd name="connsiteX71" fmla="*/ 2524540 w 4345388"/>
                  <a:gd name="connsiteY71" fmla="*/ 413468 h 1741336"/>
                  <a:gd name="connsiteX72" fmla="*/ 2532491 w 4345388"/>
                  <a:gd name="connsiteY72" fmla="*/ 437322 h 1741336"/>
                  <a:gd name="connsiteX73" fmla="*/ 2540442 w 4345388"/>
                  <a:gd name="connsiteY73" fmla="*/ 457200 h 1741336"/>
                  <a:gd name="connsiteX74" fmla="*/ 2544418 w 4345388"/>
                  <a:gd name="connsiteY74" fmla="*/ 477079 h 1741336"/>
                  <a:gd name="connsiteX75" fmla="*/ 2552369 w 4345388"/>
                  <a:gd name="connsiteY75" fmla="*/ 492981 h 1741336"/>
                  <a:gd name="connsiteX76" fmla="*/ 2560321 w 4345388"/>
                  <a:gd name="connsiteY76" fmla="*/ 512860 h 1741336"/>
                  <a:gd name="connsiteX77" fmla="*/ 2564296 w 4345388"/>
                  <a:gd name="connsiteY77" fmla="*/ 528762 h 1741336"/>
                  <a:gd name="connsiteX78" fmla="*/ 2576223 w 4345388"/>
                  <a:gd name="connsiteY78" fmla="*/ 544665 h 1741336"/>
                  <a:gd name="connsiteX79" fmla="*/ 2592126 w 4345388"/>
                  <a:gd name="connsiteY79" fmla="*/ 568519 h 1741336"/>
                  <a:gd name="connsiteX80" fmla="*/ 2604053 w 4345388"/>
                  <a:gd name="connsiteY80" fmla="*/ 588397 h 1741336"/>
                  <a:gd name="connsiteX81" fmla="*/ 2623931 w 4345388"/>
                  <a:gd name="connsiteY81" fmla="*/ 580446 h 1741336"/>
                  <a:gd name="connsiteX82" fmla="*/ 2643809 w 4345388"/>
                  <a:gd name="connsiteY82" fmla="*/ 552616 h 1741336"/>
                  <a:gd name="connsiteX83" fmla="*/ 2663687 w 4345388"/>
                  <a:gd name="connsiteY83" fmla="*/ 516835 h 1741336"/>
                  <a:gd name="connsiteX84" fmla="*/ 2679590 w 4345388"/>
                  <a:gd name="connsiteY84" fmla="*/ 481054 h 1741336"/>
                  <a:gd name="connsiteX85" fmla="*/ 2683566 w 4345388"/>
                  <a:gd name="connsiteY85" fmla="*/ 469127 h 1741336"/>
                  <a:gd name="connsiteX86" fmla="*/ 2691517 w 4345388"/>
                  <a:gd name="connsiteY86" fmla="*/ 457200 h 1741336"/>
                  <a:gd name="connsiteX87" fmla="*/ 2703444 w 4345388"/>
                  <a:gd name="connsiteY87" fmla="*/ 425395 h 1741336"/>
                  <a:gd name="connsiteX88" fmla="*/ 2711395 w 4345388"/>
                  <a:gd name="connsiteY88" fmla="*/ 409493 h 1741336"/>
                  <a:gd name="connsiteX89" fmla="*/ 2735249 w 4345388"/>
                  <a:gd name="connsiteY89" fmla="*/ 461176 h 1741336"/>
                  <a:gd name="connsiteX90" fmla="*/ 2755127 w 4345388"/>
                  <a:gd name="connsiteY90" fmla="*/ 504908 h 1741336"/>
                  <a:gd name="connsiteX91" fmla="*/ 2771030 w 4345388"/>
                  <a:gd name="connsiteY91" fmla="*/ 556592 h 1741336"/>
                  <a:gd name="connsiteX92" fmla="*/ 2775006 w 4345388"/>
                  <a:gd name="connsiteY92" fmla="*/ 572494 h 1741336"/>
                  <a:gd name="connsiteX93" fmla="*/ 2782957 w 4345388"/>
                  <a:gd name="connsiteY93" fmla="*/ 588397 h 1741336"/>
                  <a:gd name="connsiteX94" fmla="*/ 2802835 w 4345388"/>
                  <a:gd name="connsiteY94" fmla="*/ 624178 h 1741336"/>
                  <a:gd name="connsiteX95" fmla="*/ 2818738 w 4345388"/>
                  <a:gd name="connsiteY95" fmla="*/ 640080 h 1741336"/>
                  <a:gd name="connsiteX96" fmla="*/ 2830665 w 4345388"/>
                  <a:gd name="connsiteY96" fmla="*/ 663934 h 1741336"/>
                  <a:gd name="connsiteX97" fmla="*/ 2834641 w 4345388"/>
                  <a:gd name="connsiteY97" fmla="*/ 679837 h 1741336"/>
                  <a:gd name="connsiteX98" fmla="*/ 2846567 w 4345388"/>
                  <a:gd name="connsiteY98" fmla="*/ 695740 h 1741336"/>
                  <a:gd name="connsiteX99" fmla="*/ 2862470 w 4345388"/>
                  <a:gd name="connsiteY99" fmla="*/ 743447 h 1741336"/>
                  <a:gd name="connsiteX100" fmla="*/ 2866446 w 4345388"/>
                  <a:gd name="connsiteY100" fmla="*/ 759350 h 1741336"/>
                  <a:gd name="connsiteX101" fmla="*/ 2882348 w 4345388"/>
                  <a:gd name="connsiteY101" fmla="*/ 795131 h 1741336"/>
                  <a:gd name="connsiteX102" fmla="*/ 2886324 w 4345388"/>
                  <a:gd name="connsiteY102" fmla="*/ 811034 h 1741336"/>
                  <a:gd name="connsiteX103" fmla="*/ 2898251 w 4345388"/>
                  <a:gd name="connsiteY103" fmla="*/ 834887 h 1741336"/>
                  <a:gd name="connsiteX104" fmla="*/ 2910178 w 4345388"/>
                  <a:gd name="connsiteY104" fmla="*/ 826936 h 1741336"/>
                  <a:gd name="connsiteX105" fmla="*/ 2949934 w 4345388"/>
                  <a:gd name="connsiteY105" fmla="*/ 751399 h 1741336"/>
                  <a:gd name="connsiteX106" fmla="*/ 2957886 w 4345388"/>
                  <a:gd name="connsiteY106" fmla="*/ 703691 h 1741336"/>
                  <a:gd name="connsiteX107" fmla="*/ 2977764 w 4345388"/>
                  <a:gd name="connsiteY107" fmla="*/ 663934 h 1741336"/>
                  <a:gd name="connsiteX108" fmla="*/ 2981740 w 4345388"/>
                  <a:gd name="connsiteY108" fmla="*/ 620202 h 1741336"/>
                  <a:gd name="connsiteX109" fmla="*/ 3005594 w 4345388"/>
                  <a:gd name="connsiteY109" fmla="*/ 576470 h 1741336"/>
                  <a:gd name="connsiteX110" fmla="*/ 3025472 w 4345388"/>
                  <a:gd name="connsiteY110" fmla="*/ 500933 h 1741336"/>
                  <a:gd name="connsiteX111" fmla="*/ 3041374 w 4345388"/>
                  <a:gd name="connsiteY111" fmla="*/ 421420 h 1741336"/>
                  <a:gd name="connsiteX112" fmla="*/ 3049326 w 4345388"/>
                  <a:gd name="connsiteY112" fmla="*/ 405517 h 1741336"/>
                  <a:gd name="connsiteX113" fmla="*/ 3061253 w 4345388"/>
                  <a:gd name="connsiteY113" fmla="*/ 365760 h 1741336"/>
                  <a:gd name="connsiteX114" fmla="*/ 3085107 w 4345388"/>
                  <a:gd name="connsiteY114" fmla="*/ 310101 h 1741336"/>
                  <a:gd name="connsiteX115" fmla="*/ 3101009 w 4345388"/>
                  <a:gd name="connsiteY115" fmla="*/ 349858 h 1741336"/>
                  <a:gd name="connsiteX116" fmla="*/ 3104985 w 4345388"/>
                  <a:gd name="connsiteY116" fmla="*/ 373712 h 1741336"/>
                  <a:gd name="connsiteX117" fmla="*/ 3116912 w 4345388"/>
                  <a:gd name="connsiteY117" fmla="*/ 429371 h 1741336"/>
                  <a:gd name="connsiteX118" fmla="*/ 3136790 w 4345388"/>
                  <a:gd name="connsiteY118" fmla="*/ 489006 h 1741336"/>
                  <a:gd name="connsiteX119" fmla="*/ 3180522 w 4345388"/>
                  <a:gd name="connsiteY119" fmla="*/ 652007 h 1741336"/>
                  <a:gd name="connsiteX120" fmla="*/ 3196425 w 4345388"/>
                  <a:gd name="connsiteY120" fmla="*/ 703691 h 1741336"/>
                  <a:gd name="connsiteX121" fmla="*/ 3220279 w 4345388"/>
                  <a:gd name="connsiteY121" fmla="*/ 807058 h 1741336"/>
                  <a:gd name="connsiteX122" fmla="*/ 3248108 w 4345388"/>
                  <a:gd name="connsiteY122" fmla="*/ 898498 h 1741336"/>
                  <a:gd name="connsiteX123" fmla="*/ 3252084 w 4345388"/>
                  <a:gd name="connsiteY123" fmla="*/ 926327 h 1741336"/>
                  <a:gd name="connsiteX124" fmla="*/ 3267987 w 4345388"/>
                  <a:gd name="connsiteY124" fmla="*/ 966084 h 1741336"/>
                  <a:gd name="connsiteX125" fmla="*/ 3271962 w 4345388"/>
                  <a:gd name="connsiteY125" fmla="*/ 978011 h 1741336"/>
                  <a:gd name="connsiteX126" fmla="*/ 3283889 w 4345388"/>
                  <a:gd name="connsiteY126" fmla="*/ 981987 h 1741336"/>
                  <a:gd name="connsiteX127" fmla="*/ 3291841 w 4345388"/>
                  <a:gd name="connsiteY127" fmla="*/ 974035 h 1741336"/>
                  <a:gd name="connsiteX128" fmla="*/ 3307743 w 4345388"/>
                  <a:gd name="connsiteY128" fmla="*/ 942230 h 1741336"/>
                  <a:gd name="connsiteX129" fmla="*/ 3315694 w 4345388"/>
                  <a:gd name="connsiteY129" fmla="*/ 918376 h 1741336"/>
                  <a:gd name="connsiteX130" fmla="*/ 3335573 w 4345388"/>
                  <a:gd name="connsiteY130" fmla="*/ 950181 h 1741336"/>
                  <a:gd name="connsiteX131" fmla="*/ 3367378 w 4345388"/>
                  <a:gd name="connsiteY131" fmla="*/ 1021743 h 1741336"/>
                  <a:gd name="connsiteX132" fmla="*/ 3399183 w 4345388"/>
                  <a:gd name="connsiteY132" fmla="*/ 1077402 h 1741336"/>
                  <a:gd name="connsiteX133" fmla="*/ 3415086 w 4345388"/>
                  <a:gd name="connsiteY133" fmla="*/ 1073427 h 1741336"/>
                  <a:gd name="connsiteX134" fmla="*/ 3430988 w 4345388"/>
                  <a:gd name="connsiteY134" fmla="*/ 1045597 h 1741336"/>
                  <a:gd name="connsiteX135" fmla="*/ 3454842 w 4345388"/>
                  <a:gd name="connsiteY135" fmla="*/ 993914 h 1741336"/>
                  <a:gd name="connsiteX136" fmla="*/ 3478696 w 4345388"/>
                  <a:gd name="connsiteY136" fmla="*/ 942230 h 1741336"/>
                  <a:gd name="connsiteX137" fmla="*/ 3490623 w 4345388"/>
                  <a:gd name="connsiteY137" fmla="*/ 938254 h 1741336"/>
                  <a:gd name="connsiteX138" fmla="*/ 3522428 w 4345388"/>
                  <a:gd name="connsiteY138" fmla="*/ 981987 h 1741336"/>
                  <a:gd name="connsiteX139" fmla="*/ 3538331 w 4345388"/>
                  <a:gd name="connsiteY139" fmla="*/ 1001865 h 1741336"/>
                  <a:gd name="connsiteX140" fmla="*/ 3582063 w 4345388"/>
                  <a:gd name="connsiteY140" fmla="*/ 1085354 h 1741336"/>
                  <a:gd name="connsiteX141" fmla="*/ 3609893 w 4345388"/>
                  <a:gd name="connsiteY141" fmla="*/ 1137037 h 1741336"/>
                  <a:gd name="connsiteX142" fmla="*/ 3629771 w 4345388"/>
                  <a:gd name="connsiteY142" fmla="*/ 1184745 h 1741336"/>
                  <a:gd name="connsiteX143" fmla="*/ 3641698 w 4345388"/>
                  <a:gd name="connsiteY143" fmla="*/ 1200647 h 1741336"/>
                  <a:gd name="connsiteX144" fmla="*/ 3653625 w 4345388"/>
                  <a:gd name="connsiteY144" fmla="*/ 1228477 h 1741336"/>
                  <a:gd name="connsiteX145" fmla="*/ 3665552 w 4345388"/>
                  <a:gd name="connsiteY145" fmla="*/ 1216550 h 1741336"/>
                  <a:gd name="connsiteX146" fmla="*/ 3721211 w 4345388"/>
                  <a:gd name="connsiteY146" fmla="*/ 1045597 h 1741336"/>
                  <a:gd name="connsiteX147" fmla="*/ 3768919 w 4345388"/>
                  <a:gd name="connsiteY147" fmla="*/ 882595 h 1741336"/>
                  <a:gd name="connsiteX148" fmla="*/ 3776870 w 4345388"/>
                  <a:gd name="connsiteY148" fmla="*/ 830912 h 1741336"/>
                  <a:gd name="connsiteX149" fmla="*/ 3792773 w 4345388"/>
                  <a:gd name="connsiteY149" fmla="*/ 795131 h 1741336"/>
                  <a:gd name="connsiteX150" fmla="*/ 3800724 w 4345388"/>
                  <a:gd name="connsiteY150" fmla="*/ 771277 h 1741336"/>
                  <a:gd name="connsiteX151" fmla="*/ 3808675 w 4345388"/>
                  <a:gd name="connsiteY151" fmla="*/ 735496 h 1741336"/>
                  <a:gd name="connsiteX152" fmla="*/ 3824578 w 4345388"/>
                  <a:gd name="connsiteY152" fmla="*/ 711642 h 1741336"/>
                  <a:gd name="connsiteX153" fmla="*/ 3828554 w 4345388"/>
                  <a:gd name="connsiteY153" fmla="*/ 723569 h 1741336"/>
                  <a:gd name="connsiteX154" fmla="*/ 3836505 w 4345388"/>
                  <a:gd name="connsiteY154" fmla="*/ 735496 h 1741336"/>
                  <a:gd name="connsiteX155" fmla="*/ 3840481 w 4345388"/>
                  <a:gd name="connsiteY155" fmla="*/ 763326 h 1741336"/>
                  <a:gd name="connsiteX156" fmla="*/ 3884213 w 4345388"/>
                  <a:gd name="connsiteY156" fmla="*/ 926327 h 1741336"/>
                  <a:gd name="connsiteX157" fmla="*/ 3896140 w 4345388"/>
                  <a:gd name="connsiteY157" fmla="*/ 958133 h 1741336"/>
                  <a:gd name="connsiteX158" fmla="*/ 3904091 w 4345388"/>
                  <a:gd name="connsiteY158" fmla="*/ 997889 h 1741336"/>
                  <a:gd name="connsiteX159" fmla="*/ 3916018 w 4345388"/>
                  <a:gd name="connsiteY159" fmla="*/ 1049573 h 1741336"/>
                  <a:gd name="connsiteX160" fmla="*/ 3947823 w 4345388"/>
                  <a:gd name="connsiteY160" fmla="*/ 1152940 h 1741336"/>
                  <a:gd name="connsiteX161" fmla="*/ 3959750 w 4345388"/>
                  <a:gd name="connsiteY161" fmla="*/ 1172818 h 1741336"/>
                  <a:gd name="connsiteX162" fmla="*/ 3971677 w 4345388"/>
                  <a:gd name="connsiteY162" fmla="*/ 1220526 h 1741336"/>
                  <a:gd name="connsiteX163" fmla="*/ 3995531 w 4345388"/>
                  <a:gd name="connsiteY163" fmla="*/ 1327868 h 1741336"/>
                  <a:gd name="connsiteX164" fmla="*/ 4023361 w 4345388"/>
                  <a:gd name="connsiteY164" fmla="*/ 1363649 h 1741336"/>
                  <a:gd name="connsiteX165" fmla="*/ 4031312 w 4345388"/>
                  <a:gd name="connsiteY165" fmla="*/ 1375576 h 1741336"/>
                  <a:gd name="connsiteX166" fmla="*/ 4043239 w 4345388"/>
                  <a:gd name="connsiteY166" fmla="*/ 1399430 h 1741336"/>
                  <a:gd name="connsiteX167" fmla="*/ 4055166 w 4345388"/>
                  <a:gd name="connsiteY167" fmla="*/ 1403406 h 1741336"/>
                  <a:gd name="connsiteX168" fmla="*/ 4082995 w 4345388"/>
                  <a:gd name="connsiteY168" fmla="*/ 1411357 h 1741336"/>
                  <a:gd name="connsiteX169" fmla="*/ 4114801 w 4345388"/>
                  <a:gd name="connsiteY169" fmla="*/ 1415333 h 1741336"/>
                  <a:gd name="connsiteX170" fmla="*/ 4130703 w 4345388"/>
                  <a:gd name="connsiteY170" fmla="*/ 1419308 h 1741336"/>
                  <a:gd name="connsiteX171" fmla="*/ 4154557 w 4345388"/>
                  <a:gd name="connsiteY171" fmla="*/ 1411357 h 1741336"/>
                  <a:gd name="connsiteX172" fmla="*/ 4166484 w 4345388"/>
                  <a:gd name="connsiteY172" fmla="*/ 1399430 h 1741336"/>
                  <a:gd name="connsiteX173" fmla="*/ 4198289 w 4345388"/>
                  <a:gd name="connsiteY173" fmla="*/ 1347747 h 1741336"/>
                  <a:gd name="connsiteX174" fmla="*/ 4234070 w 4345388"/>
                  <a:gd name="connsiteY174" fmla="*/ 1351722 h 1741336"/>
                  <a:gd name="connsiteX175" fmla="*/ 4257924 w 4345388"/>
                  <a:gd name="connsiteY175" fmla="*/ 1371600 h 1741336"/>
                  <a:gd name="connsiteX176" fmla="*/ 4273827 w 4345388"/>
                  <a:gd name="connsiteY176" fmla="*/ 1383527 h 1741336"/>
                  <a:gd name="connsiteX177" fmla="*/ 4313583 w 4345388"/>
                  <a:gd name="connsiteY177" fmla="*/ 1419308 h 1741336"/>
                  <a:gd name="connsiteX178" fmla="*/ 4325510 w 4345388"/>
                  <a:gd name="connsiteY178" fmla="*/ 1439187 h 1741336"/>
                  <a:gd name="connsiteX179" fmla="*/ 4337437 w 4345388"/>
                  <a:gd name="connsiteY179" fmla="*/ 1467016 h 1741336"/>
                  <a:gd name="connsiteX180" fmla="*/ 4345388 w 4345388"/>
                  <a:gd name="connsiteY180" fmla="*/ 1486894 h 1741336"/>
                  <a:gd name="connsiteX0" fmla="*/ 0 w 4345388"/>
                  <a:gd name="connsiteY0" fmla="*/ 1741336 h 1741336"/>
                  <a:gd name="connsiteX1" fmla="*/ 1661823 w 4345388"/>
                  <a:gd name="connsiteY1" fmla="*/ 1733385 h 1741336"/>
                  <a:gd name="connsiteX2" fmla="*/ 1705555 w 4345388"/>
                  <a:gd name="connsiteY2" fmla="*/ 1665799 h 1741336"/>
                  <a:gd name="connsiteX3" fmla="*/ 1713507 w 4345388"/>
                  <a:gd name="connsiteY3" fmla="*/ 1570383 h 1741336"/>
                  <a:gd name="connsiteX4" fmla="*/ 1721458 w 4345388"/>
                  <a:gd name="connsiteY4" fmla="*/ 1542554 h 1741336"/>
                  <a:gd name="connsiteX5" fmla="*/ 1725434 w 4345388"/>
                  <a:gd name="connsiteY5" fmla="*/ 1510748 h 1741336"/>
                  <a:gd name="connsiteX6" fmla="*/ 1733385 w 4345388"/>
                  <a:gd name="connsiteY6" fmla="*/ 1439187 h 1741336"/>
                  <a:gd name="connsiteX7" fmla="*/ 1741336 w 4345388"/>
                  <a:gd name="connsiteY7" fmla="*/ 1407381 h 1741336"/>
                  <a:gd name="connsiteX8" fmla="*/ 1745312 w 4345388"/>
                  <a:gd name="connsiteY8" fmla="*/ 1284136 h 1741336"/>
                  <a:gd name="connsiteX9" fmla="*/ 1749287 w 4345388"/>
                  <a:gd name="connsiteY9" fmla="*/ 1264258 h 1741336"/>
                  <a:gd name="connsiteX10" fmla="*/ 1765190 w 4345388"/>
                  <a:gd name="connsiteY10" fmla="*/ 1204623 h 1741336"/>
                  <a:gd name="connsiteX11" fmla="*/ 1777117 w 4345388"/>
                  <a:gd name="connsiteY11" fmla="*/ 1164867 h 1741336"/>
                  <a:gd name="connsiteX12" fmla="*/ 1789044 w 4345388"/>
                  <a:gd name="connsiteY12" fmla="*/ 1109207 h 1741336"/>
                  <a:gd name="connsiteX13" fmla="*/ 1804947 w 4345388"/>
                  <a:gd name="connsiteY13" fmla="*/ 1041621 h 1741336"/>
                  <a:gd name="connsiteX14" fmla="*/ 1816874 w 4345388"/>
                  <a:gd name="connsiteY14" fmla="*/ 1009816 h 1741336"/>
                  <a:gd name="connsiteX15" fmla="*/ 1828801 w 4345388"/>
                  <a:gd name="connsiteY15" fmla="*/ 978011 h 1741336"/>
                  <a:gd name="connsiteX16" fmla="*/ 1844703 w 4345388"/>
                  <a:gd name="connsiteY16" fmla="*/ 950181 h 1741336"/>
                  <a:gd name="connsiteX17" fmla="*/ 1848679 w 4345388"/>
                  <a:gd name="connsiteY17" fmla="*/ 934279 h 1741336"/>
                  <a:gd name="connsiteX18" fmla="*/ 1856630 w 4345388"/>
                  <a:gd name="connsiteY18" fmla="*/ 918376 h 1741336"/>
                  <a:gd name="connsiteX19" fmla="*/ 1864581 w 4345388"/>
                  <a:gd name="connsiteY19" fmla="*/ 894522 h 1741336"/>
                  <a:gd name="connsiteX20" fmla="*/ 1876508 w 4345388"/>
                  <a:gd name="connsiteY20" fmla="*/ 870668 h 1741336"/>
                  <a:gd name="connsiteX21" fmla="*/ 1884460 w 4345388"/>
                  <a:gd name="connsiteY21" fmla="*/ 826936 h 1741336"/>
                  <a:gd name="connsiteX22" fmla="*/ 1900362 w 4345388"/>
                  <a:gd name="connsiteY22" fmla="*/ 775253 h 1741336"/>
                  <a:gd name="connsiteX23" fmla="*/ 1904338 w 4345388"/>
                  <a:gd name="connsiteY23" fmla="*/ 739472 h 1741336"/>
                  <a:gd name="connsiteX24" fmla="*/ 1916265 w 4345388"/>
                  <a:gd name="connsiteY24" fmla="*/ 608275 h 1741336"/>
                  <a:gd name="connsiteX25" fmla="*/ 1924216 w 4345388"/>
                  <a:gd name="connsiteY25" fmla="*/ 548640 h 1741336"/>
                  <a:gd name="connsiteX26" fmla="*/ 1940119 w 4345388"/>
                  <a:gd name="connsiteY26" fmla="*/ 492981 h 1741336"/>
                  <a:gd name="connsiteX27" fmla="*/ 1956021 w 4345388"/>
                  <a:gd name="connsiteY27" fmla="*/ 441298 h 1741336"/>
                  <a:gd name="connsiteX28" fmla="*/ 1959997 w 4345388"/>
                  <a:gd name="connsiteY28" fmla="*/ 417444 h 1741336"/>
                  <a:gd name="connsiteX29" fmla="*/ 1963973 w 4345388"/>
                  <a:gd name="connsiteY29" fmla="*/ 405517 h 1741336"/>
                  <a:gd name="connsiteX30" fmla="*/ 1967948 w 4345388"/>
                  <a:gd name="connsiteY30" fmla="*/ 357809 h 1741336"/>
                  <a:gd name="connsiteX31" fmla="*/ 1979875 w 4345388"/>
                  <a:gd name="connsiteY31" fmla="*/ 294199 h 1741336"/>
                  <a:gd name="connsiteX32" fmla="*/ 1987827 w 4345388"/>
                  <a:gd name="connsiteY32" fmla="*/ 214686 h 1741336"/>
                  <a:gd name="connsiteX33" fmla="*/ 1995778 w 4345388"/>
                  <a:gd name="connsiteY33" fmla="*/ 182880 h 1741336"/>
                  <a:gd name="connsiteX34" fmla="*/ 1999754 w 4345388"/>
                  <a:gd name="connsiteY34" fmla="*/ 163002 h 1741336"/>
                  <a:gd name="connsiteX35" fmla="*/ 2003729 w 4345388"/>
                  <a:gd name="connsiteY35" fmla="*/ 123246 h 1741336"/>
                  <a:gd name="connsiteX36" fmla="*/ 2015656 w 4345388"/>
                  <a:gd name="connsiteY36" fmla="*/ 79514 h 1741336"/>
                  <a:gd name="connsiteX37" fmla="*/ 2023607 w 4345388"/>
                  <a:gd name="connsiteY37" fmla="*/ 59635 h 1741336"/>
                  <a:gd name="connsiteX38" fmla="*/ 2055413 w 4345388"/>
                  <a:gd name="connsiteY38" fmla="*/ 3976 h 1741336"/>
                  <a:gd name="connsiteX39" fmla="*/ 2075291 w 4345388"/>
                  <a:gd name="connsiteY39" fmla="*/ 0 h 1741336"/>
                  <a:gd name="connsiteX40" fmla="*/ 2083242 w 4345388"/>
                  <a:gd name="connsiteY40" fmla="*/ 15903 h 1741336"/>
                  <a:gd name="connsiteX41" fmla="*/ 2087218 w 4345388"/>
                  <a:gd name="connsiteY41" fmla="*/ 31806 h 1741336"/>
                  <a:gd name="connsiteX42" fmla="*/ 2099145 w 4345388"/>
                  <a:gd name="connsiteY42" fmla="*/ 79514 h 1741336"/>
                  <a:gd name="connsiteX43" fmla="*/ 2103121 w 4345388"/>
                  <a:gd name="connsiteY43" fmla="*/ 123246 h 1741336"/>
                  <a:gd name="connsiteX44" fmla="*/ 2115047 w 4345388"/>
                  <a:gd name="connsiteY44" fmla="*/ 186856 h 1741336"/>
                  <a:gd name="connsiteX45" fmla="*/ 2119023 w 4345388"/>
                  <a:gd name="connsiteY45" fmla="*/ 198783 h 1741336"/>
                  <a:gd name="connsiteX46" fmla="*/ 2134926 w 4345388"/>
                  <a:gd name="connsiteY46" fmla="*/ 250467 h 1741336"/>
                  <a:gd name="connsiteX47" fmla="*/ 2138901 w 4345388"/>
                  <a:gd name="connsiteY47" fmla="*/ 262394 h 1741336"/>
                  <a:gd name="connsiteX48" fmla="*/ 2142877 w 4345388"/>
                  <a:gd name="connsiteY48" fmla="*/ 286247 h 1741336"/>
                  <a:gd name="connsiteX49" fmla="*/ 2146853 w 4345388"/>
                  <a:gd name="connsiteY49" fmla="*/ 318053 h 1741336"/>
                  <a:gd name="connsiteX50" fmla="*/ 2158780 w 4345388"/>
                  <a:gd name="connsiteY50" fmla="*/ 353834 h 1741336"/>
                  <a:gd name="connsiteX51" fmla="*/ 2170707 w 4345388"/>
                  <a:gd name="connsiteY51" fmla="*/ 377687 h 1741336"/>
                  <a:gd name="connsiteX52" fmla="*/ 2182634 w 4345388"/>
                  <a:gd name="connsiteY52" fmla="*/ 381663 h 1741336"/>
                  <a:gd name="connsiteX53" fmla="*/ 2274074 w 4345388"/>
                  <a:gd name="connsiteY53" fmla="*/ 377687 h 1741336"/>
                  <a:gd name="connsiteX54" fmla="*/ 2289976 w 4345388"/>
                  <a:gd name="connsiteY54" fmla="*/ 365760 h 1741336"/>
                  <a:gd name="connsiteX55" fmla="*/ 2313830 w 4345388"/>
                  <a:gd name="connsiteY55" fmla="*/ 345882 h 1741336"/>
                  <a:gd name="connsiteX56" fmla="*/ 2337684 w 4345388"/>
                  <a:gd name="connsiteY56" fmla="*/ 314077 h 1741336"/>
                  <a:gd name="connsiteX57" fmla="*/ 2345635 w 4345388"/>
                  <a:gd name="connsiteY57" fmla="*/ 290223 h 1741336"/>
                  <a:gd name="connsiteX58" fmla="*/ 2361538 w 4345388"/>
                  <a:gd name="connsiteY58" fmla="*/ 258418 h 1741336"/>
                  <a:gd name="connsiteX59" fmla="*/ 2365514 w 4345388"/>
                  <a:gd name="connsiteY59" fmla="*/ 242515 h 1741336"/>
                  <a:gd name="connsiteX60" fmla="*/ 2373465 w 4345388"/>
                  <a:gd name="connsiteY60" fmla="*/ 222637 h 1741336"/>
                  <a:gd name="connsiteX61" fmla="*/ 2377441 w 4345388"/>
                  <a:gd name="connsiteY61" fmla="*/ 210710 h 1741336"/>
                  <a:gd name="connsiteX62" fmla="*/ 2381416 w 4345388"/>
                  <a:gd name="connsiteY62" fmla="*/ 421420 h 1741336"/>
                  <a:gd name="connsiteX63" fmla="*/ 2385392 w 4345388"/>
                  <a:gd name="connsiteY63" fmla="*/ 441298 h 1741336"/>
                  <a:gd name="connsiteX64" fmla="*/ 2393343 w 4345388"/>
                  <a:gd name="connsiteY64" fmla="*/ 453225 h 1741336"/>
                  <a:gd name="connsiteX65" fmla="*/ 2413221 w 4345388"/>
                  <a:gd name="connsiteY65" fmla="*/ 489006 h 1741336"/>
                  <a:gd name="connsiteX66" fmla="*/ 2449002 w 4345388"/>
                  <a:gd name="connsiteY66" fmla="*/ 477079 h 1741336"/>
                  <a:gd name="connsiteX67" fmla="*/ 2468881 w 4345388"/>
                  <a:gd name="connsiteY67" fmla="*/ 457200 h 1741336"/>
                  <a:gd name="connsiteX68" fmla="*/ 2500686 w 4345388"/>
                  <a:gd name="connsiteY68" fmla="*/ 417444 h 1741336"/>
                  <a:gd name="connsiteX69" fmla="*/ 2512613 w 4345388"/>
                  <a:gd name="connsiteY69" fmla="*/ 405517 h 1741336"/>
                  <a:gd name="connsiteX70" fmla="*/ 2524540 w 4345388"/>
                  <a:gd name="connsiteY70" fmla="*/ 413468 h 1741336"/>
                  <a:gd name="connsiteX71" fmla="*/ 2532491 w 4345388"/>
                  <a:gd name="connsiteY71" fmla="*/ 437322 h 1741336"/>
                  <a:gd name="connsiteX72" fmla="*/ 2540442 w 4345388"/>
                  <a:gd name="connsiteY72" fmla="*/ 457200 h 1741336"/>
                  <a:gd name="connsiteX73" fmla="*/ 2544418 w 4345388"/>
                  <a:gd name="connsiteY73" fmla="*/ 477079 h 1741336"/>
                  <a:gd name="connsiteX74" fmla="*/ 2552369 w 4345388"/>
                  <a:gd name="connsiteY74" fmla="*/ 492981 h 1741336"/>
                  <a:gd name="connsiteX75" fmla="*/ 2560321 w 4345388"/>
                  <a:gd name="connsiteY75" fmla="*/ 512860 h 1741336"/>
                  <a:gd name="connsiteX76" fmla="*/ 2564296 w 4345388"/>
                  <a:gd name="connsiteY76" fmla="*/ 528762 h 1741336"/>
                  <a:gd name="connsiteX77" fmla="*/ 2576223 w 4345388"/>
                  <a:gd name="connsiteY77" fmla="*/ 544665 h 1741336"/>
                  <a:gd name="connsiteX78" fmla="*/ 2592126 w 4345388"/>
                  <a:gd name="connsiteY78" fmla="*/ 568519 h 1741336"/>
                  <a:gd name="connsiteX79" fmla="*/ 2604053 w 4345388"/>
                  <a:gd name="connsiteY79" fmla="*/ 588397 h 1741336"/>
                  <a:gd name="connsiteX80" fmla="*/ 2623931 w 4345388"/>
                  <a:gd name="connsiteY80" fmla="*/ 580446 h 1741336"/>
                  <a:gd name="connsiteX81" fmla="*/ 2643809 w 4345388"/>
                  <a:gd name="connsiteY81" fmla="*/ 552616 h 1741336"/>
                  <a:gd name="connsiteX82" fmla="*/ 2663687 w 4345388"/>
                  <a:gd name="connsiteY82" fmla="*/ 516835 h 1741336"/>
                  <a:gd name="connsiteX83" fmla="*/ 2679590 w 4345388"/>
                  <a:gd name="connsiteY83" fmla="*/ 481054 h 1741336"/>
                  <a:gd name="connsiteX84" fmla="*/ 2683566 w 4345388"/>
                  <a:gd name="connsiteY84" fmla="*/ 469127 h 1741336"/>
                  <a:gd name="connsiteX85" fmla="*/ 2691517 w 4345388"/>
                  <a:gd name="connsiteY85" fmla="*/ 457200 h 1741336"/>
                  <a:gd name="connsiteX86" fmla="*/ 2703444 w 4345388"/>
                  <a:gd name="connsiteY86" fmla="*/ 425395 h 1741336"/>
                  <a:gd name="connsiteX87" fmla="*/ 2711395 w 4345388"/>
                  <a:gd name="connsiteY87" fmla="*/ 409493 h 1741336"/>
                  <a:gd name="connsiteX88" fmla="*/ 2735249 w 4345388"/>
                  <a:gd name="connsiteY88" fmla="*/ 461176 h 1741336"/>
                  <a:gd name="connsiteX89" fmla="*/ 2755127 w 4345388"/>
                  <a:gd name="connsiteY89" fmla="*/ 504908 h 1741336"/>
                  <a:gd name="connsiteX90" fmla="*/ 2771030 w 4345388"/>
                  <a:gd name="connsiteY90" fmla="*/ 556592 h 1741336"/>
                  <a:gd name="connsiteX91" fmla="*/ 2775006 w 4345388"/>
                  <a:gd name="connsiteY91" fmla="*/ 572494 h 1741336"/>
                  <a:gd name="connsiteX92" fmla="*/ 2782957 w 4345388"/>
                  <a:gd name="connsiteY92" fmla="*/ 588397 h 1741336"/>
                  <a:gd name="connsiteX93" fmla="*/ 2802835 w 4345388"/>
                  <a:gd name="connsiteY93" fmla="*/ 624178 h 1741336"/>
                  <a:gd name="connsiteX94" fmla="*/ 2818738 w 4345388"/>
                  <a:gd name="connsiteY94" fmla="*/ 640080 h 1741336"/>
                  <a:gd name="connsiteX95" fmla="*/ 2830665 w 4345388"/>
                  <a:gd name="connsiteY95" fmla="*/ 663934 h 1741336"/>
                  <a:gd name="connsiteX96" fmla="*/ 2834641 w 4345388"/>
                  <a:gd name="connsiteY96" fmla="*/ 679837 h 1741336"/>
                  <a:gd name="connsiteX97" fmla="*/ 2846567 w 4345388"/>
                  <a:gd name="connsiteY97" fmla="*/ 695740 h 1741336"/>
                  <a:gd name="connsiteX98" fmla="*/ 2862470 w 4345388"/>
                  <a:gd name="connsiteY98" fmla="*/ 743447 h 1741336"/>
                  <a:gd name="connsiteX99" fmla="*/ 2866446 w 4345388"/>
                  <a:gd name="connsiteY99" fmla="*/ 759350 h 1741336"/>
                  <a:gd name="connsiteX100" fmla="*/ 2882348 w 4345388"/>
                  <a:gd name="connsiteY100" fmla="*/ 795131 h 1741336"/>
                  <a:gd name="connsiteX101" fmla="*/ 2886324 w 4345388"/>
                  <a:gd name="connsiteY101" fmla="*/ 811034 h 1741336"/>
                  <a:gd name="connsiteX102" fmla="*/ 2898251 w 4345388"/>
                  <a:gd name="connsiteY102" fmla="*/ 834887 h 1741336"/>
                  <a:gd name="connsiteX103" fmla="*/ 2910178 w 4345388"/>
                  <a:gd name="connsiteY103" fmla="*/ 826936 h 1741336"/>
                  <a:gd name="connsiteX104" fmla="*/ 2949934 w 4345388"/>
                  <a:gd name="connsiteY104" fmla="*/ 751399 h 1741336"/>
                  <a:gd name="connsiteX105" fmla="*/ 2957886 w 4345388"/>
                  <a:gd name="connsiteY105" fmla="*/ 703691 h 1741336"/>
                  <a:gd name="connsiteX106" fmla="*/ 2977764 w 4345388"/>
                  <a:gd name="connsiteY106" fmla="*/ 663934 h 1741336"/>
                  <a:gd name="connsiteX107" fmla="*/ 2981740 w 4345388"/>
                  <a:gd name="connsiteY107" fmla="*/ 620202 h 1741336"/>
                  <a:gd name="connsiteX108" fmla="*/ 3005594 w 4345388"/>
                  <a:gd name="connsiteY108" fmla="*/ 576470 h 1741336"/>
                  <a:gd name="connsiteX109" fmla="*/ 3025472 w 4345388"/>
                  <a:gd name="connsiteY109" fmla="*/ 500933 h 1741336"/>
                  <a:gd name="connsiteX110" fmla="*/ 3041374 w 4345388"/>
                  <a:gd name="connsiteY110" fmla="*/ 421420 h 1741336"/>
                  <a:gd name="connsiteX111" fmla="*/ 3049326 w 4345388"/>
                  <a:gd name="connsiteY111" fmla="*/ 405517 h 1741336"/>
                  <a:gd name="connsiteX112" fmla="*/ 3061253 w 4345388"/>
                  <a:gd name="connsiteY112" fmla="*/ 365760 h 1741336"/>
                  <a:gd name="connsiteX113" fmla="*/ 3085107 w 4345388"/>
                  <a:gd name="connsiteY113" fmla="*/ 310101 h 1741336"/>
                  <a:gd name="connsiteX114" fmla="*/ 3101009 w 4345388"/>
                  <a:gd name="connsiteY114" fmla="*/ 349858 h 1741336"/>
                  <a:gd name="connsiteX115" fmla="*/ 3104985 w 4345388"/>
                  <a:gd name="connsiteY115" fmla="*/ 373712 h 1741336"/>
                  <a:gd name="connsiteX116" fmla="*/ 3116912 w 4345388"/>
                  <a:gd name="connsiteY116" fmla="*/ 429371 h 1741336"/>
                  <a:gd name="connsiteX117" fmla="*/ 3136790 w 4345388"/>
                  <a:gd name="connsiteY117" fmla="*/ 489006 h 1741336"/>
                  <a:gd name="connsiteX118" fmla="*/ 3180522 w 4345388"/>
                  <a:gd name="connsiteY118" fmla="*/ 652007 h 1741336"/>
                  <a:gd name="connsiteX119" fmla="*/ 3196425 w 4345388"/>
                  <a:gd name="connsiteY119" fmla="*/ 703691 h 1741336"/>
                  <a:gd name="connsiteX120" fmla="*/ 3220279 w 4345388"/>
                  <a:gd name="connsiteY120" fmla="*/ 807058 h 1741336"/>
                  <a:gd name="connsiteX121" fmla="*/ 3248108 w 4345388"/>
                  <a:gd name="connsiteY121" fmla="*/ 898498 h 1741336"/>
                  <a:gd name="connsiteX122" fmla="*/ 3252084 w 4345388"/>
                  <a:gd name="connsiteY122" fmla="*/ 926327 h 1741336"/>
                  <a:gd name="connsiteX123" fmla="*/ 3267987 w 4345388"/>
                  <a:gd name="connsiteY123" fmla="*/ 966084 h 1741336"/>
                  <a:gd name="connsiteX124" fmla="*/ 3271962 w 4345388"/>
                  <a:gd name="connsiteY124" fmla="*/ 978011 h 1741336"/>
                  <a:gd name="connsiteX125" fmla="*/ 3283889 w 4345388"/>
                  <a:gd name="connsiteY125" fmla="*/ 981987 h 1741336"/>
                  <a:gd name="connsiteX126" fmla="*/ 3291841 w 4345388"/>
                  <a:gd name="connsiteY126" fmla="*/ 974035 h 1741336"/>
                  <a:gd name="connsiteX127" fmla="*/ 3307743 w 4345388"/>
                  <a:gd name="connsiteY127" fmla="*/ 942230 h 1741336"/>
                  <a:gd name="connsiteX128" fmla="*/ 3315694 w 4345388"/>
                  <a:gd name="connsiteY128" fmla="*/ 918376 h 1741336"/>
                  <a:gd name="connsiteX129" fmla="*/ 3335573 w 4345388"/>
                  <a:gd name="connsiteY129" fmla="*/ 950181 h 1741336"/>
                  <a:gd name="connsiteX130" fmla="*/ 3367378 w 4345388"/>
                  <a:gd name="connsiteY130" fmla="*/ 1021743 h 1741336"/>
                  <a:gd name="connsiteX131" fmla="*/ 3399183 w 4345388"/>
                  <a:gd name="connsiteY131" fmla="*/ 1077402 h 1741336"/>
                  <a:gd name="connsiteX132" fmla="*/ 3415086 w 4345388"/>
                  <a:gd name="connsiteY132" fmla="*/ 1073427 h 1741336"/>
                  <a:gd name="connsiteX133" fmla="*/ 3430988 w 4345388"/>
                  <a:gd name="connsiteY133" fmla="*/ 1045597 h 1741336"/>
                  <a:gd name="connsiteX134" fmla="*/ 3454842 w 4345388"/>
                  <a:gd name="connsiteY134" fmla="*/ 993914 h 1741336"/>
                  <a:gd name="connsiteX135" fmla="*/ 3478696 w 4345388"/>
                  <a:gd name="connsiteY135" fmla="*/ 942230 h 1741336"/>
                  <a:gd name="connsiteX136" fmla="*/ 3490623 w 4345388"/>
                  <a:gd name="connsiteY136" fmla="*/ 938254 h 1741336"/>
                  <a:gd name="connsiteX137" fmla="*/ 3522428 w 4345388"/>
                  <a:gd name="connsiteY137" fmla="*/ 981987 h 1741336"/>
                  <a:gd name="connsiteX138" fmla="*/ 3538331 w 4345388"/>
                  <a:gd name="connsiteY138" fmla="*/ 1001865 h 1741336"/>
                  <a:gd name="connsiteX139" fmla="*/ 3582063 w 4345388"/>
                  <a:gd name="connsiteY139" fmla="*/ 1085354 h 1741336"/>
                  <a:gd name="connsiteX140" fmla="*/ 3609893 w 4345388"/>
                  <a:gd name="connsiteY140" fmla="*/ 1137037 h 1741336"/>
                  <a:gd name="connsiteX141" fmla="*/ 3629771 w 4345388"/>
                  <a:gd name="connsiteY141" fmla="*/ 1184745 h 1741336"/>
                  <a:gd name="connsiteX142" fmla="*/ 3641698 w 4345388"/>
                  <a:gd name="connsiteY142" fmla="*/ 1200647 h 1741336"/>
                  <a:gd name="connsiteX143" fmla="*/ 3653625 w 4345388"/>
                  <a:gd name="connsiteY143" fmla="*/ 1228477 h 1741336"/>
                  <a:gd name="connsiteX144" fmla="*/ 3665552 w 4345388"/>
                  <a:gd name="connsiteY144" fmla="*/ 1216550 h 1741336"/>
                  <a:gd name="connsiteX145" fmla="*/ 3721211 w 4345388"/>
                  <a:gd name="connsiteY145" fmla="*/ 1045597 h 1741336"/>
                  <a:gd name="connsiteX146" fmla="*/ 3768919 w 4345388"/>
                  <a:gd name="connsiteY146" fmla="*/ 882595 h 1741336"/>
                  <a:gd name="connsiteX147" fmla="*/ 3776870 w 4345388"/>
                  <a:gd name="connsiteY147" fmla="*/ 830912 h 1741336"/>
                  <a:gd name="connsiteX148" fmla="*/ 3792773 w 4345388"/>
                  <a:gd name="connsiteY148" fmla="*/ 795131 h 1741336"/>
                  <a:gd name="connsiteX149" fmla="*/ 3800724 w 4345388"/>
                  <a:gd name="connsiteY149" fmla="*/ 771277 h 1741336"/>
                  <a:gd name="connsiteX150" fmla="*/ 3808675 w 4345388"/>
                  <a:gd name="connsiteY150" fmla="*/ 735496 h 1741336"/>
                  <a:gd name="connsiteX151" fmla="*/ 3824578 w 4345388"/>
                  <a:gd name="connsiteY151" fmla="*/ 711642 h 1741336"/>
                  <a:gd name="connsiteX152" fmla="*/ 3828554 w 4345388"/>
                  <a:gd name="connsiteY152" fmla="*/ 723569 h 1741336"/>
                  <a:gd name="connsiteX153" fmla="*/ 3836505 w 4345388"/>
                  <a:gd name="connsiteY153" fmla="*/ 735496 h 1741336"/>
                  <a:gd name="connsiteX154" fmla="*/ 3840481 w 4345388"/>
                  <a:gd name="connsiteY154" fmla="*/ 763326 h 1741336"/>
                  <a:gd name="connsiteX155" fmla="*/ 3884213 w 4345388"/>
                  <a:gd name="connsiteY155" fmla="*/ 926327 h 1741336"/>
                  <a:gd name="connsiteX156" fmla="*/ 3896140 w 4345388"/>
                  <a:gd name="connsiteY156" fmla="*/ 958133 h 1741336"/>
                  <a:gd name="connsiteX157" fmla="*/ 3904091 w 4345388"/>
                  <a:gd name="connsiteY157" fmla="*/ 997889 h 1741336"/>
                  <a:gd name="connsiteX158" fmla="*/ 3916018 w 4345388"/>
                  <a:gd name="connsiteY158" fmla="*/ 1049573 h 1741336"/>
                  <a:gd name="connsiteX159" fmla="*/ 3947823 w 4345388"/>
                  <a:gd name="connsiteY159" fmla="*/ 1152940 h 1741336"/>
                  <a:gd name="connsiteX160" fmla="*/ 3959750 w 4345388"/>
                  <a:gd name="connsiteY160" fmla="*/ 1172818 h 1741336"/>
                  <a:gd name="connsiteX161" fmla="*/ 3971677 w 4345388"/>
                  <a:gd name="connsiteY161" fmla="*/ 1220526 h 1741336"/>
                  <a:gd name="connsiteX162" fmla="*/ 3995531 w 4345388"/>
                  <a:gd name="connsiteY162" fmla="*/ 1327868 h 1741336"/>
                  <a:gd name="connsiteX163" fmla="*/ 4023361 w 4345388"/>
                  <a:gd name="connsiteY163" fmla="*/ 1363649 h 1741336"/>
                  <a:gd name="connsiteX164" fmla="*/ 4031312 w 4345388"/>
                  <a:gd name="connsiteY164" fmla="*/ 1375576 h 1741336"/>
                  <a:gd name="connsiteX165" fmla="*/ 4043239 w 4345388"/>
                  <a:gd name="connsiteY165" fmla="*/ 1399430 h 1741336"/>
                  <a:gd name="connsiteX166" fmla="*/ 4055166 w 4345388"/>
                  <a:gd name="connsiteY166" fmla="*/ 1403406 h 1741336"/>
                  <a:gd name="connsiteX167" fmla="*/ 4082995 w 4345388"/>
                  <a:gd name="connsiteY167" fmla="*/ 1411357 h 1741336"/>
                  <a:gd name="connsiteX168" fmla="*/ 4114801 w 4345388"/>
                  <a:gd name="connsiteY168" fmla="*/ 1415333 h 1741336"/>
                  <a:gd name="connsiteX169" fmla="*/ 4130703 w 4345388"/>
                  <a:gd name="connsiteY169" fmla="*/ 1419308 h 1741336"/>
                  <a:gd name="connsiteX170" fmla="*/ 4154557 w 4345388"/>
                  <a:gd name="connsiteY170" fmla="*/ 1411357 h 1741336"/>
                  <a:gd name="connsiteX171" fmla="*/ 4166484 w 4345388"/>
                  <a:gd name="connsiteY171" fmla="*/ 1399430 h 1741336"/>
                  <a:gd name="connsiteX172" fmla="*/ 4198289 w 4345388"/>
                  <a:gd name="connsiteY172" fmla="*/ 1347747 h 1741336"/>
                  <a:gd name="connsiteX173" fmla="*/ 4234070 w 4345388"/>
                  <a:gd name="connsiteY173" fmla="*/ 1351722 h 1741336"/>
                  <a:gd name="connsiteX174" fmla="*/ 4257924 w 4345388"/>
                  <a:gd name="connsiteY174" fmla="*/ 1371600 h 1741336"/>
                  <a:gd name="connsiteX175" fmla="*/ 4273827 w 4345388"/>
                  <a:gd name="connsiteY175" fmla="*/ 1383527 h 1741336"/>
                  <a:gd name="connsiteX176" fmla="*/ 4313583 w 4345388"/>
                  <a:gd name="connsiteY176" fmla="*/ 1419308 h 1741336"/>
                  <a:gd name="connsiteX177" fmla="*/ 4325510 w 4345388"/>
                  <a:gd name="connsiteY177" fmla="*/ 1439187 h 1741336"/>
                  <a:gd name="connsiteX178" fmla="*/ 4337437 w 4345388"/>
                  <a:gd name="connsiteY178" fmla="*/ 1467016 h 1741336"/>
                  <a:gd name="connsiteX179" fmla="*/ 4345388 w 4345388"/>
                  <a:gd name="connsiteY179" fmla="*/ 1486894 h 1741336"/>
                  <a:gd name="connsiteX0" fmla="*/ 0 w 4345388"/>
                  <a:gd name="connsiteY0" fmla="*/ 1741336 h 1747736"/>
                  <a:gd name="connsiteX1" fmla="*/ 1661823 w 4345388"/>
                  <a:gd name="connsiteY1" fmla="*/ 1733385 h 1747736"/>
                  <a:gd name="connsiteX2" fmla="*/ 1713507 w 4345388"/>
                  <a:gd name="connsiteY2" fmla="*/ 1570383 h 1747736"/>
                  <a:gd name="connsiteX3" fmla="*/ 1721458 w 4345388"/>
                  <a:gd name="connsiteY3" fmla="*/ 1542554 h 1747736"/>
                  <a:gd name="connsiteX4" fmla="*/ 1725434 w 4345388"/>
                  <a:gd name="connsiteY4" fmla="*/ 1510748 h 1747736"/>
                  <a:gd name="connsiteX5" fmla="*/ 1733385 w 4345388"/>
                  <a:gd name="connsiteY5" fmla="*/ 1439187 h 1747736"/>
                  <a:gd name="connsiteX6" fmla="*/ 1741336 w 4345388"/>
                  <a:gd name="connsiteY6" fmla="*/ 1407381 h 1747736"/>
                  <a:gd name="connsiteX7" fmla="*/ 1745312 w 4345388"/>
                  <a:gd name="connsiteY7" fmla="*/ 1284136 h 1747736"/>
                  <a:gd name="connsiteX8" fmla="*/ 1749287 w 4345388"/>
                  <a:gd name="connsiteY8" fmla="*/ 1264258 h 1747736"/>
                  <a:gd name="connsiteX9" fmla="*/ 1765190 w 4345388"/>
                  <a:gd name="connsiteY9" fmla="*/ 1204623 h 1747736"/>
                  <a:gd name="connsiteX10" fmla="*/ 1777117 w 4345388"/>
                  <a:gd name="connsiteY10" fmla="*/ 1164867 h 1747736"/>
                  <a:gd name="connsiteX11" fmla="*/ 1789044 w 4345388"/>
                  <a:gd name="connsiteY11" fmla="*/ 1109207 h 1747736"/>
                  <a:gd name="connsiteX12" fmla="*/ 1804947 w 4345388"/>
                  <a:gd name="connsiteY12" fmla="*/ 1041621 h 1747736"/>
                  <a:gd name="connsiteX13" fmla="*/ 1816874 w 4345388"/>
                  <a:gd name="connsiteY13" fmla="*/ 1009816 h 1747736"/>
                  <a:gd name="connsiteX14" fmla="*/ 1828801 w 4345388"/>
                  <a:gd name="connsiteY14" fmla="*/ 978011 h 1747736"/>
                  <a:gd name="connsiteX15" fmla="*/ 1844703 w 4345388"/>
                  <a:gd name="connsiteY15" fmla="*/ 950181 h 1747736"/>
                  <a:gd name="connsiteX16" fmla="*/ 1848679 w 4345388"/>
                  <a:gd name="connsiteY16" fmla="*/ 934279 h 1747736"/>
                  <a:gd name="connsiteX17" fmla="*/ 1856630 w 4345388"/>
                  <a:gd name="connsiteY17" fmla="*/ 918376 h 1747736"/>
                  <a:gd name="connsiteX18" fmla="*/ 1864581 w 4345388"/>
                  <a:gd name="connsiteY18" fmla="*/ 894522 h 1747736"/>
                  <a:gd name="connsiteX19" fmla="*/ 1876508 w 4345388"/>
                  <a:gd name="connsiteY19" fmla="*/ 870668 h 1747736"/>
                  <a:gd name="connsiteX20" fmla="*/ 1884460 w 4345388"/>
                  <a:gd name="connsiteY20" fmla="*/ 826936 h 1747736"/>
                  <a:gd name="connsiteX21" fmla="*/ 1900362 w 4345388"/>
                  <a:gd name="connsiteY21" fmla="*/ 775253 h 1747736"/>
                  <a:gd name="connsiteX22" fmla="*/ 1904338 w 4345388"/>
                  <a:gd name="connsiteY22" fmla="*/ 739472 h 1747736"/>
                  <a:gd name="connsiteX23" fmla="*/ 1916265 w 4345388"/>
                  <a:gd name="connsiteY23" fmla="*/ 608275 h 1747736"/>
                  <a:gd name="connsiteX24" fmla="*/ 1924216 w 4345388"/>
                  <a:gd name="connsiteY24" fmla="*/ 548640 h 1747736"/>
                  <a:gd name="connsiteX25" fmla="*/ 1940119 w 4345388"/>
                  <a:gd name="connsiteY25" fmla="*/ 492981 h 1747736"/>
                  <a:gd name="connsiteX26" fmla="*/ 1956021 w 4345388"/>
                  <a:gd name="connsiteY26" fmla="*/ 441298 h 1747736"/>
                  <a:gd name="connsiteX27" fmla="*/ 1959997 w 4345388"/>
                  <a:gd name="connsiteY27" fmla="*/ 417444 h 1747736"/>
                  <a:gd name="connsiteX28" fmla="*/ 1963973 w 4345388"/>
                  <a:gd name="connsiteY28" fmla="*/ 405517 h 1747736"/>
                  <a:gd name="connsiteX29" fmla="*/ 1967948 w 4345388"/>
                  <a:gd name="connsiteY29" fmla="*/ 357809 h 1747736"/>
                  <a:gd name="connsiteX30" fmla="*/ 1979875 w 4345388"/>
                  <a:gd name="connsiteY30" fmla="*/ 294199 h 1747736"/>
                  <a:gd name="connsiteX31" fmla="*/ 1987827 w 4345388"/>
                  <a:gd name="connsiteY31" fmla="*/ 214686 h 1747736"/>
                  <a:gd name="connsiteX32" fmla="*/ 1995778 w 4345388"/>
                  <a:gd name="connsiteY32" fmla="*/ 182880 h 1747736"/>
                  <a:gd name="connsiteX33" fmla="*/ 1999754 w 4345388"/>
                  <a:gd name="connsiteY33" fmla="*/ 163002 h 1747736"/>
                  <a:gd name="connsiteX34" fmla="*/ 2003729 w 4345388"/>
                  <a:gd name="connsiteY34" fmla="*/ 123246 h 1747736"/>
                  <a:gd name="connsiteX35" fmla="*/ 2015656 w 4345388"/>
                  <a:gd name="connsiteY35" fmla="*/ 79514 h 1747736"/>
                  <a:gd name="connsiteX36" fmla="*/ 2023607 w 4345388"/>
                  <a:gd name="connsiteY36" fmla="*/ 59635 h 1747736"/>
                  <a:gd name="connsiteX37" fmla="*/ 2055413 w 4345388"/>
                  <a:gd name="connsiteY37" fmla="*/ 3976 h 1747736"/>
                  <a:gd name="connsiteX38" fmla="*/ 2075291 w 4345388"/>
                  <a:gd name="connsiteY38" fmla="*/ 0 h 1747736"/>
                  <a:gd name="connsiteX39" fmla="*/ 2083242 w 4345388"/>
                  <a:gd name="connsiteY39" fmla="*/ 15903 h 1747736"/>
                  <a:gd name="connsiteX40" fmla="*/ 2087218 w 4345388"/>
                  <a:gd name="connsiteY40" fmla="*/ 31806 h 1747736"/>
                  <a:gd name="connsiteX41" fmla="*/ 2099145 w 4345388"/>
                  <a:gd name="connsiteY41" fmla="*/ 79514 h 1747736"/>
                  <a:gd name="connsiteX42" fmla="*/ 2103121 w 4345388"/>
                  <a:gd name="connsiteY42" fmla="*/ 123246 h 1747736"/>
                  <a:gd name="connsiteX43" fmla="*/ 2115047 w 4345388"/>
                  <a:gd name="connsiteY43" fmla="*/ 186856 h 1747736"/>
                  <a:gd name="connsiteX44" fmla="*/ 2119023 w 4345388"/>
                  <a:gd name="connsiteY44" fmla="*/ 198783 h 1747736"/>
                  <a:gd name="connsiteX45" fmla="*/ 2134926 w 4345388"/>
                  <a:gd name="connsiteY45" fmla="*/ 250467 h 1747736"/>
                  <a:gd name="connsiteX46" fmla="*/ 2138901 w 4345388"/>
                  <a:gd name="connsiteY46" fmla="*/ 262394 h 1747736"/>
                  <a:gd name="connsiteX47" fmla="*/ 2142877 w 4345388"/>
                  <a:gd name="connsiteY47" fmla="*/ 286247 h 1747736"/>
                  <a:gd name="connsiteX48" fmla="*/ 2146853 w 4345388"/>
                  <a:gd name="connsiteY48" fmla="*/ 318053 h 1747736"/>
                  <a:gd name="connsiteX49" fmla="*/ 2158780 w 4345388"/>
                  <a:gd name="connsiteY49" fmla="*/ 353834 h 1747736"/>
                  <a:gd name="connsiteX50" fmla="*/ 2170707 w 4345388"/>
                  <a:gd name="connsiteY50" fmla="*/ 377687 h 1747736"/>
                  <a:gd name="connsiteX51" fmla="*/ 2182634 w 4345388"/>
                  <a:gd name="connsiteY51" fmla="*/ 381663 h 1747736"/>
                  <a:gd name="connsiteX52" fmla="*/ 2274074 w 4345388"/>
                  <a:gd name="connsiteY52" fmla="*/ 377687 h 1747736"/>
                  <a:gd name="connsiteX53" fmla="*/ 2289976 w 4345388"/>
                  <a:gd name="connsiteY53" fmla="*/ 365760 h 1747736"/>
                  <a:gd name="connsiteX54" fmla="*/ 2313830 w 4345388"/>
                  <a:gd name="connsiteY54" fmla="*/ 345882 h 1747736"/>
                  <a:gd name="connsiteX55" fmla="*/ 2337684 w 4345388"/>
                  <a:gd name="connsiteY55" fmla="*/ 314077 h 1747736"/>
                  <a:gd name="connsiteX56" fmla="*/ 2345635 w 4345388"/>
                  <a:gd name="connsiteY56" fmla="*/ 290223 h 1747736"/>
                  <a:gd name="connsiteX57" fmla="*/ 2361538 w 4345388"/>
                  <a:gd name="connsiteY57" fmla="*/ 258418 h 1747736"/>
                  <a:gd name="connsiteX58" fmla="*/ 2365514 w 4345388"/>
                  <a:gd name="connsiteY58" fmla="*/ 242515 h 1747736"/>
                  <a:gd name="connsiteX59" fmla="*/ 2373465 w 4345388"/>
                  <a:gd name="connsiteY59" fmla="*/ 222637 h 1747736"/>
                  <a:gd name="connsiteX60" fmla="*/ 2377441 w 4345388"/>
                  <a:gd name="connsiteY60" fmla="*/ 210710 h 1747736"/>
                  <a:gd name="connsiteX61" fmla="*/ 2381416 w 4345388"/>
                  <a:gd name="connsiteY61" fmla="*/ 421420 h 1747736"/>
                  <a:gd name="connsiteX62" fmla="*/ 2385392 w 4345388"/>
                  <a:gd name="connsiteY62" fmla="*/ 441298 h 1747736"/>
                  <a:gd name="connsiteX63" fmla="*/ 2393343 w 4345388"/>
                  <a:gd name="connsiteY63" fmla="*/ 453225 h 1747736"/>
                  <a:gd name="connsiteX64" fmla="*/ 2413221 w 4345388"/>
                  <a:gd name="connsiteY64" fmla="*/ 489006 h 1747736"/>
                  <a:gd name="connsiteX65" fmla="*/ 2449002 w 4345388"/>
                  <a:gd name="connsiteY65" fmla="*/ 477079 h 1747736"/>
                  <a:gd name="connsiteX66" fmla="*/ 2468881 w 4345388"/>
                  <a:gd name="connsiteY66" fmla="*/ 457200 h 1747736"/>
                  <a:gd name="connsiteX67" fmla="*/ 2500686 w 4345388"/>
                  <a:gd name="connsiteY67" fmla="*/ 417444 h 1747736"/>
                  <a:gd name="connsiteX68" fmla="*/ 2512613 w 4345388"/>
                  <a:gd name="connsiteY68" fmla="*/ 405517 h 1747736"/>
                  <a:gd name="connsiteX69" fmla="*/ 2524540 w 4345388"/>
                  <a:gd name="connsiteY69" fmla="*/ 413468 h 1747736"/>
                  <a:gd name="connsiteX70" fmla="*/ 2532491 w 4345388"/>
                  <a:gd name="connsiteY70" fmla="*/ 437322 h 1747736"/>
                  <a:gd name="connsiteX71" fmla="*/ 2540442 w 4345388"/>
                  <a:gd name="connsiteY71" fmla="*/ 457200 h 1747736"/>
                  <a:gd name="connsiteX72" fmla="*/ 2544418 w 4345388"/>
                  <a:gd name="connsiteY72" fmla="*/ 477079 h 1747736"/>
                  <a:gd name="connsiteX73" fmla="*/ 2552369 w 4345388"/>
                  <a:gd name="connsiteY73" fmla="*/ 492981 h 1747736"/>
                  <a:gd name="connsiteX74" fmla="*/ 2560321 w 4345388"/>
                  <a:gd name="connsiteY74" fmla="*/ 512860 h 1747736"/>
                  <a:gd name="connsiteX75" fmla="*/ 2564296 w 4345388"/>
                  <a:gd name="connsiteY75" fmla="*/ 528762 h 1747736"/>
                  <a:gd name="connsiteX76" fmla="*/ 2576223 w 4345388"/>
                  <a:gd name="connsiteY76" fmla="*/ 544665 h 1747736"/>
                  <a:gd name="connsiteX77" fmla="*/ 2592126 w 4345388"/>
                  <a:gd name="connsiteY77" fmla="*/ 568519 h 1747736"/>
                  <a:gd name="connsiteX78" fmla="*/ 2604053 w 4345388"/>
                  <a:gd name="connsiteY78" fmla="*/ 588397 h 1747736"/>
                  <a:gd name="connsiteX79" fmla="*/ 2623931 w 4345388"/>
                  <a:gd name="connsiteY79" fmla="*/ 580446 h 1747736"/>
                  <a:gd name="connsiteX80" fmla="*/ 2643809 w 4345388"/>
                  <a:gd name="connsiteY80" fmla="*/ 552616 h 1747736"/>
                  <a:gd name="connsiteX81" fmla="*/ 2663687 w 4345388"/>
                  <a:gd name="connsiteY81" fmla="*/ 516835 h 1747736"/>
                  <a:gd name="connsiteX82" fmla="*/ 2679590 w 4345388"/>
                  <a:gd name="connsiteY82" fmla="*/ 481054 h 1747736"/>
                  <a:gd name="connsiteX83" fmla="*/ 2683566 w 4345388"/>
                  <a:gd name="connsiteY83" fmla="*/ 469127 h 1747736"/>
                  <a:gd name="connsiteX84" fmla="*/ 2691517 w 4345388"/>
                  <a:gd name="connsiteY84" fmla="*/ 457200 h 1747736"/>
                  <a:gd name="connsiteX85" fmla="*/ 2703444 w 4345388"/>
                  <a:gd name="connsiteY85" fmla="*/ 425395 h 1747736"/>
                  <a:gd name="connsiteX86" fmla="*/ 2711395 w 4345388"/>
                  <a:gd name="connsiteY86" fmla="*/ 409493 h 1747736"/>
                  <a:gd name="connsiteX87" fmla="*/ 2735249 w 4345388"/>
                  <a:gd name="connsiteY87" fmla="*/ 461176 h 1747736"/>
                  <a:gd name="connsiteX88" fmla="*/ 2755127 w 4345388"/>
                  <a:gd name="connsiteY88" fmla="*/ 504908 h 1747736"/>
                  <a:gd name="connsiteX89" fmla="*/ 2771030 w 4345388"/>
                  <a:gd name="connsiteY89" fmla="*/ 556592 h 1747736"/>
                  <a:gd name="connsiteX90" fmla="*/ 2775006 w 4345388"/>
                  <a:gd name="connsiteY90" fmla="*/ 572494 h 1747736"/>
                  <a:gd name="connsiteX91" fmla="*/ 2782957 w 4345388"/>
                  <a:gd name="connsiteY91" fmla="*/ 588397 h 1747736"/>
                  <a:gd name="connsiteX92" fmla="*/ 2802835 w 4345388"/>
                  <a:gd name="connsiteY92" fmla="*/ 624178 h 1747736"/>
                  <a:gd name="connsiteX93" fmla="*/ 2818738 w 4345388"/>
                  <a:gd name="connsiteY93" fmla="*/ 640080 h 1747736"/>
                  <a:gd name="connsiteX94" fmla="*/ 2830665 w 4345388"/>
                  <a:gd name="connsiteY94" fmla="*/ 663934 h 1747736"/>
                  <a:gd name="connsiteX95" fmla="*/ 2834641 w 4345388"/>
                  <a:gd name="connsiteY95" fmla="*/ 679837 h 1747736"/>
                  <a:gd name="connsiteX96" fmla="*/ 2846567 w 4345388"/>
                  <a:gd name="connsiteY96" fmla="*/ 695740 h 1747736"/>
                  <a:gd name="connsiteX97" fmla="*/ 2862470 w 4345388"/>
                  <a:gd name="connsiteY97" fmla="*/ 743447 h 1747736"/>
                  <a:gd name="connsiteX98" fmla="*/ 2866446 w 4345388"/>
                  <a:gd name="connsiteY98" fmla="*/ 759350 h 1747736"/>
                  <a:gd name="connsiteX99" fmla="*/ 2882348 w 4345388"/>
                  <a:gd name="connsiteY99" fmla="*/ 795131 h 1747736"/>
                  <a:gd name="connsiteX100" fmla="*/ 2886324 w 4345388"/>
                  <a:gd name="connsiteY100" fmla="*/ 811034 h 1747736"/>
                  <a:gd name="connsiteX101" fmla="*/ 2898251 w 4345388"/>
                  <a:gd name="connsiteY101" fmla="*/ 834887 h 1747736"/>
                  <a:gd name="connsiteX102" fmla="*/ 2910178 w 4345388"/>
                  <a:gd name="connsiteY102" fmla="*/ 826936 h 1747736"/>
                  <a:gd name="connsiteX103" fmla="*/ 2949934 w 4345388"/>
                  <a:gd name="connsiteY103" fmla="*/ 751399 h 1747736"/>
                  <a:gd name="connsiteX104" fmla="*/ 2957886 w 4345388"/>
                  <a:gd name="connsiteY104" fmla="*/ 703691 h 1747736"/>
                  <a:gd name="connsiteX105" fmla="*/ 2977764 w 4345388"/>
                  <a:gd name="connsiteY105" fmla="*/ 663934 h 1747736"/>
                  <a:gd name="connsiteX106" fmla="*/ 2981740 w 4345388"/>
                  <a:gd name="connsiteY106" fmla="*/ 620202 h 1747736"/>
                  <a:gd name="connsiteX107" fmla="*/ 3005594 w 4345388"/>
                  <a:gd name="connsiteY107" fmla="*/ 576470 h 1747736"/>
                  <a:gd name="connsiteX108" fmla="*/ 3025472 w 4345388"/>
                  <a:gd name="connsiteY108" fmla="*/ 500933 h 1747736"/>
                  <a:gd name="connsiteX109" fmla="*/ 3041374 w 4345388"/>
                  <a:gd name="connsiteY109" fmla="*/ 421420 h 1747736"/>
                  <a:gd name="connsiteX110" fmla="*/ 3049326 w 4345388"/>
                  <a:gd name="connsiteY110" fmla="*/ 405517 h 1747736"/>
                  <a:gd name="connsiteX111" fmla="*/ 3061253 w 4345388"/>
                  <a:gd name="connsiteY111" fmla="*/ 365760 h 1747736"/>
                  <a:gd name="connsiteX112" fmla="*/ 3085107 w 4345388"/>
                  <a:gd name="connsiteY112" fmla="*/ 310101 h 1747736"/>
                  <a:gd name="connsiteX113" fmla="*/ 3101009 w 4345388"/>
                  <a:gd name="connsiteY113" fmla="*/ 349858 h 1747736"/>
                  <a:gd name="connsiteX114" fmla="*/ 3104985 w 4345388"/>
                  <a:gd name="connsiteY114" fmla="*/ 373712 h 1747736"/>
                  <a:gd name="connsiteX115" fmla="*/ 3116912 w 4345388"/>
                  <a:gd name="connsiteY115" fmla="*/ 429371 h 1747736"/>
                  <a:gd name="connsiteX116" fmla="*/ 3136790 w 4345388"/>
                  <a:gd name="connsiteY116" fmla="*/ 489006 h 1747736"/>
                  <a:gd name="connsiteX117" fmla="*/ 3180522 w 4345388"/>
                  <a:gd name="connsiteY117" fmla="*/ 652007 h 1747736"/>
                  <a:gd name="connsiteX118" fmla="*/ 3196425 w 4345388"/>
                  <a:gd name="connsiteY118" fmla="*/ 703691 h 1747736"/>
                  <a:gd name="connsiteX119" fmla="*/ 3220279 w 4345388"/>
                  <a:gd name="connsiteY119" fmla="*/ 807058 h 1747736"/>
                  <a:gd name="connsiteX120" fmla="*/ 3248108 w 4345388"/>
                  <a:gd name="connsiteY120" fmla="*/ 898498 h 1747736"/>
                  <a:gd name="connsiteX121" fmla="*/ 3252084 w 4345388"/>
                  <a:gd name="connsiteY121" fmla="*/ 926327 h 1747736"/>
                  <a:gd name="connsiteX122" fmla="*/ 3267987 w 4345388"/>
                  <a:gd name="connsiteY122" fmla="*/ 966084 h 1747736"/>
                  <a:gd name="connsiteX123" fmla="*/ 3271962 w 4345388"/>
                  <a:gd name="connsiteY123" fmla="*/ 978011 h 1747736"/>
                  <a:gd name="connsiteX124" fmla="*/ 3283889 w 4345388"/>
                  <a:gd name="connsiteY124" fmla="*/ 981987 h 1747736"/>
                  <a:gd name="connsiteX125" fmla="*/ 3291841 w 4345388"/>
                  <a:gd name="connsiteY125" fmla="*/ 974035 h 1747736"/>
                  <a:gd name="connsiteX126" fmla="*/ 3307743 w 4345388"/>
                  <a:gd name="connsiteY126" fmla="*/ 942230 h 1747736"/>
                  <a:gd name="connsiteX127" fmla="*/ 3315694 w 4345388"/>
                  <a:gd name="connsiteY127" fmla="*/ 918376 h 1747736"/>
                  <a:gd name="connsiteX128" fmla="*/ 3335573 w 4345388"/>
                  <a:gd name="connsiteY128" fmla="*/ 950181 h 1747736"/>
                  <a:gd name="connsiteX129" fmla="*/ 3367378 w 4345388"/>
                  <a:gd name="connsiteY129" fmla="*/ 1021743 h 1747736"/>
                  <a:gd name="connsiteX130" fmla="*/ 3399183 w 4345388"/>
                  <a:gd name="connsiteY130" fmla="*/ 1077402 h 1747736"/>
                  <a:gd name="connsiteX131" fmla="*/ 3415086 w 4345388"/>
                  <a:gd name="connsiteY131" fmla="*/ 1073427 h 1747736"/>
                  <a:gd name="connsiteX132" fmla="*/ 3430988 w 4345388"/>
                  <a:gd name="connsiteY132" fmla="*/ 1045597 h 1747736"/>
                  <a:gd name="connsiteX133" fmla="*/ 3454842 w 4345388"/>
                  <a:gd name="connsiteY133" fmla="*/ 993914 h 1747736"/>
                  <a:gd name="connsiteX134" fmla="*/ 3478696 w 4345388"/>
                  <a:gd name="connsiteY134" fmla="*/ 942230 h 1747736"/>
                  <a:gd name="connsiteX135" fmla="*/ 3490623 w 4345388"/>
                  <a:gd name="connsiteY135" fmla="*/ 938254 h 1747736"/>
                  <a:gd name="connsiteX136" fmla="*/ 3522428 w 4345388"/>
                  <a:gd name="connsiteY136" fmla="*/ 981987 h 1747736"/>
                  <a:gd name="connsiteX137" fmla="*/ 3538331 w 4345388"/>
                  <a:gd name="connsiteY137" fmla="*/ 1001865 h 1747736"/>
                  <a:gd name="connsiteX138" fmla="*/ 3582063 w 4345388"/>
                  <a:gd name="connsiteY138" fmla="*/ 1085354 h 1747736"/>
                  <a:gd name="connsiteX139" fmla="*/ 3609893 w 4345388"/>
                  <a:gd name="connsiteY139" fmla="*/ 1137037 h 1747736"/>
                  <a:gd name="connsiteX140" fmla="*/ 3629771 w 4345388"/>
                  <a:gd name="connsiteY140" fmla="*/ 1184745 h 1747736"/>
                  <a:gd name="connsiteX141" fmla="*/ 3641698 w 4345388"/>
                  <a:gd name="connsiteY141" fmla="*/ 1200647 h 1747736"/>
                  <a:gd name="connsiteX142" fmla="*/ 3653625 w 4345388"/>
                  <a:gd name="connsiteY142" fmla="*/ 1228477 h 1747736"/>
                  <a:gd name="connsiteX143" fmla="*/ 3665552 w 4345388"/>
                  <a:gd name="connsiteY143" fmla="*/ 1216550 h 1747736"/>
                  <a:gd name="connsiteX144" fmla="*/ 3721211 w 4345388"/>
                  <a:gd name="connsiteY144" fmla="*/ 1045597 h 1747736"/>
                  <a:gd name="connsiteX145" fmla="*/ 3768919 w 4345388"/>
                  <a:gd name="connsiteY145" fmla="*/ 882595 h 1747736"/>
                  <a:gd name="connsiteX146" fmla="*/ 3776870 w 4345388"/>
                  <a:gd name="connsiteY146" fmla="*/ 830912 h 1747736"/>
                  <a:gd name="connsiteX147" fmla="*/ 3792773 w 4345388"/>
                  <a:gd name="connsiteY147" fmla="*/ 795131 h 1747736"/>
                  <a:gd name="connsiteX148" fmla="*/ 3800724 w 4345388"/>
                  <a:gd name="connsiteY148" fmla="*/ 771277 h 1747736"/>
                  <a:gd name="connsiteX149" fmla="*/ 3808675 w 4345388"/>
                  <a:gd name="connsiteY149" fmla="*/ 735496 h 1747736"/>
                  <a:gd name="connsiteX150" fmla="*/ 3824578 w 4345388"/>
                  <a:gd name="connsiteY150" fmla="*/ 711642 h 1747736"/>
                  <a:gd name="connsiteX151" fmla="*/ 3828554 w 4345388"/>
                  <a:gd name="connsiteY151" fmla="*/ 723569 h 1747736"/>
                  <a:gd name="connsiteX152" fmla="*/ 3836505 w 4345388"/>
                  <a:gd name="connsiteY152" fmla="*/ 735496 h 1747736"/>
                  <a:gd name="connsiteX153" fmla="*/ 3840481 w 4345388"/>
                  <a:gd name="connsiteY153" fmla="*/ 763326 h 1747736"/>
                  <a:gd name="connsiteX154" fmla="*/ 3884213 w 4345388"/>
                  <a:gd name="connsiteY154" fmla="*/ 926327 h 1747736"/>
                  <a:gd name="connsiteX155" fmla="*/ 3896140 w 4345388"/>
                  <a:gd name="connsiteY155" fmla="*/ 958133 h 1747736"/>
                  <a:gd name="connsiteX156" fmla="*/ 3904091 w 4345388"/>
                  <a:gd name="connsiteY156" fmla="*/ 997889 h 1747736"/>
                  <a:gd name="connsiteX157" fmla="*/ 3916018 w 4345388"/>
                  <a:gd name="connsiteY157" fmla="*/ 1049573 h 1747736"/>
                  <a:gd name="connsiteX158" fmla="*/ 3947823 w 4345388"/>
                  <a:gd name="connsiteY158" fmla="*/ 1152940 h 1747736"/>
                  <a:gd name="connsiteX159" fmla="*/ 3959750 w 4345388"/>
                  <a:gd name="connsiteY159" fmla="*/ 1172818 h 1747736"/>
                  <a:gd name="connsiteX160" fmla="*/ 3971677 w 4345388"/>
                  <a:gd name="connsiteY160" fmla="*/ 1220526 h 1747736"/>
                  <a:gd name="connsiteX161" fmla="*/ 3995531 w 4345388"/>
                  <a:gd name="connsiteY161" fmla="*/ 1327868 h 1747736"/>
                  <a:gd name="connsiteX162" fmla="*/ 4023361 w 4345388"/>
                  <a:gd name="connsiteY162" fmla="*/ 1363649 h 1747736"/>
                  <a:gd name="connsiteX163" fmla="*/ 4031312 w 4345388"/>
                  <a:gd name="connsiteY163" fmla="*/ 1375576 h 1747736"/>
                  <a:gd name="connsiteX164" fmla="*/ 4043239 w 4345388"/>
                  <a:gd name="connsiteY164" fmla="*/ 1399430 h 1747736"/>
                  <a:gd name="connsiteX165" fmla="*/ 4055166 w 4345388"/>
                  <a:gd name="connsiteY165" fmla="*/ 1403406 h 1747736"/>
                  <a:gd name="connsiteX166" fmla="*/ 4082995 w 4345388"/>
                  <a:gd name="connsiteY166" fmla="*/ 1411357 h 1747736"/>
                  <a:gd name="connsiteX167" fmla="*/ 4114801 w 4345388"/>
                  <a:gd name="connsiteY167" fmla="*/ 1415333 h 1747736"/>
                  <a:gd name="connsiteX168" fmla="*/ 4130703 w 4345388"/>
                  <a:gd name="connsiteY168" fmla="*/ 1419308 h 1747736"/>
                  <a:gd name="connsiteX169" fmla="*/ 4154557 w 4345388"/>
                  <a:gd name="connsiteY169" fmla="*/ 1411357 h 1747736"/>
                  <a:gd name="connsiteX170" fmla="*/ 4166484 w 4345388"/>
                  <a:gd name="connsiteY170" fmla="*/ 1399430 h 1747736"/>
                  <a:gd name="connsiteX171" fmla="*/ 4198289 w 4345388"/>
                  <a:gd name="connsiteY171" fmla="*/ 1347747 h 1747736"/>
                  <a:gd name="connsiteX172" fmla="*/ 4234070 w 4345388"/>
                  <a:gd name="connsiteY172" fmla="*/ 1351722 h 1747736"/>
                  <a:gd name="connsiteX173" fmla="*/ 4257924 w 4345388"/>
                  <a:gd name="connsiteY173" fmla="*/ 1371600 h 1747736"/>
                  <a:gd name="connsiteX174" fmla="*/ 4273827 w 4345388"/>
                  <a:gd name="connsiteY174" fmla="*/ 1383527 h 1747736"/>
                  <a:gd name="connsiteX175" fmla="*/ 4313583 w 4345388"/>
                  <a:gd name="connsiteY175" fmla="*/ 1419308 h 1747736"/>
                  <a:gd name="connsiteX176" fmla="*/ 4325510 w 4345388"/>
                  <a:gd name="connsiteY176" fmla="*/ 1439187 h 1747736"/>
                  <a:gd name="connsiteX177" fmla="*/ 4337437 w 4345388"/>
                  <a:gd name="connsiteY177" fmla="*/ 1467016 h 1747736"/>
                  <a:gd name="connsiteX178" fmla="*/ 4345388 w 4345388"/>
                  <a:gd name="connsiteY178" fmla="*/ 1486894 h 1747736"/>
                  <a:gd name="connsiteX0" fmla="*/ 0 w 4345388"/>
                  <a:gd name="connsiteY0" fmla="*/ 1741336 h 1742918"/>
                  <a:gd name="connsiteX1" fmla="*/ 1661823 w 4345388"/>
                  <a:gd name="connsiteY1" fmla="*/ 1733385 h 1742918"/>
                  <a:gd name="connsiteX2" fmla="*/ 2039511 w 4345388"/>
                  <a:gd name="connsiteY2" fmla="*/ 1637969 h 1742918"/>
                  <a:gd name="connsiteX3" fmla="*/ 1721458 w 4345388"/>
                  <a:gd name="connsiteY3" fmla="*/ 1542554 h 1742918"/>
                  <a:gd name="connsiteX4" fmla="*/ 1725434 w 4345388"/>
                  <a:gd name="connsiteY4" fmla="*/ 1510748 h 1742918"/>
                  <a:gd name="connsiteX5" fmla="*/ 1733385 w 4345388"/>
                  <a:gd name="connsiteY5" fmla="*/ 1439187 h 1742918"/>
                  <a:gd name="connsiteX6" fmla="*/ 1741336 w 4345388"/>
                  <a:gd name="connsiteY6" fmla="*/ 1407381 h 1742918"/>
                  <a:gd name="connsiteX7" fmla="*/ 1745312 w 4345388"/>
                  <a:gd name="connsiteY7" fmla="*/ 1284136 h 1742918"/>
                  <a:gd name="connsiteX8" fmla="*/ 1749287 w 4345388"/>
                  <a:gd name="connsiteY8" fmla="*/ 1264258 h 1742918"/>
                  <a:gd name="connsiteX9" fmla="*/ 1765190 w 4345388"/>
                  <a:gd name="connsiteY9" fmla="*/ 1204623 h 1742918"/>
                  <a:gd name="connsiteX10" fmla="*/ 1777117 w 4345388"/>
                  <a:gd name="connsiteY10" fmla="*/ 1164867 h 1742918"/>
                  <a:gd name="connsiteX11" fmla="*/ 1789044 w 4345388"/>
                  <a:gd name="connsiteY11" fmla="*/ 1109207 h 1742918"/>
                  <a:gd name="connsiteX12" fmla="*/ 1804947 w 4345388"/>
                  <a:gd name="connsiteY12" fmla="*/ 1041621 h 1742918"/>
                  <a:gd name="connsiteX13" fmla="*/ 1816874 w 4345388"/>
                  <a:gd name="connsiteY13" fmla="*/ 1009816 h 1742918"/>
                  <a:gd name="connsiteX14" fmla="*/ 1828801 w 4345388"/>
                  <a:gd name="connsiteY14" fmla="*/ 978011 h 1742918"/>
                  <a:gd name="connsiteX15" fmla="*/ 1844703 w 4345388"/>
                  <a:gd name="connsiteY15" fmla="*/ 950181 h 1742918"/>
                  <a:gd name="connsiteX16" fmla="*/ 1848679 w 4345388"/>
                  <a:gd name="connsiteY16" fmla="*/ 934279 h 1742918"/>
                  <a:gd name="connsiteX17" fmla="*/ 1856630 w 4345388"/>
                  <a:gd name="connsiteY17" fmla="*/ 918376 h 1742918"/>
                  <a:gd name="connsiteX18" fmla="*/ 1864581 w 4345388"/>
                  <a:gd name="connsiteY18" fmla="*/ 894522 h 1742918"/>
                  <a:gd name="connsiteX19" fmla="*/ 1876508 w 4345388"/>
                  <a:gd name="connsiteY19" fmla="*/ 870668 h 1742918"/>
                  <a:gd name="connsiteX20" fmla="*/ 1884460 w 4345388"/>
                  <a:gd name="connsiteY20" fmla="*/ 826936 h 1742918"/>
                  <a:gd name="connsiteX21" fmla="*/ 1900362 w 4345388"/>
                  <a:gd name="connsiteY21" fmla="*/ 775253 h 1742918"/>
                  <a:gd name="connsiteX22" fmla="*/ 1904338 w 4345388"/>
                  <a:gd name="connsiteY22" fmla="*/ 739472 h 1742918"/>
                  <a:gd name="connsiteX23" fmla="*/ 1916265 w 4345388"/>
                  <a:gd name="connsiteY23" fmla="*/ 608275 h 1742918"/>
                  <a:gd name="connsiteX24" fmla="*/ 1924216 w 4345388"/>
                  <a:gd name="connsiteY24" fmla="*/ 548640 h 1742918"/>
                  <a:gd name="connsiteX25" fmla="*/ 1940119 w 4345388"/>
                  <a:gd name="connsiteY25" fmla="*/ 492981 h 1742918"/>
                  <a:gd name="connsiteX26" fmla="*/ 1956021 w 4345388"/>
                  <a:gd name="connsiteY26" fmla="*/ 441298 h 1742918"/>
                  <a:gd name="connsiteX27" fmla="*/ 1959997 w 4345388"/>
                  <a:gd name="connsiteY27" fmla="*/ 417444 h 1742918"/>
                  <a:gd name="connsiteX28" fmla="*/ 1963973 w 4345388"/>
                  <a:gd name="connsiteY28" fmla="*/ 405517 h 1742918"/>
                  <a:gd name="connsiteX29" fmla="*/ 1967948 w 4345388"/>
                  <a:gd name="connsiteY29" fmla="*/ 357809 h 1742918"/>
                  <a:gd name="connsiteX30" fmla="*/ 1979875 w 4345388"/>
                  <a:gd name="connsiteY30" fmla="*/ 294199 h 1742918"/>
                  <a:gd name="connsiteX31" fmla="*/ 1987827 w 4345388"/>
                  <a:gd name="connsiteY31" fmla="*/ 214686 h 1742918"/>
                  <a:gd name="connsiteX32" fmla="*/ 1995778 w 4345388"/>
                  <a:gd name="connsiteY32" fmla="*/ 182880 h 1742918"/>
                  <a:gd name="connsiteX33" fmla="*/ 1999754 w 4345388"/>
                  <a:gd name="connsiteY33" fmla="*/ 163002 h 1742918"/>
                  <a:gd name="connsiteX34" fmla="*/ 2003729 w 4345388"/>
                  <a:gd name="connsiteY34" fmla="*/ 123246 h 1742918"/>
                  <a:gd name="connsiteX35" fmla="*/ 2015656 w 4345388"/>
                  <a:gd name="connsiteY35" fmla="*/ 79514 h 1742918"/>
                  <a:gd name="connsiteX36" fmla="*/ 2023607 w 4345388"/>
                  <a:gd name="connsiteY36" fmla="*/ 59635 h 1742918"/>
                  <a:gd name="connsiteX37" fmla="*/ 2055413 w 4345388"/>
                  <a:gd name="connsiteY37" fmla="*/ 3976 h 1742918"/>
                  <a:gd name="connsiteX38" fmla="*/ 2075291 w 4345388"/>
                  <a:gd name="connsiteY38" fmla="*/ 0 h 1742918"/>
                  <a:gd name="connsiteX39" fmla="*/ 2083242 w 4345388"/>
                  <a:gd name="connsiteY39" fmla="*/ 15903 h 1742918"/>
                  <a:gd name="connsiteX40" fmla="*/ 2087218 w 4345388"/>
                  <a:gd name="connsiteY40" fmla="*/ 31806 h 1742918"/>
                  <a:gd name="connsiteX41" fmla="*/ 2099145 w 4345388"/>
                  <a:gd name="connsiteY41" fmla="*/ 79514 h 1742918"/>
                  <a:gd name="connsiteX42" fmla="*/ 2103121 w 4345388"/>
                  <a:gd name="connsiteY42" fmla="*/ 123246 h 1742918"/>
                  <a:gd name="connsiteX43" fmla="*/ 2115047 w 4345388"/>
                  <a:gd name="connsiteY43" fmla="*/ 186856 h 1742918"/>
                  <a:gd name="connsiteX44" fmla="*/ 2119023 w 4345388"/>
                  <a:gd name="connsiteY44" fmla="*/ 198783 h 1742918"/>
                  <a:gd name="connsiteX45" fmla="*/ 2134926 w 4345388"/>
                  <a:gd name="connsiteY45" fmla="*/ 250467 h 1742918"/>
                  <a:gd name="connsiteX46" fmla="*/ 2138901 w 4345388"/>
                  <a:gd name="connsiteY46" fmla="*/ 262394 h 1742918"/>
                  <a:gd name="connsiteX47" fmla="*/ 2142877 w 4345388"/>
                  <a:gd name="connsiteY47" fmla="*/ 286247 h 1742918"/>
                  <a:gd name="connsiteX48" fmla="*/ 2146853 w 4345388"/>
                  <a:gd name="connsiteY48" fmla="*/ 318053 h 1742918"/>
                  <a:gd name="connsiteX49" fmla="*/ 2158780 w 4345388"/>
                  <a:gd name="connsiteY49" fmla="*/ 353834 h 1742918"/>
                  <a:gd name="connsiteX50" fmla="*/ 2170707 w 4345388"/>
                  <a:gd name="connsiteY50" fmla="*/ 377687 h 1742918"/>
                  <a:gd name="connsiteX51" fmla="*/ 2182634 w 4345388"/>
                  <a:gd name="connsiteY51" fmla="*/ 381663 h 1742918"/>
                  <a:gd name="connsiteX52" fmla="*/ 2274074 w 4345388"/>
                  <a:gd name="connsiteY52" fmla="*/ 377687 h 1742918"/>
                  <a:gd name="connsiteX53" fmla="*/ 2289976 w 4345388"/>
                  <a:gd name="connsiteY53" fmla="*/ 365760 h 1742918"/>
                  <a:gd name="connsiteX54" fmla="*/ 2313830 w 4345388"/>
                  <a:gd name="connsiteY54" fmla="*/ 345882 h 1742918"/>
                  <a:gd name="connsiteX55" fmla="*/ 2337684 w 4345388"/>
                  <a:gd name="connsiteY55" fmla="*/ 314077 h 1742918"/>
                  <a:gd name="connsiteX56" fmla="*/ 2345635 w 4345388"/>
                  <a:gd name="connsiteY56" fmla="*/ 290223 h 1742918"/>
                  <a:gd name="connsiteX57" fmla="*/ 2361538 w 4345388"/>
                  <a:gd name="connsiteY57" fmla="*/ 258418 h 1742918"/>
                  <a:gd name="connsiteX58" fmla="*/ 2365514 w 4345388"/>
                  <a:gd name="connsiteY58" fmla="*/ 242515 h 1742918"/>
                  <a:gd name="connsiteX59" fmla="*/ 2373465 w 4345388"/>
                  <a:gd name="connsiteY59" fmla="*/ 222637 h 1742918"/>
                  <a:gd name="connsiteX60" fmla="*/ 2377441 w 4345388"/>
                  <a:gd name="connsiteY60" fmla="*/ 210710 h 1742918"/>
                  <a:gd name="connsiteX61" fmla="*/ 2381416 w 4345388"/>
                  <a:gd name="connsiteY61" fmla="*/ 421420 h 1742918"/>
                  <a:gd name="connsiteX62" fmla="*/ 2385392 w 4345388"/>
                  <a:gd name="connsiteY62" fmla="*/ 441298 h 1742918"/>
                  <a:gd name="connsiteX63" fmla="*/ 2393343 w 4345388"/>
                  <a:gd name="connsiteY63" fmla="*/ 453225 h 1742918"/>
                  <a:gd name="connsiteX64" fmla="*/ 2413221 w 4345388"/>
                  <a:gd name="connsiteY64" fmla="*/ 489006 h 1742918"/>
                  <a:gd name="connsiteX65" fmla="*/ 2449002 w 4345388"/>
                  <a:gd name="connsiteY65" fmla="*/ 477079 h 1742918"/>
                  <a:gd name="connsiteX66" fmla="*/ 2468881 w 4345388"/>
                  <a:gd name="connsiteY66" fmla="*/ 457200 h 1742918"/>
                  <a:gd name="connsiteX67" fmla="*/ 2500686 w 4345388"/>
                  <a:gd name="connsiteY67" fmla="*/ 417444 h 1742918"/>
                  <a:gd name="connsiteX68" fmla="*/ 2512613 w 4345388"/>
                  <a:gd name="connsiteY68" fmla="*/ 405517 h 1742918"/>
                  <a:gd name="connsiteX69" fmla="*/ 2524540 w 4345388"/>
                  <a:gd name="connsiteY69" fmla="*/ 413468 h 1742918"/>
                  <a:gd name="connsiteX70" fmla="*/ 2532491 w 4345388"/>
                  <a:gd name="connsiteY70" fmla="*/ 437322 h 1742918"/>
                  <a:gd name="connsiteX71" fmla="*/ 2540442 w 4345388"/>
                  <a:gd name="connsiteY71" fmla="*/ 457200 h 1742918"/>
                  <a:gd name="connsiteX72" fmla="*/ 2544418 w 4345388"/>
                  <a:gd name="connsiteY72" fmla="*/ 477079 h 1742918"/>
                  <a:gd name="connsiteX73" fmla="*/ 2552369 w 4345388"/>
                  <a:gd name="connsiteY73" fmla="*/ 492981 h 1742918"/>
                  <a:gd name="connsiteX74" fmla="*/ 2560321 w 4345388"/>
                  <a:gd name="connsiteY74" fmla="*/ 512860 h 1742918"/>
                  <a:gd name="connsiteX75" fmla="*/ 2564296 w 4345388"/>
                  <a:gd name="connsiteY75" fmla="*/ 528762 h 1742918"/>
                  <a:gd name="connsiteX76" fmla="*/ 2576223 w 4345388"/>
                  <a:gd name="connsiteY76" fmla="*/ 544665 h 1742918"/>
                  <a:gd name="connsiteX77" fmla="*/ 2592126 w 4345388"/>
                  <a:gd name="connsiteY77" fmla="*/ 568519 h 1742918"/>
                  <a:gd name="connsiteX78" fmla="*/ 2604053 w 4345388"/>
                  <a:gd name="connsiteY78" fmla="*/ 588397 h 1742918"/>
                  <a:gd name="connsiteX79" fmla="*/ 2623931 w 4345388"/>
                  <a:gd name="connsiteY79" fmla="*/ 580446 h 1742918"/>
                  <a:gd name="connsiteX80" fmla="*/ 2643809 w 4345388"/>
                  <a:gd name="connsiteY80" fmla="*/ 552616 h 1742918"/>
                  <a:gd name="connsiteX81" fmla="*/ 2663687 w 4345388"/>
                  <a:gd name="connsiteY81" fmla="*/ 516835 h 1742918"/>
                  <a:gd name="connsiteX82" fmla="*/ 2679590 w 4345388"/>
                  <a:gd name="connsiteY82" fmla="*/ 481054 h 1742918"/>
                  <a:gd name="connsiteX83" fmla="*/ 2683566 w 4345388"/>
                  <a:gd name="connsiteY83" fmla="*/ 469127 h 1742918"/>
                  <a:gd name="connsiteX84" fmla="*/ 2691517 w 4345388"/>
                  <a:gd name="connsiteY84" fmla="*/ 457200 h 1742918"/>
                  <a:gd name="connsiteX85" fmla="*/ 2703444 w 4345388"/>
                  <a:gd name="connsiteY85" fmla="*/ 425395 h 1742918"/>
                  <a:gd name="connsiteX86" fmla="*/ 2711395 w 4345388"/>
                  <a:gd name="connsiteY86" fmla="*/ 409493 h 1742918"/>
                  <a:gd name="connsiteX87" fmla="*/ 2735249 w 4345388"/>
                  <a:gd name="connsiteY87" fmla="*/ 461176 h 1742918"/>
                  <a:gd name="connsiteX88" fmla="*/ 2755127 w 4345388"/>
                  <a:gd name="connsiteY88" fmla="*/ 504908 h 1742918"/>
                  <a:gd name="connsiteX89" fmla="*/ 2771030 w 4345388"/>
                  <a:gd name="connsiteY89" fmla="*/ 556592 h 1742918"/>
                  <a:gd name="connsiteX90" fmla="*/ 2775006 w 4345388"/>
                  <a:gd name="connsiteY90" fmla="*/ 572494 h 1742918"/>
                  <a:gd name="connsiteX91" fmla="*/ 2782957 w 4345388"/>
                  <a:gd name="connsiteY91" fmla="*/ 588397 h 1742918"/>
                  <a:gd name="connsiteX92" fmla="*/ 2802835 w 4345388"/>
                  <a:gd name="connsiteY92" fmla="*/ 624178 h 1742918"/>
                  <a:gd name="connsiteX93" fmla="*/ 2818738 w 4345388"/>
                  <a:gd name="connsiteY93" fmla="*/ 640080 h 1742918"/>
                  <a:gd name="connsiteX94" fmla="*/ 2830665 w 4345388"/>
                  <a:gd name="connsiteY94" fmla="*/ 663934 h 1742918"/>
                  <a:gd name="connsiteX95" fmla="*/ 2834641 w 4345388"/>
                  <a:gd name="connsiteY95" fmla="*/ 679837 h 1742918"/>
                  <a:gd name="connsiteX96" fmla="*/ 2846567 w 4345388"/>
                  <a:gd name="connsiteY96" fmla="*/ 695740 h 1742918"/>
                  <a:gd name="connsiteX97" fmla="*/ 2862470 w 4345388"/>
                  <a:gd name="connsiteY97" fmla="*/ 743447 h 1742918"/>
                  <a:gd name="connsiteX98" fmla="*/ 2866446 w 4345388"/>
                  <a:gd name="connsiteY98" fmla="*/ 759350 h 1742918"/>
                  <a:gd name="connsiteX99" fmla="*/ 2882348 w 4345388"/>
                  <a:gd name="connsiteY99" fmla="*/ 795131 h 1742918"/>
                  <a:gd name="connsiteX100" fmla="*/ 2886324 w 4345388"/>
                  <a:gd name="connsiteY100" fmla="*/ 811034 h 1742918"/>
                  <a:gd name="connsiteX101" fmla="*/ 2898251 w 4345388"/>
                  <a:gd name="connsiteY101" fmla="*/ 834887 h 1742918"/>
                  <a:gd name="connsiteX102" fmla="*/ 2910178 w 4345388"/>
                  <a:gd name="connsiteY102" fmla="*/ 826936 h 1742918"/>
                  <a:gd name="connsiteX103" fmla="*/ 2949934 w 4345388"/>
                  <a:gd name="connsiteY103" fmla="*/ 751399 h 1742918"/>
                  <a:gd name="connsiteX104" fmla="*/ 2957886 w 4345388"/>
                  <a:gd name="connsiteY104" fmla="*/ 703691 h 1742918"/>
                  <a:gd name="connsiteX105" fmla="*/ 2977764 w 4345388"/>
                  <a:gd name="connsiteY105" fmla="*/ 663934 h 1742918"/>
                  <a:gd name="connsiteX106" fmla="*/ 2981740 w 4345388"/>
                  <a:gd name="connsiteY106" fmla="*/ 620202 h 1742918"/>
                  <a:gd name="connsiteX107" fmla="*/ 3005594 w 4345388"/>
                  <a:gd name="connsiteY107" fmla="*/ 576470 h 1742918"/>
                  <a:gd name="connsiteX108" fmla="*/ 3025472 w 4345388"/>
                  <a:gd name="connsiteY108" fmla="*/ 500933 h 1742918"/>
                  <a:gd name="connsiteX109" fmla="*/ 3041374 w 4345388"/>
                  <a:gd name="connsiteY109" fmla="*/ 421420 h 1742918"/>
                  <a:gd name="connsiteX110" fmla="*/ 3049326 w 4345388"/>
                  <a:gd name="connsiteY110" fmla="*/ 405517 h 1742918"/>
                  <a:gd name="connsiteX111" fmla="*/ 3061253 w 4345388"/>
                  <a:gd name="connsiteY111" fmla="*/ 365760 h 1742918"/>
                  <a:gd name="connsiteX112" fmla="*/ 3085107 w 4345388"/>
                  <a:gd name="connsiteY112" fmla="*/ 310101 h 1742918"/>
                  <a:gd name="connsiteX113" fmla="*/ 3101009 w 4345388"/>
                  <a:gd name="connsiteY113" fmla="*/ 349858 h 1742918"/>
                  <a:gd name="connsiteX114" fmla="*/ 3104985 w 4345388"/>
                  <a:gd name="connsiteY114" fmla="*/ 373712 h 1742918"/>
                  <a:gd name="connsiteX115" fmla="*/ 3116912 w 4345388"/>
                  <a:gd name="connsiteY115" fmla="*/ 429371 h 1742918"/>
                  <a:gd name="connsiteX116" fmla="*/ 3136790 w 4345388"/>
                  <a:gd name="connsiteY116" fmla="*/ 489006 h 1742918"/>
                  <a:gd name="connsiteX117" fmla="*/ 3180522 w 4345388"/>
                  <a:gd name="connsiteY117" fmla="*/ 652007 h 1742918"/>
                  <a:gd name="connsiteX118" fmla="*/ 3196425 w 4345388"/>
                  <a:gd name="connsiteY118" fmla="*/ 703691 h 1742918"/>
                  <a:gd name="connsiteX119" fmla="*/ 3220279 w 4345388"/>
                  <a:gd name="connsiteY119" fmla="*/ 807058 h 1742918"/>
                  <a:gd name="connsiteX120" fmla="*/ 3248108 w 4345388"/>
                  <a:gd name="connsiteY120" fmla="*/ 898498 h 1742918"/>
                  <a:gd name="connsiteX121" fmla="*/ 3252084 w 4345388"/>
                  <a:gd name="connsiteY121" fmla="*/ 926327 h 1742918"/>
                  <a:gd name="connsiteX122" fmla="*/ 3267987 w 4345388"/>
                  <a:gd name="connsiteY122" fmla="*/ 966084 h 1742918"/>
                  <a:gd name="connsiteX123" fmla="*/ 3271962 w 4345388"/>
                  <a:gd name="connsiteY123" fmla="*/ 978011 h 1742918"/>
                  <a:gd name="connsiteX124" fmla="*/ 3283889 w 4345388"/>
                  <a:gd name="connsiteY124" fmla="*/ 981987 h 1742918"/>
                  <a:gd name="connsiteX125" fmla="*/ 3291841 w 4345388"/>
                  <a:gd name="connsiteY125" fmla="*/ 974035 h 1742918"/>
                  <a:gd name="connsiteX126" fmla="*/ 3307743 w 4345388"/>
                  <a:gd name="connsiteY126" fmla="*/ 942230 h 1742918"/>
                  <a:gd name="connsiteX127" fmla="*/ 3315694 w 4345388"/>
                  <a:gd name="connsiteY127" fmla="*/ 918376 h 1742918"/>
                  <a:gd name="connsiteX128" fmla="*/ 3335573 w 4345388"/>
                  <a:gd name="connsiteY128" fmla="*/ 950181 h 1742918"/>
                  <a:gd name="connsiteX129" fmla="*/ 3367378 w 4345388"/>
                  <a:gd name="connsiteY129" fmla="*/ 1021743 h 1742918"/>
                  <a:gd name="connsiteX130" fmla="*/ 3399183 w 4345388"/>
                  <a:gd name="connsiteY130" fmla="*/ 1077402 h 1742918"/>
                  <a:gd name="connsiteX131" fmla="*/ 3415086 w 4345388"/>
                  <a:gd name="connsiteY131" fmla="*/ 1073427 h 1742918"/>
                  <a:gd name="connsiteX132" fmla="*/ 3430988 w 4345388"/>
                  <a:gd name="connsiteY132" fmla="*/ 1045597 h 1742918"/>
                  <a:gd name="connsiteX133" fmla="*/ 3454842 w 4345388"/>
                  <a:gd name="connsiteY133" fmla="*/ 993914 h 1742918"/>
                  <a:gd name="connsiteX134" fmla="*/ 3478696 w 4345388"/>
                  <a:gd name="connsiteY134" fmla="*/ 942230 h 1742918"/>
                  <a:gd name="connsiteX135" fmla="*/ 3490623 w 4345388"/>
                  <a:gd name="connsiteY135" fmla="*/ 938254 h 1742918"/>
                  <a:gd name="connsiteX136" fmla="*/ 3522428 w 4345388"/>
                  <a:gd name="connsiteY136" fmla="*/ 981987 h 1742918"/>
                  <a:gd name="connsiteX137" fmla="*/ 3538331 w 4345388"/>
                  <a:gd name="connsiteY137" fmla="*/ 1001865 h 1742918"/>
                  <a:gd name="connsiteX138" fmla="*/ 3582063 w 4345388"/>
                  <a:gd name="connsiteY138" fmla="*/ 1085354 h 1742918"/>
                  <a:gd name="connsiteX139" fmla="*/ 3609893 w 4345388"/>
                  <a:gd name="connsiteY139" fmla="*/ 1137037 h 1742918"/>
                  <a:gd name="connsiteX140" fmla="*/ 3629771 w 4345388"/>
                  <a:gd name="connsiteY140" fmla="*/ 1184745 h 1742918"/>
                  <a:gd name="connsiteX141" fmla="*/ 3641698 w 4345388"/>
                  <a:gd name="connsiteY141" fmla="*/ 1200647 h 1742918"/>
                  <a:gd name="connsiteX142" fmla="*/ 3653625 w 4345388"/>
                  <a:gd name="connsiteY142" fmla="*/ 1228477 h 1742918"/>
                  <a:gd name="connsiteX143" fmla="*/ 3665552 w 4345388"/>
                  <a:gd name="connsiteY143" fmla="*/ 1216550 h 1742918"/>
                  <a:gd name="connsiteX144" fmla="*/ 3721211 w 4345388"/>
                  <a:gd name="connsiteY144" fmla="*/ 1045597 h 1742918"/>
                  <a:gd name="connsiteX145" fmla="*/ 3768919 w 4345388"/>
                  <a:gd name="connsiteY145" fmla="*/ 882595 h 1742918"/>
                  <a:gd name="connsiteX146" fmla="*/ 3776870 w 4345388"/>
                  <a:gd name="connsiteY146" fmla="*/ 830912 h 1742918"/>
                  <a:gd name="connsiteX147" fmla="*/ 3792773 w 4345388"/>
                  <a:gd name="connsiteY147" fmla="*/ 795131 h 1742918"/>
                  <a:gd name="connsiteX148" fmla="*/ 3800724 w 4345388"/>
                  <a:gd name="connsiteY148" fmla="*/ 771277 h 1742918"/>
                  <a:gd name="connsiteX149" fmla="*/ 3808675 w 4345388"/>
                  <a:gd name="connsiteY149" fmla="*/ 735496 h 1742918"/>
                  <a:gd name="connsiteX150" fmla="*/ 3824578 w 4345388"/>
                  <a:gd name="connsiteY150" fmla="*/ 711642 h 1742918"/>
                  <a:gd name="connsiteX151" fmla="*/ 3828554 w 4345388"/>
                  <a:gd name="connsiteY151" fmla="*/ 723569 h 1742918"/>
                  <a:gd name="connsiteX152" fmla="*/ 3836505 w 4345388"/>
                  <a:gd name="connsiteY152" fmla="*/ 735496 h 1742918"/>
                  <a:gd name="connsiteX153" fmla="*/ 3840481 w 4345388"/>
                  <a:gd name="connsiteY153" fmla="*/ 763326 h 1742918"/>
                  <a:gd name="connsiteX154" fmla="*/ 3884213 w 4345388"/>
                  <a:gd name="connsiteY154" fmla="*/ 926327 h 1742918"/>
                  <a:gd name="connsiteX155" fmla="*/ 3896140 w 4345388"/>
                  <a:gd name="connsiteY155" fmla="*/ 958133 h 1742918"/>
                  <a:gd name="connsiteX156" fmla="*/ 3904091 w 4345388"/>
                  <a:gd name="connsiteY156" fmla="*/ 997889 h 1742918"/>
                  <a:gd name="connsiteX157" fmla="*/ 3916018 w 4345388"/>
                  <a:gd name="connsiteY157" fmla="*/ 1049573 h 1742918"/>
                  <a:gd name="connsiteX158" fmla="*/ 3947823 w 4345388"/>
                  <a:gd name="connsiteY158" fmla="*/ 1152940 h 1742918"/>
                  <a:gd name="connsiteX159" fmla="*/ 3959750 w 4345388"/>
                  <a:gd name="connsiteY159" fmla="*/ 1172818 h 1742918"/>
                  <a:gd name="connsiteX160" fmla="*/ 3971677 w 4345388"/>
                  <a:gd name="connsiteY160" fmla="*/ 1220526 h 1742918"/>
                  <a:gd name="connsiteX161" fmla="*/ 3995531 w 4345388"/>
                  <a:gd name="connsiteY161" fmla="*/ 1327868 h 1742918"/>
                  <a:gd name="connsiteX162" fmla="*/ 4023361 w 4345388"/>
                  <a:gd name="connsiteY162" fmla="*/ 1363649 h 1742918"/>
                  <a:gd name="connsiteX163" fmla="*/ 4031312 w 4345388"/>
                  <a:gd name="connsiteY163" fmla="*/ 1375576 h 1742918"/>
                  <a:gd name="connsiteX164" fmla="*/ 4043239 w 4345388"/>
                  <a:gd name="connsiteY164" fmla="*/ 1399430 h 1742918"/>
                  <a:gd name="connsiteX165" fmla="*/ 4055166 w 4345388"/>
                  <a:gd name="connsiteY165" fmla="*/ 1403406 h 1742918"/>
                  <a:gd name="connsiteX166" fmla="*/ 4082995 w 4345388"/>
                  <a:gd name="connsiteY166" fmla="*/ 1411357 h 1742918"/>
                  <a:gd name="connsiteX167" fmla="*/ 4114801 w 4345388"/>
                  <a:gd name="connsiteY167" fmla="*/ 1415333 h 1742918"/>
                  <a:gd name="connsiteX168" fmla="*/ 4130703 w 4345388"/>
                  <a:gd name="connsiteY168" fmla="*/ 1419308 h 1742918"/>
                  <a:gd name="connsiteX169" fmla="*/ 4154557 w 4345388"/>
                  <a:gd name="connsiteY169" fmla="*/ 1411357 h 1742918"/>
                  <a:gd name="connsiteX170" fmla="*/ 4166484 w 4345388"/>
                  <a:gd name="connsiteY170" fmla="*/ 1399430 h 1742918"/>
                  <a:gd name="connsiteX171" fmla="*/ 4198289 w 4345388"/>
                  <a:gd name="connsiteY171" fmla="*/ 1347747 h 1742918"/>
                  <a:gd name="connsiteX172" fmla="*/ 4234070 w 4345388"/>
                  <a:gd name="connsiteY172" fmla="*/ 1351722 h 1742918"/>
                  <a:gd name="connsiteX173" fmla="*/ 4257924 w 4345388"/>
                  <a:gd name="connsiteY173" fmla="*/ 1371600 h 1742918"/>
                  <a:gd name="connsiteX174" fmla="*/ 4273827 w 4345388"/>
                  <a:gd name="connsiteY174" fmla="*/ 1383527 h 1742918"/>
                  <a:gd name="connsiteX175" fmla="*/ 4313583 w 4345388"/>
                  <a:gd name="connsiteY175" fmla="*/ 1419308 h 1742918"/>
                  <a:gd name="connsiteX176" fmla="*/ 4325510 w 4345388"/>
                  <a:gd name="connsiteY176" fmla="*/ 1439187 h 1742918"/>
                  <a:gd name="connsiteX177" fmla="*/ 4337437 w 4345388"/>
                  <a:gd name="connsiteY177" fmla="*/ 1467016 h 1742918"/>
                  <a:gd name="connsiteX178" fmla="*/ 4345388 w 4345388"/>
                  <a:gd name="connsiteY178" fmla="*/ 1486894 h 1742918"/>
                  <a:gd name="connsiteX0" fmla="*/ 0 w 4345388"/>
                  <a:gd name="connsiteY0" fmla="*/ 1741336 h 1741336"/>
                  <a:gd name="connsiteX1" fmla="*/ 1431235 w 4345388"/>
                  <a:gd name="connsiteY1" fmla="*/ 1729409 h 1741336"/>
                  <a:gd name="connsiteX2" fmla="*/ 2039511 w 4345388"/>
                  <a:gd name="connsiteY2" fmla="*/ 1637969 h 1741336"/>
                  <a:gd name="connsiteX3" fmla="*/ 1721458 w 4345388"/>
                  <a:gd name="connsiteY3" fmla="*/ 1542554 h 1741336"/>
                  <a:gd name="connsiteX4" fmla="*/ 1725434 w 4345388"/>
                  <a:gd name="connsiteY4" fmla="*/ 1510748 h 1741336"/>
                  <a:gd name="connsiteX5" fmla="*/ 1733385 w 4345388"/>
                  <a:gd name="connsiteY5" fmla="*/ 1439187 h 1741336"/>
                  <a:gd name="connsiteX6" fmla="*/ 1741336 w 4345388"/>
                  <a:gd name="connsiteY6" fmla="*/ 1407381 h 1741336"/>
                  <a:gd name="connsiteX7" fmla="*/ 1745312 w 4345388"/>
                  <a:gd name="connsiteY7" fmla="*/ 1284136 h 1741336"/>
                  <a:gd name="connsiteX8" fmla="*/ 1749287 w 4345388"/>
                  <a:gd name="connsiteY8" fmla="*/ 1264258 h 1741336"/>
                  <a:gd name="connsiteX9" fmla="*/ 1765190 w 4345388"/>
                  <a:gd name="connsiteY9" fmla="*/ 1204623 h 1741336"/>
                  <a:gd name="connsiteX10" fmla="*/ 1777117 w 4345388"/>
                  <a:gd name="connsiteY10" fmla="*/ 1164867 h 1741336"/>
                  <a:gd name="connsiteX11" fmla="*/ 1789044 w 4345388"/>
                  <a:gd name="connsiteY11" fmla="*/ 1109207 h 1741336"/>
                  <a:gd name="connsiteX12" fmla="*/ 1804947 w 4345388"/>
                  <a:gd name="connsiteY12" fmla="*/ 1041621 h 1741336"/>
                  <a:gd name="connsiteX13" fmla="*/ 1816874 w 4345388"/>
                  <a:gd name="connsiteY13" fmla="*/ 1009816 h 1741336"/>
                  <a:gd name="connsiteX14" fmla="*/ 1828801 w 4345388"/>
                  <a:gd name="connsiteY14" fmla="*/ 978011 h 1741336"/>
                  <a:gd name="connsiteX15" fmla="*/ 1844703 w 4345388"/>
                  <a:gd name="connsiteY15" fmla="*/ 950181 h 1741336"/>
                  <a:gd name="connsiteX16" fmla="*/ 1848679 w 4345388"/>
                  <a:gd name="connsiteY16" fmla="*/ 934279 h 1741336"/>
                  <a:gd name="connsiteX17" fmla="*/ 1856630 w 4345388"/>
                  <a:gd name="connsiteY17" fmla="*/ 918376 h 1741336"/>
                  <a:gd name="connsiteX18" fmla="*/ 1864581 w 4345388"/>
                  <a:gd name="connsiteY18" fmla="*/ 894522 h 1741336"/>
                  <a:gd name="connsiteX19" fmla="*/ 1876508 w 4345388"/>
                  <a:gd name="connsiteY19" fmla="*/ 870668 h 1741336"/>
                  <a:gd name="connsiteX20" fmla="*/ 1884460 w 4345388"/>
                  <a:gd name="connsiteY20" fmla="*/ 826936 h 1741336"/>
                  <a:gd name="connsiteX21" fmla="*/ 1900362 w 4345388"/>
                  <a:gd name="connsiteY21" fmla="*/ 775253 h 1741336"/>
                  <a:gd name="connsiteX22" fmla="*/ 1904338 w 4345388"/>
                  <a:gd name="connsiteY22" fmla="*/ 739472 h 1741336"/>
                  <a:gd name="connsiteX23" fmla="*/ 1916265 w 4345388"/>
                  <a:gd name="connsiteY23" fmla="*/ 608275 h 1741336"/>
                  <a:gd name="connsiteX24" fmla="*/ 1924216 w 4345388"/>
                  <a:gd name="connsiteY24" fmla="*/ 548640 h 1741336"/>
                  <a:gd name="connsiteX25" fmla="*/ 1940119 w 4345388"/>
                  <a:gd name="connsiteY25" fmla="*/ 492981 h 1741336"/>
                  <a:gd name="connsiteX26" fmla="*/ 1956021 w 4345388"/>
                  <a:gd name="connsiteY26" fmla="*/ 441298 h 1741336"/>
                  <a:gd name="connsiteX27" fmla="*/ 1959997 w 4345388"/>
                  <a:gd name="connsiteY27" fmla="*/ 417444 h 1741336"/>
                  <a:gd name="connsiteX28" fmla="*/ 1963973 w 4345388"/>
                  <a:gd name="connsiteY28" fmla="*/ 405517 h 1741336"/>
                  <a:gd name="connsiteX29" fmla="*/ 1967948 w 4345388"/>
                  <a:gd name="connsiteY29" fmla="*/ 357809 h 1741336"/>
                  <a:gd name="connsiteX30" fmla="*/ 1979875 w 4345388"/>
                  <a:gd name="connsiteY30" fmla="*/ 294199 h 1741336"/>
                  <a:gd name="connsiteX31" fmla="*/ 1987827 w 4345388"/>
                  <a:gd name="connsiteY31" fmla="*/ 214686 h 1741336"/>
                  <a:gd name="connsiteX32" fmla="*/ 1995778 w 4345388"/>
                  <a:gd name="connsiteY32" fmla="*/ 182880 h 1741336"/>
                  <a:gd name="connsiteX33" fmla="*/ 1999754 w 4345388"/>
                  <a:gd name="connsiteY33" fmla="*/ 163002 h 1741336"/>
                  <a:gd name="connsiteX34" fmla="*/ 2003729 w 4345388"/>
                  <a:gd name="connsiteY34" fmla="*/ 123246 h 1741336"/>
                  <a:gd name="connsiteX35" fmla="*/ 2015656 w 4345388"/>
                  <a:gd name="connsiteY35" fmla="*/ 79514 h 1741336"/>
                  <a:gd name="connsiteX36" fmla="*/ 2023607 w 4345388"/>
                  <a:gd name="connsiteY36" fmla="*/ 59635 h 1741336"/>
                  <a:gd name="connsiteX37" fmla="*/ 2055413 w 4345388"/>
                  <a:gd name="connsiteY37" fmla="*/ 3976 h 1741336"/>
                  <a:gd name="connsiteX38" fmla="*/ 2075291 w 4345388"/>
                  <a:gd name="connsiteY38" fmla="*/ 0 h 1741336"/>
                  <a:gd name="connsiteX39" fmla="*/ 2083242 w 4345388"/>
                  <a:gd name="connsiteY39" fmla="*/ 15903 h 1741336"/>
                  <a:gd name="connsiteX40" fmla="*/ 2087218 w 4345388"/>
                  <a:gd name="connsiteY40" fmla="*/ 31806 h 1741336"/>
                  <a:gd name="connsiteX41" fmla="*/ 2099145 w 4345388"/>
                  <a:gd name="connsiteY41" fmla="*/ 79514 h 1741336"/>
                  <a:gd name="connsiteX42" fmla="*/ 2103121 w 4345388"/>
                  <a:gd name="connsiteY42" fmla="*/ 123246 h 1741336"/>
                  <a:gd name="connsiteX43" fmla="*/ 2115047 w 4345388"/>
                  <a:gd name="connsiteY43" fmla="*/ 186856 h 1741336"/>
                  <a:gd name="connsiteX44" fmla="*/ 2119023 w 4345388"/>
                  <a:gd name="connsiteY44" fmla="*/ 198783 h 1741336"/>
                  <a:gd name="connsiteX45" fmla="*/ 2134926 w 4345388"/>
                  <a:gd name="connsiteY45" fmla="*/ 250467 h 1741336"/>
                  <a:gd name="connsiteX46" fmla="*/ 2138901 w 4345388"/>
                  <a:gd name="connsiteY46" fmla="*/ 262394 h 1741336"/>
                  <a:gd name="connsiteX47" fmla="*/ 2142877 w 4345388"/>
                  <a:gd name="connsiteY47" fmla="*/ 286247 h 1741336"/>
                  <a:gd name="connsiteX48" fmla="*/ 2146853 w 4345388"/>
                  <a:gd name="connsiteY48" fmla="*/ 318053 h 1741336"/>
                  <a:gd name="connsiteX49" fmla="*/ 2158780 w 4345388"/>
                  <a:gd name="connsiteY49" fmla="*/ 353834 h 1741336"/>
                  <a:gd name="connsiteX50" fmla="*/ 2170707 w 4345388"/>
                  <a:gd name="connsiteY50" fmla="*/ 377687 h 1741336"/>
                  <a:gd name="connsiteX51" fmla="*/ 2182634 w 4345388"/>
                  <a:gd name="connsiteY51" fmla="*/ 381663 h 1741336"/>
                  <a:gd name="connsiteX52" fmla="*/ 2274074 w 4345388"/>
                  <a:gd name="connsiteY52" fmla="*/ 377687 h 1741336"/>
                  <a:gd name="connsiteX53" fmla="*/ 2289976 w 4345388"/>
                  <a:gd name="connsiteY53" fmla="*/ 365760 h 1741336"/>
                  <a:gd name="connsiteX54" fmla="*/ 2313830 w 4345388"/>
                  <a:gd name="connsiteY54" fmla="*/ 345882 h 1741336"/>
                  <a:gd name="connsiteX55" fmla="*/ 2337684 w 4345388"/>
                  <a:gd name="connsiteY55" fmla="*/ 314077 h 1741336"/>
                  <a:gd name="connsiteX56" fmla="*/ 2345635 w 4345388"/>
                  <a:gd name="connsiteY56" fmla="*/ 290223 h 1741336"/>
                  <a:gd name="connsiteX57" fmla="*/ 2361538 w 4345388"/>
                  <a:gd name="connsiteY57" fmla="*/ 258418 h 1741336"/>
                  <a:gd name="connsiteX58" fmla="*/ 2365514 w 4345388"/>
                  <a:gd name="connsiteY58" fmla="*/ 242515 h 1741336"/>
                  <a:gd name="connsiteX59" fmla="*/ 2373465 w 4345388"/>
                  <a:gd name="connsiteY59" fmla="*/ 222637 h 1741336"/>
                  <a:gd name="connsiteX60" fmla="*/ 2377441 w 4345388"/>
                  <a:gd name="connsiteY60" fmla="*/ 210710 h 1741336"/>
                  <a:gd name="connsiteX61" fmla="*/ 2381416 w 4345388"/>
                  <a:gd name="connsiteY61" fmla="*/ 421420 h 1741336"/>
                  <a:gd name="connsiteX62" fmla="*/ 2385392 w 4345388"/>
                  <a:gd name="connsiteY62" fmla="*/ 441298 h 1741336"/>
                  <a:gd name="connsiteX63" fmla="*/ 2393343 w 4345388"/>
                  <a:gd name="connsiteY63" fmla="*/ 453225 h 1741336"/>
                  <a:gd name="connsiteX64" fmla="*/ 2413221 w 4345388"/>
                  <a:gd name="connsiteY64" fmla="*/ 489006 h 1741336"/>
                  <a:gd name="connsiteX65" fmla="*/ 2449002 w 4345388"/>
                  <a:gd name="connsiteY65" fmla="*/ 477079 h 1741336"/>
                  <a:gd name="connsiteX66" fmla="*/ 2468881 w 4345388"/>
                  <a:gd name="connsiteY66" fmla="*/ 457200 h 1741336"/>
                  <a:gd name="connsiteX67" fmla="*/ 2500686 w 4345388"/>
                  <a:gd name="connsiteY67" fmla="*/ 417444 h 1741336"/>
                  <a:gd name="connsiteX68" fmla="*/ 2512613 w 4345388"/>
                  <a:gd name="connsiteY68" fmla="*/ 405517 h 1741336"/>
                  <a:gd name="connsiteX69" fmla="*/ 2524540 w 4345388"/>
                  <a:gd name="connsiteY69" fmla="*/ 413468 h 1741336"/>
                  <a:gd name="connsiteX70" fmla="*/ 2532491 w 4345388"/>
                  <a:gd name="connsiteY70" fmla="*/ 437322 h 1741336"/>
                  <a:gd name="connsiteX71" fmla="*/ 2540442 w 4345388"/>
                  <a:gd name="connsiteY71" fmla="*/ 457200 h 1741336"/>
                  <a:gd name="connsiteX72" fmla="*/ 2544418 w 4345388"/>
                  <a:gd name="connsiteY72" fmla="*/ 477079 h 1741336"/>
                  <a:gd name="connsiteX73" fmla="*/ 2552369 w 4345388"/>
                  <a:gd name="connsiteY73" fmla="*/ 492981 h 1741336"/>
                  <a:gd name="connsiteX74" fmla="*/ 2560321 w 4345388"/>
                  <a:gd name="connsiteY74" fmla="*/ 512860 h 1741336"/>
                  <a:gd name="connsiteX75" fmla="*/ 2564296 w 4345388"/>
                  <a:gd name="connsiteY75" fmla="*/ 528762 h 1741336"/>
                  <a:gd name="connsiteX76" fmla="*/ 2576223 w 4345388"/>
                  <a:gd name="connsiteY76" fmla="*/ 544665 h 1741336"/>
                  <a:gd name="connsiteX77" fmla="*/ 2592126 w 4345388"/>
                  <a:gd name="connsiteY77" fmla="*/ 568519 h 1741336"/>
                  <a:gd name="connsiteX78" fmla="*/ 2604053 w 4345388"/>
                  <a:gd name="connsiteY78" fmla="*/ 588397 h 1741336"/>
                  <a:gd name="connsiteX79" fmla="*/ 2623931 w 4345388"/>
                  <a:gd name="connsiteY79" fmla="*/ 580446 h 1741336"/>
                  <a:gd name="connsiteX80" fmla="*/ 2643809 w 4345388"/>
                  <a:gd name="connsiteY80" fmla="*/ 552616 h 1741336"/>
                  <a:gd name="connsiteX81" fmla="*/ 2663687 w 4345388"/>
                  <a:gd name="connsiteY81" fmla="*/ 516835 h 1741336"/>
                  <a:gd name="connsiteX82" fmla="*/ 2679590 w 4345388"/>
                  <a:gd name="connsiteY82" fmla="*/ 481054 h 1741336"/>
                  <a:gd name="connsiteX83" fmla="*/ 2683566 w 4345388"/>
                  <a:gd name="connsiteY83" fmla="*/ 469127 h 1741336"/>
                  <a:gd name="connsiteX84" fmla="*/ 2691517 w 4345388"/>
                  <a:gd name="connsiteY84" fmla="*/ 457200 h 1741336"/>
                  <a:gd name="connsiteX85" fmla="*/ 2703444 w 4345388"/>
                  <a:gd name="connsiteY85" fmla="*/ 425395 h 1741336"/>
                  <a:gd name="connsiteX86" fmla="*/ 2711395 w 4345388"/>
                  <a:gd name="connsiteY86" fmla="*/ 409493 h 1741336"/>
                  <a:gd name="connsiteX87" fmla="*/ 2735249 w 4345388"/>
                  <a:gd name="connsiteY87" fmla="*/ 461176 h 1741336"/>
                  <a:gd name="connsiteX88" fmla="*/ 2755127 w 4345388"/>
                  <a:gd name="connsiteY88" fmla="*/ 504908 h 1741336"/>
                  <a:gd name="connsiteX89" fmla="*/ 2771030 w 4345388"/>
                  <a:gd name="connsiteY89" fmla="*/ 556592 h 1741336"/>
                  <a:gd name="connsiteX90" fmla="*/ 2775006 w 4345388"/>
                  <a:gd name="connsiteY90" fmla="*/ 572494 h 1741336"/>
                  <a:gd name="connsiteX91" fmla="*/ 2782957 w 4345388"/>
                  <a:gd name="connsiteY91" fmla="*/ 588397 h 1741336"/>
                  <a:gd name="connsiteX92" fmla="*/ 2802835 w 4345388"/>
                  <a:gd name="connsiteY92" fmla="*/ 624178 h 1741336"/>
                  <a:gd name="connsiteX93" fmla="*/ 2818738 w 4345388"/>
                  <a:gd name="connsiteY93" fmla="*/ 640080 h 1741336"/>
                  <a:gd name="connsiteX94" fmla="*/ 2830665 w 4345388"/>
                  <a:gd name="connsiteY94" fmla="*/ 663934 h 1741336"/>
                  <a:gd name="connsiteX95" fmla="*/ 2834641 w 4345388"/>
                  <a:gd name="connsiteY95" fmla="*/ 679837 h 1741336"/>
                  <a:gd name="connsiteX96" fmla="*/ 2846567 w 4345388"/>
                  <a:gd name="connsiteY96" fmla="*/ 695740 h 1741336"/>
                  <a:gd name="connsiteX97" fmla="*/ 2862470 w 4345388"/>
                  <a:gd name="connsiteY97" fmla="*/ 743447 h 1741336"/>
                  <a:gd name="connsiteX98" fmla="*/ 2866446 w 4345388"/>
                  <a:gd name="connsiteY98" fmla="*/ 759350 h 1741336"/>
                  <a:gd name="connsiteX99" fmla="*/ 2882348 w 4345388"/>
                  <a:gd name="connsiteY99" fmla="*/ 795131 h 1741336"/>
                  <a:gd name="connsiteX100" fmla="*/ 2886324 w 4345388"/>
                  <a:gd name="connsiteY100" fmla="*/ 811034 h 1741336"/>
                  <a:gd name="connsiteX101" fmla="*/ 2898251 w 4345388"/>
                  <a:gd name="connsiteY101" fmla="*/ 834887 h 1741336"/>
                  <a:gd name="connsiteX102" fmla="*/ 2910178 w 4345388"/>
                  <a:gd name="connsiteY102" fmla="*/ 826936 h 1741336"/>
                  <a:gd name="connsiteX103" fmla="*/ 2949934 w 4345388"/>
                  <a:gd name="connsiteY103" fmla="*/ 751399 h 1741336"/>
                  <a:gd name="connsiteX104" fmla="*/ 2957886 w 4345388"/>
                  <a:gd name="connsiteY104" fmla="*/ 703691 h 1741336"/>
                  <a:gd name="connsiteX105" fmla="*/ 2977764 w 4345388"/>
                  <a:gd name="connsiteY105" fmla="*/ 663934 h 1741336"/>
                  <a:gd name="connsiteX106" fmla="*/ 2981740 w 4345388"/>
                  <a:gd name="connsiteY106" fmla="*/ 620202 h 1741336"/>
                  <a:gd name="connsiteX107" fmla="*/ 3005594 w 4345388"/>
                  <a:gd name="connsiteY107" fmla="*/ 576470 h 1741336"/>
                  <a:gd name="connsiteX108" fmla="*/ 3025472 w 4345388"/>
                  <a:gd name="connsiteY108" fmla="*/ 500933 h 1741336"/>
                  <a:gd name="connsiteX109" fmla="*/ 3041374 w 4345388"/>
                  <a:gd name="connsiteY109" fmla="*/ 421420 h 1741336"/>
                  <a:gd name="connsiteX110" fmla="*/ 3049326 w 4345388"/>
                  <a:gd name="connsiteY110" fmla="*/ 405517 h 1741336"/>
                  <a:gd name="connsiteX111" fmla="*/ 3061253 w 4345388"/>
                  <a:gd name="connsiteY111" fmla="*/ 365760 h 1741336"/>
                  <a:gd name="connsiteX112" fmla="*/ 3085107 w 4345388"/>
                  <a:gd name="connsiteY112" fmla="*/ 310101 h 1741336"/>
                  <a:gd name="connsiteX113" fmla="*/ 3101009 w 4345388"/>
                  <a:gd name="connsiteY113" fmla="*/ 349858 h 1741336"/>
                  <a:gd name="connsiteX114" fmla="*/ 3104985 w 4345388"/>
                  <a:gd name="connsiteY114" fmla="*/ 373712 h 1741336"/>
                  <a:gd name="connsiteX115" fmla="*/ 3116912 w 4345388"/>
                  <a:gd name="connsiteY115" fmla="*/ 429371 h 1741336"/>
                  <a:gd name="connsiteX116" fmla="*/ 3136790 w 4345388"/>
                  <a:gd name="connsiteY116" fmla="*/ 489006 h 1741336"/>
                  <a:gd name="connsiteX117" fmla="*/ 3180522 w 4345388"/>
                  <a:gd name="connsiteY117" fmla="*/ 652007 h 1741336"/>
                  <a:gd name="connsiteX118" fmla="*/ 3196425 w 4345388"/>
                  <a:gd name="connsiteY118" fmla="*/ 703691 h 1741336"/>
                  <a:gd name="connsiteX119" fmla="*/ 3220279 w 4345388"/>
                  <a:gd name="connsiteY119" fmla="*/ 807058 h 1741336"/>
                  <a:gd name="connsiteX120" fmla="*/ 3248108 w 4345388"/>
                  <a:gd name="connsiteY120" fmla="*/ 898498 h 1741336"/>
                  <a:gd name="connsiteX121" fmla="*/ 3252084 w 4345388"/>
                  <a:gd name="connsiteY121" fmla="*/ 926327 h 1741336"/>
                  <a:gd name="connsiteX122" fmla="*/ 3267987 w 4345388"/>
                  <a:gd name="connsiteY122" fmla="*/ 966084 h 1741336"/>
                  <a:gd name="connsiteX123" fmla="*/ 3271962 w 4345388"/>
                  <a:gd name="connsiteY123" fmla="*/ 978011 h 1741336"/>
                  <a:gd name="connsiteX124" fmla="*/ 3283889 w 4345388"/>
                  <a:gd name="connsiteY124" fmla="*/ 981987 h 1741336"/>
                  <a:gd name="connsiteX125" fmla="*/ 3291841 w 4345388"/>
                  <a:gd name="connsiteY125" fmla="*/ 974035 h 1741336"/>
                  <a:gd name="connsiteX126" fmla="*/ 3307743 w 4345388"/>
                  <a:gd name="connsiteY126" fmla="*/ 942230 h 1741336"/>
                  <a:gd name="connsiteX127" fmla="*/ 3315694 w 4345388"/>
                  <a:gd name="connsiteY127" fmla="*/ 918376 h 1741336"/>
                  <a:gd name="connsiteX128" fmla="*/ 3335573 w 4345388"/>
                  <a:gd name="connsiteY128" fmla="*/ 950181 h 1741336"/>
                  <a:gd name="connsiteX129" fmla="*/ 3367378 w 4345388"/>
                  <a:gd name="connsiteY129" fmla="*/ 1021743 h 1741336"/>
                  <a:gd name="connsiteX130" fmla="*/ 3399183 w 4345388"/>
                  <a:gd name="connsiteY130" fmla="*/ 1077402 h 1741336"/>
                  <a:gd name="connsiteX131" fmla="*/ 3415086 w 4345388"/>
                  <a:gd name="connsiteY131" fmla="*/ 1073427 h 1741336"/>
                  <a:gd name="connsiteX132" fmla="*/ 3430988 w 4345388"/>
                  <a:gd name="connsiteY132" fmla="*/ 1045597 h 1741336"/>
                  <a:gd name="connsiteX133" fmla="*/ 3454842 w 4345388"/>
                  <a:gd name="connsiteY133" fmla="*/ 993914 h 1741336"/>
                  <a:gd name="connsiteX134" fmla="*/ 3478696 w 4345388"/>
                  <a:gd name="connsiteY134" fmla="*/ 942230 h 1741336"/>
                  <a:gd name="connsiteX135" fmla="*/ 3490623 w 4345388"/>
                  <a:gd name="connsiteY135" fmla="*/ 938254 h 1741336"/>
                  <a:gd name="connsiteX136" fmla="*/ 3522428 w 4345388"/>
                  <a:gd name="connsiteY136" fmla="*/ 981987 h 1741336"/>
                  <a:gd name="connsiteX137" fmla="*/ 3538331 w 4345388"/>
                  <a:gd name="connsiteY137" fmla="*/ 1001865 h 1741336"/>
                  <a:gd name="connsiteX138" fmla="*/ 3582063 w 4345388"/>
                  <a:gd name="connsiteY138" fmla="*/ 1085354 h 1741336"/>
                  <a:gd name="connsiteX139" fmla="*/ 3609893 w 4345388"/>
                  <a:gd name="connsiteY139" fmla="*/ 1137037 h 1741336"/>
                  <a:gd name="connsiteX140" fmla="*/ 3629771 w 4345388"/>
                  <a:gd name="connsiteY140" fmla="*/ 1184745 h 1741336"/>
                  <a:gd name="connsiteX141" fmla="*/ 3641698 w 4345388"/>
                  <a:gd name="connsiteY141" fmla="*/ 1200647 h 1741336"/>
                  <a:gd name="connsiteX142" fmla="*/ 3653625 w 4345388"/>
                  <a:gd name="connsiteY142" fmla="*/ 1228477 h 1741336"/>
                  <a:gd name="connsiteX143" fmla="*/ 3665552 w 4345388"/>
                  <a:gd name="connsiteY143" fmla="*/ 1216550 h 1741336"/>
                  <a:gd name="connsiteX144" fmla="*/ 3721211 w 4345388"/>
                  <a:gd name="connsiteY144" fmla="*/ 1045597 h 1741336"/>
                  <a:gd name="connsiteX145" fmla="*/ 3768919 w 4345388"/>
                  <a:gd name="connsiteY145" fmla="*/ 882595 h 1741336"/>
                  <a:gd name="connsiteX146" fmla="*/ 3776870 w 4345388"/>
                  <a:gd name="connsiteY146" fmla="*/ 830912 h 1741336"/>
                  <a:gd name="connsiteX147" fmla="*/ 3792773 w 4345388"/>
                  <a:gd name="connsiteY147" fmla="*/ 795131 h 1741336"/>
                  <a:gd name="connsiteX148" fmla="*/ 3800724 w 4345388"/>
                  <a:gd name="connsiteY148" fmla="*/ 771277 h 1741336"/>
                  <a:gd name="connsiteX149" fmla="*/ 3808675 w 4345388"/>
                  <a:gd name="connsiteY149" fmla="*/ 735496 h 1741336"/>
                  <a:gd name="connsiteX150" fmla="*/ 3824578 w 4345388"/>
                  <a:gd name="connsiteY150" fmla="*/ 711642 h 1741336"/>
                  <a:gd name="connsiteX151" fmla="*/ 3828554 w 4345388"/>
                  <a:gd name="connsiteY151" fmla="*/ 723569 h 1741336"/>
                  <a:gd name="connsiteX152" fmla="*/ 3836505 w 4345388"/>
                  <a:gd name="connsiteY152" fmla="*/ 735496 h 1741336"/>
                  <a:gd name="connsiteX153" fmla="*/ 3840481 w 4345388"/>
                  <a:gd name="connsiteY153" fmla="*/ 763326 h 1741336"/>
                  <a:gd name="connsiteX154" fmla="*/ 3884213 w 4345388"/>
                  <a:gd name="connsiteY154" fmla="*/ 926327 h 1741336"/>
                  <a:gd name="connsiteX155" fmla="*/ 3896140 w 4345388"/>
                  <a:gd name="connsiteY155" fmla="*/ 958133 h 1741336"/>
                  <a:gd name="connsiteX156" fmla="*/ 3904091 w 4345388"/>
                  <a:gd name="connsiteY156" fmla="*/ 997889 h 1741336"/>
                  <a:gd name="connsiteX157" fmla="*/ 3916018 w 4345388"/>
                  <a:gd name="connsiteY157" fmla="*/ 1049573 h 1741336"/>
                  <a:gd name="connsiteX158" fmla="*/ 3947823 w 4345388"/>
                  <a:gd name="connsiteY158" fmla="*/ 1152940 h 1741336"/>
                  <a:gd name="connsiteX159" fmla="*/ 3959750 w 4345388"/>
                  <a:gd name="connsiteY159" fmla="*/ 1172818 h 1741336"/>
                  <a:gd name="connsiteX160" fmla="*/ 3971677 w 4345388"/>
                  <a:gd name="connsiteY160" fmla="*/ 1220526 h 1741336"/>
                  <a:gd name="connsiteX161" fmla="*/ 3995531 w 4345388"/>
                  <a:gd name="connsiteY161" fmla="*/ 1327868 h 1741336"/>
                  <a:gd name="connsiteX162" fmla="*/ 4023361 w 4345388"/>
                  <a:gd name="connsiteY162" fmla="*/ 1363649 h 1741336"/>
                  <a:gd name="connsiteX163" fmla="*/ 4031312 w 4345388"/>
                  <a:gd name="connsiteY163" fmla="*/ 1375576 h 1741336"/>
                  <a:gd name="connsiteX164" fmla="*/ 4043239 w 4345388"/>
                  <a:gd name="connsiteY164" fmla="*/ 1399430 h 1741336"/>
                  <a:gd name="connsiteX165" fmla="*/ 4055166 w 4345388"/>
                  <a:gd name="connsiteY165" fmla="*/ 1403406 h 1741336"/>
                  <a:gd name="connsiteX166" fmla="*/ 4082995 w 4345388"/>
                  <a:gd name="connsiteY166" fmla="*/ 1411357 h 1741336"/>
                  <a:gd name="connsiteX167" fmla="*/ 4114801 w 4345388"/>
                  <a:gd name="connsiteY167" fmla="*/ 1415333 h 1741336"/>
                  <a:gd name="connsiteX168" fmla="*/ 4130703 w 4345388"/>
                  <a:gd name="connsiteY168" fmla="*/ 1419308 h 1741336"/>
                  <a:gd name="connsiteX169" fmla="*/ 4154557 w 4345388"/>
                  <a:gd name="connsiteY169" fmla="*/ 1411357 h 1741336"/>
                  <a:gd name="connsiteX170" fmla="*/ 4166484 w 4345388"/>
                  <a:gd name="connsiteY170" fmla="*/ 1399430 h 1741336"/>
                  <a:gd name="connsiteX171" fmla="*/ 4198289 w 4345388"/>
                  <a:gd name="connsiteY171" fmla="*/ 1347747 h 1741336"/>
                  <a:gd name="connsiteX172" fmla="*/ 4234070 w 4345388"/>
                  <a:gd name="connsiteY172" fmla="*/ 1351722 h 1741336"/>
                  <a:gd name="connsiteX173" fmla="*/ 4257924 w 4345388"/>
                  <a:gd name="connsiteY173" fmla="*/ 1371600 h 1741336"/>
                  <a:gd name="connsiteX174" fmla="*/ 4273827 w 4345388"/>
                  <a:gd name="connsiteY174" fmla="*/ 1383527 h 1741336"/>
                  <a:gd name="connsiteX175" fmla="*/ 4313583 w 4345388"/>
                  <a:gd name="connsiteY175" fmla="*/ 1419308 h 1741336"/>
                  <a:gd name="connsiteX176" fmla="*/ 4325510 w 4345388"/>
                  <a:gd name="connsiteY176" fmla="*/ 1439187 h 1741336"/>
                  <a:gd name="connsiteX177" fmla="*/ 4337437 w 4345388"/>
                  <a:gd name="connsiteY177" fmla="*/ 1467016 h 1741336"/>
                  <a:gd name="connsiteX178" fmla="*/ 4345388 w 4345388"/>
                  <a:gd name="connsiteY178" fmla="*/ 1486894 h 1741336"/>
                  <a:gd name="connsiteX0" fmla="*/ 0 w 4345388"/>
                  <a:gd name="connsiteY0" fmla="*/ 1741336 h 1741336"/>
                  <a:gd name="connsiteX1" fmla="*/ 1431235 w 4345388"/>
                  <a:gd name="connsiteY1" fmla="*/ 1729409 h 1741336"/>
                  <a:gd name="connsiteX2" fmla="*/ 2039511 w 4345388"/>
                  <a:gd name="connsiteY2" fmla="*/ 1637969 h 1741336"/>
                  <a:gd name="connsiteX3" fmla="*/ 1721458 w 4345388"/>
                  <a:gd name="connsiteY3" fmla="*/ 1542554 h 1741336"/>
                  <a:gd name="connsiteX4" fmla="*/ 1725434 w 4345388"/>
                  <a:gd name="connsiteY4" fmla="*/ 1510748 h 1741336"/>
                  <a:gd name="connsiteX5" fmla="*/ 1733385 w 4345388"/>
                  <a:gd name="connsiteY5" fmla="*/ 1439187 h 1741336"/>
                  <a:gd name="connsiteX6" fmla="*/ 1741336 w 4345388"/>
                  <a:gd name="connsiteY6" fmla="*/ 1407381 h 1741336"/>
                  <a:gd name="connsiteX7" fmla="*/ 1745312 w 4345388"/>
                  <a:gd name="connsiteY7" fmla="*/ 1284136 h 1741336"/>
                  <a:gd name="connsiteX8" fmla="*/ 1749287 w 4345388"/>
                  <a:gd name="connsiteY8" fmla="*/ 1264258 h 1741336"/>
                  <a:gd name="connsiteX9" fmla="*/ 1765190 w 4345388"/>
                  <a:gd name="connsiteY9" fmla="*/ 1204623 h 1741336"/>
                  <a:gd name="connsiteX10" fmla="*/ 1777117 w 4345388"/>
                  <a:gd name="connsiteY10" fmla="*/ 1164867 h 1741336"/>
                  <a:gd name="connsiteX11" fmla="*/ 1789044 w 4345388"/>
                  <a:gd name="connsiteY11" fmla="*/ 1109207 h 1741336"/>
                  <a:gd name="connsiteX12" fmla="*/ 1804947 w 4345388"/>
                  <a:gd name="connsiteY12" fmla="*/ 1041621 h 1741336"/>
                  <a:gd name="connsiteX13" fmla="*/ 1816874 w 4345388"/>
                  <a:gd name="connsiteY13" fmla="*/ 1009816 h 1741336"/>
                  <a:gd name="connsiteX14" fmla="*/ 1828801 w 4345388"/>
                  <a:gd name="connsiteY14" fmla="*/ 978011 h 1741336"/>
                  <a:gd name="connsiteX15" fmla="*/ 1844703 w 4345388"/>
                  <a:gd name="connsiteY15" fmla="*/ 950181 h 1741336"/>
                  <a:gd name="connsiteX16" fmla="*/ 1848679 w 4345388"/>
                  <a:gd name="connsiteY16" fmla="*/ 934279 h 1741336"/>
                  <a:gd name="connsiteX17" fmla="*/ 1856630 w 4345388"/>
                  <a:gd name="connsiteY17" fmla="*/ 918376 h 1741336"/>
                  <a:gd name="connsiteX18" fmla="*/ 1864581 w 4345388"/>
                  <a:gd name="connsiteY18" fmla="*/ 894522 h 1741336"/>
                  <a:gd name="connsiteX19" fmla="*/ 1876508 w 4345388"/>
                  <a:gd name="connsiteY19" fmla="*/ 870668 h 1741336"/>
                  <a:gd name="connsiteX20" fmla="*/ 1884460 w 4345388"/>
                  <a:gd name="connsiteY20" fmla="*/ 826936 h 1741336"/>
                  <a:gd name="connsiteX21" fmla="*/ 1900362 w 4345388"/>
                  <a:gd name="connsiteY21" fmla="*/ 775253 h 1741336"/>
                  <a:gd name="connsiteX22" fmla="*/ 1904338 w 4345388"/>
                  <a:gd name="connsiteY22" fmla="*/ 739472 h 1741336"/>
                  <a:gd name="connsiteX23" fmla="*/ 1916265 w 4345388"/>
                  <a:gd name="connsiteY23" fmla="*/ 608275 h 1741336"/>
                  <a:gd name="connsiteX24" fmla="*/ 1924216 w 4345388"/>
                  <a:gd name="connsiteY24" fmla="*/ 548640 h 1741336"/>
                  <a:gd name="connsiteX25" fmla="*/ 1940119 w 4345388"/>
                  <a:gd name="connsiteY25" fmla="*/ 492981 h 1741336"/>
                  <a:gd name="connsiteX26" fmla="*/ 1956021 w 4345388"/>
                  <a:gd name="connsiteY26" fmla="*/ 441298 h 1741336"/>
                  <a:gd name="connsiteX27" fmla="*/ 1959997 w 4345388"/>
                  <a:gd name="connsiteY27" fmla="*/ 417444 h 1741336"/>
                  <a:gd name="connsiteX28" fmla="*/ 1963973 w 4345388"/>
                  <a:gd name="connsiteY28" fmla="*/ 405517 h 1741336"/>
                  <a:gd name="connsiteX29" fmla="*/ 1967948 w 4345388"/>
                  <a:gd name="connsiteY29" fmla="*/ 357809 h 1741336"/>
                  <a:gd name="connsiteX30" fmla="*/ 1979875 w 4345388"/>
                  <a:gd name="connsiteY30" fmla="*/ 294199 h 1741336"/>
                  <a:gd name="connsiteX31" fmla="*/ 1987827 w 4345388"/>
                  <a:gd name="connsiteY31" fmla="*/ 214686 h 1741336"/>
                  <a:gd name="connsiteX32" fmla="*/ 1995778 w 4345388"/>
                  <a:gd name="connsiteY32" fmla="*/ 182880 h 1741336"/>
                  <a:gd name="connsiteX33" fmla="*/ 1999754 w 4345388"/>
                  <a:gd name="connsiteY33" fmla="*/ 163002 h 1741336"/>
                  <a:gd name="connsiteX34" fmla="*/ 2003729 w 4345388"/>
                  <a:gd name="connsiteY34" fmla="*/ 123246 h 1741336"/>
                  <a:gd name="connsiteX35" fmla="*/ 2015656 w 4345388"/>
                  <a:gd name="connsiteY35" fmla="*/ 79514 h 1741336"/>
                  <a:gd name="connsiteX36" fmla="*/ 2023607 w 4345388"/>
                  <a:gd name="connsiteY36" fmla="*/ 59635 h 1741336"/>
                  <a:gd name="connsiteX37" fmla="*/ 2055413 w 4345388"/>
                  <a:gd name="connsiteY37" fmla="*/ 3976 h 1741336"/>
                  <a:gd name="connsiteX38" fmla="*/ 2075291 w 4345388"/>
                  <a:gd name="connsiteY38" fmla="*/ 0 h 1741336"/>
                  <a:gd name="connsiteX39" fmla="*/ 2083242 w 4345388"/>
                  <a:gd name="connsiteY39" fmla="*/ 15903 h 1741336"/>
                  <a:gd name="connsiteX40" fmla="*/ 2087218 w 4345388"/>
                  <a:gd name="connsiteY40" fmla="*/ 31806 h 1741336"/>
                  <a:gd name="connsiteX41" fmla="*/ 2099145 w 4345388"/>
                  <a:gd name="connsiteY41" fmla="*/ 79514 h 1741336"/>
                  <a:gd name="connsiteX42" fmla="*/ 2103121 w 4345388"/>
                  <a:gd name="connsiteY42" fmla="*/ 123246 h 1741336"/>
                  <a:gd name="connsiteX43" fmla="*/ 2115047 w 4345388"/>
                  <a:gd name="connsiteY43" fmla="*/ 186856 h 1741336"/>
                  <a:gd name="connsiteX44" fmla="*/ 2119023 w 4345388"/>
                  <a:gd name="connsiteY44" fmla="*/ 198783 h 1741336"/>
                  <a:gd name="connsiteX45" fmla="*/ 2134926 w 4345388"/>
                  <a:gd name="connsiteY45" fmla="*/ 250467 h 1741336"/>
                  <a:gd name="connsiteX46" fmla="*/ 2138901 w 4345388"/>
                  <a:gd name="connsiteY46" fmla="*/ 262394 h 1741336"/>
                  <a:gd name="connsiteX47" fmla="*/ 2142877 w 4345388"/>
                  <a:gd name="connsiteY47" fmla="*/ 286247 h 1741336"/>
                  <a:gd name="connsiteX48" fmla="*/ 2146853 w 4345388"/>
                  <a:gd name="connsiteY48" fmla="*/ 318053 h 1741336"/>
                  <a:gd name="connsiteX49" fmla="*/ 2158780 w 4345388"/>
                  <a:gd name="connsiteY49" fmla="*/ 353834 h 1741336"/>
                  <a:gd name="connsiteX50" fmla="*/ 2170707 w 4345388"/>
                  <a:gd name="connsiteY50" fmla="*/ 377687 h 1741336"/>
                  <a:gd name="connsiteX51" fmla="*/ 2182634 w 4345388"/>
                  <a:gd name="connsiteY51" fmla="*/ 381663 h 1741336"/>
                  <a:gd name="connsiteX52" fmla="*/ 2274074 w 4345388"/>
                  <a:gd name="connsiteY52" fmla="*/ 377687 h 1741336"/>
                  <a:gd name="connsiteX53" fmla="*/ 2289976 w 4345388"/>
                  <a:gd name="connsiteY53" fmla="*/ 365760 h 1741336"/>
                  <a:gd name="connsiteX54" fmla="*/ 2313830 w 4345388"/>
                  <a:gd name="connsiteY54" fmla="*/ 345882 h 1741336"/>
                  <a:gd name="connsiteX55" fmla="*/ 2337684 w 4345388"/>
                  <a:gd name="connsiteY55" fmla="*/ 314077 h 1741336"/>
                  <a:gd name="connsiteX56" fmla="*/ 2345635 w 4345388"/>
                  <a:gd name="connsiteY56" fmla="*/ 290223 h 1741336"/>
                  <a:gd name="connsiteX57" fmla="*/ 2361538 w 4345388"/>
                  <a:gd name="connsiteY57" fmla="*/ 258418 h 1741336"/>
                  <a:gd name="connsiteX58" fmla="*/ 2365514 w 4345388"/>
                  <a:gd name="connsiteY58" fmla="*/ 242515 h 1741336"/>
                  <a:gd name="connsiteX59" fmla="*/ 2373465 w 4345388"/>
                  <a:gd name="connsiteY59" fmla="*/ 222637 h 1741336"/>
                  <a:gd name="connsiteX60" fmla="*/ 2377441 w 4345388"/>
                  <a:gd name="connsiteY60" fmla="*/ 210710 h 1741336"/>
                  <a:gd name="connsiteX61" fmla="*/ 2381416 w 4345388"/>
                  <a:gd name="connsiteY61" fmla="*/ 421420 h 1741336"/>
                  <a:gd name="connsiteX62" fmla="*/ 2385392 w 4345388"/>
                  <a:gd name="connsiteY62" fmla="*/ 441298 h 1741336"/>
                  <a:gd name="connsiteX63" fmla="*/ 2393343 w 4345388"/>
                  <a:gd name="connsiteY63" fmla="*/ 453225 h 1741336"/>
                  <a:gd name="connsiteX64" fmla="*/ 2413221 w 4345388"/>
                  <a:gd name="connsiteY64" fmla="*/ 489006 h 1741336"/>
                  <a:gd name="connsiteX65" fmla="*/ 2449002 w 4345388"/>
                  <a:gd name="connsiteY65" fmla="*/ 477079 h 1741336"/>
                  <a:gd name="connsiteX66" fmla="*/ 2468881 w 4345388"/>
                  <a:gd name="connsiteY66" fmla="*/ 457200 h 1741336"/>
                  <a:gd name="connsiteX67" fmla="*/ 2500686 w 4345388"/>
                  <a:gd name="connsiteY67" fmla="*/ 417444 h 1741336"/>
                  <a:gd name="connsiteX68" fmla="*/ 2512613 w 4345388"/>
                  <a:gd name="connsiteY68" fmla="*/ 405517 h 1741336"/>
                  <a:gd name="connsiteX69" fmla="*/ 2524540 w 4345388"/>
                  <a:gd name="connsiteY69" fmla="*/ 413468 h 1741336"/>
                  <a:gd name="connsiteX70" fmla="*/ 2532491 w 4345388"/>
                  <a:gd name="connsiteY70" fmla="*/ 437322 h 1741336"/>
                  <a:gd name="connsiteX71" fmla="*/ 2540442 w 4345388"/>
                  <a:gd name="connsiteY71" fmla="*/ 457200 h 1741336"/>
                  <a:gd name="connsiteX72" fmla="*/ 2544418 w 4345388"/>
                  <a:gd name="connsiteY72" fmla="*/ 477079 h 1741336"/>
                  <a:gd name="connsiteX73" fmla="*/ 2552369 w 4345388"/>
                  <a:gd name="connsiteY73" fmla="*/ 492981 h 1741336"/>
                  <a:gd name="connsiteX74" fmla="*/ 2560321 w 4345388"/>
                  <a:gd name="connsiteY74" fmla="*/ 512860 h 1741336"/>
                  <a:gd name="connsiteX75" fmla="*/ 2564296 w 4345388"/>
                  <a:gd name="connsiteY75" fmla="*/ 528762 h 1741336"/>
                  <a:gd name="connsiteX76" fmla="*/ 2576223 w 4345388"/>
                  <a:gd name="connsiteY76" fmla="*/ 544665 h 1741336"/>
                  <a:gd name="connsiteX77" fmla="*/ 2592126 w 4345388"/>
                  <a:gd name="connsiteY77" fmla="*/ 568519 h 1741336"/>
                  <a:gd name="connsiteX78" fmla="*/ 2604053 w 4345388"/>
                  <a:gd name="connsiteY78" fmla="*/ 588397 h 1741336"/>
                  <a:gd name="connsiteX79" fmla="*/ 2623931 w 4345388"/>
                  <a:gd name="connsiteY79" fmla="*/ 580446 h 1741336"/>
                  <a:gd name="connsiteX80" fmla="*/ 2643809 w 4345388"/>
                  <a:gd name="connsiteY80" fmla="*/ 552616 h 1741336"/>
                  <a:gd name="connsiteX81" fmla="*/ 2663687 w 4345388"/>
                  <a:gd name="connsiteY81" fmla="*/ 516835 h 1741336"/>
                  <a:gd name="connsiteX82" fmla="*/ 2679590 w 4345388"/>
                  <a:gd name="connsiteY82" fmla="*/ 481054 h 1741336"/>
                  <a:gd name="connsiteX83" fmla="*/ 2683566 w 4345388"/>
                  <a:gd name="connsiteY83" fmla="*/ 469127 h 1741336"/>
                  <a:gd name="connsiteX84" fmla="*/ 2691517 w 4345388"/>
                  <a:gd name="connsiteY84" fmla="*/ 457200 h 1741336"/>
                  <a:gd name="connsiteX85" fmla="*/ 2703444 w 4345388"/>
                  <a:gd name="connsiteY85" fmla="*/ 425395 h 1741336"/>
                  <a:gd name="connsiteX86" fmla="*/ 2711395 w 4345388"/>
                  <a:gd name="connsiteY86" fmla="*/ 409493 h 1741336"/>
                  <a:gd name="connsiteX87" fmla="*/ 2735249 w 4345388"/>
                  <a:gd name="connsiteY87" fmla="*/ 461176 h 1741336"/>
                  <a:gd name="connsiteX88" fmla="*/ 2755127 w 4345388"/>
                  <a:gd name="connsiteY88" fmla="*/ 504908 h 1741336"/>
                  <a:gd name="connsiteX89" fmla="*/ 2771030 w 4345388"/>
                  <a:gd name="connsiteY89" fmla="*/ 556592 h 1741336"/>
                  <a:gd name="connsiteX90" fmla="*/ 2775006 w 4345388"/>
                  <a:gd name="connsiteY90" fmla="*/ 572494 h 1741336"/>
                  <a:gd name="connsiteX91" fmla="*/ 2782957 w 4345388"/>
                  <a:gd name="connsiteY91" fmla="*/ 588397 h 1741336"/>
                  <a:gd name="connsiteX92" fmla="*/ 2802835 w 4345388"/>
                  <a:gd name="connsiteY92" fmla="*/ 624178 h 1741336"/>
                  <a:gd name="connsiteX93" fmla="*/ 2818738 w 4345388"/>
                  <a:gd name="connsiteY93" fmla="*/ 640080 h 1741336"/>
                  <a:gd name="connsiteX94" fmla="*/ 2830665 w 4345388"/>
                  <a:gd name="connsiteY94" fmla="*/ 663934 h 1741336"/>
                  <a:gd name="connsiteX95" fmla="*/ 2834641 w 4345388"/>
                  <a:gd name="connsiteY95" fmla="*/ 679837 h 1741336"/>
                  <a:gd name="connsiteX96" fmla="*/ 2846567 w 4345388"/>
                  <a:gd name="connsiteY96" fmla="*/ 695740 h 1741336"/>
                  <a:gd name="connsiteX97" fmla="*/ 2862470 w 4345388"/>
                  <a:gd name="connsiteY97" fmla="*/ 743447 h 1741336"/>
                  <a:gd name="connsiteX98" fmla="*/ 2866446 w 4345388"/>
                  <a:gd name="connsiteY98" fmla="*/ 759350 h 1741336"/>
                  <a:gd name="connsiteX99" fmla="*/ 2882348 w 4345388"/>
                  <a:gd name="connsiteY99" fmla="*/ 795131 h 1741336"/>
                  <a:gd name="connsiteX100" fmla="*/ 2886324 w 4345388"/>
                  <a:gd name="connsiteY100" fmla="*/ 811034 h 1741336"/>
                  <a:gd name="connsiteX101" fmla="*/ 2898251 w 4345388"/>
                  <a:gd name="connsiteY101" fmla="*/ 834887 h 1741336"/>
                  <a:gd name="connsiteX102" fmla="*/ 2910178 w 4345388"/>
                  <a:gd name="connsiteY102" fmla="*/ 826936 h 1741336"/>
                  <a:gd name="connsiteX103" fmla="*/ 2949934 w 4345388"/>
                  <a:gd name="connsiteY103" fmla="*/ 751399 h 1741336"/>
                  <a:gd name="connsiteX104" fmla="*/ 2957886 w 4345388"/>
                  <a:gd name="connsiteY104" fmla="*/ 703691 h 1741336"/>
                  <a:gd name="connsiteX105" fmla="*/ 2977764 w 4345388"/>
                  <a:gd name="connsiteY105" fmla="*/ 663934 h 1741336"/>
                  <a:gd name="connsiteX106" fmla="*/ 2981740 w 4345388"/>
                  <a:gd name="connsiteY106" fmla="*/ 620202 h 1741336"/>
                  <a:gd name="connsiteX107" fmla="*/ 3005594 w 4345388"/>
                  <a:gd name="connsiteY107" fmla="*/ 576470 h 1741336"/>
                  <a:gd name="connsiteX108" fmla="*/ 3025472 w 4345388"/>
                  <a:gd name="connsiteY108" fmla="*/ 500933 h 1741336"/>
                  <a:gd name="connsiteX109" fmla="*/ 3041374 w 4345388"/>
                  <a:gd name="connsiteY109" fmla="*/ 421420 h 1741336"/>
                  <a:gd name="connsiteX110" fmla="*/ 3049326 w 4345388"/>
                  <a:gd name="connsiteY110" fmla="*/ 405517 h 1741336"/>
                  <a:gd name="connsiteX111" fmla="*/ 3061253 w 4345388"/>
                  <a:gd name="connsiteY111" fmla="*/ 365760 h 1741336"/>
                  <a:gd name="connsiteX112" fmla="*/ 3085107 w 4345388"/>
                  <a:gd name="connsiteY112" fmla="*/ 310101 h 1741336"/>
                  <a:gd name="connsiteX113" fmla="*/ 3101009 w 4345388"/>
                  <a:gd name="connsiteY113" fmla="*/ 349858 h 1741336"/>
                  <a:gd name="connsiteX114" fmla="*/ 3104985 w 4345388"/>
                  <a:gd name="connsiteY114" fmla="*/ 373712 h 1741336"/>
                  <a:gd name="connsiteX115" fmla="*/ 3116912 w 4345388"/>
                  <a:gd name="connsiteY115" fmla="*/ 429371 h 1741336"/>
                  <a:gd name="connsiteX116" fmla="*/ 3136790 w 4345388"/>
                  <a:gd name="connsiteY116" fmla="*/ 489006 h 1741336"/>
                  <a:gd name="connsiteX117" fmla="*/ 3180522 w 4345388"/>
                  <a:gd name="connsiteY117" fmla="*/ 652007 h 1741336"/>
                  <a:gd name="connsiteX118" fmla="*/ 3196425 w 4345388"/>
                  <a:gd name="connsiteY118" fmla="*/ 703691 h 1741336"/>
                  <a:gd name="connsiteX119" fmla="*/ 3220279 w 4345388"/>
                  <a:gd name="connsiteY119" fmla="*/ 807058 h 1741336"/>
                  <a:gd name="connsiteX120" fmla="*/ 3248108 w 4345388"/>
                  <a:gd name="connsiteY120" fmla="*/ 898498 h 1741336"/>
                  <a:gd name="connsiteX121" fmla="*/ 3252084 w 4345388"/>
                  <a:gd name="connsiteY121" fmla="*/ 926327 h 1741336"/>
                  <a:gd name="connsiteX122" fmla="*/ 3267987 w 4345388"/>
                  <a:gd name="connsiteY122" fmla="*/ 966084 h 1741336"/>
                  <a:gd name="connsiteX123" fmla="*/ 3271962 w 4345388"/>
                  <a:gd name="connsiteY123" fmla="*/ 978011 h 1741336"/>
                  <a:gd name="connsiteX124" fmla="*/ 3283889 w 4345388"/>
                  <a:gd name="connsiteY124" fmla="*/ 981987 h 1741336"/>
                  <a:gd name="connsiteX125" fmla="*/ 3291841 w 4345388"/>
                  <a:gd name="connsiteY125" fmla="*/ 974035 h 1741336"/>
                  <a:gd name="connsiteX126" fmla="*/ 3307743 w 4345388"/>
                  <a:gd name="connsiteY126" fmla="*/ 942230 h 1741336"/>
                  <a:gd name="connsiteX127" fmla="*/ 3315694 w 4345388"/>
                  <a:gd name="connsiteY127" fmla="*/ 918376 h 1741336"/>
                  <a:gd name="connsiteX128" fmla="*/ 3335573 w 4345388"/>
                  <a:gd name="connsiteY128" fmla="*/ 950181 h 1741336"/>
                  <a:gd name="connsiteX129" fmla="*/ 3367378 w 4345388"/>
                  <a:gd name="connsiteY129" fmla="*/ 1021743 h 1741336"/>
                  <a:gd name="connsiteX130" fmla="*/ 3399183 w 4345388"/>
                  <a:gd name="connsiteY130" fmla="*/ 1077402 h 1741336"/>
                  <a:gd name="connsiteX131" fmla="*/ 3415086 w 4345388"/>
                  <a:gd name="connsiteY131" fmla="*/ 1073427 h 1741336"/>
                  <a:gd name="connsiteX132" fmla="*/ 3430988 w 4345388"/>
                  <a:gd name="connsiteY132" fmla="*/ 1045597 h 1741336"/>
                  <a:gd name="connsiteX133" fmla="*/ 3454842 w 4345388"/>
                  <a:gd name="connsiteY133" fmla="*/ 993914 h 1741336"/>
                  <a:gd name="connsiteX134" fmla="*/ 3478696 w 4345388"/>
                  <a:gd name="connsiteY134" fmla="*/ 942230 h 1741336"/>
                  <a:gd name="connsiteX135" fmla="*/ 3490623 w 4345388"/>
                  <a:gd name="connsiteY135" fmla="*/ 938254 h 1741336"/>
                  <a:gd name="connsiteX136" fmla="*/ 3522428 w 4345388"/>
                  <a:gd name="connsiteY136" fmla="*/ 981987 h 1741336"/>
                  <a:gd name="connsiteX137" fmla="*/ 3538331 w 4345388"/>
                  <a:gd name="connsiteY137" fmla="*/ 1001865 h 1741336"/>
                  <a:gd name="connsiteX138" fmla="*/ 3582063 w 4345388"/>
                  <a:gd name="connsiteY138" fmla="*/ 1085354 h 1741336"/>
                  <a:gd name="connsiteX139" fmla="*/ 3609893 w 4345388"/>
                  <a:gd name="connsiteY139" fmla="*/ 1137037 h 1741336"/>
                  <a:gd name="connsiteX140" fmla="*/ 3629771 w 4345388"/>
                  <a:gd name="connsiteY140" fmla="*/ 1184745 h 1741336"/>
                  <a:gd name="connsiteX141" fmla="*/ 3641698 w 4345388"/>
                  <a:gd name="connsiteY141" fmla="*/ 1200647 h 1741336"/>
                  <a:gd name="connsiteX142" fmla="*/ 3653625 w 4345388"/>
                  <a:gd name="connsiteY142" fmla="*/ 1228477 h 1741336"/>
                  <a:gd name="connsiteX143" fmla="*/ 3665552 w 4345388"/>
                  <a:gd name="connsiteY143" fmla="*/ 1216550 h 1741336"/>
                  <a:gd name="connsiteX144" fmla="*/ 3721211 w 4345388"/>
                  <a:gd name="connsiteY144" fmla="*/ 1045597 h 1741336"/>
                  <a:gd name="connsiteX145" fmla="*/ 3768919 w 4345388"/>
                  <a:gd name="connsiteY145" fmla="*/ 882595 h 1741336"/>
                  <a:gd name="connsiteX146" fmla="*/ 3776870 w 4345388"/>
                  <a:gd name="connsiteY146" fmla="*/ 830912 h 1741336"/>
                  <a:gd name="connsiteX147" fmla="*/ 3792773 w 4345388"/>
                  <a:gd name="connsiteY147" fmla="*/ 795131 h 1741336"/>
                  <a:gd name="connsiteX148" fmla="*/ 3800724 w 4345388"/>
                  <a:gd name="connsiteY148" fmla="*/ 771277 h 1741336"/>
                  <a:gd name="connsiteX149" fmla="*/ 3808675 w 4345388"/>
                  <a:gd name="connsiteY149" fmla="*/ 735496 h 1741336"/>
                  <a:gd name="connsiteX150" fmla="*/ 3824578 w 4345388"/>
                  <a:gd name="connsiteY150" fmla="*/ 711642 h 1741336"/>
                  <a:gd name="connsiteX151" fmla="*/ 3828554 w 4345388"/>
                  <a:gd name="connsiteY151" fmla="*/ 723569 h 1741336"/>
                  <a:gd name="connsiteX152" fmla="*/ 3836505 w 4345388"/>
                  <a:gd name="connsiteY152" fmla="*/ 735496 h 1741336"/>
                  <a:gd name="connsiteX153" fmla="*/ 3840481 w 4345388"/>
                  <a:gd name="connsiteY153" fmla="*/ 763326 h 1741336"/>
                  <a:gd name="connsiteX154" fmla="*/ 3884213 w 4345388"/>
                  <a:gd name="connsiteY154" fmla="*/ 926327 h 1741336"/>
                  <a:gd name="connsiteX155" fmla="*/ 3896140 w 4345388"/>
                  <a:gd name="connsiteY155" fmla="*/ 958133 h 1741336"/>
                  <a:gd name="connsiteX156" fmla="*/ 3904091 w 4345388"/>
                  <a:gd name="connsiteY156" fmla="*/ 997889 h 1741336"/>
                  <a:gd name="connsiteX157" fmla="*/ 3916018 w 4345388"/>
                  <a:gd name="connsiteY157" fmla="*/ 1049573 h 1741336"/>
                  <a:gd name="connsiteX158" fmla="*/ 3947823 w 4345388"/>
                  <a:gd name="connsiteY158" fmla="*/ 1152940 h 1741336"/>
                  <a:gd name="connsiteX159" fmla="*/ 3959750 w 4345388"/>
                  <a:gd name="connsiteY159" fmla="*/ 1172818 h 1741336"/>
                  <a:gd name="connsiteX160" fmla="*/ 3971677 w 4345388"/>
                  <a:gd name="connsiteY160" fmla="*/ 1220526 h 1741336"/>
                  <a:gd name="connsiteX161" fmla="*/ 3995531 w 4345388"/>
                  <a:gd name="connsiteY161" fmla="*/ 1327868 h 1741336"/>
                  <a:gd name="connsiteX162" fmla="*/ 4023361 w 4345388"/>
                  <a:gd name="connsiteY162" fmla="*/ 1363649 h 1741336"/>
                  <a:gd name="connsiteX163" fmla="*/ 4031312 w 4345388"/>
                  <a:gd name="connsiteY163" fmla="*/ 1375576 h 1741336"/>
                  <a:gd name="connsiteX164" fmla="*/ 4043239 w 4345388"/>
                  <a:gd name="connsiteY164" fmla="*/ 1399430 h 1741336"/>
                  <a:gd name="connsiteX165" fmla="*/ 4055166 w 4345388"/>
                  <a:gd name="connsiteY165" fmla="*/ 1403406 h 1741336"/>
                  <a:gd name="connsiteX166" fmla="*/ 4082995 w 4345388"/>
                  <a:gd name="connsiteY166" fmla="*/ 1411357 h 1741336"/>
                  <a:gd name="connsiteX167" fmla="*/ 4114801 w 4345388"/>
                  <a:gd name="connsiteY167" fmla="*/ 1415333 h 1741336"/>
                  <a:gd name="connsiteX168" fmla="*/ 4130703 w 4345388"/>
                  <a:gd name="connsiteY168" fmla="*/ 1419308 h 1741336"/>
                  <a:gd name="connsiteX169" fmla="*/ 4154557 w 4345388"/>
                  <a:gd name="connsiteY169" fmla="*/ 1411357 h 1741336"/>
                  <a:gd name="connsiteX170" fmla="*/ 4166484 w 4345388"/>
                  <a:gd name="connsiteY170" fmla="*/ 1399430 h 1741336"/>
                  <a:gd name="connsiteX171" fmla="*/ 4198289 w 4345388"/>
                  <a:gd name="connsiteY171" fmla="*/ 1347747 h 1741336"/>
                  <a:gd name="connsiteX172" fmla="*/ 4234070 w 4345388"/>
                  <a:gd name="connsiteY172" fmla="*/ 1351722 h 1741336"/>
                  <a:gd name="connsiteX173" fmla="*/ 4257924 w 4345388"/>
                  <a:gd name="connsiteY173" fmla="*/ 1371600 h 1741336"/>
                  <a:gd name="connsiteX174" fmla="*/ 4273827 w 4345388"/>
                  <a:gd name="connsiteY174" fmla="*/ 1383527 h 1741336"/>
                  <a:gd name="connsiteX175" fmla="*/ 4313583 w 4345388"/>
                  <a:gd name="connsiteY175" fmla="*/ 1419308 h 1741336"/>
                  <a:gd name="connsiteX176" fmla="*/ 4325510 w 4345388"/>
                  <a:gd name="connsiteY176" fmla="*/ 1439187 h 1741336"/>
                  <a:gd name="connsiteX177" fmla="*/ 4337437 w 4345388"/>
                  <a:gd name="connsiteY177" fmla="*/ 1467016 h 1741336"/>
                  <a:gd name="connsiteX178" fmla="*/ 4345388 w 4345388"/>
                  <a:gd name="connsiteY178" fmla="*/ 1486894 h 1741336"/>
                  <a:gd name="connsiteX0" fmla="*/ 0 w 4345388"/>
                  <a:gd name="connsiteY0" fmla="*/ 1741336 h 1748296"/>
                  <a:gd name="connsiteX1" fmla="*/ 1423284 w 4345388"/>
                  <a:gd name="connsiteY1" fmla="*/ 1745311 h 1748296"/>
                  <a:gd name="connsiteX2" fmla="*/ 2039511 w 4345388"/>
                  <a:gd name="connsiteY2" fmla="*/ 1637969 h 1748296"/>
                  <a:gd name="connsiteX3" fmla="*/ 1721458 w 4345388"/>
                  <a:gd name="connsiteY3" fmla="*/ 1542554 h 1748296"/>
                  <a:gd name="connsiteX4" fmla="*/ 1725434 w 4345388"/>
                  <a:gd name="connsiteY4" fmla="*/ 1510748 h 1748296"/>
                  <a:gd name="connsiteX5" fmla="*/ 1733385 w 4345388"/>
                  <a:gd name="connsiteY5" fmla="*/ 1439187 h 1748296"/>
                  <a:gd name="connsiteX6" fmla="*/ 1741336 w 4345388"/>
                  <a:gd name="connsiteY6" fmla="*/ 1407381 h 1748296"/>
                  <a:gd name="connsiteX7" fmla="*/ 1745312 w 4345388"/>
                  <a:gd name="connsiteY7" fmla="*/ 1284136 h 1748296"/>
                  <a:gd name="connsiteX8" fmla="*/ 1749287 w 4345388"/>
                  <a:gd name="connsiteY8" fmla="*/ 1264258 h 1748296"/>
                  <a:gd name="connsiteX9" fmla="*/ 1765190 w 4345388"/>
                  <a:gd name="connsiteY9" fmla="*/ 1204623 h 1748296"/>
                  <a:gd name="connsiteX10" fmla="*/ 1777117 w 4345388"/>
                  <a:gd name="connsiteY10" fmla="*/ 1164867 h 1748296"/>
                  <a:gd name="connsiteX11" fmla="*/ 1789044 w 4345388"/>
                  <a:gd name="connsiteY11" fmla="*/ 1109207 h 1748296"/>
                  <a:gd name="connsiteX12" fmla="*/ 1804947 w 4345388"/>
                  <a:gd name="connsiteY12" fmla="*/ 1041621 h 1748296"/>
                  <a:gd name="connsiteX13" fmla="*/ 1816874 w 4345388"/>
                  <a:gd name="connsiteY13" fmla="*/ 1009816 h 1748296"/>
                  <a:gd name="connsiteX14" fmla="*/ 1828801 w 4345388"/>
                  <a:gd name="connsiteY14" fmla="*/ 978011 h 1748296"/>
                  <a:gd name="connsiteX15" fmla="*/ 1844703 w 4345388"/>
                  <a:gd name="connsiteY15" fmla="*/ 950181 h 1748296"/>
                  <a:gd name="connsiteX16" fmla="*/ 1848679 w 4345388"/>
                  <a:gd name="connsiteY16" fmla="*/ 934279 h 1748296"/>
                  <a:gd name="connsiteX17" fmla="*/ 1856630 w 4345388"/>
                  <a:gd name="connsiteY17" fmla="*/ 918376 h 1748296"/>
                  <a:gd name="connsiteX18" fmla="*/ 1864581 w 4345388"/>
                  <a:gd name="connsiteY18" fmla="*/ 894522 h 1748296"/>
                  <a:gd name="connsiteX19" fmla="*/ 1876508 w 4345388"/>
                  <a:gd name="connsiteY19" fmla="*/ 870668 h 1748296"/>
                  <a:gd name="connsiteX20" fmla="*/ 1884460 w 4345388"/>
                  <a:gd name="connsiteY20" fmla="*/ 826936 h 1748296"/>
                  <a:gd name="connsiteX21" fmla="*/ 1900362 w 4345388"/>
                  <a:gd name="connsiteY21" fmla="*/ 775253 h 1748296"/>
                  <a:gd name="connsiteX22" fmla="*/ 1904338 w 4345388"/>
                  <a:gd name="connsiteY22" fmla="*/ 739472 h 1748296"/>
                  <a:gd name="connsiteX23" fmla="*/ 1916265 w 4345388"/>
                  <a:gd name="connsiteY23" fmla="*/ 608275 h 1748296"/>
                  <a:gd name="connsiteX24" fmla="*/ 1924216 w 4345388"/>
                  <a:gd name="connsiteY24" fmla="*/ 548640 h 1748296"/>
                  <a:gd name="connsiteX25" fmla="*/ 1940119 w 4345388"/>
                  <a:gd name="connsiteY25" fmla="*/ 492981 h 1748296"/>
                  <a:gd name="connsiteX26" fmla="*/ 1956021 w 4345388"/>
                  <a:gd name="connsiteY26" fmla="*/ 441298 h 1748296"/>
                  <a:gd name="connsiteX27" fmla="*/ 1959997 w 4345388"/>
                  <a:gd name="connsiteY27" fmla="*/ 417444 h 1748296"/>
                  <a:gd name="connsiteX28" fmla="*/ 1963973 w 4345388"/>
                  <a:gd name="connsiteY28" fmla="*/ 405517 h 1748296"/>
                  <a:gd name="connsiteX29" fmla="*/ 1967948 w 4345388"/>
                  <a:gd name="connsiteY29" fmla="*/ 357809 h 1748296"/>
                  <a:gd name="connsiteX30" fmla="*/ 1979875 w 4345388"/>
                  <a:gd name="connsiteY30" fmla="*/ 294199 h 1748296"/>
                  <a:gd name="connsiteX31" fmla="*/ 1987827 w 4345388"/>
                  <a:gd name="connsiteY31" fmla="*/ 214686 h 1748296"/>
                  <a:gd name="connsiteX32" fmla="*/ 1995778 w 4345388"/>
                  <a:gd name="connsiteY32" fmla="*/ 182880 h 1748296"/>
                  <a:gd name="connsiteX33" fmla="*/ 1999754 w 4345388"/>
                  <a:gd name="connsiteY33" fmla="*/ 163002 h 1748296"/>
                  <a:gd name="connsiteX34" fmla="*/ 2003729 w 4345388"/>
                  <a:gd name="connsiteY34" fmla="*/ 123246 h 1748296"/>
                  <a:gd name="connsiteX35" fmla="*/ 2015656 w 4345388"/>
                  <a:gd name="connsiteY35" fmla="*/ 79514 h 1748296"/>
                  <a:gd name="connsiteX36" fmla="*/ 2023607 w 4345388"/>
                  <a:gd name="connsiteY36" fmla="*/ 59635 h 1748296"/>
                  <a:gd name="connsiteX37" fmla="*/ 2055413 w 4345388"/>
                  <a:gd name="connsiteY37" fmla="*/ 3976 h 1748296"/>
                  <a:gd name="connsiteX38" fmla="*/ 2075291 w 4345388"/>
                  <a:gd name="connsiteY38" fmla="*/ 0 h 1748296"/>
                  <a:gd name="connsiteX39" fmla="*/ 2083242 w 4345388"/>
                  <a:gd name="connsiteY39" fmla="*/ 15903 h 1748296"/>
                  <a:gd name="connsiteX40" fmla="*/ 2087218 w 4345388"/>
                  <a:gd name="connsiteY40" fmla="*/ 31806 h 1748296"/>
                  <a:gd name="connsiteX41" fmla="*/ 2099145 w 4345388"/>
                  <a:gd name="connsiteY41" fmla="*/ 79514 h 1748296"/>
                  <a:gd name="connsiteX42" fmla="*/ 2103121 w 4345388"/>
                  <a:gd name="connsiteY42" fmla="*/ 123246 h 1748296"/>
                  <a:gd name="connsiteX43" fmla="*/ 2115047 w 4345388"/>
                  <a:gd name="connsiteY43" fmla="*/ 186856 h 1748296"/>
                  <a:gd name="connsiteX44" fmla="*/ 2119023 w 4345388"/>
                  <a:gd name="connsiteY44" fmla="*/ 198783 h 1748296"/>
                  <a:gd name="connsiteX45" fmla="*/ 2134926 w 4345388"/>
                  <a:gd name="connsiteY45" fmla="*/ 250467 h 1748296"/>
                  <a:gd name="connsiteX46" fmla="*/ 2138901 w 4345388"/>
                  <a:gd name="connsiteY46" fmla="*/ 262394 h 1748296"/>
                  <a:gd name="connsiteX47" fmla="*/ 2142877 w 4345388"/>
                  <a:gd name="connsiteY47" fmla="*/ 286247 h 1748296"/>
                  <a:gd name="connsiteX48" fmla="*/ 2146853 w 4345388"/>
                  <a:gd name="connsiteY48" fmla="*/ 318053 h 1748296"/>
                  <a:gd name="connsiteX49" fmla="*/ 2158780 w 4345388"/>
                  <a:gd name="connsiteY49" fmla="*/ 353834 h 1748296"/>
                  <a:gd name="connsiteX50" fmla="*/ 2170707 w 4345388"/>
                  <a:gd name="connsiteY50" fmla="*/ 377687 h 1748296"/>
                  <a:gd name="connsiteX51" fmla="*/ 2182634 w 4345388"/>
                  <a:gd name="connsiteY51" fmla="*/ 381663 h 1748296"/>
                  <a:gd name="connsiteX52" fmla="*/ 2274074 w 4345388"/>
                  <a:gd name="connsiteY52" fmla="*/ 377687 h 1748296"/>
                  <a:gd name="connsiteX53" fmla="*/ 2289976 w 4345388"/>
                  <a:gd name="connsiteY53" fmla="*/ 365760 h 1748296"/>
                  <a:gd name="connsiteX54" fmla="*/ 2313830 w 4345388"/>
                  <a:gd name="connsiteY54" fmla="*/ 345882 h 1748296"/>
                  <a:gd name="connsiteX55" fmla="*/ 2337684 w 4345388"/>
                  <a:gd name="connsiteY55" fmla="*/ 314077 h 1748296"/>
                  <a:gd name="connsiteX56" fmla="*/ 2345635 w 4345388"/>
                  <a:gd name="connsiteY56" fmla="*/ 290223 h 1748296"/>
                  <a:gd name="connsiteX57" fmla="*/ 2361538 w 4345388"/>
                  <a:gd name="connsiteY57" fmla="*/ 258418 h 1748296"/>
                  <a:gd name="connsiteX58" fmla="*/ 2365514 w 4345388"/>
                  <a:gd name="connsiteY58" fmla="*/ 242515 h 1748296"/>
                  <a:gd name="connsiteX59" fmla="*/ 2373465 w 4345388"/>
                  <a:gd name="connsiteY59" fmla="*/ 222637 h 1748296"/>
                  <a:gd name="connsiteX60" fmla="*/ 2377441 w 4345388"/>
                  <a:gd name="connsiteY60" fmla="*/ 210710 h 1748296"/>
                  <a:gd name="connsiteX61" fmla="*/ 2381416 w 4345388"/>
                  <a:gd name="connsiteY61" fmla="*/ 421420 h 1748296"/>
                  <a:gd name="connsiteX62" fmla="*/ 2385392 w 4345388"/>
                  <a:gd name="connsiteY62" fmla="*/ 441298 h 1748296"/>
                  <a:gd name="connsiteX63" fmla="*/ 2393343 w 4345388"/>
                  <a:gd name="connsiteY63" fmla="*/ 453225 h 1748296"/>
                  <a:gd name="connsiteX64" fmla="*/ 2413221 w 4345388"/>
                  <a:gd name="connsiteY64" fmla="*/ 489006 h 1748296"/>
                  <a:gd name="connsiteX65" fmla="*/ 2449002 w 4345388"/>
                  <a:gd name="connsiteY65" fmla="*/ 477079 h 1748296"/>
                  <a:gd name="connsiteX66" fmla="*/ 2468881 w 4345388"/>
                  <a:gd name="connsiteY66" fmla="*/ 457200 h 1748296"/>
                  <a:gd name="connsiteX67" fmla="*/ 2500686 w 4345388"/>
                  <a:gd name="connsiteY67" fmla="*/ 417444 h 1748296"/>
                  <a:gd name="connsiteX68" fmla="*/ 2512613 w 4345388"/>
                  <a:gd name="connsiteY68" fmla="*/ 405517 h 1748296"/>
                  <a:gd name="connsiteX69" fmla="*/ 2524540 w 4345388"/>
                  <a:gd name="connsiteY69" fmla="*/ 413468 h 1748296"/>
                  <a:gd name="connsiteX70" fmla="*/ 2532491 w 4345388"/>
                  <a:gd name="connsiteY70" fmla="*/ 437322 h 1748296"/>
                  <a:gd name="connsiteX71" fmla="*/ 2540442 w 4345388"/>
                  <a:gd name="connsiteY71" fmla="*/ 457200 h 1748296"/>
                  <a:gd name="connsiteX72" fmla="*/ 2544418 w 4345388"/>
                  <a:gd name="connsiteY72" fmla="*/ 477079 h 1748296"/>
                  <a:gd name="connsiteX73" fmla="*/ 2552369 w 4345388"/>
                  <a:gd name="connsiteY73" fmla="*/ 492981 h 1748296"/>
                  <a:gd name="connsiteX74" fmla="*/ 2560321 w 4345388"/>
                  <a:gd name="connsiteY74" fmla="*/ 512860 h 1748296"/>
                  <a:gd name="connsiteX75" fmla="*/ 2564296 w 4345388"/>
                  <a:gd name="connsiteY75" fmla="*/ 528762 h 1748296"/>
                  <a:gd name="connsiteX76" fmla="*/ 2576223 w 4345388"/>
                  <a:gd name="connsiteY76" fmla="*/ 544665 h 1748296"/>
                  <a:gd name="connsiteX77" fmla="*/ 2592126 w 4345388"/>
                  <a:gd name="connsiteY77" fmla="*/ 568519 h 1748296"/>
                  <a:gd name="connsiteX78" fmla="*/ 2604053 w 4345388"/>
                  <a:gd name="connsiteY78" fmla="*/ 588397 h 1748296"/>
                  <a:gd name="connsiteX79" fmla="*/ 2623931 w 4345388"/>
                  <a:gd name="connsiteY79" fmla="*/ 580446 h 1748296"/>
                  <a:gd name="connsiteX80" fmla="*/ 2643809 w 4345388"/>
                  <a:gd name="connsiteY80" fmla="*/ 552616 h 1748296"/>
                  <a:gd name="connsiteX81" fmla="*/ 2663687 w 4345388"/>
                  <a:gd name="connsiteY81" fmla="*/ 516835 h 1748296"/>
                  <a:gd name="connsiteX82" fmla="*/ 2679590 w 4345388"/>
                  <a:gd name="connsiteY82" fmla="*/ 481054 h 1748296"/>
                  <a:gd name="connsiteX83" fmla="*/ 2683566 w 4345388"/>
                  <a:gd name="connsiteY83" fmla="*/ 469127 h 1748296"/>
                  <a:gd name="connsiteX84" fmla="*/ 2691517 w 4345388"/>
                  <a:gd name="connsiteY84" fmla="*/ 457200 h 1748296"/>
                  <a:gd name="connsiteX85" fmla="*/ 2703444 w 4345388"/>
                  <a:gd name="connsiteY85" fmla="*/ 425395 h 1748296"/>
                  <a:gd name="connsiteX86" fmla="*/ 2711395 w 4345388"/>
                  <a:gd name="connsiteY86" fmla="*/ 409493 h 1748296"/>
                  <a:gd name="connsiteX87" fmla="*/ 2735249 w 4345388"/>
                  <a:gd name="connsiteY87" fmla="*/ 461176 h 1748296"/>
                  <a:gd name="connsiteX88" fmla="*/ 2755127 w 4345388"/>
                  <a:gd name="connsiteY88" fmla="*/ 504908 h 1748296"/>
                  <a:gd name="connsiteX89" fmla="*/ 2771030 w 4345388"/>
                  <a:gd name="connsiteY89" fmla="*/ 556592 h 1748296"/>
                  <a:gd name="connsiteX90" fmla="*/ 2775006 w 4345388"/>
                  <a:gd name="connsiteY90" fmla="*/ 572494 h 1748296"/>
                  <a:gd name="connsiteX91" fmla="*/ 2782957 w 4345388"/>
                  <a:gd name="connsiteY91" fmla="*/ 588397 h 1748296"/>
                  <a:gd name="connsiteX92" fmla="*/ 2802835 w 4345388"/>
                  <a:gd name="connsiteY92" fmla="*/ 624178 h 1748296"/>
                  <a:gd name="connsiteX93" fmla="*/ 2818738 w 4345388"/>
                  <a:gd name="connsiteY93" fmla="*/ 640080 h 1748296"/>
                  <a:gd name="connsiteX94" fmla="*/ 2830665 w 4345388"/>
                  <a:gd name="connsiteY94" fmla="*/ 663934 h 1748296"/>
                  <a:gd name="connsiteX95" fmla="*/ 2834641 w 4345388"/>
                  <a:gd name="connsiteY95" fmla="*/ 679837 h 1748296"/>
                  <a:gd name="connsiteX96" fmla="*/ 2846567 w 4345388"/>
                  <a:gd name="connsiteY96" fmla="*/ 695740 h 1748296"/>
                  <a:gd name="connsiteX97" fmla="*/ 2862470 w 4345388"/>
                  <a:gd name="connsiteY97" fmla="*/ 743447 h 1748296"/>
                  <a:gd name="connsiteX98" fmla="*/ 2866446 w 4345388"/>
                  <a:gd name="connsiteY98" fmla="*/ 759350 h 1748296"/>
                  <a:gd name="connsiteX99" fmla="*/ 2882348 w 4345388"/>
                  <a:gd name="connsiteY99" fmla="*/ 795131 h 1748296"/>
                  <a:gd name="connsiteX100" fmla="*/ 2886324 w 4345388"/>
                  <a:gd name="connsiteY100" fmla="*/ 811034 h 1748296"/>
                  <a:gd name="connsiteX101" fmla="*/ 2898251 w 4345388"/>
                  <a:gd name="connsiteY101" fmla="*/ 834887 h 1748296"/>
                  <a:gd name="connsiteX102" fmla="*/ 2910178 w 4345388"/>
                  <a:gd name="connsiteY102" fmla="*/ 826936 h 1748296"/>
                  <a:gd name="connsiteX103" fmla="*/ 2949934 w 4345388"/>
                  <a:gd name="connsiteY103" fmla="*/ 751399 h 1748296"/>
                  <a:gd name="connsiteX104" fmla="*/ 2957886 w 4345388"/>
                  <a:gd name="connsiteY104" fmla="*/ 703691 h 1748296"/>
                  <a:gd name="connsiteX105" fmla="*/ 2977764 w 4345388"/>
                  <a:gd name="connsiteY105" fmla="*/ 663934 h 1748296"/>
                  <a:gd name="connsiteX106" fmla="*/ 2981740 w 4345388"/>
                  <a:gd name="connsiteY106" fmla="*/ 620202 h 1748296"/>
                  <a:gd name="connsiteX107" fmla="*/ 3005594 w 4345388"/>
                  <a:gd name="connsiteY107" fmla="*/ 576470 h 1748296"/>
                  <a:gd name="connsiteX108" fmla="*/ 3025472 w 4345388"/>
                  <a:gd name="connsiteY108" fmla="*/ 500933 h 1748296"/>
                  <a:gd name="connsiteX109" fmla="*/ 3041374 w 4345388"/>
                  <a:gd name="connsiteY109" fmla="*/ 421420 h 1748296"/>
                  <a:gd name="connsiteX110" fmla="*/ 3049326 w 4345388"/>
                  <a:gd name="connsiteY110" fmla="*/ 405517 h 1748296"/>
                  <a:gd name="connsiteX111" fmla="*/ 3061253 w 4345388"/>
                  <a:gd name="connsiteY111" fmla="*/ 365760 h 1748296"/>
                  <a:gd name="connsiteX112" fmla="*/ 3085107 w 4345388"/>
                  <a:gd name="connsiteY112" fmla="*/ 310101 h 1748296"/>
                  <a:gd name="connsiteX113" fmla="*/ 3101009 w 4345388"/>
                  <a:gd name="connsiteY113" fmla="*/ 349858 h 1748296"/>
                  <a:gd name="connsiteX114" fmla="*/ 3104985 w 4345388"/>
                  <a:gd name="connsiteY114" fmla="*/ 373712 h 1748296"/>
                  <a:gd name="connsiteX115" fmla="*/ 3116912 w 4345388"/>
                  <a:gd name="connsiteY115" fmla="*/ 429371 h 1748296"/>
                  <a:gd name="connsiteX116" fmla="*/ 3136790 w 4345388"/>
                  <a:gd name="connsiteY116" fmla="*/ 489006 h 1748296"/>
                  <a:gd name="connsiteX117" fmla="*/ 3180522 w 4345388"/>
                  <a:gd name="connsiteY117" fmla="*/ 652007 h 1748296"/>
                  <a:gd name="connsiteX118" fmla="*/ 3196425 w 4345388"/>
                  <a:gd name="connsiteY118" fmla="*/ 703691 h 1748296"/>
                  <a:gd name="connsiteX119" fmla="*/ 3220279 w 4345388"/>
                  <a:gd name="connsiteY119" fmla="*/ 807058 h 1748296"/>
                  <a:gd name="connsiteX120" fmla="*/ 3248108 w 4345388"/>
                  <a:gd name="connsiteY120" fmla="*/ 898498 h 1748296"/>
                  <a:gd name="connsiteX121" fmla="*/ 3252084 w 4345388"/>
                  <a:gd name="connsiteY121" fmla="*/ 926327 h 1748296"/>
                  <a:gd name="connsiteX122" fmla="*/ 3267987 w 4345388"/>
                  <a:gd name="connsiteY122" fmla="*/ 966084 h 1748296"/>
                  <a:gd name="connsiteX123" fmla="*/ 3271962 w 4345388"/>
                  <a:gd name="connsiteY123" fmla="*/ 978011 h 1748296"/>
                  <a:gd name="connsiteX124" fmla="*/ 3283889 w 4345388"/>
                  <a:gd name="connsiteY124" fmla="*/ 981987 h 1748296"/>
                  <a:gd name="connsiteX125" fmla="*/ 3291841 w 4345388"/>
                  <a:gd name="connsiteY125" fmla="*/ 974035 h 1748296"/>
                  <a:gd name="connsiteX126" fmla="*/ 3307743 w 4345388"/>
                  <a:gd name="connsiteY126" fmla="*/ 942230 h 1748296"/>
                  <a:gd name="connsiteX127" fmla="*/ 3315694 w 4345388"/>
                  <a:gd name="connsiteY127" fmla="*/ 918376 h 1748296"/>
                  <a:gd name="connsiteX128" fmla="*/ 3335573 w 4345388"/>
                  <a:gd name="connsiteY128" fmla="*/ 950181 h 1748296"/>
                  <a:gd name="connsiteX129" fmla="*/ 3367378 w 4345388"/>
                  <a:gd name="connsiteY129" fmla="*/ 1021743 h 1748296"/>
                  <a:gd name="connsiteX130" fmla="*/ 3399183 w 4345388"/>
                  <a:gd name="connsiteY130" fmla="*/ 1077402 h 1748296"/>
                  <a:gd name="connsiteX131" fmla="*/ 3415086 w 4345388"/>
                  <a:gd name="connsiteY131" fmla="*/ 1073427 h 1748296"/>
                  <a:gd name="connsiteX132" fmla="*/ 3430988 w 4345388"/>
                  <a:gd name="connsiteY132" fmla="*/ 1045597 h 1748296"/>
                  <a:gd name="connsiteX133" fmla="*/ 3454842 w 4345388"/>
                  <a:gd name="connsiteY133" fmla="*/ 993914 h 1748296"/>
                  <a:gd name="connsiteX134" fmla="*/ 3478696 w 4345388"/>
                  <a:gd name="connsiteY134" fmla="*/ 942230 h 1748296"/>
                  <a:gd name="connsiteX135" fmla="*/ 3490623 w 4345388"/>
                  <a:gd name="connsiteY135" fmla="*/ 938254 h 1748296"/>
                  <a:gd name="connsiteX136" fmla="*/ 3522428 w 4345388"/>
                  <a:gd name="connsiteY136" fmla="*/ 981987 h 1748296"/>
                  <a:gd name="connsiteX137" fmla="*/ 3538331 w 4345388"/>
                  <a:gd name="connsiteY137" fmla="*/ 1001865 h 1748296"/>
                  <a:gd name="connsiteX138" fmla="*/ 3582063 w 4345388"/>
                  <a:gd name="connsiteY138" fmla="*/ 1085354 h 1748296"/>
                  <a:gd name="connsiteX139" fmla="*/ 3609893 w 4345388"/>
                  <a:gd name="connsiteY139" fmla="*/ 1137037 h 1748296"/>
                  <a:gd name="connsiteX140" fmla="*/ 3629771 w 4345388"/>
                  <a:gd name="connsiteY140" fmla="*/ 1184745 h 1748296"/>
                  <a:gd name="connsiteX141" fmla="*/ 3641698 w 4345388"/>
                  <a:gd name="connsiteY141" fmla="*/ 1200647 h 1748296"/>
                  <a:gd name="connsiteX142" fmla="*/ 3653625 w 4345388"/>
                  <a:gd name="connsiteY142" fmla="*/ 1228477 h 1748296"/>
                  <a:gd name="connsiteX143" fmla="*/ 3665552 w 4345388"/>
                  <a:gd name="connsiteY143" fmla="*/ 1216550 h 1748296"/>
                  <a:gd name="connsiteX144" fmla="*/ 3721211 w 4345388"/>
                  <a:gd name="connsiteY144" fmla="*/ 1045597 h 1748296"/>
                  <a:gd name="connsiteX145" fmla="*/ 3768919 w 4345388"/>
                  <a:gd name="connsiteY145" fmla="*/ 882595 h 1748296"/>
                  <a:gd name="connsiteX146" fmla="*/ 3776870 w 4345388"/>
                  <a:gd name="connsiteY146" fmla="*/ 830912 h 1748296"/>
                  <a:gd name="connsiteX147" fmla="*/ 3792773 w 4345388"/>
                  <a:gd name="connsiteY147" fmla="*/ 795131 h 1748296"/>
                  <a:gd name="connsiteX148" fmla="*/ 3800724 w 4345388"/>
                  <a:gd name="connsiteY148" fmla="*/ 771277 h 1748296"/>
                  <a:gd name="connsiteX149" fmla="*/ 3808675 w 4345388"/>
                  <a:gd name="connsiteY149" fmla="*/ 735496 h 1748296"/>
                  <a:gd name="connsiteX150" fmla="*/ 3824578 w 4345388"/>
                  <a:gd name="connsiteY150" fmla="*/ 711642 h 1748296"/>
                  <a:gd name="connsiteX151" fmla="*/ 3828554 w 4345388"/>
                  <a:gd name="connsiteY151" fmla="*/ 723569 h 1748296"/>
                  <a:gd name="connsiteX152" fmla="*/ 3836505 w 4345388"/>
                  <a:gd name="connsiteY152" fmla="*/ 735496 h 1748296"/>
                  <a:gd name="connsiteX153" fmla="*/ 3840481 w 4345388"/>
                  <a:gd name="connsiteY153" fmla="*/ 763326 h 1748296"/>
                  <a:gd name="connsiteX154" fmla="*/ 3884213 w 4345388"/>
                  <a:gd name="connsiteY154" fmla="*/ 926327 h 1748296"/>
                  <a:gd name="connsiteX155" fmla="*/ 3896140 w 4345388"/>
                  <a:gd name="connsiteY155" fmla="*/ 958133 h 1748296"/>
                  <a:gd name="connsiteX156" fmla="*/ 3904091 w 4345388"/>
                  <a:gd name="connsiteY156" fmla="*/ 997889 h 1748296"/>
                  <a:gd name="connsiteX157" fmla="*/ 3916018 w 4345388"/>
                  <a:gd name="connsiteY157" fmla="*/ 1049573 h 1748296"/>
                  <a:gd name="connsiteX158" fmla="*/ 3947823 w 4345388"/>
                  <a:gd name="connsiteY158" fmla="*/ 1152940 h 1748296"/>
                  <a:gd name="connsiteX159" fmla="*/ 3959750 w 4345388"/>
                  <a:gd name="connsiteY159" fmla="*/ 1172818 h 1748296"/>
                  <a:gd name="connsiteX160" fmla="*/ 3971677 w 4345388"/>
                  <a:gd name="connsiteY160" fmla="*/ 1220526 h 1748296"/>
                  <a:gd name="connsiteX161" fmla="*/ 3995531 w 4345388"/>
                  <a:gd name="connsiteY161" fmla="*/ 1327868 h 1748296"/>
                  <a:gd name="connsiteX162" fmla="*/ 4023361 w 4345388"/>
                  <a:gd name="connsiteY162" fmla="*/ 1363649 h 1748296"/>
                  <a:gd name="connsiteX163" fmla="*/ 4031312 w 4345388"/>
                  <a:gd name="connsiteY163" fmla="*/ 1375576 h 1748296"/>
                  <a:gd name="connsiteX164" fmla="*/ 4043239 w 4345388"/>
                  <a:gd name="connsiteY164" fmla="*/ 1399430 h 1748296"/>
                  <a:gd name="connsiteX165" fmla="*/ 4055166 w 4345388"/>
                  <a:gd name="connsiteY165" fmla="*/ 1403406 h 1748296"/>
                  <a:gd name="connsiteX166" fmla="*/ 4082995 w 4345388"/>
                  <a:gd name="connsiteY166" fmla="*/ 1411357 h 1748296"/>
                  <a:gd name="connsiteX167" fmla="*/ 4114801 w 4345388"/>
                  <a:gd name="connsiteY167" fmla="*/ 1415333 h 1748296"/>
                  <a:gd name="connsiteX168" fmla="*/ 4130703 w 4345388"/>
                  <a:gd name="connsiteY168" fmla="*/ 1419308 h 1748296"/>
                  <a:gd name="connsiteX169" fmla="*/ 4154557 w 4345388"/>
                  <a:gd name="connsiteY169" fmla="*/ 1411357 h 1748296"/>
                  <a:gd name="connsiteX170" fmla="*/ 4166484 w 4345388"/>
                  <a:gd name="connsiteY170" fmla="*/ 1399430 h 1748296"/>
                  <a:gd name="connsiteX171" fmla="*/ 4198289 w 4345388"/>
                  <a:gd name="connsiteY171" fmla="*/ 1347747 h 1748296"/>
                  <a:gd name="connsiteX172" fmla="*/ 4234070 w 4345388"/>
                  <a:gd name="connsiteY172" fmla="*/ 1351722 h 1748296"/>
                  <a:gd name="connsiteX173" fmla="*/ 4257924 w 4345388"/>
                  <a:gd name="connsiteY173" fmla="*/ 1371600 h 1748296"/>
                  <a:gd name="connsiteX174" fmla="*/ 4273827 w 4345388"/>
                  <a:gd name="connsiteY174" fmla="*/ 1383527 h 1748296"/>
                  <a:gd name="connsiteX175" fmla="*/ 4313583 w 4345388"/>
                  <a:gd name="connsiteY175" fmla="*/ 1419308 h 1748296"/>
                  <a:gd name="connsiteX176" fmla="*/ 4325510 w 4345388"/>
                  <a:gd name="connsiteY176" fmla="*/ 1439187 h 1748296"/>
                  <a:gd name="connsiteX177" fmla="*/ 4337437 w 4345388"/>
                  <a:gd name="connsiteY177" fmla="*/ 1467016 h 1748296"/>
                  <a:gd name="connsiteX178" fmla="*/ 4345388 w 4345388"/>
                  <a:gd name="connsiteY178" fmla="*/ 1486894 h 1748296"/>
                  <a:gd name="connsiteX0" fmla="*/ 0 w 4345388"/>
                  <a:gd name="connsiteY0" fmla="*/ 1741336 h 1745607"/>
                  <a:gd name="connsiteX1" fmla="*/ 1423284 w 4345388"/>
                  <a:gd name="connsiteY1" fmla="*/ 1745311 h 1745607"/>
                  <a:gd name="connsiteX2" fmla="*/ 2039511 w 4345388"/>
                  <a:gd name="connsiteY2" fmla="*/ 1637969 h 1745607"/>
                  <a:gd name="connsiteX3" fmla="*/ 1721458 w 4345388"/>
                  <a:gd name="connsiteY3" fmla="*/ 1542554 h 1745607"/>
                  <a:gd name="connsiteX4" fmla="*/ 1725434 w 4345388"/>
                  <a:gd name="connsiteY4" fmla="*/ 1510748 h 1745607"/>
                  <a:gd name="connsiteX5" fmla="*/ 1733385 w 4345388"/>
                  <a:gd name="connsiteY5" fmla="*/ 1439187 h 1745607"/>
                  <a:gd name="connsiteX6" fmla="*/ 1741336 w 4345388"/>
                  <a:gd name="connsiteY6" fmla="*/ 1407381 h 1745607"/>
                  <a:gd name="connsiteX7" fmla="*/ 1745312 w 4345388"/>
                  <a:gd name="connsiteY7" fmla="*/ 1284136 h 1745607"/>
                  <a:gd name="connsiteX8" fmla="*/ 1749287 w 4345388"/>
                  <a:gd name="connsiteY8" fmla="*/ 1264258 h 1745607"/>
                  <a:gd name="connsiteX9" fmla="*/ 1765190 w 4345388"/>
                  <a:gd name="connsiteY9" fmla="*/ 1204623 h 1745607"/>
                  <a:gd name="connsiteX10" fmla="*/ 1777117 w 4345388"/>
                  <a:gd name="connsiteY10" fmla="*/ 1164867 h 1745607"/>
                  <a:gd name="connsiteX11" fmla="*/ 1789044 w 4345388"/>
                  <a:gd name="connsiteY11" fmla="*/ 1109207 h 1745607"/>
                  <a:gd name="connsiteX12" fmla="*/ 1804947 w 4345388"/>
                  <a:gd name="connsiteY12" fmla="*/ 1041621 h 1745607"/>
                  <a:gd name="connsiteX13" fmla="*/ 1816874 w 4345388"/>
                  <a:gd name="connsiteY13" fmla="*/ 1009816 h 1745607"/>
                  <a:gd name="connsiteX14" fmla="*/ 1828801 w 4345388"/>
                  <a:gd name="connsiteY14" fmla="*/ 978011 h 1745607"/>
                  <a:gd name="connsiteX15" fmla="*/ 1844703 w 4345388"/>
                  <a:gd name="connsiteY15" fmla="*/ 950181 h 1745607"/>
                  <a:gd name="connsiteX16" fmla="*/ 1848679 w 4345388"/>
                  <a:gd name="connsiteY16" fmla="*/ 934279 h 1745607"/>
                  <a:gd name="connsiteX17" fmla="*/ 1856630 w 4345388"/>
                  <a:gd name="connsiteY17" fmla="*/ 918376 h 1745607"/>
                  <a:gd name="connsiteX18" fmla="*/ 1864581 w 4345388"/>
                  <a:gd name="connsiteY18" fmla="*/ 894522 h 1745607"/>
                  <a:gd name="connsiteX19" fmla="*/ 1876508 w 4345388"/>
                  <a:gd name="connsiteY19" fmla="*/ 870668 h 1745607"/>
                  <a:gd name="connsiteX20" fmla="*/ 1884460 w 4345388"/>
                  <a:gd name="connsiteY20" fmla="*/ 826936 h 1745607"/>
                  <a:gd name="connsiteX21" fmla="*/ 1900362 w 4345388"/>
                  <a:gd name="connsiteY21" fmla="*/ 775253 h 1745607"/>
                  <a:gd name="connsiteX22" fmla="*/ 1904338 w 4345388"/>
                  <a:gd name="connsiteY22" fmla="*/ 739472 h 1745607"/>
                  <a:gd name="connsiteX23" fmla="*/ 1916265 w 4345388"/>
                  <a:gd name="connsiteY23" fmla="*/ 608275 h 1745607"/>
                  <a:gd name="connsiteX24" fmla="*/ 1924216 w 4345388"/>
                  <a:gd name="connsiteY24" fmla="*/ 548640 h 1745607"/>
                  <a:gd name="connsiteX25" fmla="*/ 1940119 w 4345388"/>
                  <a:gd name="connsiteY25" fmla="*/ 492981 h 1745607"/>
                  <a:gd name="connsiteX26" fmla="*/ 1956021 w 4345388"/>
                  <a:gd name="connsiteY26" fmla="*/ 441298 h 1745607"/>
                  <a:gd name="connsiteX27" fmla="*/ 1959997 w 4345388"/>
                  <a:gd name="connsiteY27" fmla="*/ 417444 h 1745607"/>
                  <a:gd name="connsiteX28" fmla="*/ 1963973 w 4345388"/>
                  <a:gd name="connsiteY28" fmla="*/ 405517 h 1745607"/>
                  <a:gd name="connsiteX29" fmla="*/ 1967948 w 4345388"/>
                  <a:gd name="connsiteY29" fmla="*/ 357809 h 1745607"/>
                  <a:gd name="connsiteX30" fmla="*/ 1979875 w 4345388"/>
                  <a:gd name="connsiteY30" fmla="*/ 294199 h 1745607"/>
                  <a:gd name="connsiteX31" fmla="*/ 1987827 w 4345388"/>
                  <a:gd name="connsiteY31" fmla="*/ 214686 h 1745607"/>
                  <a:gd name="connsiteX32" fmla="*/ 1995778 w 4345388"/>
                  <a:gd name="connsiteY32" fmla="*/ 182880 h 1745607"/>
                  <a:gd name="connsiteX33" fmla="*/ 1999754 w 4345388"/>
                  <a:gd name="connsiteY33" fmla="*/ 163002 h 1745607"/>
                  <a:gd name="connsiteX34" fmla="*/ 2003729 w 4345388"/>
                  <a:gd name="connsiteY34" fmla="*/ 123246 h 1745607"/>
                  <a:gd name="connsiteX35" fmla="*/ 2015656 w 4345388"/>
                  <a:gd name="connsiteY35" fmla="*/ 79514 h 1745607"/>
                  <a:gd name="connsiteX36" fmla="*/ 2023607 w 4345388"/>
                  <a:gd name="connsiteY36" fmla="*/ 59635 h 1745607"/>
                  <a:gd name="connsiteX37" fmla="*/ 2055413 w 4345388"/>
                  <a:gd name="connsiteY37" fmla="*/ 3976 h 1745607"/>
                  <a:gd name="connsiteX38" fmla="*/ 2075291 w 4345388"/>
                  <a:gd name="connsiteY38" fmla="*/ 0 h 1745607"/>
                  <a:gd name="connsiteX39" fmla="*/ 2083242 w 4345388"/>
                  <a:gd name="connsiteY39" fmla="*/ 15903 h 1745607"/>
                  <a:gd name="connsiteX40" fmla="*/ 2087218 w 4345388"/>
                  <a:gd name="connsiteY40" fmla="*/ 31806 h 1745607"/>
                  <a:gd name="connsiteX41" fmla="*/ 2099145 w 4345388"/>
                  <a:gd name="connsiteY41" fmla="*/ 79514 h 1745607"/>
                  <a:gd name="connsiteX42" fmla="*/ 2103121 w 4345388"/>
                  <a:gd name="connsiteY42" fmla="*/ 123246 h 1745607"/>
                  <a:gd name="connsiteX43" fmla="*/ 2115047 w 4345388"/>
                  <a:gd name="connsiteY43" fmla="*/ 186856 h 1745607"/>
                  <a:gd name="connsiteX44" fmla="*/ 2119023 w 4345388"/>
                  <a:gd name="connsiteY44" fmla="*/ 198783 h 1745607"/>
                  <a:gd name="connsiteX45" fmla="*/ 2134926 w 4345388"/>
                  <a:gd name="connsiteY45" fmla="*/ 250467 h 1745607"/>
                  <a:gd name="connsiteX46" fmla="*/ 2138901 w 4345388"/>
                  <a:gd name="connsiteY46" fmla="*/ 262394 h 1745607"/>
                  <a:gd name="connsiteX47" fmla="*/ 2142877 w 4345388"/>
                  <a:gd name="connsiteY47" fmla="*/ 286247 h 1745607"/>
                  <a:gd name="connsiteX48" fmla="*/ 2146853 w 4345388"/>
                  <a:gd name="connsiteY48" fmla="*/ 318053 h 1745607"/>
                  <a:gd name="connsiteX49" fmla="*/ 2158780 w 4345388"/>
                  <a:gd name="connsiteY49" fmla="*/ 353834 h 1745607"/>
                  <a:gd name="connsiteX50" fmla="*/ 2170707 w 4345388"/>
                  <a:gd name="connsiteY50" fmla="*/ 377687 h 1745607"/>
                  <a:gd name="connsiteX51" fmla="*/ 2182634 w 4345388"/>
                  <a:gd name="connsiteY51" fmla="*/ 381663 h 1745607"/>
                  <a:gd name="connsiteX52" fmla="*/ 2274074 w 4345388"/>
                  <a:gd name="connsiteY52" fmla="*/ 377687 h 1745607"/>
                  <a:gd name="connsiteX53" fmla="*/ 2289976 w 4345388"/>
                  <a:gd name="connsiteY53" fmla="*/ 365760 h 1745607"/>
                  <a:gd name="connsiteX54" fmla="*/ 2313830 w 4345388"/>
                  <a:gd name="connsiteY54" fmla="*/ 345882 h 1745607"/>
                  <a:gd name="connsiteX55" fmla="*/ 2337684 w 4345388"/>
                  <a:gd name="connsiteY55" fmla="*/ 314077 h 1745607"/>
                  <a:gd name="connsiteX56" fmla="*/ 2345635 w 4345388"/>
                  <a:gd name="connsiteY56" fmla="*/ 290223 h 1745607"/>
                  <a:gd name="connsiteX57" fmla="*/ 2361538 w 4345388"/>
                  <a:gd name="connsiteY57" fmla="*/ 258418 h 1745607"/>
                  <a:gd name="connsiteX58" fmla="*/ 2365514 w 4345388"/>
                  <a:gd name="connsiteY58" fmla="*/ 242515 h 1745607"/>
                  <a:gd name="connsiteX59" fmla="*/ 2373465 w 4345388"/>
                  <a:gd name="connsiteY59" fmla="*/ 222637 h 1745607"/>
                  <a:gd name="connsiteX60" fmla="*/ 2377441 w 4345388"/>
                  <a:gd name="connsiteY60" fmla="*/ 210710 h 1745607"/>
                  <a:gd name="connsiteX61" fmla="*/ 2381416 w 4345388"/>
                  <a:gd name="connsiteY61" fmla="*/ 421420 h 1745607"/>
                  <a:gd name="connsiteX62" fmla="*/ 2385392 w 4345388"/>
                  <a:gd name="connsiteY62" fmla="*/ 441298 h 1745607"/>
                  <a:gd name="connsiteX63" fmla="*/ 2393343 w 4345388"/>
                  <a:gd name="connsiteY63" fmla="*/ 453225 h 1745607"/>
                  <a:gd name="connsiteX64" fmla="*/ 2413221 w 4345388"/>
                  <a:gd name="connsiteY64" fmla="*/ 489006 h 1745607"/>
                  <a:gd name="connsiteX65" fmla="*/ 2449002 w 4345388"/>
                  <a:gd name="connsiteY65" fmla="*/ 477079 h 1745607"/>
                  <a:gd name="connsiteX66" fmla="*/ 2468881 w 4345388"/>
                  <a:gd name="connsiteY66" fmla="*/ 457200 h 1745607"/>
                  <a:gd name="connsiteX67" fmla="*/ 2500686 w 4345388"/>
                  <a:gd name="connsiteY67" fmla="*/ 417444 h 1745607"/>
                  <a:gd name="connsiteX68" fmla="*/ 2512613 w 4345388"/>
                  <a:gd name="connsiteY68" fmla="*/ 405517 h 1745607"/>
                  <a:gd name="connsiteX69" fmla="*/ 2524540 w 4345388"/>
                  <a:gd name="connsiteY69" fmla="*/ 413468 h 1745607"/>
                  <a:gd name="connsiteX70" fmla="*/ 2532491 w 4345388"/>
                  <a:gd name="connsiteY70" fmla="*/ 437322 h 1745607"/>
                  <a:gd name="connsiteX71" fmla="*/ 2540442 w 4345388"/>
                  <a:gd name="connsiteY71" fmla="*/ 457200 h 1745607"/>
                  <a:gd name="connsiteX72" fmla="*/ 2544418 w 4345388"/>
                  <a:gd name="connsiteY72" fmla="*/ 477079 h 1745607"/>
                  <a:gd name="connsiteX73" fmla="*/ 2552369 w 4345388"/>
                  <a:gd name="connsiteY73" fmla="*/ 492981 h 1745607"/>
                  <a:gd name="connsiteX74" fmla="*/ 2560321 w 4345388"/>
                  <a:gd name="connsiteY74" fmla="*/ 512860 h 1745607"/>
                  <a:gd name="connsiteX75" fmla="*/ 2564296 w 4345388"/>
                  <a:gd name="connsiteY75" fmla="*/ 528762 h 1745607"/>
                  <a:gd name="connsiteX76" fmla="*/ 2576223 w 4345388"/>
                  <a:gd name="connsiteY76" fmla="*/ 544665 h 1745607"/>
                  <a:gd name="connsiteX77" fmla="*/ 2592126 w 4345388"/>
                  <a:gd name="connsiteY77" fmla="*/ 568519 h 1745607"/>
                  <a:gd name="connsiteX78" fmla="*/ 2604053 w 4345388"/>
                  <a:gd name="connsiteY78" fmla="*/ 588397 h 1745607"/>
                  <a:gd name="connsiteX79" fmla="*/ 2623931 w 4345388"/>
                  <a:gd name="connsiteY79" fmla="*/ 580446 h 1745607"/>
                  <a:gd name="connsiteX80" fmla="*/ 2643809 w 4345388"/>
                  <a:gd name="connsiteY80" fmla="*/ 552616 h 1745607"/>
                  <a:gd name="connsiteX81" fmla="*/ 2663687 w 4345388"/>
                  <a:gd name="connsiteY81" fmla="*/ 516835 h 1745607"/>
                  <a:gd name="connsiteX82" fmla="*/ 2679590 w 4345388"/>
                  <a:gd name="connsiteY82" fmla="*/ 481054 h 1745607"/>
                  <a:gd name="connsiteX83" fmla="*/ 2683566 w 4345388"/>
                  <a:gd name="connsiteY83" fmla="*/ 469127 h 1745607"/>
                  <a:gd name="connsiteX84" fmla="*/ 2691517 w 4345388"/>
                  <a:gd name="connsiteY84" fmla="*/ 457200 h 1745607"/>
                  <a:gd name="connsiteX85" fmla="*/ 2703444 w 4345388"/>
                  <a:gd name="connsiteY85" fmla="*/ 425395 h 1745607"/>
                  <a:gd name="connsiteX86" fmla="*/ 2711395 w 4345388"/>
                  <a:gd name="connsiteY86" fmla="*/ 409493 h 1745607"/>
                  <a:gd name="connsiteX87" fmla="*/ 2735249 w 4345388"/>
                  <a:gd name="connsiteY87" fmla="*/ 461176 h 1745607"/>
                  <a:gd name="connsiteX88" fmla="*/ 2755127 w 4345388"/>
                  <a:gd name="connsiteY88" fmla="*/ 504908 h 1745607"/>
                  <a:gd name="connsiteX89" fmla="*/ 2771030 w 4345388"/>
                  <a:gd name="connsiteY89" fmla="*/ 556592 h 1745607"/>
                  <a:gd name="connsiteX90" fmla="*/ 2775006 w 4345388"/>
                  <a:gd name="connsiteY90" fmla="*/ 572494 h 1745607"/>
                  <a:gd name="connsiteX91" fmla="*/ 2782957 w 4345388"/>
                  <a:gd name="connsiteY91" fmla="*/ 588397 h 1745607"/>
                  <a:gd name="connsiteX92" fmla="*/ 2802835 w 4345388"/>
                  <a:gd name="connsiteY92" fmla="*/ 624178 h 1745607"/>
                  <a:gd name="connsiteX93" fmla="*/ 2818738 w 4345388"/>
                  <a:gd name="connsiteY93" fmla="*/ 640080 h 1745607"/>
                  <a:gd name="connsiteX94" fmla="*/ 2830665 w 4345388"/>
                  <a:gd name="connsiteY94" fmla="*/ 663934 h 1745607"/>
                  <a:gd name="connsiteX95" fmla="*/ 2834641 w 4345388"/>
                  <a:gd name="connsiteY95" fmla="*/ 679837 h 1745607"/>
                  <a:gd name="connsiteX96" fmla="*/ 2846567 w 4345388"/>
                  <a:gd name="connsiteY96" fmla="*/ 695740 h 1745607"/>
                  <a:gd name="connsiteX97" fmla="*/ 2862470 w 4345388"/>
                  <a:gd name="connsiteY97" fmla="*/ 743447 h 1745607"/>
                  <a:gd name="connsiteX98" fmla="*/ 2866446 w 4345388"/>
                  <a:gd name="connsiteY98" fmla="*/ 759350 h 1745607"/>
                  <a:gd name="connsiteX99" fmla="*/ 2882348 w 4345388"/>
                  <a:gd name="connsiteY99" fmla="*/ 795131 h 1745607"/>
                  <a:gd name="connsiteX100" fmla="*/ 2886324 w 4345388"/>
                  <a:gd name="connsiteY100" fmla="*/ 811034 h 1745607"/>
                  <a:gd name="connsiteX101" fmla="*/ 2898251 w 4345388"/>
                  <a:gd name="connsiteY101" fmla="*/ 834887 h 1745607"/>
                  <a:gd name="connsiteX102" fmla="*/ 2910178 w 4345388"/>
                  <a:gd name="connsiteY102" fmla="*/ 826936 h 1745607"/>
                  <a:gd name="connsiteX103" fmla="*/ 2949934 w 4345388"/>
                  <a:gd name="connsiteY103" fmla="*/ 751399 h 1745607"/>
                  <a:gd name="connsiteX104" fmla="*/ 2957886 w 4345388"/>
                  <a:gd name="connsiteY104" fmla="*/ 703691 h 1745607"/>
                  <a:gd name="connsiteX105" fmla="*/ 2977764 w 4345388"/>
                  <a:gd name="connsiteY105" fmla="*/ 663934 h 1745607"/>
                  <a:gd name="connsiteX106" fmla="*/ 2981740 w 4345388"/>
                  <a:gd name="connsiteY106" fmla="*/ 620202 h 1745607"/>
                  <a:gd name="connsiteX107" fmla="*/ 3005594 w 4345388"/>
                  <a:gd name="connsiteY107" fmla="*/ 576470 h 1745607"/>
                  <a:gd name="connsiteX108" fmla="*/ 3025472 w 4345388"/>
                  <a:gd name="connsiteY108" fmla="*/ 500933 h 1745607"/>
                  <a:gd name="connsiteX109" fmla="*/ 3041374 w 4345388"/>
                  <a:gd name="connsiteY109" fmla="*/ 421420 h 1745607"/>
                  <a:gd name="connsiteX110" fmla="*/ 3049326 w 4345388"/>
                  <a:gd name="connsiteY110" fmla="*/ 405517 h 1745607"/>
                  <a:gd name="connsiteX111" fmla="*/ 3061253 w 4345388"/>
                  <a:gd name="connsiteY111" fmla="*/ 365760 h 1745607"/>
                  <a:gd name="connsiteX112" fmla="*/ 3085107 w 4345388"/>
                  <a:gd name="connsiteY112" fmla="*/ 310101 h 1745607"/>
                  <a:gd name="connsiteX113" fmla="*/ 3101009 w 4345388"/>
                  <a:gd name="connsiteY113" fmla="*/ 349858 h 1745607"/>
                  <a:gd name="connsiteX114" fmla="*/ 3104985 w 4345388"/>
                  <a:gd name="connsiteY114" fmla="*/ 373712 h 1745607"/>
                  <a:gd name="connsiteX115" fmla="*/ 3116912 w 4345388"/>
                  <a:gd name="connsiteY115" fmla="*/ 429371 h 1745607"/>
                  <a:gd name="connsiteX116" fmla="*/ 3136790 w 4345388"/>
                  <a:gd name="connsiteY116" fmla="*/ 489006 h 1745607"/>
                  <a:gd name="connsiteX117" fmla="*/ 3180522 w 4345388"/>
                  <a:gd name="connsiteY117" fmla="*/ 652007 h 1745607"/>
                  <a:gd name="connsiteX118" fmla="*/ 3196425 w 4345388"/>
                  <a:gd name="connsiteY118" fmla="*/ 703691 h 1745607"/>
                  <a:gd name="connsiteX119" fmla="*/ 3220279 w 4345388"/>
                  <a:gd name="connsiteY119" fmla="*/ 807058 h 1745607"/>
                  <a:gd name="connsiteX120" fmla="*/ 3248108 w 4345388"/>
                  <a:gd name="connsiteY120" fmla="*/ 898498 h 1745607"/>
                  <a:gd name="connsiteX121" fmla="*/ 3252084 w 4345388"/>
                  <a:gd name="connsiteY121" fmla="*/ 926327 h 1745607"/>
                  <a:gd name="connsiteX122" fmla="*/ 3267987 w 4345388"/>
                  <a:gd name="connsiteY122" fmla="*/ 966084 h 1745607"/>
                  <a:gd name="connsiteX123" fmla="*/ 3271962 w 4345388"/>
                  <a:gd name="connsiteY123" fmla="*/ 978011 h 1745607"/>
                  <a:gd name="connsiteX124" fmla="*/ 3283889 w 4345388"/>
                  <a:gd name="connsiteY124" fmla="*/ 981987 h 1745607"/>
                  <a:gd name="connsiteX125" fmla="*/ 3291841 w 4345388"/>
                  <a:gd name="connsiteY125" fmla="*/ 974035 h 1745607"/>
                  <a:gd name="connsiteX126" fmla="*/ 3307743 w 4345388"/>
                  <a:gd name="connsiteY126" fmla="*/ 942230 h 1745607"/>
                  <a:gd name="connsiteX127" fmla="*/ 3315694 w 4345388"/>
                  <a:gd name="connsiteY127" fmla="*/ 918376 h 1745607"/>
                  <a:gd name="connsiteX128" fmla="*/ 3335573 w 4345388"/>
                  <a:gd name="connsiteY128" fmla="*/ 950181 h 1745607"/>
                  <a:gd name="connsiteX129" fmla="*/ 3367378 w 4345388"/>
                  <a:gd name="connsiteY129" fmla="*/ 1021743 h 1745607"/>
                  <a:gd name="connsiteX130" fmla="*/ 3399183 w 4345388"/>
                  <a:gd name="connsiteY130" fmla="*/ 1077402 h 1745607"/>
                  <a:gd name="connsiteX131" fmla="*/ 3415086 w 4345388"/>
                  <a:gd name="connsiteY131" fmla="*/ 1073427 h 1745607"/>
                  <a:gd name="connsiteX132" fmla="*/ 3430988 w 4345388"/>
                  <a:gd name="connsiteY132" fmla="*/ 1045597 h 1745607"/>
                  <a:gd name="connsiteX133" fmla="*/ 3454842 w 4345388"/>
                  <a:gd name="connsiteY133" fmla="*/ 993914 h 1745607"/>
                  <a:gd name="connsiteX134" fmla="*/ 3478696 w 4345388"/>
                  <a:gd name="connsiteY134" fmla="*/ 942230 h 1745607"/>
                  <a:gd name="connsiteX135" fmla="*/ 3490623 w 4345388"/>
                  <a:gd name="connsiteY135" fmla="*/ 938254 h 1745607"/>
                  <a:gd name="connsiteX136" fmla="*/ 3522428 w 4345388"/>
                  <a:gd name="connsiteY136" fmla="*/ 981987 h 1745607"/>
                  <a:gd name="connsiteX137" fmla="*/ 3538331 w 4345388"/>
                  <a:gd name="connsiteY137" fmla="*/ 1001865 h 1745607"/>
                  <a:gd name="connsiteX138" fmla="*/ 3582063 w 4345388"/>
                  <a:gd name="connsiteY138" fmla="*/ 1085354 h 1745607"/>
                  <a:gd name="connsiteX139" fmla="*/ 3609893 w 4345388"/>
                  <a:gd name="connsiteY139" fmla="*/ 1137037 h 1745607"/>
                  <a:gd name="connsiteX140" fmla="*/ 3629771 w 4345388"/>
                  <a:gd name="connsiteY140" fmla="*/ 1184745 h 1745607"/>
                  <a:gd name="connsiteX141" fmla="*/ 3641698 w 4345388"/>
                  <a:gd name="connsiteY141" fmla="*/ 1200647 h 1745607"/>
                  <a:gd name="connsiteX142" fmla="*/ 3653625 w 4345388"/>
                  <a:gd name="connsiteY142" fmla="*/ 1228477 h 1745607"/>
                  <a:gd name="connsiteX143" fmla="*/ 3665552 w 4345388"/>
                  <a:gd name="connsiteY143" fmla="*/ 1216550 h 1745607"/>
                  <a:gd name="connsiteX144" fmla="*/ 3721211 w 4345388"/>
                  <a:gd name="connsiteY144" fmla="*/ 1045597 h 1745607"/>
                  <a:gd name="connsiteX145" fmla="*/ 3768919 w 4345388"/>
                  <a:gd name="connsiteY145" fmla="*/ 882595 h 1745607"/>
                  <a:gd name="connsiteX146" fmla="*/ 3776870 w 4345388"/>
                  <a:gd name="connsiteY146" fmla="*/ 830912 h 1745607"/>
                  <a:gd name="connsiteX147" fmla="*/ 3792773 w 4345388"/>
                  <a:gd name="connsiteY147" fmla="*/ 795131 h 1745607"/>
                  <a:gd name="connsiteX148" fmla="*/ 3800724 w 4345388"/>
                  <a:gd name="connsiteY148" fmla="*/ 771277 h 1745607"/>
                  <a:gd name="connsiteX149" fmla="*/ 3808675 w 4345388"/>
                  <a:gd name="connsiteY149" fmla="*/ 735496 h 1745607"/>
                  <a:gd name="connsiteX150" fmla="*/ 3824578 w 4345388"/>
                  <a:gd name="connsiteY150" fmla="*/ 711642 h 1745607"/>
                  <a:gd name="connsiteX151" fmla="*/ 3828554 w 4345388"/>
                  <a:gd name="connsiteY151" fmla="*/ 723569 h 1745607"/>
                  <a:gd name="connsiteX152" fmla="*/ 3836505 w 4345388"/>
                  <a:gd name="connsiteY152" fmla="*/ 735496 h 1745607"/>
                  <a:gd name="connsiteX153" fmla="*/ 3840481 w 4345388"/>
                  <a:gd name="connsiteY153" fmla="*/ 763326 h 1745607"/>
                  <a:gd name="connsiteX154" fmla="*/ 3884213 w 4345388"/>
                  <a:gd name="connsiteY154" fmla="*/ 926327 h 1745607"/>
                  <a:gd name="connsiteX155" fmla="*/ 3896140 w 4345388"/>
                  <a:gd name="connsiteY155" fmla="*/ 958133 h 1745607"/>
                  <a:gd name="connsiteX156" fmla="*/ 3904091 w 4345388"/>
                  <a:gd name="connsiteY156" fmla="*/ 997889 h 1745607"/>
                  <a:gd name="connsiteX157" fmla="*/ 3916018 w 4345388"/>
                  <a:gd name="connsiteY157" fmla="*/ 1049573 h 1745607"/>
                  <a:gd name="connsiteX158" fmla="*/ 3947823 w 4345388"/>
                  <a:gd name="connsiteY158" fmla="*/ 1152940 h 1745607"/>
                  <a:gd name="connsiteX159" fmla="*/ 3959750 w 4345388"/>
                  <a:gd name="connsiteY159" fmla="*/ 1172818 h 1745607"/>
                  <a:gd name="connsiteX160" fmla="*/ 3971677 w 4345388"/>
                  <a:gd name="connsiteY160" fmla="*/ 1220526 h 1745607"/>
                  <a:gd name="connsiteX161" fmla="*/ 3995531 w 4345388"/>
                  <a:gd name="connsiteY161" fmla="*/ 1327868 h 1745607"/>
                  <a:gd name="connsiteX162" fmla="*/ 4023361 w 4345388"/>
                  <a:gd name="connsiteY162" fmla="*/ 1363649 h 1745607"/>
                  <a:gd name="connsiteX163" fmla="*/ 4031312 w 4345388"/>
                  <a:gd name="connsiteY163" fmla="*/ 1375576 h 1745607"/>
                  <a:gd name="connsiteX164" fmla="*/ 4043239 w 4345388"/>
                  <a:gd name="connsiteY164" fmla="*/ 1399430 h 1745607"/>
                  <a:gd name="connsiteX165" fmla="*/ 4055166 w 4345388"/>
                  <a:gd name="connsiteY165" fmla="*/ 1403406 h 1745607"/>
                  <a:gd name="connsiteX166" fmla="*/ 4082995 w 4345388"/>
                  <a:gd name="connsiteY166" fmla="*/ 1411357 h 1745607"/>
                  <a:gd name="connsiteX167" fmla="*/ 4114801 w 4345388"/>
                  <a:gd name="connsiteY167" fmla="*/ 1415333 h 1745607"/>
                  <a:gd name="connsiteX168" fmla="*/ 4130703 w 4345388"/>
                  <a:gd name="connsiteY168" fmla="*/ 1419308 h 1745607"/>
                  <a:gd name="connsiteX169" fmla="*/ 4154557 w 4345388"/>
                  <a:gd name="connsiteY169" fmla="*/ 1411357 h 1745607"/>
                  <a:gd name="connsiteX170" fmla="*/ 4166484 w 4345388"/>
                  <a:gd name="connsiteY170" fmla="*/ 1399430 h 1745607"/>
                  <a:gd name="connsiteX171" fmla="*/ 4198289 w 4345388"/>
                  <a:gd name="connsiteY171" fmla="*/ 1347747 h 1745607"/>
                  <a:gd name="connsiteX172" fmla="*/ 4234070 w 4345388"/>
                  <a:gd name="connsiteY172" fmla="*/ 1351722 h 1745607"/>
                  <a:gd name="connsiteX173" fmla="*/ 4257924 w 4345388"/>
                  <a:gd name="connsiteY173" fmla="*/ 1371600 h 1745607"/>
                  <a:gd name="connsiteX174" fmla="*/ 4273827 w 4345388"/>
                  <a:gd name="connsiteY174" fmla="*/ 1383527 h 1745607"/>
                  <a:gd name="connsiteX175" fmla="*/ 4313583 w 4345388"/>
                  <a:gd name="connsiteY175" fmla="*/ 1419308 h 1745607"/>
                  <a:gd name="connsiteX176" fmla="*/ 4325510 w 4345388"/>
                  <a:gd name="connsiteY176" fmla="*/ 1439187 h 1745607"/>
                  <a:gd name="connsiteX177" fmla="*/ 4337437 w 4345388"/>
                  <a:gd name="connsiteY177" fmla="*/ 1467016 h 1745607"/>
                  <a:gd name="connsiteX178" fmla="*/ 4345388 w 4345388"/>
                  <a:gd name="connsiteY178" fmla="*/ 1486894 h 1745607"/>
                  <a:gd name="connsiteX0" fmla="*/ 0 w 4345388"/>
                  <a:gd name="connsiteY0" fmla="*/ 1741336 h 1749037"/>
                  <a:gd name="connsiteX1" fmla="*/ 1423284 w 4345388"/>
                  <a:gd name="connsiteY1" fmla="*/ 1745311 h 1749037"/>
                  <a:gd name="connsiteX2" fmla="*/ 1724878 w 4345388"/>
                  <a:gd name="connsiteY2" fmla="*/ 1728918 h 1749037"/>
                  <a:gd name="connsiteX3" fmla="*/ 1721458 w 4345388"/>
                  <a:gd name="connsiteY3" fmla="*/ 1542554 h 1749037"/>
                  <a:gd name="connsiteX4" fmla="*/ 1725434 w 4345388"/>
                  <a:gd name="connsiteY4" fmla="*/ 1510748 h 1749037"/>
                  <a:gd name="connsiteX5" fmla="*/ 1733385 w 4345388"/>
                  <a:gd name="connsiteY5" fmla="*/ 1439187 h 1749037"/>
                  <a:gd name="connsiteX6" fmla="*/ 1741336 w 4345388"/>
                  <a:gd name="connsiteY6" fmla="*/ 1407381 h 1749037"/>
                  <a:gd name="connsiteX7" fmla="*/ 1745312 w 4345388"/>
                  <a:gd name="connsiteY7" fmla="*/ 1284136 h 1749037"/>
                  <a:gd name="connsiteX8" fmla="*/ 1749287 w 4345388"/>
                  <a:gd name="connsiteY8" fmla="*/ 1264258 h 1749037"/>
                  <a:gd name="connsiteX9" fmla="*/ 1765190 w 4345388"/>
                  <a:gd name="connsiteY9" fmla="*/ 1204623 h 1749037"/>
                  <a:gd name="connsiteX10" fmla="*/ 1777117 w 4345388"/>
                  <a:gd name="connsiteY10" fmla="*/ 1164867 h 1749037"/>
                  <a:gd name="connsiteX11" fmla="*/ 1789044 w 4345388"/>
                  <a:gd name="connsiteY11" fmla="*/ 1109207 h 1749037"/>
                  <a:gd name="connsiteX12" fmla="*/ 1804947 w 4345388"/>
                  <a:gd name="connsiteY12" fmla="*/ 1041621 h 1749037"/>
                  <a:gd name="connsiteX13" fmla="*/ 1816874 w 4345388"/>
                  <a:gd name="connsiteY13" fmla="*/ 1009816 h 1749037"/>
                  <a:gd name="connsiteX14" fmla="*/ 1828801 w 4345388"/>
                  <a:gd name="connsiteY14" fmla="*/ 978011 h 1749037"/>
                  <a:gd name="connsiteX15" fmla="*/ 1844703 w 4345388"/>
                  <a:gd name="connsiteY15" fmla="*/ 950181 h 1749037"/>
                  <a:gd name="connsiteX16" fmla="*/ 1848679 w 4345388"/>
                  <a:gd name="connsiteY16" fmla="*/ 934279 h 1749037"/>
                  <a:gd name="connsiteX17" fmla="*/ 1856630 w 4345388"/>
                  <a:gd name="connsiteY17" fmla="*/ 918376 h 1749037"/>
                  <a:gd name="connsiteX18" fmla="*/ 1864581 w 4345388"/>
                  <a:gd name="connsiteY18" fmla="*/ 894522 h 1749037"/>
                  <a:gd name="connsiteX19" fmla="*/ 1876508 w 4345388"/>
                  <a:gd name="connsiteY19" fmla="*/ 870668 h 1749037"/>
                  <a:gd name="connsiteX20" fmla="*/ 1884460 w 4345388"/>
                  <a:gd name="connsiteY20" fmla="*/ 826936 h 1749037"/>
                  <a:gd name="connsiteX21" fmla="*/ 1900362 w 4345388"/>
                  <a:gd name="connsiteY21" fmla="*/ 775253 h 1749037"/>
                  <a:gd name="connsiteX22" fmla="*/ 1904338 w 4345388"/>
                  <a:gd name="connsiteY22" fmla="*/ 739472 h 1749037"/>
                  <a:gd name="connsiteX23" fmla="*/ 1916265 w 4345388"/>
                  <a:gd name="connsiteY23" fmla="*/ 608275 h 1749037"/>
                  <a:gd name="connsiteX24" fmla="*/ 1924216 w 4345388"/>
                  <a:gd name="connsiteY24" fmla="*/ 548640 h 1749037"/>
                  <a:gd name="connsiteX25" fmla="*/ 1940119 w 4345388"/>
                  <a:gd name="connsiteY25" fmla="*/ 492981 h 1749037"/>
                  <a:gd name="connsiteX26" fmla="*/ 1956021 w 4345388"/>
                  <a:gd name="connsiteY26" fmla="*/ 441298 h 1749037"/>
                  <a:gd name="connsiteX27" fmla="*/ 1959997 w 4345388"/>
                  <a:gd name="connsiteY27" fmla="*/ 417444 h 1749037"/>
                  <a:gd name="connsiteX28" fmla="*/ 1963973 w 4345388"/>
                  <a:gd name="connsiteY28" fmla="*/ 405517 h 1749037"/>
                  <a:gd name="connsiteX29" fmla="*/ 1967948 w 4345388"/>
                  <a:gd name="connsiteY29" fmla="*/ 357809 h 1749037"/>
                  <a:gd name="connsiteX30" fmla="*/ 1979875 w 4345388"/>
                  <a:gd name="connsiteY30" fmla="*/ 294199 h 1749037"/>
                  <a:gd name="connsiteX31" fmla="*/ 1987827 w 4345388"/>
                  <a:gd name="connsiteY31" fmla="*/ 214686 h 1749037"/>
                  <a:gd name="connsiteX32" fmla="*/ 1995778 w 4345388"/>
                  <a:gd name="connsiteY32" fmla="*/ 182880 h 1749037"/>
                  <a:gd name="connsiteX33" fmla="*/ 1999754 w 4345388"/>
                  <a:gd name="connsiteY33" fmla="*/ 163002 h 1749037"/>
                  <a:gd name="connsiteX34" fmla="*/ 2003729 w 4345388"/>
                  <a:gd name="connsiteY34" fmla="*/ 123246 h 1749037"/>
                  <a:gd name="connsiteX35" fmla="*/ 2015656 w 4345388"/>
                  <a:gd name="connsiteY35" fmla="*/ 79514 h 1749037"/>
                  <a:gd name="connsiteX36" fmla="*/ 2023607 w 4345388"/>
                  <a:gd name="connsiteY36" fmla="*/ 59635 h 1749037"/>
                  <a:gd name="connsiteX37" fmla="*/ 2055413 w 4345388"/>
                  <a:gd name="connsiteY37" fmla="*/ 3976 h 1749037"/>
                  <a:gd name="connsiteX38" fmla="*/ 2075291 w 4345388"/>
                  <a:gd name="connsiteY38" fmla="*/ 0 h 1749037"/>
                  <a:gd name="connsiteX39" fmla="*/ 2083242 w 4345388"/>
                  <a:gd name="connsiteY39" fmla="*/ 15903 h 1749037"/>
                  <a:gd name="connsiteX40" fmla="*/ 2087218 w 4345388"/>
                  <a:gd name="connsiteY40" fmla="*/ 31806 h 1749037"/>
                  <a:gd name="connsiteX41" fmla="*/ 2099145 w 4345388"/>
                  <a:gd name="connsiteY41" fmla="*/ 79514 h 1749037"/>
                  <a:gd name="connsiteX42" fmla="*/ 2103121 w 4345388"/>
                  <a:gd name="connsiteY42" fmla="*/ 123246 h 1749037"/>
                  <a:gd name="connsiteX43" fmla="*/ 2115047 w 4345388"/>
                  <a:gd name="connsiteY43" fmla="*/ 186856 h 1749037"/>
                  <a:gd name="connsiteX44" fmla="*/ 2119023 w 4345388"/>
                  <a:gd name="connsiteY44" fmla="*/ 198783 h 1749037"/>
                  <a:gd name="connsiteX45" fmla="*/ 2134926 w 4345388"/>
                  <a:gd name="connsiteY45" fmla="*/ 250467 h 1749037"/>
                  <a:gd name="connsiteX46" fmla="*/ 2138901 w 4345388"/>
                  <a:gd name="connsiteY46" fmla="*/ 262394 h 1749037"/>
                  <a:gd name="connsiteX47" fmla="*/ 2142877 w 4345388"/>
                  <a:gd name="connsiteY47" fmla="*/ 286247 h 1749037"/>
                  <a:gd name="connsiteX48" fmla="*/ 2146853 w 4345388"/>
                  <a:gd name="connsiteY48" fmla="*/ 318053 h 1749037"/>
                  <a:gd name="connsiteX49" fmla="*/ 2158780 w 4345388"/>
                  <a:gd name="connsiteY49" fmla="*/ 353834 h 1749037"/>
                  <a:gd name="connsiteX50" fmla="*/ 2170707 w 4345388"/>
                  <a:gd name="connsiteY50" fmla="*/ 377687 h 1749037"/>
                  <a:gd name="connsiteX51" fmla="*/ 2182634 w 4345388"/>
                  <a:gd name="connsiteY51" fmla="*/ 381663 h 1749037"/>
                  <a:gd name="connsiteX52" fmla="*/ 2274074 w 4345388"/>
                  <a:gd name="connsiteY52" fmla="*/ 377687 h 1749037"/>
                  <a:gd name="connsiteX53" fmla="*/ 2289976 w 4345388"/>
                  <a:gd name="connsiteY53" fmla="*/ 365760 h 1749037"/>
                  <a:gd name="connsiteX54" fmla="*/ 2313830 w 4345388"/>
                  <a:gd name="connsiteY54" fmla="*/ 345882 h 1749037"/>
                  <a:gd name="connsiteX55" fmla="*/ 2337684 w 4345388"/>
                  <a:gd name="connsiteY55" fmla="*/ 314077 h 1749037"/>
                  <a:gd name="connsiteX56" fmla="*/ 2345635 w 4345388"/>
                  <a:gd name="connsiteY56" fmla="*/ 290223 h 1749037"/>
                  <a:gd name="connsiteX57" fmla="*/ 2361538 w 4345388"/>
                  <a:gd name="connsiteY57" fmla="*/ 258418 h 1749037"/>
                  <a:gd name="connsiteX58" fmla="*/ 2365514 w 4345388"/>
                  <a:gd name="connsiteY58" fmla="*/ 242515 h 1749037"/>
                  <a:gd name="connsiteX59" fmla="*/ 2373465 w 4345388"/>
                  <a:gd name="connsiteY59" fmla="*/ 222637 h 1749037"/>
                  <a:gd name="connsiteX60" fmla="*/ 2377441 w 4345388"/>
                  <a:gd name="connsiteY60" fmla="*/ 210710 h 1749037"/>
                  <a:gd name="connsiteX61" fmla="*/ 2381416 w 4345388"/>
                  <a:gd name="connsiteY61" fmla="*/ 421420 h 1749037"/>
                  <a:gd name="connsiteX62" fmla="*/ 2385392 w 4345388"/>
                  <a:gd name="connsiteY62" fmla="*/ 441298 h 1749037"/>
                  <a:gd name="connsiteX63" fmla="*/ 2393343 w 4345388"/>
                  <a:gd name="connsiteY63" fmla="*/ 453225 h 1749037"/>
                  <a:gd name="connsiteX64" fmla="*/ 2413221 w 4345388"/>
                  <a:gd name="connsiteY64" fmla="*/ 489006 h 1749037"/>
                  <a:gd name="connsiteX65" fmla="*/ 2449002 w 4345388"/>
                  <a:gd name="connsiteY65" fmla="*/ 477079 h 1749037"/>
                  <a:gd name="connsiteX66" fmla="*/ 2468881 w 4345388"/>
                  <a:gd name="connsiteY66" fmla="*/ 457200 h 1749037"/>
                  <a:gd name="connsiteX67" fmla="*/ 2500686 w 4345388"/>
                  <a:gd name="connsiteY67" fmla="*/ 417444 h 1749037"/>
                  <a:gd name="connsiteX68" fmla="*/ 2512613 w 4345388"/>
                  <a:gd name="connsiteY68" fmla="*/ 405517 h 1749037"/>
                  <a:gd name="connsiteX69" fmla="*/ 2524540 w 4345388"/>
                  <a:gd name="connsiteY69" fmla="*/ 413468 h 1749037"/>
                  <a:gd name="connsiteX70" fmla="*/ 2532491 w 4345388"/>
                  <a:gd name="connsiteY70" fmla="*/ 437322 h 1749037"/>
                  <a:gd name="connsiteX71" fmla="*/ 2540442 w 4345388"/>
                  <a:gd name="connsiteY71" fmla="*/ 457200 h 1749037"/>
                  <a:gd name="connsiteX72" fmla="*/ 2544418 w 4345388"/>
                  <a:gd name="connsiteY72" fmla="*/ 477079 h 1749037"/>
                  <a:gd name="connsiteX73" fmla="*/ 2552369 w 4345388"/>
                  <a:gd name="connsiteY73" fmla="*/ 492981 h 1749037"/>
                  <a:gd name="connsiteX74" fmla="*/ 2560321 w 4345388"/>
                  <a:gd name="connsiteY74" fmla="*/ 512860 h 1749037"/>
                  <a:gd name="connsiteX75" fmla="*/ 2564296 w 4345388"/>
                  <a:gd name="connsiteY75" fmla="*/ 528762 h 1749037"/>
                  <a:gd name="connsiteX76" fmla="*/ 2576223 w 4345388"/>
                  <a:gd name="connsiteY76" fmla="*/ 544665 h 1749037"/>
                  <a:gd name="connsiteX77" fmla="*/ 2592126 w 4345388"/>
                  <a:gd name="connsiteY77" fmla="*/ 568519 h 1749037"/>
                  <a:gd name="connsiteX78" fmla="*/ 2604053 w 4345388"/>
                  <a:gd name="connsiteY78" fmla="*/ 588397 h 1749037"/>
                  <a:gd name="connsiteX79" fmla="*/ 2623931 w 4345388"/>
                  <a:gd name="connsiteY79" fmla="*/ 580446 h 1749037"/>
                  <a:gd name="connsiteX80" fmla="*/ 2643809 w 4345388"/>
                  <a:gd name="connsiteY80" fmla="*/ 552616 h 1749037"/>
                  <a:gd name="connsiteX81" fmla="*/ 2663687 w 4345388"/>
                  <a:gd name="connsiteY81" fmla="*/ 516835 h 1749037"/>
                  <a:gd name="connsiteX82" fmla="*/ 2679590 w 4345388"/>
                  <a:gd name="connsiteY82" fmla="*/ 481054 h 1749037"/>
                  <a:gd name="connsiteX83" fmla="*/ 2683566 w 4345388"/>
                  <a:gd name="connsiteY83" fmla="*/ 469127 h 1749037"/>
                  <a:gd name="connsiteX84" fmla="*/ 2691517 w 4345388"/>
                  <a:gd name="connsiteY84" fmla="*/ 457200 h 1749037"/>
                  <a:gd name="connsiteX85" fmla="*/ 2703444 w 4345388"/>
                  <a:gd name="connsiteY85" fmla="*/ 425395 h 1749037"/>
                  <a:gd name="connsiteX86" fmla="*/ 2711395 w 4345388"/>
                  <a:gd name="connsiteY86" fmla="*/ 409493 h 1749037"/>
                  <a:gd name="connsiteX87" fmla="*/ 2735249 w 4345388"/>
                  <a:gd name="connsiteY87" fmla="*/ 461176 h 1749037"/>
                  <a:gd name="connsiteX88" fmla="*/ 2755127 w 4345388"/>
                  <a:gd name="connsiteY88" fmla="*/ 504908 h 1749037"/>
                  <a:gd name="connsiteX89" fmla="*/ 2771030 w 4345388"/>
                  <a:gd name="connsiteY89" fmla="*/ 556592 h 1749037"/>
                  <a:gd name="connsiteX90" fmla="*/ 2775006 w 4345388"/>
                  <a:gd name="connsiteY90" fmla="*/ 572494 h 1749037"/>
                  <a:gd name="connsiteX91" fmla="*/ 2782957 w 4345388"/>
                  <a:gd name="connsiteY91" fmla="*/ 588397 h 1749037"/>
                  <a:gd name="connsiteX92" fmla="*/ 2802835 w 4345388"/>
                  <a:gd name="connsiteY92" fmla="*/ 624178 h 1749037"/>
                  <a:gd name="connsiteX93" fmla="*/ 2818738 w 4345388"/>
                  <a:gd name="connsiteY93" fmla="*/ 640080 h 1749037"/>
                  <a:gd name="connsiteX94" fmla="*/ 2830665 w 4345388"/>
                  <a:gd name="connsiteY94" fmla="*/ 663934 h 1749037"/>
                  <a:gd name="connsiteX95" fmla="*/ 2834641 w 4345388"/>
                  <a:gd name="connsiteY95" fmla="*/ 679837 h 1749037"/>
                  <a:gd name="connsiteX96" fmla="*/ 2846567 w 4345388"/>
                  <a:gd name="connsiteY96" fmla="*/ 695740 h 1749037"/>
                  <a:gd name="connsiteX97" fmla="*/ 2862470 w 4345388"/>
                  <a:gd name="connsiteY97" fmla="*/ 743447 h 1749037"/>
                  <a:gd name="connsiteX98" fmla="*/ 2866446 w 4345388"/>
                  <a:gd name="connsiteY98" fmla="*/ 759350 h 1749037"/>
                  <a:gd name="connsiteX99" fmla="*/ 2882348 w 4345388"/>
                  <a:gd name="connsiteY99" fmla="*/ 795131 h 1749037"/>
                  <a:gd name="connsiteX100" fmla="*/ 2886324 w 4345388"/>
                  <a:gd name="connsiteY100" fmla="*/ 811034 h 1749037"/>
                  <a:gd name="connsiteX101" fmla="*/ 2898251 w 4345388"/>
                  <a:gd name="connsiteY101" fmla="*/ 834887 h 1749037"/>
                  <a:gd name="connsiteX102" fmla="*/ 2910178 w 4345388"/>
                  <a:gd name="connsiteY102" fmla="*/ 826936 h 1749037"/>
                  <a:gd name="connsiteX103" fmla="*/ 2949934 w 4345388"/>
                  <a:gd name="connsiteY103" fmla="*/ 751399 h 1749037"/>
                  <a:gd name="connsiteX104" fmla="*/ 2957886 w 4345388"/>
                  <a:gd name="connsiteY104" fmla="*/ 703691 h 1749037"/>
                  <a:gd name="connsiteX105" fmla="*/ 2977764 w 4345388"/>
                  <a:gd name="connsiteY105" fmla="*/ 663934 h 1749037"/>
                  <a:gd name="connsiteX106" fmla="*/ 2981740 w 4345388"/>
                  <a:gd name="connsiteY106" fmla="*/ 620202 h 1749037"/>
                  <a:gd name="connsiteX107" fmla="*/ 3005594 w 4345388"/>
                  <a:gd name="connsiteY107" fmla="*/ 576470 h 1749037"/>
                  <a:gd name="connsiteX108" fmla="*/ 3025472 w 4345388"/>
                  <a:gd name="connsiteY108" fmla="*/ 500933 h 1749037"/>
                  <a:gd name="connsiteX109" fmla="*/ 3041374 w 4345388"/>
                  <a:gd name="connsiteY109" fmla="*/ 421420 h 1749037"/>
                  <a:gd name="connsiteX110" fmla="*/ 3049326 w 4345388"/>
                  <a:gd name="connsiteY110" fmla="*/ 405517 h 1749037"/>
                  <a:gd name="connsiteX111" fmla="*/ 3061253 w 4345388"/>
                  <a:gd name="connsiteY111" fmla="*/ 365760 h 1749037"/>
                  <a:gd name="connsiteX112" fmla="*/ 3085107 w 4345388"/>
                  <a:gd name="connsiteY112" fmla="*/ 310101 h 1749037"/>
                  <a:gd name="connsiteX113" fmla="*/ 3101009 w 4345388"/>
                  <a:gd name="connsiteY113" fmla="*/ 349858 h 1749037"/>
                  <a:gd name="connsiteX114" fmla="*/ 3104985 w 4345388"/>
                  <a:gd name="connsiteY114" fmla="*/ 373712 h 1749037"/>
                  <a:gd name="connsiteX115" fmla="*/ 3116912 w 4345388"/>
                  <a:gd name="connsiteY115" fmla="*/ 429371 h 1749037"/>
                  <a:gd name="connsiteX116" fmla="*/ 3136790 w 4345388"/>
                  <a:gd name="connsiteY116" fmla="*/ 489006 h 1749037"/>
                  <a:gd name="connsiteX117" fmla="*/ 3180522 w 4345388"/>
                  <a:gd name="connsiteY117" fmla="*/ 652007 h 1749037"/>
                  <a:gd name="connsiteX118" fmla="*/ 3196425 w 4345388"/>
                  <a:gd name="connsiteY118" fmla="*/ 703691 h 1749037"/>
                  <a:gd name="connsiteX119" fmla="*/ 3220279 w 4345388"/>
                  <a:gd name="connsiteY119" fmla="*/ 807058 h 1749037"/>
                  <a:gd name="connsiteX120" fmla="*/ 3248108 w 4345388"/>
                  <a:gd name="connsiteY120" fmla="*/ 898498 h 1749037"/>
                  <a:gd name="connsiteX121" fmla="*/ 3252084 w 4345388"/>
                  <a:gd name="connsiteY121" fmla="*/ 926327 h 1749037"/>
                  <a:gd name="connsiteX122" fmla="*/ 3267987 w 4345388"/>
                  <a:gd name="connsiteY122" fmla="*/ 966084 h 1749037"/>
                  <a:gd name="connsiteX123" fmla="*/ 3271962 w 4345388"/>
                  <a:gd name="connsiteY123" fmla="*/ 978011 h 1749037"/>
                  <a:gd name="connsiteX124" fmla="*/ 3283889 w 4345388"/>
                  <a:gd name="connsiteY124" fmla="*/ 981987 h 1749037"/>
                  <a:gd name="connsiteX125" fmla="*/ 3291841 w 4345388"/>
                  <a:gd name="connsiteY125" fmla="*/ 974035 h 1749037"/>
                  <a:gd name="connsiteX126" fmla="*/ 3307743 w 4345388"/>
                  <a:gd name="connsiteY126" fmla="*/ 942230 h 1749037"/>
                  <a:gd name="connsiteX127" fmla="*/ 3315694 w 4345388"/>
                  <a:gd name="connsiteY127" fmla="*/ 918376 h 1749037"/>
                  <a:gd name="connsiteX128" fmla="*/ 3335573 w 4345388"/>
                  <a:gd name="connsiteY128" fmla="*/ 950181 h 1749037"/>
                  <a:gd name="connsiteX129" fmla="*/ 3367378 w 4345388"/>
                  <a:gd name="connsiteY129" fmla="*/ 1021743 h 1749037"/>
                  <a:gd name="connsiteX130" fmla="*/ 3399183 w 4345388"/>
                  <a:gd name="connsiteY130" fmla="*/ 1077402 h 1749037"/>
                  <a:gd name="connsiteX131" fmla="*/ 3415086 w 4345388"/>
                  <a:gd name="connsiteY131" fmla="*/ 1073427 h 1749037"/>
                  <a:gd name="connsiteX132" fmla="*/ 3430988 w 4345388"/>
                  <a:gd name="connsiteY132" fmla="*/ 1045597 h 1749037"/>
                  <a:gd name="connsiteX133" fmla="*/ 3454842 w 4345388"/>
                  <a:gd name="connsiteY133" fmla="*/ 993914 h 1749037"/>
                  <a:gd name="connsiteX134" fmla="*/ 3478696 w 4345388"/>
                  <a:gd name="connsiteY134" fmla="*/ 942230 h 1749037"/>
                  <a:gd name="connsiteX135" fmla="*/ 3490623 w 4345388"/>
                  <a:gd name="connsiteY135" fmla="*/ 938254 h 1749037"/>
                  <a:gd name="connsiteX136" fmla="*/ 3522428 w 4345388"/>
                  <a:gd name="connsiteY136" fmla="*/ 981987 h 1749037"/>
                  <a:gd name="connsiteX137" fmla="*/ 3538331 w 4345388"/>
                  <a:gd name="connsiteY137" fmla="*/ 1001865 h 1749037"/>
                  <a:gd name="connsiteX138" fmla="*/ 3582063 w 4345388"/>
                  <a:gd name="connsiteY138" fmla="*/ 1085354 h 1749037"/>
                  <a:gd name="connsiteX139" fmla="*/ 3609893 w 4345388"/>
                  <a:gd name="connsiteY139" fmla="*/ 1137037 h 1749037"/>
                  <a:gd name="connsiteX140" fmla="*/ 3629771 w 4345388"/>
                  <a:gd name="connsiteY140" fmla="*/ 1184745 h 1749037"/>
                  <a:gd name="connsiteX141" fmla="*/ 3641698 w 4345388"/>
                  <a:gd name="connsiteY141" fmla="*/ 1200647 h 1749037"/>
                  <a:gd name="connsiteX142" fmla="*/ 3653625 w 4345388"/>
                  <a:gd name="connsiteY142" fmla="*/ 1228477 h 1749037"/>
                  <a:gd name="connsiteX143" fmla="*/ 3665552 w 4345388"/>
                  <a:gd name="connsiteY143" fmla="*/ 1216550 h 1749037"/>
                  <a:gd name="connsiteX144" fmla="*/ 3721211 w 4345388"/>
                  <a:gd name="connsiteY144" fmla="*/ 1045597 h 1749037"/>
                  <a:gd name="connsiteX145" fmla="*/ 3768919 w 4345388"/>
                  <a:gd name="connsiteY145" fmla="*/ 882595 h 1749037"/>
                  <a:gd name="connsiteX146" fmla="*/ 3776870 w 4345388"/>
                  <a:gd name="connsiteY146" fmla="*/ 830912 h 1749037"/>
                  <a:gd name="connsiteX147" fmla="*/ 3792773 w 4345388"/>
                  <a:gd name="connsiteY147" fmla="*/ 795131 h 1749037"/>
                  <a:gd name="connsiteX148" fmla="*/ 3800724 w 4345388"/>
                  <a:gd name="connsiteY148" fmla="*/ 771277 h 1749037"/>
                  <a:gd name="connsiteX149" fmla="*/ 3808675 w 4345388"/>
                  <a:gd name="connsiteY149" fmla="*/ 735496 h 1749037"/>
                  <a:gd name="connsiteX150" fmla="*/ 3824578 w 4345388"/>
                  <a:gd name="connsiteY150" fmla="*/ 711642 h 1749037"/>
                  <a:gd name="connsiteX151" fmla="*/ 3828554 w 4345388"/>
                  <a:gd name="connsiteY151" fmla="*/ 723569 h 1749037"/>
                  <a:gd name="connsiteX152" fmla="*/ 3836505 w 4345388"/>
                  <a:gd name="connsiteY152" fmla="*/ 735496 h 1749037"/>
                  <a:gd name="connsiteX153" fmla="*/ 3840481 w 4345388"/>
                  <a:gd name="connsiteY153" fmla="*/ 763326 h 1749037"/>
                  <a:gd name="connsiteX154" fmla="*/ 3884213 w 4345388"/>
                  <a:gd name="connsiteY154" fmla="*/ 926327 h 1749037"/>
                  <a:gd name="connsiteX155" fmla="*/ 3896140 w 4345388"/>
                  <a:gd name="connsiteY155" fmla="*/ 958133 h 1749037"/>
                  <a:gd name="connsiteX156" fmla="*/ 3904091 w 4345388"/>
                  <a:gd name="connsiteY156" fmla="*/ 997889 h 1749037"/>
                  <a:gd name="connsiteX157" fmla="*/ 3916018 w 4345388"/>
                  <a:gd name="connsiteY157" fmla="*/ 1049573 h 1749037"/>
                  <a:gd name="connsiteX158" fmla="*/ 3947823 w 4345388"/>
                  <a:gd name="connsiteY158" fmla="*/ 1152940 h 1749037"/>
                  <a:gd name="connsiteX159" fmla="*/ 3959750 w 4345388"/>
                  <a:gd name="connsiteY159" fmla="*/ 1172818 h 1749037"/>
                  <a:gd name="connsiteX160" fmla="*/ 3971677 w 4345388"/>
                  <a:gd name="connsiteY160" fmla="*/ 1220526 h 1749037"/>
                  <a:gd name="connsiteX161" fmla="*/ 3995531 w 4345388"/>
                  <a:gd name="connsiteY161" fmla="*/ 1327868 h 1749037"/>
                  <a:gd name="connsiteX162" fmla="*/ 4023361 w 4345388"/>
                  <a:gd name="connsiteY162" fmla="*/ 1363649 h 1749037"/>
                  <a:gd name="connsiteX163" fmla="*/ 4031312 w 4345388"/>
                  <a:gd name="connsiteY163" fmla="*/ 1375576 h 1749037"/>
                  <a:gd name="connsiteX164" fmla="*/ 4043239 w 4345388"/>
                  <a:gd name="connsiteY164" fmla="*/ 1399430 h 1749037"/>
                  <a:gd name="connsiteX165" fmla="*/ 4055166 w 4345388"/>
                  <a:gd name="connsiteY165" fmla="*/ 1403406 h 1749037"/>
                  <a:gd name="connsiteX166" fmla="*/ 4082995 w 4345388"/>
                  <a:gd name="connsiteY166" fmla="*/ 1411357 h 1749037"/>
                  <a:gd name="connsiteX167" fmla="*/ 4114801 w 4345388"/>
                  <a:gd name="connsiteY167" fmla="*/ 1415333 h 1749037"/>
                  <a:gd name="connsiteX168" fmla="*/ 4130703 w 4345388"/>
                  <a:gd name="connsiteY168" fmla="*/ 1419308 h 1749037"/>
                  <a:gd name="connsiteX169" fmla="*/ 4154557 w 4345388"/>
                  <a:gd name="connsiteY169" fmla="*/ 1411357 h 1749037"/>
                  <a:gd name="connsiteX170" fmla="*/ 4166484 w 4345388"/>
                  <a:gd name="connsiteY170" fmla="*/ 1399430 h 1749037"/>
                  <a:gd name="connsiteX171" fmla="*/ 4198289 w 4345388"/>
                  <a:gd name="connsiteY171" fmla="*/ 1347747 h 1749037"/>
                  <a:gd name="connsiteX172" fmla="*/ 4234070 w 4345388"/>
                  <a:gd name="connsiteY172" fmla="*/ 1351722 h 1749037"/>
                  <a:gd name="connsiteX173" fmla="*/ 4257924 w 4345388"/>
                  <a:gd name="connsiteY173" fmla="*/ 1371600 h 1749037"/>
                  <a:gd name="connsiteX174" fmla="*/ 4273827 w 4345388"/>
                  <a:gd name="connsiteY174" fmla="*/ 1383527 h 1749037"/>
                  <a:gd name="connsiteX175" fmla="*/ 4313583 w 4345388"/>
                  <a:gd name="connsiteY175" fmla="*/ 1419308 h 1749037"/>
                  <a:gd name="connsiteX176" fmla="*/ 4325510 w 4345388"/>
                  <a:gd name="connsiteY176" fmla="*/ 1439187 h 1749037"/>
                  <a:gd name="connsiteX177" fmla="*/ 4337437 w 4345388"/>
                  <a:gd name="connsiteY177" fmla="*/ 1467016 h 1749037"/>
                  <a:gd name="connsiteX178" fmla="*/ 4345388 w 4345388"/>
                  <a:gd name="connsiteY178" fmla="*/ 1486894 h 1749037"/>
                  <a:gd name="connsiteX0" fmla="*/ 0 w 4345388"/>
                  <a:gd name="connsiteY0" fmla="*/ 1741336 h 1745632"/>
                  <a:gd name="connsiteX1" fmla="*/ 1423284 w 4345388"/>
                  <a:gd name="connsiteY1" fmla="*/ 1745311 h 1745632"/>
                  <a:gd name="connsiteX2" fmla="*/ 1724878 w 4345388"/>
                  <a:gd name="connsiteY2" fmla="*/ 1728918 h 1745632"/>
                  <a:gd name="connsiteX3" fmla="*/ 1721458 w 4345388"/>
                  <a:gd name="connsiteY3" fmla="*/ 1542554 h 1745632"/>
                  <a:gd name="connsiteX4" fmla="*/ 1725434 w 4345388"/>
                  <a:gd name="connsiteY4" fmla="*/ 1510748 h 1745632"/>
                  <a:gd name="connsiteX5" fmla="*/ 1733385 w 4345388"/>
                  <a:gd name="connsiteY5" fmla="*/ 1439187 h 1745632"/>
                  <a:gd name="connsiteX6" fmla="*/ 1741336 w 4345388"/>
                  <a:gd name="connsiteY6" fmla="*/ 1407381 h 1745632"/>
                  <a:gd name="connsiteX7" fmla="*/ 1745312 w 4345388"/>
                  <a:gd name="connsiteY7" fmla="*/ 1284136 h 1745632"/>
                  <a:gd name="connsiteX8" fmla="*/ 1749287 w 4345388"/>
                  <a:gd name="connsiteY8" fmla="*/ 1264258 h 1745632"/>
                  <a:gd name="connsiteX9" fmla="*/ 1765190 w 4345388"/>
                  <a:gd name="connsiteY9" fmla="*/ 1204623 h 1745632"/>
                  <a:gd name="connsiteX10" fmla="*/ 1777117 w 4345388"/>
                  <a:gd name="connsiteY10" fmla="*/ 1164867 h 1745632"/>
                  <a:gd name="connsiteX11" fmla="*/ 1789044 w 4345388"/>
                  <a:gd name="connsiteY11" fmla="*/ 1109207 h 1745632"/>
                  <a:gd name="connsiteX12" fmla="*/ 1804947 w 4345388"/>
                  <a:gd name="connsiteY12" fmla="*/ 1041621 h 1745632"/>
                  <a:gd name="connsiteX13" fmla="*/ 1816874 w 4345388"/>
                  <a:gd name="connsiteY13" fmla="*/ 1009816 h 1745632"/>
                  <a:gd name="connsiteX14" fmla="*/ 1828801 w 4345388"/>
                  <a:gd name="connsiteY14" fmla="*/ 978011 h 1745632"/>
                  <a:gd name="connsiteX15" fmla="*/ 1844703 w 4345388"/>
                  <a:gd name="connsiteY15" fmla="*/ 950181 h 1745632"/>
                  <a:gd name="connsiteX16" fmla="*/ 1848679 w 4345388"/>
                  <a:gd name="connsiteY16" fmla="*/ 934279 h 1745632"/>
                  <a:gd name="connsiteX17" fmla="*/ 1856630 w 4345388"/>
                  <a:gd name="connsiteY17" fmla="*/ 918376 h 1745632"/>
                  <a:gd name="connsiteX18" fmla="*/ 1864581 w 4345388"/>
                  <a:gd name="connsiteY18" fmla="*/ 894522 h 1745632"/>
                  <a:gd name="connsiteX19" fmla="*/ 1876508 w 4345388"/>
                  <a:gd name="connsiteY19" fmla="*/ 870668 h 1745632"/>
                  <a:gd name="connsiteX20" fmla="*/ 1884460 w 4345388"/>
                  <a:gd name="connsiteY20" fmla="*/ 826936 h 1745632"/>
                  <a:gd name="connsiteX21" fmla="*/ 1900362 w 4345388"/>
                  <a:gd name="connsiteY21" fmla="*/ 775253 h 1745632"/>
                  <a:gd name="connsiteX22" fmla="*/ 1904338 w 4345388"/>
                  <a:gd name="connsiteY22" fmla="*/ 739472 h 1745632"/>
                  <a:gd name="connsiteX23" fmla="*/ 1916265 w 4345388"/>
                  <a:gd name="connsiteY23" fmla="*/ 608275 h 1745632"/>
                  <a:gd name="connsiteX24" fmla="*/ 1924216 w 4345388"/>
                  <a:gd name="connsiteY24" fmla="*/ 548640 h 1745632"/>
                  <a:gd name="connsiteX25" fmla="*/ 1940119 w 4345388"/>
                  <a:gd name="connsiteY25" fmla="*/ 492981 h 1745632"/>
                  <a:gd name="connsiteX26" fmla="*/ 1956021 w 4345388"/>
                  <a:gd name="connsiteY26" fmla="*/ 441298 h 1745632"/>
                  <a:gd name="connsiteX27" fmla="*/ 1959997 w 4345388"/>
                  <a:gd name="connsiteY27" fmla="*/ 417444 h 1745632"/>
                  <a:gd name="connsiteX28" fmla="*/ 1963973 w 4345388"/>
                  <a:gd name="connsiteY28" fmla="*/ 405517 h 1745632"/>
                  <a:gd name="connsiteX29" fmla="*/ 1967948 w 4345388"/>
                  <a:gd name="connsiteY29" fmla="*/ 357809 h 1745632"/>
                  <a:gd name="connsiteX30" fmla="*/ 1979875 w 4345388"/>
                  <a:gd name="connsiteY30" fmla="*/ 294199 h 1745632"/>
                  <a:gd name="connsiteX31" fmla="*/ 1987827 w 4345388"/>
                  <a:gd name="connsiteY31" fmla="*/ 214686 h 1745632"/>
                  <a:gd name="connsiteX32" fmla="*/ 1995778 w 4345388"/>
                  <a:gd name="connsiteY32" fmla="*/ 182880 h 1745632"/>
                  <a:gd name="connsiteX33" fmla="*/ 1999754 w 4345388"/>
                  <a:gd name="connsiteY33" fmla="*/ 163002 h 1745632"/>
                  <a:gd name="connsiteX34" fmla="*/ 2003729 w 4345388"/>
                  <a:gd name="connsiteY34" fmla="*/ 123246 h 1745632"/>
                  <a:gd name="connsiteX35" fmla="*/ 2015656 w 4345388"/>
                  <a:gd name="connsiteY35" fmla="*/ 79514 h 1745632"/>
                  <a:gd name="connsiteX36" fmla="*/ 2023607 w 4345388"/>
                  <a:gd name="connsiteY36" fmla="*/ 59635 h 1745632"/>
                  <a:gd name="connsiteX37" fmla="*/ 2055413 w 4345388"/>
                  <a:gd name="connsiteY37" fmla="*/ 3976 h 1745632"/>
                  <a:gd name="connsiteX38" fmla="*/ 2075291 w 4345388"/>
                  <a:gd name="connsiteY38" fmla="*/ 0 h 1745632"/>
                  <a:gd name="connsiteX39" fmla="*/ 2083242 w 4345388"/>
                  <a:gd name="connsiteY39" fmla="*/ 15903 h 1745632"/>
                  <a:gd name="connsiteX40" fmla="*/ 2087218 w 4345388"/>
                  <a:gd name="connsiteY40" fmla="*/ 31806 h 1745632"/>
                  <a:gd name="connsiteX41" fmla="*/ 2099145 w 4345388"/>
                  <a:gd name="connsiteY41" fmla="*/ 79514 h 1745632"/>
                  <a:gd name="connsiteX42" fmla="*/ 2103121 w 4345388"/>
                  <a:gd name="connsiteY42" fmla="*/ 123246 h 1745632"/>
                  <a:gd name="connsiteX43" fmla="*/ 2115047 w 4345388"/>
                  <a:gd name="connsiteY43" fmla="*/ 186856 h 1745632"/>
                  <a:gd name="connsiteX44" fmla="*/ 2119023 w 4345388"/>
                  <a:gd name="connsiteY44" fmla="*/ 198783 h 1745632"/>
                  <a:gd name="connsiteX45" fmla="*/ 2134926 w 4345388"/>
                  <a:gd name="connsiteY45" fmla="*/ 250467 h 1745632"/>
                  <a:gd name="connsiteX46" fmla="*/ 2138901 w 4345388"/>
                  <a:gd name="connsiteY46" fmla="*/ 262394 h 1745632"/>
                  <a:gd name="connsiteX47" fmla="*/ 2142877 w 4345388"/>
                  <a:gd name="connsiteY47" fmla="*/ 286247 h 1745632"/>
                  <a:gd name="connsiteX48" fmla="*/ 2146853 w 4345388"/>
                  <a:gd name="connsiteY48" fmla="*/ 318053 h 1745632"/>
                  <a:gd name="connsiteX49" fmla="*/ 2158780 w 4345388"/>
                  <a:gd name="connsiteY49" fmla="*/ 353834 h 1745632"/>
                  <a:gd name="connsiteX50" fmla="*/ 2170707 w 4345388"/>
                  <a:gd name="connsiteY50" fmla="*/ 377687 h 1745632"/>
                  <a:gd name="connsiteX51" fmla="*/ 2182634 w 4345388"/>
                  <a:gd name="connsiteY51" fmla="*/ 381663 h 1745632"/>
                  <a:gd name="connsiteX52" fmla="*/ 2274074 w 4345388"/>
                  <a:gd name="connsiteY52" fmla="*/ 377687 h 1745632"/>
                  <a:gd name="connsiteX53" fmla="*/ 2289976 w 4345388"/>
                  <a:gd name="connsiteY53" fmla="*/ 365760 h 1745632"/>
                  <a:gd name="connsiteX54" fmla="*/ 2313830 w 4345388"/>
                  <a:gd name="connsiteY54" fmla="*/ 345882 h 1745632"/>
                  <a:gd name="connsiteX55" fmla="*/ 2337684 w 4345388"/>
                  <a:gd name="connsiteY55" fmla="*/ 314077 h 1745632"/>
                  <a:gd name="connsiteX56" fmla="*/ 2345635 w 4345388"/>
                  <a:gd name="connsiteY56" fmla="*/ 290223 h 1745632"/>
                  <a:gd name="connsiteX57" fmla="*/ 2361538 w 4345388"/>
                  <a:gd name="connsiteY57" fmla="*/ 258418 h 1745632"/>
                  <a:gd name="connsiteX58" fmla="*/ 2365514 w 4345388"/>
                  <a:gd name="connsiteY58" fmla="*/ 242515 h 1745632"/>
                  <a:gd name="connsiteX59" fmla="*/ 2373465 w 4345388"/>
                  <a:gd name="connsiteY59" fmla="*/ 222637 h 1745632"/>
                  <a:gd name="connsiteX60" fmla="*/ 2377441 w 4345388"/>
                  <a:gd name="connsiteY60" fmla="*/ 210710 h 1745632"/>
                  <a:gd name="connsiteX61" fmla="*/ 2381416 w 4345388"/>
                  <a:gd name="connsiteY61" fmla="*/ 421420 h 1745632"/>
                  <a:gd name="connsiteX62" fmla="*/ 2385392 w 4345388"/>
                  <a:gd name="connsiteY62" fmla="*/ 441298 h 1745632"/>
                  <a:gd name="connsiteX63" fmla="*/ 2393343 w 4345388"/>
                  <a:gd name="connsiteY63" fmla="*/ 453225 h 1745632"/>
                  <a:gd name="connsiteX64" fmla="*/ 2413221 w 4345388"/>
                  <a:gd name="connsiteY64" fmla="*/ 489006 h 1745632"/>
                  <a:gd name="connsiteX65" fmla="*/ 2449002 w 4345388"/>
                  <a:gd name="connsiteY65" fmla="*/ 477079 h 1745632"/>
                  <a:gd name="connsiteX66" fmla="*/ 2468881 w 4345388"/>
                  <a:gd name="connsiteY66" fmla="*/ 457200 h 1745632"/>
                  <a:gd name="connsiteX67" fmla="*/ 2500686 w 4345388"/>
                  <a:gd name="connsiteY67" fmla="*/ 417444 h 1745632"/>
                  <a:gd name="connsiteX68" fmla="*/ 2512613 w 4345388"/>
                  <a:gd name="connsiteY68" fmla="*/ 405517 h 1745632"/>
                  <a:gd name="connsiteX69" fmla="*/ 2524540 w 4345388"/>
                  <a:gd name="connsiteY69" fmla="*/ 413468 h 1745632"/>
                  <a:gd name="connsiteX70" fmla="*/ 2532491 w 4345388"/>
                  <a:gd name="connsiteY70" fmla="*/ 437322 h 1745632"/>
                  <a:gd name="connsiteX71" fmla="*/ 2540442 w 4345388"/>
                  <a:gd name="connsiteY71" fmla="*/ 457200 h 1745632"/>
                  <a:gd name="connsiteX72" fmla="*/ 2544418 w 4345388"/>
                  <a:gd name="connsiteY72" fmla="*/ 477079 h 1745632"/>
                  <a:gd name="connsiteX73" fmla="*/ 2552369 w 4345388"/>
                  <a:gd name="connsiteY73" fmla="*/ 492981 h 1745632"/>
                  <a:gd name="connsiteX74" fmla="*/ 2560321 w 4345388"/>
                  <a:gd name="connsiteY74" fmla="*/ 512860 h 1745632"/>
                  <a:gd name="connsiteX75" fmla="*/ 2564296 w 4345388"/>
                  <a:gd name="connsiteY75" fmla="*/ 528762 h 1745632"/>
                  <a:gd name="connsiteX76" fmla="*/ 2576223 w 4345388"/>
                  <a:gd name="connsiteY76" fmla="*/ 544665 h 1745632"/>
                  <a:gd name="connsiteX77" fmla="*/ 2592126 w 4345388"/>
                  <a:gd name="connsiteY77" fmla="*/ 568519 h 1745632"/>
                  <a:gd name="connsiteX78" fmla="*/ 2604053 w 4345388"/>
                  <a:gd name="connsiteY78" fmla="*/ 588397 h 1745632"/>
                  <a:gd name="connsiteX79" fmla="*/ 2623931 w 4345388"/>
                  <a:gd name="connsiteY79" fmla="*/ 580446 h 1745632"/>
                  <a:gd name="connsiteX80" fmla="*/ 2643809 w 4345388"/>
                  <a:gd name="connsiteY80" fmla="*/ 552616 h 1745632"/>
                  <a:gd name="connsiteX81" fmla="*/ 2663687 w 4345388"/>
                  <a:gd name="connsiteY81" fmla="*/ 516835 h 1745632"/>
                  <a:gd name="connsiteX82" fmla="*/ 2679590 w 4345388"/>
                  <a:gd name="connsiteY82" fmla="*/ 481054 h 1745632"/>
                  <a:gd name="connsiteX83" fmla="*/ 2683566 w 4345388"/>
                  <a:gd name="connsiteY83" fmla="*/ 469127 h 1745632"/>
                  <a:gd name="connsiteX84" fmla="*/ 2691517 w 4345388"/>
                  <a:gd name="connsiteY84" fmla="*/ 457200 h 1745632"/>
                  <a:gd name="connsiteX85" fmla="*/ 2703444 w 4345388"/>
                  <a:gd name="connsiteY85" fmla="*/ 425395 h 1745632"/>
                  <a:gd name="connsiteX86" fmla="*/ 2711395 w 4345388"/>
                  <a:gd name="connsiteY86" fmla="*/ 409493 h 1745632"/>
                  <a:gd name="connsiteX87" fmla="*/ 2735249 w 4345388"/>
                  <a:gd name="connsiteY87" fmla="*/ 461176 h 1745632"/>
                  <a:gd name="connsiteX88" fmla="*/ 2755127 w 4345388"/>
                  <a:gd name="connsiteY88" fmla="*/ 504908 h 1745632"/>
                  <a:gd name="connsiteX89" fmla="*/ 2771030 w 4345388"/>
                  <a:gd name="connsiteY89" fmla="*/ 556592 h 1745632"/>
                  <a:gd name="connsiteX90" fmla="*/ 2775006 w 4345388"/>
                  <a:gd name="connsiteY90" fmla="*/ 572494 h 1745632"/>
                  <a:gd name="connsiteX91" fmla="*/ 2782957 w 4345388"/>
                  <a:gd name="connsiteY91" fmla="*/ 588397 h 1745632"/>
                  <a:gd name="connsiteX92" fmla="*/ 2802835 w 4345388"/>
                  <a:gd name="connsiteY92" fmla="*/ 624178 h 1745632"/>
                  <a:gd name="connsiteX93" fmla="*/ 2818738 w 4345388"/>
                  <a:gd name="connsiteY93" fmla="*/ 640080 h 1745632"/>
                  <a:gd name="connsiteX94" fmla="*/ 2830665 w 4345388"/>
                  <a:gd name="connsiteY94" fmla="*/ 663934 h 1745632"/>
                  <a:gd name="connsiteX95" fmla="*/ 2834641 w 4345388"/>
                  <a:gd name="connsiteY95" fmla="*/ 679837 h 1745632"/>
                  <a:gd name="connsiteX96" fmla="*/ 2846567 w 4345388"/>
                  <a:gd name="connsiteY96" fmla="*/ 695740 h 1745632"/>
                  <a:gd name="connsiteX97" fmla="*/ 2862470 w 4345388"/>
                  <a:gd name="connsiteY97" fmla="*/ 743447 h 1745632"/>
                  <a:gd name="connsiteX98" fmla="*/ 2866446 w 4345388"/>
                  <a:gd name="connsiteY98" fmla="*/ 759350 h 1745632"/>
                  <a:gd name="connsiteX99" fmla="*/ 2882348 w 4345388"/>
                  <a:gd name="connsiteY99" fmla="*/ 795131 h 1745632"/>
                  <a:gd name="connsiteX100" fmla="*/ 2886324 w 4345388"/>
                  <a:gd name="connsiteY100" fmla="*/ 811034 h 1745632"/>
                  <a:gd name="connsiteX101" fmla="*/ 2898251 w 4345388"/>
                  <a:gd name="connsiteY101" fmla="*/ 834887 h 1745632"/>
                  <a:gd name="connsiteX102" fmla="*/ 2910178 w 4345388"/>
                  <a:gd name="connsiteY102" fmla="*/ 826936 h 1745632"/>
                  <a:gd name="connsiteX103" fmla="*/ 2949934 w 4345388"/>
                  <a:gd name="connsiteY103" fmla="*/ 751399 h 1745632"/>
                  <a:gd name="connsiteX104" fmla="*/ 2957886 w 4345388"/>
                  <a:gd name="connsiteY104" fmla="*/ 703691 h 1745632"/>
                  <a:gd name="connsiteX105" fmla="*/ 2977764 w 4345388"/>
                  <a:gd name="connsiteY105" fmla="*/ 663934 h 1745632"/>
                  <a:gd name="connsiteX106" fmla="*/ 2981740 w 4345388"/>
                  <a:gd name="connsiteY106" fmla="*/ 620202 h 1745632"/>
                  <a:gd name="connsiteX107" fmla="*/ 3005594 w 4345388"/>
                  <a:gd name="connsiteY107" fmla="*/ 576470 h 1745632"/>
                  <a:gd name="connsiteX108" fmla="*/ 3025472 w 4345388"/>
                  <a:gd name="connsiteY108" fmla="*/ 500933 h 1745632"/>
                  <a:gd name="connsiteX109" fmla="*/ 3041374 w 4345388"/>
                  <a:gd name="connsiteY109" fmla="*/ 421420 h 1745632"/>
                  <a:gd name="connsiteX110" fmla="*/ 3049326 w 4345388"/>
                  <a:gd name="connsiteY110" fmla="*/ 405517 h 1745632"/>
                  <a:gd name="connsiteX111" fmla="*/ 3061253 w 4345388"/>
                  <a:gd name="connsiteY111" fmla="*/ 365760 h 1745632"/>
                  <a:gd name="connsiteX112" fmla="*/ 3085107 w 4345388"/>
                  <a:gd name="connsiteY112" fmla="*/ 310101 h 1745632"/>
                  <a:gd name="connsiteX113" fmla="*/ 3101009 w 4345388"/>
                  <a:gd name="connsiteY113" fmla="*/ 349858 h 1745632"/>
                  <a:gd name="connsiteX114" fmla="*/ 3104985 w 4345388"/>
                  <a:gd name="connsiteY114" fmla="*/ 373712 h 1745632"/>
                  <a:gd name="connsiteX115" fmla="*/ 3116912 w 4345388"/>
                  <a:gd name="connsiteY115" fmla="*/ 429371 h 1745632"/>
                  <a:gd name="connsiteX116" fmla="*/ 3136790 w 4345388"/>
                  <a:gd name="connsiteY116" fmla="*/ 489006 h 1745632"/>
                  <a:gd name="connsiteX117" fmla="*/ 3180522 w 4345388"/>
                  <a:gd name="connsiteY117" fmla="*/ 652007 h 1745632"/>
                  <a:gd name="connsiteX118" fmla="*/ 3196425 w 4345388"/>
                  <a:gd name="connsiteY118" fmla="*/ 703691 h 1745632"/>
                  <a:gd name="connsiteX119" fmla="*/ 3220279 w 4345388"/>
                  <a:gd name="connsiteY119" fmla="*/ 807058 h 1745632"/>
                  <a:gd name="connsiteX120" fmla="*/ 3248108 w 4345388"/>
                  <a:gd name="connsiteY120" fmla="*/ 898498 h 1745632"/>
                  <a:gd name="connsiteX121" fmla="*/ 3252084 w 4345388"/>
                  <a:gd name="connsiteY121" fmla="*/ 926327 h 1745632"/>
                  <a:gd name="connsiteX122" fmla="*/ 3267987 w 4345388"/>
                  <a:gd name="connsiteY122" fmla="*/ 966084 h 1745632"/>
                  <a:gd name="connsiteX123" fmla="*/ 3271962 w 4345388"/>
                  <a:gd name="connsiteY123" fmla="*/ 978011 h 1745632"/>
                  <a:gd name="connsiteX124" fmla="*/ 3283889 w 4345388"/>
                  <a:gd name="connsiteY124" fmla="*/ 981987 h 1745632"/>
                  <a:gd name="connsiteX125" fmla="*/ 3291841 w 4345388"/>
                  <a:gd name="connsiteY125" fmla="*/ 974035 h 1745632"/>
                  <a:gd name="connsiteX126" fmla="*/ 3307743 w 4345388"/>
                  <a:gd name="connsiteY126" fmla="*/ 942230 h 1745632"/>
                  <a:gd name="connsiteX127" fmla="*/ 3315694 w 4345388"/>
                  <a:gd name="connsiteY127" fmla="*/ 918376 h 1745632"/>
                  <a:gd name="connsiteX128" fmla="*/ 3335573 w 4345388"/>
                  <a:gd name="connsiteY128" fmla="*/ 950181 h 1745632"/>
                  <a:gd name="connsiteX129" fmla="*/ 3367378 w 4345388"/>
                  <a:gd name="connsiteY129" fmla="*/ 1021743 h 1745632"/>
                  <a:gd name="connsiteX130" fmla="*/ 3399183 w 4345388"/>
                  <a:gd name="connsiteY130" fmla="*/ 1077402 h 1745632"/>
                  <a:gd name="connsiteX131" fmla="*/ 3415086 w 4345388"/>
                  <a:gd name="connsiteY131" fmla="*/ 1073427 h 1745632"/>
                  <a:gd name="connsiteX132" fmla="*/ 3430988 w 4345388"/>
                  <a:gd name="connsiteY132" fmla="*/ 1045597 h 1745632"/>
                  <a:gd name="connsiteX133" fmla="*/ 3454842 w 4345388"/>
                  <a:gd name="connsiteY133" fmla="*/ 993914 h 1745632"/>
                  <a:gd name="connsiteX134" fmla="*/ 3478696 w 4345388"/>
                  <a:gd name="connsiteY134" fmla="*/ 942230 h 1745632"/>
                  <a:gd name="connsiteX135" fmla="*/ 3490623 w 4345388"/>
                  <a:gd name="connsiteY135" fmla="*/ 938254 h 1745632"/>
                  <a:gd name="connsiteX136" fmla="*/ 3522428 w 4345388"/>
                  <a:gd name="connsiteY136" fmla="*/ 981987 h 1745632"/>
                  <a:gd name="connsiteX137" fmla="*/ 3538331 w 4345388"/>
                  <a:gd name="connsiteY137" fmla="*/ 1001865 h 1745632"/>
                  <a:gd name="connsiteX138" fmla="*/ 3582063 w 4345388"/>
                  <a:gd name="connsiteY138" fmla="*/ 1085354 h 1745632"/>
                  <a:gd name="connsiteX139" fmla="*/ 3609893 w 4345388"/>
                  <a:gd name="connsiteY139" fmla="*/ 1137037 h 1745632"/>
                  <a:gd name="connsiteX140" fmla="*/ 3629771 w 4345388"/>
                  <a:gd name="connsiteY140" fmla="*/ 1184745 h 1745632"/>
                  <a:gd name="connsiteX141" fmla="*/ 3641698 w 4345388"/>
                  <a:gd name="connsiteY141" fmla="*/ 1200647 h 1745632"/>
                  <a:gd name="connsiteX142" fmla="*/ 3653625 w 4345388"/>
                  <a:gd name="connsiteY142" fmla="*/ 1228477 h 1745632"/>
                  <a:gd name="connsiteX143" fmla="*/ 3665552 w 4345388"/>
                  <a:gd name="connsiteY143" fmla="*/ 1216550 h 1745632"/>
                  <a:gd name="connsiteX144" fmla="*/ 3721211 w 4345388"/>
                  <a:gd name="connsiteY144" fmla="*/ 1045597 h 1745632"/>
                  <a:gd name="connsiteX145" fmla="*/ 3768919 w 4345388"/>
                  <a:gd name="connsiteY145" fmla="*/ 882595 h 1745632"/>
                  <a:gd name="connsiteX146" fmla="*/ 3776870 w 4345388"/>
                  <a:gd name="connsiteY146" fmla="*/ 830912 h 1745632"/>
                  <a:gd name="connsiteX147" fmla="*/ 3792773 w 4345388"/>
                  <a:gd name="connsiteY147" fmla="*/ 795131 h 1745632"/>
                  <a:gd name="connsiteX148" fmla="*/ 3800724 w 4345388"/>
                  <a:gd name="connsiteY148" fmla="*/ 771277 h 1745632"/>
                  <a:gd name="connsiteX149" fmla="*/ 3808675 w 4345388"/>
                  <a:gd name="connsiteY149" fmla="*/ 735496 h 1745632"/>
                  <a:gd name="connsiteX150" fmla="*/ 3824578 w 4345388"/>
                  <a:gd name="connsiteY150" fmla="*/ 711642 h 1745632"/>
                  <a:gd name="connsiteX151" fmla="*/ 3828554 w 4345388"/>
                  <a:gd name="connsiteY151" fmla="*/ 723569 h 1745632"/>
                  <a:gd name="connsiteX152" fmla="*/ 3836505 w 4345388"/>
                  <a:gd name="connsiteY152" fmla="*/ 735496 h 1745632"/>
                  <a:gd name="connsiteX153" fmla="*/ 3840481 w 4345388"/>
                  <a:gd name="connsiteY153" fmla="*/ 763326 h 1745632"/>
                  <a:gd name="connsiteX154" fmla="*/ 3884213 w 4345388"/>
                  <a:gd name="connsiteY154" fmla="*/ 926327 h 1745632"/>
                  <a:gd name="connsiteX155" fmla="*/ 3896140 w 4345388"/>
                  <a:gd name="connsiteY155" fmla="*/ 958133 h 1745632"/>
                  <a:gd name="connsiteX156" fmla="*/ 3904091 w 4345388"/>
                  <a:gd name="connsiteY156" fmla="*/ 997889 h 1745632"/>
                  <a:gd name="connsiteX157" fmla="*/ 3916018 w 4345388"/>
                  <a:gd name="connsiteY157" fmla="*/ 1049573 h 1745632"/>
                  <a:gd name="connsiteX158" fmla="*/ 3947823 w 4345388"/>
                  <a:gd name="connsiteY158" fmla="*/ 1152940 h 1745632"/>
                  <a:gd name="connsiteX159" fmla="*/ 3959750 w 4345388"/>
                  <a:gd name="connsiteY159" fmla="*/ 1172818 h 1745632"/>
                  <a:gd name="connsiteX160" fmla="*/ 3971677 w 4345388"/>
                  <a:gd name="connsiteY160" fmla="*/ 1220526 h 1745632"/>
                  <a:gd name="connsiteX161" fmla="*/ 3995531 w 4345388"/>
                  <a:gd name="connsiteY161" fmla="*/ 1327868 h 1745632"/>
                  <a:gd name="connsiteX162" fmla="*/ 4023361 w 4345388"/>
                  <a:gd name="connsiteY162" fmla="*/ 1363649 h 1745632"/>
                  <a:gd name="connsiteX163" fmla="*/ 4031312 w 4345388"/>
                  <a:gd name="connsiteY163" fmla="*/ 1375576 h 1745632"/>
                  <a:gd name="connsiteX164" fmla="*/ 4043239 w 4345388"/>
                  <a:gd name="connsiteY164" fmla="*/ 1399430 h 1745632"/>
                  <a:gd name="connsiteX165" fmla="*/ 4055166 w 4345388"/>
                  <a:gd name="connsiteY165" fmla="*/ 1403406 h 1745632"/>
                  <a:gd name="connsiteX166" fmla="*/ 4082995 w 4345388"/>
                  <a:gd name="connsiteY166" fmla="*/ 1411357 h 1745632"/>
                  <a:gd name="connsiteX167" fmla="*/ 4114801 w 4345388"/>
                  <a:gd name="connsiteY167" fmla="*/ 1415333 h 1745632"/>
                  <a:gd name="connsiteX168" fmla="*/ 4130703 w 4345388"/>
                  <a:gd name="connsiteY168" fmla="*/ 1419308 h 1745632"/>
                  <a:gd name="connsiteX169" fmla="*/ 4154557 w 4345388"/>
                  <a:gd name="connsiteY169" fmla="*/ 1411357 h 1745632"/>
                  <a:gd name="connsiteX170" fmla="*/ 4166484 w 4345388"/>
                  <a:gd name="connsiteY170" fmla="*/ 1399430 h 1745632"/>
                  <a:gd name="connsiteX171" fmla="*/ 4198289 w 4345388"/>
                  <a:gd name="connsiteY171" fmla="*/ 1347747 h 1745632"/>
                  <a:gd name="connsiteX172" fmla="*/ 4234070 w 4345388"/>
                  <a:gd name="connsiteY172" fmla="*/ 1351722 h 1745632"/>
                  <a:gd name="connsiteX173" fmla="*/ 4257924 w 4345388"/>
                  <a:gd name="connsiteY173" fmla="*/ 1371600 h 1745632"/>
                  <a:gd name="connsiteX174" fmla="*/ 4273827 w 4345388"/>
                  <a:gd name="connsiteY174" fmla="*/ 1383527 h 1745632"/>
                  <a:gd name="connsiteX175" fmla="*/ 4313583 w 4345388"/>
                  <a:gd name="connsiteY175" fmla="*/ 1419308 h 1745632"/>
                  <a:gd name="connsiteX176" fmla="*/ 4325510 w 4345388"/>
                  <a:gd name="connsiteY176" fmla="*/ 1439187 h 1745632"/>
                  <a:gd name="connsiteX177" fmla="*/ 4337437 w 4345388"/>
                  <a:gd name="connsiteY177" fmla="*/ 1467016 h 1745632"/>
                  <a:gd name="connsiteX178" fmla="*/ 4345388 w 4345388"/>
                  <a:gd name="connsiteY178" fmla="*/ 1486894 h 1745632"/>
                  <a:gd name="connsiteX0" fmla="*/ 0 w 4345388"/>
                  <a:gd name="connsiteY0" fmla="*/ 1741336 h 1750233"/>
                  <a:gd name="connsiteX1" fmla="*/ 1423284 w 4345388"/>
                  <a:gd name="connsiteY1" fmla="*/ 1745311 h 1750233"/>
                  <a:gd name="connsiteX2" fmla="*/ 1665885 w 4345388"/>
                  <a:gd name="connsiteY2" fmla="*/ 1738750 h 1750233"/>
                  <a:gd name="connsiteX3" fmla="*/ 1721458 w 4345388"/>
                  <a:gd name="connsiteY3" fmla="*/ 1542554 h 1750233"/>
                  <a:gd name="connsiteX4" fmla="*/ 1725434 w 4345388"/>
                  <a:gd name="connsiteY4" fmla="*/ 1510748 h 1750233"/>
                  <a:gd name="connsiteX5" fmla="*/ 1733385 w 4345388"/>
                  <a:gd name="connsiteY5" fmla="*/ 1439187 h 1750233"/>
                  <a:gd name="connsiteX6" fmla="*/ 1741336 w 4345388"/>
                  <a:gd name="connsiteY6" fmla="*/ 1407381 h 1750233"/>
                  <a:gd name="connsiteX7" fmla="*/ 1745312 w 4345388"/>
                  <a:gd name="connsiteY7" fmla="*/ 1284136 h 1750233"/>
                  <a:gd name="connsiteX8" fmla="*/ 1749287 w 4345388"/>
                  <a:gd name="connsiteY8" fmla="*/ 1264258 h 1750233"/>
                  <a:gd name="connsiteX9" fmla="*/ 1765190 w 4345388"/>
                  <a:gd name="connsiteY9" fmla="*/ 1204623 h 1750233"/>
                  <a:gd name="connsiteX10" fmla="*/ 1777117 w 4345388"/>
                  <a:gd name="connsiteY10" fmla="*/ 1164867 h 1750233"/>
                  <a:gd name="connsiteX11" fmla="*/ 1789044 w 4345388"/>
                  <a:gd name="connsiteY11" fmla="*/ 1109207 h 1750233"/>
                  <a:gd name="connsiteX12" fmla="*/ 1804947 w 4345388"/>
                  <a:gd name="connsiteY12" fmla="*/ 1041621 h 1750233"/>
                  <a:gd name="connsiteX13" fmla="*/ 1816874 w 4345388"/>
                  <a:gd name="connsiteY13" fmla="*/ 1009816 h 1750233"/>
                  <a:gd name="connsiteX14" fmla="*/ 1828801 w 4345388"/>
                  <a:gd name="connsiteY14" fmla="*/ 978011 h 1750233"/>
                  <a:gd name="connsiteX15" fmla="*/ 1844703 w 4345388"/>
                  <a:gd name="connsiteY15" fmla="*/ 950181 h 1750233"/>
                  <a:gd name="connsiteX16" fmla="*/ 1848679 w 4345388"/>
                  <a:gd name="connsiteY16" fmla="*/ 934279 h 1750233"/>
                  <a:gd name="connsiteX17" fmla="*/ 1856630 w 4345388"/>
                  <a:gd name="connsiteY17" fmla="*/ 918376 h 1750233"/>
                  <a:gd name="connsiteX18" fmla="*/ 1864581 w 4345388"/>
                  <a:gd name="connsiteY18" fmla="*/ 894522 h 1750233"/>
                  <a:gd name="connsiteX19" fmla="*/ 1876508 w 4345388"/>
                  <a:gd name="connsiteY19" fmla="*/ 870668 h 1750233"/>
                  <a:gd name="connsiteX20" fmla="*/ 1884460 w 4345388"/>
                  <a:gd name="connsiteY20" fmla="*/ 826936 h 1750233"/>
                  <a:gd name="connsiteX21" fmla="*/ 1900362 w 4345388"/>
                  <a:gd name="connsiteY21" fmla="*/ 775253 h 1750233"/>
                  <a:gd name="connsiteX22" fmla="*/ 1904338 w 4345388"/>
                  <a:gd name="connsiteY22" fmla="*/ 739472 h 1750233"/>
                  <a:gd name="connsiteX23" fmla="*/ 1916265 w 4345388"/>
                  <a:gd name="connsiteY23" fmla="*/ 608275 h 1750233"/>
                  <a:gd name="connsiteX24" fmla="*/ 1924216 w 4345388"/>
                  <a:gd name="connsiteY24" fmla="*/ 548640 h 1750233"/>
                  <a:gd name="connsiteX25" fmla="*/ 1940119 w 4345388"/>
                  <a:gd name="connsiteY25" fmla="*/ 492981 h 1750233"/>
                  <a:gd name="connsiteX26" fmla="*/ 1956021 w 4345388"/>
                  <a:gd name="connsiteY26" fmla="*/ 441298 h 1750233"/>
                  <a:gd name="connsiteX27" fmla="*/ 1959997 w 4345388"/>
                  <a:gd name="connsiteY27" fmla="*/ 417444 h 1750233"/>
                  <a:gd name="connsiteX28" fmla="*/ 1963973 w 4345388"/>
                  <a:gd name="connsiteY28" fmla="*/ 405517 h 1750233"/>
                  <a:gd name="connsiteX29" fmla="*/ 1967948 w 4345388"/>
                  <a:gd name="connsiteY29" fmla="*/ 357809 h 1750233"/>
                  <a:gd name="connsiteX30" fmla="*/ 1979875 w 4345388"/>
                  <a:gd name="connsiteY30" fmla="*/ 294199 h 1750233"/>
                  <a:gd name="connsiteX31" fmla="*/ 1987827 w 4345388"/>
                  <a:gd name="connsiteY31" fmla="*/ 214686 h 1750233"/>
                  <a:gd name="connsiteX32" fmla="*/ 1995778 w 4345388"/>
                  <a:gd name="connsiteY32" fmla="*/ 182880 h 1750233"/>
                  <a:gd name="connsiteX33" fmla="*/ 1999754 w 4345388"/>
                  <a:gd name="connsiteY33" fmla="*/ 163002 h 1750233"/>
                  <a:gd name="connsiteX34" fmla="*/ 2003729 w 4345388"/>
                  <a:gd name="connsiteY34" fmla="*/ 123246 h 1750233"/>
                  <a:gd name="connsiteX35" fmla="*/ 2015656 w 4345388"/>
                  <a:gd name="connsiteY35" fmla="*/ 79514 h 1750233"/>
                  <a:gd name="connsiteX36" fmla="*/ 2023607 w 4345388"/>
                  <a:gd name="connsiteY36" fmla="*/ 59635 h 1750233"/>
                  <a:gd name="connsiteX37" fmla="*/ 2055413 w 4345388"/>
                  <a:gd name="connsiteY37" fmla="*/ 3976 h 1750233"/>
                  <a:gd name="connsiteX38" fmla="*/ 2075291 w 4345388"/>
                  <a:gd name="connsiteY38" fmla="*/ 0 h 1750233"/>
                  <a:gd name="connsiteX39" fmla="*/ 2083242 w 4345388"/>
                  <a:gd name="connsiteY39" fmla="*/ 15903 h 1750233"/>
                  <a:gd name="connsiteX40" fmla="*/ 2087218 w 4345388"/>
                  <a:gd name="connsiteY40" fmla="*/ 31806 h 1750233"/>
                  <a:gd name="connsiteX41" fmla="*/ 2099145 w 4345388"/>
                  <a:gd name="connsiteY41" fmla="*/ 79514 h 1750233"/>
                  <a:gd name="connsiteX42" fmla="*/ 2103121 w 4345388"/>
                  <a:gd name="connsiteY42" fmla="*/ 123246 h 1750233"/>
                  <a:gd name="connsiteX43" fmla="*/ 2115047 w 4345388"/>
                  <a:gd name="connsiteY43" fmla="*/ 186856 h 1750233"/>
                  <a:gd name="connsiteX44" fmla="*/ 2119023 w 4345388"/>
                  <a:gd name="connsiteY44" fmla="*/ 198783 h 1750233"/>
                  <a:gd name="connsiteX45" fmla="*/ 2134926 w 4345388"/>
                  <a:gd name="connsiteY45" fmla="*/ 250467 h 1750233"/>
                  <a:gd name="connsiteX46" fmla="*/ 2138901 w 4345388"/>
                  <a:gd name="connsiteY46" fmla="*/ 262394 h 1750233"/>
                  <a:gd name="connsiteX47" fmla="*/ 2142877 w 4345388"/>
                  <a:gd name="connsiteY47" fmla="*/ 286247 h 1750233"/>
                  <a:gd name="connsiteX48" fmla="*/ 2146853 w 4345388"/>
                  <a:gd name="connsiteY48" fmla="*/ 318053 h 1750233"/>
                  <a:gd name="connsiteX49" fmla="*/ 2158780 w 4345388"/>
                  <a:gd name="connsiteY49" fmla="*/ 353834 h 1750233"/>
                  <a:gd name="connsiteX50" fmla="*/ 2170707 w 4345388"/>
                  <a:gd name="connsiteY50" fmla="*/ 377687 h 1750233"/>
                  <a:gd name="connsiteX51" fmla="*/ 2182634 w 4345388"/>
                  <a:gd name="connsiteY51" fmla="*/ 381663 h 1750233"/>
                  <a:gd name="connsiteX52" fmla="*/ 2274074 w 4345388"/>
                  <a:gd name="connsiteY52" fmla="*/ 377687 h 1750233"/>
                  <a:gd name="connsiteX53" fmla="*/ 2289976 w 4345388"/>
                  <a:gd name="connsiteY53" fmla="*/ 365760 h 1750233"/>
                  <a:gd name="connsiteX54" fmla="*/ 2313830 w 4345388"/>
                  <a:gd name="connsiteY54" fmla="*/ 345882 h 1750233"/>
                  <a:gd name="connsiteX55" fmla="*/ 2337684 w 4345388"/>
                  <a:gd name="connsiteY55" fmla="*/ 314077 h 1750233"/>
                  <a:gd name="connsiteX56" fmla="*/ 2345635 w 4345388"/>
                  <a:gd name="connsiteY56" fmla="*/ 290223 h 1750233"/>
                  <a:gd name="connsiteX57" fmla="*/ 2361538 w 4345388"/>
                  <a:gd name="connsiteY57" fmla="*/ 258418 h 1750233"/>
                  <a:gd name="connsiteX58" fmla="*/ 2365514 w 4345388"/>
                  <a:gd name="connsiteY58" fmla="*/ 242515 h 1750233"/>
                  <a:gd name="connsiteX59" fmla="*/ 2373465 w 4345388"/>
                  <a:gd name="connsiteY59" fmla="*/ 222637 h 1750233"/>
                  <a:gd name="connsiteX60" fmla="*/ 2377441 w 4345388"/>
                  <a:gd name="connsiteY60" fmla="*/ 210710 h 1750233"/>
                  <a:gd name="connsiteX61" fmla="*/ 2381416 w 4345388"/>
                  <a:gd name="connsiteY61" fmla="*/ 421420 h 1750233"/>
                  <a:gd name="connsiteX62" fmla="*/ 2385392 w 4345388"/>
                  <a:gd name="connsiteY62" fmla="*/ 441298 h 1750233"/>
                  <a:gd name="connsiteX63" fmla="*/ 2393343 w 4345388"/>
                  <a:gd name="connsiteY63" fmla="*/ 453225 h 1750233"/>
                  <a:gd name="connsiteX64" fmla="*/ 2413221 w 4345388"/>
                  <a:gd name="connsiteY64" fmla="*/ 489006 h 1750233"/>
                  <a:gd name="connsiteX65" fmla="*/ 2449002 w 4345388"/>
                  <a:gd name="connsiteY65" fmla="*/ 477079 h 1750233"/>
                  <a:gd name="connsiteX66" fmla="*/ 2468881 w 4345388"/>
                  <a:gd name="connsiteY66" fmla="*/ 457200 h 1750233"/>
                  <a:gd name="connsiteX67" fmla="*/ 2500686 w 4345388"/>
                  <a:gd name="connsiteY67" fmla="*/ 417444 h 1750233"/>
                  <a:gd name="connsiteX68" fmla="*/ 2512613 w 4345388"/>
                  <a:gd name="connsiteY68" fmla="*/ 405517 h 1750233"/>
                  <a:gd name="connsiteX69" fmla="*/ 2524540 w 4345388"/>
                  <a:gd name="connsiteY69" fmla="*/ 413468 h 1750233"/>
                  <a:gd name="connsiteX70" fmla="*/ 2532491 w 4345388"/>
                  <a:gd name="connsiteY70" fmla="*/ 437322 h 1750233"/>
                  <a:gd name="connsiteX71" fmla="*/ 2540442 w 4345388"/>
                  <a:gd name="connsiteY71" fmla="*/ 457200 h 1750233"/>
                  <a:gd name="connsiteX72" fmla="*/ 2544418 w 4345388"/>
                  <a:gd name="connsiteY72" fmla="*/ 477079 h 1750233"/>
                  <a:gd name="connsiteX73" fmla="*/ 2552369 w 4345388"/>
                  <a:gd name="connsiteY73" fmla="*/ 492981 h 1750233"/>
                  <a:gd name="connsiteX74" fmla="*/ 2560321 w 4345388"/>
                  <a:gd name="connsiteY74" fmla="*/ 512860 h 1750233"/>
                  <a:gd name="connsiteX75" fmla="*/ 2564296 w 4345388"/>
                  <a:gd name="connsiteY75" fmla="*/ 528762 h 1750233"/>
                  <a:gd name="connsiteX76" fmla="*/ 2576223 w 4345388"/>
                  <a:gd name="connsiteY76" fmla="*/ 544665 h 1750233"/>
                  <a:gd name="connsiteX77" fmla="*/ 2592126 w 4345388"/>
                  <a:gd name="connsiteY77" fmla="*/ 568519 h 1750233"/>
                  <a:gd name="connsiteX78" fmla="*/ 2604053 w 4345388"/>
                  <a:gd name="connsiteY78" fmla="*/ 588397 h 1750233"/>
                  <a:gd name="connsiteX79" fmla="*/ 2623931 w 4345388"/>
                  <a:gd name="connsiteY79" fmla="*/ 580446 h 1750233"/>
                  <a:gd name="connsiteX80" fmla="*/ 2643809 w 4345388"/>
                  <a:gd name="connsiteY80" fmla="*/ 552616 h 1750233"/>
                  <a:gd name="connsiteX81" fmla="*/ 2663687 w 4345388"/>
                  <a:gd name="connsiteY81" fmla="*/ 516835 h 1750233"/>
                  <a:gd name="connsiteX82" fmla="*/ 2679590 w 4345388"/>
                  <a:gd name="connsiteY82" fmla="*/ 481054 h 1750233"/>
                  <a:gd name="connsiteX83" fmla="*/ 2683566 w 4345388"/>
                  <a:gd name="connsiteY83" fmla="*/ 469127 h 1750233"/>
                  <a:gd name="connsiteX84" fmla="*/ 2691517 w 4345388"/>
                  <a:gd name="connsiteY84" fmla="*/ 457200 h 1750233"/>
                  <a:gd name="connsiteX85" fmla="*/ 2703444 w 4345388"/>
                  <a:gd name="connsiteY85" fmla="*/ 425395 h 1750233"/>
                  <a:gd name="connsiteX86" fmla="*/ 2711395 w 4345388"/>
                  <a:gd name="connsiteY86" fmla="*/ 409493 h 1750233"/>
                  <a:gd name="connsiteX87" fmla="*/ 2735249 w 4345388"/>
                  <a:gd name="connsiteY87" fmla="*/ 461176 h 1750233"/>
                  <a:gd name="connsiteX88" fmla="*/ 2755127 w 4345388"/>
                  <a:gd name="connsiteY88" fmla="*/ 504908 h 1750233"/>
                  <a:gd name="connsiteX89" fmla="*/ 2771030 w 4345388"/>
                  <a:gd name="connsiteY89" fmla="*/ 556592 h 1750233"/>
                  <a:gd name="connsiteX90" fmla="*/ 2775006 w 4345388"/>
                  <a:gd name="connsiteY90" fmla="*/ 572494 h 1750233"/>
                  <a:gd name="connsiteX91" fmla="*/ 2782957 w 4345388"/>
                  <a:gd name="connsiteY91" fmla="*/ 588397 h 1750233"/>
                  <a:gd name="connsiteX92" fmla="*/ 2802835 w 4345388"/>
                  <a:gd name="connsiteY92" fmla="*/ 624178 h 1750233"/>
                  <a:gd name="connsiteX93" fmla="*/ 2818738 w 4345388"/>
                  <a:gd name="connsiteY93" fmla="*/ 640080 h 1750233"/>
                  <a:gd name="connsiteX94" fmla="*/ 2830665 w 4345388"/>
                  <a:gd name="connsiteY94" fmla="*/ 663934 h 1750233"/>
                  <a:gd name="connsiteX95" fmla="*/ 2834641 w 4345388"/>
                  <a:gd name="connsiteY95" fmla="*/ 679837 h 1750233"/>
                  <a:gd name="connsiteX96" fmla="*/ 2846567 w 4345388"/>
                  <a:gd name="connsiteY96" fmla="*/ 695740 h 1750233"/>
                  <a:gd name="connsiteX97" fmla="*/ 2862470 w 4345388"/>
                  <a:gd name="connsiteY97" fmla="*/ 743447 h 1750233"/>
                  <a:gd name="connsiteX98" fmla="*/ 2866446 w 4345388"/>
                  <a:gd name="connsiteY98" fmla="*/ 759350 h 1750233"/>
                  <a:gd name="connsiteX99" fmla="*/ 2882348 w 4345388"/>
                  <a:gd name="connsiteY99" fmla="*/ 795131 h 1750233"/>
                  <a:gd name="connsiteX100" fmla="*/ 2886324 w 4345388"/>
                  <a:gd name="connsiteY100" fmla="*/ 811034 h 1750233"/>
                  <a:gd name="connsiteX101" fmla="*/ 2898251 w 4345388"/>
                  <a:gd name="connsiteY101" fmla="*/ 834887 h 1750233"/>
                  <a:gd name="connsiteX102" fmla="*/ 2910178 w 4345388"/>
                  <a:gd name="connsiteY102" fmla="*/ 826936 h 1750233"/>
                  <a:gd name="connsiteX103" fmla="*/ 2949934 w 4345388"/>
                  <a:gd name="connsiteY103" fmla="*/ 751399 h 1750233"/>
                  <a:gd name="connsiteX104" fmla="*/ 2957886 w 4345388"/>
                  <a:gd name="connsiteY104" fmla="*/ 703691 h 1750233"/>
                  <a:gd name="connsiteX105" fmla="*/ 2977764 w 4345388"/>
                  <a:gd name="connsiteY105" fmla="*/ 663934 h 1750233"/>
                  <a:gd name="connsiteX106" fmla="*/ 2981740 w 4345388"/>
                  <a:gd name="connsiteY106" fmla="*/ 620202 h 1750233"/>
                  <a:gd name="connsiteX107" fmla="*/ 3005594 w 4345388"/>
                  <a:gd name="connsiteY107" fmla="*/ 576470 h 1750233"/>
                  <a:gd name="connsiteX108" fmla="*/ 3025472 w 4345388"/>
                  <a:gd name="connsiteY108" fmla="*/ 500933 h 1750233"/>
                  <a:gd name="connsiteX109" fmla="*/ 3041374 w 4345388"/>
                  <a:gd name="connsiteY109" fmla="*/ 421420 h 1750233"/>
                  <a:gd name="connsiteX110" fmla="*/ 3049326 w 4345388"/>
                  <a:gd name="connsiteY110" fmla="*/ 405517 h 1750233"/>
                  <a:gd name="connsiteX111" fmla="*/ 3061253 w 4345388"/>
                  <a:gd name="connsiteY111" fmla="*/ 365760 h 1750233"/>
                  <a:gd name="connsiteX112" fmla="*/ 3085107 w 4345388"/>
                  <a:gd name="connsiteY112" fmla="*/ 310101 h 1750233"/>
                  <a:gd name="connsiteX113" fmla="*/ 3101009 w 4345388"/>
                  <a:gd name="connsiteY113" fmla="*/ 349858 h 1750233"/>
                  <a:gd name="connsiteX114" fmla="*/ 3104985 w 4345388"/>
                  <a:gd name="connsiteY114" fmla="*/ 373712 h 1750233"/>
                  <a:gd name="connsiteX115" fmla="*/ 3116912 w 4345388"/>
                  <a:gd name="connsiteY115" fmla="*/ 429371 h 1750233"/>
                  <a:gd name="connsiteX116" fmla="*/ 3136790 w 4345388"/>
                  <a:gd name="connsiteY116" fmla="*/ 489006 h 1750233"/>
                  <a:gd name="connsiteX117" fmla="*/ 3180522 w 4345388"/>
                  <a:gd name="connsiteY117" fmla="*/ 652007 h 1750233"/>
                  <a:gd name="connsiteX118" fmla="*/ 3196425 w 4345388"/>
                  <a:gd name="connsiteY118" fmla="*/ 703691 h 1750233"/>
                  <a:gd name="connsiteX119" fmla="*/ 3220279 w 4345388"/>
                  <a:gd name="connsiteY119" fmla="*/ 807058 h 1750233"/>
                  <a:gd name="connsiteX120" fmla="*/ 3248108 w 4345388"/>
                  <a:gd name="connsiteY120" fmla="*/ 898498 h 1750233"/>
                  <a:gd name="connsiteX121" fmla="*/ 3252084 w 4345388"/>
                  <a:gd name="connsiteY121" fmla="*/ 926327 h 1750233"/>
                  <a:gd name="connsiteX122" fmla="*/ 3267987 w 4345388"/>
                  <a:gd name="connsiteY122" fmla="*/ 966084 h 1750233"/>
                  <a:gd name="connsiteX123" fmla="*/ 3271962 w 4345388"/>
                  <a:gd name="connsiteY123" fmla="*/ 978011 h 1750233"/>
                  <a:gd name="connsiteX124" fmla="*/ 3283889 w 4345388"/>
                  <a:gd name="connsiteY124" fmla="*/ 981987 h 1750233"/>
                  <a:gd name="connsiteX125" fmla="*/ 3291841 w 4345388"/>
                  <a:gd name="connsiteY125" fmla="*/ 974035 h 1750233"/>
                  <a:gd name="connsiteX126" fmla="*/ 3307743 w 4345388"/>
                  <a:gd name="connsiteY126" fmla="*/ 942230 h 1750233"/>
                  <a:gd name="connsiteX127" fmla="*/ 3315694 w 4345388"/>
                  <a:gd name="connsiteY127" fmla="*/ 918376 h 1750233"/>
                  <a:gd name="connsiteX128" fmla="*/ 3335573 w 4345388"/>
                  <a:gd name="connsiteY128" fmla="*/ 950181 h 1750233"/>
                  <a:gd name="connsiteX129" fmla="*/ 3367378 w 4345388"/>
                  <a:gd name="connsiteY129" fmla="*/ 1021743 h 1750233"/>
                  <a:gd name="connsiteX130" fmla="*/ 3399183 w 4345388"/>
                  <a:gd name="connsiteY130" fmla="*/ 1077402 h 1750233"/>
                  <a:gd name="connsiteX131" fmla="*/ 3415086 w 4345388"/>
                  <a:gd name="connsiteY131" fmla="*/ 1073427 h 1750233"/>
                  <a:gd name="connsiteX132" fmla="*/ 3430988 w 4345388"/>
                  <a:gd name="connsiteY132" fmla="*/ 1045597 h 1750233"/>
                  <a:gd name="connsiteX133" fmla="*/ 3454842 w 4345388"/>
                  <a:gd name="connsiteY133" fmla="*/ 993914 h 1750233"/>
                  <a:gd name="connsiteX134" fmla="*/ 3478696 w 4345388"/>
                  <a:gd name="connsiteY134" fmla="*/ 942230 h 1750233"/>
                  <a:gd name="connsiteX135" fmla="*/ 3490623 w 4345388"/>
                  <a:gd name="connsiteY135" fmla="*/ 938254 h 1750233"/>
                  <a:gd name="connsiteX136" fmla="*/ 3522428 w 4345388"/>
                  <a:gd name="connsiteY136" fmla="*/ 981987 h 1750233"/>
                  <a:gd name="connsiteX137" fmla="*/ 3538331 w 4345388"/>
                  <a:gd name="connsiteY137" fmla="*/ 1001865 h 1750233"/>
                  <a:gd name="connsiteX138" fmla="*/ 3582063 w 4345388"/>
                  <a:gd name="connsiteY138" fmla="*/ 1085354 h 1750233"/>
                  <a:gd name="connsiteX139" fmla="*/ 3609893 w 4345388"/>
                  <a:gd name="connsiteY139" fmla="*/ 1137037 h 1750233"/>
                  <a:gd name="connsiteX140" fmla="*/ 3629771 w 4345388"/>
                  <a:gd name="connsiteY140" fmla="*/ 1184745 h 1750233"/>
                  <a:gd name="connsiteX141" fmla="*/ 3641698 w 4345388"/>
                  <a:gd name="connsiteY141" fmla="*/ 1200647 h 1750233"/>
                  <a:gd name="connsiteX142" fmla="*/ 3653625 w 4345388"/>
                  <a:gd name="connsiteY142" fmla="*/ 1228477 h 1750233"/>
                  <a:gd name="connsiteX143" fmla="*/ 3665552 w 4345388"/>
                  <a:gd name="connsiteY143" fmla="*/ 1216550 h 1750233"/>
                  <a:gd name="connsiteX144" fmla="*/ 3721211 w 4345388"/>
                  <a:gd name="connsiteY144" fmla="*/ 1045597 h 1750233"/>
                  <a:gd name="connsiteX145" fmla="*/ 3768919 w 4345388"/>
                  <a:gd name="connsiteY145" fmla="*/ 882595 h 1750233"/>
                  <a:gd name="connsiteX146" fmla="*/ 3776870 w 4345388"/>
                  <a:gd name="connsiteY146" fmla="*/ 830912 h 1750233"/>
                  <a:gd name="connsiteX147" fmla="*/ 3792773 w 4345388"/>
                  <a:gd name="connsiteY147" fmla="*/ 795131 h 1750233"/>
                  <a:gd name="connsiteX148" fmla="*/ 3800724 w 4345388"/>
                  <a:gd name="connsiteY148" fmla="*/ 771277 h 1750233"/>
                  <a:gd name="connsiteX149" fmla="*/ 3808675 w 4345388"/>
                  <a:gd name="connsiteY149" fmla="*/ 735496 h 1750233"/>
                  <a:gd name="connsiteX150" fmla="*/ 3824578 w 4345388"/>
                  <a:gd name="connsiteY150" fmla="*/ 711642 h 1750233"/>
                  <a:gd name="connsiteX151" fmla="*/ 3828554 w 4345388"/>
                  <a:gd name="connsiteY151" fmla="*/ 723569 h 1750233"/>
                  <a:gd name="connsiteX152" fmla="*/ 3836505 w 4345388"/>
                  <a:gd name="connsiteY152" fmla="*/ 735496 h 1750233"/>
                  <a:gd name="connsiteX153" fmla="*/ 3840481 w 4345388"/>
                  <a:gd name="connsiteY153" fmla="*/ 763326 h 1750233"/>
                  <a:gd name="connsiteX154" fmla="*/ 3884213 w 4345388"/>
                  <a:gd name="connsiteY154" fmla="*/ 926327 h 1750233"/>
                  <a:gd name="connsiteX155" fmla="*/ 3896140 w 4345388"/>
                  <a:gd name="connsiteY155" fmla="*/ 958133 h 1750233"/>
                  <a:gd name="connsiteX156" fmla="*/ 3904091 w 4345388"/>
                  <a:gd name="connsiteY156" fmla="*/ 997889 h 1750233"/>
                  <a:gd name="connsiteX157" fmla="*/ 3916018 w 4345388"/>
                  <a:gd name="connsiteY157" fmla="*/ 1049573 h 1750233"/>
                  <a:gd name="connsiteX158" fmla="*/ 3947823 w 4345388"/>
                  <a:gd name="connsiteY158" fmla="*/ 1152940 h 1750233"/>
                  <a:gd name="connsiteX159" fmla="*/ 3959750 w 4345388"/>
                  <a:gd name="connsiteY159" fmla="*/ 1172818 h 1750233"/>
                  <a:gd name="connsiteX160" fmla="*/ 3971677 w 4345388"/>
                  <a:gd name="connsiteY160" fmla="*/ 1220526 h 1750233"/>
                  <a:gd name="connsiteX161" fmla="*/ 3995531 w 4345388"/>
                  <a:gd name="connsiteY161" fmla="*/ 1327868 h 1750233"/>
                  <a:gd name="connsiteX162" fmla="*/ 4023361 w 4345388"/>
                  <a:gd name="connsiteY162" fmla="*/ 1363649 h 1750233"/>
                  <a:gd name="connsiteX163" fmla="*/ 4031312 w 4345388"/>
                  <a:gd name="connsiteY163" fmla="*/ 1375576 h 1750233"/>
                  <a:gd name="connsiteX164" fmla="*/ 4043239 w 4345388"/>
                  <a:gd name="connsiteY164" fmla="*/ 1399430 h 1750233"/>
                  <a:gd name="connsiteX165" fmla="*/ 4055166 w 4345388"/>
                  <a:gd name="connsiteY165" fmla="*/ 1403406 h 1750233"/>
                  <a:gd name="connsiteX166" fmla="*/ 4082995 w 4345388"/>
                  <a:gd name="connsiteY166" fmla="*/ 1411357 h 1750233"/>
                  <a:gd name="connsiteX167" fmla="*/ 4114801 w 4345388"/>
                  <a:gd name="connsiteY167" fmla="*/ 1415333 h 1750233"/>
                  <a:gd name="connsiteX168" fmla="*/ 4130703 w 4345388"/>
                  <a:gd name="connsiteY168" fmla="*/ 1419308 h 1750233"/>
                  <a:gd name="connsiteX169" fmla="*/ 4154557 w 4345388"/>
                  <a:gd name="connsiteY169" fmla="*/ 1411357 h 1750233"/>
                  <a:gd name="connsiteX170" fmla="*/ 4166484 w 4345388"/>
                  <a:gd name="connsiteY170" fmla="*/ 1399430 h 1750233"/>
                  <a:gd name="connsiteX171" fmla="*/ 4198289 w 4345388"/>
                  <a:gd name="connsiteY171" fmla="*/ 1347747 h 1750233"/>
                  <a:gd name="connsiteX172" fmla="*/ 4234070 w 4345388"/>
                  <a:gd name="connsiteY172" fmla="*/ 1351722 h 1750233"/>
                  <a:gd name="connsiteX173" fmla="*/ 4257924 w 4345388"/>
                  <a:gd name="connsiteY173" fmla="*/ 1371600 h 1750233"/>
                  <a:gd name="connsiteX174" fmla="*/ 4273827 w 4345388"/>
                  <a:gd name="connsiteY174" fmla="*/ 1383527 h 1750233"/>
                  <a:gd name="connsiteX175" fmla="*/ 4313583 w 4345388"/>
                  <a:gd name="connsiteY175" fmla="*/ 1419308 h 1750233"/>
                  <a:gd name="connsiteX176" fmla="*/ 4325510 w 4345388"/>
                  <a:gd name="connsiteY176" fmla="*/ 1439187 h 1750233"/>
                  <a:gd name="connsiteX177" fmla="*/ 4337437 w 4345388"/>
                  <a:gd name="connsiteY177" fmla="*/ 1467016 h 1750233"/>
                  <a:gd name="connsiteX178" fmla="*/ 4345388 w 4345388"/>
                  <a:gd name="connsiteY178" fmla="*/ 1486894 h 1750233"/>
                  <a:gd name="connsiteX0" fmla="*/ 0 w 4345388"/>
                  <a:gd name="connsiteY0" fmla="*/ 1741336 h 1746253"/>
                  <a:gd name="connsiteX1" fmla="*/ 1423284 w 4345388"/>
                  <a:gd name="connsiteY1" fmla="*/ 1745311 h 1746253"/>
                  <a:gd name="connsiteX2" fmla="*/ 1665885 w 4345388"/>
                  <a:gd name="connsiteY2" fmla="*/ 1738750 h 1746253"/>
                  <a:gd name="connsiteX3" fmla="*/ 1721458 w 4345388"/>
                  <a:gd name="connsiteY3" fmla="*/ 1542554 h 1746253"/>
                  <a:gd name="connsiteX4" fmla="*/ 1725434 w 4345388"/>
                  <a:gd name="connsiteY4" fmla="*/ 1510748 h 1746253"/>
                  <a:gd name="connsiteX5" fmla="*/ 1733385 w 4345388"/>
                  <a:gd name="connsiteY5" fmla="*/ 1439187 h 1746253"/>
                  <a:gd name="connsiteX6" fmla="*/ 1741336 w 4345388"/>
                  <a:gd name="connsiteY6" fmla="*/ 1407381 h 1746253"/>
                  <a:gd name="connsiteX7" fmla="*/ 1745312 w 4345388"/>
                  <a:gd name="connsiteY7" fmla="*/ 1284136 h 1746253"/>
                  <a:gd name="connsiteX8" fmla="*/ 1749287 w 4345388"/>
                  <a:gd name="connsiteY8" fmla="*/ 1264258 h 1746253"/>
                  <a:gd name="connsiteX9" fmla="*/ 1765190 w 4345388"/>
                  <a:gd name="connsiteY9" fmla="*/ 1204623 h 1746253"/>
                  <a:gd name="connsiteX10" fmla="*/ 1777117 w 4345388"/>
                  <a:gd name="connsiteY10" fmla="*/ 1164867 h 1746253"/>
                  <a:gd name="connsiteX11" fmla="*/ 1789044 w 4345388"/>
                  <a:gd name="connsiteY11" fmla="*/ 1109207 h 1746253"/>
                  <a:gd name="connsiteX12" fmla="*/ 1804947 w 4345388"/>
                  <a:gd name="connsiteY12" fmla="*/ 1041621 h 1746253"/>
                  <a:gd name="connsiteX13" fmla="*/ 1816874 w 4345388"/>
                  <a:gd name="connsiteY13" fmla="*/ 1009816 h 1746253"/>
                  <a:gd name="connsiteX14" fmla="*/ 1828801 w 4345388"/>
                  <a:gd name="connsiteY14" fmla="*/ 978011 h 1746253"/>
                  <a:gd name="connsiteX15" fmla="*/ 1844703 w 4345388"/>
                  <a:gd name="connsiteY15" fmla="*/ 950181 h 1746253"/>
                  <a:gd name="connsiteX16" fmla="*/ 1848679 w 4345388"/>
                  <a:gd name="connsiteY16" fmla="*/ 934279 h 1746253"/>
                  <a:gd name="connsiteX17" fmla="*/ 1856630 w 4345388"/>
                  <a:gd name="connsiteY17" fmla="*/ 918376 h 1746253"/>
                  <a:gd name="connsiteX18" fmla="*/ 1864581 w 4345388"/>
                  <a:gd name="connsiteY18" fmla="*/ 894522 h 1746253"/>
                  <a:gd name="connsiteX19" fmla="*/ 1876508 w 4345388"/>
                  <a:gd name="connsiteY19" fmla="*/ 870668 h 1746253"/>
                  <a:gd name="connsiteX20" fmla="*/ 1884460 w 4345388"/>
                  <a:gd name="connsiteY20" fmla="*/ 826936 h 1746253"/>
                  <a:gd name="connsiteX21" fmla="*/ 1900362 w 4345388"/>
                  <a:gd name="connsiteY21" fmla="*/ 775253 h 1746253"/>
                  <a:gd name="connsiteX22" fmla="*/ 1904338 w 4345388"/>
                  <a:gd name="connsiteY22" fmla="*/ 739472 h 1746253"/>
                  <a:gd name="connsiteX23" fmla="*/ 1916265 w 4345388"/>
                  <a:gd name="connsiteY23" fmla="*/ 608275 h 1746253"/>
                  <a:gd name="connsiteX24" fmla="*/ 1924216 w 4345388"/>
                  <a:gd name="connsiteY24" fmla="*/ 548640 h 1746253"/>
                  <a:gd name="connsiteX25" fmla="*/ 1940119 w 4345388"/>
                  <a:gd name="connsiteY25" fmla="*/ 492981 h 1746253"/>
                  <a:gd name="connsiteX26" fmla="*/ 1956021 w 4345388"/>
                  <a:gd name="connsiteY26" fmla="*/ 441298 h 1746253"/>
                  <a:gd name="connsiteX27" fmla="*/ 1959997 w 4345388"/>
                  <a:gd name="connsiteY27" fmla="*/ 417444 h 1746253"/>
                  <a:gd name="connsiteX28" fmla="*/ 1963973 w 4345388"/>
                  <a:gd name="connsiteY28" fmla="*/ 405517 h 1746253"/>
                  <a:gd name="connsiteX29" fmla="*/ 1967948 w 4345388"/>
                  <a:gd name="connsiteY29" fmla="*/ 357809 h 1746253"/>
                  <a:gd name="connsiteX30" fmla="*/ 1979875 w 4345388"/>
                  <a:gd name="connsiteY30" fmla="*/ 294199 h 1746253"/>
                  <a:gd name="connsiteX31" fmla="*/ 1987827 w 4345388"/>
                  <a:gd name="connsiteY31" fmla="*/ 214686 h 1746253"/>
                  <a:gd name="connsiteX32" fmla="*/ 1995778 w 4345388"/>
                  <a:gd name="connsiteY32" fmla="*/ 182880 h 1746253"/>
                  <a:gd name="connsiteX33" fmla="*/ 1999754 w 4345388"/>
                  <a:gd name="connsiteY33" fmla="*/ 163002 h 1746253"/>
                  <a:gd name="connsiteX34" fmla="*/ 2003729 w 4345388"/>
                  <a:gd name="connsiteY34" fmla="*/ 123246 h 1746253"/>
                  <a:gd name="connsiteX35" fmla="*/ 2015656 w 4345388"/>
                  <a:gd name="connsiteY35" fmla="*/ 79514 h 1746253"/>
                  <a:gd name="connsiteX36" fmla="*/ 2023607 w 4345388"/>
                  <a:gd name="connsiteY36" fmla="*/ 59635 h 1746253"/>
                  <a:gd name="connsiteX37" fmla="*/ 2055413 w 4345388"/>
                  <a:gd name="connsiteY37" fmla="*/ 3976 h 1746253"/>
                  <a:gd name="connsiteX38" fmla="*/ 2075291 w 4345388"/>
                  <a:gd name="connsiteY38" fmla="*/ 0 h 1746253"/>
                  <a:gd name="connsiteX39" fmla="*/ 2083242 w 4345388"/>
                  <a:gd name="connsiteY39" fmla="*/ 15903 h 1746253"/>
                  <a:gd name="connsiteX40" fmla="*/ 2087218 w 4345388"/>
                  <a:gd name="connsiteY40" fmla="*/ 31806 h 1746253"/>
                  <a:gd name="connsiteX41" fmla="*/ 2099145 w 4345388"/>
                  <a:gd name="connsiteY41" fmla="*/ 79514 h 1746253"/>
                  <a:gd name="connsiteX42" fmla="*/ 2103121 w 4345388"/>
                  <a:gd name="connsiteY42" fmla="*/ 123246 h 1746253"/>
                  <a:gd name="connsiteX43" fmla="*/ 2115047 w 4345388"/>
                  <a:gd name="connsiteY43" fmla="*/ 186856 h 1746253"/>
                  <a:gd name="connsiteX44" fmla="*/ 2119023 w 4345388"/>
                  <a:gd name="connsiteY44" fmla="*/ 198783 h 1746253"/>
                  <a:gd name="connsiteX45" fmla="*/ 2134926 w 4345388"/>
                  <a:gd name="connsiteY45" fmla="*/ 250467 h 1746253"/>
                  <a:gd name="connsiteX46" fmla="*/ 2138901 w 4345388"/>
                  <a:gd name="connsiteY46" fmla="*/ 262394 h 1746253"/>
                  <a:gd name="connsiteX47" fmla="*/ 2142877 w 4345388"/>
                  <a:gd name="connsiteY47" fmla="*/ 286247 h 1746253"/>
                  <a:gd name="connsiteX48" fmla="*/ 2146853 w 4345388"/>
                  <a:gd name="connsiteY48" fmla="*/ 318053 h 1746253"/>
                  <a:gd name="connsiteX49" fmla="*/ 2158780 w 4345388"/>
                  <a:gd name="connsiteY49" fmla="*/ 353834 h 1746253"/>
                  <a:gd name="connsiteX50" fmla="*/ 2170707 w 4345388"/>
                  <a:gd name="connsiteY50" fmla="*/ 377687 h 1746253"/>
                  <a:gd name="connsiteX51" fmla="*/ 2182634 w 4345388"/>
                  <a:gd name="connsiteY51" fmla="*/ 381663 h 1746253"/>
                  <a:gd name="connsiteX52" fmla="*/ 2274074 w 4345388"/>
                  <a:gd name="connsiteY52" fmla="*/ 377687 h 1746253"/>
                  <a:gd name="connsiteX53" fmla="*/ 2289976 w 4345388"/>
                  <a:gd name="connsiteY53" fmla="*/ 365760 h 1746253"/>
                  <a:gd name="connsiteX54" fmla="*/ 2313830 w 4345388"/>
                  <a:gd name="connsiteY54" fmla="*/ 345882 h 1746253"/>
                  <a:gd name="connsiteX55" fmla="*/ 2337684 w 4345388"/>
                  <a:gd name="connsiteY55" fmla="*/ 314077 h 1746253"/>
                  <a:gd name="connsiteX56" fmla="*/ 2345635 w 4345388"/>
                  <a:gd name="connsiteY56" fmla="*/ 290223 h 1746253"/>
                  <a:gd name="connsiteX57" fmla="*/ 2361538 w 4345388"/>
                  <a:gd name="connsiteY57" fmla="*/ 258418 h 1746253"/>
                  <a:gd name="connsiteX58" fmla="*/ 2365514 w 4345388"/>
                  <a:gd name="connsiteY58" fmla="*/ 242515 h 1746253"/>
                  <a:gd name="connsiteX59" fmla="*/ 2373465 w 4345388"/>
                  <a:gd name="connsiteY59" fmla="*/ 222637 h 1746253"/>
                  <a:gd name="connsiteX60" fmla="*/ 2377441 w 4345388"/>
                  <a:gd name="connsiteY60" fmla="*/ 210710 h 1746253"/>
                  <a:gd name="connsiteX61" fmla="*/ 2381416 w 4345388"/>
                  <a:gd name="connsiteY61" fmla="*/ 421420 h 1746253"/>
                  <a:gd name="connsiteX62" fmla="*/ 2385392 w 4345388"/>
                  <a:gd name="connsiteY62" fmla="*/ 441298 h 1746253"/>
                  <a:gd name="connsiteX63" fmla="*/ 2393343 w 4345388"/>
                  <a:gd name="connsiteY63" fmla="*/ 453225 h 1746253"/>
                  <a:gd name="connsiteX64" fmla="*/ 2413221 w 4345388"/>
                  <a:gd name="connsiteY64" fmla="*/ 489006 h 1746253"/>
                  <a:gd name="connsiteX65" fmla="*/ 2449002 w 4345388"/>
                  <a:gd name="connsiteY65" fmla="*/ 477079 h 1746253"/>
                  <a:gd name="connsiteX66" fmla="*/ 2468881 w 4345388"/>
                  <a:gd name="connsiteY66" fmla="*/ 457200 h 1746253"/>
                  <a:gd name="connsiteX67" fmla="*/ 2500686 w 4345388"/>
                  <a:gd name="connsiteY67" fmla="*/ 417444 h 1746253"/>
                  <a:gd name="connsiteX68" fmla="*/ 2512613 w 4345388"/>
                  <a:gd name="connsiteY68" fmla="*/ 405517 h 1746253"/>
                  <a:gd name="connsiteX69" fmla="*/ 2524540 w 4345388"/>
                  <a:gd name="connsiteY69" fmla="*/ 413468 h 1746253"/>
                  <a:gd name="connsiteX70" fmla="*/ 2532491 w 4345388"/>
                  <a:gd name="connsiteY70" fmla="*/ 437322 h 1746253"/>
                  <a:gd name="connsiteX71" fmla="*/ 2540442 w 4345388"/>
                  <a:gd name="connsiteY71" fmla="*/ 457200 h 1746253"/>
                  <a:gd name="connsiteX72" fmla="*/ 2544418 w 4345388"/>
                  <a:gd name="connsiteY72" fmla="*/ 477079 h 1746253"/>
                  <a:gd name="connsiteX73" fmla="*/ 2552369 w 4345388"/>
                  <a:gd name="connsiteY73" fmla="*/ 492981 h 1746253"/>
                  <a:gd name="connsiteX74" fmla="*/ 2560321 w 4345388"/>
                  <a:gd name="connsiteY74" fmla="*/ 512860 h 1746253"/>
                  <a:gd name="connsiteX75" fmla="*/ 2564296 w 4345388"/>
                  <a:gd name="connsiteY75" fmla="*/ 528762 h 1746253"/>
                  <a:gd name="connsiteX76" fmla="*/ 2576223 w 4345388"/>
                  <a:gd name="connsiteY76" fmla="*/ 544665 h 1746253"/>
                  <a:gd name="connsiteX77" fmla="*/ 2592126 w 4345388"/>
                  <a:gd name="connsiteY77" fmla="*/ 568519 h 1746253"/>
                  <a:gd name="connsiteX78" fmla="*/ 2604053 w 4345388"/>
                  <a:gd name="connsiteY78" fmla="*/ 588397 h 1746253"/>
                  <a:gd name="connsiteX79" fmla="*/ 2623931 w 4345388"/>
                  <a:gd name="connsiteY79" fmla="*/ 580446 h 1746253"/>
                  <a:gd name="connsiteX80" fmla="*/ 2643809 w 4345388"/>
                  <a:gd name="connsiteY80" fmla="*/ 552616 h 1746253"/>
                  <a:gd name="connsiteX81" fmla="*/ 2663687 w 4345388"/>
                  <a:gd name="connsiteY81" fmla="*/ 516835 h 1746253"/>
                  <a:gd name="connsiteX82" fmla="*/ 2679590 w 4345388"/>
                  <a:gd name="connsiteY82" fmla="*/ 481054 h 1746253"/>
                  <a:gd name="connsiteX83" fmla="*/ 2683566 w 4345388"/>
                  <a:gd name="connsiteY83" fmla="*/ 469127 h 1746253"/>
                  <a:gd name="connsiteX84" fmla="*/ 2691517 w 4345388"/>
                  <a:gd name="connsiteY84" fmla="*/ 457200 h 1746253"/>
                  <a:gd name="connsiteX85" fmla="*/ 2703444 w 4345388"/>
                  <a:gd name="connsiteY85" fmla="*/ 425395 h 1746253"/>
                  <a:gd name="connsiteX86" fmla="*/ 2711395 w 4345388"/>
                  <a:gd name="connsiteY86" fmla="*/ 409493 h 1746253"/>
                  <a:gd name="connsiteX87" fmla="*/ 2735249 w 4345388"/>
                  <a:gd name="connsiteY87" fmla="*/ 461176 h 1746253"/>
                  <a:gd name="connsiteX88" fmla="*/ 2755127 w 4345388"/>
                  <a:gd name="connsiteY88" fmla="*/ 504908 h 1746253"/>
                  <a:gd name="connsiteX89" fmla="*/ 2771030 w 4345388"/>
                  <a:gd name="connsiteY89" fmla="*/ 556592 h 1746253"/>
                  <a:gd name="connsiteX90" fmla="*/ 2775006 w 4345388"/>
                  <a:gd name="connsiteY90" fmla="*/ 572494 h 1746253"/>
                  <a:gd name="connsiteX91" fmla="*/ 2782957 w 4345388"/>
                  <a:gd name="connsiteY91" fmla="*/ 588397 h 1746253"/>
                  <a:gd name="connsiteX92" fmla="*/ 2802835 w 4345388"/>
                  <a:gd name="connsiteY92" fmla="*/ 624178 h 1746253"/>
                  <a:gd name="connsiteX93" fmla="*/ 2818738 w 4345388"/>
                  <a:gd name="connsiteY93" fmla="*/ 640080 h 1746253"/>
                  <a:gd name="connsiteX94" fmla="*/ 2830665 w 4345388"/>
                  <a:gd name="connsiteY94" fmla="*/ 663934 h 1746253"/>
                  <a:gd name="connsiteX95" fmla="*/ 2834641 w 4345388"/>
                  <a:gd name="connsiteY95" fmla="*/ 679837 h 1746253"/>
                  <a:gd name="connsiteX96" fmla="*/ 2846567 w 4345388"/>
                  <a:gd name="connsiteY96" fmla="*/ 695740 h 1746253"/>
                  <a:gd name="connsiteX97" fmla="*/ 2862470 w 4345388"/>
                  <a:gd name="connsiteY97" fmla="*/ 743447 h 1746253"/>
                  <a:gd name="connsiteX98" fmla="*/ 2866446 w 4345388"/>
                  <a:gd name="connsiteY98" fmla="*/ 759350 h 1746253"/>
                  <a:gd name="connsiteX99" fmla="*/ 2882348 w 4345388"/>
                  <a:gd name="connsiteY99" fmla="*/ 795131 h 1746253"/>
                  <a:gd name="connsiteX100" fmla="*/ 2886324 w 4345388"/>
                  <a:gd name="connsiteY100" fmla="*/ 811034 h 1746253"/>
                  <a:gd name="connsiteX101" fmla="*/ 2898251 w 4345388"/>
                  <a:gd name="connsiteY101" fmla="*/ 834887 h 1746253"/>
                  <a:gd name="connsiteX102" fmla="*/ 2910178 w 4345388"/>
                  <a:gd name="connsiteY102" fmla="*/ 826936 h 1746253"/>
                  <a:gd name="connsiteX103" fmla="*/ 2949934 w 4345388"/>
                  <a:gd name="connsiteY103" fmla="*/ 751399 h 1746253"/>
                  <a:gd name="connsiteX104" fmla="*/ 2957886 w 4345388"/>
                  <a:gd name="connsiteY104" fmla="*/ 703691 h 1746253"/>
                  <a:gd name="connsiteX105" fmla="*/ 2977764 w 4345388"/>
                  <a:gd name="connsiteY105" fmla="*/ 663934 h 1746253"/>
                  <a:gd name="connsiteX106" fmla="*/ 2981740 w 4345388"/>
                  <a:gd name="connsiteY106" fmla="*/ 620202 h 1746253"/>
                  <a:gd name="connsiteX107" fmla="*/ 3005594 w 4345388"/>
                  <a:gd name="connsiteY107" fmla="*/ 576470 h 1746253"/>
                  <a:gd name="connsiteX108" fmla="*/ 3025472 w 4345388"/>
                  <a:gd name="connsiteY108" fmla="*/ 500933 h 1746253"/>
                  <a:gd name="connsiteX109" fmla="*/ 3041374 w 4345388"/>
                  <a:gd name="connsiteY109" fmla="*/ 421420 h 1746253"/>
                  <a:gd name="connsiteX110" fmla="*/ 3049326 w 4345388"/>
                  <a:gd name="connsiteY110" fmla="*/ 405517 h 1746253"/>
                  <a:gd name="connsiteX111" fmla="*/ 3061253 w 4345388"/>
                  <a:gd name="connsiteY111" fmla="*/ 365760 h 1746253"/>
                  <a:gd name="connsiteX112" fmla="*/ 3085107 w 4345388"/>
                  <a:gd name="connsiteY112" fmla="*/ 310101 h 1746253"/>
                  <a:gd name="connsiteX113" fmla="*/ 3101009 w 4345388"/>
                  <a:gd name="connsiteY113" fmla="*/ 349858 h 1746253"/>
                  <a:gd name="connsiteX114" fmla="*/ 3104985 w 4345388"/>
                  <a:gd name="connsiteY114" fmla="*/ 373712 h 1746253"/>
                  <a:gd name="connsiteX115" fmla="*/ 3116912 w 4345388"/>
                  <a:gd name="connsiteY115" fmla="*/ 429371 h 1746253"/>
                  <a:gd name="connsiteX116" fmla="*/ 3136790 w 4345388"/>
                  <a:gd name="connsiteY116" fmla="*/ 489006 h 1746253"/>
                  <a:gd name="connsiteX117" fmla="*/ 3180522 w 4345388"/>
                  <a:gd name="connsiteY117" fmla="*/ 652007 h 1746253"/>
                  <a:gd name="connsiteX118" fmla="*/ 3196425 w 4345388"/>
                  <a:gd name="connsiteY118" fmla="*/ 703691 h 1746253"/>
                  <a:gd name="connsiteX119" fmla="*/ 3220279 w 4345388"/>
                  <a:gd name="connsiteY119" fmla="*/ 807058 h 1746253"/>
                  <a:gd name="connsiteX120" fmla="*/ 3248108 w 4345388"/>
                  <a:gd name="connsiteY120" fmla="*/ 898498 h 1746253"/>
                  <a:gd name="connsiteX121" fmla="*/ 3252084 w 4345388"/>
                  <a:gd name="connsiteY121" fmla="*/ 926327 h 1746253"/>
                  <a:gd name="connsiteX122" fmla="*/ 3267987 w 4345388"/>
                  <a:gd name="connsiteY122" fmla="*/ 966084 h 1746253"/>
                  <a:gd name="connsiteX123" fmla="*/ 3271962 w 4345388"/>
                  <a:gd name="connsiteY123" fmla="*/ 978011 h 1746253"/>
                  <a:gd name="connsiteX124" fmla="*/ 3283889 w 4345388"/>
                  <a:gd name="connsiteY124" fmla="*/ 981987 h 1746253"/>
                  <a:gd name="connsiteX125" fmla="*/ 3291841 w 4345388"/>
                  <a:gd name="connsiteY125" fmla="*/ 974035 h 1746253"/>
                  <a:gd name="connsiteX126" fmla="*/ 3307743 w 4345388"/>
                  <a:gd name="connsiteY126" fmla="*/ 942230 h 1746253"/>
                  <a:gd name="connsiteX127" fmla="*/ 3315694 w 4345388"/>
                  <a:gd name="connsiteY127" fmla="*/ 918376 h 1746253"/>
                  <a:gd name="connsiteX128" fmla="*/ 3335573 w 4345388"/>
                  <a:gd name="connsiteY128" fmla="*/ 950181 h 1746253"/>
                  <a:gd name="connsiteX129" fmla="*/ 3367378 w 4345388"/>
                  <a:gd name="connsiteY129" fmla="*/ 1021743 h 1746253"/>
                  <a:gd name="connsiteX130" fmla="*/ 3399183 w 4345388"/>
                  <a:gd name="connsiteY130" fmla="*/ 1077402 h 1746253"/>
                  <a:gd name="connsiteX131" fmla="*/ 3415086 w 4345388"/>
                  <a:gd name="connsiteY131" fmla="*/ 1073427 h 1746253"/>
                  <a:gd name="connsiteX132" fmla="*/ 3430988 w 4345388"/>
                  <a:gd name="connsiteY132" fmla="*/ 1045597 h 1746253"/>
                  <a:gd name="connsiteX133" fmla="*/ 3454842 w 4345388"/>
                  <a:gd name="connsiteY133" fmla="*/ 993914 h 1746253"/>
                  <a:gd name="connsiteX134" fmla="*/ 3478696 w 4345388"/>
                  <a:gd name="connsiteY134" fmla="*/ 942230 h 1746253"/>
                  <a:gd name="connsiteX135" fmla="*/ 3490623 w 4345388"/>
                  <a:gd name="connsiteY135" fmla="*/ 938254 h 1746253"/>
                  <a:gd name="connsiteX136" fmla="*/ 3522428 w 4345388"/>
                  <a:gd name="connsiteY136" fmla="*/ 981987 h 1746253"/>
                  <a:gd name="connsiteX137" fmla="*/ 3538331 w 4345388"/>
                  <a:gd name="connsiteY137" fmla="*/ 1001865 h 1746253"/>
                  <a:gd name="connsiteX138" fmla="*/ 3582063 w 4345388"/>
                  <a:gd name="connsiteY138" fmla="*/ 1085354 h 1746253"/>
                  <a:gd name="connsiteX139" fmla="*/ 3609893 w 4345388"/>
                  <a:gd name="connsiteY139" fmla="*/ 1137037 h 1746253"/>
                  <a:gd name="connsiteX140" fmla="*/ 3629771 w 4345388"/>
                  <a:gd name="connsiteY140" fmla="*/ 1184745 h 1746253"/>
                  <a:gd name="connsiteX141" fmla="*/ 3641698 w 4345388"/>
                  <a:gd name="connsiteY141" fmla="*/ 1200647 h 1746253"/>
                  <a:gd name="connsiteX142" fmla="*/ 3653625 w 4345388"/>
                  <a:gd name="connsiteY142" fmla="*/ 1228477 h 1746253"/>
                  <a:gd name="connsiteX143" fmla="*/ 3665552 w 4345388"/>
                  <a:gd name="connsiteY143" fmla="*/ 1216550 h 1746253"/>
                  <a:gd name="connsiteX144" fmla="*/ 3721211 w 4345388"/>
                  <a:gd name="connsiteY144" fmla="*/ 1045597 h 1746253"/>
                  <a:gd name="connsiteX145" fmla="*/ 3768919 w 4345388"/>
                  <a:gd name="connsiteY145" fmla="*/ 882595 h 1746253"/>
                  <a:gd name="connsiteX146" fmla="*/ 3776870 w 4345388"/>
                  <a:gd name="connsiteY146" fmla="*/ 830912 h 1746253"/>
                  <a:gd name="connsiteX147" fmla="*/ 3792773 w 4345388"/>
                  <a:gd name="connsiteY147" fmla="*/ 795131 h 1746253"/>
                  <a:gd name="connsiteX148" fmla="*/ 3800724 w 4345388"/>
                  <a:gd name="connsiteY148" fmla="*/ 771277 h 1746253"/>
                  <a:gd name="connsiteX149" fmla="*/ 3808675 w 4345388"/>
                  <a:gd name="connsiteY149" fmla="*/ 735496 h 1746253"/>
                  <a:gd name="connsiteX150" fmla="*/ 3824578 w 4345388"/>
                  <a:gd name="connsiteY150" fmla="*/ 711642 h 1746253"/>
                  <a:gd name="connsiteX151" fmla="*/ 3828554 w 4345388"/>
                  <a:gd name="connsiteY151" fmla="*/ 723569 h 1746253"/>
                  <a:gd name="connsiteX152" fmla="*/ 3836505 w 4345388"/>
                  <a:gd name="connsiteY152" fmla="*/ 735496 h 1746253"/>
                  <a:gd name="connsiteX153" fmla="*/ 3840481 w 4345388"/>
                  <a:gd name="connsiteY153" fmla="*/ 763326 h 1746253"/>
                  <a:gd name="connsiteX154" fmla="*/ 3884213 w 4345388"/>
                  <a:gd name="connsiteY154" fmla="*/ 926327 h 1746253"/>
                  <a:gd name="connsiteX155" fmla="*/ 3896140 w 4345388"/>
                  <a:gd name="connsiteY155" fmla="*/ 958133 h 1746253"/>
                  <a:gd name="connsiteX156" fmla="*/ 3904091 w 4345388"/>
                  <a:gd name="connsiteY156" fmla="*/ 997889 h 1746253"/>
                  <a:gd name="connsiteX157" fmla="*/ 3916018 w 4345388"/>
                  <a:gd name="connsiteY157" fmla="*/ 1049573 h 1746253"/>
                  <a:gd name="connsiteX158" fmla="*/ 3947823 w 4345388"/>
                  <a:gd name="connsiteY158" fmla="*/ 1152940 h 1746253"/>
                  <a:gd name="connsiteX159" fmla="*/ 3959750 w 4345388"/>
                  <a:gd name="connsiteY159" fmla="*/ 1172818 h 1746253"/>
                  <a:gd name="connsiteX160" fmla="*/ 3971677 w 4345388"/>
                  <a:gd name="connsiteY160" fmla="*/ 1220526 h 1746253"/>
                  <a:gd name="connsiteX161" fmla="*/ 3995531 w 4345388"/>
                  <a:gd name="connsiteY161" fmla="*/ 1327868 h 1746253"/>
                  <a:gd name="connsiteX162" fmla="*/ 4023361 w 4345388"/>
                  <a:gd name="connsiteY162" fmla="*/ 1363649 h 1746253"/>
                  <a:gd name="connsiteX163" fmla="*/ 4031312 w 4345388"/>
                  <a:gd name="connsiteY163" fmla="*/ 1375576 h 1746253"/>
                  <a:gd name="connsiteX164" fmla="*/ 4043239 w 4345388"/>
                  <a:gd name="connsiteY164" fmla="*/ 1399430 h 1746253"/>
                  <a:gd name="connsiteX165" fmla="*/ 4055166 w 4345388"/>
                  <a:gd name="connsiteY165" fmla="*/ 1403406 h 1746253"/>
                  <a:gd name="connsiteX166" fmla="*/ 4082995 w 4345388"/>
                  <a:gd name="connsiteY166" fmla="*/ 1411357 h 1746253"/>
                  <a:gd name="connsiteX167" fmla="*/ 4114801 w 4345388"/>
                  <a:gd name="connsiteY167" fmla="*/ 1415333 h 1746253"/>
                  <a:gd name="connsiteX168" fmla="*/ 4130703 w 4345388"/>
                  <a:gd name="connsiteY168" fmla="*/ 1419308 h 1746253"/>
                  <a:gd name="connsiteX169" fmla="*/ 4154557 w 4345388"/>
                  <a:gd name="connsiteY169" fmla="*/ 1411357 h 1746253"/>
                  <a:gd name="connsiteX170" fmla="*/ 4166484 w 4345388"/>
                  <a:gd name="connsiteY170" fmla="*/ 1399430 h 1746253"/>
                  <a:gd name="connsiteX171" fmla="*/ 4198289 w 4345388"/>
                  <a:gd name="connsiteY171" fmla="*/ 1347747 h 1746253"/>
                  <a:gd name="connsiteX172" fmla="*/ 4234070 w 4345388"/>
                  <a:gd name="connsiteY172" fmla="*/ 1351722 h 1746253"/>
                  <a:gd name="connsiteX173" fmla="*/ 4257924 w 4345388"/>
                  <a:gd name="connsiteY173" fmla="*/ 1371600 h 1746253"/>
                  <a:gd name="connsiteX174" fmla="*/ 4273827 w 4345388"/>
                  <a:gd name="connsiteY174" fmla="*/ 1383527 h 1746253"/>
                  <a:gd name="connsiteX175" fmla="*/ 4313583 w 4345388"/>
                  <a:gd name="connsiteY175" fmla="*/ 1419308 h 1746253"/>
                  <a:gd name="connsiteX176" fmla="*/ 4325510 w 4345388"/>
                  <a:gd name="connsiteY176" fmla="*/ 1439187 h 1746253"/>
                  <a:gd name="connsiteX177" fmla="*/ 4337437 w 4345388"/>
                  <a:gd name="connsiteY177" fmla="*/ 1467016 h 1746253"/>
                  <a:gd name="connsiteX178" fmla="*/ 4345388 w 4345388"/>
                  <a:gd name="connsiteY178" fmla="*/ 1486894 h 1746253"/>
                  <a:gd name="connsiteX0" fmla="*/ 0 w 4345388"/>
                  <a:gd name="connsiteY0" fmla="*/ 1741336 h 1747716"/>
                  <a:gd name="connsiteX1" fmla="*/ 1423284 w 4345388"/>
                  <a:gd name="connsiteY1" fmla="*/ 1745311 h 1747716"/>
                  <a:gd name="connsiteX2" fmla="*/ 1619181 w 4345388"/>
                  <a:gd name="connsiteY2" fmla="*/ 1741208 h 1747716"/>
                  <a:gd name="connsiteX3" fmla="*/ 1721458 w 4345388"/>
                  <a:gd name="connsiteY3" fmla="*/ 1542554 h 1747716"/>
                  <a:gd name="connsiteX4" fmla="*/ 1725434 w 4345388"/>
                  <a:gd name="connsiteY4" fmla="*/ 1510748 h 1747716"/>
                  <a:gd name="connsiteX5" fmla="*/ 1733385 w 4345388"/>
                  <a:gd name="connsiteY5" fmla="*/ 1439187 h 1747716"/>
                  <a:gd name="connsiteX6" fmla="*/ 1741336 w 4345388"/>
                  <a:gd name="connsiteY6" fmla="*/ 1407381 h 1747716"/>
                  <a:gd name="connsiteX7" fmla="*/ 1745312 w 4345388"/>
                  <a:gd name="connsiteY7" fmla="*/ 1284136 h 1747716"/>
                  <a:gd name="connsiteX8" fmla="*/ 1749287 w 4345388"/>
                  <a:gd name="connsiteY8" fmla="*/ 1264258 h 1747716"/>
                  <a:gd name="connsiteX9" fmla="*/ 1765190 w 4345388"/>
                  <a:gd name="connsiteY9" fmla="*/ 1204623 h 1747716"/>
                  <a:gd name="connsiteX10" fmla="*/ 1777117 w 4345388"/>
                  <a:gd name="connsiteY10" fmla="*/ 1164867 h 1747716"/>
                  <a:gd name="connsiteX11" fmla="*/ 1789044 w 4345388"/>
                  <a:gd name="connsiteY11" fmla="*/ 1109207 h 1747716"/>
                  <a:gd name="connsiteX12" fmla="*/ 1804947 w 4345388"/>
                  <a:gd name="connsiteY12" fmla="*/ 1041621 h 1747716"/>
                  <a:gd name="connsiteX13" fmla="*/ 1816874 w 4345388"/>
                  <a:gd name="connsiteY13" fmla="*/ 1009816 h 1747716"/>
                  <a:gd name="connsiteX14" fmla="*/ 1828801 w 4345388"/>
                  <a:gd name="connsiteY14" fmla="*/ 978011 h 1747716"/>
                  <a:gd name="connsiteX15" fmla="*/ 1844703 w 4345388"/>
                  <a:gd name="connsiteY15" fmla="*/ 950181 h 1747716"/>
                  <a:gd name="connsiteX16" fmla="*/ 1848679 w 4345388"/>
                  <a:gd name="connsiteY16" fmla="*/ 934279 h 1747716"/>
                  <a:gd name="connsiteX17" fmla="*/ 1856630 w 4345388"/>
                  <a:gd name="connsiteY17" fmla="*/ 918376 h 1747716"/>
                  <a:gd name="connsiteX18" fmla="*/ 1864581 w 4345388"/>
                  <a:gd name="connsiteY18" fmla="*/ 894522 h 1747716"/>
                  <a:gd name="connsiteX19" fmla="*/ 1876508 w 4345388"/>
                  <a:gd name="connsiteY19" fmla="*/ 870668 h 1747716"/>
                  <a:gd name="connsiteX20" fmla="*/ 1884460 w 4345388"/>
                  <a:gd name="connsiteY20" fmla="*/ 826936 h 1747716"/>
                  <a:gd name="connsiteX21" fmla="*/ 1900362 w 4345388"/>
                  <a:gd name="connsiteY21" fmla="*/ 775253 h 1747716"/>
                  <a:gd name="connsiteX22" fmla="*/ 1904338 w 4345388"/>
                  <a:gd name="connsiteY22" fmla="*/ 739472 h 1747716"/>
                  <a:gd name="connsiteX23" fmla="*/ 1916265 w 4345388"/>
                  <a:gd name="connsiteY23" fmla="*/ 608275 h 1747716"/>
                  <a:gd name="connsiteX24" fmla="*/ 1924216 w 4345388"/>
                  <a:gd name="connsiteY24" fmla="*/ 548640 h 1747716"/>
                  <a:gd name="connsiteX25" fmla="*/ 1940119 w 4345388"/>
                  <a:gd name="connsiteY25" fmla="*/ 492981 h 1747716"/>
                  <a:gd name="connsiteX26" fmla="*/ 1956021 w 4345388"/>
                  <a:gd name="connsiteY26" fmla="*/ 441298 h 1747716"/>
                  <a:gd name="connsiteX27" fmla="*/ 1959997 w 4345388"/>
                  <a:gd name="connsiteY27" fmla="*/ 417444 h 1747716"/>
                  <a:gd name="connsiteX28" fmla="*/ 1963973 w 4345388"/>
                  <a:gd name="connsiteY28" fmla="*/ 405517 h 1747716"/>
                  <a:gd name="connsiteX29" fmla="*/ 1967948 w 4345388"/>
                  <a:gd name="connsiteY29" fmla="*/ 357809 h 1747716"/>
                  <a:gd name="connsiteX30" fmla="*/ 1979875 w 4345388"/>
                  <a:gd name="connsiteY30" fmla="*/ 294199 h 1747716"/>
                  <a:gd name="connsiteX31" fmla="*/ 1987827 w 4345388"/>
                  <a:gd name="connsiteY31" fmla="*/ 214686 h 1747716"/>
                  <a:gd name="connsiteX32" fmla="*/ 1995778 w 4345388"/>
                  <a:gd name="connsiteY32" fmla="*/ 182880 h 1747716"/>
                  <a:gd name="connsiteX33" fmla="*/ 1999754 w 4345388"/>
                  <a:gd name="connsiteY33" fmla="*/ 163002 h 1747716"/>
                  <a:gd name="connsiteX34" fmla="*/ 2003729 w 4345388"/>
                  <a:gd name="connsiteY34" fmla="*/ 123246 h 1747716"/>
                  <a:gd name="connsiteX35" fmla="*/ 2015656 w 4345388"/>
                  <a:gd name="connsiteY35" fmla="*/ 79514 h 1747716"/>
                  <a:gd name="connsiteX36" fmla="*/ 2023607 w 4345388"/>
                  <a:gd name="connsiteY36" fmla="*/ 59635 h 1747716"/>
                  <a:gd name="connsiteX37" fmla="*/ 2055413 w 4345388"/>
                  <a:gd name="connsiteY37" fmla="*/ 3976 h 1747716"/>
                  <a:gd name="connsiteX38" fmla="*/ 2075291 w 4345388"/>
                  <a:gd name="connsiteY38" fmla="*/ 0 h 1747716"/>
                  <a:gd name="connsiteX39" fmla="*/ 2083242 w 4345388"/>
                  <a:gd name="connsiteY39" fmla="*/ 15903 h 1747716"/>
                  <a:gd name="connsiteX40" fmla="*/ 2087218 w 4345388"/>
                  <a:gd name="connsiteY40" fmla="*/ 31806 h 1747716"/>
                  <a:gd name="connsiteX41" fmla="*/ 2099145 w 4345388"/>
                  <a:gd name="connsiteY41" fmla="*/ 79514 h 1747716"/>
                  <a:gd name="connsiteX42" fmla="*/ 2103121 w 4345388"/>
                  <a:gd name="connsiteY42" fmla="*/ 123246 h 1747716"/>
                  <a:gd name="connsiteX43" fmla="*/ 2115047 w 4345388"/>
                  <a:gd name="connsiteY43" fmla="*/ 186856 h 1747716"/>
                  <a:gd name="connsiteX44" fmla="*/ 2119023 w 4345388"/>
                  <a:gd name="connsiteY44" fmla="*/ 198783 h 1747716"/>
                  <a:gd name="connsiteX45" fmla="*/ 2134926 w 4345388"/>
                  <a:gd name="connsiteY45" fmla="*/ 250467 h 1747716"/>
                  <a:gd name="connsiteX46" fmla="*/ 2138901 w 4345388"/>
                  <a:gd name="connsiteY46" fmla="*/ 262394 h 1747716"/>
                  <a:gd name="connsiteX47" fmla="*/ 2142877 w 4345388"/>
                  <a:gd name="connsiteY47" fmla="*/ 286247 h 1747716"/>
                  <a:gd name="connsiteX48" fmla="*/ 2146853 w 4345388"/>
                  <a:gd name="connsiteY48" fmla="*/ 318053 h 1747716"/>
                  <a:gd name="connsiteX49" fmla="*/ 2158780 w 4345388"/>
                  <a:gd name="connsiteY49" fmla="*/ 353834 h 1747716"/>
                  <a:gd name="connsiteX50" fmla="*/ 2170707 w 4345388"/>
                  <a:gd name="connsiteY50" fmla="*/ 377687 h 1747716"/>
                  <a:gd name="connsiteX51" fmla="*/ 2182634 w 4345388"/>
                  <a:gd name="connsiteY51" fmla="*/ 381663 h 1747716"/>
                  <a:gd name="connsiteX52" fmla="*/ 2274074 w 4345388"/>
                  <a:gd name="connsiteY52" fmla="*/ 377687 h 1747716"/>
                  <a:gd name="connsiteX53" fmla="*/ 2289976 w 4345388"/>
                  <a:gd name="connsiteY53" fmla="*/ 365760 h 1747716"/>
                  <a:gd name="connsiteX54" fmla="*/ 2313830 w 4345388"/>
                  <a:gd name="connsiteY54" fmla="*/ 345882 h 1747716"/>
                  <a:gd name="connsiteX55" fmla="*/ 2337684 w 4345388"/>
                  <a:gd name="connsiteY55" fmla="*/ 314077 h 1747716"/>
                  <a:gd name="connsiteX56" fmla="*/ 2345635 w 4345388"/>
                  <a:gd name="connsiteY56" fmla="*/ 290223 h 1747716"/>
                  <a:gd name="connsiteX57" fmla="*/ 2361538 w 4345388"/>
                  <a:gd name="connsiteY57" fmla="*/ 258418 h 1747716"/>
                  <a:gd name="connsiteX58" fmla="*/ 2365514 w 4345388"/>
                  <a:gd name="connsiteY58" fmla="*/ 242515 h 1747716"/>
                  <a:gd name="connsiteX59" fmla="*/ 2373465 w 4345388"/>
                  <a:gd name="connsiteY59" fmla="*/ 222637 h 1747716"/>
                  <a:gd name="connsiteX60" fmla="*/ 2377441 w 4345388"/>
                  <a:gd name="connsiteY60" fmla="*/ 210710 h 1747716"/>
                  <a:gd name="connsiteX61" fmla="*/ 2381416 w 4345388"/>
                  <a:gd name="connsiteY61" fmla="*/ 421420 h 1747716"/>
                  <a:gd name="connsiteX62" fmla="*/ 2385392 w 4345388"/>
                  <a:gd name="connsiteY62" fmla="*/ 441298 h 1747716"/>
                  <a:gd name="connsiteX63" fmla="*/ 2393343 w 4345388"/>
                  <a:gd name="connsiteY63" fmla="*/ 453225 h 1747716"/>
                  <a:gd name="connsiteX64" fmla="*/ 2413221 w 4345388"/>
                  <a:gd name="connsiteY64" fmla="*/ 489006 h 1747716"/>
                  <a:gd name="connsiteX65" fmla="*/ 2449002 w 4345388"/>
                  <a:gd name="connsiteY65" fmla="*/ 477079 h 1747716"/>
                  <a:gd name="connsiteX66" fmla="*/ 2468881 w 4345388"/>
                  <a:gd name="connsiteY66" fmla="*/ 457200 h 1747716"/>
                  <a:gd name="connsiteX67" fmla="*/ 2500686 w 4345388"/>
                  <a:gd name="connsiteY67" fmla="*/ 417444 h 1747716"/>
                  <a:gd name="connsiteX68" fmla="*/ 2512613 w 4345388"/>
                  <a:gd name="connsiteY68" fmla="*/ 405517 h 1747716"/>
                  <a:gd name="connsiteX69" fmla="*/ 2524540 w 4345388"/>
                  <a:gd name="connsiteY69" fmla="*/ 413468 h 1747716"/>
                  <a:gd name="connsiteX70" fmla="*/ 2532491 w 4345388"/>
                  <a:gd name="connsiteY70" fmla="*/ 437322 h 1747716"/>
                  <a:gd name="connsiteX71" fmla="*/ 2540442 w 4345388"/>
                  <a:gd name="connsiteY71" fmla="*/ 457200 h 1747716"/>
                  <a:gd name="connsiteX72" fmla="*/ 2544418 w 4345388"/>
                  <a:gd name="connsiteY72" fmla="*/ 477079 h 1747716"/>
                  <a:gd name="connsiteX73" fmla="*/ 2552369 w 4345388"/>
                  <a:gd name="connsiteY73" fmla="*/ 492981 h 1747716"/>
                  <a:gd name="connsiteX74" fmla="*/ 2560321 w 4345388"/>
                  <a:gd name="connsiteY74" fmla="*/ 512860 h 1747716"/>
                  <a:gd name="connsiteX75" fmla="*/ 2564296 w 4345388"/>
                  <a:gd name="connsiteY75" fmla="*/ 528762 h 1747716"/>
                  <a:gd name="connsiteX76" fmla="*/ 2576223 w 4345388"/>
                  <a:gd name="connsiteY76" fmla="*/ 544665 h 1747716"/>
                  <a:gd name="connsiteX77" fmla="*/ 2592126 w 4345388"/>
                  <a:gd name="connsiteY77" fmla="*/ 568519 h 1747716"/>
                  <a:gd name="connsiteX78" fmla="*/ 2604053 w 4345388"/>
                  <a:gd name="connsiteY78" fmla="*/ 588397 h 1747716"/>
                  <a:gd name="connsiteX79" fmla="*/ 2623931 w 4345388"/>
                  <a:gd name="connsiteY79" fmla="*/ 580446 h 1747716"/>
                  <a:gd name="connsiteX80" fmla="*/ 2643809 w 4345388"/>
                  <a:gd name="connsiteY80" fmla="*/ 552616 h 1747716"/>
                  <a:gd name="connsiteX81" fmla="*/ 2663687 w 4345388"/>
                  <a:gd name="connsiteY81" fmla="*/ 516835 h 1747716"/>
                  <a:gd name="connsiteX82" fmla="*/ 2679590 w 4345388"/>
                  <a:gd name="connsiteY82" fmla="*/ 481054 h 1747716"/>
                  <a:gd name="connsiteX83" fmla="*/ 2683566 w 4345388"/>
                  <a:gd name="connsiteY83" fmla="*/ 469127 h 1747716"/>
                  <a:gd name="connsiteX84" fmla="*/ 2691517 w 4345388"/>
                  <a:gd name="connsiteY84" fmla="*/ 457200 h 1747716"/>
                  <a:gd name="connsiteX85" fmla="*/ 2703444 w 4345388"/>
                  <a:gd name="connsiteY85" fmla="*/ 425395 h 1747716"/>
                  <a:gd name="connsiteX86" fmla="*/ 2711395 w 4345388"/>
                  <a:gd name="connsiteY86" fmla="*/ 409493 h 1747716"/>
                  <a:gd name="connsiteX87" fmla="*/ 2735249 w 4345388"/>
                  <a:gd name="connsiteY87" fmla="*/ 461176 h 1747716"/>
                  <a:gd name="connsiteX88" fmla="*/ 2755127 w 4345388"/>
                  <a:gd name="connsiteY88" fmla="*/ 504908 h 1747716"/>
                  <a:gd name="connsiteX89" fmla="*/ 2771030 w 4345388"/>
                  <a:gd name="connsiteY89" fmla="*/ 556592 h 1747716"/>
                  <a:gd name="connsiteX90" fmla="*/ 2775006 w 4345388"/>
                  <a:gd name="connsiteY90" fmla="*/ 572494 h 1747716"/>
                  <a:gd name="connsiteX91" fmla="*/ 2782957 w 4345388"/>
                  <a:gd name="connsiteY91" fmla="*/ 588397 h 1747716"/>
                  <a:gd name="connsiteX92" fmla="*/ 2802835 w 4345388"/>
                  <a:gd name="connsiteY92" fmla="*/ 624178 h 1747716"/>
                  <a:gd name="connsiteX93" fmla="*/ 2818738 w 4345388"/>
                  <a:gd name="connsiteY93" fmla="*/ 640080 h 1747716"/>
                  <a:gd name="connsiteX94" fmla="*/ 2830665 w 4345388"/>
                  <a:gd name="connsiteY94" fmla="*/ 663934 h 1747716"/>
                  <a:gd name="connsiteX95" fmla="*/ 2834641 w 4345388"/>
                  <a:gd name="connsiteY95" fmla="*/ 679837 h 1747716"/>
                  <a:gd name="connsiteX96" fmla="*/ 2846567 w 4345388"/>
                  <a:gd name="connsiteY96" fmla="*/ 695740 h 1747716"/>
                  <a:gd name="connsiteX97" fmla="*/ 2862470 w 4345388"/>
                  <a:gd name="connsiteY97" fmla="*/ 743447 h 1747716"/>
                  <a:gd name="connsiteX98" fmla="*/ 2866446 w 4345388"/>
                  <a:gd name="connsiteY98" fmla="*/ 759350 h 1747716"/>
                  <a:gd name="connsiteX99" fmla="*/ 2882348 w 4345388"/>
                  <a:gd name="connsiteY99" fmla="*/ 795131 h 1747716"/>
                  <a:gd name="connsiteX100" fmla="*/ 2886324 w 4345388"/>
                  <a:gd name="connsiteY100" fmla="*/ 811034 h 1747716"/>
                  <a:gd name="connsiteX101" fmla="*/ 2898251 w 4345388"/>
                  <a:gd name="connsiteY101" fmla="*/ 834887 h 1747716"/>
                  <a:gd name="connsiteX102" fmla="*/ 2910178 w 4345388"/>
                  <a:gd name="connsiteY102" fmla="*/ 826936 h 1747716"/>
                  <a:gd name="connsiteX103" fmla="*/ 2949934 w 4345388"/>
                  <a:gd name="connsiteY103" fmla="*/ 751399 h 1747716"/>
                  <a:gd name="connsiteX104" fmla="*/ 2957886 w 4345388"/>
                  <a:gd name="connsiteY104" fmla="*/ 703691 h 1747716"/>
                  <a:gd name="connsiteX105" fmla="*/ 2977764 w 4345388"/>
                  <a:gd name="connsiteY105" fmla="*/ 663934 h 1747716"/>
                  <a:gd name="connsiteX106" fmla="*/ 2981740 w 4345388"/>
                  <a:gd name="connsiteY106" fmla="*/ 620202 h 1747716"/>
                  <a:gd name="connsiteX107" fmla="*/ 3005594 w 4345388"/>
                  <a:gd name="connsiteY107" fmla="*/ 576470 h 1747716"/>
                  <a:gd name="connsiteX108" fmla="*/ 3025472 w 4345388"/>
                  <a:gd name="connsiteY108" fmla="*/ 500933 h 1747716"/>
                  <a:gd name="connsiteX109" fmla="*/ 3041374 w 4345388"/>
                  <a:gd name="connsiteY109" fmla="*/ 421420 h 1747716"/>
                  <a:gd name="connsiteX110" fmla="*/ 3049326 w 4345388"/>
                  <a:gd name="connsiteY110" fmla="*/ 405517 h 1747716"/>
                  <a:gd name="connsiteX111" fmla="*/ 3061253 w 4345388"/>
                  <a:gd name="connsiteY111" fmla="*/ 365760 h 1747716"/>
                  <a:gd name="connsiteX112" fmla="*/ 3085107 w 4345388"/>
                  <a:gd name="connsiteY112" fmla="*/ 310101 h 1747716"/>
                  <a:gd name="connsiteX113" fmla="*/ 3101009 w 4345388"/>
                  <a:gd name="connsiteY113" fmla="*/ 349858 h 1747716"/>
                  <a:gd name="connsiteX114" fmla="*/ 3104985 w 4345388"/>
                  <a:gd name="connsiteY114" fmla="*/ 373712 h 1747716"/>
                  <a:gd name="connsiteX115" fmla="*/ 3116912 w 4345388"/>
                  <a:gd name="connsiteY115" fmla="*/ 429371 h 1747716"/>
                  <a:gd name="connsiteX116" fmla="*/ 3136790 w 4345388"/>
                  <a:gd name="connsiteY116" fmla="*/ 489006 h 1747716"/>
                  <a:gd name="connsiteX117" fmla="*/ 3180522 w 4345388"/>
                  <a:gd name="connsiteY117" fmla="*/ 652007 h 1747716"/>
                  <a:gd name="connsiteX118" fmla="*/ 3196425 w 4345388"/>
                  <a:gd name="connsiteY118" fmla="*/ 703691 h 1747716"/>
                  <a:gd name="connsiteX119" fmla="*/ 3220279 w 4345388"/>
                  <a:gd name="connsiteY119" fmla="*/ 807058 h 1747716"/>
                  <a:gd name="connsiteX120" fmla="*/ 3248108 w 4345388"/>
                  <a:gd name="connsiteY120" fmla="*/ 898498 h 1747716"/>
                  <a:gd name="connsiteX121" fmla="*/ 3252084 w 4345388"/>
                  <a:gd name="connsiteY121" fmla="*/ 926327 h 1747716"/>
                  <a:gd name="connsiteX122" fmla="*/ 3267987 w 4345388"/>
                  <a:gd name="connsiteY122" fmla="*/ 966084 h 1747716"/>
                  <a:gd name="connsiteX123" fmla="*/ 3271962 w 4345388"/>
                  <a:gd name="connsiteY123" fmla="*/ 978011 h 1747716"/>
                  <a:gd name="connsiteX124" fmla="*/ 3283889 w 4345388"/>
                  <a:gd name="connsiteY124" fmla="*/ 981987 h 1747716"/>
                  <a:gd name="connsiteX125" fmla="*/ 3291841 w 4345388"/>
                  <a:gd name="connsiteY125" fmla="*/ 974035 h 1747716"/>
                  <a:gd name="connsiteX126" fmla="*/ 3307743 w 4345388"/>
                  <a:gd name="connsiteY126" fmla="*/ 942230 h 1747716"/>
                  <a:gd name="connsiteX127" fmla="*/ 3315694 w 4345388"/>
                  <a:gd name="connsiteY127" fmla="*/ 918376 h 1747716"/>
                  <a:gd name="connsiteX128" fmla="*/ 3335573 w 4345388"/>
                  <a:gd name="connsiteY128" fmla="*/ 950181 h 1747716"/>
                  <a:gd name="connsiteX129" fmla="*/ 3367378 w 4345388"/>
                  <a:gd name="connsiteY129" fmla="*/ 1021743 h 1747716"/>
                  <a:gd name="connsiteX130" fmla="*/ 3399183 w 4345388"/>
                  <a:gd name="connsiteY130" fmla="*/ 1077402 h 1747716"/>
                  <a:gd name="connsiteX131" fmla="*/ 3415086 w 4345388"/>
                  <a:gd name="connsiteY131" fmla="*/ 1073427 h 1747716"/>
                  <a:gd name="connsiteX132" fmla="*/ 3430988 w 4345388"/>
                  <a:gd name="connsiteY132" fmla="*/ 1045597 h 1747716"/>
                  <a:gd name="connsiteX133" fmla="*/ 3454842 w 4345388"/>
                  <a:gd name="connsiteY133" fmla="*/ 993914 h 1747716"/>
                  <a:gd name="connsiteX134" fmla="*/ 3478696 w 4345388"/>
                  <a:gd name="connsiteY134" fmla="*/ 942230 h 1747716"/>
                  <a:gd name="connsiteX135" fmla="*/ 3490623 w 4345388"/>
                  <a:gd name="connsiteY135" fmla="*/ 938254 h 1747716"/>
                  <a:gd name="connsiteX136" fmla="*/ 3522428 w 4345388"/>
                  <a:gd name="connsiteY136" fmla="*/ 981987 h 1747716"/>
                  <a:gd name="connsiteX137" fmla="*/ 3538331 w 4345388"/>
                  <a:gd name="connsiteY137" fmla="*/ 1001865 h 1747716"/>
                  <a:gd name="connsiteX138" fmla="*/ 3582063 w 4345388"/>
                  <a:gd name="connsiteY138" fmla="*/ 1085354 h 1747716"/>
                  <a:gd name="connsiteX139" fmla="*/ 3609893 w 4345388"/>
                  <a:gd name="connsiteY139" fmla="*/ 1137037 h 1747716"/>
                  <a:gd name="connsiteX140" fmla="*/ 3629771 w 4345388"/>
                  <a:gd name="connsiteY140" fmla="*/ 1184745 h 1747716"/>
                  <a:gd name="connsiteX141" fmla="*/ 3641698 w 4345388"/>
                  <a:gd name="connsiteY141" fmla="*/ 1200647 h 1747716"/>
                  <a:gd name="connsiteX142" fmla="*/ 3653625 w 4345388"/>
                  <a:gd name="connsiteY142" fmla="*/ 1228477 h 1747716"/>
                  <a:gd name="connsiteX143" fmla="*/ 3665552 w 4345388"/>
                  <a:gd name="connsiteY143" fmla="*/ 1216550 h 1747716"/>
                  <a:gd name="connsiteX144" fmla="*/ 3721211 w 4345388"/>
                  <a:gd name="connsiteY144" fmla="*/ 1045597 h 1747716"/>
                  <a:gd name="connsiteX145" fmla="*/ 3768919 w 4345388"/>
                  <a:gd name="connsiteY145" fmla="*/ 882595 h 1747716"/>
                  <a:gd name="connsiteX146" fmla="*/ 3776870 w 4345388"/>
                  <a:gd name="connsiteY146" fmla="*/ 830912 h 1747716"/>
                  <a:gd name="connsiteX147" fmla="*/ 3792773 w 4345388"/>
                  <a:gd name="connsiteY147" fmla="*/ 795131 h 1747716"/>
                  <a:gd name="connsiteX148" fmla="*/ 3800724 w 4345388"/>
                  <a:gd name="connsiteY148" fmla="*/ 771277 h 1747716"/>
                  <a:gd name="connsiteX149" fmla="*/ 3808675 w 4345388"/>
                  <a:gd name="connsiteY149" fmla="*/ 735496 h 1747716"/>
                  <a:gd name="connsiteX150" fmla="*/ 3824578 w 4345388"/>
                  <a:gd name="connsiteY150" fmla="*/ 711642 h 1747716"/>
                  <a:gd name="connsiteX151" fmla="*/ 3828554 w 4345388"/>
                  <a:gd name="connsiteY151" fmla="*/ 723569 h 1747716"/>
                  <a:gd name="connsiteX152" fmla="*/ 3836505 w 4345388"/>
                  <a:gd name="connsiteY152" fmla="*/ 735496 h 1747716"/>
                  <a:gd name="connsiteX153" fmla="*/ 3840481 w 4345388"/>
                  <a:gd name="connsiteY153" fmla="*/ 763326 h 1747716"/>
                  <a:gd name="connsiteX154" fmla="*/ 3884213 w 4345388"/>
                  <a:gd name="connsiteY154" fmla="*/ 926327 h 1747716"/>
                  <a:gd name="connsiteX155" fmla="*/ 3896140 w 4345388"/>
                  <a:gd name="connsiteY155" fmla="*/ 958133 h 1747716"/>
                  <a:gd name="connsiteX156" fmla="*/ 3904091 w 4345388"/>
                  <a:gd name="connsiteY156" fmla="*/ 997889 h 1747716"/>
                  <a:gd name="connsiteX157" fmla="*/ 3916018 w 4345388"/>
                  <a:gd name="connsiteY157" fmla="*/ 1049573 h 1747716"/>
                  <a:gd name="connsiteX158" fmla="*/ 3947823 w 4345388"/>
                  <a:gd name="connsiteY158" fmla="*/ 1152940 h 1747716"/>
                  <a:gd name="connsiteX159" fmla="*/ 3959750 w 4345388"/>
                  <a:gd name="connsiteY159" fmla="*/ 1172818 h 1747716"/>
                  <a:gd name="connsiteX160" fmla="*/ 3971677 w 4345388"/>
                  <a:gd name="connsiteY160" fmla="*/ 1220526 h 1747716"/>
                  <a:gd name="connsiteX161" fmla="*/ 3995531 w 4345388"/>
                  <a:gd name="connsiteY161" fmla="*/ 1327868 h 1747716"/>
                  <a:gd name="connsiteX162" fmla="*/ 4023361 w 4345388"/>
                  <a:gd name="connsiteY162" fmla="*/ 1363649 h 1747716"/>
                  <a:gd name="connsiteX163" fmla="*/ 4031312 w 4345388"/>
                  <a:gd name="connsiteY163" fmla="*/ 1375576 h 1747716"/>
                  <a:gd name="connsiteX164" fmla="*/ 4043239 w 4345388"/>
                  <a:gd name="connsiteY164" fmla="*/ 1399430 h 1747716"/>
                  <a:gd name="connsiteX165" fmla="*/ 4055166 w 4345388"/>
                  <a:gd name="connsiteY165" fmla="*/ 1403406 h 1747716"/>
                  <a:gd name="connsiteX166" fmla="*/ 4082995 w 4345388"/>
                  <a:gd name="connsiteY166" fmla="*/ 1411357 h 1747716"/>
                  <a:gd name="connsiteX167" fmla="*/ 4114801 w 4345388"/>
                  <a:gd name="connsiteY167" fmla="*/ 1415333 h 1747716"/>
                  <a:gd name="connsiteX168" fmla="*/ 4130703 w 4345388"/>
                  <a:gd name="connsiteY168" fmla="*/ 1419308 h 1747716"/>
                  <a:gd name="connsiteX169" fmla="*/ 4154557 w 4345388"/>
                  <a:gd name="connsiteY169" fmla="*/ 1411357 h 1747716"/>
                  <a:gd name="connsiteX170" fmla="*/ 4166484 w 4345388"/>
                  <a:gd name="connsiteY170" fmla="*/ 1399430 h 1747716"/>
                  <a:gd name="connsiteX171" fmla="*/ 4198289 w 4345388"/>
                  <a:gd name="connsiteY171" fmla="*/ 1347747 h 1747716"/>
                  <a:gd name="connsiteX172" fmla="*/ 4234070 w 4345388"/>
                  <a:gd name="connsiteY172" fmla="*/ 1351722 h 1747716"/>
                  <a:gd name="connsiteX173" fmla="*/ 4257924 w 4345388"/>
                  <a:gd name="connsiteY173" fmla="*/ 1371600 h 1747716"/>
                  <a:gd name="connsiteX174" fmla="*/ 4273827 w 4345388"/>
                  <a:gd name="connsiteY174" fmla="*/ 1383527 h 1747716"/>
                  <a:gd name="connsiteX175" fmla="*/ 4313583 w 4345388"/>
                  <a:gd name="connsiteY175" fmla="*/ 1419308 h 1747716"/>
                  <a:gd name="connsiteX176" fmla="*/ 4325510 w 4345388"/>
                  <a:gd name="connsiteY176" fmla="*/ 1439187 h 1747716"/>
                  <a:gd name="connsiteX177" fmla="*/ 4337437 w 4345388"/>
                  <a:gd name="connsiteY177" fmla="*/ 1467016 h 1747716"/>
                  <a:gd name="connsiteX178" fmla="*/ 4345388 w 4345388"/>
                  <a:gd name="connsiteY178" fmla="*/ 1486894 h 1747716"/>
                  <a:gd name="connsiteX0" fmla="*/ 0 w 4345388"/>
                  <a:gd name="connsiteY0" fmla="*/ 1741336 h 1748754"/>
                  <a:gd name="connsiteX1" fmla="*/ 1423284 w 4345388"/>
                  <a:gd name="connsiteY1" fmla="*/ 1745311 h 1748754"/>
                  <a:gd name="connsiteX2" fmla="*/ 1619181 w 4345388"/>
                  <a:gd name="connsiteY2" fmla="*/ 1741208 h 1748754"/>
                  <a:gd name="connsiteX3" fmla="*/ 1721458 w 4345388"/>
                  <a:gd name="connsiteY3" fmla="*/ 1542554 h 1748754"/>
                  <a:gd name="connsiteX4" fmla="*/ 1725434 w 4345388"/>
                  <a:gd name="connsiteY4" fmla="*/ 1510748 h 1748754"/>
                  <a:gd name="connsiteX5" fmla="*/ 1733385 w 4345388"/>
                  <a:gd name="connsiteY5" fmla="*/ 1439187 h 1748754"/>
                  <a:gd name="connsiteX6" fmla="*/ 1741336 w 4345388"/>
                  <a:gd name="connsiteY6" fmla="*/ 1407381 h 1748754"/>
                  <a:gd name="connsiteX7" fmla="*/ 1745312 w 4345388"/>
                  <a:gd name="connsiteY7" fmla="*/ 1284136 h 1748754"/>
                  <a:gd name="connsiteX8" fmla="*/ 1749287 w 4345388"/>
                  <a:gd name="connsiteY8" fmla="*/ 1264258 h 1748754"/>
                  <a:gd name="connsiteX9" fmla="*/ 1765190 w 4345388"/>
                  <a:gd name="connsiteY9" fmla="*/ 1204623 h 1748754"/>
                  <a:gd name="connsiteX10" fmla="*/ 1777117 w 4345388"/>
                  <a:gd name="connsiteY10" fmla="*/ 1164867 h 1748754"/>
                  <a:gd name="connsiteX11" fmla="*/ 1789044 w 4345388"/>
                  <a:gd name="connsiteY11" fmla="*/ 1109207 h 1748754"/>
                  <a:gd name="connsiteX12" fmla="*/ 1804947 w 4345388"/>
                  <a:gd name="connsiteY12" fmla="*/ 1041621 h 1748754"/>
                  <a:gd name="connsiteX13" fmla="*/ 1816874 w 4345388"/>
                  <a:gd name="connsiteY13" fmla="*/ 1009816 h 1748754"/>
                  <a:gd name="connsiteX14" fmla="*/ 1828801 w 4345388"/>
                  <a:gd name="connsiteY14" fmla="*/ 978011 h 1748754"/>
                  <a:gd name="connsiteX15" fmla="*/ 1844703 w 4345388"/>
                  <a:gd name="connsiteY15" fmla="*/ 950181 h 1748754"/>
                  <a:gd name="connsiteX16" fmla="*/ 1848679 w 4345388"/>
                  <a:gd name="connsiteY16" fmla="*/ 934279 h 1748754"/>
                  <a:gd name="connsiteX17" fmla="*/ 1856630 w 4345388"/>
                  <a:gd name="connsiteY17" fmla="*/ 918376 h 1748754"/>
                  <a:gd name="connsiteX18" fmla="*/ 1864581 w 4345388"/>
                  <a:gd name="connsiteY18" fmla="*/ 894522 h 1748754"/>
                  <a:gd name="connsiteX19" fmla="*/ 1876508 w 4345388"/>
                  <a:gd name="connsiteY19" fmla="*/ 870668 h 1748754"/>
                  <a:gd name="connsiteX20" fmla="*/ 1884460 w 4345388"/>
                  <a:gd name="connsiteY20" fmla="*/ 826936 h 1748754"/>
                  <a:gd name="connsiteX21" fmla="*/ 1900362 w 4345388"/>
                  <a:gd name="connsiteY21" fmla="*/ 775253 h 1748754"/>
                  <a:gd name="connsiteX22" fmla="*/ 1904338 w 4345388"/>
                  <a:gd name="connsiteY22" fmla="*/ 739472 h 1748754"/>
                  <a:gd name="connsiteX23" fmla="*/ 1916265 w 4345388"/>
                  <a:gd name="connsiteY23" fmla="*/ 608275 h 1748754"/>
                  <a:gd name="connsiteX24" fmla="*/ 1924216 w 4345388"/>
                  <a:gd name="connsiteY24" fmla="*/ 548640 h 1748754"/>
                  <a:gd name="connsiteX25" fmla="*/ 1940119 w 4345388"/>
                  <a:gd name="connsiteY25" fmla="*/ 492981 h 1748754"/>
                  <a:gd name="connsiteX26" fmla="*/ 1956021 w 4345388"/>
                  <a:gd name="connsiteY26" fmla="*/ 441298 h 1748754"/>
                  <a:gd name="connsiteX27" fmla="*/ 1959997 w 4345388"/>
                  <a:gd name="connsiteY27" fmla="*/ 417444 h 1748754"/>
                  <a:gd name="connsiteX28" fmla="*/ 1963973 w 4345388"/>
                  <a:gd name="connsiteY28" fmla="*/ 405517 h 1748754"/>
                  <a:gd name="connsiteX29" fmla="*/ 1967948 w 4345388"/>
                  <a:gd name="connsiteY29" fmla="*/ 357809 h 1748754"/>
                  <a:gd name="connsiteX30" fmla="*/ 1979875 w 4345388"/>
                  <a:gd name="connsiteY30" fmla="*/ 294199 h 1748754"/>
                  <a:gd name="connsiteX31" fmla="*/ 1987827 w 4345388"/>
                  <a:gd name="connsiteY31" fmla="*/ 214686 h 1748754"/>
                  <a:gd name="connsiteX32" fmla="*/ 1995778 w 4345388"/>
                  <a:gd name="connsiteY32" fmla="*/ 182880 h 1748754"/>
                  <a:gd name="connsiteX33" fmla="*/ 1999754 w 4345388"/>
                  <a:gd name="connsiteY33" fmla="*/ 163002 h 1748754"/>
                  <a:gd name="connsiteX34" fmla="*/ 2003729 w 4345388"/>
                  <a:gd name="connsiteY34" fmla="*/ 123246 h 1748754"/>
                  <a:gd name="connsiteX35" fmla="*/ 2015656 w 4345388"/>
                  <a:gd name="connsiteY35" fmla="*/ 79514 h 1748754"/>
                  <a:gd name="connsiteX36" fmla="*/ 2023607 w 4345388"/>
                  <a:gd name="connsiteY36" fmla="*/ 59635 h 1748754"/>
                  <a:gd name="connsiteX37" fmla="*/ 2055413 w 4345388"/>
                  <a:gd name="connsiteY37" fmla="*/ 3976 h 1748754"/>
                  <a:gd name="connsiteX38" fmla="*/ 2075291 w 4345388"/>
                  <a:gd name="connsiteY38" fmla="*/ 0 h 1748754"/>
                  <a:gd name="connsiteX39" fmla="*/ 2083242 w 4345388"/>
                  <a:gd name="connsiteY39" fmla="*/ 15903 h 1748754"/>
                  <a:gd name="connsiteX40" fmla="*/ 2087218 w 4345388"/>
                  <a:gd name="connsiteY40" fmla="*/ 31806 h 1748754"/>
                  <a:gd name="connsiteX41" fmla="*/ 2099145 w 4345388"/>
                  <a:gd name="connsiteY41" fmla="*/ 79514 h 1748754"/>
                  <a:gd name="connsiteX42" fmla="*/ 2103121 w 4345388"/>
                  <a:gd name="connsiteY42" fmla="*/ 123246 h 1748754"/>
                  <a:gd name="connsiteX43" fmla="*/ 2115047 w 4345388"/>
                  <a:gd name="connsiteY43" fmla="*/ 186856 h 1748754"/>
                  <a:gd name="connsiteX44" fmla="*/ 2119023 w 4345388"/>
                  <a:gd name="connsiteY44" fmla="*/ 198783 h 1748754"/>
                  <a:gd name="connsiteX45" fmla="*/ 2134926 w 4345388"/>
                  <a:gd name="connsiteY45" fmla="*/ 250467 h 1748754"/>
                  <a:gd name="connsiteX46" fmla="*/ 2138901 w 4345388"/>
                  <a:gd name="connsiteY46" fmla="*/ 262394 h 1748754"/>
                  <a:gd name="connsiteX47" fmla="*/ 2142877 w 4345388"/>
                  <a:gd name="connsiteY47" fmla="*/ 286247 h 1748754"/>
                  <a:gd name="connsiteX48" fmla="*/ 2146853 w 4345388"/>
                  <a:gd name="connsiteY48" fmla="*/ 318053 h 1748754"/>
                  <a:gd name="connsiteX49" fmla="*/ 2158780 w 4345388"/>
                  <a:gd name="connsiteY49" fmla="*/ 353834 h 1748754"/>
                  <a:gd name="connsiteX50" fmla="*/ 2170707 w 4345388"/>
                  <a:gd name="connsiteY50" fmla="*/ 377687 h 1748754"/>
                  <a:gd name="connsiteX51" fmla="*/ 2182634 w 4345388"/>
                  <a:gd name="connsiteY51" fmla="*/ 381663 h 1748754"/>
                  <a:gd name="connsiteX52" fmla="*/ 2274074 w 4345388"/>
                  <a:gd name="connsiteY52" fmla="*/ 377687 h 1748754"/>
                  <a:gd name="connsiteX53" fmla="*/ 2289976 w 4345388"/>
                  <a:gd name="connsiteY53" fmla="*/ 365760 h 1748754"/>
                  <a:gd name="connsiteX54" fmla="*/ 2313830 w 4345388"/>
                  <a:gd name="connsiteY54" fmla="*/ 345882 h 1748754"/>
                  <a:gd name="connsiteX55" fmla="*/ 2337684 w 4345388"/>
                  <a:gd name="connsiteY55" fmla="*/ 314077 h 1748754"/>
                  <a:gd name="connsiteX56" fmla="*/ 2345635 w 4345388"/>
                  <a:gd name="connsiteY56" fmla="*/ 290223 h 1748754"/>
                  <a:gd name="connsiteX57" fmla="*/ 2361538 w 4345388"/>
                  <a:gd name="connsiteY57" fmla="*/ 258418 h 1748754"/>
                  <a:gd name="connsiteX58" fmla="*/ 2365514 w 4345388"/>
                  <a:gd name="connsiteY58" fmla="*/ 242515 h 1748754"/>
                  <a:gd name="connsiteX59" fmla="*/ 2373465 w 4345388"/>
                  <a:gd name="connsiteY59" fmla="*/ 222637 h 1748754"/>
                  <a:gd name="connsiteX60" fmla="*/ 2377441 w 4345388"/>
                  <a:gd name="connsiteY60" fmla="*/ 210710 h 1748754"/>
                  <a:gd name="connsiteX61" fmla="*/ 2381416 w 4345388"/>
                  <a:gd name="connsiteY61" fmla="*/ 421420 h 1748754"/>
                  <a:gd name="connsiteX62" fmla="*/ 2385392 w 4345388"/>
                  <a:gd name="connsiteY62" fmla="*/ 441298 h 1748754"/>
                  <a:gd name="connsiteX63" fmla="*/ 2393343 w 4345388"/>
                  <a:gd name="connsiteY63" fmla="*/ 453225 h 1748754"/>
                  <a:gd name="connsiteX64" fmla="*/ 2413221 w 4345388"/>
                  <a:gd name="connsiteY64" fmla="*/ 489006 h 1748754"/>
                  <a:gd name="connsiteX65" fmla="*/ 2449002 w 4345388"/>
                  <a:gd name="connsiteY65" fmla="*/ 477079 h 1748754"/>
                  <a:gd name="connsiteX66" fmla="*/ 2468881 w 4345388"/>
                  <a:gd name="connsiteY66" fmla="*/ 457200 h 1748754"/>
                  <a:gd name="connsiteX67" fmla="*/ 2500686 w 4345388"/>
                  <a:gd name="connsiteY67" fmla="*/ 417444 h 1748754"/>
                  <a:gd name="connsiteX68" fmla="*/ 2512613 w 4345388"/>
                  <a:gd name="connsiteY68" fmla="*/ 405517 h 1748754"/>
                  <a:gd name="connsiteX69" fmla="*/ 2524540 w 4345388"/>
                  <a:gd name="connsiteY69" fmla="*/ 413468 h 1748754"/>
                  <a:gd name="connsiteX70" fmla="*/ 2532491 w 4345388"/>
                  <a:gd name="connsiteY70" fmla="*/ 437322 h 1748754"/>
                  <a:gd name="connsiteX71" fmla="*/ 2540442 w 4345388"/>
                  <a:gd name="connsiteY71" fmla="*/ 457200 h 1748754"/>
                  <a:gd name="connsiteX72" fmla="*/ 2544418 w 4345388"/>
                  <a:gd name="connsiteY72" fmla="*/ 477079 h 1748754"/>
                  <a:gd name="connsiteX73" fmla="*/ 2552369 w 4345388"/>
                  <a:gd name="connsiteY73" fmla="*/ 492981 h 1748754"/>
                  <a:gd name="connsiteX74" fmla="*/ 2560321 w 4345388"/>
                  <a:gd name="connsiteY74" fmla="*/ 512860 h 1748754"/>
                  <a:gd name="connsiteX75" fmla="*/ 2564296 w 4345388"/>
                  <a:gd name="connsiteY75" fmla="*/ 528762 h 1748754"/>
                  <a:gd name="connsiteX76" fmla="*/ 2576223 w 4345388"/>
                  <a:gd name="connsiteY76" fmla="*/ 544665 h 1748754"/>
                  <a:gd name="connsiteX77" fmla="*/ 2592126 w 4345388"/>
                  <a:gd name="connsiteY77" fmla="*/ 568519 h 1748754"/>
                  <a:gd name="connsiteX78" fmla="*/ 2604053 w 4345388"/>
                  <a:gd name="connsiteY78" fmla="*/ 588397 h 1748754"/>
                  <a:gd name="connsiteX79" fmla="*/ 2623931 w 4345388"/>
                  <a:gd name="connsiteY79" fmla="*/ 580446 h 1748754"/>
                  <a:gd name="connsiteX80" fmla="*/ 2643809 w 4345388"/>
                  <a:gd name="connsiteY80" fmla="*/ 552616 h 1748754"/>
                  <a:gd name="connsiteX81" fmla="*/ 2663687 w 4345388"/>
                  <a:gd name="connsiteY81" fmla="*/ 516835 h 1748754"/>
                  <a:gd name="connsiteX82" fmla="*/ 2679590 w 4345388"/>
                  <a:gd name="connsiteY82" fmla="*/ 481054 h 1748754"/>
                  <a:gd name="connsiteX83" fmla="*/ 2683566 w 4345388"/>
                  <a:gd name="connsiteY83" fmla="*/ 469127 h 1748754"/>
                  <a:gd name="connsiteX84" fmla="*/ 2691517 w 4345388"/>
                  <a:gd name="connsiteY84" fmla="*/ 457200 h 1748754"/>
                  <a:gd name="connsiteX85" fmla="*/ 2703444 w 4345388"/>
                  <a:gd name="connsiteY85" fmla="*/ 425395 h 1748754"/>
                  <a:gd name="connsiteX86" fmla="*/ 2711395 w 4345388"/>
                  <a:gd name="connsiteY86" fmla="*/ 409493 h 1748754"/>
                  <a:gd name="connsiteX87" fmla="*/ 2735249 w 4345388"/>
                  <a:gd name="connsiteY87" fmla="*/ 461176 h 1748754"/>
                  <a:gd name="connsiteX88" fmla="*/ 2755127 w 4345388"/>
                  <a:gd name="connsiteY88" fmla="*/ 504908 h 1748754"/>
                  <a:gd name="connsiteX89" fmla="*/ 2771030 w 4345388"/>
                  <a:gd name="connsiteY89" fmla="*/ 556592 h 1748754"/>
                  <a:gd name="connsiteX90" fmla="*/ 2775006 w 4345388"/>
                  <a:gd name="connsiteY90" fmla="*/ 572494 h 1748754"/>
                  <a:gd name="connsiteX91" fmla="*/ 2782957 w 4345388"/>
                  <a:gd name="connsiteY91" fmla="*/ 588397 h 1748754"/>
                  <a:gd name="connsiteX92" fmla="*/ 2802835 w 4345388"/>
                  <a:gd name="connsiteY92" fmla="*/ 624178 h 1748754"/>
                  <a:gd name="connsiteX93" fmla="*/ 2818738 w 4345388"/>
                  <a:gd name="connsiteY93" fmla="*/ 640080 h 1748754"/>
                  <a:gd name="connsiteX94" fmla="*/ 2830665 w 4345388"/>
                  <a:gd name="connsiteY94" fmla="*/ 663934 h 1748754"/>
                  <a:gd name="connsiteX95" fmla="*/ 2834641 w 4345388"/>
                  <a:gd name="connsiteY95" fmla="*/ 679837 h 1748754"/>
                  <a:gd name="connsiteX96" fmla="*/ 2846567 w 4345388"/>
                  <a:gd name="connsiteY96" fmla="*/ 695740 h 1748754"/>
                  <a:gd name="connsiteX97" fmla="*/ 2862470 w 4345388"/>
                  <a:gd name="connsiteY97" fmla="*/ 743447 h 1748754"/>
                  <a:gd name="connsiteX98" fmla="*/ 2866446 w 4345388"/>
                  <a:gd name="connsiteY98" fmla="*/ 759350 h 1748754"/>
                  <a:gd name="connsiteX99" fmla="*/ 2882348 w 4345388"/>
                  <a:gd name="connsiteY99" fmla="*/ 795131 h 1748754"/>
                  <a:gd name="connsiteX100" fmla="*/ 2886324 w 4345388"/>
                  <a:gd name="connsiteY100" fmla="*/ 811034 h 1748754"/>
                  <a:gd name="connsiteX101" fmla="*/ 2898251 w 4345388"/>
                  <a:gd name="connsiteY101" fmla="*/ 834887 h 1748754"/>
                  <a:gd name="connsiteX102" fmla="*/ 2910178 w 4345388"/>
                  <a:gd name="connsiteY102" fmla="*/ 826936 h 1748754"/>
                  <a:gd name="connsiteX103" fmla="*/ 2949934 w 4345388"/>
                  <a:gd name="connsiteY103" fmla="*/ 751399 h 1748754"/>
                  <a:gd name="connsiteX104" fmla="*/ 2957886 w 4345388"/>
                  <a:gd name="connsiteY104" fmla="*/ 703691 h 1748754"/>
                  <a:gd name="connsiteX105" fmla="*/ 2977764 w 4345388"/>
                  <a:gd name="connsiteY105" fmla="*/ 663934 h 1748754"/>
                  <a:gd name="connsiteX106" fmla="*/ 2981740 w 4345388"/>
                  <a:gd name="connsiteY106" fmla="*/ 620202 h 1748754"/>
                  <a:gd name="connsiteX107" fmla="*/ 3005594 w 4345388"/>
                  <a:gd name="connsiteY107" fmla="*/ 576470 h 1748754"/>
                  <a:gd name="connsiteX108" fmla="*/ 3025472 w 4345388"/>
                  <a:gd name="connsiteY108" fmla="*/ 500933 h 1748754"/>
                  <a:gd name="connsiteX109" fmla="*/ 3041374 w 4345388"/>
                  <a:gd name="connsiteY109" fmla="*/ 421420 h 1748754"/>
                  <a:gd name="connsiteX110" fmla="*/ 3049326 w 4345388"/>
                  <a:gd name="connsiteY110" fmla="*/ 405517 h 1748754"/>
                  <a:gd name="connsiteX111" fmla="*/ 3061253 w 4345388"/>
                  <a:gd name="connsiteY111" fmla="*/ 365760 h 1748754"/>
                  <a:gd name="connsiteX112" fmla="*/ 3085107 w 4345388"/>
                  <a:gd name="connsiteY112" fmla="*/ 310101 h 1748754"/>
                  <a:gd name="connsiteX113" fmla="*/ 3101009 w 4345388"/>
                  <a:gd name="connsiteY113" fmla="*/ 349858 h 1748754"/>
                  <a:gd name="connsiteX114" fmla="*/ 3104985 w 4345388"/>
                  <a:gd name="connsiteY114" fmla="*/ 373712 h 1748754"/>
                  <a:gd name="connsiteX115" fmla="*/ 3116912 w 4345388"/>
                  <a:gd name="connsiteY115" fmla="*/ 429371 h 1748754"/>
                  <a:gd name="connsiteX116" fmla="*/ 3136790 w 4345388"/>
                  <a:gd name="connsiteY116" fmla="*/ 489006 h 1748754"/>
                  <a:gd name="connsiteX117" fmla="*/ 3180522 w 4345388"/>
                  <a:gd name="connsiteY117" fmla="*/ 652007 h 1748754"/>
                  <a:gd name="connsiteX118" fmla="*/ 3196425 w 4345388"/>
                  <a:gd name="connsiteY118" fmla="*/ 703691 h 1748754"/>
                  <a:gd name="connsiteX119" fmla="*/ 3220279 w 4345388"/>
                  <a:gd name="connsiteY119" fmla="*/ 807058 h 1748754"/>
                  <a:gd name="connsiteX120" fmla="*/ 3248108 w 4345388"/>
                  <a:gd name="connsiteY120" fmla="*/ 898498 h 1748754"/>
                  <a:gd name="connsiteX121" fmla="*/ 3252084 w 4345388"/>
                  <a:gd name="connsiteY121" fmla="*/ 926327 h 1748754"/>
                  <a:gd name="connsiteX122" fmla="*/ 3267987 w 4345388"/>
                  <a:gd name="connsiteY122" fmla="*/ 966084 h 1748754"/>
                  <a:gd name="connsiteX123" fmla="*/ 3271962 w 4345388"/>
                  <a:gd name="connsiteY123" fmla="*/ 978011 h 1748754"/>
                  <a:gd name="connsiteX124" fmla="*/ 3283889 w 4345388"/>
                  <a:gd name="connsiteY124" fmla="*/ 981987 h 1748754"/>
                  <a:gd name="connsiteX125" fmla="*/ 3291841 w 4345388"/>
                  <a:gd name="connsiteY125" fmla="*/ 974035 h 1748754"/>
                  <a:gd name="connsiteX126" fmla="*/ 3307743 w 4345388"/>
                  <a:gd name="connsiteY126" fmla="*/ 942230 h 1748754"/>
                  <a:gd name="connsiteX127" fmla="*/ 3315694 w 4345388"/>
                  <a:gd name="connsiteY127" fmla="*/ 918376 h 1748754"/>
                  <a:gd name="connsiteX128" fmla="*/ 3335573 w 4345388"/>
                  <a:gd name="connsiteY128" fmla="*/ 950181 h 1748754"/>
                  <a:gd name="connsiteX129" fmla="*/ 3367378 w 4345388"/>
                  <a:gd name="connsiteY129" fmla="*/ 1021743 h 1748754"/>
                  <a:gd name="connsiteX130" fmla="*/ 3399183 w 4345388"/>
                  <a:gd name="connsiteY130" fmla="*/ 1077402 h 1748754"/>
                  <a:gd name="connsiteX131" fmla="*/ 3415086 w 4345388"/>
                  <a:gd name="connsiteY131" fmla="*/ 1073427 h 1748754"/>
                  <a:gd name="connsiteX132" fmla="*/ 3430988 w 4345388"/>
                  <a:gd name="connsiteY132" fmla="*/ 1045597 h 1748754"/>
                  <a:gd name="connsiteX133" fmla="*/ 3454842 w 4345388"/>
                  <a:gd name="connsiteY133" fmla="*/ 993914 h 1748754"/>
                  <a:gd name="connsiteX134" fmla="*/ 3478696 w 4345388"/>
                  <a:gd name="connsiteY134" fmla="*/ 942230 h 1748754"/>
                  <a:gd name="connsiteX135" fmla="*/ 3490623 w 4345388"/>
                  <a:gd name="connsiteY135" fmla="*/ 938254 h 1748754"/>
                  <a:gd name="connsiteX136" fmla="*/ 3522428 w 4345388"/>
                  <a:gd name="connsiteY136" fmla="*/ 981987 h 1748754"/>
                  <a:gd name="connsiteX137" fmla="*/ 3538331 w 4345388"/>
                  <a:gd name="connsiteY137" fmla="*/ 1001865 h 1748754"/>
                  <a:gd name="connsiteX138" fmla="*/ 3582063 w 4345388"/>
                  <a:gd name="connsiteY138" fmla="*/ 1085354 h 1748754"/>
                  <a:gd name="connsiteX139" fmla="*/ 3609893 w 4345388"/>
                  <a:gd name="connsiteY139" fmla="*/ 1137037 h 1748754"/>
                  <a:gd name="connsiteX140" fmla="*/ 3629771 w 4345388"/>
                  <a:gd name="connsiteY140" fmla="*/ 1184745 h 1748754"/>
                  <a:gd name="connsiteX141" fmla="*/ 3641698 w 4345388"/>
                  <a:gd name="connsiteY141" fmla="*/ 1200647 h 1748754"/>
                  <a:gd name="connsiteX142" fmla="*/ 3653625 w 4345388"/>
                  <a:gd name="connsiteY142" fmla="*/ 1228477 h 1748754"/>
                  <a:gd name="connsiteX143" fmla="*/ 3665552 w 4345388"/>
                  <a:gd name="connsiteY143" fmla="*/ 1216550 h 1748754"/>
                  <a:gd name="connsiteX144" fmla="*/ 3721211 w 4345388"/>
                  <a:gd name="connsiteY144" fmla="*/ 1045597 h 1748754"/>
                  <a:gd name="connsiteX145" fmla="*/ 3768919 w 4345388"/>
                  <a:gd name="connsiteY145" fmla="*/ 882595 h 1748754"/>
                  <a:gd name="connsiteX146" fmla="*/ 3776870 w 4345388"/>
                  <a:gd name="connsiteY146" fmla="*/ 830912 h 1748754"/>
                  <a:gd name="connsiteX147" fmla="*/ 3792773 w 4345388"/>
                  <a:gd name="connsiteY147" fmla="*/ 795131 h 1748754"/>
                  <a:gd name="connsiteX148" fmla="*/ 3800724 w 4345388"/>
                  <a:gd name="connsiteY148" fmla="*/ 771277 h 1748754"/>
                  <a:gd name="connsiteX149" fmla="*/ 3808675 w 4345388"/>
                  <a:gd name="connsiteY149" fmla="*/ 735496 h 1748754"/>
                  <a:gd name="connsiteX150" fmla="*/ 3824578 w 4345388"/>
                  <a:gd name="connsiteY150" fmla="*/ 711642 h 1748754"/>
                  <a:gd name="connsiteX151" fmla="*/ 3828554 w 4345388"/>
                  <a:gd name="connsiteY151" fmla="*/ 723569 h 1748754"/>
                  <a:gd name="connsiteX152" fmla="*/ 3836505 w 4345388"/>
                  <a:gd name="connsiteY152" fmla="*/ 735496 h 1748754"/>
                  <a:gd name="connsiteX153" fmla="*/ 3840481 w 4345388"/>
                  <a:gd name="connsiteY153" fmla="*/ 763326 h 1748754"/>
                  <a:gd name="connsiteX154" fmla="*/ 3884213 w 4345388"/>
                  <a:gd name="connsiteY154" fmla="*/ 926327 h 1748754"/>
                  <a:gd name="connsiteX155" fmla="*/ 3896140 w 4345388"/>
                  <a:gd name="connsiteY155" fmla="*/ 958133 h 1748754"/>
                  <a:gd name="connsiteX156" fmla="*/ 3904091 w 4345388"/>
                  <a:gd name="connsiteY156" fmla="*/ 997889 h 1748754"/>
                  <a:gd name="connsiteX157" fmla="*/ 3916018 w 4345388"/>
                  <a:gd name="connsiteY157" fmla="*/ 1049573 h 1748754"/>
                  <a:gd name="connsiteX158" fmla="*/ 3947823 w 4345388"/>
                  <a:gd name="connsiteY158" fmla="*/ 1152940 h 1748754"/>
                  <a:gd name="connsiteX159" fmla="*/ 3959750 w 4345388"/>
                  <a:gd name="connsiteY159" fmla="*/ 1172818 h 1748754"/>
                  <a:gd name="connsiteX160" fmla="*/ 3971677 w 4345388"/>
                  <a:gd name="connsiteY160" fmla="*/ 1220526 h 1748754"/>
                  <a:gd name="connsiteX161" fmla="*/ 3995531 w 4345388"/>
                  <a:gd name="connsiteY161" fmla="*/ 1327868 h 1748754"/>
                  <a:gd name="connsiteX162" fmla="*/ 4023361 w 4345388"/>
                  <a:gd name="connsiteY162" fmla="*/ 1363649 h 1748754"/>
                  <a:gd name="connsiteX163" fmla="*/ 4031312 w 4345388"/>
                  <a:gd name="connsiteY163" fmla="*/ 1375576 h 1748754"/>
                  <a:gd name="connsiteX164" fmla="*/ 4043239 w 4345388"/>
                  <a:gd name="connsiteY164" fmla="*/ 1399430 h 1748754"/>
                  <a:gd name="connsiteX165" fmla="*/ 4055166 w 4345388"/>
                  <a:gd name="connsiteY165" fmla="*/ 1403406 h 1748754"/>
                  <a:gd name="connsiteX166" fmla="*/ 4082995 w 4345388"/>
                  <a:gd name="connsiteY166" fmla="*/ 1411357 h 1748754"/>
                  <a:gd name="connsiteX167" fmla="*/ 4114801 w 4345388"/>
                  <a:gd name="connsiteY167" fmla="*/ 1415333 h 1748754"/>
                  <a:gd name="connsiteX168" fmla="*/ 4130703 w 4345388"/>
                  <a:gd name="connsiteY168" fmla="*/ 1419308 h 1748754"/>
                  <a:gd name="connsiteX169" fmla="*/ 4154557 w 4345388"/>
                  <a:gd name="connsiteY169" fmla="*/ 1411357 h 1748754"/>
                  <a:gd name="connsiteX170" fmla="*/ 4166484 w 4345388"/>
                  <a:gd name="connsiteY170" fmla="*/ 1399430 h 1748754"/>
                  <a:gd name="connsiteX171" fmla="*/ 4198289 w 4345388"/>
                  <a:gd name="connsiteY171" fmla="*/ 1347747 h 1748754"/>
                  <a:gd name="connsiteX172" fmla="*/ 4234070 w 4345388"/>
                  <a:gd name="connsiteY172" fmla="*/ 1351722 h 1748754"/>
                  <a:gd name="connsiteX173" fmla="*/ 4257924 w 4345388"/>
                  <a:gd name="connsiteY173" fmla="*/ 1371600 h 1748754"/>
                  <a:gd name="connsiteX174" fmla="*/ 4273827 w 4345388"/>
                  <a:gd name="connsiteY174" fmla="*/ 1383527 h 1748754"/>
                  <a:gd name="connsiteX175" fmla="*/ 4313583 w 4345388"/>
                  <a:gd name="connsiteY175" fmla="*/ 1419308 h 1748754"/>
                  <a:gd name="connsiteX176" fmla="*/ 4325510 w 4345388"/>
                  <a:gd name="connsiteY176" fmla="*/ 1439187 h 1748754"/>
                  <a:gd name="connsiteX177" fmla="*/ 4337437 w 4345388"/>
                  <a:gd name="connsiteY177" fmla="*/ 1467016 h 1748754"/>
                  <a:gd name="connsiteX178" fmla="*/ 4345388 w 4345388"/>
                  <a:gd name="connsiteY178" fmla="*/ 1486894 h 1748754"/>
                  <a:gd name="connsiteX0" fmla="*/ 0 w 4345388"/>
                  <a:gd name="connsiteY0" fmla="*/ 1741336 h 1746652"/>
                  <a:gd name="connsiteX1" fmla="*/ 1423284 w 4345388"/>
                  <a:gd name="connsiteY1" fmla="*/ 1745311 h 1746652"/>
                  <a:gd name="connsiteX2" fmla="*/ 1619181 w 4345388"/>
                  <a:gd name="connsiteY2" fmla="*/ 1741208 h 1746652"/>
                  <a:gd name="connsiteX3" fmla="*/ 1721458 w 4345388"/>
                  <a:gd name="connsiteY3" fmla="*/ 1542554 h 1746652"/>
                  <a:gd name="connsiteX4" fmla="*/ 1725434 w 4345388"/>
                  <a:gd name="connsiteY4" fmla="*/ 1510748 h 1746652"/>
                  <a:gd name="connsiteX5" fmla="*/ 1733385 w 4345388"/>
                  <a:gd name="connsiteY5" fmla="*/ 1439187 h 1746652"/>
                  <a:gd name="connsiteX6" fmla="*/ 1741336 w 4345388"/>
                  <a:gd name="connsiteY6" fmla="*/ 1407381 h 1746652"/>
                  <a:gd name="connsiteX7" fmla="*/ 1745312 w 4345388"/>
                  <a:gd name="connsiteY7" fmla="*/ 1284136 h 1746652"/>
                  <a:gd name="connsiteX8" fmla="*/ 1749287 w 4345388"/>
                  <a:gd name="connsiteY8" fmla="*/ 1264258 h 1746652"/>
                  <a:gd name="connsiteX9" fmla="*/ 1765190 w 4345388"/>
                  <a:gd name="connsiteY9" fmla="*/ 1204623 h 1746652"/>
                  <a:gd name="connsiteX10" fmla="*/ 1777117 w 4345388"/>
                  <a:gd name="connsiteY10" fmla="*/ 1164867 h 1746652"/>
                  <a:gd name="connsiteX11" fmla="*/ 1789044 w 4345388"/>
                  <a:gd name="connsiteY11" fmla="*/ 1109207 h 1746652"/>
                  <a:gd name="connsiteX12" fmla="*/ 1804947 w 4345388"/>
                  <a:gd name="connsiteY12" fmla="*/ 1041621 h 1746652"/>
                  <a:gd name="connsiteX13" fmla="*/ 1816874 w 4345388"/>
                  <a:gd name="connsiteY13" fmla="*/ 1009816 h 1746652"/>
                  <a:gd name="connsiteX14" fmla="*/ 1828801 w 4345388"/>
                  <a:gd name="connsiteY14" fmla="*/ 978011 h 1746652"/>
                  <a:gd name="connsiteX15" fmla="*/ 1844703 w 4345388"/>
                  <a:gd name="connsiteY15" fmla="*/ 950181 h 1746652"/>
                  <a:gd name="connsiteX16" fmla="*/ 1848679 w 4345388"/>
                  <a:gd name="connsiteY16" fmla="*/ 934279 h 1746652"/>
                  <a:gd name="connsiteX17" fmla="*/ 1856630 w 4345388"/>
                  <a:gd name="connsiteY17" fmla="*/ 918376 h 1746652"/>
                  <a:gd name="connsiteX18" fmla="*/ 1864581 w 4345388"/>
                  <a:gd name="connsiteY18" fmla="*/ 894522 h 1746652"/>
                  <a:gd name="connsiteX19" fmla="*/ 1876508 w 4345388"/>
                  <a:gd name="connsiteY19" fmla="*/ 870668 h 1746652"/>
                  <a:gd name="connsiteX20" fmla="*/ 1884460 w 4345388"/>
                  <a:gd name="connsiteY20" fmla="*/ 826936 h 1746652"/>
                  <a:gd name="connsiteX21" fmla="*/ 1900362 w 4345388"/>
                  <a:gd name="connsiteY21" fmla="*/ 775253 h 1746652"/>
                  <a:gd name="connsiteX22" fmla="*/ 1904338 w 4345388"/>
                  <a:gd name="connsiteY22" fmla="*/ 739472 h 1746652"/>
                  <a:gd name="connsiteX23" fmla="*/ 1916265 w 4345388"/>
                  <a:gd name="connsiteY23" fmla="*/ 608275 h 1746652"/>
                  <a:gd name="connsiteX24" fmla="*/ 1924216 w 4345388"/>
                  <a:gd name="connsiteY24" fmla="*/ 548640 h 1746652"/>
                  <a:gd name="connsiteX25" fmla="*/ 1940119 w 4345388"/>
                  <a:gd name="connsiteY25" fmla="*/ 492981 h 1746652"/>
                  <a:gd name="connsiteX26" fmla="*/ 1956021 w 4345388"/>
                  <a:gd name="connsiteY26" fmla="*/ 441298 h 1746652"/>
                  <a:gd name="connsiteX27" fmla="*/ 1959997 w 4345388"/>
                  <a:gd name="connsiteY27" fmla="*/ 417444 h 1746652"/>
                  <a:gd name="connsiteX28" fmla="*/ 1963973 w 4345388"/>
                  <a:gd name="connsiteY28" fmla="*/ 405517 h 1746652"/>
                  <a:gd name="connsiteX29" fmla="*/ 1967948 w 4345388"/>
                  <a:gd name="connsiteY29" fmla="*/ 357809 h 1746652"/>
                  <a:gd name="connsiteX30" fmla="*/ 1979875 w 4345388"/>
                  <a:gd name="connsiteY30" fmla="*/ 294199 h 1746652"/>
                  <a:gd name="connsiteX31" fmla="*/ 1987827 w 4345388"/>
                  <a:gd name="connsiteY31" fmla="*/ 214686 h 1746652"/>
                  <a:gd name="connsiteX32" fmla="*/ 1995778 w 4345388"/>
                  <a:gd name="connsiteY32" fmla="*/ 182880 h 1746652"/>
                  <a:gd name="connsiteX33" fmla="*/ 1999754 w 4345388"/>
                  <a:gd name="connsiteY33" fmla="*/ 163002 h 1746652"/>
                  <a:gd name="connsiteX34" fmla="*/ 2003729 w 4345388"/>
                  <a:gd name="connsiteY34" fmla="*/ 123246 h 1746652"/>
                  <a:gd name="connsiteX35" fmla="*/ 2015656 w 4345388"/>
                  <a:gd name="connsiteY35" fmla="*/ 79514 h 1746652"/>
                  <a:gd name="connsiteX36" fmla="*/ 2023607 w 4345388"/>
                  <a:gd name="connsiteY36" fmla="*/ 59635 h 1746652"/>
                  <a:gd name="connsiteX37" fmla="*/ 2055413 w 4345388"/>
                  <a:gd name="connsiteY37" fmla="*/ 3976 h 1746652"/>
                  <a:gd name="connsiteX38" fmla="*/ 2075291 w 4345388"/>
                  <a:gd name="connsiteY38" fmla="*/ 0 h 1746652"/>
                  <a:gd name="connsiteX39" fmla="*/ 2083242 w 4345388"/>
                  <a:gd name="connsiteY39" fmla="*/ 15903 h 1746652"/>
                  <a:gd name="connsiteX40" fmla="*/ 2087218 w 4345388"/>
                  <a:gd name="connsiteY40" fmla="*/ 31806 h 1746652"/>
                  <a:gd name="connsiteX41" fmla="*/ 2099145 w 4345388"/>
                  <a:gd name="connsiteY41" fmla="*/ 79514 h 1746652"/>
                  <a:gd name="connsiteX42" fmla="*/ 2103121 w 4345388"/>
                  <a:gd name="connsiteY42" fmla="*/ 123246 h 1746652"/>
                  <a:gd name="connsiteX43" fmla="*/ 2115047 w 4345388"/>
                  <a:gd name="connsiteY43" fmla="*/ 186856 h 1746652"/>
                  <a:gd name="connsiteX44" fmla="*/ 2119023 w 4345388"/>
                  <a:gd name="connsiteY44" fmla="*/ 198783 h 1746652"/>
                  <a:gd name="connsiteX45" fmla="*/ 2134926 w 4345388"/>
                  <a:gd name="connsiteY45" fmla="*/ 250467 h 1746652"/>
                  <a:gd name="connsiteX46" fmla="*/ 2138901 w 4345388"/>
                  <a:gd name="connsiteY46" fmla="*/ 262394 h 1746652"/>
                  <a:gd name="connsiteX47" fmla="*/ 2142877 w 4345388"/>
                  <a:gd name="connsiteY47" fmla="*/ 286247 h 1746652"/>
                  <a:gd name="connsiteX48" fmla="*/ 2146853 w 4345388"/>
                  <a:gd name="connsiteY48" fmla="*/ 318053 h 1746652"/>
                  <a:gd name="connsiteX49" fmla="*/ 2158780 w 4345388"/>
                  <a:gd name="connsiteY49" fmla="*/ 353834 h 1746652"/>
                  <a:gd name="connsiteX50" fmla="*/ 2170707 w 4345388"/>
                  <a:gd name="connsiteY50" fmla="*/ 377687 h 1746652"/>
                  <a:gd name="connsiteX51" fmla="*/ 2182634 w 4345388"/>
                  <a:gd name="connsiteY51" fmla="*/ 381663 h 1746652"/>
                  <a:gd name="connsiteX52" fmla="*/ 2274074 w 4345388"/>
                  <a:gd name="connsiteY52" fmla="*/ 377687 h 1746652"/>
                  <a:gd name="connsiteX53" fmla="*/ 2289976 w 4345388"/>
                  <a:gd name="connsiteY53" fmla="*/ 365760 h 1746652"/>
                  <a:gd name="connsiteX54" fmla="*/ 2313830 w 4345388"/>
                  <a:gd name="connsiteY54" fmla="*/ 345882 h 1746652"/>
                  <a:gd name="connsiteX55" fmla="*/ 2337684 w 4345388"/>
                  <a:gd name="connsiteY55" fmla="*/ 314077 h 1746652"/>
                  <a:gd name="connsiteX56" fmla="*/ 2345635 w 4345388"/>
                  <a:gd name="connsiteY56" fmla="*/ 290223 h 1746652"/>
                  <a:gd name="connsiteX57" fmla="*/ 2361538 w 4345388"/>
                  <a:gd name="connsiteY57" fmla="*/ 258418 h 1746652"/>
                  <a:gd name="connsiteX58" fmla="*/ 2365514 w 4345388"/>
                  <a:gd name="connsiteY58" fmla="*/ 242515 h 1746652"/>
                  <a:gd name="connsiteX59" fmla="*/ 2373465 w 4345388"/>
                  <a:gd name="connsiteY59" fmla="*/ 222637 h 1746652"/>
                  <a:gd name="connsiteX60" fmla="*/ 2377441 w 4345388"/>
                  <a:gd name="connsiteY60" fmla="*/ 210710 h 1746652"/>
                  <a:gd name="connsiteX61" fmla="*/ 2381416 w 4345388"/>
                  <a:gd name="connsiteY61" fmla="*/ 421420 h 1746652"/>
                  <a:gd name="connsiteX62" fmla="*/ 2385392 w 4345388"/>
                  <a:gd name="connsiteY62" fmla="*/ 441298 h 1746652"/>
                  <a:gd name="connsiteX63" fmla="*/ 2393343 w 4345388"/>
                  <a:gd name="connsiteY63" fmla="*/ 453225 h 1746652"/>
                  <a:gd name="connsiteX64" fmla="*/ 2413221 w 4345388"/>
                  <a:gd name="connsiteY64" fmla="*/ 489006 h 1746652"/>
                  <a:gd name="connsiteX65" fmla="*/ 2449002 w 4345388"/>
                  <a:gd name="connsiteY65" fmla="*/ 477079 h 1746652"/>
                  <a:gd name="connsiteX66" fmla="*/ 2468881 w 4345388"/>
                  <a:gd name="connsiteY66" fmla="*/ 457200 h 1746652"/>
                  <a:gd name="connsiteX67" fmla="*/ 2500686 w 4345388"/>
                  <a:gd name="connsiteY67" fmla="*/ 417444 h 1746652"/>
                  <a:gd name="connsiteX68" fmla="*/ 2512613 w 4345388"/>
                  <a:gd name="connsiteY68" fmla="*/ 405517 h 1746652"/>
                  <a:gd name="connsiteX69" fmla="*/ 2524540 w 4345388"/>
                  <a:gd name="connsiteY69" fmla="*/ 413468 h 1746652"/>
                  <a:gd name="connsiteX70" fmla="*/ 2532491 w 4345388"/>
                  <a:gd name="connsiteY70" fmla="*/ 437322 h 1746652"/>
                  <a:gd name="connsiteX71" fmla="*/ 2540442 w 4345388"/>
                  <a:gd name="connsiteY71" fmla="*/ 457200 h 1746652"/>
                  <a:gd name="connsiteX72" fmla="*/ 2544418 w 4345388"/>
                  <a:gd name="connsiteY72" fmla="*/ 477079 h 1746652"/>
                  <a:gd name="connsiteX73" fmla="*/ 2552369 w 4345388"/>
                  <a:gd name="connsiteY73" fmla="*/ 492981 h 1746652"/>
                  <a:gd name="connsiteX74" fmla="*/ 2560321 w 4345388"/>
                  <a:gd name="connsiteY74" fmla="*/ 512860 h 1746652"/>
                  <a:gd name="connsiteX75" fmla="*/ 2564296 w 4345388"/>
                  <a:gd name="connsiteY75" fmla="*/ 528762 h 1746652"/>
                  <a:gd name="connsiteX76" fmla="*/ 2576223 w 4345388"/>
                  <a:gd name="connsiteY76" fmla="*/ 544665 h 1746652"/>
                  <a:gd name="connsiteX77" fmla="*/ 2592126 w 4345388"/>
                  <a:gd name="connsiteY77" fmla="*/ 568519 h 1746652"/>
                  <a:gd name="connsiteX78" fmla="*/ 2604053 w 4345388"/>
                  <a:gd name="connsiteY78" fmla="*/ 588397 h 1746652"/>
                  <a:gd name="connsiteX79" fmla="*/ 2623931 w 4345388"/>
                  <a:gd name="connsiteY79" fmla="*/ 580446 h 1746652"/>
                  <a:gd name="connsiteX80" fmla="*/ 2643809 w 4345388"/>
                  <a:gd name="connsiteY80" fmla="*/ 552616 h 1746652"/>
                  <a:gd name="connsiteX81" fmla="*/ 2663687 w 4345388"/>
                  <a:gd name="connsiteY81" fmla="*/ 516835 h 1746652"/>
                  <a:gd name="connsiteX82" fmla="*/ 2679590 w 4345388"/>
                  <a:gd name="connsiteY82" fmla="*/ 481054 h 1746652"/>
                  <a:gd name="connsiteX83" fmla="*/ 2683566 w 4345388"/>
                  <a:gd name="connsiteY83" fmla="*/ 469127 h 1746652"/>
                  <a:gd name="connsiteX84" fmla="*/ 2691517 w 4345388"/>
                  <a:gd name="connsiteY84" fmla="*/ 457200 h 1746652"/>
                  <a:gd name="connsiteX85" fmla="*/ 2703444 w 4345388"/>
                  <a:gd name="connsiteY85" fmla="*/ 425395 h 1746652"/>
                  <a:gd name="connsiteX86" fmla="*/ 2711395 w 4345388"/>
                  <a:gd name="connsiteY86" fmla="*/ 409493 h 1746652"/>
                  <a:gd name="connsiteX87" fmla="*/ 2735249 w 4345388"/>
                  <a:gd name="connsiteY87" fmla="*/ 461176 h 1746652"/>
                  <a:gd name="connsiteX88" fmla="*/ 2755127 w 4345388"/>
                  <a:gd name="connsiteY88" fmla="*/ 504908 h 1746652"/>
                  <a:gd name="connsiteX89" fmla="*/ 2771030 w 4345388"/>
                  <a:gd name="connsiteY89" fmla="*/ 556592 h 1746652"/>
                  <a:gd name="connsiteX90" fmla="*/ 2775006 w 4345388"/>
                  <a:gd name="connsiteY90" fmla="*/ 572494 h 1746652"/>
                  <a:gd name="connsiteX91" fmla="*/ 2782957 w 4345388"/>
                  <a:gd name="connsiteY91" fmla="*/ 588397 h 1746652"/>
                  <a:gd name="connsiteX92" fmla="*/ 2802835 w 4345388"/>
                  <a:gd name="connsiteY92" fmla="*/ 624178 h 1746652"/>
                  <a:gd name="connsiteX93" fmla="*/ 2818738 w 4345388"/>
                  <a:gd name="connsiteY93" fmla="*/ 640080 h 1746652"/>
                  <a:gd name="connsiteX94" fmla="*/ 2830665 w 4345388"/>
                  <a:gd name="connsiteY94" fmla="*/ 663934 h 1746652"/>
                  <a:gd name="connsiteX95" fmla="*/ 2834641 w 4345388"/>
                  <a:gd name="connsiteY95" fmla="*/ 679837 h 1746652"/>
                  <a:gd name="connsiteX96" fmla="*/ 2846567 w 4345388"/>
                  <a:gd name="connsiteY96" fmla="*/ 695740 h 1746652"/>
                  <a:gd name="connsiteX97" fmla="*/ 2862470 w 4345388"/>
                  <a:gd name="connsiteY97" fmla="*/ 743447 h 1746652"/>
                  <a:gd name="connsiteX98" fmla="*/ 2866446 w 4345388"/>
                  <a:gd name="connsiteY98" fmla="*/ 759350 h 1746652"/>
                  <a:gd name="connsiteX99" fmla="*/ 2882348 w 4345388"/>
                  <a:gd name="connsiteY99" fmla="*/ 795131 h 1746652"/>
                  <a:gd name="connsiteX100" fmla="*/ 2886324 w 4345388"/>
                  <a:gd name="connsiteY100" fmla="*/ 811034 h 1746652"/>
                  <a:gd name="connsiteX101" fmla="*/ 2898251 w 4345388"/>
                  <a:gd name="connsiteY101" fmla="*/ 834887 h 1746652"/>
                  <a:gd name="connsiteX102" fmla="*/ 2910178 w 4345388"/>
                  <a:gd name="connsiteY102" fmla="*/ 826936 h 1746652"/>
                  <a:gd name="connsiteX103" fmla="*/ 2949934 w 4345388"/>
                  <a:gd name="connsiteY103" fmla="*/ 751399 h 1746652"/>
                  <a:gd name="connsiteX104" fmla="*/ 2957886 w 4345388"/>
                  <a:gd name="connsiteY104" fmla="*/ 703691 h 1746652"/>
                  <a:gd name="connsiteX105" fmla="*/ 2977764 w 4345388"/>
                  <a:gd name="connsiteY105" fmla="*/ 663934 h 1746652"/>
                  <a:gd name="connsiteX106" fmla="*/ 2981740 w 4345388"/>
                  <a:gd name="connsiteY106" fmla="*/ 620202 h 1746652"/>
                  <a:gd name="connsiteX107" fmla="*/ 3005594 w 4345388"/>
                  <a:gd name="connsiteY107" fmla="*/ 576470 h 1746652"/>
                  <a:gd name="connsiteX108" fmla="*/ 3025472 w 4345388"/>
                  <a:gd name="connsiteY108" fmla="*/ 500933 h 1746652"/>
                  <a:gd name="connsiteX109" fmla="*/ 3041374 w 4345388"/>
                  <a:gd name="connsiteY109" fmla="*/ 421420 h 1746652"/>
                  <a:gd name="connsiteX110" fmla="*/ 3049326 w 4345388"/>
                  <a:gd name="connsiteY110" fmla="*/ 405517 h 1746652"/>
                  <a:gd name="connsiteX111" fmla="*/ 3061253 w 4345388"/>
                  <a:gd name="connsiteY111" fmla="*/ 365760 h 1746652"/>
                  <a:gd name="connsiteX112" fmla="*/ 3085107 w 4345388"/>
                  <a:gd name="connsiteY112" fmla="*/ 310101 h 1746652"/>
                  <a:gd name="connsiteX113" fmla="*/ 3101009 w 4345388"/>
                  <a:gd name="connsiteY113" fmla="*/ 349858 h 1746652"/>
                  <a:gd name="connsiteX114" fmla="*/ 3104985 w 4345388"/>
                  <a:gd name="connsiteY114" fmla="*/ 373712 h 1746652"/>
                  <a:gd name="connsiteX115" fmla="*/ 3116912 w 4345388"/>
                  <a:gd name="connsiteY115" fmla="*/ 429371 h 1746652"/>
                  <a:gd name="connsiteX116" fmla="*/ 3136790 w 4345388"/>
                  <a:gd name="connsiteY116" fmla="*/ 489006 h 1746652"/>
                  <a:gd name="connsiteX117" fmla="*/ 3180522 w 4345388"/>
                  <a:gd name="connsiteY117" fmla="*/ 652007 h 1746652"/>
                  <a:gd name="connsiteX118" fmla="*/ 3196425 w 4345388"/>
                  <a:gd name="connsiteY118" fmla="*/ 703691 h 1746652"/>
                  <a:gd name="connsiteX119" fmla="*/ 3220279 w 4345388"/>
                  <a:gd name="connsiteY119" fmla="*/ 807058 h 1746652"/>
                  <a:gd name="connsiteX120" fmla="*/ 3248108 w 4345388"/>
                  <a:gd name="connsiteY120" fmla="*/ 898498 h 1746652"/>
                  <a:gd name="connsiteX121" fmla="*/ 3252084 w 4345388"/>
                  <a:gd name="connsiteY121" fmla="*/ 926327 h 1746652"/>
                  <a:gd name="connsiteX122" fmla="*/ 3267987 w 4345388"/>
                  <a:gd name="connsiteY122" fmla="*/ 966084 h 1746652"/>
                  <a:gd name="connsiteX123" fmla="*/ 3271962 w 4345388"/>
                  <a:gd name="connsiteY123" fmla="*/ 978011 h 1746652"/>
                  <a:gd name="connsiteX124" fmla="*/ 3283889 w 4345388"/>
                  <a:gd name="connsiteY124" fmla="*/ 981987 h 1746652"/>
                  <a:gd name="connsiteX125" fmla="*/ 3291841 w 4345388"/>
                  <a:gd name="connsiteY125" fmla="*/ 974035 h 1746652"/>
                  <a:gd name="connsiteX126" fmla="*/ 3307743 w 4345388"/>
                  <a:gd name="connsiteY126" fmla="*/ 942230 h 1746652"/>
                  <a:gd name="connsiteX127" fmla="*/ 3315694 w 4345388"/>
                  <a:gd name="connsiteY127" fmla="*/ 918376 h 1746652"/>
                  <a:gd name="connsiteX128" fmla="*/ 3335573 w 4345388"/>
                  <a:gd name="connsiteY128" fmla="*/ 950181 h 1746652"/>
                  <a:gd name="connsiteX129" fmla="*/ 3367378 w 4345388"/>
                  <a:gd name="connsiteY129" fmla="*/ 1021743 h 1746652"/>
                  <a:gd name="connsiteX130" fmla="*/ 3399183 w 4345388"/>
                  <a:gd name="connsiteY130" fmla="*/ 1077402 h 1746652"/>
                  <a:gd name="connsiteX131" fmla="*/ 3415086 w 4345388"/>
                  <a:gd name="connsiteY131" fmla="*/ 1073427 h 1746652"/>
                  <a:gd name="connsiteX132" fmla="*/ 3430988 w 4345388"/>
                  <a:gd name="connsiteY132" fmla="*/ 1045597 h 1746652"/>
                  <a:gd name="connsiteX133" fmla="*/ 3454842 w 4345388"/>
                  <a:gd name="connsiteY133" fmla="*/ 993914 h 1746652"/>
                  <a:gd name="connsiteX134" fmla="*/ 3478696 w 4345388"/>
                  <a:gd name="connsiteY134" fmla="*/ 942230 h 1746652"/>
                  <a:gd name="connsiteX135" fmla="*/ 3490623 w 4345388"/>
                  <a:gd name="connsiteY135" fmla="*/ 938254 h 1746652"/>
                  <a:gd name="connsiteX136" fmla="*/ 3522428 w 4345388"/>
                  <a:gd name="connsiteY136" fmla="*/ 981987 h 1746652"/>
                  <a:gd name="connsiteX137" fmla="*/ 3538331 w 4345388"/>
                  <a:gd name="connsiteY137" fmla="*/ 1001865 h 1746652"/>
                  <a:gd name="connsiteX138" fmla="*/ 3582063 w 4345388"/>
                  <a:gd name="connsiteY138" fmla="*/ 1085354 h 1746652"/>
                  <a:gd name="connsiteX139" fmla="*/ 3609893 w 4345388"/>
                  <a:gd name="connsiteY139" fmla="*/ 1137037 h 1746652"/>
                  <a:gd name="connsiteX140" fmla="*/ 3629771 w 4345388"/>
                  <a:gd name="connsiteY140" fmla="*/ 1184745 h 1746652"/>
                  <a:gd name="connsiteX141" fmla="*/ 3641698 w 4345388"/>
                  <a:gd name="connsiteY141" fmla="*/ 1200647 h 1746652"/>
                  <a:gd name="connsiteX142" fmla="*/ 3653625 w 4345388"/>
                  <a:gd name="connsiteY142" fmla="*/ 1228477 h 1746652"/>
                  <a:gd name="connsiteX143" fmla="*/ 3665552 w 4345388"/>
                  <a:gd name="connsiteY143" fmla="*/ 1216550 h 1746652"/>
                  <a:gd name="connsiteX144" fmla="*/ 3721211 w 4345388"/>
                  <a:gd name="connsiteY144" fmla="*/ 1045597 h 1746652"/>
                  <a:gd name="connsiteX145" fmla="*/ 3768919 w 4345388"/>
                  <a:gd name="connsiteY145" fmla="*/ 882595 h 1746652"/>
                  <a:gd name="connsiteX146" fmla="*/ 3776870 w 4345388"/>
                  <a:gd name="connsiteY146" fmla="*/ 830912 h 1746652"/>
                  <a:gd name="connsiteX147" fmla="*/ 3792773 w 4345388"/>
                  <a:gd name="connsiteY147" fmla="*/ 795131 h 1746652"/>
                  <a:gd name="connsiteX148" fmla="*/ 3800724 w 4345388"/>
                  <a:gd name="connsiteY148" fmla="*/ 771277 h 1746652"/>
                  <a:gd name="connsiteX149" fmla="*/ 3808675 w 4345388"/>
                  <a:gd name="connsiteY149" fmla="*/ 735496 h 1746652"/>
                  <a:gd name="connsiteX150" fmla="*/ 3824578 w 4345388"/>
                  <a:gd name="connsiteY150" fmla="*/ 711642 h 1746652"/>
                  <a:gd name="connsiteX151" fmla="*/ 3828554 w 4345388"/>
                  <a:gd name="connsiteY151" fmla="*/ 723569 h 1746652"/>
                  <a:gd name="connsiteX152" fmla="*/ 3836505 w 4345388"/>
                  <a:gd name="connsiteY152" fmla="*/ 735496 h 1746652"/>
                  <a:gd name="connsiteX153" fmla="*/ 3840481 w 4345388"/>
                  <a:gd name="connsiteY153" fmla="*/ 763326 h 1746652"/>
                  <a:gd name="connsiteX154" fmla="*/ 3884213 w 4345388"/>
                  <a:gd name="connsiteY154" fmla="*/ 926327 h 1746652"/>
                  <a:gd name="connsiteX155" fmla="*/ 3896140 w 4345388"/>
                  <a:gd name="connsiteY155" fmla="*/ 958133 h 1746652"/>
                  <a:gd name="connsiteX156" fmla="*/ 3904091 w 4345388"/>
                  <a:gd name="connsiteY156" fmla="*/ 997889 h 1746652"/>
                  <a:gd name="connsiteX157" fmla="*/ 3916018 w 4345388"/>
                  <a:gd name="connsiteY157" fmla="*/ 1049573 h 1746652"/>
                  <a:gd name="connsiteX158" fmla="*/ 3947823 w 4345388"/>
                  <a:gd name="connsiteY158" fmla="*/ 1152940 h 1746652"/>
                  <a:gd name="connsiteX159" fmla="*/ 3959750 w 4345388"/>
                  <a:gd name="connsiteY159" fmla="*/ 1172818 h 1746652"/>
                  <a:gd name="connsiteX160" fmla="*/ 3971677 w 4345388"/>
                  <a:gd name="connsiteY160" fmla="*/ 1220526 h 1746652"/>
                  <a:gd name="connsiteX161" fmla="*/ 3995531 w 4345388"/>
                  <a:gd name="connsiteY161" fmla="*/ 1327868 h 1746652"/>
                  <a:gd name="connsiteX162" fmla="*/ 4023361 w 4345388"/>
                  <a:gd name="connsiteY162" fmla="*/ 1363649 h 1746652"/>
                  <a:gd name="connsiteX163" fmla="*/ 4031312 w 4345388"/>
                  <a:gd name="connsiteY163" fmla="*/ 1375576 h 1746652"/>
                  <a:gd name="connsiteX164" fmla="*/ 4043239 w 4345388"/>
                  <a:gd name="connsiteY164" fmla="*/ 1399430 h 1746652"/>
                  <a:gd name="connsiteX165" fmla="*/ 4055166 w 4345388"/>
                  <a:gd name="connsiteY165" fmla="*/ 1403406 h 1746652"/>
                  <a:gd name="connsiteX166" fmla="*/ 4082995 w 4345388"/>
                  <a:gd name="connsiteY166" fmla="*/ 1411357 h 1746652"/>
                  <a:gd name="connsiteX167" fmla="*/ 4114801 w 4345388"/>
                  <a:gd name="connsiteY167" fmla="*/ 1415333 h 1746652"/>
                  <a:gd name="connsiteX168" fmla="*/ 4130703 w 4345388"/>
                  <a:gd name="connsiteY168" fmla="*/ 1419308 h 1746652"/>
                  <a:gd name="connsiteX169" fmla="*/ 4154557 w 4345388"/>
                  <a:gd name="connsiteY169" fmla="*/ 1411357 h 1746652"/>
                  <a:gd name="connsiteX170" fmla="*/ 4166484 w 4345388"/>
                  <a:gd name="connsiteY170" fmla="*/ 1399430 h 1746652"/>
                  <a:gd name="connsiteX171" fmla="*/ 4198289 w 4345388"/>
                  <a:gd name="connsiteY171" fmla="*/ 1347747 h 1746652"/>
                  <a:gd name="connsiteX172" fmla="*/ 4234070 w 4345388"/>
                  <a:gd name="connsiteY172" fmla="*/ 1351722 h 1746652"/>
                  <a:gd name="connsiteX173" fmla="*/ 4257924 w 4345388"/>
                  <a:gd name="connsiteY173" fmla="*/ 1371600 h 1746652"/>
                  <a:gd name="connsiteX174" fmla="*/ 4273827 w 4345388"/>
                  <a:gd name="connsiteY174" fmla="*/ 1383527 h 1746652"/>
                  <a:gd name="connsiteX175" fmla="*/ 4313583 w 4345388"/>
                  <a:gd name="connsiteY175" fmla="*/ 1419308 h 1746652"/>
                  <a:gd name="connsiteX176" fmla="*/ 4325510 w 4345388"/>
                  <a:gd name="connsiteY176" fmla="*/ 1439187 h 1746652"/>
                  <a:gd name="connsiteX177" fmla="*/ 4337437 w 4345388"/>
                  <a:gd name="connsiteY177" fmla="*/ 1467016 h 1746652"/>
                  <a:gd name="connsiteX178" fmla="*/ 4345388 w 4345388"/>
                  <a:gd name="connsiteY178" fmla="*/ 1486894 h 1746652"/>
                  <a:gd name="connsiteX0" fmla="*/ 0 w 4345388"/>
                  <a:gd name="connsiteY0" fmla="*/ 1741336 h 1746652"/>
                  <a:gd name="connsiteX1" fmla="*/ 1423284 w 4345388"/>
                  <a:gd name="connsiteY1" fmla="*/ 1745311 h 1746652"/>
                  <a:gd name="connsiteX2" fmla="*/ 1619181 w 4345388"/>
                  <a:gd name="connsiteY2" fmla="*/ 1741208 h 1746652"/>
                  <a:gd name="connsiteX3" fmla="*/ 1721458 w 4345388"/>
                  <a:gd name="connsiteY3" fmla="*/ 1542554 h 1746652"/>
                  <a:gd name="connsiteX4" fmla="*/ 1725434 w 4345388"/>
                  <a:gd name="connsiteY4" fmla="*/ 1510748 h 1746652"/>
                  <a:gd name="connsiteX5" fmla="*/ 1733385 w 4345388"/>
                  <a:gd name="connsiteY5" fmla="*/ 1439187 h 1746652"/>
                  <a:gd name="connsiteX6" fmla="*/ 1741336 w 4345388"/>
                  <a:gd name="connsiteY6" fmla="*/ 1407381 h 1746652"/>
                  <a:gd name="connsiteX7" fmla="*/ 1745312 w 4345388"/>
                  <a:gd name="connsiteY7" fmla="*/ 1284136 h 1746652"/>
                  <a:gd name="connsiteX8" fmla="*/ 1749287 w 4345388"/>
                  <a:gd name="connsiteY8" fmla="*/ 1264258 h 1746652"/>
                  <a:gd name="connsiteX9" fmla="*/ 1765190 w 4345388"/>
                  <a:gd name="connsiteY9" fmla="*/ 1204623 h 1746652"/>
                  <a:gd name="connsiteX10" fmla="*/ 1777117 w 4345388"/>
                  <a:gd name="connsiteY10" fmla="*/ 1164867 h 1746652"/>
                  <a:gd name="connsiteX11" fmla="*/ 1789044 w 4345388"/>
                  <a:gd name="connsiteY11" fmla="*/ 1109207 h 1746652"/>
                  <a:gd name="connsiteX12" fmla="*/ 1804947 w 4345388"/>
                  <a:gd name="connsiteY12" fmla="*/ 1041621 h 1746652"/>
                  <a:gd name="connsiteX13" fmla="*/ 1816874 w 4345388"/>
                  <a:gd name="connsiteY13" fmla="*/ 1009816 h 1746652"/>
                  <a:gd name="connsiteX14" fmla="*/ 1828801 w 4345388"/>
                  <a:gd name="connsiteY14" fmla="*/ 978011 h 1746652"/>
                  <a:gd name="connsiteX15" fmla="*/ 1844703 w 4345388"/>
                  <a:gd name="connsiteY15" fmla="*/ 950181 h 1746652"/>
                  <a:gd name="connsiteX16" fmla="*/ 1848679 w 4345388"/>
                  <a:gd name="connsiteY16" fmla="*/ 934279 h 1746652"/>
                  <a:gd name="connsiteX17" fmla="*/ 1856630 w 4345388"/>
                  <a:gd name="connsiteY17" fmla="*/ 918376 h 1746652"/>
                  <a:gd name="connsiteX18" fmla="*/ 1864581 w 4345388"/>
                  <a:gd name="connsiteY18" fmla="*/ 894522 h 1746652"/>
                  <a:gd name="connsiteX19" fmla="*/ 1876508 w 4345388"/>
                  <a:gd name="connsiteY19" fmla="*/ 870668 h 1746652"/>
                  <a:gd name="connsiteX20" fmla="*/ 1884460 w 4345388"/>
                  <a:gd name="connsiteY20" fmla="*/ 826936 h 1746652"/>
                  <a:gd name="connsiteX21" fmla="*/ 1900362 w 4345388"/>
                  <a:gd name="connsiteY21" fmla="*/ 775253 h 1746652"/>
                  <a:gd name="connsiteX22" fmla="*/ 1904338 w 4345388"/>
                  <a:gd name="connsiteY22" fmla="*/ 739472 h 1746652"/>
                  <a:gd name="connsiteX23" fmla="*/ 1916265 w 4345388"/>
                  <a:gd name="connsiteY23" fmla="*/ 608275 h 1746652"/>
                  <a:gd name="connsiteX24" fmla="*/ 1924216 w 4345388"/>
                  <a:gd name="connsiteY24" fmla="*/ 548640 h 1746652"/>
                  <a:gd name="connsiteX25" fmla="*/ 1940119 w 4345388"/>
                  <a:gd name="connsiteY25" fmla="*/ 492981 h 1746652"/>
                  <a:gd name="connsiteX26" fmla="*/ 1956021 w 4345388"/>
                  <a:gd name="connsiteY26" fmla="*/ 441298 h 1746652"/>
                  <a:gd name="connsiteX27" fmla="*/ 1959997 w 4345388"/>
                  <a:gd name="connsiteY27" fmla="*/ 417444 h 1746652"/>
                  <a:gd name="connsiteX28" fmla="*/ 1963973 w 4345388"/>
                  <a:gd name="connsiteY28" fmla="*/ 405517 h 1746652"/>
                  <a:gd name="connsiteX29" fmla="*/ 1967948 w 4345388"/>
                  <a:gd name="connsiteY29" fmla="*/ 357809 h 1746652"/>
                  <a:gd name="connsiteX30" fmla="*/ 1979875 w 4345388"/>
                  <a:gd name="connsiteY30" fmla="*/ 294199 h 1746652"/>
                  <a:gd name="connsiteX31" fmla="*/ 1987827 w 4345388"/>
                  <a:gd name="connsiteY31" fmla="*/ 214686 h 1746652"/>
                  <a:gd name="connsiteX32" fmla="*/ 1995778 w 4345388"/>
                  <a:gd name="connsiteY32" fmla="*/ 182880 h 1746652"/>
                  <a:gd name="connsiteX33" fmla="*/ 1999754 w 4345388"/>
                  <a:gd name="connsiteY33" fmla="*/ 163002 h 1746652"/>
                  <a:gd name="connsiteX34" fmla="*/ 2003729 w 4345388"/>
                  <a:gd name="connsiteY34" fmla="*/ 123246 h 1746652"/>
                  <a:gd name="connsiteX35" fmla="*/ 2015656 w 4345388"/>
                  <a:gd name="connsiteY35" fmla="*/ 79514 h 1746652"/>
                  <a:gd name="connsiteX36" fmla="*/ 2023607 w 4345388"/>
                  <a:gd name="connsiteY36" fmla="*/ 59635 h 1746652"/>
                  <a:gd name="connsiteX37" fmla="*/ 2055413 w 4345388"/>
                  <a:gd name="connsiteY37" fmla="*/ 3976 h 1746652"/>
                  <a:gd name="connsiteX38" fmla="*/ 2075291 w 4345388"/>
                  <a:gd name="connsiteY38" fmla="*/ 0 h 1746652"/>
                  <a:gd name="connsiteX39" fmla="*/ 2083242 w 4345388"/>
                  <a:gd name="connsiteY39" fmla="*/ 15903 h 1746652"/>
                  <a:gd name="connsiteX40" fmla="*/ 2087218 w 4345388"/>
                  <a:gd name="connsiteY40" fmla="*/ 31806 h 1746652"/>
                  <a:gd name="connsiteX41" fmla="*/ 2099145 w 4345388"/>
                  <a:gd name="connsiteY41" fmla="*/ 79514 h 1746652"/>
                  <a:gd name="connsiteX42" fmla="*/ 2103121 w 4345388"/>
                  <a:gd name="connsiteY42" fmla="*/ 123246 h 1746652"/>
                  <a:gd name="connsiteX43" fmla="*/ 2115047 w 4345388"/>
                  <a:gd name="connsiteY43" fmla="*/ 186856 h 1746652"/>
                  <a:gd name="connsiteX44" fmla="*/ 2119023 w 4345388"/>
                  <a:gd name="connsiteY44" fmla="*/ 198783 h 1746652"/>
                  <a:gd name="connsiteX45" fmla="*/ 2134926 w 4345388"/>
                  <a:gd name="connsiteY45" fmla="*/ 250467 h 1746652"/>
                  <a:gd name="connsiteX46" fmla="*/ 2138901 w 4345388"/>
                  <a:gd name="connsiteY46" fmla="*/ 262394 h 1746652"/>
                  <a:gd name="connsiteX47" fmla="*/ 2142877 w 4345388"/>
                  <a:gd name="connsiteY47" fmla="*/ 286247 h 1746652"/>
                  <a:gd name="connsiteX48" fmla="*/ 2146853 w 4345388"/>
                  <a:gd name="connsiteY48" fmla="*/ 318053 h 1746652"/>
                  <a:gd name="connsiteX49" fmla="*/ 2158780 w 4345388"/>
                  <a:gd name="connsiteY49" fmla="*/ 353834 h 1746652"/>
                  <a:gd name="connsiteX50" fmla="*/ 2170707 w 4345388"/>
                  <a:gd name="connsiteY50" fmla="*/ 377687 h 1746652"/>
                  <a:gd name="connsiteX51" fmla="*/ 2182634 w 4345388"/>
                  <a:gd name="connsiteY51" fmla="*/ 381663 h 1746652"/>
                  <a:gd name="connsiteX52" fmla="*/ 2274074 w 4345388"/>
                  <a:gd name="connsiteY52" fmla="*/ 377687 h 1746652"/>
                  <a:gd name="connsiteX53" fmla="*/ 2289976 w 4345388"/>
                  <a:gd name="connsiteY53" fmla="*/ 365760 h 1746652"/>
                  <a:gd name="connsiteX54" fmla="*/ 2313830 w 4345388"/>
                  <a:gd name="connsiteY54" fmla="*/ 345882 h 1746652"/>
                  <a:gd name="connsiteX55" fmla="*/ 2337684 w 4345388"/>
                  <a:gd name="connsiteY55" fmla="*/ 314077 h 1746652"/>
                  <a:gd name="connsiteX56" fmla="*/ 2345635 w 4345388"/>
                  <a:gd name="connsiteY56" fmla="*/ 290223 h 1746652"/>
                  <a:gd name="connsiteX57" fmla="*/ 2361538 w 4345388"/>
                  <a:gd name="connsiteY57" fmla="*/ 258418 h 1746652"/>
                  <a:gd name="connsiteX58" fmla="*/ 2365514 w 4345388"/>
                  <a:gd name="connsiteY58" fmla="*/ 242515 h 1746652"/>
                  <a:gd name="connsiteX59" fmla="*/ 2373465 w 4345388"/>
                  <a:gd name="connsiteY59" fmla="*/ 222637 h 1746652"/>
                  <a:gd name="connsiteX60" fmla="*/ 2377441 w 4345388"/>
                  <a:gd name="connsiteY60" fmla="*/ 210710 h 1746652"/>
                  <a:gd name="connsiteX61" fmla="*/ 2381416 w 4345388"/>
                  <a:gd name="connsiteY61" fmla="*/ 421420 h 1746652"/>
                  <a:gd name="connsiteX62" fmla="*/ 2385392 w 4345388"/>
                  <a:gd name="connsiteY62" fmla="*/ 441298 h 1746652"/>
                  <a:gd name="connsiteX63" fmla="*/ 2393343 w 4345388"/>
                  <a:gd name="connsiteY63" fmla="*/ 453225 h 1746652"/>
                  <a:gd name="connsiteX64" fmla="*/ 2413221 w 4345388"/>
                  <a:gd name="connsiteY64" fmla="*/ 489006 h 1746652"/>
                  <a:gd name="connsiteX65" fmla="*/ 2449002 w 4345388"/>
                  <a:gd name="connsiteY65" fmla="*/ 477079 h 1746652"/>
                  <a:gd name="connsiteX66" fmla="*/ 2468881 w 4345388"/>
                  <a:gd name="connsiteY66" fmla="*/ 457200 h 1746652"/>
                  <a:gd name="connsiteX67" fmla="*/ 2500686 w 4345388"/>
                  <a:gd name="connsiteY67" fmla="*/ 417444 h 1746652"/>
                  <a:gd name="connsiteX68" fmla="*/ 2512613 w 4345388"/>
                  <a:gd name="connsiteY68" fmla="*/ 405517 h 1746652"/>
                  <a:gd name="connsiteX69" fmla="*/ 2524540 w 4345388"/>
                  <a:gd name="connsiteY69" fmla="*/ 413468 h 1746652"/>
                  <a:gd name="connsiteX70" fmla="*/ 2532491 w 4345388"/>
                  <a:gd name="connsiteY70" fmla="*/ 437322 h 1746652"/>
                  <a:gd name="connsiteX71" fmla="*/ 2540442 w 4345388"/>
                  <a:gd name="connsiteY71" fmla="*/ 457200 h 1746652"/>
                  <a:gd name="connsiteX72" fmla="*/ 2544418 w 4345388"/>
                  <a:gd name="connsiteY72" fmla="*/ 477079 h 1746652"/>
                  <a:gd name="connsiteX73" fmla="*/ 2552369 w 4345388"/>
                  <a:gd name="connsiteY73" fmla="*/ 492981 h 1746652"/>
                  <a:gd name="connsiteX74" fmla="*/ 2560321 w 4345388"/>
                  <a:gd name="connsiteY74" fmla="*/ 512860 h 1746652"/>
                  <a:gd name="connsiteX75" fmla="*/ 2564296 w 4345388"/>
                  <a:gd name="connsiteY75" fmla="*/ 528762 h 1746652"/>
                  <a:gd name="connsiteX76" fmla="*/ 2576223 w 4345388"/>
                  <a:gd name="connsiteY76" fmla="*/ 544665 h 1746652"/>
                  <a:gd name="connsiteX77" fmla="*/ 2592126 w 4345388"/>
                  <a:gd name="connsiteY77" fmla="*/ 568519 h 1746652"/>
                  <a:gd name="connsiteX78" fmla="*/ 2604053 w 4345388"/>
                  <a:gd name="connsiteY78" fmla="*/ 588397 h 1746652"/>
                  <a:gd name="connsiteX79" fmla="*/ 2623931 w 4345388"/>
                  <a:gd name="connsiteY79" fmla="*/ 580446 h 1746652"/>
                  <a:gd name="connsiteX80" fmla="*/ 2643809 w 4345388"/>
                  <a:gd name="connsiteY80" fmla="*/ 552616 h 1746652"/>
                  <a:gd name="connsiteX81" fmla="*/ 2663687 w 4345388"/>
                  <a:gd name="connsiteY81" fmla="*/ 516835 h 1746652"/>
                  <a:gd name="connsiteX82" fmla="*/ 2679590 w 4345388"/>
                  <a:gd name="connsiteY82" fmla="*/ 481054 h 1746652"/>
                  <a:gd name="connsiteX83" fmla="*/ 2683566 w 4345388"/>
                  <a:gd name="connsiteY83" fmla="*/ 469127 h 1746652"/>
                  <a:gd name="connsiteX84" fmla="*/ 2691517 w 4345388"/>
                  <a:gd name="connsiteY84" fmla="*/ 457200 h 1746652"/>
                  <a:gd name="connsiteX85" fmla="*/ 2703444 w 4345388"/>
                  <a:gd name="connsiteY85" fmla="*/ 425395 h 1746652"/>
                  <a:gd name="connsiteX86" fmla="*/ 2711395 w 4345388"/>
                  <a:gd name="connsiteY86" fmla="*/ 409493 h 1746652"/>
                  <a:gd name="connsiteX87" fmla="*/ 2735249 w 4345388"/>
                  <a:gd name="connsiteY87" fmla="*/ 461176 h 1746652"/>
                  <a:gd name="connsiteX88" fmla="*/ 2755127 w 4345388"/>
                  <a:gd name="connsiteY88" fmla="*/ 504908 h 1746652"/>
                  <a:gd name="connsiteX89" fmla="*/ 2771030 w 4345388"/>
                  <a:gd name="connsiteY89" fmla="*/ 556592 h 1746652"/>
                  <a:gd name="connsiteX90" fmla="*/ 2775006 w 4345388"/>
                  <a:gd name="connsiteY90" fmla="*/ 572494 h 1746652"/>
                  <a:gd name="connsiteX91" fmla="*/ 2782957 w 4345388"/>
                  <a:gd name="connsiteY91" fmla="*/ 588397 h 1746652"/>
                  <a:gd name="connsiteX92" fmla="*/ 2802835 w 4345388"/>
                  <a:gd name="connsiteY92" fmla="*/ 624178 h 1746652"/>
                  <a:gd name="connsiteX93" fmla="*/ 2818738 w 4345388"/>
                  <a:gd name="connsiteY93" fmla="*/ 640080 h 1746652"/>
                  <a:gd name="connsiteX94" fmla="*/ 2830665 w 4345388"/>
                  <a:gd name="connsiteY94" fmla="*/ 663934 h 1746652"/>
                  <a:gd name="connsiteX95" fmla="*/ 2834641 w 4345388"/>
                  <a:gd name="connsiteY95" fmla="*/ 679837 h 1746652"/>
                  <a:gd name="connsiteX96" fmla="*/ 2846567 w 4345388"/>
                  <a:gd name="connsiteY96" fmla="*/ 695740 h 1746652"/>
                  <a:gd name="connsiteX97" fmla="*/ 2862470 w 4345388"/>
                  <a:gd name="connsiteY97" fmla="*/ 743447 h 1746652"/>
                  <a:gd name="connsiteX98" fmla="*/ 2866446 w 4345388"/>
                  <a:gd name="connsiteY98" fmla="*/ 759350 h 1746652"/>
                  <a:gd name="connsiteX99" fmla="*/ 2882348 w 4345388"/>
                  <a:gd name="connsiteY99" fmla="*/ 795131 h 1746652"/>
                  <a:gd name="connsiteX100" fmla="*/ 2886324 w 4345388"/>
                  <a:gd name="connsiteY100" fmla="*/ 811034 h 1746652"/>
                  <a:gd name="connsiteX101" fmla="*/ 2898251 w 4345388"/>
                  <a:gd name="connsiteY101" fmla="*/ 834887 h 1746652"/>
                  <a:gd name="connsiteX102" fmla="*/ 2910178 w 4345388"/>
                  <a:gd name="connsiteY102" fmla="*/ 826936 h 1746652"/>
                  <a:gd name="connsiteX103" fmla="*/ 2949934 w 4345388"/>
                  <a:gd name="connsiteY103" fmla="*/ 751399 h 1746652"/>
                  <a:gd name="connsiteX104" fmla="*/ 2957886 w 4345388"/>
                  <a:gd name="connsiteY104" fmla="*/ 703691 h 1746652"/>
                  <a:gd name="connsiteX105" fmla="*/ 2977764 w 4345388"/>
                  <a:gd name="connsiteY105" fmla="*/ 663934 h 1746652"/>
                  <a:gd name="connsiteX106" fmla="*/ 2981740 w 4345388"/>
                  <a:gd name="connsiteY106" fmla="*/ 620202 h 1746652"/>
                  <a:gd name="connsiteX107" fmla="*/ 3005594 w 4345388"/>
                  <a:gd name="connsiteY107" fmla="*/ 576470 h 1746652"/>
                  <a:gd name="connsiteX108" fmla="*/ 3025472 w 4345388"/>
                  <a:gd name="connsiteY108" fmla="*/ 500933 h 1746652"/>
                  <a:gd name="connsiteX109" fmla="*/ 3041374 w 4345388"/>
                  <a:gd name="connsiteY109" fmla="*/ 421420 h 1746652"/>
                  <a:gd name="connsiteX110" fmla="*/ 3049326 w 4345388"/>
                  <a:gd name="connsiteY110" fmla="*/ 405517 h 1746652"/>
                  <a:gd name="connsiteX111" fmla="*/ 3061253 w 4345388"/>
                  <a:gd name="connsiteY111" fmla="*/ 365760 h 1746652"/>
                  <a:gd name="connsiteX112" fmla="*/ 3085107 w 4345388"/>
                  <a:gd name="connsiteY112" fmla="*/ 310101 h 1746652"/>
                  <a:gd name="connsiteX113" fmla="*/ 3101009 w 4345388"/>
                  <a:gd name="connsiteY113" fmla="*/ 349858 h 1746652"/>
                  <a:gd name="connsiteX114" fmla="*/ 3104985 w 4345388"/>
                  <a:gd name="connsiteY114" fmla="*/ 373712 h 1746652"/>
                  <a:gd name="connsiteX115" fmla="*/ 3116912 w 4345388"/>
                  <a:gd name="connsiteY115" fmla="*/ 429371 h 1746652"/>
                  <a:gd name="connsiteX116" fmla="*/ 3136790 w 4345388"/>
                  <a:gd name="connsiteY116" fmla="*/ 489006 h 1746652"/>
                  <a:gd name="connsiteX117" fmla="*/ 3180522 w 4345388"/>
                  <a:gd name="connsiteY117" fmla="*/ 652007 h 1746652"/>
                  <a:gd name="connsiteX118" fmla="*/ 3196425 w 4345388"/>
                  <a:gd name="connsiteY118" fmla="*/ 703691 h 1746652"/>
                  <a:gd name="connsiteX119" fmla="*/ 3220279 w 4345388"/>
                  <a:gd name="connsiteY119" fmla="*/ 807058 h 1746652"/>
                  <a:gd name="connsiteX120" fmla="*/ 3248108 w 4345388"/>
                  <a:gd name="connsiteY120" fmla="*/ 898498 h 1746652"/>
                  <a:gd name="connsiteX121" fmla="*/ 3252084 w 4345388"/>
                  <a:gd name="connsiteY121" fmla="*/ 926327 h 1746652"/>
                  <a:gd name="connsiteX122" fmla="*/ 3267987 w 4345388"/>
                  <a:gd name="connsiteY122" fmla="*/ 966084 h 1746652"/>
                  <a:gd name="connsiteX123" fmla="*/ 3271962 w 4345388"/>
                  <a:gd name="connsiteY123" fmla="*/ 978011 h 1746652"/>
                  <a:gd name="connsiteX124" fmla="*/ 3283889 w 4345388"/>
                  <a:gd name="connsiteY124" fmla="*/ 981987 h 1746652"/>
                  <a:gd name="connsiteX125" fmla="*/ 3291841 w 4345388"/>
                  <a:gd name="connsiteY125" fmla="*/ 974035 h 1746652"/>
                  <a:gd name="connsiteX126" fmla="*/ 3307743 w 4345388"/>
                  <a:gd name="connsiteY126" fmla="*/ 942230 h 1746652"/>
                  <a:gd name="connsiteX127" fmla="*/ 3315694 w 4345388"/>
                  <a:gd name="connsiteY127" fmla="*/ 918376 h 1746652"/>
                  <a:gd name="connsiteX128" fmla="*/ 3335573 w 4345388"/>
                  <a:gd name="connsiteY128" fmla="*/ 950181 h 1746652"/>
                  <a:gd name="connsiteX129" fmla="*/ 3367378 w 4345388"/>
                  <a:gd name="connsiteY129" fmla="*/ 1021743 h 1746652"/>
                  <a:gd name="connsiteX130" fmla="*/ 3399183 w 4345388"/>
                  <a:gd name="connsiteY130" fmla="*/ 1077402 h 1746652"/>
                  <a:gd name="connsiteX131" fmla="*/ 3415086 w 4345388"/>
                  <a:gd name="connsiteY131" fmla="*/ 1073427 h 1746652"/>
                  <a:gd name="connsiteX132" fmla="*/ 3430988 w 4345388"/>
                  <a:gd name="connsiteY132" fmla="*/ 1045597 h 1746652"/>
                  <a:gd name="connsiteX133" fmla="*/ 3454842 w 4345388"/>
                  <a:gd name="connsiteY133" fmla="*/ 993914 h 1746652"/>
                  <a:gd name="connsiteX134" fmla="*/ 3478696 w 4345388"/>
                  <a:gd name="connsiteY134" fmla="*/ 942230 h 1746652"/>
                  <a:gd name="connsiteX135" fmla="*/ 3490623 w 4345388"/>
                  <a:gd name="connsiteY135" fmla="*/ 938254 h 1746652"/>
                  <a:gd name="connsiteX136" fmla="*/ 3522428 w 4345388"/>
                  <a:gd name="connsiteY136" fmla="*/ 981987 h 1746652"/>
                  <a:gd name="connsiteX137" fmla="*/ 3538331 w 4345388"/>
                  <a:gd name="connsiteY137" fmla="*/ 1001865 h 1746652"/>
                  <a:gd name="connsiteX138" fmla="*/ 3582063 w 4345388"/>
                  <a:gd name="connsiteY138" fmla="*/ 1085354 h 1746652"/>
                  <a:gd name="connsiteX139" fmla="*/ 3609893 w 4345388"/>
                  <a:gd name="connsiteY139" fmla="*/ 1137037 h 1746652"/>
                  <a:gd name="connsiteX140" fmla="*/ 3629771 w 4345388"/>
                  <a:gd name="connsiteY140" fmla="*/ 1184745 h 1746652"/>
                  <a:gd name="connsiteX141" fmla="*/ 3641698 w 4345388"/>
                  <a:gd name="connsiteY141" fmla="*/ 1200647 h 1746652"/>
                  <a:gd name="connsiteX142" fmla="*/ 3653625 w 4345388"/>
                  <a:gd name="connsiteY142" fmla="*/ 1228477 h 1746652"/>
                  <a:gd name="connsiteX143" fmla="*/ 3665552 w 4345388"/>
                  <a:gd name="connsiteY143" fmla="*/ 1216550 h 1746652"/>
                  <a:gd name="connsiteX144" fmla="*/ 3721211 w 4345388"/>
                  <a:gd name="connsiteY144" fmla="*/ 1045597 h 1746652"/>
                  <a:gd name="connsiteX145" fmla="*/ 3768919 w 4345388"/>
                  <a:gd name="connsiteY145" fmla="*/ 882595 h 1746652"/>
                  <a:gd name="connsiteX146" fmla="*/ 3776870 w 4345388"/>
                  <a:gd name="connsiteY146" fmla="*/ 830912 h 1746652"/>
                  <a:gd name="connsiteX147" fmla="*/ 3792773 w 4345388"/>
                  <a:gd name="connsiteY147" fmla="*/ 795131 h 1746652"/>
                  <a:gd name="connsiteX148" fmla="*/ 3800724 w 4345388"/>
                  <a:gd name="connsiteY148" fmla="*/ 771277 h 1746652"/>
                  <a:gd name="connsiteX149" fmla="*/ 3808675 w 4345388"/>
                  <a:gd name="connsiteY149" fmla="*/ 735496 h 1746652"/>
                  <a:gd name="connsiteX150" fmla="*/ 3824578 w 4345388"/>
                  <a:gd name="connsiteY150" fmla="*/ 711642 h 1746652"/>
                  <a:gd name="connsiteX151" fmla="*/ 3828554 w 4345388"/>
                  <a:gd name="connsiteY151" fmla="*/ 723569 h 1746652"/>
                  <a:gd name="connsiteX152" fmla="*/ 3836505 w 4345388"/>
                  <a:gd name="connsiteY152" fmla="*/ 735496 h 1746652"/>
                  <a:gd name="connsiteX153" fmla="*/ 3840481 w 4345388"/>
                  <a:gd name="connsiteY153" fmla="*/ 763326 h 1746652"/>
                  <a:gd name="connsiteX154" fmla="*/ 3884213 w 4345388"/>
                  <a:gd name="connsiteY154" fmla="*/ 926327 h 1746652"/>
                  <a:gd name="connsiteX155" fmla="*/ 3896140 w 4345388"/>
                  <a:gd name="connsiteY155" fmla="*/ 958133 h 1746652"/>
                  <a:gd name="connsiteX156" fmla="*/ 3904091 w 4345388"/>
                  <a:gd name="connsiteY156" fmla="*/ 997889 h 1746652"/>
                  <a:gd name="connsiteX157" fmla="*/ 3916018 w 4345388"/>
                  <a:gd name="connsiteY157" fmla="*/ 1049573 h 1746652"/>
                  <a:gd name="connsiteX158" fmla="*/ 3947823 w 4345388"/>
                  <a:gd name="connsiteY158" fmla="*/ 1152940 h 1746652"/>
                  <a:gd name="connsiteX159" fmla="*/ 3959750 w 4345388"/>
                  <a:gd name="connsiteY159" fmla="*/ 1172818 h 1746652"/>
                  <a:gd name="connsiteX160" fmla="*/ 3971677 w 4345388"/>
                  <a:gd name="connsiteY160" fmla="*/ 1220526 h 1746652"/>
                  <a:gd name="connsiteX161" fmla="*/ 3995531 w 4345388"/>
                  <a:gd name="connsiteY161" fmla="*/ 1327868 h 1746652"/>
                  <a:gd name="connsiteX162" fmla="*/ 4023361 w 4345388"/>
                  <a:gd name="connsiteY162" fmla="*/ 1363649 h 1746652"/>
                  <a:gd name="connsiteX163" fmla="*/ 4031312 w 4345388"/>
                  <a:gd name="connsiteY163" fmla="*/ 1375576 h 1746652"/>
                  <a:gd name="connsiteX164" fmla="*/ 4043239 w 4345388"/>
                  <a:gd name="connsiteY164" fmla="*/ 1399430 h 1746652"/>
                  <a:gd name="connsiteX165" fmla="*/ 4055166 w 4345388"/>
                  <a:gd name="connsiteY165" fmla="*/ 1403406 h 1746652"/>
                  <a:gd name="connsiteX166" fmla="*/ 4082995 w 4345388"/>
                  <a:gd name="connsiteY166" fmla="*/ 1411357 h 1746652"/>
                  <a:gd name="connsiteX167" fmla="*/ 4114801 w 4345388"/>
                  <a:gd name="connsiteY167" fmla="*/ 1415333 h 1746652"/>
                  <a:gd name="connsiteX168" fmla="*/ 4130703 w 4345388"/>
                  <a:gd name="connsiteY168" fmla="*/ 1419308 h 1746652"/>
                  <a:gd name="connsiteX169" fmla="*/ 4154557 w 4345388"/>
                  <a:gd name="connsiteY169" fmla="*/ 1411357 h 1746652"/>
                  <a:gd name="connsiteX170" fmla="*/ 4166484 w 4345388"/>
                  <a:gd name="connsiteY170" fmla="*/ 1399430 h 1746652"/>
                  <a:gd name="connsiteX171" fmla="*/ 4198289 w 4345388"/>
                  <a:gd name="connsiteY171" fmla="*/ 1347747 h 1746652"/>
                  <a:gd name="connsiteX172" fmla="*/ 4234070 w 4345388"/>
                  <a:gd name="connsiteY172" fmla="*/ 1351722 h 1746652"/>
                  <a:gd name="connsiteX173" fmla="*/ 4257924 w 4345388"/>
                  <a:gd name="connsiteY173" fmla="*/ 1371600 h 1746652"/>
                  <a:gd name="connsiteX174" fmla="*/ 4273827 w 4345388"/>
                  <a:gd name="connsiteY174" fmla="*/ 1383527 h 1746652"/>
                  <a:gd name="connsiteX175" fmla="*/ 4313583 w 4345388"/>
                  <a:gd name="connsiteY175" fmla="*/ 1419308 h 1746652"/>
                  <a:gd name="connsiteX176" fmla="*/ 4325510 w 4345388"/>
                  <a:gd name="connsiteY176" fmla="*/ 1439187 h 1746652"/>
                  <a:gd name="connsiteX177" fmla="*/ 4337437 w 4345388"/>
                  <a:gd name="connsiteY177" fmla="*/ 1467016 h 1746652"/>
                  <a:gd name="connsiteX178" fmla="*/ 4345388 w 4345388"/>
                  <a:gd name="connsiteY178" fmla="*/ 1486894 h 1746652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19000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46556"/>
                  <a:gd name="connsiteX1" fmla="*/ 1423284 w 4345388"/>
                  <a:gd name="connsiteY1" fmla="*/ 1745311 h 1746556"/>
                  <a:gd name="connsiteX2" fmla="*/ 1619181 w 4345388"/>
                  <a:gd name="connsiteY2" fmla="*/ 1741208 h 1746556"/>
                  <a:gd name="connsiteX3" fmla="*/ 1721458 w 4345388"/>
                  <a:gd name="connsiteY3" fmla="*/ 1692496 h 1746556"/>
                  <a:gd name="connsiteX4" fmla="*/ 1725434 w 4345388"/>
                  <a:gd name="connsiteY4" fmla="*/ 1510748 h 1746556"/>
                  <a:gd name="connsiteX5" fmla="*/ 1733385 w 4345388"/>
                  <a:gd name="connsiteY5" fmla="*/ 1439187 h 1746556"/>
                  <a:gd name="connsiteX6" fmla="*/ 1741336 w 4345388"/>
                  <a:gd name="connsiteY6" fmla="*/ 1407381 h 1746556"/>
                  <a:gd name="connsiteX7" fmla="*/ 1745312 w 4345388"/>
                  <a:gd name="connsiteY7" fmla="*/ 1284136 h 1746556"/>
                  <a:gd name="connsiteX8" fmla="*/ 1749287 w 4345388"/>
                  <a:gd name="connsiteY8" fmla="*/ 1264258 h 1746556"/>
                  <a:gd name="connsiteX9" fmla="*/ 1765190 w 4345388"/>
                  <a:gd name="connsiteY9" fmla="*/ 1204623 h 1746556"/>
                  <a:gd name="connsiteX10" fmla="*/ 1777117 w 4345388"/>
                  <a:gd name="connsiteY10" fmla="*/ 1164867 h 1746556"/>
                  <a:gd name="connsiteX11" fmla="*/ 1789044 w 4345388"/>
                  <a:gd name="connsiteY11" fmla="*/ 1109207 h 1746556"/>
                  <a:gd name="connsiteX12" fmla="*/ 1804947 w 4345388"/>
                  <a:gd name="connsiteY12" fmla="*/ 1041621 h 1746556"/>
                  <a:gd name="connsiteX13" fmla="*/ 1816874 w 4345388"/>
                  <a:gd name="connsiteY13" fmla="*/ 1009816 h 1746556"/>
                  <a:gd name="connsiteX14" fmla="*/ 1828801 w 4345388"/>
                  <a:gd name="connsiteY14" fmla="*/ 978011 h 1746556"/>
                  <a:gd name="connsiteX15" fmla="*/ 1844703 w 4345388"/>
                  <a:gd name="connsiteY15" fmla="*/ 950181 h 1746556"/>
                  <a:gd name="connsiteX16" fmla="*/ 1848679 w 4345388"/>
                  <a:gd name="connsiteY16" fmla="*/ 934279 h 1746556"/>
                  <a:gd name="connsiteX17" fmla="*/ 1856630 w 4345388"/>
                  <a:gd name="connsiteY17" fmla="*/ 918376 h 1746556"/>
                  <a:gd name="connsiteX18" fmla="*/ 1864581 w 4345388"/>
                  <a:gd name="connsiteY18" fmla="*/ 894522 h 1746556"/>
                  <a:gd name="connsiteX19" fmla="*/ 1876508 w 4345388"/>
                  <a:gd name="connsiteY19" fmla="*/ 870668 h 1746556"/>
                  <a:gd name="connsiteX20" fmla="*/ 1884460 w 4345388"/>
                  <a:gd name="connsiteY20" fmla="*/ 826936 h 1746556"/>
                  <a:gd name="connsiteX21" fmla="*/ 1900362 w 4345388"/>
                  <a:gd name="connsiteY21" fmla="*/ 775253 h 1746556"/>
                  <a:gd name="connsiteX22" fmla="*/ 1904338 w 4345388"/>
                  <a:gd name="connsiteY22" fmla="*/ 739472 h 1746556"/>
                  <a:gd name="connsiteX23" fmla="*/ 1916265 w 4345388"/>
                  <a:gd name="connsiteY23" fmla="*/ 608275 h 1746556"/>
                  <a:gd name="connsiteX24" fmla="*/ 1924216 w 4345388"/>
                  <a:gd name="connsiteY24" fmla="*/ 548640 h 1746556"/>
                  <a:gd name="connsiteX25" fmla="*/ 1940119 w 4345388"/>
                  <a:gd name="connsiteY25" fmla="*/ 492981 h 1746556"/>
                  <a:gd name="connsiteX26" fmla="*/ 1956021 w 4345388"/>
                  <a:gd name="connsiteY26" fmla="*/ 441298 h 1746556"/>
                  <a:gd name="connsiteX27" fmla="*/ 1959997 w 4345388"/>
                  <a:gd name="connsiteY27" fmla="*/ 417444 h 1746556"/>
                  <a:gd name="connsiteX28" fmla="*/ 1963973 w 4345388"/>
                  <a:gd name="connsiteY28" fmla="*/ 405517 h 1746556"/>
                  <a:gd name="connsiteX29" fmla="*/ 1967948 w 4345388"/>
                  <a:gd name="connsiteY29" fmla="*/ 357809 h 1746556"/>
                  <a:gd name="connsiteX30" fmla="*/ 1979875 w 4345388"/>
                  <a:gd name="connsiteY30" fmla="*/ 294199 h 1746556"/>
                  <a:gd name="connsiteX31" fmla="*/ 1987827 w 4345388"/>
                  <a:gd name="connsiteY31" fmla="*/ 214686 h 1746556"/>
                  <a:gd name="connsiteX32" fmla="*/ 1995778 w 4345388"/>
                  <a:gd name="connsiteY32" fmla="*/ 182880 h 1746556"/>
                  <a:gd name="connsiteX33" fmla="*/ 1999754 w 4345388"/>
                  <a:gd name="connsiteY33" fmla="*/ 163002 h 1746556"/>
                  <a:gd name="connsiteX34" fmla="*/ 2003729 w 4345388"/>
                  <a:gd name="connsiteY34" fmla="*/ 123246 h 1746556"/>
                  <a:gd name="connsiteX35" fmla="*/ 2015656 w 4345388"/>
                  <a:gd name="connsiteY35" fmla="*/ 79514 h 1746556"/>
                  <a:gd name="connsiteX36" fmla="*/ 2023607 w 4345388"/>
                  <a:gd name="connsiteY36" fmla="*/ 59635 h 1746556"/>
                  <a:gd name="connsiteX37" fmla="*/ 2055413 w 4345388"/>
                  <a:gd name="connsiteY37" fmla="*/ 3976 h 1746556"/>
                  <a:gd name="connsiteX38" fmla="*/ 2075291 w 4345388"/>
                  <a:gd name="connsiteY38" fmla="*/ 0 h 1746556"/>
                  <a:gd name="connsiteX39" fmla="*/ 2083242 w 4345388"/>
                  <a:gd name="connsiteY39" fmla="*/ 15903 h 1746556"/>
                  <a:gd name="connsiteX40" fmla="*/ 2087218 w 4345388"/>
                  <a:gd name="connsiteY40" fmla="*/ 31806 h 1746556"/>
                  <a:gd name="connsiteX41" fmla="*/ 2099145 w 4345388"/>
                  <a:gd name="connsiteY41" fmla="*/ 79514 h 1746556"/>
                  <a:gd name="connsiteX42" fmla="*/ 2103121 w 4345388"/>
                  <a:gd name="connsiteY42" fmla="*/ 123246 h 1746556"/>
                  <a:gd name="connsiteX43" fmla="*/ 2115047 w 4345388"/>
                  <a:gd name="connsiteY43" fmla="*/ 186856 h 1746556"/>
                  <a:gd name="connsiteX44" fmla="*/ 2119023 w 4345388"/>
                  <a:gd name="connsiteY44" fmla="*/ 198783 h 1746556"/>
                  <a:gd name="connsiteX45" fmla="*/ 2134926 w 4345388"/>
                  <a:gd name="connsiteY45" fmla="*/ 250467 h 1746556"/>
                  <a:gd name="connsiteX46" fmla="*/ 2138901 w 4345388"/>
                  <a:gd name="connsiteY46" fmla="*/ 262394 h 1746556"/>
                  <a:gd name="connsiteX47" fmla="*/ 2142877 w 4345388"/>
                  <a:gd name="connsiteY47" fmla="*/ 286247 h 1746556"/>
                  <a:gd name="connsiteX48" fmla="*/ 2146853 w 4345388"/>
                  <a:gd name="connsiteY48" fmla="*/ 318053 h 1746556"/>
                  <a:gd name="connsiteX49" fmla="*/ 2158780 w 4345388"/>
                  <a:gd name="connsiteY49" fmla="*/ 353834 h 1746556"/>
                  <a:gd name="connsiteX50" fmla="*/ 2170707 w 4345388"/>
                  <a:gd name="connsiteY50" fmla="*/ 377687 h 1746556"/>
                  <a:gd name="connsiteX51" fmla="*/ 2182634 w 4345388"/>
                  <a:gd name="connsiteY51" fmla="*/ 381663 h 1746556"/>
                  <a:gd name="connsiteX52" fmla="*/ 2274074 w 4345388"/>
                  <a:gd name="connsiteY52" fmla="*/ 377687 h 1746556"/>
                  <a:gd name="connsiteX53" fmla="*/ 2289976 w 4345388"/>
                  <a:gd name="connsiteY53" fmla="*/ 365760 h 1746556"/>
                  <a:gd name="connsiteX54" fmla="*/ 2313830 w 4345388"/>
                  <a:gd name="connsiteY54" fmla="*/ 345882 h 1746556"/>
                  <a:gd name="connsiteX55" fmla="*/ 2337684 w 4345388"/>
                  <a:gd name="connsiteY55" fmla="*/ 314077 h 1746556"/>
                  <a:gd name="connsiteX56" fmla="*/ 2345635 w 4345388"/>
                  <a:gd name="connsiteY56" fmla="*/ 290223 h 1746556"/>
                  <a:gd name="connsiteX57" fmla="*/ 2361538 w 4345388"/>
                  <a:gd name="connsiteY57" fmla="*/ 258418 h 1746556"/>
                  <a:gd name="connsiteX58" fmla="*/ 2365514 w 4345388"/>
                  <a:gd name="connsiteY58" fmla="*/ 242515 h 1746556"/>
                  <a:gd name="connsiteX59" fmla="*/ 2373465 w 4345388"/>
                  <a:gd name="connsiteY59" fmla="*/ 222637 h 1746556"/>
                  <a:gd name="connsiteX60" fmla="*/ 2377441 w 4345388"/>
                  <a:gd name="connsiteY60" fmla="*/ 210710 h 1746556"/>
                  <a:gd name="connsiteX61" fmla="*/ 2381416 w 4345388"/>
                  <a:gd name="connsiteY61" fmla="*/ 421420 h 1746556"/>
                  <a:gd name="connsiteX62" fmla="*/ 2385392 w 4345388"/>
                  <a:gd name="connsiteY62" fmla="*/ 441298 h 1746556"/>
                  <a:gd name="connsiteX63" fmla="*/ 2393343 w 4345388"/>
                  <a:gd name="connsiteY63" fmla="*/ 453225 h 1746556"/>
                  <a:gd name="connsiteX64" fmla="*/ 2413221 w 4345388"/>
                  <a:gd name="connsiteY64" fmla="*/ 489006 h 1746556"/>
                  <a:gd name="connsiteX65" fmla="*/ 2449002 w 4345388"/>
                  <a:gd name="connsiteY65" fmla="*/ 477079 h 1746556"/>
                  <a:gd name="connsiteX66" fmla="*/ 2468881 w 4345388"/>
                  <a:gd name="connsiteY66" fmla="*/ 457200 h 1746556"/>
                  <a:gd name="connsiteX67" fmla="*/ 2500686 w 4345388"/>
                  <a:gd name="connsiteY67" fmla="*/ 417444 h 1746556"/>
                  <a:gd name="connsiteX68" fmla="*/ 2512613 w 4345388"/>
                  <a:gd name="connsiteY68" fmla="*/ 405517 h 1746556"/>
                  <a:gd name="connsiteX69" fmla="*/ 2524540 w 4345388"/>
                  <a:gd name="connsiteY69" fmla="*/ 413468 h 1746556"/>
                  <a:gd name="connsiteX70" fmla="*/ 2532491 w 4345388"/>
                  <a:gd name="connsiteY70" fmla="*/ 437322 h 1746556"/>
                  <a:gd name="connsiteX71" fmla="*/ 2540442 w 4345388"/>
                  <a:gd name="connsiteY71" fmla="*/ 457200 h 1746556"/>
                  <a:gd name="connsiteX72" fmla="*/ 2544418 w 4345388"/>
                  <a:gd name="connsiteY72" fmla="*/ 477079 h 1746556"/>
                  <a:gd name="connsiteX73" fmla="*/ 2552369 w 4345388"/>
                  <a:gd name="connsiteY73" fmla="*/ 492981 h 1746556"/>
                  <a:gd name="connsiteX74" fmla="*/ 2560321 w 4345388"/>
                  <a:gd name="connsiteY74" fmla="*/ 512860 h 1746556"/>
                  <a:gd name="connsiteX75" fmla="*/ 2564296 w 4345388"/>
                  <a:gd name="connsiteY75" fmla="*/ 528762 h 1746556"/>
                  <a:gd name="connsiteX76" fmla="*/ 2576223 w 4345388"/>
                  <a:gd name="connsiteY76" fmla="*/ 544665 h 1746556"/>
                  <a:gd name="connsiteX77" fmla="*/ 2592126 w 4345388"/>
                  <a:gd name="connsiteY77" fmla="*/ 568519 h 1746556"/>
                  <a:gd name="connsiteX78" fmla="*/ 2604053 w 4345388"/>
                  <a:gd name="connsiteY78" fmla="*/ 588397 h 1746556"/>
                  <a:gd name="connsiteX79" fmla="*/ 2623931 w 4345388"/>
                  <a:gd name="connsiteY79" fmla="*/ 580446 h 1746556"/>
                  <a:gd name="connsiteX80" fmla="*/ 2643809 w 4345388"/>
                  <a:gd name="connsiteY80" fmla="*/ 552616 h 1746556"/>
                  <a:gd name="connsiteX81" fmla="*/ 2663687 w 4345388"/>
                  <a:gd name="connsiteY81" fmla="*/ 516835 h 1746556"/>
                  <a:gd name="connsiteX82" fmla="*/ 2679590 w 4345388"/>
                  <a:gd name="connsiteY82" fmla="*/ 481054 h 1746556"/>
                  <a:gd name="connsiteX83" fmla="*/ 2683566 w 4345388"/>
                  <a:gd name="connsiteY83" fmla="*/ 469127 h 1746556"/>
                  <a:gd name="connsiteX84" fmla="*/ 2691517 w 4345388"/>
                  <a:gd name="connsiteY84" fmla="*/ 457200 h 1746556"/>
                  <a:gd name="connsiteX85" fmla="*/ 2703444 w 4345388"/>
                  <a:gd name="connsiteY85" fmla="*/ 425395 h 1746556"/>
                  <a:gd name="connsiteX86" fmla="*/ 2711395 w 4345388"/>
                  <a:gd name="connsiteY86" fmla="*/ 409493 h 1746556"/>
                  <a:gd name="connsiteX87" fmla="*/ 2735249 w 4345388"/>
                  <a:gd name="connsiteY87" fmla="*/ 461176 h 1746556"/>
                  <a:gd name="connsiteX88" fmla="*/ 2755127 w 4345388"/>
                  <a:gd name="connsiteY88" fmla="*/ 504908 h 1746556"/>
                  <a:gd name="connsiteX89" fmla="*/ 2771030 w 4345388"/>
                  <a:gd name="connsiteY89" fmla="*/ 556592 h 1746556"/>
                  <a:gd name="connsiteX90" fmla="*/ 2775006 w 4345388"/>
                  <a:gd name="connsiteY90" fmla="*/ 572494 h 1746556"/>
                  <a:gd name="connsiteX91" fmla="*/ 2782957 w 4345388"/>
                  <a:gd name="connsiteY91" fmla="*/ 588397 h 1746556"/>
                  <a:gd name="connsiteX92" fmla="*/ 2802835 w 4345388"/>
                  <a:gd name="connsiteY92" fmla="*/ 624178 h 1746556"/>
                  <a:gd name="connsiteX93" fmla="*/ 2818738 w 4345388"/>
                  <a:gd name="connsiteY93" fmla="*/ 640080 h 1746556"/>
                  <a:gd name="connsiteX94" fmla="*/ 2830665 w 4345388"/>
                  <a:gd name="connsiteY94" fmla="*/ 663934 h 1746556"/>
                  <a:gd name="connsiteX95" fmla="*/ 2834641 w 4345388"/>
                  <a:gd name="connsiteY95" fmla="*/ 679837 h 1746556"/>
                  <a:gd name="connsiteX96" fmla="*/ 2846567 w 4345388"/>
                  <a:gd name="connsiteY96" fmla="*/ 695740 h 1746556"/>
                  <a:gd name="connsiteX97" fmla="*/ 2862470 w 4345388"/>
                  <a:gd name="connsiteY97" fmla="*/ 743447 h 1746556"/>
                  <a:gd name="connsiteX98" fmla="*/ 2866446 w 4345388"/>
                  <a:gd name="connsiteY98" fmla="*/ 759350 h 1746556"/>
                  <a:gd name="connsiteX99" fmla="*/ 2882348 w 4345388"/>
                  <a:gd name="connsiteY99" fmla="*/ 795131 h 1746556"/>
                  <a:gd name="connsiteX100" fmla="*/ 2886324 w 4345388"/>
                  <a:gd name="connsiteY100" fmla="*/ 811034 h 1746556"/>
                  <a:gd name="connsiteX101" fmla="*/ 2898251 w 4345388"/>
                  <a:gd name="connsiteY101" fmla="*/ 834887 h 1746556"/>
                  <a:gd name="connsiteX102" fmla="*/ 2910178 w 4345388"/>
                  <a:gd name="connsiteY102" fmla="*/ 826936 h 1746556"/>
                  <a:gd name="connsiteX103" fmla="*/ 2949934 w 4345388"/>
                  <a:gd name="connsiteY103" fmla="*/ 751399 h 1746556"/>
                  <a:gd name="connsiteX104" fmla="*/ 2957886 w 4345388"/>
                  <a:gd name="connsiteY104" fmla="*/ 703691 h 1746556"/>
                  <a:gd name="connsiteX105" fmla="*/ 2977764 w 4345388"/>
                  <a:gd name="connsiteY105" fmla="*/ 663934 h 1746556"/>
                  <a:gd name="connsiteX106" fmla="*/ 2981740 w 4345388"/>
                  <a:gd name="connsiteY106" fmla="*/ 620202 h 1746556"/>
                  <a:gd name="connsiteX107" fmla="*/ 3005594 w 4345388"/>
                  <a:gd name="connsiteY107" fmla="*/ 576470 h 1746556"/>
                  <a:gd name="connsiteX108" fmla="*/ 3025472 w 4345388"/>
                  <a:gd name="connsiteY108" fmla="*/ 500933 h 1746556"/>
                  <a:gd name="connsiteX109" fmla="*/ 3041374 w 4345388"/>
                  <a:gd name="connsiteY109" fmla="*/ 421420 h 1746556"/>
                  <a:gd name="connsiteX110" fmla="*/ 3049326 w 4345388"/>
                  <a:gd name="connsiteY110" fmla="*/ 405517 h 1746556"/>
                  <a:gd name="connsiteX111" fmla="*/ 3061253 w 4345388"/>
                  <a:gd name="connsiteY111" fmla="*/ 365760 h 1746556"/>
                  <a:gd name="connsiteX112" fmla="*/ 3085107 w 4345388"/>
                  <a:gd name="connsiteY112" fmla="*/ 310101 h 1746556"/>
                  <a:gd name="connsiteX113" fmla="*/ 3101009 w 4345388"/>
                  <a:gd name="connsiteY113" fmla="*/ 349858 h 1746556"/>
                  <a:gd name="connsiteX114" fmla="*/ 3104985 w 4345388"/>
                  <a:gd name="connsiteY114" fmla="*/ 373712 h 1746556"/>
                  <a:gd name="connsiteX115" fmla="*/ 3116912 w 4345388"/>
                  <a:gd name="connsiteY115" fmla="*/ 429371 h 1746556"/>
                  <a:gd name="connsiteX116" fmla="*/ 3136790 w 4345388"/>
                  <a:gd name="connsiteY116" fmla="*/ 489006 h 1746556"/>
                  <a:gd name="connsiteX117" fmla="*/ 3180522 w 4345388"/>
                  <a:gd name="connsiteY117" fmla="*/ 652007 h 1746556"/>
                  <a:gd name="connsiteX118" fmla="*/ 3196425 w 4345388"/>
                  <a:gd name="connsiteY118" fmla="*/ 703691 h 1746556"/>
                  <a:gd name="connsiteX119" fmla="*/ 3220279 w 4345388"/>
                  <a:gd name="connsiteY119" fmla="*/ 807058 h 1746556"/>
                  <a:gd name="connsiteX120" fmla="*/ 3248108 w 4345388"/>
                  <a:gd name="connsiteY120" fmla="*/ 898498 h 1746556"/>
                  <a:gd name="connsiteX121" fmla="*/ 3252084 w 4345388"/>
                  <a:gd name="connsiteY121" fmla="*/ 926327 h 1746556"/>
                  <a:gd name="connsiteX122" fmla="*/ 3267987 w 4345388"/>
                  <a:gd name="connsiteY122" fmla="*/ 966084 h 1746556"/>
                  <a:gd name="connsiteX123" fmla="*/ 3271962 w 4345388"/>
                  <a:gd name="connsiteY123" fmla="*/ 978011 h 1746556"/>
                  <a:gd name="connsiteX124" fmla="*/ 3283889 w 4345388"/>
                  <a:gd name="connsiteY124" fmla="*/ 981987 h 1746556"/>
                  <a:gd name="connsiteX125" fmla="*/ 3291841 w 4345388"/>
                  <a:gd name="connsiteY125" fmla="*/ 974035 h 1746556"/>
                  <a:gd name="connsiteX126" fmla="*/ 3307743 w 4345388"/>
                  <a:gd name="connsiteY126" fmla="*/ 942230 h 1746556"/>
                  <a:gd name="connsiteX127" fmla="*/ 3315694 w 4345388"/>
                  <a:gd name="connsiteY127" fmla="*/ 918376 h 1746556"/>
                  <a:gd name="connsiteX128" fmla="*/ 3335573 w 4345388"/>
                  <a:gd name="connsiteY128" fmla="*/ 950181 h 1746556"/>
                  <a:gd name="connsiteX129" fmla="*/ 3367378 w 4345388"/>
                  <a:gd name="connsiteY129" fmla="*/ 1021743 h 1746556"/>
                  <a:gd name="connsiteX130" fmla="*/ 3399183 w 4345388"/>
                  <a:gd name="connsiteY130" fmla="*/ 1077402 h 1746556"/>
                  <a:gd name="connsiteX131" fmla="*/ 3415086 w 4345388"/>
                  <a:gd name="connsiteY131" fmla="*/ 1073427 h 1746556"/>
                  <a:gd name="connsiteX132" fmla="*/ 3430988 w 4345388"/>
                  <a:gd name="connsiteY132" fmla="*/ 1045597 h 1746556"/>
                  <a:gd name="connsiteX133" fmla="*/ 3454842 w 4345388"/>
                  <a:gd name="connsiteY133" fmla="*/ 993914 h 1746556"/>
                  <a:gd name="connsiteX134" fmla="*/ 3478696 w 4345388"/>
                  <a:gd name="connsiteY134" fmla="*/ 942230 h 1746556"/>
                  <a:gd name="connsiteX135" fmla="*/ 3490623 w 4345388"/>
                  <a:gd name="connsiteY135" fmla="*/ 938254 h 1746556"/>
                  <a:gd name="connsiteX136" fmla="*/ 3522428 w 4345388"/>
                  <a:gd name="connsiteY136" fmla="*/ 981987 h 1746556"/>
                  <a:gd name="connsiteX137" fmla="*/ 3538331 w 4345388"/>
                  <a:gd name="connsiteY137" fmla="*/ 1001865 h 1746556"/>
                  <a:gd name="connsiteX138" fmla="*/ 3582063 w 4345388"/>
                  <a:gd name="connsiteY138" fmla="*/ 1085354 h 1746556"/>
                  <a:gd name="connsiteX139" fmla="*/ 3609893 w 4345388"/>
                  <a:gd name="connsiteY139" fmla="*/ 1137037 h 1746556"/>
                  <a:gd name="connsiteX140" fmla="*/ 3629771 w 4345388"/>
                  <a:gd name="connsiteY140" fmla="*/ 1184745 h 1746556"/>
                  <a:gd name="connsiteX141" fmla="*/ 3641698 w 4345388"/>
                  <a:gd name="connsiteY141" fmla="*/ 1200647 h 1746556"/>
                  <a:gd name="connsiteX142" fmla="*/ 3653625 w 4345388"/>
                  <a:gd name="connsiteY142" fmla="*/ 1228477 h 1746556"/>
                  <a:gd name="connsiteX143" fmla="*/ 3665552 w 4345388"/>
                  <a:gd name="connsiteY143" fmla="*/ 1216550 h 1746556"/>
                  <a:gd name="connsiteX144" fmla="*/ 3721211 w 4345388"/>
                  <a:gd name="connsiteY144" fmla="*/ 1045597 h 1746556"/>
                  <a:gd name="connsiteX145" fmla="*/ 3768919 w 4345388"/>
                  <a:gd name="connsiteY145" fmla="*/ 882595 h 1746556"/>
                  <a:gd name="connsiteX146" fmla="*/ 3776870 w 4345388"/>
                  <a:gd name="connsiteY146" fmla="*/ 830912 h 1746556"/>
                  <a:gd name="connsiteX147" fmla="*/ 3792773 w 4345388"/>
                  <a:gd name="connsiteY147" fmla="*/ 795131 h 1746556"/>
                  <a:gd name="connsiteX148" fmla="*/ 3800724 w 4345388"/>
                  <a:gd name="connsiteY148" fmla="*/ 771277 h 1746556"/>
                  <a:gd name="connsiteX149" fmla="*/ 3808675 w 4345388"/>
                  <a:gd name="connsiteY149" fmla="*/ 735496 h 1746556"/>
                  <a:gd name="connsiteX150" fmla="*/ 3824578 w 4345388"/>
                  <a:gd name="connsiteY150" fmla="*/ 711642 h 1746556"/>
                  <a:gd name="connsiteX151" fmla="*/ 3828554 w 4345388"/>
                  <a:gd name="connsiteY151" fmla="*/ 723569 h 1746556"/>
                  <a:gd name="connsiteX152" fmla="*/ 3836505 w 4345388"/>
                  <a:gd name="connsiteY152" fmla="*/ 735496 h 1746556"/>
                  <a:gd name="connsiteX153" fmla="*/ 3840481 w 4345388"/>
                  <a:gd name="connsiteY153" fmla="*/ 763326 h 1746556"/>
                  <a:gd name="connsiteX154" fmla="*/ 3884213 w 4345388"/>
                  <a:gd name="connsiteY154" fmla="*/ 926327 h 1746556"/>
                  <a:gd name="connsiteX155" fmla="*/ 3896140 w 4345388"/>
                  <a:gd name="connsiteY155" fmla="*/ 958133 h 1746556"/>
                  <a:gd name="connsiteX156" fmla="*/ 3904091 w 4345388"/>
                  <a:gd name="connsiteY156" fmla="*/ 997889 h 1746556"/>
                  <a:gd name="connsiteX157" fmla="*/ 3916018 w 4345388"/>
                  <a:gd name="connsiteY157" fmla="*/ 1049573 h 1746556"/>
                  <a:gd name="connsiteX158" fmla="*/ 3947823 w 4345388"/>
                  <a:gd name="connsiteY158" fmla="*/ 1152940 h 1746556"/>
                  <a:gd name="connsiteX159" fmla="*/ 3959750 w 4345388"/>
                  <a:gd name="connsiteY159" fmla="*/ 1172818 h 1746556"/>
                  <a:gd name="connsiteX160" fmla="*/ 3971677 w 4345388"/>
                  <a:gd name="connsiteY160" fmla="*/ 1220526 h 1746556"/>
                  <a:gd name="connsiteX161" fmla="*/ 3995531 w 4345388"/>
                  <a:gd name="connsiteY161" fmla="*/ 1327868 h 1746556"/>
                  <a:gd name="connsiteX162" fmla="*/ 4023361 w 4345388"/>
                  <a:gd name="connsiteY162" fmla="*/ 1363649 h 1746556"/>
                  <a:gd name="connsiteX163" fmla="*/ 4031312 w 4345388"/>
                  <a:gd name="connsiteY163" fmla="*/ 1375576 h 1746556"/>
                  <a:gd name="connsiteX164" fmla="*/ 4043239 w 4345388"/>
                  <a:gd name="connsiteY164" fmla="*/ 1399430 h 1746556"/>
                  <a:gd name="connsiteX165" fmla="*/ 4055166 w 4345388"/>
                  <a:gd name="connsiteY165" fmla="*/ 1403406 h 1746556"/>
                  <a:gd name="connsiteX166" fmla="*/ 4082995 w 4345388"/>
                  <a:gd name="connsiteY166" fmla="*/ 1411357 h 1746556"/>
                  <a:gd name="connsiteX167" fmla="*/ 4114801 w 4345388"/>
                  <a:gd name="connsiteY167" fmla="*/ 1415333 h 1746556"/>
                  <a:gd name="connsiteX168" fmla="*/ 4130703 w 4345388"/>
                  <a:gd name="connsiteY168" fmla="*/ 1419308 h 1746556"/>
                  <a:gd name="connsiteX169" fmla="*/ 4154557 w 4345388"/>
                  <a:gd name="connsiteY169" fmla="*/ 1411357 h 1746556"/>
                  <a:gd name="connsiteX170" fmla="*/ 4166484 w 4345388"/>
                  <a:gd name="connsiteY170" fmla="*/ 1399430 h 1746556"/>
                  <a:gd name="connsiteX171" fmla="*/ 4198289 w 4345388"/>
                  <a:gd name="connsiteY171" fmla="*/ 1347747 h 1746556"/>
                  <a:gd name="connsiteX172" fmla="*/ 4234070 w 4345388"/>
                  <a:gd name="connsiteY172" fmla="*/ 1351722 h 1746556"/>
                  <a:gd name="connsiteX173" fmla="*/ 4257924 w 4345388"/>
                  <a:gd name="connsiteY173" fmla="*/ 1371600 h 1746556"/>
                  <a:gd name="connsiteX174" fmla="*/ 4273827 w 4345388"/>
                  <a:gd name="connsiteY174" fmla="*/ 1383527 h 1746556"/>
                  <a:gd name="connsiteX175" fmla="*/ 4313583 w 4345388"/>
                  <a:gd name="connsiteY175" fmla="*/ 1419308 h 1746556"/>
                  <a:gd name="connsiteX176" fmla="*/ 4325510 w 4345388"/>
                  <a:gd name="connsiteY176" fmla="*/ 1439187 h 1746556"/>
                  <a:gd name="connsiteX177" fmla="*/ 4337437 w 4345388"/>
                  <a:gd name="connsiteY177" fmla="*/ 1467016 h 1746556"/>
                  <a:gd name="connsiteX178" fmla="*/ 4345388 w 4345388"/>
                  <a:gd name="connsiteY178" fmla="*/ 1486894 h 1746556"/>
                  <a:gd name="connsiteX0" fmla="*/ 0 w 4345388"/>
                  <a:gd name="connsiteY0" fmla="*/ 1741336 h 1750154"/>
                  <a:gd name="connsiteX1" fmla="*/ 1423284 w 4345388"/>
                  <a:gd name="connsiteY1" fmla="*/ 1745311 h 1750154"/>
                  <a:gd name="connsiteX2" fmla="*/ 1619181 w 4345388"/>
                  <a:gd name="connsiteY2" fmla="*/ 1741208 h 1750154"/>
                  <a:gd name="connsiteX3" fmla="*/ 1721458 w 4345388"/>
                  <a:gd name="connsiteY3" fmla="*/ 1692496 h 1750154"/>
                  <a:gd name="connsiteX4" fmla="*/ 1725434 w 4345388"/>
                  <a:gd name="connsiteY4" fmla="*/ 1510748 h 1750154"/>
                  <a:gd name="connsiteX5" fmla="*/ 1733385 w 4345388"/>
                  <a:gd name="connsiteY5" fmla="*/ 1439187 h 1750154"/>
                  <a:gd name="connsiteX6" fmla="*/ 1741336 w 4345388"/>
                  <a:gd name="connsiteY6" fmla="*/ 1407381 h 1750154"/>
                  <a:gd name="connsiteX7" fmla="*/ 1745312 w 4345388"/>
                  <a:gd name="connsiteY7" fmla="*/ 1284136 h 1750154"/>
                  <a:gd name="connsiteX8" fmla="*/ 1749287 w 4345388"/>
                  <a:gd name="connsiteY8" fmla="*/ 1264258 h 1750154"/>
                  <a:gd name="connsiteX9" fmla="*/ 1765190 w 4345388"/>
                  <a:gd name="connsiteY9" fmla="*/ 1204623 h 1750154"/>
                  <a:gd name="connsiteX10" fmla="*/ 1777117 w 4345388"/>
                  <a:gd name="connsiteY10" fmla="*/ 1164867 h 1750154"/>
                  <a:gd name="connsiteX11" fmla="*/ 1789044 w 4345388"/>
                  <a:gd name="connsiteY11" fmla="*/ 1109207 h 1750154"/>
                  <a:gd name="connsiteX12" fmla="*/ 1804947 w 4345388"/>
                  <a:gd name="connsiteY12" fmla="*/ 1041621 h 1750154"/>
                  <a:gd name="connsiteX13" fmla="*/ 1816874 w 4345388"/>
                  <a:gd name="connsiteY13" fmla="*/ 1009816 h 1750154"/>
                  <a:gd name="connsiteX14" fmla="*/ 1828801 w 4345388"/>
                  <a:gd name="connsiteY14" fmla="*/ 978011 h 1750154"/>
                  <a:gd name="connsiteX15" fmla="*/ 1844703 w 4345388"/>
                  <a:gd name="connsiteY15" fmla="*/ 950181 h 1750154"/>
                  <a:gd name="connsiteX16" fmla="*/ 1848679 w 4345388"/>
                  <a:gd name="connsiteY16" fmla="*/ 934279 h 1750154"/>
                  <a:gd name="connsiteX17" fmla="*/ 1856630 w 4345388"/>
                  <a:gd name="connsiteY17" fmla="*/ 918376 h 1750154"/>
                  <a:gd name="connsiteX18" fmla="*/ 1864581 w 4345388"/>
                  <a:gd name="connsiteY18" fmla="*/ 894522 h 1750154"/>
                  <a:gd name="connsiteX19" fmla="*/ 1876508 w 4345388"/>
                  <a:gd name="connsiteY19" fmla="*/ 870668 h 1750154"/>
                  <a:gd name="connsiteX20" fmla="*/ 1884460 w 4345388"/>
                  <a:gd name="connsiteY20" fmla="*/ 826936 h 1750154"/>
                  <a:gd name="connsiteX21" fmla="*/ 1900362 w 4345388"/>
                  <a:gd name="connsiteY21" fmla="*/ 775253 h 1750154"/>
                  <a:gd name="connsiteX22" fmla="*/ 1904338 w 4345388"/>
                  <a:gd name="connsiteY22" fmla="*/ 739472 h 1750154"/>
                  <a:gd name="connsiteX23" fmla="*/ 1916265 w 4345388"/>
                  <a:gd name="connsiteY23" fmla="*/ 608275 h 1750154"/>
                  <a:gd name="connsiteX24" fmla="*/ 1924216 w 4345388"/>
                  <a:gd name="connsiteY24" fmla="*/ 548640 h 1750154"/>
                  <a:gd name="connsiteX25" fmla="*/ 1940119 w 4345388"/>
                  <a:gd name="connsiteY25" fmla="*/ 492981 h 1750154"/>
                  <a:gd name="connsiteX26" fmla="*/ 1956021 w 4345388"/>
                  <a:gd name="connsiteY26" fmla="*/ 441298 h 1750154"/>
                  <a:gd name="connsiteX27" fmla="*/ 1959997 w 4345388"/>
                  <a:gd name="connsiteY27" fmla="*/ 417444 h 1750154"/>
                  <a:gd name="connsiteX28" fmla="*/ 1963973 w 4345388"/>
                  <a:gd name="connsiteY28" fmla="*/ 405517 h 1750154"/>
                  <a:gd name="connsiteX29" fmla="*/ 1967948 w 4345388"/>
                  <a:gd name="connsiteY29" fmla="*/ 357809 h 1750154"/>
                  <a:gd name="connsiteX30" fmla="*/ 1979875 w 4345388"/>
                  <a:gd name="connsiteY30" fmla="*/ 294199 h 1750154"/>
                  <a:gd name="connsiteX31" fmla="*/ 1987827 w 4345388"/>
                  <a:gd name="connsiteY31" fmla="*/ 214686 h 1750154"/>
                  <a:gd name="connsiteX32" fmla="*/ 1995778 w 4345388"/>
                  <a:gd name="connsiteY32" fmla="*/ 182880 h 1750154"/>
                  <a:gd name="connsiteX33" fmla="*/ 1999754 w 4345388"/>
                  <a:gd name="connsiteY33" fmla="*/ 163002 h 1750154"/>
                  <a:gd name="connsiteX34" fmla="*/ 2003729 w 4345388"/>
                  <a:gd name="connsiteY34" fmla="*/ 123246 h 1750154"/>
                  <a:gd name="connsiteX35" fmla="*/ 2015656 w 4345388"/>
                  <a:gd name="connsiteY35" fmla="*/ 79514 h 1750154"/>
                  <a:gd name="connsiteX36" fmla="*/ 2023607 w 4345388"/>
                  <a:gd name="connsiteY36" fmla="*/ 59635 h 1750154"/>
                  <a:gd name="connsiteX37" fmla="*/ 2055413 w 4345388"/>
                  <a:gd name="connsiteY37" fmla="*/ 3976 h 1750154"/>
                  <a:gd name="connsiteX38" fmla="*/ 2075291 w 4345388"/>
                  <a:gd name="connsiteY38" fmla="*/ 0 h 1750154"/>
                  <a:gd name="connsiteX39" fmla="*/ 2083242 w 4345388"/>
                  <a:gd name="connsiteY39" fmla="*/ 15903 h 1750154"/>
                  <a:gd name="connsiteX40" fmla="*/ 2087218 w 4345388"/>
                  <a:gd name="connsiteY40" fmla="*/ 31806 h 1750154"/>
                  <a:gd name="connsiteX41" fmla="*/ 2099145 w 4345388"/>
                  <a:gd name="connsiteY41" fmla="*/ 79514 h 1750154"/>
                  <a:gd name="connsiteX42" fmla="*/ 2103121 w 4345388"/>
                  <a:gd name="connsiteY42" fmla="*/ 123246 h 1750154"/>
                  <a:gd name="connsiteX43" fmla="*/ 2115047 w 4345388"/>
                  <a:gd name="connsiteY43" fmla="*/ 186856 h 1750154"/>
                  <a:gd name="connsiteX44" fmla="*/ 2119023 w 4345388"/>
                  <a:gd name="connsiteY44" fmla="*/ 198783 h 1750154"/>
                  <a:gd name="connsiteX45" fmla="*/ 2134926 w 4345388"/>
                  <a:gd name="connsiteY45" fmla="*/ 250467 h 1750154"/>
                  <a:gd name="connsiteX46" fmla="*/ 2138901 w 4345388"/>
                  <a:gd name="connsiteY46" fmla="*/ 262394 h 1750154"/>
                  <a:gd name="connsiteX47" fmla="*/ 2142877 w 4345388"/>
                  <a:gd name="connsiteY47" fmla="*/ 286247 h 1750154"/>
                  <a:gd name="connsiteX48" fmla="*/ 2146853 w 4345388"/>
                  <a:gd name="connsiteY48" fmla="*/ 318053 h 1750154"/>
                  <a:gd name="connsiteX49" fmla="*/ 2158780 w 4345388"/>
                  <a:gd name="connsiteY49" fmla="*/ 353834 h 1750154"/>
                  <a:gd name="connsiteX50" fmla="*/ 2170707 w 4345388"/>
                  <a:gd name="connsiteY50" fmla="*/ 377687 h 1750154"/>
                  <a:gd name="connsiteX51" fmla="*/ 2182634 w 4345388"/>
                  <a:gd name="connsiteY51" fmla="*/ 381663 h 1750154"/>
                  <a:gd name="connsiteX52" fmla="*/ 2274074 w 4345388"/>
                  <a:gd name="connsiteY52" fmla="*/ 377687 h 1750154"/>
                  <a:gd name="connsiteX53" fmla="*/ 2289976 w 4345388"/>
                  <a:gd name="connsiteY53" fmla="*/ 365760 h 1750154"/>
                  <a:gd name="connsiteX54" fmla="*/ 2313830 w 4345388"/>
                  <a:gd name="connsiteY54" fmla="*/ 345882 h 1750154"/>
                  <a:gd name="connsiteX55" fmla="*/ 2337684 w 4345388"/>
                  <a:gd name="connsiteY55" fmla="*/ 314077 h 1750154"/>
                  <a:gd name="connsiteX56" fmla="*/ 2345635 w 4345388"/>
                  <a:gd name="connsiteY56" fmla="*/ 290223 h 1750154"/>
                  <a:gd name="connsiteX57" fmla="*/ 2361538 w 4345388"/>
                  <a:gd name="connsiteY57" fmla="*/ 258418 h 1750154"/>
                  <a:gd name="connsiteX58" fmla="*/ 2365514 w 4345388"/>
                  <a:gd name="connsiteY58" fmla="*/ 242515 h 1750154"/>
                  <a:gd name="connsiteX59" fmla="*/ 2373465 w 4345388"/>
                  <a:gd name="connsiteY59" fmla="*/ 222637 h 1750154"/>
                  <a:gd name="connsiteX60" fmla="*/ 2377441 w 4345388"/>
                  <a:gd name="connsiteY60" fmla="*/ 210710 h 1750154"/>
                  <a:gd name="connsiteX61" fmla="*/ 2381416 w 4345388"/>
                  <a:gd name="connsiteY61" fmla="*/ 421420 h 1750154"/>
                  <a:gd name="connsiteX62" fmla="*/ 2385392 w 4345388"/>
                  <a:gd name="connsiteY62" fmla="*/ 441298 h 1750154"/>
                  <a:gd name="connsiteX63" fmla="*/ 2393343 w 4345388"/>
                  <a:gd name="connsiteY63" fmla="*/ 453225 h 1750154"/>
                  <a:gd name="connsiteX64" fmla="*/ 2413221 w 4345388"/>
                  <a:gd name="connsiteY64" fmla="*/ 489006 h 1750154"/>
                  <a:gd name="connsiteX65" fmla="*/ 2449002 w 4345388"/>
                  <a:gd name="connsiteY65" fmla="*/ 477079 h 1750154"/>
                  <a:gd name="connsiteX66" fmla="*/ 2468881 w 4345388"/>
                  <a:gd name="connsiteY66" fmla="*/ 457200 h 1750154"/>
                  <a:gd name="connsiteX67" fmla="*/ 2500686 w 4345388"/>
                  <a:gd name="connsiteY67" fmla="*/ 417444 h 1750154"/>
                  <a:gd name="connsiteX68" fmla="*/ 2512613 w 4345388"/>
                  <a:gd name="connsiteY68" fmla="*/ 405517 h 1750154"/>
                  <a:gd name="connsiteX69" fmla="*/ 2524540 w 4345388"/>
                  <a:gd name="connsiteY69" fmla="*/ 413468 h 1750154"/>
                  <a:gd name="connsiteX70" fmla="*/ 2532491 w 4345388"/>
                  <a:gd name="connsiteY70" fmla="*/ 437322 h 1750154"/>
                  <a:gd name="connsiteX71" fmla="*/ 2540442 w 4345388"/>
                  <a:gd name="connsiteY71" fmla="*/ 457200 h 1750154"/>
                  <a:gd name="connsiteX72" fmla="*/ 2544418 w 4345388"/>
                  <a:gd name="connsiteY72" fmla="*/ 477079 h 1750154"/>
                  <a:gd name="connsiteX73" fmla="*/ 2552369 w 4345388"/>
                  <a:gd name="connsiteY73" fmla="*/ 492981 h 1750154"/>
                  <a:gd name="connsiteX74" fmla="*/ 2560321 w 4345388"/>
                  <a:gd name="connsiteY74" fmla="*/ 512860 h 1750154"/>
                  <a:gd name="connsiteX75" fmla="*/ 2564296 w 4345388"/>
                  <a:gd name="connsiteY75" fmla="*/ 528762 h 1750154"/>
                  <a:gd name="connsiteX76" fmla="*/ 2576223 w 4345388"/>
                  <a:gd name="connsiteY76" fmla="*/ 544665 h 1750154"/>
                  <a:gd name="connsiteX77" fmla="*/ 2592126 w 4345388"/>
                  <a:gd name="connsiteY77" fmla="*/ 568519 h 1750154"/>
                  <a:gd name="connsiteX78" fmla="*/ 2604053 w 4345388"/>
                  <a:gd name="connsiteY78" fmla="*/ 588397 h 1750154"/>
                  <a:gd name="connsiteX79" fmla="*/ 2623931 w 4345388"/>
                  <a:gd name="connsiteY79" fmla="*/ 580446 h 1750154"/>
                  <a:gd name="connsiteX80" fmla="*/ 2643809 w 4345388"/>
                  <a:gd name="connsiteY80" fmla="*/ 552616 h 1750154"/>
                  <a:gd name="connsiteX81" fmla="*/ 2663687 w 4345388"/>
                  <a:gd name="connsiteY81" fmla="*/ 516835 h 1750154"/>
                  <a:gd name="connsiteX82" fmla="*/ 2679590 w 4345388"/>
                  <a:gd name="connsiteY82" fmla="*/ 481054 h 1750154"/>
                  <a:gd name="connsiteX83" fmla="*/ 2683566 w 4345388"/>
                  <a:gd name="connsiteY83" fmla="*/ 469127 h 1750154"/>
                  <a:gd name="connsiteX84" fmla="*/ 2691517 w 4345388"/>
                  <a:gd name="connsiteY84" fmla="*/ 457200 h 1750154"/>
                  <a:gd name="connsiteX85" fmla="*/ 2703444 w 4345388"/>
                  <a:gd name="connsiteY85" fmla="*/ 425395 h 1750154"/>
                  <a:gd name="connsiteX86" fmla="*/ 2711395 w 4345388"/>
                  <a:gd name="connsiteY86" fmla="*/ 409493 h 1750154"/>
                  <a:gd name="connsiteX87" fmla="*/ 2735249 w 4345388"/>
                  <a:gd name="connsiteY87" fmla="*/ 461176 h 1750154"/>
                  <a:gd name="connsiteX88" fmla="*/ 2755127 w 4345388"/>
                  <a:gd name="connsiteY88" fmla="*/ 504908 h 1750154"/>
                  <a:gd name="connsiteX89" fmla="*/ 2771030 w 4345388"/>
                  <a:gd name="connsiteY89" fmla="*/ 556592 h 1750154"/>
                  <a:gd name="connsiteX90" fmla="*/ 2775006 w 4345388"/>
                  <a:gd name="connsiteY90" fmla="*/ 572494 h 1750154"/>
                  <a:gd name="connsiteX91" fmla="*/ 2782957 w 4345388"/>
                  <a:gd name="connsiteY91" fmla="*/ 588397 h 1750154"/>
                  <a:gd name="connsiteX92" fmla="*/ 2802835 w 4345388"/>
                  <a:gd name="connsiteY92" fmla="*/ 624178 h 1750154"/>
                  <a:gd name="connsiteX93" fmla="*/ 2818738 w 4345388"/>
                  <a:gd name="connsiteY93" fmla="*/ 640080 h 1750154"/>
                  <a:gd name="connsiteX94" fmla="*/ 2830665 w 4345388"/>
                  <a:gd name="connsiteY94" fmla="*/ 663934 h 1750154"/>
                  <a:gd name="connsiteX95" fmla="*/ 2834641 w 4345388"/>
                  <a:gd name="connsiteY95" fmla="*/ 679837 h 1750154"/>
                  <a:gd name="connsiteX96" fmla="*/ 2846567 w 4345388"/>
                  <a:gd name="connsiteY96" fmla="*/ 695740 h 1750154"/>
                  <a:gd name="connsiteX97" fmla="*/ 2862470 w 4345388"/>
                  <a:gd name="connsiteY97" fmla="*/ 743447 h 1750154"/>
                  <a:gd name="connsiteX98" fmla="*/ 2866446 w 4345388"/>
                  <a:gd name="connsiteY98" fmla="*/ 759350 h 1750154"/>
                  <a:gd name="connsiteX99" fmla="*/ 2882348 w 4345388"/>
                  <a:gd name="connsiteY99" fmla="*/ 795131 h 1750154"/>
                  <a:gd name="connsiteX100" fmla="*/ 2886324 w 4345388"/>
                  <a:gd name="connsiteY100" fmla="*/ 811034 h 1750154"/>
                  <a:gd name="connsiteX101" fmla="*/ 2898251 w 4345388"/>
                  <a:gd name="connsiteY101" fmla="*/ 834887 h 1750154"/>
                  <a:gd name="connsiteX102" fmla="*/ 2910178 w 4345388"/>
                  <a:gd name="connsiteY102" fmla="*/ 826936 h 1750154"/>
                  <a:gd name="connsiteX103" fmla="*/ 2949934 w 4345388"/>
                  <a:gd name="connsiteY103" fmla="*/ 751399 h 1750154"/>
                  <a:gd name="connsiteX104" fmla="*/ 2957886 w 4345388"/>
                  <a:gd name="connsiteY104" fmla="*/ 703691 h 1750154"/>
                  <a:gd name="connsiteX105" fmla="*/ 2977764 w 4345388"/>
                  <a:gd name="connsiteY105" fmla="*/ 663934 h 1750154"/>
                  <a:gd name="connsiteX106" fmla="*/ 2981740 w 4345388"/>
                  <a:gd name="connsiteY106" fmla="*/ 620202 h 1750154"/>
                  <a:gd name="connsiteX107" fmla="*/ 3005594 w 4345388"/>
                  <a:gd name="connsiteY107" fmla="*/ 576470 h 1750154"/>
                  <a:gd name="connsiteX108" fmla="*/ 3025472 w 4345388"/>
                  <a:gd name="connsiteY108" fmla="*/ 500933 h 1750154"/>
                  <a:gd name="connsiteX109" fmla="*/ 3041374 w 4345388"/>
                  <a:gd name="connsiteY109" fmla="*/ 421420 h 1750154"/>
                  <a:gd name="connsiteX110" fmla="*/ 3049326 w 4345388"/>
                  <a:gd name="connsiteY110" fmla="*/ 405517 h 1750154"/>
                  <a:gd name="connsiteX111" fmla="*/ 3061253 w 4345388"/>
                  <a:gd name="connsiteY111" fmla="*/ 365760 h 1750154"/>
                  <a:gd name="connsiteX112" fmla="*/ 3085107 w 4345388"/>
                  <a:gd name="connsiteY112" fmla="*/ 310101 h 1750154"/>
                  <a:gd name="connsiteX113" fmla="*/ 3101009 w 4345388"/>
                  <a:gd name="connsiteY113" fmla="*/ 349858 h 1750154"/>
                  <a:gd name="connsiteX114" fmla="*/ 3104985 w 4345388"/>
                  <a:gd name="connsiteY114" fmla="*/ 373712 h 1750154"/>
                  <a:gd name="connsiteX115" fmla="*/ 3116912 w 4345388"/>
                  <a:gd name="connsiteY115" fmla="*/ 429371 h 1750154"/>
                  <a:gd name="connsiteX116" fmla="*/ 3136790 w 4345388"/>
                  <a:gd name="connsiteY116" fmla="*/ 489006 h 1750154"/>
                  <a:gd name="connsiteX117" fmla="*/ 3180522 w 4345388"/>
                  <a:gd name="connsiteY117" fmla="*/ 652007 h 1750154"/>
                  <a:gd name="connsiteX118" fmla="*/ 3196425 w 4345388"/>
                  <a:gd name="connsiteY118" fmla="*/ 703691 h 1750154"/>
                  <a:gd name="connsiteX119" fmla="*/ 3220279 w 4345388"/>
                  <a:gd name="connsiteY119" fmla="*/ 807058 h 1750154"/>
                  <a:gd name="connsiteX120" fmla="*/ 3248108 w 4345388"/>
                  <a:gd name="connsiteY120" fmla="*/ 898498 h 1750154"/>
                  <a:gd name="connsiteX121" fmla="*/ 3252084 w 4345388"/>
                  <a:gd name="connsiteY121" fmla="*/ 926327 h 1750154"/>
                  <a:gd name="connsiteX122" fmla="*/ 3267987 w 4345388"/>
                  <a:gd name="connsiteY122" fmla="*/ 966084 h 1750154"/>
                  <a:gd name="connsiteX123" fmla="*/ 3271962 w 4345388"/>
                  <a:gd name="connsiteY123" fmla="*/ 978011 h 1750154"/>
                  <a:gd name="connsiteX124" fmla="*/ 3283889 w 4345388"/>
                  <a:gd name="connsiteY124" fmla="*/ 981987 h 1750154"/>
                  <a:gd name="connsiteX125" fmla="*/ 3291841 w 4345388"/>
                  <a:gd name="connsiteY125" fmla="*/ 974035 h 1750154"/>
                  <a:gd name="connsiteX126" fmla="*/ 3307743 w 4345388"/>
                  <a:gd name="connsiteY126" fmla="*/ 942230 h 1750154"/>
                  <a:gd name="connsiteX127" fmla="*/ 3315694 w 4345388"/>
                  <a:gd name="connsiteY127" fmla="*/ 918376 h 1750154"/>
                  <a:gd name="connsiteX128" fmla="*/ 3335573 w 4345388"/>
                  <a:gd name="connsiteY128" fmla="*/ 950181 h 1750154"/>
                  <a:gd name="connsiteX129" fmla="*/ 3367378 w 4345388"/>
                  <a:gd name="connsiteY129" fmla="*/ 1021743 h 1750154"/>
                  <a:gd name="connsiteX130" fmla="*/ 3399183 w 4345388"/>
                  <a:gd name="connsiteY130" fmla="*/ 1077402 h 1750154"/>
                  <a:gd name="connsiteX131" fmla="*/ 3415086 w 4345388"/>
                  <a:gd name="connsiteY131" fmla="*/ 1073427 h 1750154"/>
                  <a:gd name="connsiteX132" fmla="*/ 3430988 w 4345388"/>
                  <a:gd name="connsiteY132" fmla="*/ 1045597 h 1750154"/>
                  <a:gd name="connsiteX133" fmla="*/ 3454842 w 4345388"/>
                  <a:gd name="connsiteY133" fmla="*/ 993914 h 1750154"/>
                  <a:gd name="connsiteX134" fmla="*/ 3478696 w 4345388"/>
                  <a:gd name="connsiteY134" fmla="*/ 942230 h 1750154"/>
                  <a:gd name="connsiteX135" fmla="*/ 3490623 w 4345388"/>
                  <a:gd name="connsiteY135" fmla="*/ 938254 h 1750154"/>
                  <a:gd name="connsiteX136" fmla="*/ 3522428 w 4345388"/>
                  <a:gd name="connsiteY136" fmla="*/ 981987 h 1750154"/>
                  <a:gd name="connsiteX137" fmla="*/ 3538331 w 4345388"/>
                  <a:gd name="connsiteY137" fmla="*/ 1001865 h 1750154"/>
                  <a:gd name="connsiteX138" fmla="*/ 3582063 w 4345388"/>
                  <a:gd name="connsiteY138" fmla="*/ 1085354 h 1750154"/>
                  <a:gd name="connsiteX139" fmla="*/ 3609893 w 4345388"/>
                  <a:gd name="connsiteY139" fmla="*/ 1137037 h 1750154"/>
                  <a:gd name="connsiteX140" fmla="*/ 3629771 w 4345388"/>
                  <a:gd name="connsiteY140" fmla="*/ 1184745 h 1750154"/>
                  <a:gd name="connsiteX141" fmla="*/ 3641698 w 4345388"/>
                  <a:gd name="connsiteY141" fmla="*/ 1200647 h 1750154"/>
                  <a:gd name="connsiteX142" fmla="*/ 3653625 w 4345388"/>
                  <a:gd name="connsiteY142" fmla="*/ 1228477 h 1750154"/>
                  <a:gd name="connsiteX143" fmla="*/ 3665552 w 4345388"/>
                  <a:gd name="connsiteY143" fmla="*/ 1216550 h 1750154"/>
                  <a:gd name="connsiteX144" fmla="*/ 3721211 w 4345388"/>
                  <a:gd name="connsiteY144" fmla="*/ 1045597 h 1750154"/>
                  <a:gd name="connsiteX145" fmla="*/ 3768919 w 4345388"/>
                  <a:gd name="connsiteY145" fmla="*/ 882595 h 1750154"/>
                  <a:gd name="connsiteX146" fmla="*/ 3776870 w 4345388"/>
                  <a:gd name="connsiteY146" fmla="*/ 830912 h 1750154"/>
                  <a:gd name="connsiteX147" fmla="*/ 3792773 w 4345388"/>
                  <a:gd name="connsiteY147" fmla="*/ 795131 h 1750154"/>
                  <a:gd name="connsiteX148" fmla="*/ 3800724 w 4345388"/>
                  <a:gd name="connsiteY148" fmla="*/ 771277 h 1750154"/>
                  <a:gd name="connsiteX149" fmla="*/ 3808675 w 4345388"/>
                  <a:gd name="connsiteY149" fmla="*/ 735496 h 1750154"/>
                  <a:gd name="connsiteX150" fmla="*/ 3824578 w 4345388"/>
                  <a:gd name="connsiteY150" fmla="*/ 711642 h 1750154"/>
                  <a:gd name="connsiteX151" fmla="*/ 3828554 w 4345388"/>
                  <a:gd name="connsiteY151" fmla="*/ 723569 h 1750154"/>
                  <a:gd name="connsiteX152" fmla="*/ 3836505 w 4345388"/>
                  <a:gd name="connsiteY152" fmla="*/ 735496 h 1750154"/>
                  <a:gd name="connsiteX153" fmla="*/ 3840481 w 4345388"/>
                  <a:gd name="connsiteY153" fmla="*/ 763326 h 1750154"/>
                  <a:gd name="connsiteX154" fmla="*/ 3884213 w 4345388"/>
                  <a:gd name="connsiteY154" fmla="*/ 926327 h 1750154"/>
                  <a:gd name="connsiteX155" fmla="*/ 3896140 w 4345388"/>
                  <a:gd name="connsiteY155" fmla="*/ 958133 h 1750154"/>
                  <a:gd name="connsiteX156" fmla="*/ 3904091 w 4345388"/>
                  <a:gd name="connsiteY156" fmla="*/ 997889 h 1750154"/>
                  <a:gd name="connsiteX157" fmla="*/ 3916018 w 4345388"/>
                  <a:gd name="connsiteY157" fmla="*/ 1049573 h 1750154"/>
                  <a:gd name="connsiteX158" fmla="*/ 3947823 w 4345388"/>
                  <a:gd name="connsiteY158" fmla="*/ 1152940 h 1750154"/>
                  <a:gd name="connsiteX159" fmla="*/ 3959750 w 4345388"/>
                  <a:gd name="connsiteY159" fmla="*/ 1172818 h 1750154"/>
                  <a:gd name="connsiteX160" fmla="*/ 3971677 w 4345388"/>
                  <a:gd name="connsiteY160" fmla="*/ 1220526 h 1750154"/>
                  <a:gd name="connsiteX161" fmla="*/ 3995531 w 4345388"/>
                  <a:gd name="connsiteY161" fmla="*/ 1327868 h 1750154"/>
                  <a:gd name="connsiteX162" fmla="*/ 4023361 w 4345388"/>
                  <a:gd name="connsiteY162" fmla="*/ 1363649 h 1750154"/>
                  <a:gd name="connsiteX163" fmla="*/ 4031312 w 4345388"/>
                  <a:gd name="connsiteY163" fmla="*/ 1375576 h 1750154"/>
                  <a:gd name="connsiteX164" fmla="*/ 4043239 w 4345388"/>
                  <a:gd name="connsiteY164" fmla="*/ 1399430 h 1750154"/>
                  <a:gd name="connsiteX165" fmla="*/ 4055166 w 4345388"/>
                  <a:gd name="connsiteY165" fmla="*/ 1403406 h 1750154"/>
                  <a:gd name="connsiteX166" fmla="*/ 4082995 w 4345388"/>
                  <a:gd name="connsiteY166" fmla="*/ 1411357 h 1750154"/>
                  <a:gd name="connsiteX167" fmla="*/ 4114801 w 4345388"/>
                  <a:gd name="connsiteY167" fmla="*/ 1415333 h 1750154"/>
                  <a:gd name="connsiteX168" fmla="*/ 4130703 w 4345388"/>
                  <a:gd name="connsiteY168" fmla="*/ 1419308 h 1750154"/>
                  <a:gd name="connsiteX169" fmla="*/ 4154557 w 4345388"/>
                  <a:gd name="connsiteY169" fmla="*/ 1411357 h 1750154"/>
                  <a:gd name="connsiteX170" fmla="*/ 4166484 w 4345388"/>
                  <a:gd name="connsiteY170" fmla="*/ 1399430 h 1750154"/>
                  <a:gd name="connsiteX171" fmla="*/ 4198289 w 4345388"/>
                  <a:gd name="connsiteY171" fmla="*/ 1347747 h 1750154"/>
                  <a:gd name="connsiteX172" fmla="*/ 4234070 w 4345388"/>
                  <a:gd name="connsiteY172" fmla="*/ 1351722 h 1750154"/>
                  <a:gd name="connsiteX173" fmla="*/ 4257924 w 4345388"/>
                  <a:gd name="connsiteY173" fmla="*/ 1371600 h 1750154"/>
                  <a:gd name="connsiteX174" fmla="*/ 4273827 w 4345388"/>
                  <a:gd name="connsiteY174" fmla="*/ 1383527 h 1750154"/>
                  <a:gd name="connsiteX175" fmla="*/ 4313583 w 4345388"/>
                  <a:gd name="connsiteY175" fmla="*/ 1419308 h 1750154"/>
                  <a:gd name="connsiteX176" fmla="*/ 4325510 w 4345388"/>
                  <a:gd name="connsiteY176" fmla="*/ 1439187 h 1750154"/>
                  <a:gd name="connsiteX177" fmla="*/ 4337437 w 4345388"/>
                  <a:gd name="connsiteY177" fmla="*/ 1467016 h 1750154"/>
                  <a:gd name="connsiteX178" fmla="*/ 4345388 w 4345388"/>
                  <a:gd name="connsiteY178" fmla="*/ 1486894 h 1750154"/>
                  <a:gd name="connsiteX0" fmla="*/ 0 w 4345388"/>
                  <a:gd name="connsiteY0" fmla="*/ 1741336 h 1748048"/>
                  <a:gd name="connsiteX1" fmla="*/ 1423284 w 4345388"/>
                  <a:gd name="connsiteY1" fmla="*/ 1745311 h 1748048"/>
                  <a:gd name="connsiteX2" fmla="*/ 1619181 w 4345388"/>
                  <a:gd name="connsiteY2" fmla="*/ 1741208 h 1748048"/>
                  <a:gd name="connsiteX3" fmla="*/ 1721458 w 4345388"/>
                  <a:gd name="connsiteY3" fmla="*/ 1692496 h 1748048"/>
                  <a:gd name="connsiteX4" fmla="*/ 1725434 w 4345388"/>
                  <a:gd name="connsiteY4" fmla="*/ 1510748 h 1748048"/>
                  <a:gd name="connsiteX5" fmla="*/ 1733385 w 4345388"/>
                  <a:gd name="connsiteY5" fmla="*/ 1439187 h 1748048"/>
                  <a:gd name="connsiteX6" fmla="*/ 1741336 w 4345388"/>
                  <a:gd name="connsiteY6" fmla="*/ 1407381 h 1748048"/>
                  <a:gd name="connsiteX7" fmla="*/ 1745312 w 4345388"/>
                  <a:gd name="connsiteY7" fmla="*/ 1284136 h 1748048"/>
                  <a:gd name="connsiteX8" fmla="*/ 1749287 w 4345388"/>
                  <a:gd name="connsiteY8" fmla="*/ 1264258 h 1748048"/>
                  <a:gd name="connsiteX9" fmla="*/ 1765190 w 4345388"/>
                  <a:gd name="connsiteY9" fmla="*/ 1204623 h 1748048"/>
                  <a:gd name="connsiteX10" fmla="*/ 1777117 w 4345388"/>
                  <a:gd name="connsiteY10" fmla="*/ 1164867 h 1748048"/>
                  <a:gd name="connsiteX11" fmla="*/ 1789044 w 4345388"/>
                  <a:gd name="connsiteY11" fmla="*/ 1109207 h 1748048"/>
                  <a:gd name="connsiteX12" fmla="*/ 1804947 w 4345388"/>
                  <a:gd name="connsiteY12" fmla="*/ 1041621 h 1748048"/>
                  <a:gd name="connsiteX13" fmla="*/ 1816874 w 4345388"/>
                  <a:gd name="connsiteY13" fmla="*/ 1009816 h 1748048"/>
                  <a:gd name="connsiteX14" fmla="*/ 1828801 w 4345388"/>
                  <a:gd name="connsiteY14" fmla="*/ 978011 h 1748048"/>
                  <a:gd name="connsiteX15" fmla="*/ 1844703 w 4345388"/>
                  <a:gd name="connsiteY15" fmla="*/ 950181 h 1748048"/>
                  <a:gd name="connsiteX16" fmla="*/ 1848679 w 4345388"/>
                  <a:gd name="connsiteY16" fmla="*/ 934279 h 1748048"/>
                  <a:gd name="connsiteX17" fmla="*/ 1856630 w 4345388"/>
                  <a:gd name="connsiteY17" fmla="*/ 918376 h 1748048"/>
                  <a:gd name="connsiteX18" fmla="*/ 1864581 w 4345388"/>
                  <a:gd name="connsiteY18" fmla="*/ 894522 h 1748048"/>
                  <a:gd name="connsiteX19" fmla="*/ 1876508 w 4345388"/>
                  <a:gd name="connsiteY19" fmla="*/ 870668 h 1748048"/>
                  <a:gd name="connsiteX20" fmla="*/ 1884460 w 4345388"/>
                  <a:gd name="connsiteY20" fmla="*/ 826936 h 1748048"/>
                  <a:gd name="connsiteX21" fmla="*/ 1900362 w 4345388"/>
                  <a:gd name="connsiteY21" fmla="*/ 775253 h 1748048"/>
                  <a:gd name="connsiteX22" fmla="*/ 1904338 w 4345388"/>
                  <a:gd name="connsiteY22" fmla="*/ 739472 h 1748048"/>
                  <a:gd name="connsiteX23" fmla="*/ 1916265 w 4345388"/>
                  <a:gd name="connsiteY23" fmla="*/ 608275 h 1748048"/>
                  <a:gd name="connsiteX24" fmla="*/ 1924216 w 4345388"/>
                  <a:gd name="connsiteY24" fmla="*/ 548640 h 1748048"/>
                  <a:gd name="connsiteX25" fmla="*/ 1940119 w 4345388"/>
                  <a:gd name="connsiteY25" fmla="*/ 492981 h 1748048"/>
                  <a:gd name="connsiteX26" fmla="*/ 1956021 w 4345388"/>
                  <a:gd name="connsiteY26" fmla="*/ 441298 h 1748048"/>
                  <a:gd name="connsiteX27" fmla="*/ 1959997 w 4345388"/>
                  <a:gd name="connsiteY27" fmla="*/ 417444 h 1748048"/>
                  <a:gd name="connsiteX28" fmla="*/ 1963973 w 4345388"/>
                  <a:gd name="connsiteY28" fmla="*/ 405517 h 1748048"/>
                  <a:gd name="connsiteX29" fmla="*/ 1967948 w 4345388"/>
                  <a:gd name="connsiteY29" fmla="*/ 357809 h 1748048"/>
                  <a:gd name="connsiteX30" fmla="*/ 1979875 w 4345388"/>
                  <a:gd name="connsiteY30" fmla="*/ 294199 h 1748048"/>
                  <a:gd name="connsiteX31" fmla="*/ 1987827 w 4345388"/>
                  <a:gd name="connsiteY31" fmla="*/ 214686 h 1748048"/>
                  <a:gd name="connsiteX32" fmla="*/ 1995778 w 4345388"/>
                  <a:gd name="connsiteY32" fmla="*/ 182880 h 1748048"/>
                  <a:gd name="connsiteX33" fmla="*/ 1999754 w 4345388"/>
                  <a:gd name="connsiteY33" fmla="*/ 163002 h 1748048"/>
                  <a:gd name="connsiteX34" fmla="*/ 2003729 w 4345388"/>
                  <a:gd name="connsiteY34" fmla="*/ 123246 h 1748048"/>
                  <a:gd name="connsiteX35" fmla="*/ 2015656 w 4345388"/>
                  <a:gd name="connsiteY35" fmla="*/ 79514 h 1748048"/>
                  <a:gd name="connsiteX36" fmla="*/ 2023607 w 4345388"/>
                  <a:gd name="connsiteY36" fmla="*/ 59635 h 1748048"/>
                  <a:gd name="connsiteX37" fmla="*/ 2055413 w 4345388"/>
                  <a:gd name="connsiteY37" fmla="*/ 3976 h 1748048"/>
                  <a:gd name="connsiteX38" fmla="*/ 2075291 w 4345388"/>
                  <a:gd name="connsiteY38" fmla="*/ 0 h 1748048"/>
                  <a:gd name="connsiteX39" fmla="*/ 2083242 w 4345388"/>
                  <a:gd name="connsiteY39" fmla="*/ 15903 h 1748048"/>
                  <a:gd name="connsiteX40" fmla="*/ 2087218 w 4345388"/>
                  <a:gd name="connsiteY40" fmla="*/ 31806 h 1748048"/>
                  <a:gd name="connsiteX41" fmla="*/ 2099145 w 4345388"/>
                  <a:gd name="connsiteY41" fmla="*/ 79514 h 1748048"/>
                  <a:gd name="connsiteX42" fmla="*/ 2103121 w 4345388"/>
                  <a:gd name="connsiteY42" fmla="*/ 123246 h 1748048"/>
                  <a:gd name="connsiteX43" fmla="*/ 2115047 w 4345388"/>
                  <a:gd name="connsiteY43" fmla="*/ 186856 h 1748048"/>
                  <a:gd name="connsiteX44" fmla="*/ 2119023 w 4345388"/>
                  <a:gd name="connsiteY44" fmla="*/ 198783 h 1748048"/>
                  <a:gd name="connsiteX45" fmla="*/ 2134926 w 4345388"/>
                  <a:gd name="connsiteY45" fmla="*/ 250467 h 1748048"/>
                  <a:gd name="connsiteX46" fmla="*/ 2138901 w 4345388"/>
                  <a:gd name="connsiteY46" fmla="*/ 262394 h 1748048"/>
                  <a:gd name="connsiteX47" fmla="*/ 2142877 w 4345388"/>
                  <a:gd name="connsiteY47" fmla="*/ 286247 h 1748048"/>
                  <a:gd name="connsiteX48" fmla="*/ 2146853 w 4345388"/>
                  <a:gd name="connsiteY48" fmla="*/ 318053 h 1748048"/>
                  <a:gd name="connsiteX49" fmla="*/ 2158780 w 4345388"/>
                  <a:gd name="connsiteY49" fmla="*/ 353834 h 1748048"/>
                  <a:gd name="connsiteX50" fmla="*/ 2170707 w 4345388"/>
                  <a:gd name="connsiteY50" fmla="*/ 377687 h 1748048"/>
                  <a:gd name="connsiteX51" fmla="*/ 2182634 w 4345388"/>
                  <a:gd name="connsiteY51" fmla="*/ 381663 h 1748048"/>
                  <a:gd name="connsiteX52" fmla="*/ 2274074 w 4345388"/>
                  <a:gd name="connsiteY52" fmla="*/ 377687 h 1748048"/>
                  <a:gd name="connsiteX53" fmla="*/ 2289976 w 4345388"/>
                  <a:gd name="connsiteY53" fmla="*/ 365760 h 1748048"/>
                  <a:gd name="connsiteX54" fmla="*/ 2313830 w 4345388"/>
                  <a:gd name="connsiteY54" fmla="*/ 345882 h 1748048"/>
                  <a:gd name="connsiteX55" fmla="*/ 2337684 w 4345388"/>
                  <a:gd name="connsiteY55" fmla="*/ 314077 h 1748048"/>
                  <a:gd name="connsiteX56" fmla="*/ 2345635 w 4345388"/>
                  <a:gd name="connsiteY56" fmla="*/ 290223 h 1748048"/>
                  <a:gd name="connsiteX57" fmla="*/ 2361538 w 4345388"/>
                  <a:gd name="connsiteY57" fmla="*/ 258418 h 1748048"/>
                  <a:gd name="connsiteX58" fmla="*/ 2365514 w 4345388"/>
                  <a:gd name="connsiteY58" fmla="*/ 242515 h 1748048"/>
                  <a:gd name="connsiteX59" fmla="*/ 2373465 w 4345388"/>
                  <a:gd name="connsiteY59" fmla="*/ 222637 h 1748048"/>
                  <a:gd name="connsiteX60" fmla="*/ 2377441 w 4345388"/>
                  <a:gd name="connsiteY60" fmla="*/ 210710 h 1748048"/>
                  <a:gd name="connsiteX61" fmla="*/ 2381416 w 4345388"/>
                  <a:gd name="connsiteY61" fmla="*/ 421420 h 1748048"/>
                  <a:gd name="connsiteX62" fmla="*/ 2385392 w 4345388"/>
                  <a:gd name="connsiteY62" fmla="*/ 441298 h 1748048"/>
                  <a:gd name="connsiteX63" fmla="*/ 2393343 w 4345388"/>
                  <a:gd name="connsiteY63" fmla="*/ 453225 h 1748048"/>
                  <a:gd name="connsiteX64" fmla="*/ 2413221 w 4345388"/>
                  <a:gd name="connsiteY64" fmla="*/ 489006 h 1748048"/>
                  <a:gd name="connsiteX65" fmla="*/ 2449002 w 4345388"/>
                  <a:gd name="connsiteY65" fmla="*/ 477079 h 1748048"/>
                  <a:gd name="connsiteX66" fmla="*/ 2468881 w 4345388"/>
                  <a:gd name="connsiteY66" fmla="*/ 457200 h 1748048"/>
                  <a:gd name="connsiteX67" fmla="*/ 2500686 w 4345388"/>
                  <a:gd name="connsiteY67" fmla="*/ 417444 h 1748048"/>
                  <a:gd name="connsiteX68" fmla="*/ 2512613 w 4345388"/>
                  <a:gd name="connsiteY68" fmla="*/ 405517 h 1748048"/>
                  <a:gd name="connsiteX69" fmla="*/ 2524540 w 4345388"/>
                  <a:gd name="connsiteY69" fmla="*/ 413468 h 1748048"/>
                  <a:gd name="connsiteX70" fmla="*/ 2532491 w 4345388"/>
                  <a:gd name="connsiteY70" fmla="*/ 437322 h 1748048"/>
                  <a:gd name="connsiteX71" fmla="*/ 2540442 w 4345388"/>
                  <a:gd name="connsiteY71" fmla="*/ 457200 h 1748048"/>
                  <a:gd name="connsiteX72" fmla="*/ 2544418 w 4345388"/>
                  <a:gd name="connsiteY72" fmla="*/ 477079 h 1748048"/>
                  <a:gd name="connsiteX73" fmla="*/ 2552369 w 4345388"/>
                  <a:gd name="connsiteY73" fmla="*/ 492981 h 1748048"/>
                  <a:gd name="connsiteX74" fmla="*/ 2560321 w 4345388"/>
                  <a:gd name="connsiteY74" fmla="*/ 512860 h 1748048"/>
                  <a:gd name="connsiteX75" fmla="*/ 2564296 w 4345388"/>
                  <a:gd name="connsiteY75" fmla="*/ 528762 h 1748048"/>
                  <a:gd name="connsiteX76" fmla="*/ 2576223 w 4345388"/>
                  <a:gd name="connsiteY76" fmla="*/ 544665 h 1748048"/>
                  <a:gd name="connsiteX77" fmla="*/ 2592126 w 4345388"/>
                  <a:gd name="connsiteY77" fmla="*/ 568519 h 1748048"/>
                  <a:gd name="connsiteX78" fmla="*/ 2604053 w 4345388"/>
                  <a:gd name="connsiteY78" fmla="*/ 588397 h 1748048"/>
                  <a:gd name="connsiteX79" fmla="*/ 2623931 w 4345388"/>
                  <a:gd name="connsiteY79" fmla="*/ 580446 h 1748048"/>
                  <a:gd name="connsiteX80" fmla="*/ 2643809 w 4345388"/>
                  <a:gd name="connsiteY80" fmla="*/ 552616 h 1748048"/>
                  <a:gd name="connsiteX81" fmla="*/ 2663687 w 4345388"/>
                  <a:gd name="connsiteY81" fmla="*/ 516835 h 1748048"/>
                  <a:gd name="connsiteX82" fmla="*/ 2679590 w 4345388"/>
                  <a:gd name="connsiteY82" fmla="*/ 481054 h 1748048"/>
                  <a:gd name="connsiteX83" fmla="*/ 2683566 w 4345388"/>
                  <a:gd name="connsiteY83" fmla="*/ 469127 h 1748048"/>
                  <a:gd name="connsiteX84" fmla="*/ 2691517 w 4345388"/>
                  <a:gd name="connsiteY84" fmla="*/ 457200 h 1748048"/>
                  <a:gd name="connsiteX85" fmla="*/ 2703444 w 4345388"/>
                  <a:gd name="connsiteY85" fmla="*/ 425395 h 1748048"/>
                  <a:gd name="connsiteX86" fmla="*/ 2711395 w 4345388"/>
                  <a:gd name="connsiteY86" fmla="*/ 409493 h 1748048"/>
                  <a:gd name="connsiteX87" fmla="*/ 2735249 w 4345388"/>
                  <a:gd name="connsiteY87" fmla="*/ 461176 h 1748048"/>
                  <a:gd name="connsiteX88" fmla="*/ 2755127 w 4345388"/>
                  <a:gd name="connsiteY88" fmla="*/ 504908 h 1748048"/>
                  <a:gd name="connsiteX89" fmla="*/ 2771030 w 4345388"/>
                  <a:gd name="connsiteY89" fmla="*/ 556592 h 1748048"/>
                  <a:gd name="connsiteX90" fmla="*/ 2775006 w 4345388"/>
                  <a:gd name="connsiteY90" fmla="*/ 572494 h 1748048"/>
                  <a:gd name="connsiteX91" fmla="*/ 2782957 w 4345388"/>
                  <a:gd name="connsiteY91" fmla="*/ 588397 h 1748048"/>
                  <a:gd name="connsiteX92" fmla="*/ 2802835 w 4345388"/>
                  <a:gd name="connsiteY92" fmla="*/ 624178 h 1748048"/>
                  <a:gd name="connsiteX93" fmla="*/ 2818738 w 4345388"/>
                  <a:gd name="connsiteY93" fmla="*/ 640080 h 1748048"/>
                  <a:gd name="connsiteX94" fmla="*/ 2830665 w 4345388"/>
                  <a:gd name="connsiteY94" fmla="*/ 663934 h 1748048"/>
                  <a:gd name="connsiteX95" fmla="*/ 2834641 w 4345388"/>
                  <a:gd name="connsiteY95" fmla="*/ 679837 h 1748048"/>
                  <a:gd name="connsiteX96" fmla="*/ 2846567 w 4345388"/>
                  <a:gd name="connsiteY96" fmla="*/ 695740 h 1748048"/>
                  <a:gd name="connsiteX97" fmla="*/ 2862470 w 4345388"/>
                  <a:gd name="connsiteY97" fmla="*/ 743447 h 1748048"/>
                  <a:gd name="connsiteX98" fmla="*/ 2866446 w 4345388"/>
                  <a:gd name="connsiteY98" fmla="*/ 759350 h 1748048"/>
                  <a:gd name="connsiteX99" fmla="*/ 2882348 w 4345388"/>
                  <a:gd name="connsiteY99" fmla="*/ 795131 h 1748048"/>
                  <a:gd name="connsiteX100" fmla="*/ 2886324 w 4345388"/>
                  <a:gd name="connsiteY100" fmla="*/ 811034 h 1748048"/>
                  <a:gd name="connsiteX101" fmla="*/ 2898251 w 4345388"/>
                  <a:gd name="connsiteY101" fmla="*/ 834887 h 1748048"/>
                  <a:gd name="connsiteX102" fmla="*/ 2910178 w 4345388"/>
                  <a:gd name="connsiteY102" fmla="*/ 826936 h 1748048"/>
                  <a:gd name="connsiteX103" fmla="*/ 2949934 w 4345388"/>
                  <a:gd name="connsiteY103" fmla="*/ 751399 h 1748048"/>
                  <a:gd name="connsiteX104" fmla="*/ 2957886 w 4345388"/>
                  <a:gd name="connsiteY104" fmla="*/ 703691 h 1748048"/>
                  <a:gd name="connsiteX105" fmla="*/ 2977764 w 4345388"/>
                  <a:gd name="connsiteY105" fmla="*/ 663934 h 1748048"/>
                  <a:gd name="connsiteX106" fmla="*/ 2981740 w 4345388"/>
                  <a:gd name="connsiteY106" fmla="*/ 620202 h 1748048"/>
                  <a:gd name="connsiteX107" fmla="*/ 3005594 w 4345388"/>
                  <a:gd name="connsiteY107" fmla="*/ 576470 h 1748048"/>
                  <a:gd name="connsiteX108" fmla="*/ 3025472 w 4345388"/>
                  <a:gd name="connsiteY108" fmla="*/ 500933 h 1748048"/>
                  <a:gd name="connsiteX109" fmla="*/ 3041374 w 4345388"/>
                  <a:gd name="connsiteY109" fmla="*/ 421420 h 1748048"/>
                  <a:gd name="connsiteX110" fmla="*/ 3049326 w 4345388"/>
                  <a:gd name="connsiteY110" fmla="*/ 405517 h 1748048"/>
                  <a:gd name="connsiteX111" fmla="*/ 3061253 w 4345388"/>
                  <a:gd name="connsiteY111" fmla="*/ 365760 h 1748048"/>
                  <a:gd name="connsiteX112" fmla="*/ 3085107 w 4345388"/>
                  <a:gd name="connsiteY112" fmla="*/ 310101 h 1748048"/>
                  <a:gd name="connsiteX113" fmla="*/ 3101009 w 4345388"/>
                  <a:gd name="connsiteY113" fmla="*/ 349858 h 1748048"/>
                  <a:gd name="connsiteX114" fmla="*/ 3104985 w 4345388"/>
                  <a:gd name="connsiteY114" fmla="*/ 373712 h 1748048"/>
                  <a:gd name="connsiteX115" fmla="*/ 3116912 w 4345388"/>
                  <a:gd name="connsiteY115" fmla="*/ 429371 h 1748048"/>
                  <a:gd name="connsiteX116" fmla="*/ 3136790 w 4345388"/>
                  <a:gd name="connsiteY116" fmla="*/ 489006 h 1748048"/>
                  <a:gd name="connsiteX117" fmla="*/ 3180522 w 4345388"/>
                  <a:gd name="connsiteY117" fmla="*/ 652007 h 1748048"/>
                  <a:gd name="connsiteX118" fmla="*/ 3196425 w 4345388"/>
                  <a:gd name="connsiteY118" fmla="*/ 703691 h 1748048"/>
                  <a:gd name="connsiteX119" fmla="*/ 3220279 w 4345388"/>
                  <a:gd name="connsiteY119" fmla="*/ 807058 h 1748048"/>
                  <a:gd name="connsiteX120" fmla="*/ 3248108 w 4345388"/>
                  <a:gd name="connsiteY120" fmla="*/ 898498 h 1748048"/>
                  <a:gd name="connsiteX121" fmla="*/ 3252084 w 4345388"/>
                  <a:gd name="connsiteY121" fmla="*/ 926327 h 1748048"/>
                  <a:gd name="connsiteX122" fmla="*/ 3267987 w 4345388"/>
                  <a:gd name="connsiteY122" fmla="*/ 966084 h 1748048"/>
                  <a:gd name="connsiteX123" fmla="*/ 3271962 w 4345388"/>
                  <a:gd name="connsiteY123" fmla="*/ 978011 h 1748048"/>
                  <a:gd name="connsiteX124" fmla="*/ 3283889 w 4345388"/>
                  <a:gd name="connsiteY124" fmla="*/ 981987 h 1748048"/>
                  <a:gd name="connsiteX125" fmla="*/ 3291841 w 4345388"/>
                  <a:gd name="connsiteY125" fmla="*/ 974035 h 1748048"/>
                  <a:gd name="connsiteX126" fmla="*/ 3307743 w 4345388"/>
                  <a:gd name="connsiteY126" fmla="*/ 942230 h 1748048"/>
                  <a:gd name="connsiteX127" fmla="*/ 3315694 w 4345388"/>
                  <a:gd name="connsiteY127" fmla="*/ 918376 h 1748048"/>
                  <a:gd name="connsiteX128" fmla="*/ 3335573 w 4345388"/>
                  <a:gd name="connsiteY128" fmla="*/ 950181 h 1748048"/>
                  <a:gd name="connsiteX129" fmla="*/ 3367378 w 4345388"/>
                  <a:gd name="connsiteY129" fmla="*/ 1021743 h 1748048"/>
                  <a:gd name="connsiteX130" fmla="*/ 3399183 w 4345388"/>
                  <a:gd name="connsiteY130" fmla="*/ 1077402 h 1748048"/>
                  <a:gd name="connsiteX131" fmla="*/ 3415086 w 4345388"/>
                  <a:gd name="connsiteY131" fmla="*/ 1073427 h 1748048"/>
                  <a:gd name="connsiteX132" fmla="*/ 3430988 w 4345388"/>
                  <a:gd name="connsiteY132" fmla="*/ 1045597 h 1748048"/>
                  <a:gd name="connsiteX133" fmla="*/ 3454842 w 4345388"/>
                  <a:gd name="connsiteY133" fmla="*/ 993914 h 1748048"/>
                  <a:gd name="connsiteX134" fmla="*/ 3478696 w 4345388"/>
                  <a:gd name="connsiteY134" fmla="*/ 942230 h 1748048"/>
                  <a:gd name="connsiteX135" fmla="*/ 3490623 w 4345388"/>
                  <a:gd name="connsiteY135" fmla="*/ 938254 h 1748048"/>
                  <a:gd name="connsiteX136" fmla="*/ 3522428 w 4345388"/>
                  <a:gd name="connsiteY136" fmla="*/ 981987 h 1748048"/>
                  <a:gd name="connsiteX137" fmla="*/ 3538331 w 4345388"/>
                  <a:gd name="connsiteY137" fmla="*/ 1001865 h 1748048"/>
                  <a:gd name="connsiteX138" fmla="*/ 3582063 w 4345388"/>
                  <a:gd name="connsiteY138" fmla="*/ 1085354 h 1748048"/>
                  <a:gd name="connsiteX139" fmla="*/ 3609893 w 4345388"/>
                  <a:gd name="connsiteY139" fmla="*/ 1137037 h 1748048"/>
                  <a:gd name="connsiteX140" fmla="*/ 3629771 w 4345388"/>
                  <a:gd name="connsiteY140" fmla="*/ 1184745 h 1748048"/>
                  <a:gd name="connsiteX141" fmla="*/ 3641698 w 4345388"/>
                  <a:gd name="connsiteY141" fmla="*/ 1200647 h 1748048"/>
                  <a:gd name="connsiteX142" fmla="*/ 3653625 w 4345388"/>
                  <a:gd name="connsiteY142" fmla="*/ 1228477 h 1748048"/>
                  <a:gd name="connsiteX143" fmla="*/ 3665552 w 4345388"/>
                  <a:gd name="connsiteY143" fmla="*/ 1216550 h 1748048"/>
                  <a:gd name="connsiteX144" fmla="*/ 3721211 w 4345388"/>
                  <a:gd name="connsiteY144" fmla="*/ 1045597 h 1748048"/>
                  <a:gd name="connsiteX145" fmla="*/ 3768919 w 4345388"/>
                  <a:gd name="connsiteY145" fmla="*/ 882595 h 1748048"/>
                  <a:gd name="connsiteX146" fmla="*/ 3776870 w 4345388"/>
                  <a:gd name="connsiteY146" fmla="*/ 830912 h 1748048"/>
                  <a:gd name="connsiteX147" fmla="*/ 3792773 w 4345388"/>
                  <a:gd name="connsiteY147" fmla="*/ 795131 h 1748048"/>
                  <a:gd name="connsiteX148" fmla="*/ 3800724 w 4345388"/>
                  <a:gd name="connsiteY148" fmla="*/ 771277 h 1748048"/>
                  <a:gd name="connsiteX149" fmla="*/ 3808675 w 4345388"/>
                  <a:gd name="connsiteY149" fmla="*/ 735496 h 1748048"/>
                  <a:gd name="connsiteX150" fmla="*/ 3824578 w 4345388"/>
                  <a:gd name="connsiteY150" fmla="*/ 711642 h 1748048"/>
                  <a:gd name="connsiteX151" fmla="*/ 3828554 w 4345388"/>
                  <a:gd name="connsiteY151" fmla="*/ 723569 h 1748048"/>
                  <a:gd name="connsiteX152" fmla="*/ 3836505 w 4345388"/>
                  <a:gd name="connsiteY152" fmla="*/ 735496 h 1748048"/>
                  <a:gd name="connsiteX153" fmla="*/ 3840481 w 4345388"/>
                  <a:gd name="connsiteY153" fmla="*/ 763326 h 1748048"/>
                  <a:gd name="connsiteX154" fmla="*/ 3884213 w 4345388"/>
                  <a:gd name="connsiteY154" fmla="*/ 926327 h 1748048"/>
                  <a:gd name="connsiteX155" fmla="*/ 3896140 w 4345388"/>
                  <a:gd name="connsiteY155" fmla="*/ 958133 h 1748048"/>
                  <a:gd name="connsiteX156" fmla="*/ 3904091 w 4345388"/>
                  <a:gd name="connsiteY156" fmla="*/ 997889 h 1748048"/>
                  <a:gd name="connsiteX157" fmla="*/ 3916018 w 4345388"/>
                  <a:gd name="connsiteY157" fmla="*/ 1049573 h 1748048"/>
                  <a:gd name="connsiteX158" fmla="*/ 3947823 w 4345388"/>
                  <a:gd name="connsiteY158" fmla="*/ 1152940 h 1748048"/>
                  <a:gd name="connsiteX159" fmla="*/ 3959750 w 4345388"/>
                  <a:gd name="connsiteY159" fmla="*/ 1172818 h 1748048"/>
                  <a:gd name="connsiteX160" fmla="*/ 3971677 w 4345388"/>
                  <a:gd name="connsiteY160" fmla="*/ 1220526 h 1748048"/>
                  <a:gd name="connsiteX161" fmla="*/ 3995531 w 4345388"/>
                  <a:gd name="connsiteY161" fmla="*/ 1327868 h 1748048"/>
                  <a:gd name="connsiteX162" fmla="*/ 4023361 w 4345388"/>
                  <a:gd name="connsiteY162" fmla="*/ 1363649 h 1748048"/>
                  <a:gd name="connsiteX163" fmla="*/ 4031312 w 4345388"/>
                  <a:gd name="connsiteY163" fmla="*/ 1375576 h 1748048"/>
                  <a:gd name="connsiteX164" fmla="*/ 4043239 w 4345388"/>
                  <a:gd name="connsiteY164" fmla="*/ 1399430 h 1748048"/>
                  <a:gd name="connsiteX165" fmla="*/ 4055166 w 4345388"/>
                  <a:gd name="connsiteY165" fmla="*/ 1403406 h 1748048"/>
                  <a:gd name="connsiteX166" fmla="*/ 4082995 w 4345388"/>
                  <a:gd name="connsiteY166" fmla="*/ 1411357 h 1748048"/>
                  <a:gd name="connsiteX167" fmla="*/ 4114801 w 4345388"/>
                  <a:gd name="connsiteY167" fmla="*/ 1415333 h 1748048"/>
                  <a:gd name="connsiteX168" fmla="*/ 4130703 w 4345388"/>
                  <a:gd name="connsiteY168" fmla="*/ 1419308 h 1748048"/>
                  <a:gd name="connsiteX169" fmla="*/ 4154557 w 4345388"/>
                  <a:gd name="connsiteY169" fmla="*/ 1411357 h 1748048"/>
                  <a:gd name="connsiteX170" fmla="*/ 4166484 w 4345388"/>
                  <a:gd name="connsiteY170" fmla="*/ 1399430 h 1748048"/>
                  <a:gd name="connsiteX171" fmla="*/ 4198289 w 4345388"/>
                  <a:gd name="connsiteY171" fmla="*/ 1347747 h 1748048"/>
                  <a:gd name="connsiteX172" fmla="*/ 4234070 w 4345388"/>
                  <a:gd name="connsiteY172" fmla="*/ 1351722 h 1748048"/>
                  <a:gd name="connsiteX173" fmla="*/ 4257924 w 4345388"/>
                  <a:gd name="connsiteY173" fmla="*/ 1371600 h 1748048"/>
                  <a:gd name="connsiteX174" fmla="*/ 4273827 w 4345388"/>
                  <a:gd name="connsiteY174" fmla="*/ 1383527 h 1748048"/>
                  <a:gd name="connsiteX175" fmla="*/ 4313583 w 4345388"/>
                  <a:gd name="connsiteY175" fmla="*/ 1419308 h 1748048"/>
                  <a:gd name="connsiteX176" fmla="*/ 4325510 w 4345388"/>
                  <a:gd name="connsiteY176" fmla="*/ 1439187 h 1748048"/>
                  <a:gd name="connsiteX177" fmla="*/ 4337437 w 4345388"/>
                  <a:gd name="connsiteY177" fmla="*/ 1467016 h 1748048"/>
                  <a:gd name="connsiteX178" fmla="*/ 4345388 w 4345388"/>
                  <a:gd name="connsiteY178" fmla="*/ 1486894 h 1748048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25434 w 4345388"/>
                  <a:gd name="connsiteY4" fmla="*/ 1510748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13206 h 1745656"/>
                  <a:gd name="connsiteX5" fmla="*/ 1733385 w 4345388"/>
                  <a:gd name="connsiteY5" fmla="*/ 1439187 h 1745656"/>
                  <a:gd name="connsiteX6" fmla="*/ 1741336 w 4345388"/>
                  <a:gd name="connsiteY6" fmla="*/ 1407381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13206 h 1745656"/>
                  <a:gd name="connsiteX5" fmla="*/ 1733385 w 4345388"/>
                  <a:gd name="connsiteY5" fmla="*/ 1439187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33385 w 4345388"/>
                  <a:gd name="connsiteY5" fmla="*/ 1439187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5916 w 4345388"/>
                  <a:gd name="connsiteY6" fmla="*/ 1365594 h 1745656"/>
                  <a:gd name="connsiteX7" fmla="*/ 1745312 w 4345388"/>
                  <a:gd name="connsiteY7" fmla="*/ 1284136 h 1745656"/>
                  <a:gd name="connsiteX8" fmla="*/ 1749287 w 4345388"/>
                  <a:gd name="connsiteY8" fmla="*/ 1264258 h 1745656"/>
                  <a:gd name="connsiteX9" fmla="*/ 1765190 w 4345388"/>
                  <a:gd name="connsiteY9" fmla="*/ 1204623 h 1745656"/>
                  <a:gd name="connsiteX10" fmla="*/ 1777117 w 4345388"/>
                  <a:gd name="connsiteY10" fmla="*/ 1164867 h 1745656"/>
                  <a:gd name="connsiteX11" fmla="*/ 1789044 w 4345388"/>
                  <a:gd name="connsiteY11" fmla="*/ 1109207 h 1745656"/>
                  <a:gd name="connsiteX12" fmla="*/ 1804947 w 4345388"/>
                  <a:gd name="connsiteY12" fmla="*/ 1041621 h 1745656"/>
                  <a:gd name="connsiteX13" fmla="*/ 1816874 w 4345388"/>
                  <a:gd name="connsiteY13" fmla="*/ 1009816 h 1745656"/>
                  <a:gd name="connsiteX14" fmla="*/ 1828801 w 4345388"/>
                  <a:gd name="connsiteY14" fmla="*/ 978011 h 1745656"/>
                  <a:gd name="connsiteX15" fmla="*/ 1844703 w 4345388"/>
                  <a:gd name="connsiteY15" fmla="*/ 950181 h 1745656"/>
                  <a:gd name="connsiteX16" fmla="*/ 1848679 w 4345388"/>
                  <a:gd name="connsiteY16" fmla="*/ 934279 h 1745656"/>
                  <a:gd name="connsiteX17" fmla="*/ 1856630 w 4345388"/>
                  <a:gd name="connsiteY17" fmla="*/ 918376 h 1745656"/>
                  <a:gd name="connsiteX18" fmla="*/ 1864581 w 4345388"/>
                  <a:gd name="connsiteY18" fmla="*/ 894522 h 1745656"/>
                  <a:gd name="connsiteX19" fmla="*/ 1876508 w 4345388"/>
                  <a:gd name="connsiteY19" fmla="*/ 870668 h 1745656"/>
                  <a:gd name="connsiteX20" fmla="*/ 1884460 w 4345388"/>
                  <a:gd name="connsiteY20" fmla="*/ 826936 h 1745656"/>
                  <a:gd name="connsiteX21" fmla="*/ 1900362 w 4345388"/>
                  <a:gd name="connsiteY21" fmla="*/ 775253 h 1745656"/>
                  <a:gd name="connsiteX22" fmla="*/ 1904338 w 4345388"/>
                  <a:gd name="connsiteY22" fmla="*/ 739472 h 1745656"/>
                  <a:gd name="connsiteX23" fmla="*/ 1916265 w 4345388"/>
                  <a:gd name="connsiteY23" fmla="*/ 608275 h 1745656"/>
                  <a:gd name="connsiteX24" fmla="*/ 1924216 w 4345388"/>
                  <a:gd name="connsiteY24" fmla="*/ 548640 h 1745656"/>
                  <a:gd name="connsiteX25" fmla="*/ 1940119 w 4345388"/>
                  <a:gd name="connsiteY25" fmla="*/ 492981 h 1745656"/>
                  <a:gd name="connsiteX26" fmla="*/ 1956021 w 4345388"/>
                  <a:gd name="connsiteY26" fmla="*/ 441298 h 1745656"/>
                  <a:gd name="connsiteX27" fmla="*/ 1959997 w 4345388"/>
                  <a:gd name="connsiteY27" fmla="*/ 417444 h 1745656"/>
                  <a:gd name="connsiteX28" fmla="*/ 1963973 w 4345388"/>
                  <a:gd name="connsiteY28" fmla="*/ 405517 h 1745656"/>
                  <a:gd name="connsiteX29" fmla="*/ 1967948 w 4345388"/>
                  <a:gd name="connsiteY29" fmla="*/ 357809 h 1745656"/>
                  <a:gd name="connsiteX30" fmla="*/ 1979875 w 4345388"/>
                  <a:gd name="connsiteY30" fmla="*/ 294199 h 1745656"/>
                  <a:gd name="connsiteX31" fmla="*/ 1987827 w 4345388"/>
                  <a:gd name="connsiteY31" fmla="*/ 214686 h 1745656"/>
                  <a:gd name="connsiteX32" fmla="*/ 1995778 w 4345388"/>
                  <a:gd name="connsiteY32" fmla="*/ 182880 h 1745656"/>
                  <a:gd name="connsiteX33" fmla="*/ 1999754 w 4345388"/>
                  <a:gd name="connsiteY33" fmla="*/ 163002 h 1745656"/>
                  <a:gd name="connsiteX34" fmla="*/ 2003729 w 4345388"/>
                  <a:gd name="connsiteY34" fmla="*/ 123246 h 1745656"/>
                  <a:gd name="connsiteX35" fmla="*/ 2015656 w 4345388"/>
                  <a:gd name="connsiteY35" fmla="*/ 79514 h 1745656"/>
                  <a:gd name="connsiteX36" fmla="*/ 2023607 w 4345388"/>
                  <a:gd name="connsiteY36" fmla="*/ 59635 h 1745656"/>
                  <a:gd name="connsiteX37" fmla="*/ 2055413 w 4345388"/>
                  <a:gd name="connsiteY37" fmla="*/ 3976 h 1745656"/>
                  <a:gd name="connsiteX38" fmla="*/ 2075291 w 4345388"/>
                  <a:gd name="connsiteY38" fmla="*/ 0 h 1745656"/>
                  <a:gd name="connsiteX39" fmla="*/ 2083242 w 4345388"/>
                  <a:gd name="connsiteY39" fmla="*/ 15903 h 1745656"/>
                  <a:gd name="connsiteX40" fmla="*/ 2087218 w 4345388"/>
                  <a:gd name="connsiteY40" fmla="*/ 31806 h 1745656"/>
                  <a:gd name="connsiteX41" fmla="*/ 2099145 w 4345388"/>
                  <a:gd name="connsiteY41" fmla="*/ 79514 h 1745656"/>
                  <a:gd name="connsiteX42" fmla="*/ 2103121 w 4345388"/>
                  <a:gd name="connsiteY42" fmla="*/ 123246 h 1745656"/>
                  <a:gd name="connsiteX43" fmla="*/ 2115047 w 4345388"/>
                  <a:gd name="connsiteY43" fmla="*/ 186856 h 1745656"/>
                  <a:gd name="connsiteX44" fmla="*/ 2119023 w 4345388"/>
                  <a:gd name="connsiteY44" fmla="*/ 198783 h 1745656"/>
                  <a:gd name="connsiteX45" fmla="*/ 2134926 w 4345388"/>
                  <a:gd name="connsiteY45" fmla="*/ 250467 h 1745656"/>
                  <a:gd name="connsiteX46" fmla="*/ 2138901 w 4345388"/>
                  <a:gd name="connsiteY46" fmla="*/ 262394 h 1745656"/>
                  <a:gd name="connsiteX47" fmla="*/ 2142877 w 4345388"/>
                  <a:gd name="connsiteY47" fmla="*/ 286247 h 1745656"/>
                  <a:gd name="connsiteX48" fmla="*/ 2146853 w 4345388"/>
                  <a:gd name="connsiteY48" fmla="*/ 318053 h 1745656"/>
                  <a:gd name="connsiteX49" fmla="*/ 2158780 w 4345388"/>
                  <a:gd name="connsiteY49" fmla="*/ 353834 h 1745656"/>
                  <a:gd name="connsiteX50" fmla="*/ 2170707 w 4345388"/>
                  <a:gd name="connsiteY50" fmla="*/ 377687 h 1745656"/>
                  <a:gd name="connsiteX51" fmla="*/ 2182634 w 4345388"/>
                  <a:gd name="connsiteY51" fmla="*/ 381663 h 1745656"/>
                  <a:gd name="connsiteX52" fmla="*/ 2274074 w 4345388"/>
                  <a:gd name="connsiteY52" fmla="*/ 377687 h 1745656"/>
                  <a:gd name="connsiteX53" fmla="*/ 2289976 w 4345388"/>
                  <a:gd name="connsiteY53" fmla="*/ 365760 h 1745656"/>
                  <a:gd name="connsiteX54" fmla="*/ 2313830 w 4345388"/>
                  <a:gd name="connsiteY54" fmla="*/ 345882 h 1745656"/>
                  <a:gd name="connsiteX55" fmla="*/ 2337684 w 4345388"/>
                  <a:gd name="connsiteY55" fmla="*/ 314077 h 1745656"/>
                  <a:gd name="connsiteX56" fmla="*/ 2345635 w 4345388"/>
                  <a:gd name="connsiteY56" fmla="*/ 290223 h 1745656"/>
                  <a:gd name="connsiteX57" fmla="*/ 2361538 w 4345388"/>
                  <a:gd name="connsiteY57" fmla="*/ 258418 h 1745656"/>
                  <a:gd name="connsiteX58" fmla="*/ 2365514 w 4345388"/>
                  <a:gd name="connsiteY58" fmla="*/ 242515 h 1745656"/>
                  <a:gd name="connsiteX59" fmla="*/ 2373465 w 4345388"/>
                  <a:gd name="connsiteY59" fmla="*/ 222637 h 1745656"/>
                  <a:gd name="connsiteX60" fmla="*/ 2377441 w 4345388"/>
                  <a:gd name="connsiteY60" fmla="*/ 210710 h 1745656"/>
                  <a:gd name="connsiteX61" fmla="*/ 2381416 w 4345388"/>
                  <a:gd name="connsiteY61" fmla="*/ 421420 h 1745656"/>
                  <a:gd name="connsiteX62" fmla="*/ 2385392 w 4345388"/>
                  <a:gd name="connsiteY62" fmla="*/ 441298 h 1745656"/>
                  <a:gd name="connsiteX63" fmla="*/ 2393343 w 4345388"/>
                  <a:gd name="connsiteY63" fmla="*/ 453225 h 1745656"/>
                  <a:gd name="connsiteX64" fmla="*/ 2413221 w 4345388"/>
                  <a:gd name="connsiteY64" fmla="*/ 489006 h 1745656"/>
                  <a:gd name="connsiteX65" fmla="*/ 2449002 w 4345388"/>
                  <a:gd name="connsiteY65" fmla="*/ 477079 h 1745656"/>
                  <a:gd name="connsiteX66" fmla="*/ 2468881 w 4345388"/>
                  <a:gd name="connsiteY66" fmla="*/ 457200 h 1745656"/>
                  <a:gd name="connsiteX67" fmla="*/ 2500686 w 4345388"/>
                  <a:gd name="connsiteY67" fmla="*/ 417444 h 1745656"/>
                  <a:gd name="connsiteX68" fmla="*/ 2512613 w 4345388"/>
                  <a:gd name="connsiteY68" fmla="*/ 405517 h 1745656"/>
                  <a:gd name="connsiteX69" fmla="*/ 2524540 w 4345388"/>
                  <a:gd name="connsiteY69" fmla="*/ 413468 h 1745656"/>
                  <a:gd name="connsiteX70" fmla="*/ 2532491 w 4345388"/>
                  <a:gd name="connsiteY70" fmla="*/ 437322 h 1745656"/>
                  <a:gd name="connsiteX71" fmla="*/ 2540442 w 4345388"/>
                  <a:gd name="connsiteY71" fmla="*/ 457200 h 1745656"/>
                  <a:gd name="connsiteX72" fmla="*/ 2544418 w 4345388"/>
                  <a:gd name="connsiteY72" fmla="*/ 477079 h 1745656"/>
                  <a:gd name="connsiteX73" fmla="*/ 2552369 w 4345388"/>
                  <a:gd name="connsiteY73" fmla="*/ 492981 h 1745656"/>
                  <a:gd name="connsiteX74" fmla="*/ 2560321 w 4345388"/>
                  <a:gd name="connsiteY74" fmla="*/ 512860 h 1745656"/>
                  <a:gd name="connsiteX75" fmla="*/ 2564296 w 4345388"/>
                  <a:gd name="connsiteY75" fmla="*/ 528762 h 1745656"/>
                  <a:gd name="connsiteX76" fmla="*/ 2576223 w 4345388"/>
                  <a:gd name="connsiteY76" fmla="*/ 544665 h 1745656"/>
                  <a:gd name="connsiteX77" fmla="*/ 2592126 w 4345388"/>
                  <a:gd name="connsiteY77" fmla="*/ 568519 h 1745656"/>
                  <a:gd name="connsiteX78" fmla="*/ 2604053 w 4345388"/>
                  <a:gd name="connsiteY78" fmla="*/ 588397 h 1745656"/>
                  <a:gd name="connsiteX79" fmla="*/ 2623931 w 4345388"/>
                  <a:gd name="connsiteY79" fmla="*/ 580446 h 1745656"/>
                  <a:gd name="connsiteX80" fmla="*/ 2643809 w 4345388"/>
                  <a:gd name="connsiteY80" fmla="*/ 552616 h 1745656"/>
                  <a:gd name="connsiteX81" fmla="*/ 2663687 w 4345388"/>
                  <a:gd name="connsiteY81" fmla="*/ 516835 h 1745656"/>
                  <a:gd name="connsiteX82" fmla="*/ 2679590 w 4345388"/>
                  <a:gd name="connsiteY82" fmla="*/ 481054 h 1745656"/>
                  <a:gd name="connsiteX83" fmla="*/ 2683566 w 4345388"/>
                  <a:gd name="connsiteY83" fmla="*/ 469127 h 1745656"/>
                  <a:gd name="connsiteX84" fmla="*/ 2691517 w 4345388"/>
                  <a:gd name="connsiteY84" fmla="*/ 457200 h 1745656"/>
                  <a:gd name="connsiteX85" fmla="*/ 2703444 w 4345388"/>
                  <a:gd name="connsiteY85" fmla="*/ 425395 h 1745656"/>
                  <a:gd name="connsiteX86" fmla="*/ 2711395 w 4345388"/>
                  <a:gd name="connsiteY86" fmla="*/ 409493 h 1745656"/>
                  <a:gd name="connsiteX87" fmla="*/ 2735249 w 4345388"/>
                  <a:gd name="connsiteY87" fmla="*/ 461176 h 1745656"/>
                  <a:gd name="connsiteX88" fmla="*/ 2755127 w 4345388"/>
                  <a:gd name="connsiteY88" fmla="*/ 504908 h 1745656"/>
                  <a:gd name="connsiteX89" fmla="*/ 2771030 w 4345388"/>
                  <a:gd name="connsiteY89" fmla="*/ 556592 h 1745656"/>
                  <a:gd name="connsiteX90" fmla="*/ 2775006 w 4345388"/>
                  <a:gd name="connsiteY90" fmla="*/ 572494 h 1745656"/>
                  <a:gd name="connsiteX91" fmla="*/ 2782957 w 4345388"/>
                  <a:gd name="connsiteY91" fmla="*/ 588397 h 1745656"/>
                  <a:gd name="connsiteX92" fmla="*/ 2802835 w 4345388"/>
                  <a:gd name="connsiteY92" fmla="*/ 624178 h 1745656"/>
                  <a:gd name="connsiteX93" fmla="*/ 2818738 w 4345388"/>
                  <a:gd name="connsiteY93" fmla="*/ 640080 h 1745656"/>
                  <a:gd name="connsiteX94" fmla="*/ 2830665 w 4345388"/>
                  <a:gd name="connsiteY94" fmla="*/ 663934 h 1745656"/>
                  <a:gd name="connsiteX95" fmla="*/ 2834641 w 4345388"/>
                  <a:gd name="connsiteY95" fmla="*/ 679837 h 1745656"/>
                  <a:gd name="connsiteX96" fmla="*/ 2846567 w 4345388"/>
                  <a:gd name="connsiteY96" fmla="*/ 695740 h 1745656"/>
                  <a:gd name="connsiteX97" fmla="*/ 2862470 w 4345388"/>
                  <a:gd name="connsiteY97" fmla="*/ 743447 h 1745656"/>
                  <a:gd name="connsiteX98" fmla="*/ 2866446 w 4345388"/>
                  <a:gd name="connsiteY98" fmla="*/ 759350 h 1745656"/>
                  <a:gd name="connsiteX99" fmla="*/ 2882348 w 4345388"/>
                  <a:gd name="connsiteY99" fmla="*/ 795131 h 1745656"/>
                  <a:gd name="connsiteX100" fmla="*/ 2886324 w 4345388"/>
                  <a:gd name="connsiteY100" fmla="*/ 811034 h 1745656"/>
                  <a:gd name="connsiteX101" fmla="*/ 2898251 w 4345388"/>
                  <a:gd name="connsiteY101" fmla="*/ 834887 h 1745656"/>
                  <a:gd name="connsiteX102" fmla="*/ 2910178 w 4345388"/>
                  <a:gd name="connsiteY102" fmla="*/ 826936 h 1745656"/>
                  <a:gd name="connsiteX103" fmla="*/ 2949934 w 4345388"/>
                  <a:gd name="connsiteY103" fmla="*/ 751399 h 1745656"/>
                  <a:gd name="connsiteX104" fmla="*/ 2957886 w 4345388"/>
                  <a:gd name="connsiteY104" fmla="*/ 703691 h 1745656"/>
                  <a:gd name="connsiteX105" fmla="*/ 2977764 w 4345388"/>
                  <a:gd name="connsiteY105" fmla="*/ 663934 h 1745656"/>
                  <a:gd name="connsiteX106" fmla="*/ 2981740 w 4345388"/>
                  <a:gd name="connsiteY106" fmla="*/ 620202 h 1745656"/>
                  <a:gd name="connsiteX107" fmla="*/ 3005594 w 4345388"/>
                  <a:gd name="connsiteY107" fmla="*/ 576470 h 1745656"/>
                  <a:gd name="connsiteX108" fmla="*/ 3025472 w 4345388"/>
                  <a:gd name="connsiteY108" fmla="*/ 500933 h 1745656"/>
                  <a:gd name="connsiteX109" fmla="*/ 3041374 w 4345388"/>
                  <a:gd name="connsiteY109" fmla="*/ 421420 h 1745656"/>
                  <a:gd name="connsiteX110" fmla="*/ 3049326 w 4345388"/>
                  <a:gd name="connsiteY110" fmla="*/ 405517 h 1745656"/>
                  <a:gd name="connsiteX111" fmla="*/ 3061253 w 4345388"/>
                  <a:gd name="connsiteY111" fmla="*/ 365760 h 1745656"/>
                  <a:gd name="connsiteX112" fmla="*/ 3085107 w 4345388"/>
                  <a:gd name="connsiteY112" fmla="*/ 310101 h 1745656"/>
                  <a:gd name="connsiteX113" fmla="*/ 3101009 w 4345388"/>
                  <a:gd name="connsiteY113" fmla="*/ 349858 h 1745656"/>
                  <a:gd name="connsiteX114" fmla="*/ 3104985 w 4345388"/>
                  <a:gd name="connsiteY114" fmla="*/ 373712 h 1745656"/>
                  <a:gd name="connsiteX115" fmla="*/ 3116912 w 4345388"/>
                  <a:gd name="connsiteY115" fmla="*/ 429371 h 1745656"/>
                  <a:gd name="connsiteX116" fmla="*/ 3136790 w 4345388"/>
                  <a:gd name="connsiteY116" fmla="*/ 489006 h 1745656"/>
                  <a:gd name="connsiteX117" fmla="*/ 3180522 w 4345388"/>
                  <a:gd name="connsiteY117" fmla="*/ 652007 h 1745656"/>
                  <a:gd name="connsiteX118" fmla="*/ 3196425 w 4345388"/>
                  <a:gd name="connsiteY118" fmla="*/ 703691 h 1745656"/>
                  <a:gd name="connsiteX119" fmla="*/ 3220279 w 4345388"/>
                  <a:gd name="connsiteY119" fmla="*/ 807058 h 1745656"/>
                  <a:gd name="connsiteX120" fmla="*/ 3248108 w 4345388"/>
                  <a:gd name="connsiteY120" fmla="*/ 898498 h 1745656"/>
                  <a:gd name="connsiteX121" fmla="*/ 3252084 w 4345388"/>
                  <a:gd name="connsiteY121" fmla="*/ 926327 h 1745656"/>
                  <a:gd name="connsiteX122" fmla="*/ 3267987 w 4345388"/>
                  <a:gd name="connsiteY122" fmla="*/ 966084 h 1745656"/>
                  <a:gd name="connsiteX123" fmla="*/ 3271962 w 4345388"/>
                  <a:gd name="connsiteY123" fmla="*/ 978011 h 1745656"/>
                  <a:gd name="connsiteX124" fmla="*/ 3283889 w 4345388"/>
                  <a:gd name="connsiteY124" fmla="*/ 981987 h 1745656"/>
                  <a:gd name="connsiteX125" fmla="*/ 3291841 w 4345388"/>
                  <a:gd name="connsiteY125" fmla="*/ 974035 h 1745656"/>
                  <a:gd name="connsiteX126" fmla="*/ 3307743 w 4345388"/>
                  <a:gd name="connsiteY126" fmla="*/ 942230 h 1745656"/>
                  <a:gd name="connsiteX127" fmla="*/ 3315694 w 4345388"/>
                  <a:gd name="connsiteY127" fmla="*/ 918376 h 1745656"/>
                  <a:gd name="connsiteX128" fmla="*/ 3335573 w 4345388"/>
                  <a:gd name="connsiteY128" fmla="*/ 950181 h 1745656"/>
                  <a:gd name="connsiteX129" fmla="*/ 3367378 w 4345388"/>
                  <a:gd name="connsiteY129" fmla="*/ 1021743 h 1745656"/>
                  <a:gd name="connsiteX130" fmla="*/ 3399183 w 4345388"/>
                  <a:gd name="connsiteY130" fmla="*/ 1077402 h 1745656"/>
                  <a:gd name="connsiteX131" fmla="*/ 3415086 w 4345388"/>
                  <a:gd name="connsiteY131" fmla="*/ 1073427 h 1745656"/>
                  <a:gd name="connsiteX132" fmla="*/ 3430988 w 4345388"/>
                  <a:gd name="connsiteY132" fmla="*/ 1045597 h 1745656"/>
                  <a:gd name="connsiteX133" fmla="*/ 3454842 w 4345388"/>
                  <a:gd name="connsiteY133" fmla="*/ 993914 h 1745656"/>
                  <a:gd name="connsiteX134" fmla="*/ 3478696 w 4345388"/>
                  <a:gd name="connsiteY134" fmla="*/ 942230 h 1745656"/>
                  <a:gd name="connsiteX135" fmla="*/ 3490623 w 4345388"/>
                  <a:gd name="connsiteY135" fmla="*/ 938254 h 1745656"/>
                  <a:gd name="connsiteX136" fmla="*/ 3522428 w 4345388"/>
                  <a:gd name="connsiteY136" fmla="*/ 981987 h 1745656"/>
                  <a:gd name="connsiteX137" fmla="*/ 3538331 w 4345388"/>
                  <a:gd name="connsiteY137" fmla="*/ 1001865 h 1745656"/>
                  <a:gd name="connsiteX138" fmla="*/ 3582063 w 4345388"/>
                  <a:gd name="connsiteY138" fmla="*/ 1085354 h 1745656"/>
                  <a:gd name="connsiteX139" fmla="*/ 3609893 w 4345388"/>
                  <a:gd name="connsiteY139" fmla="*/ 1137037 h 1745656"/>
                  <a:gd name="connsiteX140" fmla="*/ 3629771 w 4345388"/>
                  <a:gd name="connsiteY140" fmla="*/ 1184745 h 1745656"/>
                  <a:gd name="connsiteX141" fmla="*/ 3641698 w 4345388"/>
                  <a:gd name="connsiteY141" fmla="*/ 1200647 h 1745656"/>
                  <a:gd name="connsiteX142" fmla="*/ 3653625 w 4345388"/>
                  <a:gd name="connsiteY142" fmla="*/ 1228477 h 1745656"/>
                  <a:gd name="connsiteX143" fmla="*/ 3665552 w 4345388"/>
                  <a:gd name="connsiteY143" fmla="*/ 1216550 h 1745656"/>
                  <a:gd name="connsiteX144" fmla="*/ 3721211 w 4345388"/>
                  <a:gd name="connsiteY144" fmla="*/ 1045597 h 1745656"/>
                  <a:gd name="connsiteX145" fmla="*/ 3768919 w 4345388"/>
                  <a:gd name="connsiteY145" fmla="*/ 882595 h 1745656"/>
                  <a:gd name="connsiteX146" fmla="*/ 3776870 w 4345388"/>
                  <a:gd name="connsiteY146" fmla="*/ 830912 h 1745656"/>
                  <a:gd name="connsiteX147" fmla="*/ 3792773 w 4345388"/>
                  <a:gd name="connsiteY147" fmla="*/ 795131 h 1745656"/>
                  <a:gd name="connsiteX148" fmla="*/ 3800724 w 4345388"/>
                  <a:gd name="connsiteY148" fmla="*/ 771277 h 1745656"/>
                  <a:gd name="connsiteX149" fmla="*/ 3808675 w 4345388"/>
                  <a:gd name="connsiteY149" fmla="*/ 735496 h 1745656"/>
                  <a:gd name="connsiteX150" fmla="*/ 3824578 w 4345388"/>
                  <a:gd name="connsiteY150" fmla="*/ 711642 h 1745656"/>
                  <a:gd name="connsiteX151" fmla="*/ 3828554 w 4345388"/>
                  <a:gd name="connsiteY151" fmla="*/ 723569 h 1745656"/>
                  <a:gd name="connsiteX152" fmla="*/ 3836505 w 4345388"/>
                  <a:gd name="connsiteY152" fmla="*/ 735496 h 1745656"/>
                  <a:gd name="connsiteX153" fmla="*/ 3840481 w 4345388"/>
                  <a:gd name="connsiteY153" fmla="*/ 763326 h 1745656"/>
                  <a:gd name="connsiteX154" fmla="*/ 3884213 w 4345388"/>
                  <a:gd name="connsiteY154" fmla="*/ 926327 h 1745656"/>
                  <a:gd name="connsiteX155" fmla="*/ 3896140 w 4345388"/>
                  <a:gd name="connsiteY155" fmla="*/ 958133 h 1745656"/>
                  <a:gd name="connsiteX156" fmla="*/ 3904091 w 4345388"/>
                  <a:gd name="connsiteY156" fmla="*/ 997889 h 1745656"/>
                  <a:gd name="connsiteX157" fmla="*/ 3916018 w 4345388"/>
                  <a:gd name="connsiteY157" fmla="*/ 1049573 h 1745656"/>
                  <a:gd name="connsiteX158" fmla="*/ 3947823 w 4345388"/>
                  <a:gd name="connsiteY158" fmla="*/ 1152940 h 1745656"/>
                  <a:gd name="connsiteX159" fmla="*/ 3959750 w 4345388"/>
                  <a:gd name="connsiteY159" fmla="*/ 1172818 h 1745656"/>
                  <a:gd name="connsiteX160" fmla="*/ 3971677 w 4345388"/>
                  <a:gd name="connsiteY160" fmla="*/ 1220526 h 1745656"/>
                  <a:gd name="connsiteX161" fmla="*/ 3995531 w 4345388"/>
                  <a:gd name="connsiteY161" fmla="*/ 1327868 h 1745656"/>
                  <a:gd name="connsiteX162" fmla="*/ 4023361 w 4345388"/>
                  <a:gd name="connsiteY162" fmla="*/ 1363649 h 1745656"/>
                  <a:gd name="connsiteX163" fmla="*/ 4031312 w 4345388"/>
                  <a:gd name="connsiteY163" fmla="*/ 1375576 h 1745656"/>
                  <a:gd name="connsiteX164" fmla="*/ 4043239 w 4345388"/>
                  <a:gd name="connsiteY164" fmla="*/ 1399430 h 1745656"/>
                  <a:gd name="connsiteX165" fmla="*/ 4055166 w 4345388"/>
                  <a:gd name="connsiteY165" fmla="*/ 1403406 h 1745656"/>
                  <a:gd name="connsiteX166" fmla="*/ 4082995 w 4345388"/>
                  <a:gd name="connsiteY166" fmla="*/ 1411357 h 1745656"/>
                  <a:gd name="connsiteX167" fmla="*/ 4114801 w 4345388"/>
                  <a:gd name="connsiteY167" fmla="*/ 1415333 h 1745656"/>
                  <a:gd name="connsiteX168" fmla="*/ 4130703 w 4345388"/>
                  <a:gd name="connsiteY168" fmla="*/ 1419308 h 1745656"/>
                  <a:gd name="connsiteX169" fmla="*/ 4154557 w 4345388"/>
                  <a:gd name="connsiteY169" fmla="*/ 1411357 h 1745656"/>
                  <a:gd name="connsiteX170" fmla="*/ 4166484 w 4345388"/>
                  <a:gd name="connsiteY170" fmla="*/ 1399430 h 1745656"/>
                  <a:gd name="connsiteX171" fmla="*/ 4198289 w 4345388"/>
                  <a:gd name="connsiteY171" fmla="*/ 1347747 h 1745656"/>
                  <a:gd name="connsiteX172" fmla="*/ 4234070 w 4345388"/>
                  <a:gd name="connsiteY172" fmla="*/ 1351722 h 1745656"/>
                  <a:gd name="connsiteX173" fmla="*/ 4257924 w 4345388"/>
                  <a:gd name="connsiteY173" fmla="*/ 1371600 h 1745656"/>
                  <a:gd name="connsiteX174" fmla="*/ 4273827 w 4345388"/>
                  <a:gd name="connsiteY174" fmla="*/ 1383527 h 1745656"/>
                  <a:gd name="connsiteX175" fmla="*/ 4313583 w 4345388"/>
                  <a:gd name="connsiteY175" fmla="*/ 1419308 h 1745656"/>
                  <a:gd name="connsiteX176" fmla="*/ 4325510 w 4345388"/>
                  <a:gd name="connsiteY176" fmla="*/ 1439187 h 1745656"/>
                  <a:gd name="connsiteX177" fmla="*/ 4337437 w 4345388"/>
                  <a:gd name="connsiteY177" fmla="*/ 1467016 h 1745656"/>
                  <a:gd name="connsiteX178" fmla="*/ 4345388 w 4345388"/>
                  <a:gd name="connsiteY17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45312 w 4345388"/>
                  <a:gd name="connsiteY6" fmla="*/ 1284136 h 1745656"/>
                  <a:gd name="connsiteX7" fmla="*/ 1749287 w 4345388"/>
                  <a:gd name="connsiteY7" fmla="*/ 1264258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49287 w 4345388"/>
                  <a:gd name="connsiteY7" fmla="*/ 1264258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6493 w 4345388"/>
                  <a:gd name="connsiteY7" fmla="*/ 1247052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6493 w 4345388"/>
                  <a:gd name="connsiteY7" fmla="*/ 1247052 h 1745656"/>
                  <a:gd name="connsiteX8" fmla="*/ 1765190 w 4345388"/>
                  <a:gd name="connsiteY8" fmla="*/ 1204623 h 1745656"/>
                  <a:gd name="connsiteX9" fmla="*/ 1777117 w 4345388"/>
                  <a:gd name="connsiteY9" fmla="*/ 1164867 h 1745656"/>
                  <a:gd name="connsiteX10" fmla="*/ 1789044 w 4345388"/>
                  <a:gd name="connsiteY10" fmla="*/ 1109207 h 1745656"/>
                  <a:gd name="connsiteX11" fmla="*/ 1804947 w 4345388"/>
                  <a:gd name="connsiteY11" fmla="*/ 1041621 h 1745656"/>
                  <a:gd name="connsiteX12" fmla="*/ 1816874 w 4345388"/>
                  <a:gd name="connsiteY12" fmla="*/ 1009816 h 1745656"/>
                  <a:gd name="connsiteX13" fmla="*/ 1828801 w 4345388"/>
                  <a:gd name="connsiteY13" fmla="*/ 978011 h 1745656"/>
                  <a:gd name="connsiteX14" fmla="*/ 1844703 w 4345388"/>
                  <a:gd name="connsiteY14" fmla="*/ 950181 h 1745656"/>
                  <a:gd name="connsiteX15" fmla="*/ 1848679 w 4345388"/>
                  <a:gd name="connsiteY15" fmla="*/ 934279 h 1745656"/>
                  <a:gd name="connsiteX16" fmla="*/ 1856630 w 4345388"/>
                  <a:gd name="connsiteY16" fmla="*/ 918376 h 1745656"/>
                  <a:gd name="connsiteX17" fmla="*/ 1864581 w 4345388"/>
                  <a:gd name="connsiteY17" fmla="*/ 894522 h 1745656"/>
                  <a:gd name="connsiteX18" fmla="*/ 1876508 w 4345388"/>
                  <a:gd name="connsiteY18" fmla="*/ 870668 h 1745656"/>
                  <a:gd name="connsiteX19" fmla="*/ 1884460 w 4345388"/>
                  <a:gd name="connsiteY19" fmla="*/ 826936 h 1745656"/>
                  <a:gd name="connsiteX20" fmla="*/ 1900362 w 4345388"/>
                  <a:gd name="connsiteY20" fmla="*/ 775253 h 1745656"/>
                  <a:gd name="connsiteX21" fmla="*/ 1904338 w 4345388"/>
                  <a:gd name="connsiteY21" fmla="*/ 739472 h 1745656"/>
                  <a:gd name="connsiteX22" fmla="*/ 1916265 w 4345388"/>
                  <a:gd name="connsiteY22" fmla="*/ 608275 h 1745656"/>
                  <a:gd name="connsiteX23" fmla="*/ 1924216 w 4345388"/>
                  <a:gd name="connsiteY23" fmla="*/ 548640 h 1745656"/>
                  <a:gd name="connsiteX24" fmla="*/ 1940119 w 4345388"/>
                  <a:gd name="connsiteY24" fmla="*/ 492981 h 1745656"/>
                  <a:gd name="connsiteX25" fmla="*/ 1956021 w 4345388"/>
                  <a:gd name="connsiteY25" fmla="*/ 441298 h 1745656"/>
                  <a:gd name="connsiteX26" fmla="*/ 1959997 w 4345388"/>
                  <a:gd name="connsiteY26" fmla="*/ 417444 h 1745656"/>
                  <a:gd name="connsiteX27" fmla="*/ 1963973 w 4345388"/>
                  <a:gd name="connsiteY27" fmla="*/ 405517 h 1745656"/>
                  <a:gd name="connsiteX28" fmla="*/ 1967948 w 4345388"/>
                  <a:gd name="connsiteY28" fmla="*/ 357809 h 1745656"/>
                  <a:gd name="connsiteX29" fmla="*/ 1979875 w 4345388"/>
                  <a:gd name="connsiteY29" fmla="*/ 294199 h 1745656"/>
                  <a:gd name="connsiteX30" fmla="*/ 1987827 w 4345388"/>
                  <a:gd name="connsiteY30" fmla="*/ 214686 h 1745656"/>
                  <a:gd name="connsiteX31" fmla="*/ 1995778 w 4345388"/>
                  <a:gd name="connsiteY31" fmla="*/ 182880 h 1745656"/>
                  <a:gd name="connsiteX32" fmla="*/ 1999754 w 4345388"/>
                  <a:gd name="connsiteY32" fmla="*/ 163002 h 1745656"/>
                  <a:gd name="connsiteX33" fmla="*/ 2003729 w 4345388"/>
                  <a:gd name="connsiteY33" fmla="*/ 123246 h 1745656"/>
                  <a:gd name="connsiteX34" fmla="*/ 2015656 w 4345388"/>
                  <a:gd name="connsiteY34" fmla="*/ 79514 h 1745656"/>
                  <a:gd name="connsiteX35" fmla="*/ 2023607 w 4345388"/>
                  <a:gd name="connsiteY35" fmla="*/ 59635 h 1745656"/>
                  <a:gd name="connsiteX36" fmla="*/ 2055413 w 4345388"/>
                  <a:gd name="connsiteY36" fmla="*/ 3976 h 1745656"/>
                  <a:gd name="connsiteX37" fmla="*/ 2075291 w 4345388"/>
                  <a:gd name="connsiteY37" fmla="*/ 0 h 1745656"/>
                  <a:gd name="connsiteX38" fmla="*/ 2083242 w 4345388"/>
                  <a:gd name="connsiteY38" fmla="*/ 15903 h 1745656"/>
                  <a:gd name="connsiteX39" fmla="*/ 2087218 w 4345388"/>
                  <a:gd name="connsiteY39" fmla="*/ 31806 h 1745656"/>
                  <a:gd name="connsiteX40" fmla="*/ 2099145 w 4345388"/>
                  <a:gd name="connsiteY40" fmla="*/ 79514 h 1745656"/>
                  <a:gd name="connsiteX41" fmla="*/ 2103121 w 4345388"/>
                  <a:gd name="connsiteY41" fmla="*/ 123246 h 1745656"/>
                  <a:gd name="connsiteX42" fmla="*/ 2115047 w 4345388"/>
                  <a:gd name="connsiteY42" fmla="*/ 186856 h 1745656"/>
                  <a:gd name="connsiteX43" fmla="*/ 2119023 w 4345388"/>
                  <a:gd name="connsiteY43" fmla="*/ 198783 h 1745656"/>
                  <a:gd name="connsiteX44" fmla="*/ 2134926 w 4345388"/>
                  <a:gd name="connsiteY44" fmla="*/ 250467 h 1745656"/>
                  <a:gd name="connsiteX45" fmla="*/ 2138901 w 4345388"/>
                  <a:gd name="connsiteY45" fmla="*/ 262394 h 1745656"/>
                  <a:gd name="connsiteX46" fmla="*/ 2142877 w 4345388"/>
                  <a:gd name="connsiteY46" fmla="*/ 286247 h 1745656"/>
                  <a:gd name="connsiteX47" fmla="*/ 2146853 w 4345388"/>
                  <a:gd name="connsiteY47" fmla="*/ 318053 h 1745656"/>
                  <a:gd name="connsiteX48" fmla="*/ 2158780 w 4345388"/>
                  <a:gd name="connsiteY48" fmla="*/ 353834 h 1745656"/>
                  <a:gd name="connsiteX49" fmla="*/ 2170707 w 4345388"/>
                  <a:gd name="connsiteY49" fmla="*/ 377687 h 1745656"/>
                  <a:gd name="connsiteX50" fmla="*/ 2182634 w 4345388"/>
                  <a:gd name="connsiteY50" fmla="*/ 381663 h 1745656"/>
                  <a:gd name="connsiteX51" fmla="*/ 2274074 w 4345388"/>
                  <a:gd name="connsiteY51" fmla="*/ 377687 h 1745656"/>
                  <a:gd name="connsiteX52" fmla="*/ 2289976 w 4345388"/>
                  <a:gd name="connsiteY52" fmla="*/ 365760 h 1745656"/>
                  <a:gd name="connsiteX53" fmla="*/ 2313830 w 4345388"/>
                  <a:gd name="connsiteY53" fmla="*/ 345882 h 1745656"/>
                  <a:gd name="connsiteX54" fmla="*/ 2337684 w 4345388"/>
                  <a:gd name="connsiteY54" fmla="*/ 314077 h 1745656"/>
                  <a:gd name="connsiteX55" fmla="*/ 2345635 w 4345388"/>
                  <a:gd name="connsiteY55" fmla="*/ 290223 h 1745656"/>
                  <a:gd name="connsiteX56" fmla="*/ 2361538 w 4345388"/>
                  <a:gd name="connsiteY56" fmla="*/ 258418 h 1745656"/>
                  <a:gd name="connsiteX57" fmla="*/ 2365514 w 4345388"/>
                  <a:gd name="connsiteY57" fmla="*/ 242515 h 1745656"/>
                  <a:gd name="connsiteX58" fmla="*/ 2373465 w 4345388"/>
                  <a:gd name="connsiteY58" fmla="*/ 222637 h 1745656"/>
                  <a:gd name="connsiteX59" fmla="*/ 2377441 w 4345388"/>
                  <a:gd name="connsiteY59" fmla="*/ 210710 h 1745656"/>
                  <a:gd name="connsiteX60" fmla="*/ 2381416 w 4345388"/>
                  <a:gd name="connsiteY60" fmla="*/ 421420 h 1745656"/>
                  <a:gd name="connsiteX61" fmla="*/ 2385392 w 4345388"/>
                  <a:gd name="connsiteY61" fmla="*/ 441298 h 1745656"/>
                  <a:gd name="connsiteX62" fmla="*/ 2393343 w 4345388"/>
                  <a:gd name="connsiteY62" fmla="*/ 453225 h 1745656"/>
                  <a:gd name="connsiteX63" fmla="*/ 2413221 w 4345388"/>
                  <a:gd name="connsiteY63" fmla="*/ 489006 h 1745656"/>
                  <a:gd name="connsiteX64" fmla="*/ 2449002 w 4345388"/>
                  <a:gd name="connsiteY64" fmla="*/ 477079 h 1745656"/>
                  <a:gd name="connsiteX65" fmla="*/ 2468881 w 4345388"/>
                  <a:gd name="connsiteY65" fmla="*/ 457200 h 1745656"/>
                  <a:gd name="connsiteX66" fmla="*/ 2500686 w 4345388"/>
                  <a:gd name="connsiteY66" fmla="*/ 417444 h 1745656"/>
                  <a:gd name="connsiteX67" fmla="*/ 2512613 w 4345388"/>
                  <a:gd name="connsiteY67" fmla="*/ 405517 h 1745656"/>
                  <a:gd name="connsiteX68" fmla="*/ 2524540 w 4345388"/>
                  <a:gd name="connsiteY68" fmla="*/ 413468 h 1745656"/>
                  <a:gd name="connsiteX69" fmla="*/ 2532491 w 4345388"/>
                  <a:gd name="connsiteY69" fmla="*/ 437322 h 1745656"/>
                  <a:gd name="connsiteX70" fmla="*/ 2540442 w 4345388"/>
                  <a:gd name="connsiteY70" fmla="*/ 457200 h 1745656"/>
                  <a:gd name="connsiteX71" fmla="*/ 2544418 w 4345388"/>
                  <a:gd name="connsiteY71" fmla="*/ 477079 h 1745656"/>
                  <a:gd name="connsiteX72" fmla="*/ 2552369 w 4345388"/>
                  <a:gd name="connsiteY72" fmla="*/ 492981 h 1745656"/>
                  <a:gd name="connsiteX73" fmla="*/ 2560321 w 4345388"/>
                  <a:gd name="connsiteY73" fmla="*/ 512860 h 1745656"/>
                  <a:gd name="connsiteX74" fmla="*/ 2564296 w 4345388"/>
                  <a:gd name="connsiteY74" fmla="*/ 528762 h 1745656"/>
                  <a:gd name="connsiteX75" fmla="*/ 2576223 w 4345388"/>
                  <a:gd name="connsiteY75" fmla="*/ 544665 h 1745656"/>
                  <a:gd name="connsiteX76" fmla="*/ 2592126 w 4345388"/>
                  <a:gd name="connsiteY76" fmla="*/ 568519 h 1745656"/>
                  <a:gd name="connsiteX77" fmla="*/ 2604053 w 4345388"/>
                  <a:gd name="connsiteY77" fmla="*/ 588397 h 1745656"/>
                  <a:gd name="connsiteX78" fmla="*/ 2623931 w 4345388"/>
                  <a:gd name="connsiteY78" fmla="*/ 580446 h 1745656"/>
                  <a:gd name="connsiteX79" fmla="*/ 2643809 w 4345388"/>
                  <a:gd name="connsiteY79" fmla="*/ 552616 h 1745656"/>
                  <a:gd name="connsiteX80" fmla="*/ 2663687 w 4345388"/>
                  <a:gd name="connsiteY80" fmla="*/ 516835 h 1745656"/>
                  <a:gd name="connsiteX81" fmla="*/ 2679590 w 4345388"/>
                  <a:gd name="connsiteY81" fmla="*/ 481054 h 1745656"/>
                  <a:gd name="connsiteX82" fmla="*/ 2683566 w 4345388"/>
                  <a:gd name="connsiteY82" fmla="*/ 469127 h 1745656"/>
                  <a:gd name="connsiteX83" fmla="*/ 2691517 w 4345388"/>
                  <a:gd name="connsiteY83" fmla="*/ 457200 h 1745656"/>
                  <a:gd name="connsiteX84" fmla="*/ 2703444 w 4345388"/>
                  <a:gd name="connsiteY84" fmla="*/ 425395 h 1745656"/>
                  <a:gd name="connsiteX85" fmla="*/ 2711395 w 4345388"/>
                  <a:gd name="connsiteY85" fmla="*/ 409493 h 1745656"/>
                  <a:gd name="connsiteX86" fmla="*/ 2735249 w 4345388"/>
                  <a:gd name="connsiteY86" fmla="*/ 461176 h 1745656"/>
                  <a:gd name="connsiteX87" fmla="*/ 2755127 w 4345388"/>
                  <a:gd name="connsiteY87" fmla="*/ 504908 h 1745656"/>
                  <a:gd name="connsiteX88" fmla="*/ 2771030 w 4345388"/>
                  <a:gd name="connsiteY88" fmla="*/ 556592 h 1745656"/>
                  <a:gd name="connsiteX89" fmla="*/ 2775006 w 4345388"/>
                  <a:gd name="connsiteY89" fmla="*/ 572494 h 1745656"/>
                  <a:gd name="connsiteX90" fmla="*/ 2782957 w 4345388"/>
                  <a:gd name="connsiteY90" fmla="*/ 588397 h 1745656"/>
                  <a:gd name="connsiteX91" fmla="*/ 2802835 w 4345388"/>
                  <a:gd name="connsiteY91" fmla="*/ 624178 h 1745656"/>
                  <a:gd name="connsiteX92" fmla="*/ 2818738 w 4345388"/>
                  <a:gd name="connsiteY92" fmla="*/ 640080 h 1745656"/>
                  <a:gd name="connsiteX93" fmla="*/ 2830665 w 4345388"/>
                  <a:gd name="connsiteY93" fmla="*/ 663934 h 1745656"/>
                  <a:gd name="connsiteX94" fmla="*/ 2834641 w 4345388"/>
                  <a:gd name="connsiteY94" fmla="*/ 679837 h 1745656"/>
                  <a:gd name="connsiteX95" fmla="*/ 2846567 w 4345388"/>
                  <a:gd name="connsiteY95" fmla="*/ 695740 h 1745656"/>
                  <a:gd name="connsiteX96" fmla="*/ 2862470 w 4345388"/>
                  <a:gd name="connsiteY96" fmla="*/ 743447 h 1745656"/>
                  <a:gd name="connsiteX97" fmla="*/ 2866446 w 4345388"/>
                  <a:gd name="connsiteY97" fmla="*/ 759350 h 1745656"/>
                  <a:gd name="connsiteX98" fmla="*/ 2882348 w 4345388"/>
                  <a:gd name="connsiteY98" fmla="*/ 795131 h 1745656"/>
                  <a:gd name="connsiteX99" fmla="*/ 2886324 w 4345388"/>
                  <a:gd name="connsiteY99" fmla="*/ 811034 h 1745656"/>
                  <a:gd name="connsiteX100" fmla="*/ 2898251 w 4345388"/>
                  <a:gd name="connsiteY100" fmla="*/ 834887 h 1745656"/>
                  <a:gd name="connsiteX101" fmla="*/ 2910178 w 4345388"/>
                  <a:gd name="connsiteY101" fmla="*/ 826936 h 1745656"/>
                  <a:gd name="connsiteX102" fmla="*/ 2949934 w 4345388"/>
                  <a:gd name="connsiteY102" fmla="*/ 751399 h 1745656"/>
                  <a:gd name="connsiteX103" fmla="*/ 2957886 w 4345388"/>
                  <a:gd name="connsiteY103" fmla="*/ 703691 h 1745656"/>
                  <a:gd name="connsiteX104" fmla="*/ 2977764 w 4345388"/>
                  <a:gd name="connsiteY104" fmla="*/ 663934 h 1745656"/>
                  <a:gd name="connsiteX105" fmla="*/ 2981740 w 4345388"/>
                  <a:gd name="connsiteY105" fmla="*/ 620202 h 1745656"/>
                  <a:gd name="connsiteX106" fmla="*/ 3005594 w 4345388"/>
                  <a:gd name="connsiteY106" fmla="*/ 576470 h 1745656"/>
                  <a:gd name="connsiteX107" fmla="*/ 3025472 w 4345388"/>
                  <a:gd name="connsiteY107" fmla="*/ 500933 h 1745656"/>
                  <a:gd name="connsiteX108" fmla="*/ 3041374 w 4345388"/>
                  <a:gd name="connsiteY108" fmla="*/ 421420 h 1745656"/>
                  <a:gd name="connsiteX109" fmla="*/ 3049326 w 4345388"/>
                  <a:gd name="connsiteY109" fmla="*/ 405517 h 1745656"/>
                  <a:gd name="connsiteX110" fmla="*/ 3061253 w 4345388"/>
                  <a:gd name="connsiteY110" fmla="*/ 365760 h 1745656"/>
                  <a:gd name="connsiteX111" fmla="*/ 3085107 w 4345388"/>
                  <a:gd name="connsiteY111" fmla="*/ 310101 h 1745656"/>
                  <a:gd name="connsiteX112" fmla="*/ 3101009 w 4345388"/>
                  <a:gd name="connsiteY112" fmla="*/ 349858 h 1745656"/>
                  <a:gd name="connsiteX113" fmla="*/ 3104985 w 4345388"/>
                  <a:gd name="connsiteY113" fmla="*/ 373712 h 1745656"/>
                  <a:gd name="connsiteX114" fmla="*/ 3116912 w 4345388"/>
                  <a:gd name="connsiteY114" fmla="*/ 429371 h 1745656"/>
                  <a:gd name="connsiteX115" fmla="*/ 3136790 w 4345388"/>
                  <a:gd name="connsiteY115" fmla="*/ 489006 h 1745656"/>
                  <a:gd name="connsiteX116" fmla="*/ 3180522 w 4345388"/>
                  <a:gd name="connsiteY116" fmla="*/ 652007 h 1745656"/>
                  <a:gd name="connsiteX117" fmla="*/ 3196425 w 4345388"/>
                  <a:gd name="connsiteY117" fmla="*/ 703691 h 1745656"/>
                  <a:gd name="connsiteX118" fmla="*/ 3220279 w 4345388"/>
                  <a:gd name="connsiteY118" fmla="*/ 807058 h 1745656"/>
                  <a:gd name="connsiteX119" fmla="*/ 3248108 w 4345388"/>
                  <a:gd name="connsiteY119" fmla="*/ 898498 h 1745656"/>
                  <a:gd name="connsiteX120" fmla="*/ 3252084 w 4345388"/>
                  <a:gd name="connsiteY120" fmla="*/ 926327 h 1745656"/>
                  <a:gd name="connsiteX121" fmla="*/ 3267987 w 4345388"/>
                  <a:gd name="connsiteY121" fmla="*/ 966084 h 1745656"/>
                  <a:gd name="connsiteX122" fmla="*/ 3271962 w 4345388"/>
                  <a:gd name="connsiteY122" fmla="*/ 978011 h 1745656"/>
                  <a:gd name="connsiteX123" fmla="*/ 3283889 w 4345388"/>
                  <a:gd name="connsiteY123" fmla="*/ 981987 h 1745656"/>
                  <a:gd name="connsiteX124" fmla="*/ 3291841 w 4345388"/>
                  <a:gd name="connsiteY124" fmla="*/ 974035 h 1745656"/>
                  <a:gd name="connsiteX125" fmla="*/ 3307743 w 4345388"/>
                  <a:gd name="connsiteY125" fmla="*/ 942230 h 1745656"/>
                  <a:gd name="connsiteX126" fmla="*/ 3315694 w 4345388"/>
                  <a:gd name="connsiteY126" fmla="*/ 918376 h 1745656"/>
                  <a:gd name="connsiteX127" fmla="*/ 3335573 w 4345388"/>
                  <a:gd name="connsiteY127" fmla="*/ 950181 h 1745656"/>
                  <a:gd name="connsiteX128" fmla="*/ 3367378 w 4345388"/>
                  <a:gd name="connsiteY128" fmla="*/ 1021743 h 1745656"/>
                  <a:gd name="connsiteX129" fmla="*/ 3399183 w 4345388"/>
                  <a:gd name="connsiteY129" fmla="*/ 1077402 h 1745656"/>
                  <a:gd name="connsiteX130" fmla="*/ 3415086 w 4345388"/>
                  <a:gd name="connsiteY130" fmla="*/ 1073427 h 1745656"/>
                  <a:gd name="connsiteX131" fmla="*/ 3430988 w 4345388"/>
                  <a:gd name="connsiteY131" fmla="*/ 1045597 h 1745656"/>
                  <a:gd name="connsiteX132" fmla="*/ 3454842 w 4345388"/>
                  <a:gd name="connsiteY132" fmla="*/ 993914 h 1745656"/>
                  <a:gd name="connsiteX133" fmla="*/ 3478696 w 4345388"/>
                  <a:gd name="connsiteY133" fmla="*/ 942230 h 1745656"/>
                  <a:gd name="connsiteX134" fmla="*/ 3490623 w 4345388"/>
                  <a:gd name="connsiteY134" fmla="*/ 938254 h 1745656"/>
                  <a:gd name="connsiteX135" fmla="*/ 3522428 w 4345388"/>
                  <a:gd name="connsiteY135" fmla="*/ 981987 h 1745656"/>
                  <a:gd name="connsiteX136" fmla="*/ 3538331 w 4345388"/>
                  <a:gd name="connsiteY136" fmla="*/ 1001865 h 1745656"/>
                  <a:gd name="connsiteX137" fmla="*/ 3582063 w 4345388"/>
                  <a:gd name="connsiteY137" fmla="*/ 1085354 h 1745656"/>
                  <a:gd name="connsiteX138" fmla="*/ 3609893 w 4345388"/>
                  <a:gd name="connsiteY138" fmla="*/ 1137037 h 1745656"/>
                  <a:gd name="connsiteX139" fmla="*/ 3629771 w 4345388"/>
                  <a:gd name="connsiteY139" fmla="*/ 1184745 h 1745656"/>
                  <a:gd name="connsiteX140" fmla="*/ 3641698 w 4345388"/>
                  <a:gd name="connsiteY140" fmla="*/ 1200647 h 1745656"/>
                  <a:gd name="connsiteX141" fmla="*/ 3653625 w 4345388"/>
                  <a:gd name="connsiteY141" fmla="*/ 1228477 h 1745656"/>
                  <a:gd name="connsiteX142" fmla="*/ 3665552 w 4345388"/>
                  <a:gd name="connsiteY142" fmla="*/ 1216550 h 1745656"/>
                  <a:gd name="connsiteX143" fmla="*/ 3721211 w 4345388"/>
                  <a:gd name="connsiteY143" fmla="*/ 1045597 h 1745656"/>
                  <a:gd name="connsiteX144" fmla="*/ 3768919 w 4345388"/>
                  <a:gd name="connsiteY144" fmla="*/ 882595 h 1745656"/>
                  <a:gd name="connsiteX145" fmla="*/ 3776870 w 4345388"/>
                  <a:gd name="connsiteY145" fmla="*/ 830912 h 1745656"/>
                  <a:gd name="connsiteX146" fmla="*/ 3792773 w 4345388"/>
                  <a:gd name="connsiteY146" fmla="*/ 795131 h 1745656"/>
                  <a:gd name="connsiteX147" fmla="*/ 3800724 w 4345388"/>
                  <a:gd name="connsiteY147" fmla="*/ 771277 h 1745656"/>
                  <a:gd name="connsiteX148" fmla="*/ 3808675 w 4345388"/>
                  <a:gd name="connsiteY148" fmla="*/ 735496 h 1745656"/>
                  <a:gd name="connsiteX149" fmla="*/ 3824578 w 4345388"/>
                  <a:gd name="connsiteY149" fmla="*/ 711642 h 1745656"/>
                  <a:gd name="connsiteX150" fmla="*/ 3828554 w 4345388"/>
                  <a:gd name="connsiteY150" fmla="*/ 723569 h 1745656"/>
                  <a:gd name="connsiteX151" fmla="*/ 3836505 w 4345388"/>
                  <a:gd name="connsiteY151" fmla="*/ 735496 h 1745656"/>
                  <a:gd name="connsiteX152" fmla="*/ 3840481 w 4345388"/>
                  <a:gd name="connsiteY152" fmla="*/ 763326 h 1745656"/>
                  <a:gd name="connsiteX153" fmla="*/ 3884213 w 4345388"/>
                  <a:gd name="connsiteY153" fmla="*/ 926327 h 1745656"/>
                  <a:gd name="connsiteX154" fmla="*/ 3896140 w 4345388"/>
                  <a:gd name="connsiteY154" fmla="*/ 958133 h 1745656"/>
                  <a:gd name="connsiteX155" fmla="*/ 3904091 w 4345388"/>
                  <a:gd name="connsiteY155" fmla="*/ 997889 h 1745656"/>
                  <a:gd name="connsiteX156" fmla="*/ 3916018 w 4345388"/>
                  <a:gd name="connsiteY156" fmla="*/ 1049573 h 1745656"/>
                  <a:gd name="connsiteX157" fmla="*/ 3947823 w 4345388"/>
                  <a:gd name="connsiteY157" fmla="*/ 1152940 h 1745656"/>
                  <a:gd name="connsiteX158" fmla="*/ 3959750 w 4345388"/>
                  <a:gd name="connsiteY158" fmla="*/ 1172818 h 1745656"/>
                  <a:gd name="connsiteX159" fmla="*/ 3971677 w 4345388"/>
                  <a:gd name="connsiteY159" fmla="*/ 1220526 h 1745656"/>
                  <a:gd name="connsiteX160" fmla="*/ 3995531 w 4345388"/>
                  <a:gd name="connsiteY160" fmla="*/ 1327868 h 1745656"/>
                  <a:gd name="connsiteX161" fmla="*/ 4023361 w 4345388"/>
                  <a:gd name="connsiteY161" fmla="*/ 1363649 h 1745656"/>
                  <a:gd name="connsiteX162" fmla="*/ 4031312 w 4345388"/>
                  <a:gd name="connsiteY162" fmla="*/ 1375576 h 1745656"/>
                  <a:gd name="connsiteX163" fmla="*/ 4043239 w 4345388"/>
                  <a:gd name="connsiteY163" fmla="*/ 1399430 h 1745656"/>
                  <a:gd name="connsiteX164" fmla="*/ 4055166 w 4345388"/>
                  <a:gd name="connsiteY164" fmla="*/ 1403406 h 1745656"/>
                  <a:gd name="connsiteX165" fmla="*/ 4082995 w 4345388"/>
                  <a:gd name="connsiteY165" fmla="*/ 1411357 h 1745656"/>
                  <a:gd name="connsiteX166" fmla="*/ 4114801 w 4345388"/>
                  <a:gd name="connsiteY166" fmla="*/ 1415333 h 1745656"/>
                  <a:gd name="connsiteX167" fmla="*/ 4130703 w 4345388"/>
                  <a:gd name="connsiteY167" fmla="*/ 1419308 h 1745656"/>
                  <a:gd name="connsiteX168" fmla="*/ 4154557 w 4345388"/>
                  <a:gd name="connsiteY168" fmla="*/ 1411357 h 1745656"/>
                  <a:gd name="connsiteX169" fmla="*/ 4166484 w 4345388"/>
                  <a:gd name="connsiteY169" fmla="*/ 1399430 h 1745656"/>
                  <a:gd name="connsiteX170" fmla="*/ 4198289 w 4345388"/>
                  <a:gd name="connsiteY170" fmla="*/ 1347747 h 1745656"/>
                  <a:gd name="connsiteX171" fmla="*/ 4234070 w 4345388"/>
                  <a:gd name="connsiteY171" fmla="*/ 1351722 h 1745656"/>
                  <a:gd name="connsiteX172" fmla="*/ 4257924 w 4345388"/>
                  <a:gd name="connsiteY172" fmla="*/ 1371600 h 1745656"/>
                  <a:gd name="connsiteX173" fmla="*/ 4273827 w 4345388"/>
                  <a:gd name="connsiteY173" fmla="*/ 1383527 h 1745656"/>
                  <a:gd name="connsiteX174" fmla="*/ 4313583 w 4345388"/>
                  <a:gd name="connsiteY174" fmla="*/ 1419308 h 1745656"/>
                  <a:gd name="connsiteX175" fmla="*/ 4325510 w 4345388"/>
                  <a:gd name="connsiteY175" fmla="*/ 1439187 h 1745656"/>
                  <a:gd name="connsiteX176" fmla="*/ 4337437 w 4345388"/>
                  <a:gd name="connsiteY176" fmla="*/ 1467016 h 1745656"/>
                  <a:gd name="connsiteX177" fmla="*/ 4345388 w 4345388"/>
                  <a:gd name="connsiteY17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77117 w 4345388"/>
                  <a:gd name="connsiteY8" fmla="*/ 1164867 h 1745656"/>
                  <a:gd name="connsiteX9" fmla="*/ 1789044 w 4345388"/>
                  <a:gd name="connsiteY9" fmla="*/ 1109207 h 1745656"/>
                  <a:gd name="connsiteX10" fmla="*/ 1804947 w 4345388"/>
                  <a:gd name="connsiteY10" fmla="*/ 1041621 h 1745656"/>
                  <a:gd name="connsiteX11" fmla="*/ 1816874 w 4345388"/>
                  <a:gd name="connsiteY11" fmla="*/ 1009816 h 1745656"/>
                  <a:gd name="connsiteX12" fmla="*/ 1828801 w 4345388"/>
                  <a:gd name="connsiteY12" fmla="*/ 978011 h 1745656"/>
                  <a:gd name="connsiteX13" fmla="*/ 1844703 w 4345388"/>
                  <a:gd name="connsiteY13" fmla="*/ 950181 h 1745656"/>
                  <a:gd name="connsiteX14" fmla="*/ 1848679 w 4345388"/>
                  <a:gd name="connsiteY14" fmla="*/ 934279 h 1745656"/>
                  <a:gd name="connsiteX15" fmla="*/ 1856630 w 4345388"/>
                  <a:gd name="connsiteY15" fmla="*/ 918376 h 1745656"/>
                  <a:gd name="connsiteX16" fmla="*/ 1864581 w 4345388"/>
                  <a:gd name="connsiteY16" fmla="*/ 894522 h 1745656"/>
                  <a:gd name="connsiteX17" fmla="*/ 1876508 w 4345388"/>
                  <a:gd name="connsiteY17" fmla="*/ 870668 h 1745656"/>
                  <a:gd name="connsiteX18" fmla="*/ 1884460 w 4345388"/>
                  <a:gd name="connsiteY18" fmla="*/ 826936 h 1745656"/>
                  <a:gd name="connsiteX19" fmla="*/ 1900362 w 4345388"/>
                  <a:gd name="connsiteY19" fmla="*/ 775253 h 1745656"/>
                  <a:gd name="connsiteX20" fmla="*/ 1904338 w 4345388"/>
                  <a:gd name="connsiteY20" fmla="*/ 739472 h 1745656"/>
                  <a:gd name="connsiteX21" fmla="*/ 1916265 w 4345388"/>
                  <a:gd name="connsiteY21" fmla="*/ 608275 h 1745656"/>
                  <a:gd name="connsiteX22" fmla="*/ 1924216 w 4345388"/>
                  <a:gd name="connsiteY22" fmla="*/ 548640 h 1745656"/>
                  <a:gd name="connsiteX23" fmla="*/ 1940119 w 4345388"/>
                  <a:gd name="connsiteY23" fmla="*/ 492981 h 1745656"/>
                  <a:gd name="connsiteX24" fmla="*/ 1956021 w 4345388"/>
                  <a:gd name="connsiteY24" fmla="*/ 441298 h 1745656"/>
                  <a:gd name="connsiteX25" fmla="*/ 1959997 w 4345388"/>
                  <a:gd name="connsiteY25" fmla="*/ 417444 h 1745656"/>
                  <a:gd name="connsiteX26" fmla="*/ 1963973 w 4345388"/>
                  <a:gd name="connsiteY26" fmla="*/ 405517 h 1745656"/>
                  <a:gd name="connsiteX27" fmla="*/ 1967948 w 4345388"/>
                  <a:gd name="connsiteY27" fmla="*/ 357809 h 1745656"/>
                  <a:gd name="connsiteX28" fmla="*/ 1979875 w 4345388"/>
                  <a:gd name="connsiteY28" fmla="*/ 294199 h 1745656"/>
                  <a:gd name="connsiteX29" fmla="*/ 1987827 w 4345388"/>
                  <a:gd name="connsiteY29" fmla="*/ 214686 h 1745656"/>
                  <a:gd name="connsiteX30" fmla="*/ 1995778 w 4345388"/>
                  <a:gd name="connsiteY30" fmla="*/ 182880 h 1745656"/>
                  <a:gd name="connsiteX31" fmla="*/ 1999754 w 4345388"/>
                  <a:gd name="connsiteY31" fmla="*/ 163002 h 1745656"/>
                  <a:gd name="connsiteX32" fmla="*/ 2003729 w 4345388"/>
                  <a:gd name="connsiteY32" fmla="*/ 123246 h 1745656"/>
                  <a:gd name="connsiteX33" fmla="*/ 2015656 w 4345388"/>
                  <a:gd name="connsiteY33" fmla="*/ 79514 h 1745656"/>
                  <a:gd name="connsiteX34" fmla="*/ 2023607 w 4345388"/>
                  <a:gd name="connsiteY34" fmla="*/ 59635 h 1745656"/>
                  <a:gd name="connsiteX35" fmla="*/ 2055413 w 4345388"/>
                  <a:gd name="connsiteY35" fmla="*/ 3976 h 1745656"/>
                  <a:gd name="connsiteX36" fmla="*/ 2075291 w 4345388"/>
                  <a:gd name="connsiteY36" fmla="*/ 0 h 1745656"/>
                  <a:gd name="connsiteX37" fmla="*/ 2083242 w 4345388"/>
                  <a:gd name="connsiteY37" fmla="*/ 15903 h 1745656"/>
                  <a:gd name="connsiteX38" fmla="*/ 2087218 w 4345388"/>
                  <a:gd name="connsiteY38" fmla="*/ 31806 h 1745656"/>
                  <a:gd name="connsiteX39" fmla="*/ 2099145 w 4345388"/>
                  <a:gd name="connsiteY39" fmla="*/ 79514 h 1745656"/>
                  <a:gd name="connsiteX40" fmla="*/ 2103121 w 4345388"/>
                  <a:gd name="connsiteY40" fmla="*/ 123246 h 1745656"/>
                  <a:gd name="connsiteX41" fmla="*/ 2115047 w 4345388"/>
                  <a:gd name="connsiteY41" fmla="*/ 186856 h 1745656"/>
                  <a:gd name="connsiteX42" fmla="*/ 2119023 w 4345388"/>
                  <a:gd name="connsiteY42" fmla="*/ 198783 h 1745656"/>
                  <a:gd name="connsiteX43" fmla="*/ 2134926 w 4345388"/>
                  <a:gd name="connsiteY43" fmla="*/ 250467 h 1745656"/>
                  <a:gd name="connsiteX44" fmla="*/ 2138901 w 4345388"/>
                  <a:gd name="connsiteY44" fmla="*/ 262394 h 1745656"/>
                  <a:gd name="connsiteX45" fmla="*/ 2142877 w 4345388"/>
                  <a:gd name="connsiteY45" fmla="*/ 286247 h 1745656"/>
                  <a:gd name="connsiteX46" fmla="*/ 2146853 w 4345388"/>
                  <a:gd name="connsiteY46" fmla="*/ 318053 h 1745656"/>
                  <a:gd name="connsiteX47" fmla="*/ 2158780 w 4345388"/>
                  <a:gd name="connsiteY47" fmla="*/ 353834 h 1745656"/>
                  <a:gd name="connsiteX48" fmla="*/ 2170707 w 4345388"/>
                  <a:gd name="connsiteY48" fmla="*/ 377687 h 1745656"/>
                  <a:gd name="connsiteX49" fmla="*/ 2182634 w 4345388"/>
                  <a:gd name="connsiteY49" fmla="*/ 381663 h 1745656"/>
                  <a:gd name="connsiteX50" fmla="*/ 2274074 w 4345388"/>
                  <a:gd name="connsiteY50" fmla="*/ 377687 h 1745656"/>
                  <a:gd name="connsiteX51" fmla="*/ 2289976 w 4345388"/>
                  <a:gd name="connsiteY51" fmla="*/ 365760 h 1745656"/>
                  <a:gd name="connsiteX52" fmla="*/ 2313830 w 4345388"/>
                  <a:gd name="connsiteY52" fmla="*/ 345882 h 1745656"/>
                  <a:gd name="connsiteX53" fmla="*/ 2337684 w 4345388"/>
                  <a:gd name="connsiteY53" fmla="*/ 314077 h 1745656"/>
                  <a:gd name="connsiteX54" fmla="*/ 2345635 w 4345388"/>
                  <a:gd name="connsiteY54" fmla="*/ 290223 h 1745656"/>
                  <a:gd name="connsiteX55" fmla="*/ 2361538 w 4345388"/>
                  <a:gd name="connsiteY55" fmla="*/ 258418 h 1745656"/>
                  <a:gd name="connsiteX56" fmla="*/ 2365514 w 4345388"/>
                  <a:gd name="connsiteY56" fmla="*/ 242515 h 1745656"/>
                  <a:gd name="connsiteX57" fmla="*/ 2373465 w 4345388"/>
                  <a:gd name="connsiteY57" fmla="*/ 222637 h 1745656"/>
                  <a:gd name="connsiteX58" fmla="*/ 2377441 w 4345388"/>
                  <a:gd name="connsiteY58" fmla="*/ 210710 h 1745656"/>
                  <a:gd name="connsiteX59" fmla="*/ 2381416 w 4345388"/>
                  <a:gd name="connsiteY59" fmla="*/ 421420 h 1745656"/>
                  <a:gd name="connsiteX60" fmla="*/ 2385392 w 4345388"/>
                  <a:gd name="connsiteY60" fmla="*/ 441298 h 1745656"/>
                  <a:gd name="connsiteX61" fmla="*/ 2393343 w 4345388"/>
                  <a:gd name="connsiteY61" fmla="*/ 453225 h 1745656"/>
                  <a:gd name="connsiteX62" fmla="*/ 2413221 w 4345388"/>
                  <a:gd name="connsiteY62" fmla="*/ 489006 h 1745656"/>
                  <a:gd name="connsiteX63" fmla="*/ 2449002 w 4345388"/>
                  <a:gd name="connsiteY63" fmla="*/ 477079 h 1745656"/>
                  <a:gd name="connsiteX64" fmla="*/ 2468881 w 4345388"/>
                  <a:gd name="connsiteY64" fmla="*/ 457200 h 1745656"/>
                  <a:gd name="connsiteX65" fmla="*/ 2500686 w 4345388"/>
                  <a:gd name="connsiteY65" fmla="*/ 417444 h 1745656"/>
                  <a:gd name="connsiteX66" fmla="*/ 2512613 w 4345388"/>
                  <a:gd name="connsiteY66" fmla="*/ 405517 h 1745656"/>
                  <a:gd name="connsiteX67" fmla="*/ 2524540 w 4345388"/>
                  <a:gd name="connsiteY67" fmla="*/ 413468 h 1745656"/>
                  <a:gd name="connsiteX68" fmla="*/ 2532491 w 4345388"/>
                  <a:gd name="connsiteY68" fmla="*/ 437322 h 1745656"/>
                  <a:gd name="connsiteX69" fmla="*/ 2540442 w 4345388"/>
                  <a:gd name="connsiteY69" fmla="*/ 457200 h 1745656"/>
                  <a:gd name="connsiteX70" fmla="*/ 2544418 w 4345388"/>
                  <a:gd name="connsiteY70" fmla="*/ 477079 h 1745656"/>
                  <a:gd name="connsiteX71" fmla="*/ 2552369 w 4345388"/>
                  <a:gd name="connsiteY71" fmla="*/ 492981 h 1745656"/>
                  <a:gd name="connsiteX72" fmla="*/ 2560321 w 4345388"/>
                  <a:gd name="connsiteY72" fmla="*/ 512860 h 1745656"/>
                  <a:gd name="connsiteX73" fmla="*/ 2564296 w 4345388"/>
                  <a:gd name="connsiteY73" fmla="*/ 528762 h 1745656"/>
                  <a:gd name="connsiteX74" fmla="*/ 2576223 w 4345388"/>
                  <a:gd name="connsiteY74" fmla="*/ 544665 h 1745656"/>
                  <a:gd name="connsiteX75" fmla="*/ 2592126 w 4345388"/>
                  <a:gd name="connsiteY75" fmla="*/ 568519 h 1745656"/>
                  <a:gd name="connsiteX76" fmla="*/ 2604053 w 4345388"/>
                  <a:gd name="connsiteY76" fmla="*/ 588397 h 1745656"/>
                  <a:gd name="connsiteX77" fmla="*/ 2623931 w 4345388"/>
                  <a:gd name="connsiteY77" fmla="*/ 580446 h 1745656"/>
                  <a:gd name="connsiteX78" fmla="*/ 2643809 w 4345388"/>
                  <a:gd name="connsiteY78" fmla="*/ 552616 h 1745656"/>
                  <a:gd name="connsiteX79" fmla="*/ 2663687 w 4345388"/>
                  <a:gd name="connsiteY79" fmla="*/ 516835 h 1745656"/>
                  <a:gd name="connsiteX80" fmla="*/ 2679590 w 4345388"/>
                  <a:gd name="connsiteY80" fmla="*/ 481054 h 1745656"/>
                  <a:gd name="connsiteX81" fmla="*/ 2683566 w 4345388"/>
                  <a:gd name="connsiteY81" fmla="*/ 469127 h 1745656"/>
                  <a:gd name="connsiteX82" fmla="*/ 2691517 w 4345388"/>
                  <a:gd name="connsiteY82" fmla="*/ 457200 h 1745656"/>
                  <a:gd name="connsiteX83" fmla="*/ 2703444 w 4345388"/>
                  <a:gd name="connsiteY83" fmla="*/ 425395 h 1745656"/>
                  <a:gd name="connsiteX84" fmla="*/ 2711395 w 4345388"/>
                  <a:gd name="connsiteY84" fmla="*/ 409493 h 1745656"/>
                  <a:gd name="connsiteX85" fmla="*/ 2735249 w 4345388"/>
                  <a:gd name="connsiteY85" fmla="*/ 461176 h 1745656"/>
                  <a:gd name="connsiteX86" fmla="*/ 2755127 w 4345388"/>
                  <a:gd name="connsiteY86" fmla="*/ 504908 h 1745656"/>
                  <a:gd name="connsiteX87" fmla="*/ 2771030 w 4345388"/>
                  <a:gd name="connsiteY87" fmla="*/ 556592 h 1745656"/>
                  <a:gd name="connsiteX88" fmla="*/ 2775006 w 4345388"/>
                  <a:gd name="connsiteY88" fmla="*/ 572494 h 1745656"/>
                  <a:gd name="connsiteX89" fmla="*/ 2782957 w 4345388"/>
                  <a:gd name="connsiteY89" fmla="*/ 588397 h 1745656"/>
                  <a:gd name="connsiteX90" fmla="*/ 2802835 w 4345388"/>
                  <a:gd name="connsiteY90" fmla="*/ 624178 h 1745656"/>
                  <a:gd name="connsiteX91" fmla="*/ 2818738 w 4345388"/>
                  <a:gd name="connsiteY91" fmla="*/ 640080 h 1745656"/>
                  <a:gd name="connsiteX92" fmla="*/ 2830665 w 4345388"/>
                  <a:gd name="connsiteY92" fmla="*/ 663934 h 1745656"/>
                  <a:gd name="connsiteX93" fmla="*/ 2834641 w 4345388"/>
                  <a:gd name="connsiteY93" fmla="*/ 679837 h 1745656"/>
                  <a:gd name="connsiteX94" fmla="*/ 2846567 w 4345388"/>
                  <a:gd name="connsiteY94" fmla="*/ 695740 h 1745656"/>
                  <a:gd name="connsiteX95" fmla="*/ 2862470 w 4345388"/>
                  <a:gd name="connsiteY95" fmla="*/ 743447 h 1745656"/>
                  <a:gd name="connsiteX96" fmla="*/ 2866446 w 4345388"/>
                  <a:gd name="connsiteY96" fmla="*/ 759350 h 1745656"/>
                  <a:gd name="connsiteX97" fmla="*/ 2882348 w 4345388"/>
                  <a:gd name="connsiteY97" fmla="*/ 795131 h 1745656"/>
                  <a:gd name="connsiteX98" fmla="*/ 2886324 w 4345388"/>
                  <a:gd name="connsiteY98" fmla="*/ 811034 h 1745656"/>
                  <a:gd name="connsiteX99" fmla="*/ 2898251 w 4345388"/>
                  <a:gd name="connsiteY99" fmla="*/ 834887 h 1745656"/>
                  <a:gd name="connsiteX100" fmla="*/ 2910178 w 4345388"/>
                  <a:gd name="connsiteY100" fmla="*/ 826936 h 1745656"/>
                  <a:gd name="connsiteX101" fmla="*/ 2949934 w 4345388"/>
                  <a:gd name="connsiteY101" fmla="*/ 751399 h 1745656"/>
                  <a:gd name="connsiteX102" fmla="*/ 2957886 w 4345388"/>
                  <a:gd name="connsiteY102" fmla="*/ 703691 h 1745656"/>
                  <a:gd name="connsiteX103" fmla="*/ 2977764 w 4345388"/>
                  <a:gd name="connsiteY103" fmla="*/ 663934 h 1745656"/>
                  <a:gd name="connsiteX104" fmla="*/ 2981740 w 4345388"/>
                  <a:gd name="connsiteY104" fmla="*/ 620202 h 1745656"/>
                  <a:gd name="connsiteX105" fmla="*/ 3005594 w 4345388"/>
                  <a:gd name="connsiteY105" fmla="*/ 576470 h 1745656"/>
                  <a:gd name="connsiteX106" fmla="*/ 3025472 w 4345388"/>
                  <a:gd name="connsiteY106" fmla="*/ 500933 h 1745656"/>
                  <a:gd name="connsiteX107" fmla="*/ 3041374 w 4345388"/>
                  <a:gd name="connsiteY107" fmla="*/ 421420 h 1745656"/>
                  <a:gd name="connsiteX108" fmla="*/ 3049326 w 4345388"/>
                  <a:gd name="connsiteY108" fmla="*/ 405517 h 1745656"/>
                  <a:gd name="connsiteX109" fmla="*/ 3061253 w 4345388"/>
                  <a:gd name="connsiteY109" fmla="*/ 365760 h 1745656"/>
                  <a:gd name="connsiteX110" fmla="*/ 3085107 w 4345388"/>
                  <a:gd name="connsiteY110" fmla="*/ 310101 h 1745656"/>
                  <a:gd name="connsiteX111" fmla="*/ 3101009 w 4345388"/>
                  <a:gd name="connsiteY111" fmla="*/ 349858 h 1745656"/>
                  <a:gd name="connsiteX112" fmla="*/ 3104985 w 4345388"/>
                  <a:gd name="connsiteY112" fmla="*/ 373712 h 1745656"/>
                  <a:gd name="connsiteX113" fmla="*/ 3116912 w 4345388"/>
                  <a:gd name="connsiteY113" fmla="*/ 429371 h 1745656"/>
                  <a:gd name="connsiteX114" fmla="*/ 3136790 w 4345388"/>
                  <a:gd name="connsiteY114" fmla="*/ 489006 h 1745656"/>
                  <a:gd name="connsiteX115" fmla="*/ 3180522 w 4345388"/>
                  <a:gd name="connsiteY115" fmla="*/ 652007 h 1745656"/>
                  <a:gd name="connsiteX116" fmla="*/ 3196425 w 4345388"/>
                  <a:gd name="connsiteY116" fmla="*/ 703691 h 1745656"/>
                  <a:gd name="connsiteX117" fmla="*/ 3220279 w 4345388"/>
                  <a:gd name="connsiteY117" fmla="*/ 807058 h 1745656"/>
                  <a:gd name="connsiteX118" fmla="*/ 3248108 w 4345388"/>
                  <a:gd name="connsiteY118" fmla="*/ 898498 h 1745656"/>
                  <a:gd name="connsiteX119" fmla="*/ 3252084 w 4345388"/>
                  <a:gd name="connsiteY119" fmla="*/ 926327 h 1745656"/>
                  <a:gd name="connsiteX120" fmla="*/ 3267987 w 4345388"/>
                  <a:gd name="connsiteY120" fmla="*/ 966084 h 1745656"/>
                  <a:gd name="connsiteX121" fmla="*/ 3271962 w 4345388"/>
                  <a:gd name="connsiteY121" fmla="*/ 978011 h 1745656"/>
                  <a:gd name="connsiteX122" fmla="*/ 3283889 w 4345388"/>
                  <a:gd name="connsiteY122" fmla="*/ 981987 h 1745656"/>
                  <a:gd name="connsiteX123" fmla="*/ 3291841 w 4345388"/>
                  <a:gd name="connsiteY123" fmla="*/ 974035 h 1745656"/>
                  <a:gd name="connsiteX124" fmla="*/ 3307743 w 4345388"/>
                  <a:gd name="connsiteY124" fmla="*/ 942230 h 1745656"/>
                  <a:gd name="connsiteX125" fmla="*/ 3315694 w 4345388"/>
                  <a:gd name="connsiteY125" fmla="*/ 918376 h 1745656"/>
                  <a:gd name="connsiteX126" fmla="*/ 3335573 w 4345388"/>
                  <a:gd name="connsiteY126" fmla="*/ 950181 h 1745656"/>
                  <a:gd name="connsiteX127" fmla="*/ 3367378 w 4345388"/>
                  <a:gd name="connsiteY127" fmla="*/ 1021743 h 1745656"/>
                  <a:gd name="connsiteX128" fmla="*/ 3399183 w 4345388"/>
                  <a:gd name="connsiteY128" fmla="*/ 1077402 h 1745656"/>
                  <a:gd name="connsiteX129" fmla="*/ 3415086 w 4345388"/>
                  <a:gd name="connsiteY129" fmla="*/ 1073427 h 1745656"/>
                  <a:gd name="connsiteX130" fmla="*/ 3430988 w 4345388"/>
                  <a:gd name="connsiteY130" fmla="*/ 1045597 h 1745656"/>
                  <a:gd name="connsiteX131" fmla="*/ 3454842 w 4345388"/>
                  <a:gd name="connsiteY131" fmla="*/ 993914 h 1745656"/>
                  <a:gd name="connsiteX132" fmla="*/ 3478696 w 4345388"/>
                  <a:gd name="connsiteY132" fmla="*/ 942230 h 1745656"/>
                  <a:gd name="connsiteX133" fmla="*/ 3490623 w 4345388"/>
                  <a:gd name="connsiteY133" fmla="*/ 938254 h 1745656"/>
                  <a:gd name="connsiteX134" fmla="*/ 3522428 w 4345388"/>
                  <a:gd name="connsiteY134" fmla="*/ 981987 h 1745656"/>
                  <a:gd name="connsiteX135" fmla="*/ 3538331 w 4345388"/>
                  <a:gd name="connsiteY135" fmla="*/ 1001865 h 1745656"/>
                  <a:gd name="connsiteX136" fmla="*/ 3582063 w 4345388"/>
                  <a:gd name="connsiteY136" fmla="*/ 1085354 h 1745656"/>
                  <a:gd name="connsiteX137" fmla="*/ 3609893 w 4345388"/>
                  <a:gd name="connsiteY137" fmla="*/ 1137037 h 1745656"/>
                  <a:gd name="connsiteX138" fmla="*/ 3629771 w 4345388"/>
                  <a:gd name="connsiteY138" fmla="*/ 1184745 h 1745656"/>
                  <a:gd name="connsiteX139" fmla="*/ 3641698 w 4345388"/>
                  <a:gd name="connsiteY139" fmla="*/ 1200647 h 1745656"/>
                  <a:gd name="connsiteX140" fmla="*/ 3653625 w 4345388"/>
                  <a:gd name="connsiteY140" fmla="*/ 1228477 h 1745656"/>
                  <a:gd name="connsiteX141" fmla="*/ 3665552 w 4345388"/>
                  <a:gd name="connsiteY141" fmla="*/ 1216550 h 1745656"/>
                  <a:gd name="connsiteX142" fmla="*/ 3721211 w 4345388"/>
                  <a:gd name="connsiteY142" fmla="*/ 1045597 h 1745656"/>
                  <a:gd name="connsiteX143" fmla="*/ 3768919 w 4345388"/>
                  <a:gd name="connsiteY143" fmla="*/ 882595 h 1745656"/>
                  <a:gd name="connsiteX144" fmla="*/ 3776870 w 4345388"/>
                  <a:gd name="connsiteY144" fmla="*/ 830912 h 1745656"/>
                  <a:gd name="connsiteX145" fmla="*/ 3792773 w 4345388"/>
                  <a:gd name="connsiteY145" fmla="*/ 795131 h 1745656"/>
                  <a:gd name="connsiteX146" fmla="*/ 3800724 w 4345388"/>
                  <a:gd name="connsiteY146" fmla="*/ 771277 h 1745656"/>
                  <a:gd name="connsiteX147" fmla="*/ 3808675 w 4345388"/>
                  <a:gd name="connsiteY147" fmla="*/ 735496 h 1745656"/>
                  <a:gd name="connsiteX148" fmla="*/ 3824578 w 4345388"/>
                  <a:gd name="connsiteY148" fmla="*/ 711642 h 1745656"/>
                  <a:gd name="connsiteX149" fmla="*/ 3828554 w 4345388"/>
                  <a:gd name="connsiteY149" fmla="*/ 723569 h 1745656"/>
                  <a:gd name="connsiteX150" fmla="*/ 3836505 w 4345388"/>
                  <a:gd name="connsiteY150" fmla="*/ 735496 h 1745656"/>
                  <a:gd name="connsiteX151" fmla="*/ 3840481 w 4345388"/>
                  <a:gd name="connsiteY151" fmla="*/ 763326 h 1745656"/>
                  <a:gd name="connsiteX152" fmla="*/ 3884213 w 4345388"/>
                  <a:gd name="connsiteY152" fmla="*/ 926327 h 1745656"/>
                  <a:gd name="connsiteX153" fmla="*/ 3896140 w 4345388"/>
                  <a:gd name="connsiteY153" fmla="*/ 958133 h 1745656"/>
                  <a:gd name="connsiteX154" fmla="*/ 3904091 w 4345388"/>
                  <a:gd name="connsiteY154" fmla="*/ 997889 h 1745656"/>
                  <a:gd name="connsiteX155" fmla="*/ 3916018 w 4345388"/>
                  <a:gd name="connsiteY155" fmla="*/ 1049573 h 1745656"/>
                  <a:gd name="connsiteX156" fmla="*/ 3947823 w 4345388"/>
                  <a:gd name="connsiteY156" fmla="*/ 1152940 h 1745656"/>
                  <a:gd name="connsiteX157" fmla="*/ 3959750 w 4345388"/>
                  <a:gd name="connsiteY157" fmla="*/ 1172818 h 1745656"/>
                  <a:gd name="connsiteX158" fmla="*/ 3971677 w 4345388"/>
                  <a:gd name="connsiteY158" fmla="*/ 1220526 h 1745656"/>
                  <a:gd name="connsiteX159" fmla="*/ 3995531 w 4345388"/>
                  <a:gd name="connsiteY159" fmla="*/ 1327868 h 1745656"/>
                  <a:gd name="connsiteX160" fmla="*/ 4023361 w 4345388"/>
                  <a:gd name="connsiteY160" fmla="*/ 1363649 h 1745656"/>
                  <a:gd name="connsiteX161" fmla="*/ 4031312 w 4345388"/>
                  <a:gd name="connsiteY161" fmla="*/ 1375576 h 1745656"/>
                  <a:gd name="connsiteX162" fmla="*/ 4043239 w 4345388"/>
                  <a:gd name="connsiteY162" fmla="*/ 1399430 h 1745656"/>
                  <a:gd name="connsiteX163" fmla="*/ 4055166 w 4345388"/>
                  <a:gd name="connsiteY163" fmla="*/ 1403406 h 1745656"/>
                  <a:gd name="connsiteX164" fmla="*/ 4082995 w 4345388"/>
                  <a:gd name="connsiteY164" fmla="*/ 1411357 h 1745656"/>
                  <a:gd name="connsiteX165" fmla="*/ 4114801 w 4345388"/>
                  <a:gd name="connsiteY165" fmla="*/ 1415333 h 1745656"/>
                  <a:gd name="connsiteX166" fmla="*/ 4130703 w 4345388"/>
                  <a:gd name="connsiteY166" fmla="*/ 1419308 h 1745656"/>
                  <a:gd name="connsiteX167" fmla="*/ 4154557 w 4345388"/>
                  <a:gd name="connsiteY167" fmla="*/ 1411357 h 1745656"/>
                  <a:gd name="connsiteX168" fmla="*/ 4166484 w 4345388"/>
                  <a:gd name="connsiteY168" fmla="*/ 1399430 h 1745656"/>
                  <a:gd name="connsiteX169" fmla="*/ 4198289 w 4345388"/>
                  <a:gd name="connsiteY169" fmla="*/ 1347747 h 1745656"/>
                  <a:gd name="connsiteX170" fmla="*/ 4234070 w 4345388"/>
                  <a:gd name="connsiteY170" fmla="*/ 1351722 h 1745656"/>
                  <a:gd name="connsiteX171" fmla="*/ 4257924 w 4345388"/>
                  <a:gd name="connsiteY171" fmla="*/ 1371600 h 1745656"/>
                  <a:gd name="connsiteX172" fmla="*/ 4273827 w 4345388"/>
                  <a:gd name="connsiteY172" fmla="*/ 1383527 h 1745656"/>
                  <a:gd name="connsiteX173" fmla="*/ 4313583 w 4345388"/>
                  <a:gd name="connsiteY173" fmla="*/ 1419308 h 1745656"/>
                  <a:gd name="connsiteX174" fmla="*/ 4325510 w 4345388"/>
                  <a:gd name="connsiteY174" fmla="*/ 1439187 h 1745656"/>
                  <a:gd name="connsiteX175" fmla="*/ 4337437 w 4345388"/>
                  <a:gd name="connsiteY175" fmla="*/ 1467016 h 1745656"/>
                  <a:gd name="connsiteX176" fmla="*/ 4345388 w 4345388"/>
                  <a:gd name="connsiteY17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16874 w 4345388"/>
                  <a:gd name="connsiteY10" fmla="*/ 1009816 h 1745656"/>
                  <a:gd name="connsiteX11" fmla="*/ 1828801 w 4345388"/>
                  <a:gd name="connsiteY11" fmla="*/ 978011 h 1745656"/>
                  <a:gd name="connsiteX12" fmla="*/ 1844703 w 4345388"/>
                  <a:gd name="connsiteY12" fmla="*/ 950181 h 1745656"/>
                  <a:gd name="connsiteX13" fmla="*/ 1848679 w 4345388"/>
                  <a:gd name="connsiteY13" fmla="*/ 934279 h 1745656"/>
                  <a:gd name="connsiteX14" fmla="*/ 1856630 w 4345388"/>
                  <a:gd name="connsiteY14" fmla="*/ 918376 h 1745656"/>
                  <a:gd name="connsiteX15" fmla="*/ 1864581 w 4345388"/>
                  <a:gd name="connsiteY15" fmla="*/ 894522 h 1745656"/>
                  <a:gd name="connsiteX16" fmla="*/ 1876508 w 4345388"/>
                  <a:gd name="connsiteY16" fmla="*/ 870668 h 1745656"/>
                  <a:gd name="connsiteX17" fmla="*/ 1884460 w 4345388"/>
                  <a:gd name="connsiteY17" fmla="*/ 826936 h 1745656"/>
                  <a:gd name="connsiteX18" fmla="*/ 1900362 w 4345388"/>
                  <a:gd name="connsiteY18" fmla="*/ 775253 h 1745656"/>
                  <a:gd name="connsiteX19" fmla="*/ 1904338 w 4345388"/>
                  <a:gd name="connsiteY19" fmla="*/ 739472 h 1745656"/>
                  <a:gd name="connsiteX20" fmla="*/ 1916265 w 4345388"/>
                  <a:gd name="connsiteY20" fmla="*/ 608275 h 1745656"/>
                  <a:gd name="connsiteX21" fmla="*/ 1924216 w 4345388"/>
                  <a:gd name="connsiteY21" fmla="*/ 548640 h 1745656"/>
                  <a:gd name="connsiteX22" fmla="*/ 1940119 w 4345388"/>
                  <a:gd name="connsiteY22" fmla="*/ 492981 h 1745656"/>
                  <a:gd name="connsiteX23" fmla="*/ 1956021 w 4345388"/>
                  <a:gd name="connsiteY23" fmla="*/ 441298 h 1745656"/>
                  <a:gd name="connsiteX24" fmla="*/ 1959997 w 4345388"/>
                  <a:gd name="connsiteY24" fmla="*/ 417444 h 1745656"/>
                  <a:gd name="connsiteX25" fmla="*/ 1963973 w 4345388"/>
                  <a:gd name="connsiteY25" fmla="*/ 405517 h 1745656"/>
                  <a:gd name="connsiteX26" fmla="*/ 1967948 w 4345388"/>
                  <a:gd name="connsiteY26" fmla="*/ 357809 h 1745656"/>
                  <a:gd name="connsiteX27" fmla="*/ 1979875 w 4345388"/>
                  <a:gd name="connsiteY27" fmla="*/ 294199 h 1745656"/>
                  <a:gd name="connsiteX28" fmla="*/ 1987827 w 4345388"/>
                  <a:gd name="connsiteY28" fmla="*/ 214686 h 1745656"/>
                  <a:gd name="connsiteX29" fmla="*/ 1995778 w 4345388"/>
                  <a:gd name="connsiteY29" fmla="*/ 182880 h 1745656"/>
                  <a:gd name="connsiteX30" fmla="*/ 1999754 w 4345388"/>
                  <a:gd name="connsiteY30" fmla="*/ 163002 h 1745656"/>
                  <a:gd name="connsiteX31" fmla="*/ 2003729 w 4345388"/>
                  <a:gd name="connsiteY31" fmla="*/ 123246 h 1745656"/>
                  <a:gd name="connsiteX32" fmla="*/ 2015656 w 4345388"/>
                  <a:gd name="connsiteY32" fmla="*/ 79514 h 1745656"/>
                  <a:gd name="connsiteX33" fmla="*/ 2023607 w 4345388"/>
                  <a:gd name="connsiteY33" fmla="*/ 59635 h 1745656"/>
                  <a:gd name="connsiteX34" fmla="*/ 2055413 w 4345388"/>
                  <a:gd name="connsiteY34" fmla="*/ 3976 h 1745656"/>
                  <a:gd name="connsiteX35" fmla="*/ 2075291 w 4345388"/>
                  <a:gd name="connsiteY35" fmla="*/ 0 h 1745656"/>
                  <a:gd name="connsiteX36" fmla="*/ 2083242 w 4345388"/>
                  <a:gd name="connsiteY36" fmla="*/ 15903 h 1745656"/>
                  <a:gd name="connsiteX37" fmla="*/ 2087218 w 4345388"/>
                  <a:gd name="connsiteY37" fmla="*/ 31806 h 1745656"/>
                  <a:gd name="connsiteX38" fmla="*/ 2099145 w 4345388"/>
                  <a:gd name="connsiteY38" fmla="*/ 79514 h 1745656"/>
                  <a:gd name="connsiteX39" fmla="*/ 2103121 w 4345388"/>
                  <a:gd name="connsiteY39" fmla="*/ 123246 h 1745656"/>
                  <a:gd name="connsiteX40" fmla="*/ 2115047 w 4345388"/>
                  <a:gd name="connsiteY40" fmla="*/ 186856 h 1745656"/>
                  <a:gd name="connsiteX41" fmla="*/ 2119023 w 4345388"/>
                  <a:gd name="connsiteY41" fmla="*/ 198783 h 1745656"/>
                  <a:gd name="connsiteX42" fmla="*/ 2134926 w 4345388"/>
                  <a:gd name="connsiteY42" fmla="*/ 250467 h 1745656"/>
                  <a:gd name="connsiteX43" fmla="*/ 2138901 w 4345388"/>
                  <a:gd name="connsiteY43" fmla="*/ 262394 h 1745656"/>
                  <a:gd name="connsiteX44" fmla="*/ 2142877 w 4345388"/>
                  <a:gd name="connsiteY44" fmla="*/ 286247 h 1745656"/>
                  <a:gd name="connsiteX45" fmla="*/ 2146853 w 4345388"/>
                  <a:gd name="connsiteY45" fmla="*/ 318053 h 1745656"/>
                  <a:gd name="connsiteX46" fmla="*/ 2158780 w 4345388"/>
                  <a:gd name="connsiteY46" fmla="*/ 353834 h 1745656"/>
                  <a:gd name="connsiteX47" fmla="*/ 2170707 w 4345388"/>
                  <a:gd name="connsiteY47" fmla="*/ 377687 h 1745656"/>
                  <a:gd name="connsiteX48" fmla="*/ 2182634 w 4345388"/>
                  <a:gd name="connsiteY48" fmla="*/ 381663 h 1745656"/>
                  <a:gd name="connsiteX49" fmla="*/ 2274074 w 4345388"/>
                  <a:gd name="connsiteY49" fmla="*/ 377687 h 1745656"/>
                  <a:gd name="connsiteX50" fmla="*/ 2289976 w 4345388"/>
                  <a:gd name="connsiteY50" fmla="*/ 365760 h 1745656"/>
                  <a:gd name="connsiteX51" fmla="*/ 2313830 w 4345388"/>
                  <a:gd name="connsiteY51" fmla="*/ 345882 h 1745656"/>
                  <a:gd name="connsiteX52" fmla="*/ 2337684 w 4345388"/>
                  <a:gd name="connsiteY52" fmla="*/ 314077 h 1745656"/>
                  <a:gd name="connsiteX53" fmla="*/ 2345635 w 4345388"/>
                  <a:gd name="connsiteY53" fmla="*/ 290223 h 1745656"/>
                  <a:gd name="connsiteX54" fmla="*/ 2361538 w 4345388"/>
                  <a:gd name="connsiteY54" fmla="*/ 258418 h 1745656"/>
                  <a:gd name="connsiteX55" fmla="*/ 2365514 w 4345388"/>
                  <a:gd name="connsiteY55" fmla="*/ 242515 h 1745656"/>
                  <a:gd name="connsiteX56" fmla="*/ 2373465 w 4345388"/>
                  <a:gd name="connsiteY56" fmla="*/ 222637 h 1745656"/>
                  <a:gd name="connsiteX57" fmla="*/ 2377441 w 4345388"/>
                  <a:gd name="connsiteY57" fmla="*/ 210710 h 1745656"/>
                  <a:gd name="connsiteX58" fmla="*/ 2381416 w 4345388"/>
                  <a:gd name="connsiteY58" fmla="*/ 421420 h 1745656"/>
                  <a:gd name="connsiteX59" fmla="*/ 2385392 w 4345388"/>
                  <a:gd name="connsiteY59" fmla="*/ 441298 h 1745656"/>
                  <a:gd name="connsiteX60" fmla="*/ 2393343 w 4345388"/>
                  <a:gd name="connsiteY60" fmla="*/ 453225 h 1745656"/>
                  <a:gd name="connsiteX61" fmla="*/ 2413221 w 4345388"/>
                  <a:gd name="connsiteY61" fmla="*/ 489006 h 1745656"/>
                  <a:gd name="connsiteX62" fmla="*/ 2449002 w 4345388"/>
                  <a:gd name="connsiteY62" fmla="*/ 477079 h 1745656"/>
                  <a:gd name="connsiteX63" fmla="*/ 2468881 w 4345388"/>
                  <a:gd name="connsiteY63" fmla="*/ 457200 h 1745656"/>
                  <a:gd name="connsiteX64" fmla="*/ 2500686 w 4345388"/>
                  <a:gd name="connsiteY64" fmla="*/ 417444 h 1745656"/>
                  <a:gd name="connsiteX65" fmla="*/ 2512613 w 4345388"/>
                  <a:gd name="connsiteY65" fmla="*/ 405517 h 1745656"/>
                  <a:gd name="connsiteX66" fmla="*/ 2524540 w 4345388"/>
                  <a:gd name="connsiteY66" fmla="*/ 413468 h 1745656"/>
                  <a:gd name="connsiteX67" fmla="*/ 2532491 w 4345388"/>
                  <a:gd name="connsiteY67" fmla="*/ 437322 h 1745656"/>
                  <a:gd name="connsiteX68" fmla="*/ 2540442 w 4345388"/>
                  <a:gd name="connsiteY68" fmla="*/ 457200 h 1745656"/>
                  <a:gd name="connsiteX69" fmla="*/ 2544418 w 4345388"/>
                  <a:gd name="connsiteY69" fmla="*/ 477079 h 1745656"/>
                  <a:gd name="connsiteX70" fmla="*/ 2552369 w 4345388"/>
                  <a:gd name="connsiteY70" fmla="*/ 492981 h 1745656"/>
                  <a:gd name="connsiteX71" fmla="*/ 2560321 w 4345388"/>
                  <a:gd name="connsiteY71" fmla="*/ 512860 h 1745656"/>
                  <a:gd name="connsiteX72" fmla="*/ 2564296 w 4345388"/>
                  <a:gd name="connsiteY72" fmla="*/ 528762 h 1745656"/>
                  <a:gd name="connsiteX73" fmla="*/ 2576223 w 4345388"/>
                  <a:gd name="connsiteY73" fmla="*/ 544665 h 1745656"/>
                  <a:gd name="connsiteX74" fmla="*/ 2592126 w 4345388"/>
                  <a:gd name="connsiteY74" fmla="*/ 568519 h 1745656"/>
                  <a:gd name="connsiteX75" fmla="*/ 2604053 w 4345388"/>
                  <a:gd name="connsiteY75" fmla="*/ 588397 h 1745656"/>
                  <a:gd name="connsiteX76" fmla="*/ 2623931 w 4345388"/>
                  <a:gd name="connsiteY76" fmla="*/ 580446 h 1745656"/>
                  <a:gd name="connsiteX77" fmla="*/ 2643809 w 4345388"/>
                  <a:gd name="connsiteY77" fmla="*/ 552616 h 1745656"/>
                  <a:gd name="connsiteX78" fmla="*/ 2663687 w 4345388"/>
                  <a:gd name="connsiteY78" fmla="*/ 516835 h 1745656"/>
                  <a:gd name="connsiteX79" fmla="*/ 2679590 w 4345388"/>
                  <a:gd name="connsiteY79" fmla="*/ 481054 h 1745656"/>
                  <a:gd name="connsiteX80" fmla="*/ 2683566 w 4345388"/>
                  <a:gd name="connsiteY80" fmla="*/ 469127 h 1745656"/>
                  <a:gd name="connsiteX81" fmla="*/ 2691517 w 4345388"/>
                  <a:gd name="connsiteY81" fmla="*/ 457200 h 1745656"/>
                  <a:gd name="connsiteX82" fmla="*/ 2703444 w 4345388"/>
                  <a:gd name="connsiteY82" fmla="*/ 425395 h 1745656"/>
                  <a:gd name="connsiteX83" fmla="*/ 2711395 w 4345388"/>
                  <a:gd name="connsiteY83" fmla="*/ 409493 h 1745656"/>
                  <a:gd name="connsiteX84" fmla="*/ 2735249 w 4345388"/>
                  <a:gd name="connsiteY84" fmla="*/ 461176 h 1745656"/>
                  <a:gd name="connsiteX85" fmla="*/ 2755127 w 4345388"/>
                  <a:gd name="connsiteY85" fmla="*/ 504908 h 1745656"/>
                  <a:gd name="connsiteX86" fmla="*/ 2771030 w 4345388"/>
                  <a:gd name="connsiteY86" fmla="*/ 556592 h 1745656"/>
                  <a:gd name="connsiteX87" fmla="*/ 2775006 w 4345388"/>
                  <a:gd name="connsiteY87" fmla="*/ 572494 h 1745656"/>
                  <a:gd name="connsiteX88" fmla="*/ 2782957 w 4345388"/>
                  <a:gd name="connsiteY88" fmla="*/ 588397 h 1745656"/>
                  <a:gd name="connsiteX89" fmla="*/ 2802835 w 4345388"/>
                  <a:gd name="connsiteY89" fmla="*/ 624178 h 1745656"/>
                  <a:gd name="connsiteX90" fmla="*/ 2818738 w 4345388"/>
                  <a:gd name="connsiteY90" fmla="*/ 640080 h 1745656"/>
                  <a:gd name="connsiteX91" fmla="*/ 2830665 w 4345388"/>
                  <a:gd name="connsiteY91" fmla="*/ 663934 h 1745656"/>
                  <a:gd name="connsiteX92" fmla="*/ 2834641 w 4345388"/>
                  <a:gd name="connsiteY92" fmla="*/ 679837 h 1745656"/>
                  <a:gd name="connsiteX93" fmla="*/ 2846567 w 4345388"/>
                  <a:gd name="connsiteY93" fmla="*/ 695740 h 1745656"/>
                  <a:gd name="connsiteX94" fmla="*/ 2862470 w 4345388"/>
                  <a:gd name="connsiteY94" fmla="*/ 743447 h 1745656"/>
                  <a:gd name="connsiteX95" fmla="*/ 2866446 w 4345388"/>
                  <a:gd name="connsiteY95" fmla="*/ 759350 h 1745656"/>
                  <a:gd name="connsiteX96" fmla="*/ 2882348 w 4345388"/>
                  <a:gd name="connsiteY96" fmla="*/ 795131 h 1745656"/>
                  <a:gd name="connsiteX97" fmla="*/ 2886324 w 4345388"/>
                  <a:gd name="connsiteY97" fmla="*/ 811034 h 1745656"/>
                  <a:gd name="connsiteX98" fmla="*/ 2898251 w 4345388"/>
                  <a:gd name="connsiteY98" fmla="*/ 834887 h 1745656"/>
                  <a:gd name="connsiteX99" fmla="*/ 2910178 w 4345388"/>
                  <a:gd name="connsiteY99" fmla="*/ 826936 h 1745656"/>
                  <a:gd name="connsiteX100" fmla="*/ 2949934 w 4345388"/>
                  <a:gd name="connsiteY100" fmla="*/ 751399 h 1745656"/>
                  <a:gd name="connsiteX101" fmla="*/ 2957886 w 4345388"/>
                  <a:gd name="connsiteY101" fmla="*/ 703691 h 1745656"/>
                  <a:gd name="connsiteX102" fmla="*/ 2977764 w 4345388"/>
                  <a:gd name="connsiteY102" fmla="*/ 663934 h 1745656"/>
                  <a:gd name="connsiteX103" fmla="*/ 2981740 w 4345388"/>
                  <a:gd name="connsiteY103" fmla="*/ 620202 h 1745656"/>
                  <a:gd name="connsiteX104" fmla="*/ 3005594 w 4345388"/>
                  <a:gd name="connsiteY104" fmla="*/ 576470 h 1745656"/>
                  <a:gd name="connsiteX105" fmla="*/ 3025472 w 4345388"/>
                  <a:gd name="connsiteY105" fmla="*/ 500933 h 1745656"/>
                  <a:gd name="connsiteX106" fmla="*/ 3041374 w 4345388"/>
                  <a:gd name="connsiteY106" fmla="*/ 421420 h 1745656"/>
                  <a:gd name="connsiteX107" fmla="*/ 3049326 w 4345388"/>
                  <a:gd name="connsiteY107" fmla="*/ 405517 h 1745656"/>
                  <a:gd name="connsiteX108" fmla="*/ 3061253 w 4345388"/>
                  <a:gd name="connsiteY108" fmla="*/ 365760 h 1745656"/>
                  <a:gd name="connsiteX109" fmla="*/ 3085107 w 4345388"/>
                  <a:gd name="connsiteY109" fmla="*/ 310101 h 1745656"/>
                  <a:gd name="connsiteX110" fmla="*/ 3101009 w 4345388"/>
                  <a:gd name="connsiteY110" fmla="*/ 349858 h 1745656"/>
                  <a:gd name="connsiteX111" fmla="*/ 3104985 w 4345388"/>
                  <a:gd name="connsiteY111" fmla="*/ 373712 h 1745656"/>
                  <a:gd name="connsiteX112" fmla="*/ 3116912 w 4345388"/>
                  <a:gd name="connsiteY112" fmla="*/ 429371 h 1745656"/>
                  <a:gd name="connsiteX113" fmla="*/ 3136790 w 4345388"/>
                  <a:gd name="connsiteY113" fmla="*/ 489006 h 1745656"/>
                  <a:gd name="connsiteX114" fmla="*/ 3180522 w 4345388"/>
                  <a:gd name="connsiteY114" fmla="*/ 652007 h 1745656"/>
                  <a:gd name="connsiteX115" fmla="*/ 3196425 w 4345388"/>
                  <a:gd name="connsiteY115" fmla="*/ 703691 h 1745656"/>
                  <a:gd name="connsiteX116" fmla="*/ 3220279 w 4345388"/>
                  <a:gd name="connsiteY116" fmla="*/ 807058 h 1745656"/>
                  <a:gd name="connsiteX117" fmla="*/ 3248108 w 4345388"/>
                  <a:gd name="connsiteY117" fmla="*/ 898498 h 1745656"/>
                  <a:gd name="connsiteX118" fmla="*/ 3252084 w 4345388"/>
                  <a:gd name="connsiteY118" fmla="*/ 926327 h 1745656"/>
                  <a:gd name="connsiteX119" fmla="*/ 3267987 w 4345388"/>
                  <a:gd name="connsiteY119" fmla="*/ 966084 h 1745656"/>
                  <a:gd name="connsiteX120" fmla="*/ 3271962 w 4345388"/>
                  <a:gd name="connsiteY120" fmla="*/ 978011 h 1745656"/>
                  <a:gd name="connsiteX121" fmla="*/ 3283889 w 4345388"/>
                  <a:gd name="connsiteY121" fmla="*/ 981987 h 1745656"/>
                  <a:gd name="connsiteX122" fmla="*/ 3291841 w 4345388"/>
                  <a:gd name="connsiteY122" fmla="*/ 974035 h 1745656"/>
                  <a:gd name="connsiteX123" fmla="*/ 3307743 w 4345388"/>
                  <a:gd name="connsiteY123" fmla="*/ 942230 h 1745656"/>
                  <a:gd name="connsiteX124" fmla="*/ 3315694 w 4345388"/>
                  <a:gd name="connsiteY124" fmla="*/ 918376 h 1745656"/>
                  <a:gd name="connsiteX125" fmla="*/ 3335573 w 4345388"/>
                  <a:gd name="connsiteY125" fmla="*/ 950181 h 1745656"/>
                  <a:gd name="connsiteX126" fmla="*/ 3367378 w 4345388"/>
                  <a:gd name="connsiteY126" fmla="*/ 1021743 h 1745656"/>
                  <a:gd name="connsiteX127" fmla="*/ 3399183 w 4345388"/>
                  <a:gd name="connsiteY127" fmla="*/ 1077402 h 1745656"/>
                  <a:gd name="connsiteX128" fmla="*/ 3415086 w 4345388"/>
                  <a:gd name="connsiteY128" fmla="*/ 1073427 h 1745656"/>
                  <a:gd name="connsiteX129" fmla="*/ 3430988 w 4345388"/>
                  <a:gd name="connsiteY129" fmla="*/ 1045597 h 1745656"/>
                  <a:gd name="connsiteX130" fmla="*/ 3454842 w 4345388"/>
                  <a:gd name="connsiteY130" fmla="*/ 993914 h 1745656"/>
                  <a:gd name="connsiteX131" fmla="*/ 3478696 w 4345388"/>
                  <a:gd name="connsiteY131" fmla="*/ 942230 h 1745656"/>
                  <a:gd name="connsiteX132" fmla="*/ 3490623 w 4345388"/>
                  <a:gd name="connsiteY132" fmla="*/ 938254 h 1745656"/>
                  <a:gd name="connsiteX133" fmla="*/ 3522428 w 4345388"/>
                  <a:gd name="connsiteY133" fmla="*/ 981987 h 1745656"/>
                  <a:gd name="connsiteX134" fmla="*/ 3538331 w 4345388"/>
                  <a:gd name="connsiteY134" fmla="*/ 1001865 h 1745656"/>
                  <a:gd name="connsiteX135" fmla="*/ 3582063 w 4345388"/>
                  <a:gd name="connsiteY135" fmla="*/ 1085354 h 1745656"/>
                  <a:gd name="connsiteX136" fmla="*/ 3609893 w 4345388"/>
                  <a:gd name="connsiteY136" fmla="*/ 1137037 h 1745656"/>
                  <a:gd name="connsiteX137" fmla="*/ 3629771 w 4345388"/>
                  <a:gd name="connsiteY137" fmla="*/ 1184745 h 1745656"/>
                  <a:gd name="connsiteX138" fmla="*/ 3641698 w 4345388"/>
                  <a:gd name="connsiteY138" fmla="*/ 1200647 h 1745656"/>
                  <a:gd name="connsiteX139" fmla="*/ 3653625 w 4345388"/>
                  <a:gd name="connsiteY139" fmla="*/ 1228477 h 1745656"/>
                  <a:gd name="connsiteX140" fmla="*/ 3665552 w 4345388"/>
                  <a:gd name="connsiteY140" fmla="*/ 1216550 h 1745656"/>
                  <a:gd name="connsiteX141" fmla="*/ 3721211 w 4345388"/>
                  <a:gd name="connsiteY141" fmla="*/ 1045597 h 1745656"/>
                  <a:gd name="connsiteX142" fmla="*/ 3768919 w 4345388"/>
                  <a:gd name="connsiteY142" fmla="*/ 882595 h 1745656"/>
                  <a:gd name="connsiteX143" fmla="*/ 3776870 w 4345388"/>
                  <a:gd name="connsiteY143" fmla="*/ 830912 h 1745656"/>
                  <a:gd name="connsiteX144" fmla="*/ 3792773 w 4345388"/>
                  <a:gd name="connsiteY144" fmla="*/ 795131 h 1745656"/>
                  <a:gd name="connsiteX145" fmla="*/ 3800724 w 4345388"/>
                  <a:gd name="connsiteY145" fmla="*/ 771277 h 1745656"/>
                  <a:gd name="connsiteX146" fmla="*/ 3808675 w 4345388"/>
                  <a:gd name="connsiteY146" fmla="*/ 735496 h 1745656"/>
                  <a:gd name="connsiteX147" fmla="*/ 3824578 w 4345388"/>
                  <a:gd name="connsiteY147" fmla="*/ 711642 h 1745656"/>
                  <a:gd name="connsiteX148" fmla="*/ 3828554 w 4345388"/>
                  <a:gd name="connsiteY148" fmla="*/ 723569 h 1745656"/>
                  <a:gd name="connsiteX149" fmla="*/ 3836505 w 4345388"/>
                  <a:gd name="connsiteY149" fmla="*/ 735496 h 1745656"/>
                  <a:gd name="connsiteX150" fmla="*/ 3840481 w 4345388"/>
                  <a:gd name="connsiteY150" fmla="*/ 763326 h 1745656"/>
                  <a:gd name="connsiteX151" fmla="*/ 3884213 w 4345388"/>
                  <a:gd name="connsiteY151" fmla="*/ 926327 h 1745656"/>
                  <a:gd name="connsiteX152" fmla="*/ 3896140 w 4345388"/>
                  <a:gd name="connsiteY152" fmla="*/ 958133 h 1745656"/>
                  <a:gd name="connsiteX153" fmla="*/ 3904091 w 4345388"/>
                  <a:gd name="connsiteY153" fmla="*/ 997889 h 1745656"/>
                  <a:gd name="connsiteX154" fmla="*/ 3916018 w 4345388"/>
                  <a:gd name="connsiteY154" fmla="*/ 1049573 h 1745656"/>
                  <a:gd name="connsiteX155" fmla="*/ 3947823 w 4345388"/>
                  <a:gd name="connsiteY155" fmla="*/ 1152940 h 1745656"/>
                  <a:gd name="connsiteX156" fmla="*/ 3959750 w 4345388"/>
                  <a:gd name="connsiteY156" fmla="*/ 1172818 h 1745656"/>
                  <a:gd name="connsiteX157" fmla="*/ 3971677 w 4345388"/>
                  <a:gd name="connsiteY157" fmla="*/ 1220526 h 1745656"/>
                  <a:gd name="connsiteX158" fmla="*/ 3995531 w 4345388"/>
                  <a:gd name="connsiteY158" fmla="*/ 1327868 h 1745656"/>
                  <a:gd name="connsiteX159" fmla="*/ 4023361 w 4345388"/>
                  <a:gd name="connsiteY159" fmla="*/ 1363649 h 1745656"/>
                  <a:gd name="connsiteX160" fmla="*/ 4031312 w 4345388"/>
                  <a:gd name="connsiteY160" fmla="*/ 1375576 h 1745656"/>
                  <a:gd name="connsiteX161" fmla="*/ 4043239 w 4345388"/>
                  <a:gd name="connsiteY161" fmla="*/ 1399430 h 1745656"/>
                  <a:gd name="connsiteX162" fmla="*/ 4055166 w 4345388"/>
                  <a:gd name="connsiteY162" fmla="*/ 1403406 h 1745656"/>
                  <a:gd name="connsiteX163" fmla="*/ 4082995 w 4345388"/>
                  <a:gd name="connsiteY163" fmla="*/ 1411357 h 1745656"/>
                  <a:gd name="connsiteX164" fmla="*/ 4114801 w 4345388"/>
                  <a:gd name="connsiteY164" fmla="*/ 1415333 h 1745656"/>
                  <a:gd name="connsiteX165" fmla="*/ 4130703 w 4345388"/>
                  <a:gd name="connsiteY165" fmla="*/ 1419308 h 1745656"/>
                  <a:gd name="connsiteX166" fmla="*/ 4154557 w 4345388"/>
                  <a:gd name="connsiteY166" fmla="*/ 1411357 h 1745656"/>
                  <a:gd name="connsiteX167" fmla="*/ 4166484 w 4345388"/>
                  <a:gd name="connsiteY167" fmla="*/ 1399430 h 1745656"/>
                  <a:gd name="connsiteX168" fmla="*/ 4198289 w 4345388"/>
                  <a:gd name="connsiteY168" fmla="*/ 1347747 h 1745656"/>
                  <a:gd name="connsiteX169" fmla="*/ 4234070 w 4345388"/>
                  <a:gd name="connsiteY169" fmla="*/ 1351722 h 1745656"/>
                  <a:gd name="connsiteX170" fmla="*/ 4257924 w 4345388"/>
                  <a:gd name="connsiteY170" fmla="*/ 1371600 h 1745656"/>
                  <a:gd name="connsiteX171" fmla="*/ 4273827 w 4345388"/>
                  <a:gd name="connsiteY171" fmla="*/ 1383527 h 1745656"/>
                  <a:gd name="connsiteX172" fmla="*/ 4313583 w 4345388"/>
                  <a:gd name="connsiteY172" fmla="*/ 1419308 h 1745656"/>
                  <a:gd name="connsiteX173" fmla="*/ 4325510 w 4345388"/>
                  <a:gd name="connsiteY173" fmla="*/ 1439187 h 1745656"/>
                  <a:gd name="connsiteX174" fmla="*/ 4337437 w 4345388"/>
                  <a:gd name="connsiteY174" fmla="*/ 1467016 h 1745656"/>
                  <a:gd name="connsiteX175" fmla="*/ 4345388 w 4345388"/>
                  <a:gd name="connsiteY17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48679 w 4345388"/>
                  <a:gd name="connsiteY12" fmla="*/ 934279 h 1745656"/>
                  <a:gd name="connsiteX13" fmla="*/ 1856630 w 4345388"/>
                  <a:gd name="connsiteY13" fmla="*/ 918376 h 1745656"/>
                  <a:gd name="connsiteX14" fmla="*/ 1864581 w 4345388"/>
                  <a:gd name="connsiteY14" fmla="*/ 894522 h 1745656"/>
                  <a:gd name="connsiteX15" fmla="*/ 1876508 w 4345388"/>
                  <a:gd name="connsiteY15" fmla="*/ 870668 h 1745656"/>
                  <a:gd name="connsiteX16" fmla="*/ 1884460 w 4345388"/>
                  <a:gd name="connsiteY16" fmla="*/ 826936 h 1745656"/>
                  <a:gd name="connsiteX17" fmla="*/ 1900362 w 4345388"/>
                  <a:gd name="connsiteY17" fmla="*/ 775253 h 1745656"/>
                  <a:gd name="connsiteX18" fmla="*/ 1904338 w 4345388"/>
                  <a:gd name="connsiteY18" fmla="*/ 739472 h 1745656"/>
                  <a:gd name="connsiteX19" fmla="*/ 1916265 w 4345388"/>
                  <a:gd name="connsiteY19" fmla="*/ 608275 h 1745656"/>
                  <a:gd name="connsiteX20" fmla="*/ 1924216 w 4345388"/>
                  <a:gd name="connsiteY20" fmla="*/ 548640 h 1745656"/>
                  <a:gd name="connsiteX21" fmla="*/ 1940119 w 4345388"/>
                  <a:gd name="connsiteY21" fmla="*/ 492981 h 1745656"/>
                  <a:gd name="connsiteX22" fmla="*/ 1956021 w 4345388"/>
                  <a:gd name="connsiteY22" fmla="*/ 441298 h 1745656"/>
                  <a:gd name="connsiteX23" fmla="*/ 1959997 w 4345388"/>
                  <a:gd name="connsiteY23" fmla="*/ 417444 h 1745656"/>
                  <a:gd name="connsiteX24" fmla="*/ 1963973 w 4345388"/>
                  <a:gd name="connsiteY24" fmla="*/ 405517 h 1745656"/>
                  <a:gd name="connsiteX25" fmla="*/ 1967948 w 4345388"/>
                  <a:gd name="connsiteY25" fmla="*/ 357809 h 1745656"/>
                  <a:gd name="connsiteX26" fmla="*/ 1979875 w 4345388"/>
                  <a:gd name="connsiteY26" fmla="*/ 294199 h 1745656"/>
                  <a:gd name="connsiteX27" fmla="*/ 1987827 w 4345388"/>
                  <a:gd name="connsiteY27" fmla="*/ 214686 h 1745656"/>
                  <a:gd name="connsiteX28" fmla="*/ 1995778 w 4345388"/>
                  <a:gd name="connsiteY28" fmla="*/ 182880 h 1745656"/>
                  <a:gd name="connsiteX29" fmla="*/ 1999754 w 4345388"/>
                  <a:gd name="connsiteY29" fmla="*/ 163002 h 1745656"/>
                  <a:gd name="connsiteX30" fmla="*/ 2003729 w 4345388"/>
                  <a:gd name="connsiteY30" fmla="*/ 123246 h 1745656"/>
                  <a:gd name="connsiteX31" fmla="*/ 2015656 w 4345388"/>
                  <a:gd name="connsiteY31" fmla="*/ 79514 h 1745656"/>
                  <a:gd name="connsiteX32" fmla="*/ 2023607 w 4345388"/>
                  <a:gd name="connsiteY32" fmla="*/ 59635 h 1745656"/>
                  <a:gd name="connsiteX33" fmla="*/ 2055413 w 4345388"/>
                  <a:gd name="connsiteY33" fmla="*/ 3976 h 1745656"/>
                  <a:gd name="connsiteX34" fmla="*/ 2075291 w 4345388"/>
                  <a:gd name="connsiteY34" fmla="*/ 0 h 1745656"/>
                  <a:gd name="connsiteX35" fmla="*/ 2083242 w 4345388"/>
                  <a:gd name="connsiteY35" fmla="*/ 15903 h 1745656"/>
                  <a:gd name="connsiteX36" fmla="*/ 2087218 w 4345388"/>
                  <a:gd name="connsiteY36" fmla="*/ 31806 h 1745656"/>
                  <a:gd name="connsiteX37" fmla="*/ 2099145 w 4345388"/>
                  <a:gd name="connsiteY37" fmla="*/ 79514 h 1745656"/>
                  <a:gd name="connsiteX38" fmla="*/ 2103121 w 4345388"/>
                  <a:gd name="connsiteY38" fmla="*/ 123246 h 1745656"/>
                  <a:gd name="connsiteX39" fmla="*/ 2115047 w 4345388"/>
                  <a:gd name="connsiteY39" fmla="*/ 186856 h 1745656"/>
                  <a:gd name="connsiteX40" fmla="*/ 2119023 w 4345388"/>
                  <a:gd name="connsiteY40" fmla="*/ 198783 h 1745656"/>
                  <a:gd name="connsiteX41" fmla="*/ 2134926 w 4345388"/>
                  <a:gd name="connsiteY41" fmla="*/ 250467 h 1745656"/>
                  <a:gd name="connsiteX42" fmla="*/ 2138901 w 4345388"/>
                  <a:gd name="connsiteY42" fmla="*/ 262394 h 1745656"/>
                  <a:gd name="connsiteX43" fmla="*/ 2142877 w 4345388"/>
                  <a:gd name="connsiteY43" fmla="*/ 286247 h 1745656"/>
                  <a:gd name="connsiteX44" fmla="*/ 2146853 w 4345388"/>
                  <a:gd name="connsiteY44" fmla="*/ 318053 h 1745656"/>
                  <a:gd name="connsiteX45" fmla="*/ 2158780 w 4345388"/>
                  <a:gd name="connsiteY45" fmla="*/ 353834 h 1745656"/>
                  <a:gd name="connsiteX46" fmla="*/ 2170707 w 4345388"/>
                  <a:gd name="connsiteY46" fmla="*/ 377687 h 1745656"/>
                  <a:gd name="connsiteX47" fmla="*/ 2182634 w 4345388"/>
                  <a:gd name="connsiteY47" fmla="*/ 381663 h 1745656"/>
                  <a:gd name="connsiteX48" fmla="*/ 2274074 w 4345388"/>
                  <a:gd name="connsiteY48" fmla="*/ 377687 h 1745656"/>
                  <a:gd name="connsiteX49" fmla="*/ 2289976 w 4345388"/>
                  <a:gd name="connsiteY49" fmla="*/ 365760 h 1745656"/>
                  <a:gd name="connsiteX50" fmla="*/ 2313830 w 4345388"/>
                  <a:gd name="connsiteY50" fmla="*/ 345882 h 1745656"/>
                  <a:gd name="connsiteX51" fmla="*/ 2337684 w 4345388"/>
                  <a:gd name="connsiteY51" fmla="*/ 314077 h 1745656"/>
                  <a:gd name="connsiteX52" fmla="*/ 2345635 w 4345388"/>
                  <a:gd name="connsiteY52" fmla="*/ 290223 h 1745656"/>
                  <a:gd name="connsiteX53" fmla="*/ 2361538 w 4345388"/>
                  <a:gd name="connsiteY53" fmla="*/ 258418 h 1745656"/>
                  <a:gd name="connsiteX54" fmla="*/ 2365514 w 4345388"/>
                  <a:gd name="connsiteY54" fmla="*/ 242515 h 1745656"/>
                  <a:gd name="connsiteX55" fmla="*/ 2373465 w 4345388"/>
                  <a:gd name="connsiteY55" fmla="*/ 222637 h 1745656"/>
                  <a:gd name="connsiteX56" fmla="*/ 2377441 w 4345388"/>
                  <a:gd name="connsiteY56" fmla="*/ 210710 h 1745656"/>
                  <a:gd name="connsiteX57" fmla="*/ 2381416 w 4345388"/>
                  <a:gd name="connsiteY57" fmla="*/ 421420 h 1745656"/>
                  <a:gd name="connsiteX58" fmla="*/ 2385392 w 4345388"/>
                  <a:gd name="connsiteY58" fmla="*/ 441298 h 1745656"/>
                  <a:gd name="connsiteX59" fmla="*/ 2393343 w 4345388"/>
                  <a:gd name="connsiteY59" fmla="*/ 453225 h 1745656"/>
                  <a:gd name="connsiteX60" fmla="*/ 2413221 w 4345388"/>
                  <a:gd name="connsiteY60" fmla="*/ 489006 h 1745656"/>
                  <a:gd name="connsiteX61" fmla="*/ 2449002 w 4345388"/>
                  <a:gd name="connsiteY61" fmla="*/ 477079 h 1745656"/>
                  <a:gd name="connsiteX62" fmla="*/ 2468881 w 4345388"/>
                  <a:gd name="connsiteY62" fmla="*/ 457200 h 1745656"/>
                  <a:gd name="connsiteX63" fmla="*/ 2500686 w 4345388"/>
                  <a:gd name="connsiteY63" fmla="*/ 417444 h 1745656"/>
                  <a:gd name="connsiteX64" fmla="*/ 2512613 w 4345388"/>
                  <a:gd name="connsiteY64" fmla="*/ 405517 h 1745656"/>
                  <a:gd name="connsiteX65" fmla="*/ 2524540 w 4345388"/>
                  <a:gd name="connsiteY65" fmla="*/ 413468 h 1745656"/>
                  <a:gd name="connsiteX66" fmla="*/ 2532491 w 4345388"/>
                  <a:gd name="connsiteY66" fmla="*/ 437322 h 1745656"/>
                  <a:gd name="connsiteX67" fmla="*/ 2540442 w 4345388"/>
                  <a:gd name="connsiteY67" fmla="*/ 457200 h 1745656"/>
                  <a:gd name="connsiteX68" fmla="*/ 2544418 w 4345388"/>
                  <a:gd name="connsiteY68" fmla="*/ 477079 h 1745656"/>
                  <a:gd name="connsiteX69" fmla="*/ 2552369 w 4345388"/>
                  <a:gd name="connsiteY69" fmla="*/ 492981 h 1745656"/>
                  <a:gd name="connsiteX70" fmla="*/ 2560321 w 4345388"/>
                  <a:gd name="connsiteY70" fmla="*/ 512860 h 1745656"/>
                  <a:gd name="connsiteX71" fmla="*/ 2564296 w 4345388"/>
                  <a:gd name="connsiteY71" fmla="*/ 528762 h 1745656"/>
                  <a:gd name="connsiteX72" fmla="*/ 2576223 w 4345388"/>
                  <a:gd name="connsiteY72" fmla="*/ 544665 h 1745656"/>
                  <a:gd name="connsiteX73" fmla="*/ 2592126 w 4345388"/>
                  <a:gd name="connsiteY73" fmla="*/ 568519 h 1745656"/>
                  <a:gd name="connsiteX74" fmla="*/ 2604053 w 4345388"/>
                  <a:gd name="connsiteY74" fmla="*/ 588397 h 1745656"/>
                  <a:gd name="connsiteX75" fmla="*/ 2623931 w 4345388"/>
                  <a:gd name="connsiteY75" fmla="*/ 580446 h 1745656"/>
                  <a:gd name="connsiteX76" fmla="*/ 2643809 w 4345388"/>
                  <a:gd name="connsiteY76" fmla="*/ 552616 h 1745656"/>
                  <a:gd name="connsiteX77" fmla="*/ 2663687 w 4345388"/>
                  <a:gd name="connsiteY77" fmla="*/ 516835 h 1745656"/>
                  <a:gd name="connsiteX78" fmla="*/ 2679590 w 4345388"/>
                  <a:gd name="connsiteY78" fmla="*/ 481054 h 1745656"/>
                  <a:gd name="connsiteX79" fmla="*/ 2683566 w 4345388"/>
                  <a:gd name="connsiteY79" fmla="*/ 469127 h 1745656"/>
                  <a:gd name="connsiteX80" fmla="*/ 2691517 w 4345388"/>
                  <a:gd name="connsiteY80" fmla="*/ 457200 h 1745656"/>
                  <a:gd name="connsiteX81" fmla="*/ 2703444 w 4345388"/>
                  <a:gd name="connsiteY81" fmla="*/ 425395 h 1745656"/>
                  <a:gd name="connsiteX82" fmla="*/ 2711395 w 4345388"/>
                  <a:gd name="connsiteY82" fmla="*/ 409493 h 1745656"/>
                  <a:gd name="connsiteX83" fmla="*/ 2735249 w 4345388"/>
                  <a:gd name="connsiteY83" fmla="*/ 461176 h 1745656"/>
                  <a:gd name="connsiteX84" fmla="*/ 2755127 w 4345388"/>
                  <a:gd name="connsiteY84" fmla="*/ 504908 h 1745656"/>
                  <a:gd name="connsiteX85" fmla="*/ 2771030 w 4345388"/>
                  <a:gd name="connsiteY85" fmla="*/ 556592 h 1745656"/>
                  <a:gd name="connsiteX86" fmla="*/ 2775006 w 4345388"/>
                  <a:gd name="connsiteY86" fmla="*/ 572494 h 1745656"/>
                  <a:gd name="connsiteX87" fmla="*/ 2782957 w 4345388"/>
                  <a:gd name="connsiteY87" fmla="*/ 588397 h 1745656"/>
                  <a:gd name="connsiteX88" fmla="*/ 2802835 w 4345388"/>
                  <a:gd name="connsiteY88" fmla="*/ 624178 h 1745656"/>
                  <a:gd name="connsiteX89" fmla="*/ 2818738 w 4345388"/>
                  <a:gd name="connsiteY89" fmla="*/ 640080 h 1745656"/>
                  <a:gd name="connsiteX90" fmla="*/ 2830665 w 4345388"/>
                  <a:gd name="connsiteY90" fmla="*/ 663934 h 1745656"/>
                  <a:gd name="connsiteX91" fmla="*/ 2834641 w 4345388"/>
                  <a:gd name="connsiteY91" fmla="*/ 679837 h 1745656"/>
                  <a:gd name="connsiteX92" fmla="*/ 2846567 w 4345388"/>
                  <a:gd name="connsiteY92" fmla="*/ 695740 h 1745656"/>
                  <a:gd name="connsiteX93" fmla="*/ 2862470 w 4345388"/>
                  <a:gd name="connsiteY93" fmla="*/ 743447 h 1745656"/>
                  <a:gd name="connsiteX94" fmla="*/ 2866446 w 4345388"/>
                  <a:gd name="connsiteY94" fmla="*/ 759350 h 1745656"/>
                  <a:gd name="connsiteX95" fmla="*/ 2882348 w 4345388"/>
                  <a:gd name="connsiteY95" fmla="*/ 795131 h 1745656"/>
                  <a:gd name="connsiteX96" fmla="*/ 2886324 w 4345388"/>
                  <a:gd name="connsiteY96" fmla="*/ 811034 h 1745656"/>
                  <a:gd name="connsiteX97" fmla="*/ 2898251 w 4345388"/>
                  <a:gd name="connsiteY97" fmla="*/ 834887 h 1745656"/>
                  <a:gd name="connsiteX98" fmla="*/ 2910178 w 4345388"/>
                  <a:gd name="connsiteY98" fmla="*/ 826936 h 1745656"/>
                  <a:gd name="connsiteX99" fmla="*/ 2949934 w 4345388"/>
                  <a:gd name="connsiteY99" fmla="*/ 751399 h 1745656"/>
                  <a:gd name="connsiteX100" fmla="*/ 2957886 w 4345388"/>
                  <a:gd name="connsiteY100" fmla="*/ 703691 h 1745656"/>
                  <a:gd name="connsiteX101" fmla="*/ 2977764 w 4345388"/>
                  <a:gd name="connsiteY101" fmla="*/ 663934 h 1745656"/>
                  <a:gd name="connsiteX102" fmla="*/ 2981740 w 4345388"/>
                  <a:gd name="connsiteY102" fmla="*/ 620202 h 1745656"/>
                  <a:gd name="connsiteX103" fmla="*/ 3005594 w 4345388"/>
                  <a:gd name="connsiteY103" fmla="*/ 576470 h 1745656"/>
                  <a:gd name="connsiteX104" fmla="*/ 3025472 w 4345388"/>
                  <a:gd name="connsiteY104" fmla="*/ 500933 h 1745656"/>
                  <a:gd name="connsiteX105" fmla="*/ 3041374 w 4345388"/>
                  <a:gd name="connsiteY105" fmla="*/ 421420 h 1745656"/>
                  <a:gd name="connsiteX106" fmla="*/ 3049326 w 4345388"/>
                  <a:gd name="connsiteY106" fmla="*/ 405517 h 1745656"/>
                  <a:gd name="connsiteX107" fmla="*/ 3061253 w 4345388"/>
                  <a:gd name="connsiteY107" fmla="*/ 365760 h 1745656"/>
                  <a:gd name="connsiteX108" fmla="*/ 3085107 w 4345388"/>
                  <a:gd name="connsiteY108" fmla="*/ 310101 h 1745656"/>
                  <a:gd name="connsiteX109" fmla="*/ 3101009 w 4345388"/>
                  <a:gd name="connsiteY109" fmla="*/ 349858 h 1745656"/>
                  <a:gd name="connsiteX110" fmla="*/ 3104985 w 4345388"/>
                  <a:gd name="connsiteY110" fmla="*/ 373712 h 1745656"/>
                  <a:gd name="connsiteX111" fmla="*/ 3116912 w 4345388"/>
                  <a:gd name="connsiteY111" fmla="*/ 429371 h 1745656"/>
                  <a:gd name="connsiteX112" fmla="*/ 3136790 w 4345388"/>
                  <a:gd name="connsiteY112" fmla="*/ 489006 h 1745656"/>
                  <a:gd name="connsiteX113" fmla="*/ 3180522 w 4345388"/>
                  <a:gd name="connsiteY113" fmla="*/ 652007 h 1745656"/>
                  <a:gd name="connsiteX114" fmla="*/ 3196425 w 4345388"/>
                  <a:gd name="connsiteY114" fmla="*/ 703691 h 1745656"/>
                  <a:gd name="connsiteX115" fmla="*/ 3220279 w 4345388"/>
                  <a:gd name="connsiteY115" fmla="*/ 807058 h 1745656"/>
                  <a:gd name="connsiteX116" fmla="*/ 3248108 w 4345388"/>
                  <a:gd name="connsiteY116" fmla="*/ 898498 h 1745656"/>
                  <a:gd name="connsiteX117" fmla="*/ 3252084 w 4345388"/>
                  <a:gd name="connsiteY117" fmla="*/ 926327 h 1745656"/>
                  <a:gd name="connsiteX118" fmla="*/ 3267987 w 4345388"/>
                  <a:gd name="connsiteY118" fmla="*/ 966084 h 1745656"/>
                  <a:gd name="connsiteX119" fmla="*/ 3271962 w 4345388"/>
                  <a:gd name="connsiteY119" fmla="*/ 978011 h 1745656"/>
                  <a:gd name="connsiteX120" fmla="*/ 3283889 w 4345388"/>
                  <a:gd name="connsiteY120" fmla="*/ 981987 h 1745656"/>
                  <a:gd name="connsiteX121" fmla="*/ 3291841 w 4345388"/>
                  <a:gd name="connsiteY121" fmla="*/ 974035 h 1745656"/>
                  <a:gd name="connsiteX122" fmla="*/ 3307743 w 4345388"/>
                  <a:gd name="connsiteY122" fmla="*/ 942230 h 1745656"/>
                  <a:gd name="connsiteX123" fmla="*/ 3315694 w 4345388"/>
                  <a:gd name="connsiteY123" fmla="*/ 918376 h 1745656"/>
                  <a:gd name="connsiteX124" fmla="*/ 3335573 w 4345388"/>
                  <a:gd name="connsiteY124" fmla="*/ 950181 h 1745656"/>
                  <a:gd name="connsiteX125" fmla="*/ 3367378 w 4345388"/>
                  <a:gd name="connsiteY125" fmla="*/ 1021743 h 1745656"/>
                  <a:gd name="connsiteX126" fmla="*/ 3399183 w 4345388"/>
                  <a:gd name="connsiteY126" fmla="*/ 1077402 h 1745656"/>
                  <a:gd name="connsiteX127" fmla="*/ 3415086 w 4345388"/>
                  <a:gd name="connsiteY127" fmla="*/ 1073427 h 1745656"/>
                  <a:gd name="connsiteX128" fmla="*/ 3430988 w 4345388"/>
                  <a:gd name="connsiteY128" fmla="*/ 1045597 h 1745656"/>
                  <a:gd name="connsiteX129" fmla="*/ 3454842 w 4345388"/>
                  <a:gd name="connsiteY129" fmla="*/ 993914 h 1745656"/>
                  <a:gd name="connsiteX130" fmla="*/ 3478696 w 4345388"/>
                  <a:gd name="connsiteY130" fmla="*/ 942230 h 1745656"/>
                  <a:gd name="connsiteX131" fmla="*/ 3490623 w 4345388"/>
                  <a:gd name="connsiteY131" fmla="*/ 938254 h 1745656"/>
                  <a:gd name="connsiteX132" fmla="*/ 3522428 w 4345388"/>
                  <a:gd name="connsiteY132" fmla="*/ 981987 h 1745656"/>
                  <a:gd name="connsiteX133" fmla="*/ 3538331 w 4345388"/>
                  <a:gd name="connsiteY133" fmla="*/ 1001865 h 1745656"/>
                  <a:gd name="connsiteX134" fmla="*/ 3582063 w 4345388"/>
                  <a:gd name="connsiteY134" fmla="*/ 1085354 h 1745656"/>
                  <a:gd name="connsiteX135" fmla="*/ 3609893 w 4345388"/>
                  <a:gd name="connsiteY135" fmla="*/ 1137037 h 1745656"/>
                  <a:gd name="connsiteX136" fmla="*/ 3629771 w 4345388"/>
                  <a:gd name="connsiteY136" fmla="*/ 1184745 h 1745656"/>
                  <a:gd name="connsiteX137" fmla="*/ 3641698 w 4345388"/>
                  <a:gd name="connsiteY137" fmla="*/ 1200647 h 1745656"/>
                  <a:gd name="connsiteX138" fmla="*/ 3653625 w 4345388"/>
                  <a:gd name="connsiteY138" fmla="*/ 1228477 h 1745656"/>
                  <a:gd name="connsiteX139" fmla="*/ 3665552 w 4345388"/>
                  <a:gd name="connsiteY139" fmla="*/ 1216550 h 1745656"/>
                  <a:gd name="connsiteX140" fmla="*/ 3721211 w 4345388"/>
                  <a:gd name="connsiteY140" fmla="*/ 1045597 h 1745656"/>
                  <a:gd name="connsiteX141" fmla="*/ 3768919 w 4345388"/>
                  <a:gd name="connsiteY141" fmla="*/ 882595 h 1745656"/>
                  <a:gd name="connsiteX142" fmla="*/ 3776870 w 4345388"/>
                  <a:gd name="connsiteY142" fmla="*/ 830912 h 1745656"/>
                  <a:gd name="connsiteX143" fmla="*/ 3792773 w 4345388"/>
                  <a:gd name="connsiteY143" fmla="*/ 795131 h 1745656"/>
                  <a:gd name="connsiteX144" fmla="*/ 3800724 w 4345388"/>
                  <a:gd name="connsiteY144" fmla="*/ 771277 h 1745656"/>
                  <a:gd name="connsiteX145" fmla="*/ 3808675 w 4345388"/>
                  <a:gd name="connsiteY145" fmla="*/ 735496 h 1745656"/>
                  <a:gd name="connsiteX146" fmla="*/ 3824578 w 4345388"/>
                  <a:gd name="connsiteY146" fmla="*/ 711642 h 1745656"/>
                  <a:gd name="connsiteX147" fmla="*/ 3828554 w 4345388"/>
                  <a:gd name="connsiteY147" fmla="*/ 723569 h 1745656"/>
                  <a:gd name="connsiteX148" fmla="*/ 3836505 w 4345388"/>
                  <a:gd name="connsiteY148" fmla="*/ 735496 h 1745656"/>
                  <a:gd name="connsiteX149" fmla="*/ 3840481 w 4345388"/>
                  <a:gd name="connsiteY149" fmla="*/ 763326 h 1745656"/>
                  <a:gd name="connsiteX150" fmla="*/ 3884213 w 4345388"/>
                  <a:gd name="connsiteY150" fmla="*/ 926327 h 1745656"/>
                  <a:gd name="connsiteX151" fmla="*/ 3896140 w 4345388"/>
                  <a:gd name="connsiteY151" fmla="*/ 958133 h 1745656"/>
                  <a:gd name="connsiteX152" fmla="*/ 3904091 w 4345388"/>
                  <a:gd name="connsiteY152" fmla="*/ 997889 h 1745656"/>
                  <a:gd name="connsiteX153" fmla="*/ 3916018 w 4345388"/>
                  <a:gd name="connsiteY153" fmla="*/ 1049573 h 1745656"/>
                  <a:gd name="connsiteX154" fmla="*/ 3947823 w 4345388"/>
                  <a:gd name="connsiteY154" fmla="*/ 1152940 h 1745656"/>
                  <a:gd name="connsiteX155" fmla="*/ 3959750 w 4345388"/>
                  <a:gd name="connsiteY155" fmla="*/ 1172818 h 1745656"/>
                  <a:gd name="connsiteX156" fmla="*/ 3971677 w 4345388"/>
                  <a:gd name="connsiteY156" fmla="*/ 1220526 h 1745656"/>
                  <a:gd name="connsiteX157" fmla="*/ 3995531 w 4345388"/>
                  <a:gd name="connsiteY157" fmla="*/ 1327868 h 1745656"/>
                  <a:gd name="connsiteX158" fmla="*/ 4023361 w 4345388"/>
                  <a:gd name="connsiteY158" fmla="*/ 1363649 h 1745656"/>
                  <a:gd name="connsiteX159" fmla="*/ 4031312 w 4345388"/>
                  <a:gd name="connsiteY159" fmla="*/ 1375576 h 1745656"/>
                  <a:gd name="connsiteX160" fmla="*/ 4043239 w 4345388"/>
                  <a:gd name="connsiteY160" fmla="*/ 1399430 h 1745656"/>
                  <a:gd name="connsiteX161" fmla="*/ 4055166 w 4345388"/>
                  <a:gd name="connsiteY161" fmla="*/ 1403406 h 1745656"/>
                  <a:gd name="connsiteX162" fmla="*/ 4082995 w 4345388"/>
                  <a:gd name="connsiteY162" fmla="*/ 1411357 h 1745656"/>
                  <a:gd name="connsiteX163" fmla="*/ 4114801 w 4345388"/>
                  <a:gd name="connsiteY163" fmla="*/ 1415333 h 1745656"/>
                  <a:gd name="connsiteX164" fmla="*/ 4130703 w 4345388"/>
                  <a:gd name="connsiteY164" fmla="*/ 1419308 h 1745656"/>
                  <a:gd name="connsiteX165" fmla="*/ 4154557 w 4345388"/>
                  <a:gd name="connsiteY165" fmla="*/ 1411357 h 1745656"/>
                  <a:gd name="connsiteX166" fmla="*/ 4166484 w 4345388"/>
                  <a:gd name="connsiteY166" fmla="*/ 1399430 h 1745656"/>
                  <a:gd name="connsiteX167" fmla="*/ 4198289 w 4345388"/>
                  <a:gd name="connsiteY167" fmla="*/ 1347747 h 1745656"/>
                  <a:gd name="connsiteX168" fmla="*/ 4234070 w 4345388"/>
                  <a:gd name="connsiteY168" fmla="*/ 1351722 h 1745656"/>
                  <a:gd name="connsiteX169" fmla="*/ 4257924 w 4345388"/>
                  <a:gd name="connsiteY169" fmla="*/ 1371600 h 1745656"/>
                  <a:gd name="connsiteX170" fmla="*/ 4273827 w 4345388"/>
                  <a:gd name="connsiteY170" fmla="*/ 1383527 h 1745656"/>
                  <a:gd name="connsiteX171" fmla="*/ 4313583 w 4345388"/>
                  <a:gd name="connsiteY171" fmla="*/ 1419308 h 1745656"/>
                  <a:gd name="connsiteX172" fmla="*/ 4325510 w 4345388"/>
                  <a:gd name="connsiteY172" fmla="*/ 1439187 h 1745656"/>
                  <a:gd name="connsiteX173" fmla="*/ 4337437 w 4345388"/>
                  <a:gd name="connsiteY173" fmla="*/ 1467016 h 1745656"/>
                  <a:gd name="connsiteX174" fmla="*/ 4345388 w 4345388"/>
                  <a:gd name="connsiteY17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48679 w 4345388"/>
                  <a:gd name="connsiteY12" fmla="*/ 934279 h 1745656"/>
                  <a:gd name="connsiteX13" fmla="*/ 1856630 w 4345388"/>
                  <a:gd name="connsiteY13" fmla="*/ 918376 h 1745656"/>
                  <a:gd name="connsiteX14" fmla="*/ 1864581 w 4345388"/>
                  <a:gd name="connsiteY14" fmla="*/ 894522 h 1745656"/>
                  <a:gd name="connsiteX15" fmla="*/ 1876508 w 4345388"/>
                  <a:gd name="connsiteY15" fmla="*/ 870668 h 1745656"/>
                  <a:gd name="connsiteX16" fmla="*/ 1884460 w 4345388"/>
                  <a:gd name="connsiteY16" fmla="*/ 826936 h 1745656"/>
                  <a:gd name="connsiteX17" fmla="*/ 1900362 w 4345388"/>
                  <a:gd name="connsiteY17" fmla="*/ 775253 h 1745656"/>
                  <a:gd name="connsiteX18" fmla="*/ 1904338 w 4345388"/>
                  <a:gd name="connsiteY18" fmla="*/ 739472 h 1745656"/>
                  <a:gd name="connsiteX19" fmla="*/ 1916265 w 4345388"/>
                  <a:gd name="connsiteY19" fmla="*/ 608275 h 1745656"/>
                  <a:gd name="connsiteX20" fmla="*/ 1924216 w 4345388"/>
                  <a:gd name="connsiteY20" fmla="*/ 548640 h 1745656"/>
                  <a:gd name="connsiteX21" fmla="*/ 1940119 w 4345388"/>
                  <a:gd name="connsiteY21" fmla="*/ 492981 h 1745656"/>
                  <a:gd name="connsiteX22" fmla="*/ 1956021 w 4345388"/>
                  <a:gd name="connsiteY22" fmla="*/ 441298 h 1745656"/>
                  <a:gd name="connsiteX23" fmla="*/ 1959997 w 4345388"/>
                  <a:gd name="connsiteY23" fmla="*/ 417444 h 1745656"/>
                  <a:gd name="connsiteX24" fmla="*/ 1963973 w 4345388"/>
                  <a:gd name="connsiteY24" fmla="*/ 405517 h 1745656"/>
                  <a:gd name="connsiteX25" fmla="*/ 1967948 w 4345388"/>
                  <a:gd name="connsiteY25" fmla="*/ 357809 h 1745656"/>
                  <a:gd name="connsiteX26" fmla="*/ 1979875 w 4345388"/>
                  <a:gd name="connsiteY26" fmla="*/ 294199 h 1745656"/>
                  <a:gd name="connsiteX27" fmla="*/ 1987827 w 4345388"/>
                  <a:gd name="connsiteY27" fmla="*/ 214686 h 1745656"/>
                  <a:gd name="connsiteX28" fmla="*/ 1995778 w 4345388"/>
                  <a:gd name="connsiteY28" fmla="*/ 182880 h 1745656"/>
                  <a:gd name="connsiteX29" fmla="*/ 1999754 w 4345388"/>
                  <a:gd name="connsiteY29" fmla="*/ 163002 h 1745656"/>
                  <a:gd name="connsiteX30" fmla="*/ 2003729 w 4345388"/>
                  <a:gd name="connsiteY30" fmla="*/ 123246 h 1745656"/>
                  <a:gd name="connsiteX31" fmla="*/ 2015656 w 4345388"/>
                  <a:gd name="connsiteY31" fmla="*/ 79514 h 1745656"/>
                  <a:gd name="connsiteX32" fmla="*/ 2023607 w 4345388"/>
                  <a:gd name="connsiteY32" fmla="*/ 59635 h 1745656"/>
                  <a:gd name="connsiteX33" fmla="*/ 2055413 w 4345388"/>
                  <a:gd name="connsiteY33" fmla="*/ 3976 h 1745656"/>
                  <a:gd name="connsiteX34" fmla="*/ 2075291 w 4345388"/>
                  <a:gd name="connsiteY34" fmla="*/ 0 h 1745656"/>
                  <a:gd name="connsiteX35" fmla="*/ 2083242 w 4345388"/>
                  <a:gd name="connsiteY35" fmla="*/ 15903 h 1745656"/>
                  <a:gd name="connsiteX36" fmla="*/ 2087218 w 4345388"/>
                  <a:gd name="connsiteY36" fmla="*/ 31806 h 1745656"/>
                  <a:gd name="connsiteX37" fmla="*/ 2099145 w 4345388"/>
                  <a:gd name="connsiteY37" fmla="*/ 79514 h 1745656"/>
                  <a:gd name="connsiteX38" fmla="*/ 2103121 w 4345388"/>
                  <a:gd name="connsiteY38" fmla="*/ 123246 h 1745656"/>
                  <a:gd name="connsiteX39" fmla="*/ 2115047 w 4345388"/>
                  <a:gd name="connsiteY39" fmla="*/ 186856 h 1745656"/>
                  <a:gd name="connsiteX40" fmla="*/ 2119023 w 4345388"/>
                  <a:gd name="connsiteY40" fmla="*/ 198783 h 1745656"/>
                  <a:gd name="connsiteX41" fmla="*/ 2134926 w 4345388"/>
                  <a:gd name="connsiteY41" fmla="*/ 250467 h 1745656"/>
                  <a:gd name="connsiteX42" fmla="*/ 2138901 w 4345388"/>
                  <a:gd name="connsiteY42" fmla="*/ 262394 h 1745656"/>
                  <a:gd name="connsiteX43" fmla="*/ 2142877 w 4345388"/>
                  <a:gd name="connsiteY43" fmla="*/ 286247 h 1745656"/>
                  <a:gd name="connsiteX44" fmla="*/ 2146853 w 4345388"/>
                  <a:gd name="connsiteY44" fmla="*/ 318053 h 1745656"/>
                  <a:gd name="connsiteX45" fmla="*/ 2158780 w 4345388"/>
                  <a:gd name="connsiteY45" fmla="*/ 353834 h 1745656"/>
                  <a:gd name="connsiteX46" fmla="*/ 2170707 w 4345388"/>
                  <a:gd name="connsiteY46" fmla="*/ 377687 h 1745656"/>
                  <a:gd name="connsiteX47" fmla="*/ 2182634 w 4345388"/>
                  <a:gd name="connsiteY47" fmla="*/ 381663 h 1745656"/>
                  <a:gd name="connsiteX48" fmla="*/ 2274074 w 4345388"/>
                  <a:gd name="connsiteY48" fmla="*/ 377687 h 1745656"/>
                  <a:gd name="connsiteX49" fmla="*/ 2289976 w 4345388"/>
                  <a:gd name="connsiteY49" fmla="*/ 365760 h 1745656"/>
                  <a:gd name="connsiteX50" fmla="*/ 2313830 w 4345388"/>
                  <a:gd name="connsiteY50" fmla="*/ 345882 h 1745656"/>
                  <a:gd name="connsiteX51" fmla="*/ 2337684 w 4345388"/>
                  <a:gd name="connsiteY51" fmla="*/ 314077 h 1745656"/>
                  <a:gd name="connsiteX52" fmla="*/ 2345635 w 4345388"/>
                  <a:gd name="connsiteY52" fmla="*/ 290223 h 1745656"/>
                  <a:gd name="connsiteX53" fmla="*/ 2361538 w 4345388"/>
                  <a:gd name="connsiteY53" fmla="*/ 258418 h 1745656"/>
                  <a:gd name="connsiteX54" fmla="*/ 2365514 w 4345388"/>
                  <a:gd name="connsiteY54" fmla="*/ 242515 h 1745656"/>
                  <a:gd name="connsiteX55" fmla="*/ 2373465 w 4345388"/>
                  <a:gd name="connsiteY55" fmla="*/ 222637 h 1745656"/>
                  <a:gd name="connsiteX56" fmla="*/ 2377441 w 4345388"/>
                  <a:gd name="connsiteY56" fmla="*/ 210710 h 1745656"/>
                  <a:gd name="connsiteX57" fmla="*/ 2381416 w 4345388"/>
                  <a:gd name="connsiteY57" fmla="*/ 421420 h 1745656"/>
                  <a:gd name="connsiteX58" fmla="*/ 2385392 w 4345388"/>
                  <a:gd name="connsiteY58" fmla="*/ 441298 h 1745656"/>
                  <a:gd name="connsiteX59" fmla="*/ 2393343 w 4345388"/>
                  <a:gd name="connsiteY59" fmla="*/ 453225 h 1745656"/>
                  <a:gd name="connsiteX60" fmla="*/ 2413221 w 4345388"/>
                  <a:gd name="connsiteY60" fmla="*/ 489006 h 1745656"/>
                  <a:gd name="connsiteX61" fmla="*/ 2449002 w 4345388"/>
                  <a:gd name="connsiteY61" fmla="*/ 477079 h 1745656"/>
                  <a:gd name="connsiteX62" fmla="*/ 2468881 w 4345388"/>
                  <a:gd name="connsiteY62" fmla="*/ 457200 h 1745656"/>
                  <a:gd name="connsiteX63" fmla="*/ 2500686 w 4345388"/>
                  <a:gd name="connsiteY63" fmla="*/ 417444 h 1745656"/>
                  <a:gd name="connsiteX64" fmla="*/ 2512613 w 4345388"/>
                  <a:gd name="connsiteY64" fmla="*/ 405517 h 1745656"/>
                  <a:gd name="connsiteX65" fmla="*/ 2524540 w 4345388"/>
                  <a:gd name="connsiteY65" fmla="*/ 413468 h 1745656"/>
                  <a:gd name="connsiteX66" fmla="*/ 2532491 w 4345388"/>
                  <a:gd name="connsiteY66" fmla="*/ 437322 h 1745656"/>
                  <a:gd name="connsiteX67" fmla="*/ 2540442 w 4345388"/>
                  <a:gd name="connsiteY67" fmla="*/ 457200 h 1745656"/>
                  <a:gd name="connsiteX68" fmla="*/ 2544418 w 4345388"/>
                  <a:gd name="connsiteY68" fmla="*/ 477079 h 1745656"/>
                  <a:gd name="connsiteX69" fmla="*/ 2552369 w 4345388"/>
                  <a:gd name="connsiteY69" fmla="*/ 492981 h 1745656"/>
                  <a:gd name="connsiteX70" fmla="*/ 2560321 w 4345388"/>
                  <a:gd name="connsiteY70" fmla="*/ 512860 h 1745656"/>
                  <a:gd name="connsiteX71" fmla="*/ 2564296 w 4345388"/>
                  <a:gd name="connsiteY71" fmla="*/ 528762 h 1745656"/>
                  <a:gd name="connsiteX72" fmla="*/ 2576223 w 4345388"/>
                  <a:gd name="connsiteY72" fmla="*/ 544665 h 1745656"/>
                  <a:gd name="connsiteX73" fmla="*/ 2592126 w 4345388"/>
                  <a:gd name="connsiteY73" fmla="*/ 568519 h 1745656"/>
                  <a:gd name="connsiteX74" fmla="*/ 2604053 w 4345388"/>
                  <a:gd name="connsiteY74" fmla="*/ 588397 h 1745656"/>
                  <a:gd name="connsiteX75" fmla="*/ 2623931 w 4345388"/>
                  <a:gd name="connsiteY75" fmla="*/ 580446 h 1745656"/>
                  <a:gd name="connsiteX76" fmla="*/ 2643809 w 4345388"/>
                  <a:gd name="connsiteY76" fmla="*/ 552616 h 1745656"/>
                  <a:gd name="connsiteX77" fmla="*/ 2663687 w 4345388"/>
                  <a:gd name="connsiteY77" fmla="*/ 516835 h 1745656"/>
                  <a:gd name="connsiteX78" fmla="*/ 2679590 w 4345388"/>
                  <a:gd name="connsiteY78" fmla="*/ 481054 h 1745656"/>
                  <a:gd name="connsiteX79" fmla="*/ 2683566 w 4345388"/>
                  <a:gd name="connsiteY79" fmla="*/ 469127 h 1745656"/>
                  <a:gd name="connsiteX80" fmla="*/ 2691517 w 4345388"/>
                  <a:gd name="connsiteY80" fmla="*/ 457200 h 1745656"/>
                  <a:gd name="connsiteX81" fmla="*/ 2703444 w 4345388"/>
                  <a:gd name="connsiteY81" fmla="*/ 425395 h 1745656"/>
                  <a:gd name="connsiteX82" fmla="*/ 2711395 w 4345388"/>
                  <a:gd name="connsiteY82" fmla="*/ 409493 h 1745656"/>
                  <a:gd name="connsiteX83" fmla="*/ 2735249 w 4345388"/>
                  <a:gd name="connsiteY83" fmla="*/ 461176 h 1745656"/>
                  <a:gd name="connsiteX84" fmla="*/ 2755127 w 4345388"/>
                  <a:gd name="connsiteY84" fmla="*/ 504908 h 1745656"/>
                  <a:gd name="connsiteX85" fmla="*/ 2771030 w 4345388"/>
                  <a:gd name="connsiteY85" fmla="*/ 556592 h 1745656"/>
                  <a:gd name="connsiteX86" fmla="*/ 2775006 w 4345388"/>
                  <a:gd name="connsiteY86" fmla="*/ 572494 h 1745656"/>
                  <a:gd name="connsiteX87" fmla="*/ 2782957 w 4345388"/>
                  <a:gd name="connsiteY87" fmla="*/ 588397 h 1745656"/>
                  <a:gd name="connsiteX88" fmla="*/ 2802835 w 4345388"/>
                  <a:gd name="connsiteY88" fmla="*/ 624178 h 1745656"/>
                  <a:gd name="connsiteX89" fmla="*/ 2818738 w 4345388"/>
                  <a:gd name="connsiteY89" fmla="*/ 640080 h 1745656"/>
                  <a:gd name="connsiteX90" fmla="*/ 2830665 w 4345388"/>
                  <a:gd name="connsiteY90" fmla="*/ 663934 h 1745656"/>
                  <a:gd name="connsiteX91" fmla="*/ 2834641 w 4345388"/>
                  <a:gd name="connsiteY91" fmla="*/ 679837 h 1745656"/>
                  <a:gd name="connsiteX92" fmla="*/ 2846567 w 4345388"/>
                  <a:gd name="connsiteY92" fmla="*/ 695740 h 1745656"/>
                  <a:gd name="connsiteX93" fmla="*/ 2862470 w 4345388"/>
                  <a:gd name="connsiteY93" fmla="*/ 743447 h 1745656"/>
                  <a:gd name="connsiteX94" fmla="*/ 2866446 w 4345388"/>
                  <a:gd name="connsiteY94" fmla="*/ 759350 h 1745656"/>
                  <a:gd name="connsiteX95" fmla="*/ 2882348 w 4345388"/>
                  <a:gd name="connsiteY95" fmla="*/ 795131 h 1745656"/>
                  <a:gd name="connsiteX96" fmla="*/ 2886324 w 4345388"/>
                  <a:gd name="connsiteY96" fmla="*/ 811034 h 1745656"/>
                  <a:gd name="connsiteX97" fmla="*/ 2898251 w 4345388"/>
                  <a:gd name="connsiteY97" fmla="*/ 834887 h 1745656"/>
                  <a:gd name="connsiteX98" fmla="*/ 2910178 w 4345388"/>
                  <a:gd name="connsiteY98" fmla="*/ 826936 h 1745656"/>
                  <a:gd name="connsiteX99" fmla="*/ 2949934 w 4345388"/>
                  <a:gd name="connsiteY99" fmla="*/ 751399 h 1745656"/>
                  <a:gd name="connsiteX100" fmla="*/ 2957886 w 4345388"/>
                  <a:gd name="connsiteY100" fmla="*/ 703691 h 1745656"/>
                  <a:gd name="connsiteX101" fmla="*/ 2977764 w 4345388"/>
                  <a:gd name="connsiteY101" fmla="*/ 663934 h 1745656"/>
                  <a:gd name="connsiteX102" fmla="*/ 2981740 w 4345388"/>
                  <a:gd name="connsiteY102" fmla="*/ 620202 h 1745656"/>
                  <a:gd name="connsiteX103" fmla="*/ 3005594 w 4345388"/>
                  <a:gd name="connsiteY103" fmla="*/ 576470 h 1745656"/>
                  <a:gd name="connsiteX104" fmla="*/ 3025472 w 4345388"/>
                  <a:gd name="connsiteY104" fmla="*/ 500933 h 1745656"/>
                  <a:gd name="connsiteX105" fmla="*/ 3041374 w 4345388"/>
                  <a:gd name="connsiteY105" fmla="*/ 421420 h 1745656"/>
                  <a:gd name="connsiteX106" fmla="*/ 3049326 w 4345388"/>
                  <a:gd name="connsiteY106" fmla="*/ 405517 h 1745656"/>
                  <a:gd name="connsiteX107" fmla="*/ 3061253 w 4345388"/>
                  <a:gd name="connsiteY107" fmla="*/ 365760 h 1745656"/>
                  <a:gd name="connsiteX108" fmla="*/ 3085107 w 4345388"/>
                  <a:gd name="connsiteY108" fmla="*/ 310101 h 1745656"/>
                  <a:gd name="connsiteX109" fmla="*/ 3101009 w 4345388"/>
                  <a:gd name="connsiteY109" fmla="*/ 349858 h 1745656"/>
                  <a:gd name="connsiteX110" fmla="*/ 3104985 w 4345388"/>
                  <a:gd name="connsiteY110" fmla="*/ 373712 h 1745656"/>
                  <a:gd name="connsiteX111" fmla="*/ 3116912 w 4345388"/>
                  <a:gd name="connsiteY111" fmla="*/ 429371 h 1745656"/>
                  <a:gd name="connsiteX112" fmla="*/ 3136790 w 4345388"/>
                  <a:gd name="connsiteY112" fmla="*/ 489006 h 1745656"/>
                  <a:gd name="connsiteX113" fmla="*/ 3180522 w 4345388"/>
                  <a:gd name="connsiteY113" fmla="*/ 652007 h 1745656"/>
                  <a:gd name="connsiteX114" fmla="*/ 3196425 w 4345388"/>
                  <a:gd name="connsiteY114" fmla="*/ 703691 h 1745656"/>
                  <a:gd name="connsiteX115" fmla="*/ 3220279 w 4345388"/>
                  <a:gd name="connsiteY115" fmla="*/ 807058 h 1745656"/>
                  <a:gd name="connsiteX116" fmla="*/ 3248108 w 4345388"/>
                  <a:gd name="connsiteY116" fmla="*/ 898498 h 1745656"/>
                  <a:gd name="connsiteX117" fmla="*/ 3252084 w 4345388"/>
                  <a:gd name="connsiteY117" fmla="*/ 926327 h 1745656"/>
                  <a:gd name="connsiteX118" fmla="*/ 3267987 w 4345388"/>
                  <a:gd name="connsiteY118" fmla="*/ 966084 h 1745656"/>
                  <a:gd name="connsiteX119" fmla="*/ 3271962 w 4345388"/>
                  <a:gd name="connsiteY119" fmla="*/ 978011 h 1745656"/>
                  <a:gd name="connsiteX120" fmla="*/ 3283889 w 4345388"/>
                  <a:gd name="connsiteY120" fmla="*/ 981987 h 1745656"/>
                  <a:gd name="connsiteX121" fmla="*/ 3291841 w 4345388"/>
                  <a:gd name="connsiteY121" fmla="*/ 974035 h 1745656"/>
                  <a:gd name="connsiteX122" fmla="*/ 3307743 w 4345388"/>
                  <a:gd name="connsiteY122" fmla="*/ 942230 h 1745656"/>
                  <a:gd name="connsiteX123" fmla="*/ 3315694 w 4345388"/>
                  <a:gd name="connsiteY123" fmla="*/ 918376 h 1745656"/>
                  <a:gd name="connsiteX124" fmla="*/ 3335573 w 4345388"/>
                  <a:gd name="connsiteY124" fmla="*/ 950181 h 1745656"/>
                  <a:gd name="connsiteX125" fmla="*/ 3367378 w 4345388"/>
                  <a:gd name="connsiteY125" fmla="*/ 1021743 h 1745656"/>
                  <a:gd name="connsiteX126" fmla="*/ 3399183 w 4345388"/>
                  <a:gd name="connsiteY126" fmla="*/ 1077402 h 1745656"/>
                  <a:gd name="connsiteX127" fmla="*/ 3415086 w 4345388"/>
                  <a:gd name="connsiteY127" fmla="*/ 1073427 h 1745656"/>
                  <a:gd name="connsiteX128" fmla="*/ 3430988 w 4345388"/>
                  <a:gd name="connsiteY128" fmla="*/ 1045597 h 1745656"/>
                  <a:gd name="connsiteX129" fmla="*/ 3454842 w 4345388"/>
                  <a:gd name="connsiteY129" fmla="*/ 993914 h 1745656"/>
                  <a:gd name="connsiteX130" fmla="*/ 3478696 w 4345388"/>
                  <a:gd name="connsiteY130" fmla="*/ 942230 h 1745656"/>
                  <a:gd name="connsiteX131" fmla="*/ 3490623 w 4345388"/>
                  <a:gd name="connsiteY131" fmla="*/ 938254 h 1745656"/>
                  <a:gd name="connsiteX132" fmla="*/ 3522428 w 4345388"/>
                  <a:gd name="connsiteY132" fmla="*/ 981987 h 1745656"/>
                  <a:gd name="connsiteX133" fmla="*/ 3538331 w 4345388"/>
                  <a:gd name="connsiteY133" fmla="*/ 1001865 h 1745656"/>
                  <a:gd name="connsiteX134" fmla="*/ 3582063 w 4345388"/>
                  <a:gd name="connsiteY134" fmla="*/ 1085354 h 1745656"/>
                  <a:gd name="connsiteX135" fmla="*/ 3609893 w 4345388"/>
                  <a:gd name="connsiteY135" fmla="*/ 1137037 h 1745656"/>
                  <a:gd name="connsiteX136" fmla="*/ 3629771 w 4345388"/>
                  <a:gd name="connsiteY136" fmla="*/ 1184745 h 1745656"/>
                  <a:gd name="connsiteX137" fmla="*/ 3641698 w 4345388"/>
                  <a:gd name="connsiteY137" fmla="*/ 1200647 h 1745656"/>
                  <a:gd name="connsiteX138" fmla="*/ 3653625 w 4345388"/>
                  <a:gd name="connsiteY138" fmla="*/ 1228477 h 1745656"/>
                  <a:gd name="connsiteX139" fmla="*/ 3665552 w 4345388"/>
                  <a:gd name="connsiteY139" fmla="*/ 1216550 h 1745656"/>
                  <a:gd name="connsiteX140" fmla="*/ 3721211 w 4345388"/>
                  <a:gd name="connsiteY140" fmla="*/ 1045597 h 1745656"/>
                  <a:gd name="connsiteX141" fmla="*/ 3768919 w 4345388"/>
                  <a:gd name="connsiteY141" fmla="*/ 882595 h 1745656"/>
                  <a:gd name="connsiteX142" fmla="*/ 3776870 w 4345388"/>
                  <a:gd name="connsiteY142" fmla="*/ 830912 h 1745656"/>
                  <a:gd name="connsiteX143" fmla="*/ 3792773 w 4345388"/>
                  <a:gd name="connsiteY143" fmla="*/ 795131 h 1745656"/>
                  <a:gd name="connsiteX144" fmla="*/ 3800724 w 4345388"/>
                  <a:gd name="connsiteY144" fmla="*/ 771277 h 1745656"/>
                  <a:gd name="connsiteX145" fmla="*/ 3808675 w 4345388"/>
                  <a:gd name="connsiteY145" fmla="*/ 735496 h 1745656"/>
                  <a:gd name="connsiteX146" fmla="*/ 3824578 w 4345388"/>
                  <a:gd name="connsiteY146" fmla="*/ 711642 h 1745656"/>
                  <a:gd name="connsiteX147" fmla="*/ 3828554 w 4345388"/>
                  <a:gd name="connsiteY147" fmla="*/ 723569 h 1745656"/>
                  <a:gd name="connsiteX148" fmla="*/ 3836505 w 4345388"/>
                  <a:gd name="connsiteY148" fmla="*/ 735496 h 1745656"/>
                  <a:gd name="connsiteX149" fmla="*/ 3840481 w 4345388"/>
                  <a:gd name="connsiteY149" fmla="*/ 763326 h 1745656"/>
                  <a:gd name="connsiteX150" fmla="*/ 3884213 w 4345388"/>
                  <a:gd name="connsiteY150" fmla="*/ 926327 h 1745656"/>
                  <a:gd name="connsiteX151" fmla="*/ 3896140 w 4345388"/>
                  <a:gd name="connsiteY151" fmla="*/ 958133 h 1745656"/>
                  <a:gd name="connsiteX152" fmla="*/ 3904091 w 4345388"/>
                  <a:gd name="connsiteY152" fmla="*/ 997889 h 1745656"/>
                  <a:gd name="connsiteX153" fmla="*/ 3916018 w 4345388"/>
                  <a:gd name="connsiteY153" fmla="*/ 1049573 h 1745656"/>
                  <a:gd name="connsiteX154" fmla="*/ 3947823 w 4345388"/>
                  <a:gd name="connsiteY154" fmla="*/ 1152940 h 1745656"/>
                  <a:gd name="connsiteX155" fmla="*/ 3959750 w 4345388"/>
                  <a:gd name="connsiteY155" fmla="*/ 1172818 h 1745656"/>
                  <a:gd name="connsiteX156" fmla="*/ 3971677 w 4345388"/>
                  <a:gd name="connsiteY156" fmla="*/ 1220526 h 1745656"/>
                  <a:gd name="connsiteX157" fmla="*/ 3995531 w 4345388"/>
                  <a:gd name="connsiteY157" fmla="*/ 1327868 h 1745656"/>
                  <a:gd name="connsiteX158" fmla="*/ 4023361 w 4345388"/>
                  <a:gd name="connsiteY158" fmla="*/ 1363649 h 1745656"/>
                  <a:gd name="connsiteX159" fmla="*/ 4031312 w 4345388"/>
                  <a:gd name="connsiteY159" fmla="*/ 1375576 h 1745656"/>
                  <a:gd name="connsiteX160" fmla="*/ 4043239 w 4345388"/>
                  <a:gd name="connsiteY160" fmla="*/ 1399430 h 1745656"/>
                  <a:gd name="connsiteX161" fmla="*/ 4055166 w 4345388"/>
                  <a:gd name="connsiteY161" fmla="*/ 1403406 h 1745656"/>
                  <a:gd name="connsiteX162" fmla="*/ 4082995 w 4345388"/>
                  <a:gd name="connsiteY162" fmla="*/ 1411357 h 1745656"/>
                  <a:gd name="connsiteX163" fmla="*/ 4114801 w 4345388"/>
                  <a:gd name="connsiteY163" fmla="*/ 1415333 h 1745656"/>
                  <a:gd name="connsiteX164" fmla="*/ 4130703 w 4345388"/>
                  <a:gd name="connsiteY164" fmla="*/ 1419308 h 1745656"/>
                  <a:gd name="connsiteX165" fmla="*/ 4154557 w 4345388"/>
                  <a:gd name="connsiteY165" fmla="*/ 1411357 h 1745656"/>
                  <a:gd name="connsiteX166" fmla="*/ 4166484 w 4345388"/>
                  <a:gd name="connsiteY166" fmla="*/ 1399430 h 1745656"/>
                  <a:gd name="connsiteX167" fmla="*/ 4198289 w 4345388"/>
                  <a:gd name="connsiteY167" fmla="*/ 1347747 h 1745656"/>
                  <a:gd name="connsiteX168" fmla="*/ 4234070 w 4345388"/>
                  <a:gd name="connsiteY168" fmla="*/ 1351722 h 1745656"/>
                  <a:gd name="connsiteX169" fmla="*/ 4257924 w 4345388"/>
                  <a:gd name="connsiteY169" fmla="*/ 1371600 h 1745656"/>
                  <a:gd name="connsiteX170" fmla="*/ 4273827 w 4345388"/>
                  <a:gd name="connsiteY170" fmla="*/ 1383527 h 1745656"/>
                  <a:gd name="connsiteX171" fmla="*/ 4313583 w 4345388"/>
                  <a:gd name="connsiteY171" fmla="*/ 1419308 h 1745656"/>
                  <a:gd name="connsiteX172" fmla="*/ 4325510 w 4345388"/>
                  <a:gd name="connsiteY172" fmla="*/ 1439187 h 1745656"/>
                  <a:gd name="connsiteX173" fmla="*/ 4337437 w 4345388"/>
                  <a:gd name="connsiteY173" fmla="*/ 1467016 h 1745656"/>
                  <a:gd name="connsiteX174" fmla="*/ 4345388 w 4345388"/>
                  <a:gd name="connsiteY17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44703 w 4345388"/>
                  <a:gd name="connsiteY11" fmla="*/ 950181 h 1745656"/>
                  <a:gd name="connsiteX12" fmla="*/ 1856630 w 4345388"/>
                  <a:gd name="connsiteY12" fmla="*/ 918376 h 1745656"/>
                  <a:gd name="connsiteX13" fmla="*/ 1864581 w 4345388"/>
                  <a:gd name="connsiteY13" fmla="*/ 894522 h 1745656"/>
                  <a:gd name="connsiteX14" fmla="*/ 1876508 w 4345388"/>
                  <a:gd name="connsiteY14" fmla="*/ 870668 h 1745656"/>
                  <a:gd name="connsiteX15" fmla="*/ 1884460 w 4345388"/>
                  <a:gd name="connsiteY15" fmla="*/ 826936 h 1745656"/>
                  <a:gd name="connsiteX16" fmla="*/ 1900362 w 4345388"/>
                  <a:gd name="connsiteY16" fmla="*/ 775253 h 1745656"/>
                  <a:gd name="connsiteX17" fmla="*/ 1904338 w 4345388"/>
                  <a:gd name="connsiteY17" fmla="*/ 739472 h 1745656"/>
                  <a:gd name="connsiteX18" fmla="*/ 1916265 w 4345388"/>
                  <a:gd name="connsiteY18" fmla="*/ 608275 h 1745656"/>
                  <a:gd name="connsiteX19" fmla="*/ 1924216 w 4345388"/>
                  <a:gd name="connsiteY19" fmla="*/ 548640 h 1745656"/>
                  <a:gd name="connsiteX20" fmla="*/ 1940119 w 4345388"/>
                  <a:gd name="connsiteY20" fmla="*/ 492981 h 1745656"/>
                  <a:gd name="connsiteX21" fmla="*/ 1956021 w 4345388"/>
                  <a:gd name="connsiteY21" fmla="*/ 441298 h 1745656"/>
                  <a:gd name="connsiteX22" fmla="*/ 1959997 w 4345388"/>
                  <a:gd name="connsiteY22" fmla="*/ 417444 h 1745656"/>
                  <a:gd name="connsiteX23" fmla="*/ 1963973 w 4345388"/>
                  <a:gd name="connsiteY23" fmla="*/ 405517 h 1745656"/>
                  <a:gd name="connsiteX24" fmla="*/ 1967948 w 4345388"/>
                  <a:gd name="connsiteY24" fmla="*/ 357809 h 1745656"/>
                  <a:gd name="connsiteX25" fmla="*/ 1979875 w 4345388"/>
                  <a:gd name="connsiteY25" fmla="*/ 294199 h 1745656"/>
                  <a:gd name="connsiteX26" fmla="*/ 1987827 w 4345388"/>
                  <a:gd name="connsiteY26" fmla="*/ 214686 h 1745656"/>
                  <a:gd name="connsiteX27" fmla="*/ 1995778 w 4345388"/>
                  <a:gd name="connsiteY27" fmla="*/ 182880 h 1745656"/>
                  <a:gd name="connsiteX28" fmla="*/ 1999754 w 4345388"/>
                  <a:gd name="connsiteY28" fmla="*/ 163002 h 1745656"/>
                  <a:gd name="connsiteX29" fmla="*/ 2003729 w 4345388"/>
                  <a:gd name="connsiteY29" fmla="*/ 123246 h 1745656"/>
                  <a:gd name="connsiteX30" fmla="*/ 2015656 w 4345388"/>
                  <a:gd name="connsiteY30" fmla="*/ 79514 h 1745656"/>
                  <a:gd name="connsiteX31" fmla="*/ 2023607 w 4345388"/>
                  <a:gd name="connsiteY31" fmla="*/ 59635 h 1745656"/>
                  <a:gd name="connsiteX32" fmla="*/ 2055413 w 4345388"/>
                  <a:gd name="connsiteY32" fmla="*/ 3976 h 1745656"/>
                  <a:gd name="connsiteX33" fmla="*/ 2075291 w 4345388"/>
                  <a:gd name="connsiteY33" fmla="*/ 0 h 1745656"/>
                  <a:gd name="connsiteX34" fmla="*/ 2083242 w 4345388"/>
                  <a:gd name="connsiteY34" fmla="*/ 15903 h 1745656"/>
                  <a:gd name="connsiteX35" fmla="*/ 2087218 w 4345388"/>
                  <a:gd name="connsiteY35" fmla="*/ 31806 h 1745656"/>
                  <a:gd name="connsiteX36" fmla="*/ 2099145 w 4345388"/>
                  <a:gd name="connsiteY36" fmla="*/ 79514 h 1745656"/>
                  <a:gd name="connsiteX37" fmla="*/ 2103121 w 4345388"/>
                  <a:gd name="connsiteY37" fmla="*/ 123246 h 1745656"/>
                  <a:gd name="connsiteX38" fmla="*/ 2115047 w 4345388"/>
                  <a:gd name="connsiteY38" fmla="*/ 186856 h 1745656"/>
                  <a:gd name="connsiteX39" fmla="*/ 2119023 w 4345388"/>
                  <a:gd name="connsiteY39" fmla="*/ 198783 h 1745656"/>
                  <a:gd name="connsiteX40" fmla="*/ 2134926 w 4345388"/>
                  <a:gd name="connsiteY40" fmla="*/ 250467 h 1745656"/>
                  <a:gd name="connsiteX41" fmla="*/ 2138901 w 4345388"/>
                  <a:gd name="connsiteY41" fmla="*/ 262394 h 1745656"/>
                  <a:gd name="connsiteX42" fmla="*/ 2142877 w 4345388"/>
                  <a:gd name="connsiteY42" fmla="*/ 286247 h 1745656"/>
                  <a:gd name="connsiteX43" fmla="*/ 2146853 w 4345388"/>
                  <a:gd name="connsiteY43" fmla="*/ 318053 h 1745656"/>
                  <a:gd name="connsiteX44" fmla="*/ 2158780 w 4345388"/>
                  <a:gd name="connsiteY44" fmla="*/ 353834 h 1745656"/>
                  <a:gd name="connsiteX45" fmla="*/ 2170707 w 4345388"/>
                  <a:gd name="connsiteY45" fmla="*/ 377687 h 1745656"/>
                  <a:gd name="connsiteX46" fmla="*/ 2182634 w 4345388"/>
                  <a:gd name="connsiteY46" fmla="*/ 381663 h 1745656"/>
                  <a:gd name="connsiteX47" fmla="*/ 2274074 w 4345388"/>
                  <a:gd name="connsiteY47" fmla="*/ 377687 h 1745656"/>
                  <a:gd name="connsiteX48" fmla="*/ 2289976 w 4345388"/>
                  <a:gd name="connsiteY48" fmla="*/ 365760 h 1745656"/>
                  <a:gd name="connsiteX49" fmla="*/ 2313830 w 4345388"/>
                  <a:gd name="connsiteY49" fmla="*/ 345882 h 1745656"/>
                  <a:gd name="connsiteX50" fmla="*/ 2337684 w 4345388"/>
                  <a:gd name="connsiteY50" fmla="*/ 314077 h 1745656"/>
                  <a:gd name="connsiteX51" fmla="*/ 2345635 w 4345388"/>
                  <a:gd name="connsiteY51" fmla="*/ 290223 h 1745656"/>
                  <a:gd name="connsiteX52" fmla="*/ 2361538 w 4345388"/>
                  <a:gd name="connsiteY52" fmla="*/ 258418 h 1745656"/>
                  <a:gd name="connsiteX53" fmla="*/ 2365514 w 4345388"/>
                  <a:gd name="connsiteY53" fmla="*/ 242515 h 1745656"/>
                  <a:gd name="connsiteX54" fmla="*/ 2373465 w 4345388"/>
                  <a:gd name="connsiteY54" fmla="*/ 222637 h 1745656"/>
                  <a:gd name="connsiteX55" fmla="*/ 2377441 w 4345388"/>
                  <a:gd name="connsiteY55" fmla="*/ 210710 h 1745656"/>
                  <a:gd name="connsiteX56" fmla="*/ 2381416 w 4345388"/>
                  <a:gd name="connsiteY56" fmla="*/ 421420 h 1745656"/>
                  <a:gd name="connsiteX57" fmla="*/ 2385392 w 4345388"/>
                  <a:gd name="connsiteY57" fmla="*/ 441298 h 1745656"/>
                  <a:gd name="connsiteX58" fmla="*/ 2393343 w 4345388"/>
                  <a:gd name="connsiteY58" fmla="*/ 453225 h 1745656"/>
                  <a:gd name="connsiteX59" fmla="*/ 2413221 w 4345388"/>
                  <a:gd name="connsiteY59" fmla="*/ 489006 h 1745656"/>
                  <a:gd name="connsiteX60" fmla="*/ 2449002 w 4345388"/>
                  <a:gd name="connsiteY60" fmla="*/ 477079 h 1745656"/>
                  <a:gd name="connsiteX61" fmla="*/ 2468881 w 4345388"/>
                  <a:gd name="connsiteY61" fmla="*/ 457200 h 1745656"/>
                  <a:gd name="connsiteX62" fmla="*/ 2500686 w 4345388"/>
                  <a:gd name="connsiteY62" fmla="*/ 417444 h 1745656"/>
                  <a:gd name="connsiteX63" fmla="*/ 2512613 w 4345388"/>
                  <a:gd name="connsiteY63" fmla="*/ 405517 h 1745656"/>
                  <a:gd name="connsiteX64" fmla="*/ 2524540 w 4345388"/>
                  <a:gd name="connsiteY64" fmla="*/ 413468 h 1745656"/>
                  <a:gd name="connsiteX65" fmla="*/ 2532491 w 4345388"/>
                  <a:gd name="connsiteY65" fmla="*/ 437322 h 1745656"/>
                  <a:gd name="connsiteX66" fmla="*/ 2540442 w 4345388"/>
                  <a:gd name="connsiteY66" fmla="*/ 457200 h 1745656"/>
                  <a:gd name="connsiteX67" fmla="*/ 2544418 w 4345388"/>
                  <a:gd name="connsiteY67" fmla="*/ 477079 h 1745656"/>
                  <a:gd name="connsiteX68" fmla="*/ 2552369 w 4345388"/>
                  <a:gd name="connsiteY68" fmla="*/ 492981 h 1745656"/>
                  <a:gd name="connsiteX69" fmla="*/ 2560321 w 4345388"/>
                  <a:gd name="connsiteY69" fmla="*/ 512860 h 1745656"/>
                  <a:gd name="connsiteX70" fmla="*/ 2564296 w 4345388"/>
                  <a:gd name="connsiteY70" fmla="*/ 528762 h 1745656"/>
                  <a:gd name="connsiteX71" fmla="*/ 2576223 w 4345388"/>
                  <a:gd name="connsiteY71" fmla="*/ 544665 h 1745656"/>
                  <a:gd name="connsiteX72" fmla="*/ 2592126 w 4345388"/>
                  <a:gd name="connsiteY72" fmla="*/ 568519 h 1745656"/>
                  <a:gd name="connsiteX73" fmla="*/ 2604053 w 4345388"/>
                  <a:gd name="connsiteY73" fmla="*/ 588397 h 1745656"/>
                  <a:gd name="connsiteX74" fmla="*/ 2623931 w 4345388"/>
                  <a:gd name="connsiteY74" fmla="*/ 580446 h 1745656"/>
                  <a:gd name="connsiteX75" fmla="*/ 2643809 w 4345388"/>
                  <a:gd name="connsiteY75" fmla="*/ 552616 h 1745656"/>
                  <a:gd name="connsiteX76" fmla="*/ 2663687 w 4345388"/>
                  <a:gd name="connsiteY76" fmla="*/ 516835 h 1745656"/>
                  <a:gd name="connsiteX77" fmla="*/ 2679590 w 4345388"/>
                  <a:gd name="connsiteY77" fmla="*/ 481054 h 1745656"/>
                  <a:gd name="connsiteX78" fmla="*/ 2683566 w 4345388"/>
                  <a:gd name="connsiteY78" fmla="*/ 469127 h 1745656"/>
                  <a:gd name="connsiteX79" fmla="*/ 2691517 w 4345388"/>
                  <a:gd name="connsiteY79" fmla="*/ 457200 h 1745656"/>
                  <a:gd name="connsiteX80" fmla="*/ 2703444 w 4345388"/>
                  <a:gd name="connsiteY80" fmla="*/ 425395 h 1745656"/>
                  <a:gd name="connsiteX81" fmla="*/ 2711395 w 4345388"/>
                  <a:gd name="connsiteY81" fmla="*/ 409493 h 1745656"/>
                  <a:gd name="connsiteX82" fmla="*/ 2735249 w 4345388"/>
                  <a:gd name="connsiteY82" fmla="*/ 461176 h 1745656"/>
                  <a:gd name="connsiteX83" fmla="*/ 2755127 w 4345388"/>
                  <a:gd name="connsiteY83" fmla="*/ 504908 h 1745656"/>
                  <a:gd name="connsiteX84" fmla="*/ 2771030 w 4345388"/>
                  <a:gd name="connsiteY84" fmla="*/ 556592 h 1745656"/>
                  <a:gd name="connsiteX85" fmla="*/ 2775006 w 4345388"/>
                  <a:gd name="connsiteY85" fmla="*/ 572494 h 1745656"/>
                  <a:gd name="connsiteX86" fmla="*/ 2782957 w 4345388"/>
                  <a:gd name="connsiteY86" fmla="*/ 588397 h 1745656"/>
                  <a:gd name="connsiteX87" fmla="*/ 2802835 w 4345388"/>
                  <a:gd name="connsiteY87" fmla="*/ 624178 h 1745656"/>
                  <a:gd name="connsiteX88" fmla="*/ 2818738 w 4345388"/>
                  <a:gd name="connsiteY88" fmla="*/ 640080 h 1745656"/>
                  <a:gd name="connsiteX89" fmla="*/ 2830665 w 4345388"/>
                  <a:gd name="connsiteY89" fmla="*/ 663934 h 1745656"/>
                  <a:gd name="connsiteX90" fmla="*/ 2834641 w 4345388"/>
                  <a:gd name="connsiteY90" fmla="*/ 679837 h 1745656"/>
                  <a:gd name="connsiteX91" fmla="*/ 2846567 w 4345388"/>
                  <a:gd name="connsiteY91" fmla="*/ 695740 h 1745656"/>
                  <a:gd name="connsiteX92" fmla="*/ 2862470 w 4345388"/>
                  <a:gd name="connsiteY92" fmla="*/ 743447 h 1745656"/>
                  <a:gd name="connsiteX93" fmla="*/ 2866446 w 4345388"/>
                  <a:gd name="connsiteY93" fmla="*/ 759350 h 1745656"/>
                  <a:gd name="connsiteX94" fmla="*/ 2882348 w 4345388"/>
                  <a:gd name="connsiteY94" fmla="*/ 795131 h 1745656"/>
                  <a:gd name="connsiteX95" fmla="*/ 2886324 w 4345388"/>
                  <a:gd name="connsiteY95" fmla="*/ 811034 h 1745656"/>
                  <a:gd name="connsiteX96" fmla="*/ 2898251 w 4345388"/>
                  <a:gd name="connsiteY96" fmla="*/ 834887 h 1745656"/>
                  <a:gd name="connsiteX97" fmla="*/ 2910178 w 4345388"/>
                  <a:gd name="connsiteY97" fmla="*/ 826936 h 1745656"/>
                  <a:gd name="connsiteX98" fmla="*/ 2949934 w 4345388"/>
                  <a:gd name="connsiteY98" fmla="*/ 751399 h 1745656"/>
                  <a:gd name="connsiteX99" fmla="*/ 2957886 w 4345388"/>
                  <a:gd name="connsiteY99" fmla="*/ 703691 h 1745656"/>
                  <a:gd name="connsiteX100" fmla="*/ 2977764 w 4345388"/>
                  <a:gd name="connsiteY100" fmla="*/ 663934 h 1745656"/>
                  <a:gd name="connsiteX101" fmla="*/ 2981740 w 4345388"/>
                  <a:gd name="connsiteY101" fmla="*/ 620202 h 1745656"/>
                  <a:gd name="connsiteX102" fmla="*/ 3005594 w 4345388"/>
                  <a:gd name="connsiteY102" fmla="*/ 576470 h 1745656"/>
                  <a:gd name="connsiteX103" fmla="*/ 3025472 w 4345388"/>
                  <a:gd name="connsiteY103" fmla="*/ 500933 h 1745656"/>
                  <a:gd name="connsiteX104" fmla="*/ 3041374 w 4345388"/>
                  <a:gd name="connsiteY104" fmla="*/ 421420 h 1745656"/>
                  <a:gd name="connsiteX105" fmla="*/ 3049326 w 4345388"/>
                  <a:gd name="connsiteY105" fmla="*/ 405517 h 1745656"/>
                  <a:gd name="connsiteX106" fmla="*/ 3061253 w 4345388"/>
                  <a:gd name="connsiteY106" fmla="*/ 365760 h 1745656"/>
                  <a:gd name="connsiteX107" fmla="*/ 3085107 w 4345388"/>
                  <a:gd name="connsiteY107" fmla="*/ 310101 h 1745656"/>
                  <a:gd name="connsiteX108" fmla="*/ 3101009 w 4345388"/>
                  <a:gd name="connsiteY108" fmla="*/ 349858 h 1745656"/>
                  <a:gd name="connsiteX109" fmla="*/ 3104985 w 4345388"/>
                  <a:gd name="connsiteY109" fmla="*/ 373712 h 1745656"/>
                  <a:gd name="connsiteX110" fmla="*/ 3116912 w 4345388"/>
                  <a:gd name="connsiteY110" fmla="*/ 429371 h 1745656"/>
                  <a:gd name="connsiteX111" fmla="*/ 3136790 w 4345388"/>
                  <a:gd name="connsiteY111" fmla="*/ 489006 h 1745656"/>
                  <a:gd name="connsiteX112" fmla="*/ 3180522 w 4345388"/>
                  <a:gd name="connsiteY112" fmla="*/ 652007 h 1745656"/>
                  <a:gd name="connsiteX113" fmla="*/ 3196425 w 4345388"/>
                  <a:gd name="connsiteY113" fmla="*/ 703691 h 1745656"/>
                  <a:gd name="connsiteX114" fmla="*/ 3220279 w 4345388"/>
                  <a:gd name="connsiteY114" fmla="*/ 807058 h 1745656"/>
                  <a:gd name="connsiteX115" fmla="*/ 3248108 w 4345388"/>
                  <a:gd name="connsiteY115" fmla="*/ 898498 h 1745656"/>
                  <a:gd name="connsiteX116" fmla="*/ 3252084 w 4345388"/>
                  <a:gd name="connsiteY116" fmla="*/ 926327 h 1745656"/>
                  <a:gd name="connsiteX117" fmla="*/ 3267987 w 4345388"/>
                  <a:gd name="connsiteY117" fmla="*/ 966084 h 1745656"/>
                  <a:gd name="connsiteX118" fmla="*/ 3271962 w 4345388"/>
                  <a:gd name="connsiteY118" fmla="*/ 978011 h 1745656"/>
                  <a:gd name="connsiteX119" fmla="*/ 3283889 w 4345388"/>
                  <a:gd name="connsiteY119" fmla="*/ 981987 h 1745656"/>
                  <a:gd name="connsiteX120" fmla="*/ 3291841 w 4345388"/>
                  <a:gd name="connsiteY120" fmla="*/ 974035 h 1745656"/>
                  <a:gd name="connsiteX121" fmla="*/ 3307743 w 4345388"/>
                  <a:gd name="connsiteY121" fmla="*/ 942230 h 1745656"/>
                  <a:gd name="connsiteX122" fmla="*/ 3315694 w 4345388"/>
                  <a:gd name="connsiteY122" fmla="*/ 918376 h 1745656"/>
                  <a:gd name="connsiteX123" fmla="*/ 3335573 w 4345388"/>
                  <a:gd name="connsiteY123" fmla="*/ 950181 h 1745656"/>
                  <a:gd name="connsiteX124" fmla="*/ 3367378 w 4345388"/>
                  <a:gd name="connsiteY124" fmla="*/ 1021743 h 1745656"/>
                  <a:gd name="connsiteX125" fmla="*/ 3399183 w 4345388"/>
                  <a:gd name="connsiteY125" fmla="*/ 1077402 h 1745656"/>
                  <a:gd name="connsiteX126" fmla="*/ 3415086 w 4345388"/>
                  <a:gd name="connsiteY126" fmla="*/ 1073427 h 1745656"/>
                  <a:gd name="connsiteX127" fmla="*/ 3430988 w 4345388"/>
                  <a:gd name="connsiteY127" fmla="*/ 1045597 h 1745656"/>
                  <a:gd name="connsiteX128" fmla="*/ 3454842 w 4345388"/>
                  <a:gd name="connsiteY128" fmla="*/ 993914 h 1745656"/>
                  <a:gd name="connsiteX129" fmla="*/ 3478696 w 4345388"/>
                  <a:gd name="connsiteY129" fmla="*/ 942230 h 1745656"/>
                  <a:gd name="connsiteX130" fmla="*/ 3490623 w 4345388"/>
                  <a:gd name="connsiteY130" fmla="*/ 938254 h 1745656"/>
                  <a:gd name="connsiteX131" fmla="*/ 3522428 w 4345388"/>
                  <a:gd name="connsiteY131" fmla="*/ 981987 h 1745656"/>
                  <a:gd name="connsiteX132" fmla="*/ 3538331 w 4345388"/>
                  <a:gd name="connsiteY132" fmla="*/ 1001865 h 1745656"/>
                  <a:gd name="connsiteX133" fmla="*/ 3582063 w 4345388"/>
                  <a:gd name="connsiteY133" fmla="*/ 1085354 h 1745656"/>
                  <a:gd name="connsiteX134" fmla="*/ 3609893 w 4345388"/>
                  <a:gd name="connsiteY134" fmla="*/ 1137037 h 1745656"/>
                  <a:gd name="connsiteX135" fmla="*/ 3629771 w 4345388"/>
                  <a:gd name="connsiteY135" fmla="*/ 1184745 h 1745656"/>
                  <a:gd name="connsiteX136" fmla="*/ 3641698 w 4345388"/>
                  <a:gd name="connsiteY136" fmla="*/ 1200647 h 1745656"/>
                  <a:gd name="connsiteX137" fmla="*/ 3653625 w 4345388"/>
                  <a:gd name="connsiteY137" fmla="*/ 1228477 h 1745656"/>
                  <a:gd name="connsiteX138" fmla="*/ 3665552 w 4345388"/>
                  <a:gd name="connsiteY138" fmla="*/ 1216550 h 1745656"/>
                  <a:gd name="connsiteX139" fmla="*/ 3721211 w 4345388"/>
                  <a:gd name="connsiteY139" fmla="*/ 1045597 h 1745656"/>
                  <a:gd name="connsiteX140" fmla="*/ 3768919 w 4345388"/>
                  <a:gd name="connsiteY140" fmla="*/ 882595 h 1745656"/>
                  <a:gd name="connsiteX141" fmla="*/ 3776870 w 4345388"/>
                  <a:gd name="connsiteY141" fmla="*/ 830912 h 1745656"/>
                  <a:gd name="connsiteX142" fmla="*/ 3792773 w 4345388"/>
                  <a:gd name="connsiteY142" fmla="*/ 795131 h 1745656"/>
                  <a:gd name="connsiteX143" fmla="*/ 3800724 w 4345388"/>
                  <a:gd name="connsiteY143" fmla="*/ 771277 h 1745656"/>
                  <a:gd name="connsiteX144" fmla="*/ 3808675 w 4345388"/>
                  <a:gd name="connsiteY144" fmla="*/ 735496 h 1745656"/>
                  <a:gd name="connsiteX145" fmla="*/ 3824578 w 4345388"/>
                  <a:gd name="connsiteY145" fmla="*/ 711642 h 1745656"/>
                  <a:gd name="connsiteX146" fmla="*/ 3828554 w 4345388"/>
                  <a:gd name="connsiteY146" fmla="*/ 723569 h 1745656"/>
                  <a:gd name="connsiteX147" fmla="*/ 3836505 w 4345388"/>
                  <a:gd name="connsiteY147" fmla="*/ 735496 h 1745656"/>
                  <a:gd name="connsiteX148" fmla="*/ 3840481 w 4345388"/>
                  <a:gd name="connsiteY148" fmla="*/ 763326 h 1745656"/>
                  <a:gd name="connsiteX149" fmla="*/ 3884213 w 4345388"/>
                  <a:gd name="connsiteY149" fmla="*/ 926327 h 1745656"/>
                  <a:gd name="connsiteX150" fmla="*/ 3896140 w 4345388"/>
                  <a:gd name="connsiteY150" fmla="*/ 958133 h 1745656"/>
                  <a:gd name="connsiteX151" fmla="*/ 3904091 w 4345388"/>
                  <a:gd name="connsiteY151" fmla="*/ 997889 h 1745656"/>
                  <a:gd name="connsiteX152" fmla="*/ 3916018 w 4345388"/>
                  <a:gd name="connsiteY152" fmla="*/ 1049573 h 1745656"/>
                  <a:gd name="connsiteX153" fmla="*/ 3947823 w 4345388"/>
                  <a:gd name="connsiteY153" fmla="*/ 1152940 h 1745656"/>
                  <a:gd name="connsiteX154" fmla="*/ 3959750 w 4345388"/>
                  <a:gd name="connsiteY154" fmla="*/ 1172818 h 1745656"/>
                  <a:gd name="connsiteX155" fmla="*/ 3971677 w 4345388"/>
                  <a:gd name="connsiteY155" fmla="*/ 1220526 h 1745656"/>
                  <a:gd name="connsiteX156" fmla="*/ 3995531 w 4345388"/>
                  <a:gd name="connsiteY156" fmla="*/ 1327868 h 1745656"/>
                  <a:gd name="connsiteX157" fmla="*/ 4023361 w 4345388"/>
                  <a:gd name="connsiteY157" fmla="*/ 1363649 h 1745656"/>
                  <a:gd name="connsiteX158" fmla="*/ 4031312 w 4345388"/>
                  <a:gd name="connsiteY158" fmla="*/ 1375576 h 1745656"/>
                  <a:gd name="connsiteX159" fmla="*/ 4043239 w 4345388"/>
                  <a:gd name="connsiteY159" fmla="*/ 1399430 h 1745656"/>
                  <a:gd name="connsiteX160" fmla="*/ 4055166 w 4345388"/>
                  <a:gd name="connsiteY160" fmla="*/ 1403406 h 1745656"/>
                  <a:gd name="connsiteX161" fmla="*/ 4082995 w 4345388"/>
                  <a:gd name="connsiteY161" fmla="*/ 1411357 h 1745656"/>
                  <a:gd name="connsiteX162" fmla="*/ 4114801 w 4345388"/>
                  <a:gd name="connsiteY162" fmla="*/ 1415333 h 1745656"/>
                  <a:gd name="connsiteX163" fmla="*/ 4130703 w 4345388"/>
                  <a:gd name="connsiteY163" fmla="*/ 1419308 h 1745656"/>
                  <a:gd name="connsiteX164" fmla="*/ 4154557 w 4345388"/>
                  <a:gd name="connsiteY164" fmla="*/ 1411357 h 1745656"/>
                  <a:gd name="connsiteX165" fmla="*/ 4166484 w 4345388"/>
                  <a:gd name="connsiteY165" fmla="*/ 1399430 h 1745656"/>
                  <a:gd name="connsiteX166" fmla="*/ 4198289 w 4345388"/>
                  <a:gd name="connsiteY166" fmla="*/ 1347747 h 1745656"/>
                  <a:gd name="connsiteX167" fmla="*/ 4234070 w 4345388"/>
                  <a:gd name="connsiteY167" fmla="*/ 1351722 h 1745656"/>
                  <a:gd name="connsiteX168" fmla="*/ 4257924 w 4345388"/>
                  <a:gd name="connsiteY168" fmla="*/ 1371600 h 1745656"/>
                  <a:gd name="connsiteX169" fmla="*/ 4273827 w 4345388"/>
                  <a:gd name="connsiteY169" fmla="*/ 1383527 h 1745656"/>
                  <a:gd name="connsiteX170" fmla="*/ 4313583 w 4345388"/>
                  <a:gd name="connsiteY170" fmla="*/ 1419308 h 1745656"/>
                  <a:gd name="connsiteX171" fmla="*/ 4325510 w 4345388"/>
                  <a:gd name="connsiteY171" fmla="*/ 1439187 h 1745656"/>
                  <a:gd name="connsiteX172" fmla="*/ 4337437 w 4345388"/>
                  <a:gd name="connsiteY172" fmla="*/ 1467016 h 1745656"/>
                  <a:gd name="connsiteX173" fmla="*/ 4345388 w 4345388"/>
                  <a:gd name="connsiteY17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64581 w 4345388"/>
                  <a:gd name="connsiteY12" fmla="*/ 894522 h 1745656"/>
                  <a:gd name="connsiteX13" fmla="*/ 1876508 w 4345388"/>
                  <a:gd name="connsiteY13" fmla="*/ 870668 h 1745656"/>
                  <a:gd name="connsiteX14" fmla="*/ 1884460 w 4345388"/>
                  <a:gd name="connsiteY14" fmla="*/ 826936 h 1745656"/>
                  <a:gd name="connsiteX15" fmla="*/ 1900362 w 4345388"/>
                  <a:gd name="connsiteY15" fmla="*/ 775253 h 1745656"/>
                  <a:gd name="connsiteX16" fmla="*/ 1904338 w 4345388"/>
                  <a:gd name="connsiteY16" fmla="*/ 739472 h 1745656"/>
                  <a:gd name="connsiteX17" fmla="*/ 1916265 w 4345388"/>
                  <a:gd name="connsiteY17" fmla="*/ 608275 h 1745656"/>
                  <a:gd name="connsiteX18" fmla="*/ 1924216 w 4345388"/>
                  <a:gd name="connsiteY18" fmla="*/ 548640 h 1745656"/>
                  <a:gd name="connsiteX19" fmla="*/ 1940119 w 4345388"/>
                  <a:gd name="connsiteY19" fmla="*/ 492981 h 1745656"/>
                  <a:gd name="connsiteX20" fmla="*/ 1956021 w 4345388"/>
                  <a:gd name="connsiteY20" fmla="*/ 441298 h 1745656"/>
                  <a:gd name="connsiteX21" fmla="*/ 1959997 w 4345388"/>
                  <a:gd name="connsiteY21" fmla="*/ 417444 h 1745656"/>
                  <a:gd name="connsiteX22" fmla="*/ 1963973 w 4345388"/>
                  <a:gd name="connsiteY22" fmla="*/ 405517 h 1745656"/>
                  <a:gd name="connsiteX23" fmla="*/ 1967948 w 4345388"/>
                  <a:gd name="connsiteY23" fmla="*/ 357809 h 1745656"/>
                  <a:gd name="connsiteX24" fmla="*/ 1979875 w 4345388"/>
                  <a:gd name="connsiteY24" fmla="*/ 294199 h 1745656"/>
                  <a:gd name="connsiteX25" fmla="*/ 1987827 w 4345388"/>
                  <a:gd name="connsiteY25" fmla="*/ 214686 h 1745656"/>
                  <a:gd name="connsiteX26" fmla="*/ 1995778 w 4345388"/>
                  <a:gd name="connsiteY26" fmla="*/ 182880 h 1745656"/>
                  <a:gd name="connsiteX27" fmla="*/ 1999754 w 4345388"/>
                  <a:gd name="connsiteY27" fmla="*/ 163002 h 1745656"/>
                  <a:gd name="connsiteX28" fmla="*/ 2003729 w 4345388"/>
                  <a:gd name="connsiteY28" fmla="*/ 123246 h 1745656"/>
                  <a:gd name="connsiteX29" fmla="*/ 2015656 w 4345388"/>
                  <a:gd name="connsiteY29" fmla="*/ 79514 h 1745656"/>
                  <a:gd name="connsiteX30" fmla="*/ 2023607 w 4345388"/>
                  <a:gd name="connsiteY30" fmla="*/ 59635 h 1745656"/>
                  <a:gd name="connsiteX31" fmla="*/ 2055413 w 4345388"/>
                  <a:gd name="connsiteY31" fmla="*/ 3976 h 1745656"/>
                  <a:gd name="connsiteX32" fmla="*/ 2075291 w 4345388"/>
                  <a:gd name="connsiteY32" fmla="*/ 0 h 1745656"/>
                  <a:gd name="connsiteX33" fmla="*/ 2083242 w 4345388"/>
                  <a:gd name="connsiteY33" fmla="*/ 15903 h 1745656"/>
                  <a:gd name="connsiteX34" fmla="*/ 2087218 w 4345388"/>
                  <a:gd name="connsiteY34" fmla="*/ 31806 h 1745656"/>
                  <a:gd name="connsiteX35" fmla="*/ 2099145 w 4345388"/>
                  <a:gd name="connsiteY35" fmla="*/ 79514 h 1745656"/>
                  <a:gd name="connsiteX36" fmla="*/ 2103121 w 4345388"/>
                  <a:gd name="connsiteY36" fmla="*/ 123246 h 1745656"/>
                  <a:gd name="connsiteX37" fmla="*/ 2115047 w 4345388"/>
                  <a:gd name="connsiteY37" fmla="*/ 186856 h 1745656"/>
                  <a:gd name="connsiteX38" fmla="*/ 2119023 w 4345388"/>
                  <a:gd name="connsiteY38" fmla="*/ 198783 h 1745656"/>
                  <a:gd name="connsiteX39" fmla="*/ 2134926 w 4345388"/>
                  <a:gd name="connsiteY39" fmla="*/ 250467 h 1745656"/>
                  <a:gd name="connsiteX40" fmla="*/ 2138901 w 4345388"/>
                  <a:gd name="connsiteY40" fmla="*/ 262394 h 1745656"/>
                  <a:gd name="connsiteX41" fmla="*/ 2142877 w 4345388"/>
                  <a:gd name="connsiteY41" fmla="*/ 286247 h 1745656"/>
                  <a:gd name="connsiteX42" fmla="*/ 2146853 w 4345388"/>
                  <a:gd name="connsiteY42" fmla="*/ 318053 h 1745656"/>
                  <a:gd name="connsiteX43" fmla="*/ 2158780 w 4345388"/>
                  <a:gd name="connsiteY43" fmla="*/ 353834 h 1745656"/>
                  <a:gd name="connsiteX44" fmla="*/ 2170707 w 4345388"/>
                  <a:gd name="connsiteY44" fmla="*/ 377687 h 1745656"/>
                  <a:gd name="connsiteX45" fmla="*/ 2182634 w 4345388"/>
                  <a:gd name="connsiteY45" fmla="*/ 381663 h 1745656"/>
                  <a:gd name="connsiteX46" fmla="*/ 2274074 w 4345388"/>
                  <a:gd name="connsiteY46" fmla="*/ 377687 h 1745656"/>
                  <a:gd name="connsiteX47" fmla="*/ 2289976 w 4345388"/>
                  <a:gd name="connsiteY47" fmla="*/ 365760 h 1745656"/>
                  <a:gd name="connsiteX48" fmla="*/ 2313830 w 4345388"/>
                  <a:gd name="connsiteY48" fmla="*/ 345882 h 1745656"/>
                  <a:gd name="connsiteX49" fmla="*/ 2337684 w 4345388"/>
                  <a:gd name="connsiteY49" fmla="*/ 314077 h 1745656"/>
                  <a:gd name="connsiteX50" fmla="*/ 2345635 w 4345388"/>
                  <a:gd name="connsiteY50" fmla="*/ 290223 h 1745656"/>
                  <a:gd name="connsiteX51" fmla="*/ 2361538 w 4345388"/>
                  <a:gd name="connsiteY51" fmla="*/ 258418 h 1745656"/>
                  <a:gd name="connsiteX52" fmla="*/ 2365514 w 4345388"/>
                  <a:gd name="connsiteY52" fmla="*/ 242515 h 1745656"/>
                  <a:gd name="connsiteX53" fmla="*/ 2373465 w 4345388"/>
                  <a:gd name="connsiteY53" fmla="*/ 222637 h 1745656"/>
                  <a:gd name="connsiteX54" fmla="*/ 2377441 w 4345388"/>
                  <a:gd name="connsiteY54" fmla="*/ 210710 h 1745656"/>
                  <a:gd name="connsiteX55" fmla="*/ 2381416 w 4345388"/>
                  <a:gd name="connsiteY55" fmla="*/ 421420 h 1745656"/>
                  <a:gd name="connsiteX56" fmla="*/ 2385392 w 4345388"/>
                  <a:gd name="connsiteY56" fmla="*/ 441298 h 1745656"/>
                  <a:gd name="connsiteX57" fmla="*/ 2393343 w 4345388"/>
                  <a:gd name="connsiteY57" fmla="*/ 453225 h 1745656"/>
                  <a:gd name="connsiteX58" fmla="*/ 2413221 w 4345388"/>
                  <a:gd name="connsiteY58" fmla="*/ 489006 h 1745656"/>
                  <a:gd name="connsiteX59" fmla="*/ 2449002 w 4345388"/>
                  <a:gd name="connsiteY59" fmla="*/ 477079 h 1745656"/>
                  <a:gd name="connsiteX60" fmla="*/ 2468881 w 4345388"/>
                  <a:gd name="connsiteY60" fmla="*/ 457200 h 1745656"/>
                  <a:gd name="connsiteX61" fmla="*/ 2500686 w 4345388"/>
                  <a:gd name="connsiteY61" fmla="*/ 417444 h 1745656"/>
                  <a:gd name="connsiteX62" fmla="*/ 2512613 w 4345388"/>
                  <a:gd name="connsiteY62" fmla="*/ 405517 h 1745656"/>
                  <a:gd name="connsiteX63" fmla="*/ 2524540 w 4345388"/>
                  <a:gd name="connsiteY63" fmla="*/ 413468 h 1745656"/>
                  <a:gd name="connsiteX64" fmla="*/ 2532491 w 4345388"/>
                  <a:gd name="connsiteY64" fmla="*/ 437322 h 1745656"/>
                  <a:gd name="connsiteX65" fmla="*/ 2540442 w 4345388"/>
                  <a:gd name="connsiteY65" fmla="*/ 457200 h 1745656"/>
                  <a:gd name="connsiteX66" fmla="*/ 2544418 w 4345388"/>
                  <a:gd name="connsiteY66" fmla="*/ 477079 h 1745656"/>
                  <a:gd name="connsiteX67" fmla="*/ 2552369 w 4345388"/>
                  <a:gd name="connsiteY67" fmla="*/ 492981 h 1745656"/>
                  <a:gd name="connsiteX68" fmla="*/ 2560321 w 4345388"/>
                  <a:gd name="connsiteY68" fmla="*/ 512860 h 1745656"/>
                  <a:gd name="connsiteX69" fmla="*/ 2564296 w 4345388"/>
                  <a:gd name="connsiteY69" fmla="*/ 528762 h 1745656"/>
                  <a:gd name="connsiteX70" fmla="*/ 2576223 w 4345388"/>
                  <a:gd name="connsiteY70" fmla="*/ 544665 h 1745656"/>
                  <a:gd name="connsiteX71" fmla="*/ 2592126 w 4345388"/>
                  <a:gd name="connsiteY71" fmla="*/ 568519 h 1745656"/>
                  <a:gd name="connsiteX72" fmla="*/ 2604053 w 4345388"/>
                  <a:gd name="connsiteY72" fmla="*/ 588397 h 1745656"/>
                  <a:gd name="connsiteX73" fmla="*/ 2623931 w 4345388"/>
                  <a:gd name="connsiteY73" fmla="*/ 580446 h 1745656"/>
                  <a:gd name="connsiteX74" fmla="*/ 2643809 w 4345388"/>
                  <a:gd name="connsiteY74" fmla="*/ 552616 h 1745656"/>
                  <a:gd name="connsiteX75" fmla="*/ 2663687 w 4345388"/>
                  <a:gd name="connsiteY75" fmla="*/ 516835 h 1745656"/>
                  <a:gd name="connsiteX76" fmla="*/ 2679590 w 4345388"/>
                  <a:gd name="connsiteY76" fmla="*/ 481054 h 1745656"/>
                  <a:gd name="connsiteX77" fmla="*/ 2683566 w 4345388"/>
                  <a:gd name="connsiteY77" fmla="*/ 469127 h 1745656"/>
                  <a:gd name="connsiteX78" fmla="*/ 2691517 w 4345388"/>
                  <a:gd name="connsiteY78" fmla="*/ 457200 h 1745656"/>
                  <a:gd name="connsiteX79" fmla="*/ 2703444 w 4345388"/>
                  <a:gd name="connsiteY79" fmla="*/ 425395 h 1745656"/>
                  <a:gd name="connsiteX80" fmla="*/ 2711395 w 4345388"/>
                  <a:gd name="connsiteY80" fmla="*/ 409493 h 1745656"/>
                  <a:gd name="connsiteX81" fmla="*/ 2735249 w 4345388"/>
                  <a:gd name="connsiteY81" fmla="*/ 461176 h 1745656"/>
                  <a:gd name="connsiteX82" fmla="*/ 2755127 w 4345388"/>
                  <a:gd name="connsiteY82" fmla="*/ 504908 h 1745656"/>
                  <a:gd name="connsiteX83" fmla="*/ 2771030 w 4345388"/>
                  <a:gd name="connsiteY83" fmla="*/ 556592 h 1745656"/>
                  <a:gd name="connsiteX84" fmla="*/ 2775006 w 4345388"/>
                  <a:gd name="connsiteY84" fmla="*/ 572494 h 1745656"/>
                  <a:gd name="connsiteX85" fmla="*/ 2782957 w 4345388"/>
                  <a:gd name="connsiteY85" fmla="*/ 588397 h 1745656"/>
                  <a:gd name="connsiteX86" fmla="*/ 2802835 w 4345388"/>
                  <a:gd name="connsiteY86" fmla="*/ 624178 h 1745656"/>
                  <a:gd name="connsiteX87" fmla="*/ 2818738 w 4345388"/>
                  <a:gd name="connsiteY87" fmla="*/ 640080 h 1745656"/>
                  <a:gd name="connsiteX88" fmla="*/ 2830665 w 4345388"/>
                  <a:gd name="connsiteY88" fmla="*/ 663934 h 1745656"/>
                  <a:gd name="connsiteX89" fmla="*/ 2834641 w 4345388"/>
                  <a:gd name="connsiteY89" fmla="*/ 679837 h 1745656"/>
                  <a:gd name="connsiteX90" fmla="*/ 2846567 w 4345388"/>
                  <a:gd name="connsiteY90" fmla="*/ 695740 h 1745656"/>
                  <a:gd name="connsiteX91" fmla="*/ 2862470 w 4345388"/>
                  <a:gd name="connsiteY91" fmla="*/ 743447 h 1745656"/>
                  <a:gd name="connsiteX92" fmla="*/ 2866446 w 4345388"/>
                  <a:gd name="connsiteY92" fmla="*/ 759350 h 1745656"/>
                  <a:gd name="connsiteX93" fmla="*/ 2882348 w 4345388"/>
                  <a:gd name="connsiteY93" fmla="*/ 795131 h 1745656"/>
                  <a:gd name="connsiteX94" fmla="*/ 2886324 w 4345388"/>
                  <a:gd name="connsiteY94" fmla="*/ 811034 h 1745656"/>
                  <a:gd name="connsiteX95" fmla="*/ 2898251 w 4345388"/>
                  <a:gd name="connsiteY95" fmla="*/ 834887 h 1745656"/>
                  <a:gd name="connsiteX96" fmla="*/ 2910178 w 4345388"/>
                  <a:gd name="connsiteY96" fmla="*/ 826936 h 1745656"/>
                  <a:gd name="connsiteX97" fmla="*/ 2949934 w 4345388"/>
                  <a:gd name="connsiteY97" fmla="*/ 751399 h 1745656"/>
                  <a:gd name="connsiteX98" fmla="*/ 2957886 w 4345388"/>
                  <a:gd name="connsiteY98" fmla="*/ 703691 h 1745656"/>
                  <a:gd name="connsiteX99" fmla="*/ 2977764 w 4345388"/>
                  <a:gd name="connsiteY99" fmla="*/ 663934 h 1745656"/>
                  <a:gd name="connsiteX100" fmla="*/ 2981740 w 4345388"/>
                  <a:gd name="connsiteY100" fmla="*/ 620202 h 1745656"/>
                  <a:gd name="connsiteX101" fmla="*/ 3005594 w 4345388"/>
                  <a:gd name="connsiteY101" fmla="*/ 576470 h 1745656"/>
                  <a:gd name="connsiteX102" fmla="*/ 3025472 w 4345388"/>
                  <a:gd name="connsiteY102" fmla="*/ 500933 h 1745656"/>
                  <a:gd name="connsiteX103" fmla="*/ 3041374 w 4345388"/>
                  <a:gd name="connsiteY103" fmla="*/ 421420 h 1745656"/>
                  <a:gd name="connsiteX104" fmla="*/ 3049326 w 4345388"/>
                  <a:gd name="connsiteY104" fmla="*/ 405517 h 1745656"/>
                  <a:gd name="connsiteX105" fmla="*/ 3061253 w 4345388"/>
                  <a:gd name="connsiteY105" fmla="*/ 365760 h 1745656"/>
                  <a:gd name="connsiteX106" fmla="*/ 3085107 w 4345388"/>
                  <a:gd name="connsiteY106" fmla="*/ 310101 h 1745656"/>
                  <a:gd name="connsiteX107" fmla="*/ 3101009 w 4345388"/>
                  <a:gd name="connsiteY107" fmla="*/ 349858 h 1745656"/>
                  <a:gd name="connsiteX108" fmla="*/ 3104985 w 4345388"/>
                  <a:gd name="connsiteY108" fmla="*/ 373712 h 1745656"/>
                  <a:gd name="connsiteX109" fmla="*/ 3116912 w 4345388"/>
                  <a:gd name="connsiteY109" fmla="*/ 429371 h 1745656"/>
                  <a:gd name="connsiteX110" fmla="*/ 3136790 w 4345388"/>
                  <a:gd name="connsiteY110" fmla="*/ 489006 h 1745656"/>
                  <a:gd name="connsiteX111" fmla="*/ 3180522 w 4345388"/>
                  <a:gd name="connsiteY111" fmla="*/ 652007 h 1745656"/>
                  <a:gd name="connsiteX112" fmla="*/ 3196425 w 4345388"/>
                  <a:gd name="connsiteY112" fmla="*/ 703691 h 1745656"/>
                  <a:gd name="connsiteX113" fmla="*/ 3220279 w 4345388"/>
                  <a:gd name="connsiteY113" fmla="*/ 807058 h 1745656"/>
                  <a:gd name="connsiteX114" fmla="*/ 3248108 w 4345388"/>
                  <a:gd name="connsiteY114" fmla="*/ 898498 h 1745656"/>
                  <a:gd name="connsiteX115" fmla="*/ 3252084 w 4345388"/>
                  <a:gd name="connsiteY115" fmla="*/ 926327 h 1745656"/>
                  <a:gd name="connsiteX116" fmla="*/ 3267987 w 4345388"/>
                  <a:gd name="connsiteY116" fmla="*/ 966084 h 1745656"/>
                  <a:gd name="connsiteX117" fmla="*/ 3271962 w 4345388"/>
                  <a:gd name="connsiteY117" fmla="*/ 978011 h 1745656"/>
                  <a:gd name="connsiteX118" fmla="*/ 3283889 w 4345388"/>
                  <a:gd name="connsiteY118" fmla="*/ 981987 h 1745656"/>
                  <a:gd name="connsiteX119" fmla="*/ 3291841 w 4345388"/>
                  <a:gd name="connsiteY119" fmla="*/ 974035 h 1745656"/>
                  <a:gd name="connsiteX120" fmla="*/ 3307743 w 4345388"/>
                  <a:gd name="connsiteY120" fmla="*/ 942230 h 1745656"/>
                  <a:gd name="connsiteX121" fmla="*/ 3315694 w 4345388"/>
                  <a:gd name="connsiteY121" fmla="*/ 918376 h 1745656"/>
                  <a:gd name="connsiteX122" fmla="*/ 3335573 w 4345388"/>
                  <a:gd name="connsiteY122" fmla="*/ 950181 h 1745656"/>
                  <a:gd name="connsiteX123" fmla="*/ 3367378 w 4345388"/>
                  <a:gd name="connsiteY123" fmla="*/ 1021743 h 1745656"/>
                  <a:gd name="connsiteX124" fmla="*/ 3399183 w 4345388"/>
                  <a:gd name="connsiteY124" fmla="*/ 1077402 h 1745656"/>
                  <a:gd name="connsiteX125" fmla="*/ 3415086 w 4345388"/>
                  <a:gd name="connsiteY125" fmla="*/ 1073427 h 1745656"/>
                  <a:gd name="connsiteX126" fmla="*/ 3430988 w 4345388"/>
                  <a:gd name="connsiteY126" fmla="*/ 1045597 h 1745656"/>
                  <a:gd name="connsiteX127" fmla="*/ 3454842 w 4345388"/>
                  <a:gd name="connsiteY127" fmla="*/ 993914 h 1745656"/>
                  <a:gd name="connsiteX128" fmla="*/ 3478696 w 4345388"/>
                  <a:gd name="connsiteY128" fmla="*/ 942230 h 1745656"/>
                  <a:gd name="connsiteX129" fmla="*/ 3490623 w 4345388"/>
                  <a:gd name="connsiteY129" fmla="*/ 938254 h 1745656"/>
                  <a:gd name="connsiteX130" fmla="*/ 3522428 w 4345388"/>
                  <a:gd name="connsiteY130" fmla="*/ 981987 h 1745656"/>
                  <a:gd name="connsiteX131" fmla="*/ 3538331 w 4345388"/>
                  <a:gd name="connsiteY131" fmla="*/ 1001865 h 1745656"/>
                  <a:gd name="connsiteX132" fmla="*/ 3582063 w 4345388"/>
                  <a:gd name="connsiteY132" fmla="*/ 1085354 h 1745656"/>
                  <a:gd name="connsiteX133" fmla="*/ 3609893 w 4345388"/>
                  <a:gd name="connsiteY133" fmla="*/ 1137037 h 1745656"/>
                  <a:gd name="connsiteX134" fmla="*/ 3629771 w 4345388"/>
                  <a:gd name="connsiteY134" fmla="*/ 1184745 h 1745656"/>
                  <a:gd name="connsiteX135" fmla="*/ 3641698 w 4345388"/>
                  <a:gd name="connsiteY135" fmla="*/ 1200647 h 1745656"/>
                  <a:gd name="connsiteX136" fmla="*/ 3653625 w 4345388"/>
                  <a:gd name="connsiteY136" fmla="*/ 1228477 h 1745656"/>
                  <a:gd name="connsiteX137" fmla="*/ 3665552 w 4345388"/>
                  <a:gd name="connsiteY137" fmla="*/ 1216550 h 1745656"/>
                  <a:gd name="connsiteX138" fmla="*/ 3721211 w 4345388"/>
                  <a:gd name="connsiteY138" fmla="*/ 1045597 h 1745656"/>
                  <a:gd name="connsiteX139" fmla="*/ 3768919 w 4345388"/>
                  <a:gd name="connsiteY139" fmla="*/ 882595 h 1745656"/>
                  <a:gd name="connsiteX140" fmla="*/ 3776870 w 4345388"/>
                  <a:gd name="connsiteY140" fmla="*/ 830912 h 1745656"/>
                  <a:gd name="connsiteX141" fmla="*/ 3792773 w 4345388"/>
                  <a:gd name="connsiteY141" fmla="*/ 795131 h 1745656"/>
                  <a:gd name="connsiteX142" fmla="*/ 3800724 w 4345388"/>
                  <a:gd name="connsiteY142" fmla="*/ 771277 h 1745656"/>
                  <a:gd name="connsiteX143" fmla="*/ 3808675 w 4345388"/>
                  <a:gd name="connsiteY143" fmla="*/ 735496 h 1745656"/>
                  <a:gd name="connsiteX144" fmla="*/ 3824578 w 4345388"/>
                  <a:gd name="connsiteY144" fmla="*/ 711642 h 1745656"/>
                  <a:gd name="connsiteX145" fmla="*/ 3828554 w 4345388"/>
                  <a:gd name="connsiteY145" fmla="*/ 723569 h 1745656"/>
                  <a:gd name="connsiteX146" fmla="*/ 3836505 w 4345388"/>
                  <a:gd name="connsiteY146" fmla="*/ 735496 h 1745656"/>
                  <a:gd name="connsiteX147" fmla="*/ 3840481 w 4345388"/>
                  <a:gd name="connsiteY147" fmla="*/ 763326 h 1745656"/>
                  <a:gd name="connsiteX148" fmla="*/ 3884213 w 4345388"/>
                  <a:gd name="connsiteY148" fmla="*/ 926327 h 1745656"/>
                  <a:gd name="connsiteX149" fmla="*/ 3896140 w 4345388"/>
                  <a:gd name="connsiteY149" fmla="*/ 958133 h 1745656"/>
                  <a:gd name="connsiteX150" fmla="*/ 3904091 w 4345388"/>
                  <a:gd name="connsiteY150" fmla="*/ 997889 h 1745656"/>
                  <a:gd name="connsiteX151" fmla="*/ 3916018 w 4345388"/>
                  <a:gd name="connsiteY151" fmla="*/ 1049573 h 1745656"/>
                  <a:gd name="connsiteX152" fmla="*/ 3947823 w 4345388"/>
                  <a:gd name="connsiteY152" fmla="*/ 1152940 h 1745656"/>
                  <a:gd name="connsiteX153" fmla="*/ 3959750 w 4345388"/>
                  <a:gd name="connsiteY153" fmla="*/ 1172818 h 1745656"/>
                  <a:gd name="connsiteX154" fmla="*/ 3971677 w 4345388"/>
                  <a:gd name="connsiteY154" fmla="*/ 1220526 h 1745656"/>
                  <a:gd name="connsiteX155" fmla="*/ 3995531 w 4345388"/>
                  <a:gd name="connsiteY155" fmla="*/ 1327868 h 1745656"/>
                  <a:gd name="connsiteX156" fmla="*/ 4023361 w 4345388"/>
                  <a:gd name="connsiteY156" fmla="*/ 1363649 h 1745656"/>
                  <a:gd name="connsiteX157" fmla="*/ 4031312 w 4345388"/>
                  <a:gd name="connsiteY157" fmla="*/ 1375576 h 1745656"/>
                  <a:gd name="connsiteX158" fmla="*/ 4043239 w 4345388"/>
                  <a:gd name="connsiteY158" fmla="*/ 1399430 h 1745656"/>
                  <a:gd name="connsiteX159" fmla="*/ 4055166 w 4345388"/>
                  <a:gd name="connsiteY159" fmla="*/ 1403406 h 1745656"/>
                  <a:gd name="connsiteX160" fmla="*/ 4082995 w 4345388"/>
                  <a:gd name="connsiteY160" fmla="*/ 1411357 h 1745656"/>
                  <a:gd name="connsiteX161" fmla="*/ 4114801 w 4345388"/>
                  <a:gd name="connsiteY161" fmla="*/ 1415333 h 1745656"/>
                  <a:gd name="connsiteX162" fmla="*/ 4130703 w 4345388"/>
                  <a:gd name="connsiteY162" fmla="*/ 1419308 h 1745656"/>
                  <a:gd name="connsiteX163" fmla="*/ 4154557 w 4345388"/>
                  <a:gd name="connsiteY163" fmla="*/ 1411357 h 1745656"/>
                  <a:gd name="connsiteX164" fmla="*/ 4166484 w 4345388"/>
                  <a:gd name="connsiteY164" fmla="*/ 1399430 h 1745656"/>
                  <a:gd name="connsiteX165" fmla="*/ 4198289 w 4345388"/>
                  <a:gd name="connsiteY165" fmla="*/ 1347747 h 1745656"/>
                  <a:gd name="connsiteX166" fmla="*/ 4234070 w 4345388"/>
                  <a:gd name="connsiteY166" fmla="*/ 1351722 h 1745656"/>
                  <a:gd name="connsiteX167" fmla="*/ 4257924 w 4345388"/>
                  <a:gd name="connsiteY167" fmla="*/ 1371600 h 1745656"/>
                  <a:gd name="connsiteX168" fmla="*/ 4273827 w 4345388"/>
                  <a:gd name="connsiteY168" fmla="*/ 1383527 h 1745656"/>
                  <a:gd name="connsiteX169" fmla="*/ 4313583 w 4345388"/>
                  <a:gd name="connsiteY169" fmla="*/ 1419308 h 1745656"/>
                  <a:gd name="connsiteX170" fmla="*/ 4325510 w 4345388"/>
                  <a:gd name="connsiteY170" fmla="*/ 1439187 h 1745656"/>
                  <a:gd name="connsiteX171" fmla="*/ 4337437 w 4345388"/>
                  <a:gd name="connsiteY171" fmla="*/ 1467016 h 1745656"/>
                  <a:gd name="connsiteX172" fmla="*/ 4345388 w 4345388"/>
                  <a:gd name="connsiteY172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04947 w 4345388"/>
                  <a:gd name="connsiteY9" fmla="*/ 104162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9044 w 4345388"/>
                  <a:gd name="connsiteY8" fmla="*/ 1109207 h 1745656"/>
                  <a:gd name="connsiteX9" fmla="*/ 1814779 w 4345388"/>
                  <a:gd name="connsiteY9" fmla="*/ 1007208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14779 w 4345388"/>
                  <a:gd name="connsiteY9" fmla="*/ 1007208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28801 w 4345388"/>
                  <a:gd name="connsiteY10" fmla="*/ 978011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56630 w 4345388"/>
                  <a:gd name="connsiteY11" fmla="*/ 918376 h 1745656"/>
                  <a:gd name="connsiteX12" fmla="*/ 1876508 w 4345388"/>
                  <a:gd name="connsiteY12" fmla="*/ 870668 h 1745656"/>
                  <a:gd name="connsiteX13" fmla="*/ 1884460 w 4345388"/>
                  <a:gd name="connsiteY13" fmla="*/ 826936 h 1745656"/>
                  <a:gd name="connsiteX14" fmla="*/ 1900362 w 4345388"/>
                  <a:gd name="connsiteY14" fmla="*/ 775253 h 1745656"/>
                  <a:gd name="connsiteX15" fmla="*/ 1904338 w 4345388"/>
                  <a:gd name="connsiteY15" fmla="*/ 739472 h 1745656"/>
                  <a:gd name="connsiteX16" fmla="*/ 1916265 w 4345388"/>
                  <a:gd name="connsiteY16" fmla="*/ 608275 h 1745656"/>
                  <a:gd name="connsiteX17" fmla="*/ 1924216 w 4345388"/>
                  <a:gd name="connsiteY17" fmla="*/ 548640 h 1745656"/>
                  <a:gd name="connsiteX18" fmla="*/ 1940119 w 4345388"/>
                  <a:gd name="connsiteY18" fmla="*/ 492981 h 1745656"/>
                  <a:gd name="connsiteX19" fmla="*/ 1956021 w 4345388"/>
                  <a:gd name="connsiteY19" fmla="*/ 441298 h 1745656"/>
                  <a:gd name="connsiteX20" fmla="*/ 1959997 w 4345388"/>
                  <a:gd name="connsiteY20" fmla="*/ 417444 h 1745656"/>
                  <a:gd name="connsiteX21" fmla="*/ 1963973 w 4345388"/>
                  <a:gd name="connsiteY21" fmla="*/ 405517 h 1745656"/>
                  <a:gd name="connsiteX22" fmla="*/ 1967948 w 4345388"/>
                  <a:gd name="connsiteY22" fmla="*/ 357809 h 1745656"/>
                  <a:gd name="connsiteX23" fmla="*/ 1979875 w 4345388"/>
                  <a:gd name="connsiteY23" fmla="*/ 294199 h 1745656"/>
                  <a:gd name="connsiteX24" fmla="*/ 1987827 w 4345388"/>
                  <a:gd name="connsiteY24" fmla="*/ 214686 h 1745656"/>
                  <a:gd name="connsiteX25" fmla="*/ 1995778 w 4345388"/>
                  <a:gd name="connsiteY25" fmla="*/ 182880 h 1745656"/>
                  <a:gd name="connsiteX26" fmla="*/ 1999754 w 4345388"/>
                  <a:gd name="connsiteY26" fmla="*/ 163002 h 1745656"/>
                  <a:gd name="connsiteX27" fmla="*/ 2003729 w 4345388"/>
                  <a:gd name="connsiteY27" fmla="*/ 123246 h 1745656"/>
                  <a:gd name="connsiteX28" fmla="*/ 2015656 w 4345388"/>
                  <a:gd name="connsiteY28" fmla="*/ 79514 h 1745656"/>
                  <a:gd name="connsiteX29" fmla="*/ 2023607 w 4345388"/>
                  <a:gd name="connsiteY29" fmla="*/ 59635 h 1745656"/>
                  <a:gd name="connsiteX30" fmla="*/ 2055413 w 4345388"/>
                  <a:gd name="connsiteY30" fmla="*/ 3976 h 1745656"/>
                  <a:gd name="connsiteX31" fmla="*/ 2075291 w 4345388"/>
                  <a:gd name="connsiteY31" fmla="*/ 0 h 1745656"/>
                  <a:gd name="connsiteX32" fmla="*/ 2083242 w 4345388"/>
                  <a:gd name="connsiteY32" fmla="*/ 15903 h 1745656"/>
                  <a:gd name="connsiteX33" fmla="*/ 2087218 w 4345388"/>
                  <a:gd name="connsiteY33" fmla="*/ 31806 h 1745656"/>
                  <a:gd name="connsiteX34" fmla="*/ 2099145 w 4345388"/>
                  <a:gd name="connsiteY34" fmla="*/ 79514 h 1745656"/>
                  <a:gd name="connsiteX35" fmla="*/ 2103121 w 4345388"/>
                  <a:gd name="connsiteY35" fmla="*/ 123246 h 1745656"/>
                  <a:gd name="connsiteX36" fmla="*/ 2115047 w 4345388"/>
                  <a:gd name="connsiteY36" fmla="*/ 186856 h 1745656"/>
                  <a:gd name="connsiteX37" fmla="*/ 2119023 w 4345388"/>
                  <a:gd name="connsiteY37" fmla="*/ 198783 h 1745656"/>
                  <a:gd name="connsiteX38" fmla="*/ 2134926 w 4345388"/>
                  <a:gd name="connsiteY38" fmla="*/ 250467 h 1745656"/>
                  <a:gd name="connsiteX39" fmla="*/ 2138901 w 4345388"/>
                  <a:gd name="connsiteY39" fmla="*/ 262394 h 1745656"/>
                  <a:gd name="connsiteX40" fmla="*/ 2142877 w 4345388"/>
                  <a:gd name="connsiteY40" fmla="*/ 286247 h 1745656"/>
                  <a:gd name="connsiteX41" fmla="*/ 2146853 w 4345388"/>
                  <a:gd name="connsiteY41" fmla="*/ 318053 h 1745656"/>
                  <a:gd name="connsiteX42" fmla="*/ 2158780 w 4345388"/>
                  <a:gd name="connsiteY42" fmla="*/ 353834 h 1745656"/>
                  <a:gd name="connsiteX43" fmla="*/ 2170707 w 4345388"/>
                  <a:gd name="connsiteY43" fmla="*/ 377687 h 1745656"/>
                  <a:gd name="connsiteX44" fmla="*/ 2182634 w 4345388"/>
                  <a:gd name="connsiteY44" fmla="*/ 381663 h 1745656"/>
                  <a:gd name="connsiteX45" fmla="*/ 2274074 w 4345388"/>
                  <a:gd name="connsiteY45" fmla="*/ 377687 h 1745656"/>
                  <a:gd name="connsiteX46" fmla="*/ 2289976 w 4345388"/>
                  <a:gd name="connsiteY46" fmla="*/ 365760 h 1745656"/>
                  <a:gd name="connsiteX47" fmla="*/ 2313830 w 4345388"/>
                  <a:gd name="connsiteY47" fmla="*/ 345882 h 1745656"/>
                  <a:gd name="connsiteX48" fmla="*/ 2337684 w 4345388"/>
                  <a:gd name="connsiteY48" fmla="*/ 314077 h 1745656"/>
                  <a:gd name="connsiteX49" fmla="*/ 2345635 w 4345388"/>
                  <a:gd name="connsiteY49" fmla="*/ 290223 h 1745656"/>
                  <a:gd name="connsiteX50" fmla="*/ 2361538 w 4345388"/>
                  <a:gd name="connsiteY50" fmla="*/ 258418 h 1745656"/>
                  <a:gd name="connsiteX51" fmla="*/ 2365514 w 4345388"/>
                  <a:gd name="connsiteY51" fmla="*/ 242515 h 1745656"/>
                  <a:gd name="connsiteX52" fmla="*/ 2373465 w 4345388"/>
                  <a:gd name="connsiteY52" fmla="*/ 222637 h 1745656"/>
                  <a:gd name="connsiteX53" fmla="*/ 2377441 w 4345388"/>
                  <a:gd name="connsiteY53" fmla="*/ 210710 h 1745656"/>
                  <a:gd name="connsiteX54" fmla="*/ 2381416 w 4345388"/>
                  <a:gd name="connsiteY54" fmla="*/ 421420 h 1745656"/>
                  <a:gd name="connsiteX55" fmla="*/ 2385392 w 4345388"/>
                  <a:gd name="connsiteY55" fmla="*/ 441298 h 1745656"/>
                  <a:gd name="connsiteX56" fmla="*/ 2393343 w 4345388"/>
                  <a:gd name="connsiteY56" fmla="*/ 453225 h 1745656"/>
                  <a:gd name="connsiteX57" fmla="*/ 2413221 w 4345388"/>
                  <a:gd name="connsiteY57" fmla="*/ 489006 h 1745656"/>
                  <a:gd name="connsiteX58" fmla="*/ 2449002 w 4345388"/>
                  <a:gd name="connsiteY58" fmla="*/ 477079 h 1745656"/>
                  <a:gd name="connsiteX59" fmla="*/ 2468881 w 4345388"/>
                  <a:gd name="connsiteY59" fmla="*/ 457200 h 1745656"/>
                  <a:gd name="connsiteX60" fmla="*/ 2500686 w 4345388"/>
                  <a:gd name="connsiteY60" fmla="*/ 417444 h 1745656"/>
                  <a:gd name="connsiteX61" fmla="*/ 2512613 w 4345388"/>
                  <a:gd name="connsiteY61" fmla="*/ 405517 h 1745656"/>
                  <a:gd name="connsiteX62" fmla="*/ 2524540 w 4345388"/>
                  <a:gd name="connsiteY62" fmla="*/ 413468 h 1745656"/>
                  <a:gd name="connsiteX63" fmla="*/ 2532491 w 4345388"/>
                  <a:gd name="connsiteY63" fmla="*/ 437322 h 1745656"/>
                  <a:gd name="connsiteX64" fmla="*/ 2540442 w 4345388"/>
                  <a:gd name="connsiteY64" fmla="*/ 457200 h 1745656"/>
                  <a:gd name="connsiteX65" fmla="*/ 2544418 w 4345388"/>
                  <a:gd name="connsiteY65" fmla="*/ 477079 h 1745656"/>
                  <a:gd name="connsiteX66" fmla="*/ 2552369 w 4345388"/>
                  <a:gd name="connsiteY66" fmla="*/ 492981 h 1745656"/>
                  <a:gd name="connsiteX67" fmla="*/ 2560321 w 4345388"/>
                  <a:gd name="connsiteY67" fmla="*/ 512860 h 1745656"/>
                  <a:gd name="connsiteX68" fmla="*/ 2564296 w 4345388"/>
                  <a:gd name="connsiteY68" fmla="*/ 528762 h 1745656"/>
                  <a:gd name="connsiteX69" fmla="*/ 2576223 w 4345388"/>
                  <a:gd name="connsiteY69" fmla="*/ 544665 h 1745656"/>
                  <a:gd name="connsiteX70" fmla="*/ 2592126 w 4345388"/>
                  <a:gd name="connsiteY70" fmla="*/ 568519 h 1745656"/>
                  <a:gd name="connsiteX71" fmla="*/ 2604053 w 4345388"/>
                  <a:gd name="connsiteY71" fmla="*/ 588397 h 1745656"/>
                  <a:gd name="connsiteX72" fmla="*/ 2623931 w 4345388"/>
                  <a:gd name="connsiteY72" fmla="*/ 580446 h 1745656"/>
                  <a:gd name="connsiteX73" fmla="*/ 2643809 w 4345388"/>
                  <a:gd name="connsiteY73" fmla="*/ 552616 h 1745656"/>
                  <a:gd name="connsiteX74" fmla="*/ 2663687 w 4345388"/>
                  <a:gd name="connsiteY74" fmla="*/ 516835 h 1745656"/>
                  <a:gd name="connsiteX75" fmla="*/ 2679590 w 4345388"/>
                  <a:gd name="connsiteY75" fmla="*/ 481054 h 1745656"/>
                  <a:gd name="connsiteX76" fmla="*/ 2683566 w 4345388"/>
                  <a:gd name="connsiteY76" fmla="*/ 469127 h 1745656"/>
                  <a:gd name="connsiteX77" fmla="*/ 2691517 w 4345388"/>
                  <a:gd name="connsiteY77" fmla="*/ 457200 h 1745656"/>
                  <a:gd name="connsiteX78" fmla="*/ 2703444 w 4345388"/>
                  <a:gd name="connsiteY78" fmla="*/ 425395 h 1745656"/>
                  <a:gd name="connsiteX79" fmla="*/ 2711395 w 4345388"/>
                  <a:gd name="connsiteY79" fmla="*/ 409493 h 1745656"/>
                  <a:gd name="connsiteX80" fmla="*/ 2735249 w 4345388"/>
                  <a:gd name="connsiteY80" fmla="*/ 461176 h 1745656"/>
                  <a:gd name="connsiteX81" fmla="*/ 2755127 w 4345388"/>
                  <a:gd name="connsiteY81" fmla="*/ 504908 h 1745656"/>
                  <a:gd name="connsiteX82" fmla="*/ 2771030 w 4345388"/>
                  <a:gd name="connsiteY82" fmla="*/ 556592 h 1745656"/>
                  <a:gd name="connsiteX83" fmla="*/ 2775006 w 4345388"/>
                  <a:gd name="connsiteY83" fmla="*/ 572494 h 1745656"/>
                  <a:gd name="connsiteX84" fmla="*/ 2782957 w 4345388"/>
                  <a:gd name="connsiteY84" fmla="*/ 588397 h 1745656"/>
                  <a:gd name="connsiteX85" fmla="*/ 2802835 w 4345388"/>
                  <a:gd name="connsiteY85" fmla="*/ 624178 h 1745656"/>
                  <a:gd name="connsiteX86" fmla="*/ 2818738 w 4345388"/>
                  <a:gd name="connsiteY86" fmla="*/ 640080 h 1745656"/>
                  <a:gd name="connsiteX87" fmla="*/ 2830665 w 4345388"/>
                  <a:gd name="connsiteY87" fmla="*/ 663934 h 1745656"/>
                  <a:gd name="connsiteX88" fmla="*/ 2834641 w 4345388"/>
                  <a:gd name="connsiteY88" fmla="*/ 679837 h 1745656"/>
                  <a:gd name="connsiteX89" fmla="*/ 2846567 w 4345388"/>
                  <a:gd name="connsiteY89" fmla="*/ 695740 h 1745656"/>
                  <a:gd name="connsiteX90" fmla="*/ 2862470 w 4345388"/>
                  <a:gd name="connsiteY90" fmla="*/ 743447 h 1745656"/>
                  <a:gd name="connsiteX91" fmla="*/ 2866446 w 4345388"/>
                  <a:gd name="connsiteY91" fmla="*/ 759350 h 1745656"/>
                  <a:gd name="connsiteX92" fmla="*/ 2882348 w 4345388"/>
                  <a:gd name="connsiteY92" fmla="*/ 795131 h 1745656"/>
                  <a:gd name="connsiteX93" fmla="*/ 2886324 w 4345388"/>
                  <a:gd name="connsiteY93" fmla="*/ 811034 h 1745656"/>
                  <a:gd name="connsiteX94" fmla="*/ 2898251 w 4345388"/>
                  <a:gd name="connsiteY94" fmla="*/ 834887 h 1745656"/>
                  <a:gd name="connsiteX95" fmla="*/ 2910178 w 4345388"/>
                  <a:gd name="connsiteY95" fmla="*/ 826936 h 1745656"/>
                  <a:gd name="connsiteX96" fmla="*/ 2949934 w 4345388"/>
                  <a:gd name="connsiteY96" fmla="*/ 751399 h 1745656"/>
                  <a:gd name="connsiteX97" fmla="*/ 2957886 w 4345388"/>
                  <a:gd name="connsiteY97" fmla="*/ 703691 h 1745656"/>
                  <a:gd name="connsiteX98" fmla="*/ 2977764 w 4345388"/>
                  <a:gd name="connsiteY98" fmla="*/ 663934 h 1745656"/>
                  <a:gd name="connsiteX99" fmla="*/ 2981740 w 4345388"/>
                  <a:gd name="connsiteY99" fmla="*/ 620202 h 1745656"/>
                  <a:gd name="connsiteX100" fmla="*/ 3005594 w 4345388"/>
                  <a:gd name="connsiteY100" fmla="*/ 576470 h 1745656"/>
                  <a:gd name="connsiteX101" fmla="*/ 3025472 w 4345388"/>
                  <a:gd name="connsiteY101" fmla="*/ 500933 h 1745656"/>
                  <a:gd name="connsiteX102" fmla="*/ 3041374 w 4345388"/>
                  <a:gd name="connsiteY102" fmla="*/ 421420 h 1745656"/>
                  <a:gd name="connsiteX103" fmla="*/ 3049326 w 4345388"/>
                  <a:gd name="connsiteY103" fmla="*/ 405517 h 1745656"/>
                  <a:gd name="connsiteX104" fmla="*/ 3061253 w 4345388"/>
                  <a:gd name="connsiteY104" fmla="*/ 365760 h 1745656"/>
                  <a:gd name="connsiteX105" fmla="*/ 3085107 w 4345388"/>
                  <a:gd name="connsiteY105" fmla="*/ 310101 h 1745656"/>
                  <a:gd name="connsiteX106" fmla="*/ 3101009 w 4345388"/>
                  <a:gd name="connsiteY106" fmla="*/ 349858 h 1745656"/>
                  <a:gd name="connsiteX107" fmla="*/ 3104985 w 4345388"/>
                  <a:gd name="connsiteY107" fmla="*/ 373712 h 1745656"/>
                  <a:gd name="connsiteX108" fmla="*/ 3116912 w 4345388"/>
                  <a:gd name="connsiteY108" fmla="*/ 429371 h 1745656"/>
                  <a:gd name="connsiteX109" fmla="*/ 3136790 w 4345388"/>
                  <a:gd name="connsiteY109" fmla="*/ 489006 h 1745656"/>
                  <a:gd name="connsiteX110" fmla="*/ 3180522 w 4345388"/>
                  <a:gd name="connsiteY110" fmla="*/ 652007 h 1745656"/>
                  <a:gd name="connsiteX111" fmla="*/ 3196425 w 4345388"/>
                  <a:gd name="connsiteY111" fmla="*/ 703691 h 1745656"/>
                  <a:gd name="connsiteX112" fmla="*/ 3220279 w 4345388"/>
                  <a:gd name="connsiteY112" fmla="*/ 807058 h 1745656"/>
                  <a:gd name="connsiteX113" fmla="*/ 3248108 w 4345388"/>
                  <a:gd name="connsiteY113" fmla="*/ 898498 h 1745656"/>
                  <a:gd name="connsiteX114" fmla="*/ 3252084 w 4345388"/>
                  <a:gd name="connsiteY114" fmla="*/ 926327 h 1745656"/>
                  <a:gd name="connsiteX115" fmla="*/ 3267987 w 4345388"/>
                  <a:gd name="connsiteY115" fmla="*/ 966084 h 1745656"/>
                  <a:gd name="connsiteX116" fmla="*/ 3271962 w 4345388"/>
                  <a:gd name="connsiteY116" fmla="*/ 978011 h 1745656"/>
                  <a:gd name="connsiteX117" fmla="*/ 3283889 w 4345388"/>
                  <a:gd name="connsiteY117" fmla="*/ 981987 h 1745656"/>
                  <a:gd name="connsiteX118" fmla="*/ 3291841 w 4345388"/>
                  <a:gd name="connsiteY118" fmla="*/ 974035 h 1745656"/>
                  <a:gd name="connsiteX119" fmla="*/ 3307743 w 4345388"/>
                  <a:gd name="connsiteY119" fmla="*/ 942230 h 1745656"/>
                  <a:gd name="connsiteX120" fmla="*/ 3315694 w 4345388"/>
                  <a:gd name="connsiteY120" fmla="*/ 918376 h 1745656"/>
                  <a:gd name="connsiteX121" fmla="*/ 3335573 w 4345388"/>
                  <a:gd name="connsiteY121" fmla="*/ 950181 h 1745656"/>
                  <a:gd name="connsiteX122" fmla="*/ 3367378 w 4345388"/>
                  <a:gd name="connsiteY122" fmla="*/ 1021743 h 1745656"/>
                  <a:gd name="connsiteX123" fmla="*/ 3399183 w 4345388"/>
                  <a:gd name="connsiteY123" fmla="*/ 1077402 h 1745656"/>
                  <a:gd name="connsiteX124" fmla="*/ 3415086 w 4345388"/>
                  <a:gd name="connsiteY124" fmla="*/ 1073427 h 1745656"/>
                  <a:gd name="connsiteX125" fmla="*/ 3430988 w 4345388"/>
                  <a:gd name="connsiteY125" fmla="*/ 1045597 h 1745656"/>
                  <a:gd name="connsiteX126" fmla="*/ 3454842 w 4345388"/>
                  <a:gd name="connsiteY126" fmla="*/ 993914 h 1745656"/>
                  <a:gd name="connsiteX127" fmla="*/ 3478696 w 4345388"/>
                  <a:gd name="connsiteY127" fmla="*/ 942230 h 1745656"/>
                  <a:gd name="connsiteX128" fmla="*/ 3490623 w 4345388"/>
                  <a:gd name="connsiteY128" fmla="*/ 938254 h 1745656"/>
                  <a:gd name="connsiteX129" fmla="*/ 3522428 w 4345388"/>
                  <a:gd name="connsiteY129" fmla="*/ 981987 h 1745656"/>
                  <a:gd name="connsiteX130" fmla="*/ 3538331 w 4345388"/>
                  <a:gd name="connsiteY130" fmla="*/ 1001865 h 1745656"/>
                  <a:gd name="connsiteX131" fmla="*/ 3582063 w 4345388"/>
                  <a:gd name="connsiteY131" fmla="*/ 1085354 h 1745656"/>
                  <a:gd name="connsiteX132" fmla="*/ 3609893 w 4345388"/>
                  <a:gd name="connsiteY132" fmla="*/ 1137037 h 1745656"/>
                  <a:gd name="connsiteX133" fmla="*/ 3629771 w 4345388"/>
                  <a:gd name="connsiteY133" fmla="*/ 1184745 h 1745656"/>
                  <a:gd name="connsiteX134" fmla="*/ 3641698 w 4345388"/>
                  <a:gd name="connsiteY134" fmla="*/ 1200647 h 1745656"/>
                  <a:gd name="connsiteX135" fmla="*/ 3653625 w 4345388"/>
                  <a:gd name="connsiteY135" fmla="*/ 1228477 h 1745656"/>
                  <a:gd name="connsiteX136" fmla="*/ 3665552 w 4345388"/>
                  <a:gd name="connsiteY136" fmla="*/ 1216550 h 1745656"/>
                  <a:gd name="connsiteX137" fmla="*/ 3721211 w 4345388"/>
                  <a:gd name="connsiteY137" fmla="*/ 1045597 h 1745656"/>
                  <a:gd name="connsiteX138" fmla="*/ 3768919 w 4345388"/>
                  <a:gd name="connsiteY138" fmla="*/ 882595 h 1745656"/>
                  <a:gd name="connsiteX139" fmla="*/ 3776870 w 4345388"/>
                  <a:gd name="connsiteY139" fmla="*/ 830912 h 1745656"/>
                  <a:gd name="connsiteX140" fmla="*/ 3792773 w 4345388"/>
                  <a:gd name="connsiteY140" fmla="*/ 795131 h 1745656"/>
                  <a:gd name="connsiteX141" fmla="*/ 3800724 w 4345388"/>
                  <a:gd name="connsiteY141" fmla="*/ 771277 h 1745656"/>
                  <a:gd name="connsiteX142" fmla="*/ 3808675 w 4345388"/>
                  <a:gd name="connsiteY142" fmla="*/ 735496 h 1745656"/>
                  <a:gd name="connsiteX143" fmla="*/ 3824578 w 4345388"/>
                  <a:gd name="connsiteY143" fmla="*/ 711642 h 1745656"/>
                  <a:gd name="connsiteX144" fmla="*/ 3828554 w 4345388"/>
                  <a:gd name="connsiteY144" fmla="*/ 723569 h 1745656"/>
                  <a:gd name="connsiteX145" fmla="*/ 3836505 w 4345388"/>
                  <a:gd name="connsiteY145" fmla="*/ 735496 h 1745656"/>
                  <a:gd name="connsiteX146" fmla="*/ 3840481 w 4345388"/>
                  <a:gd name="connsiteY146" fmla="*/ 763326 h 1745656"/>
                  <a:gd name="connsiteX147" fmla="*/ 3884213 w 4345388"/>
                  <a:gd name="connsiteY147" fmla="*/ 926327 h 1745656"/>
                  <a:gd name="connsiteX148" fmla="*/ 3896140 w 4345388"/>
                  <a:gd name="connsiteY148" fmla="*/ 958133 h 1745656"/>
                  <a:gd name="connsiteX149" fmla="*/ 3904091 w 4345388"/>
                  <a:gd name="connsiteY149" fmla="*/ 997889 h 1745656"/>
                  <a:gd name="connsiteX150" fmla="*/ 3916018 w 4345388"/>
                  <a:gd name="connsiteY150" fmla="*/ 1049573 h 1745656"/>
                  <a:gd name="connsiteX151" fmla="*/ 3947823 w 4345388"/>
                  <a:gd name="connsiteY151" fmla="*/ 1152940 h 1745656"/>
                  <a:gd name="connsiteX152" fmla="*/ 3959750 w 4345388"/>
                  <a:gd name="connsiteY152" fmla="*/ 1172818 h 1745656"/>
                  <a:gd name="connsiteX153" fmla="*/ 3971677 w 4345388"/>
                  <a:gd name="connsiteY153" fmla="*/ 1220526 h 1745656"/>
                  <a:gd name="connsiteX154" fmla="*/ 3995531 w 4345388"/>
                  <a:gd name="connsiteY154" fmla="*/ 1327868 h 1745656"/>
                  <a:gd name="connsiteX155" fmla="*/ 4023361 w 4345388"/>
                  <a:gd name="connsiteY155" fmla="*/ 1363649 h 1745656"/>
                  <a:gd name="connsiteX156" fmla="*/ 4031312 w 4345388"/>
                  <a:gd name="connsiteY156" fmla="*/ 1375576 h 1745656"/>
                  <a:gd name="connsiteX157" fmla="*/ 4043239 w 4345388"/>
                  <a:gd name="connsiteY157" fmla="*/ 1399430 h 1745656"/>
                  <a:gd name="connsiteX158" fmla="*/ 4055166 w 4345388"/>
                  <a:gd name="connsiteY158" fmla="*/ 1403406 h 1745656"/>
                  <a:gd name="connsiteX159" fmla="*/ 4082995 w 4345388"/>
                  <a:gd name="connsiteY159" fmla="*/ 1411357 h 1745656"/>
                  <a:gd name="connsiteX160" fmla="*/ 4114801 w 4345388"/>
                  <a:gd name="connsiteY160" fmla="*/ 1415333 h 1745656"/>
                  <a:gd name="connsiteX161" fmla="*/ 4130703 w 4345388"/>
                  <a:gd name="connsiteY161" fmla="*/ 1419308 h 1745656"/>
                  <a:gd name="connsiteX162" fmla="*/ 4154557 w 4345388"/>
                  <a:gd name="connsiteY162" fmla="*/ 1411357 h 1745656"/>
                  <a:gd name="connsiteX163" fmla="*/ 4166484 w 4345388"/>
                  <a:gd name="connsiteY163" fmla="*/ 1399430 h 1745656"/>
                  <a:gd name="connsiteX164" fmla="*/ 4198289 w 4345388"/>
                  <a:gd name="connsiteY164" fmla="*/ 1347747 h 1745656"/>
                  <a:gd name="connsiteX165" fmla="*/ 4234070 w 4345388"/>
                  <a:gd name="connsiteY165" fmla="*/ 1351722 h 1745656"/>
                  <a:gd name="connsiteX166" fmla="*/ 4257924 w 4345388"/>
                  <a:gd name="connsiteY166" fmla="*/ 1371600 h 1745656"/>
                  <a:gd name="connsiteX167" fmla="*/ 4273827 w 4345388"/>
                  <a:gd name="connsiteY167" fmla="*/ 1383527 h 1745656"/>
                  <a:gd name="connsiteX168" fmla="*/ 4313583 w 4345388"/>
                  <a:gd name="connsiteY168" fmla="*/ 1419308 h 1745656"/>
                  <a:gd name="connsiteX169" fmla="*/ 4325510 w 4345388"/>
                  <a:gd name="connsiteY169" fmla="*/ 1439187 h 1745656"/>
                  <a:gd name="connsiteX170" fmla="*/ 4337437 w 4345388"/>
                  <a:gd name="connsiteY170" fmla="*/ 1467016 h 1745656"/>
                  <a:gd name="connsiteX171" fmla="*/ 4345388 w 4345388"/>
                  <a:gd name="connsiteY17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76508 w 4345388"/>
                  <a:gd name="connsiteY11" fmla="*/ 870668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16511 w 4345388"/>
                  <a:gd name="connsiteY10" fmla="*/ 926392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00030 w 4345388"/>
                  <a:gd name="connsiteY9" fmla="*/ 990001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8658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65190 w 4345388"/>
                  <a:gd name="connsiteY7" fmla="*/ 1204623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52686 w 4345388"/>
                  <a:gd name="connsiteY6" fmla="*/ 1323465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4460 w 4345388"/>
                  <a:gd name="connsiteY12" fmla="*/ 826936 h 1745656"/>
                  <a:gd name="connsiteX13" fmla="*/ 1900362 w 4345388"/>
                  <a:gd name="connsiteY13" fmla="*/ 775253 h 1745656"/>
                  <a:gd name="connsiteX14" fmla="*/ 1904338 w 4345388"/>
                  <a:gd name="connsiteY14" fmla="*/ 739472 h 1745656"/>
                  <a:gd name="connsiteX15" fmla="*/ 1916265 w 4345388"/>
                  <a:gd name="connsiteY15" fmla="*/ 608275 h 1745656"/>
                  <a:gd name="connsiteX16" fmla="*/ 1924216 w 4345388"/>
                  <a:gd name="connsiteY16" fmla="*/ 548640 h 1745656"/>
                  <a:gd name="connsiteX17" fmla="*/ 1940119 w 4345388"/>
                  <a:gd name="connsiteY17" fmla="*/ 492981 h 1745656"/>
                  <a:gd name="connsiteX18" fmla="*/ 1956021 w 4345388"/>
                  <a:gd name="connsiteY18" fmla="*/ 441298 h 1745656"/>
                  <a:gd name="connsiteX19" fmla="*/ 1959997 w 4345388"/>
                  <a:gd name="connsiteY19" fmla="*/ 417444 h 1745656"/>
                  <a:gd name="connsiteX20" fmla="*/ 1963973 w 4345388"/>
                  <a:gd name="connsiteY20" fmla="*/ 405517 h 1745656"/>
                  <a:gd name="connsiteX21" fmla="*/ 1967948 w 4345388"/>
                  <a:gd name="connsiteY21" fmla="*/ 357809 h 1745656"/>
                  <a:gd name="connsiteX22" fmla="*/ 1979875 w 4345388"/>
                  <a:gd name="connsiteY22" fmla="*/ 294199 h 1745656"/>
                  <a:gd name="connsiteX23" fmla="*/ 1987827 w 4345388"/>
                  <a:gd name="connsiteY23" fmla="*/ 214686 h 1745656"/>
                  <a:gd name="connsiteX24" fmla="*/ 1995778 w 4345388"/>
                  <a:gd name="connsiteY24" fmla="*/ 182880 h 1745656"/>
                  <a:gd name="connsiteX25" fmla="*/ 1999754 w 4345388"/>
                  <a:gd name="connsiteY25" fmla="*/ 163002 h 1745656"/>
                  <a:gd name="connsiteX26" fmla="*/ 2003729 w 4345388"/>
                  <a:gd name="connsiteY26" fmla="*/ 123246 h 1745656"/>
                  <a:gd name="connsiteX27" fmla="*/ 2015656 w 4345388"/>
                  <a:gd name="connsiteY27" fmla="*/ 79514 h 1745656"/>
                  <a:gd name="connsiteX28" fmla="*/ 2023607 w 4345388"/>
                  <a:gd name="connsiteY28" fmla="*/ 59635 h 1745656"/>
                  <a:gd name="connsiteX29" fmla="*/ 2055413 w 4345388"/>
                  <a:gd name="connsiteY29" fmla="*/ 3976 h 1745656"/>
                  <a:gd name="connsiteX30" fmla="*/ 2075291 w 4345388"/>
                  <a:gd name="connsiteY30" fmla="*/ 0 h 1745656"/>
                  <a:gd name="connsiteX31" fmla="*/ 2083242 w 4345388"/>
                  <a:gd name="connsiteY31" fmla="*/ 15903 h 1745656"/>
                  <a:gd name="connsiteX32" fmla="*/ 2087218 w 4345388"/>
                  <a:gd name="connsiteY32" fmla="*/ 31806 h 1745656"/>
                  <a:gd name="connsiteX33" fmla="*/ 2099145 w 4345388"/>
                  <a:gd name="connsiteY33" fmla="*/ 79514 h 1745656"/>
                  <a:gd name="connsiteX34" fmla="*/ 2103121 w 4345388"/>
                  <a:gd name="connsiteY34" fmla="*/ 123246 h 1745656"/>
                  <a:gd name="connsiteX35" fmla="*/ 2115047 w 4345388"/>
                  <a:gd name="connsiteY35" fmla="*/ 186856 h 1745656"/>
                  <a:gd name="connsiteX36" fmla="*/ 2119023 w 4345388"/>
                  <a:gd name="connsiteY36" fmla="*/ 198783 h 1745656"/>
                  <a:gd name="connsiteX37" fmla="*/ 2134926 w 4345388"/>
                  <a:gd name="connsiteY37" fmla="*/ 250467 h 1745656"/>
                  <a:gd name="connsiteX38" fmla="*/ 2138901 w 4345388"/>
                  <a:gd name="connsiteY38" fmla="*/ 262394 h 1745656"/>
                  <a:gd name="connsiteX39" fmla="*/ 2142877 w 4345388"/>
                  <a:gd name="connsiteY39" fmla="*/ 286247 h 1745656"/>
                  <a:gd name="connsiteX40" fmla="*/ 2146853 w 4345388"/>
                  <a:gd name="connsiteY40" fmla="*/ 318053 h 1745656"/>
                  <a:gd name="connsiteX41" fmla="*/ 2158780 w 4345388"/>
                  <a:gd name="connsiteY41" fmla="*/ 353834 h 1745656"/>
                  <a:gd name="connsiteX42" fmla="*/ 2170707 w 4345388"/>
                  <a:gd name="connsiteY42" fmla="*/ 377687 h 1745656"/>
                  <a:gd name="connsiteX43" fmla="*/ 2182634 w 4345388"/>
                  <a:gd name="connsiteY43" fmla="*/ 381663 h 1745656"/>
                  <a:gd name="connsiteX44" fmla="*/ 2274074 w 4345388"/>
                  <a:gd name="connsiteY44" fmla="*/ 377687 h 1745656"/>
                  <a:gd name="connsiteX45" fmla="*/ 2289976 w 4345388"/>
                  <a:gd name="connsiteY45" fmla="*/ 365760 h 1745656"/>
                  <a:gd name="connsiteX46" fmla="*/ 2313830 w 4345388"/>
                  <a:gd name="connsiteY46" fmla="*/ 345882 h 1745656"/>
                  <a:gd name="connsiteX47" fmla="*/ 2337684 w 4345388"/>
                  <a:gd name="connsiteY47" fmla="*/ 314077 h 1745656"/>
                  <a:gd name="connsiteX48" fmla="*/ 2345635 w 4345388"/>
                  <a:gd name="connsiteY48" fmla="*/ 290223 h 1745656"/>
                  <a:gd name="connsiteX49" fmla="*/ 2361538 w 4345388"/>
                  <a:gd name="connsiteY49" fmla="*/ 258418 h 1745656"/>
                  <a:gd name="connsiteX50" fmla="*/ 2365514 w 4345388"/>
                  <a:gd name="connsiteY50" fmla="*/ 242515 h 1745656"/>
                  <a:gd name="connsiteX51" fmla="*/ 2373465 w 4345388"/>
                  <a:gd name="connsiteY51" fmla="*/ 222637 h 1745656"/>
                  <a:gd name="connsiteX52" fmla="*/ 2377441 w 4345388"/>
                  <a:gd name="connsiteY52" fmla="*/ 210710 h 1745656"/>
                  <a:gd name="connsiteX53" fmla="*/ 2381416 w 4345388"/>
                  <a:gd name="connsiteY53" fmla="*/ 421420 h 1745656"/>
                  <a:gd name="connsiteX54" fmla="*/ 2385392 w 4345388"/>
                  <a:gd name="connsiteY54" fmla="*/ 441298 h 1745656"/>
                  <a:gd name="connsiteX55" fmla="*/ 2393343 w 4345388"/>
                  <a:gd name="connsiteY55" fmla="*/ 453225 h 1745656"/>
                  <a:gd name="connsiteX56" fmla="*/ 2413221 w 4345388"/>
                  <a:gd name="connsiteY56" fmla="*/ 489006 h 1745656"/>
                  <a:gd name="connsiteX57" fmla="*/ 2449002 w 4345388"/>
                  <a:gd name="connsiteY57" fmla="*/ 477079 h 1745656"/>
                  <a:gd name="connsiteX58" fmla="*/ 2468881 w 4345388"/>
                  <a:gd name="connsiteY58" fmla="*/ 457200 h 1745656"/>
                  <a:gd name="connsiteX59" fmla="*/ 2500686 w 4345388"/>
                  <a:gd name="connsiteY59" fmla="*/ 417444 h 1745656"/>
                  <a:gd name="connsiteX60" fmla="*/ 2512613 w 4345388"/>
                  <a:gd name="connsiteY60" fmla="*/ 405517 h 1745656"/>
                  <a:gd name="connsiteX61" fmla="*/ 2524540 w 4345388"/>
                  <a:gd name="connsiteY61" fmla="*/ 413468 h 1745656"/>
                  <a:gd name="connsiteX62" fmla="*/ 2532491 w 4345388"/>
                  <a:gd name="connsiteY62" fmla="*/ 437322 h 1745656"/>
                  <a:gd name="connsiteX63" fmla="*/ 2540442 w 4345388"/>
                  <a:gd name="connsiteY63" fmla="*/ 457200 h 1745656"/>
                  <a:gd name="connsiteX64" fmla="*/ 2544418 w 4345388"/>
                  <a:gd name="connsiteY64" fmla="*/ 477079 h 1745656"/>
                  <a:gd name="connsiteX65" fmla="*/ 2552369 w 4345388"/>
                  <a:gd name="connsiteY65" fmla="*/ 492981 h 1745656"/>
                  <a:gd name="connsiteX66" fmla="*/ 2560321 w 4345388"/>
                  <a:gd name="connsiteY66" fmla="*/ 512860 h 1745656"/>
                  <a:gd name="connsiteX67" fmla="*/ 2564296 w 4345388"/>
                  <a:gd name="connsiteY67" fmla="*/ 528762 h 1745656"/>
                  <a:gd name="connsiteX68" fmla="*/ 2576223 w 4345388"/>
                  <a:gd name="connsiteY68" fmla="*/ 544665 h 1745656"/>
                  <a:gd name="connsiteX69" fmla="*/ 2592126 w 4345388"/>
                  <a:gd name="connsiteY69" fmla="*/ 568519 h 1745656"/>
                  <a:gd name="connsiteX70" fmla="*/ 2604053 w 4345388"/>
                  <a:gd name="connsiteY70" fmla="*/ 588397 h 1745656"/>
                  <a:gd name="connsiteX71" fmla="*/ 2623931 w 4345388"/>
                  <a:gd name="connsiteY71" fmla="*/ 580446 h 1745656"/>
                  <a:gd name="connsiteX72" fmla="*/ 2643809 w 4345388"/>
                  <a:gd name="connsiteY72" fmla="*/ 552616 h 1745656"/>
                  <a:gd name="connsiteX73" fmla="*/ 2663687 w 4345388"/>
                  <a:gd name="connsiteY73" fmla="*/ 516835 h 1745656"/>
                  <a:gd name="connsiteX74" fmla="*/ 2679590 w 4345388"/>
                  <a:gd name="connsiteY74" fmla="*/ 481054 h 1745656"/>
                  <a:gd name="connsiteX75" fmla="*/ 2683566 w 4345388"/>
                  <a:gd name="connsiteY75" fmla="*/ 469127 h 1745656"/>
                  <a:gd name="connsiteX76" fmla="*/ 2691517 w 4345388"/>
                  <a:gd name="connsiteY76" fmla="*/ 457200 h 1745656"/>
                  <a:gd name="connsiteX77" fmla="*/ 2703444 w 4345388"/>
                  <a:gd name="connsiteY77" fmla="*/ 425395 h 1745656"/>
                  <a:gd name="connsiteX78" fmla="*/ 2711395 w 4345388"/>
                  <a:gd name="connsiteY78" fmla="*/ 409493 h 1745656"/>
                  <a:gd name="connsiteX79" fmla="*/ 2735249 w 4345388"/>
                  <a:gd name="connsiteY79" fmla="*/ 461176 h 1745656"/>
                  <a:gd name="connsiteX80" fmla="*/ 2755127 w 4345388"/>
                  <a:gd name="connsiteY80" fmla="*/ 504908 h 1745656"/>
                  <a:gd name="connsiteX81" fmla="*/ 2771030 w 4345388"/>
                  <a:gd name="connsiteY81" fmla="*/ 556592 h 1745656"/>
                  <a:gd name="connsiteX82" fmla="*/ 2775006 w 4345388"/>
                  <a:gd name="connsiteY82" fmla="*/ 572494 h 1745656"/>
                  <a:gd name="connsiteX83" fmla="*/ 2782957 w 4345388"/>
                  <a:gd name="connsiteY83" fmla="*/ 588397 h 1745656"/>
                  <a:gd name="connsiteX84" fmla="*/ 2802835 w 4345388"/>
                  <a:gd name="connsiteY84" fmla="*/ 624178 h 1745656"/>
                  <a:gd name="connsiteX85" fmla="*/ 2818738 w 4345388"/>
                  <a:gd name="connsiteY85" fmla="*/ 640080 h 1745656"/>
                  <a:gd name="connsiteX86" fmla="*/ 2830665 w 4345388"/>
                  <a:gd name="connsiteY86" fmla="*/ 663934 h 1745656"/>
                  <a:gd name="connsiteX87" fmla="*/ 2834641 w 4345388"/>
                  <a:gd name="connsiteY87" fmla="*/ 679837 h 1745656"/>
                  <a:gd name="connsiteX88" fmla="*/ 2846567 w 4345388"/>
                  <a:gd name="connsiteY88" fmla="*/ 695740 h 1745656"/>
                  <a:gd name="connsiteX89" fmla="*/ 2862470 w 4345388"/>
                  <a:gd name="connsiteY89" fmla="*/ 743447 h 1745656"/>
                  <a:gd name="connsiteX90" fmla="*/ 2866446 w 4345388"/>
                  <a:gd name="connsiteY90" fmla="*/ 759350 h 1745656"/>
                  <a:gd name="connsiteX91" fmla="*/ 2882348 w 4345388"/>
                  <a:gd name="connsiteY91" fmla="*/ 795131 h 1745656"/>
                  <a:gd name="connsiteX92" fmla="*/ 2886324 w 4345388"/>
                  <a:gd name="connsiteY92" fmla="*/ 811034 h 1745656"/>
                  <a:gd name="connsiteX93" fmla="*/ 2898251 w 4345388"/>
                  <a:gd name="connsiteY93" fmla="*/ 834887 h 1745656"/>
                  <a:gd name="connsiteX94" fmla="*/ 2910178 w 4345388"/>
                  <a:gd name="connsiteY94" fmla="*/ 826936 h 1745656"/>
                  <a:gd name="connsiteX95" fmla="*/ 2949934 w 4345388"/>
                  <a:gd name="connsiteY95" fmla="*/ 751399 h 1745656"/>
                  <a:gd name="connsiteX96" fmla="*/ 2957886 w 4345388"/>
                  <a:gd name="connsiteY96" fmla="*/ 703691 h 1745656"/>
                  <a:gd name="connsiteX97" fmla="*/ 2977764 w 4345388"/>
                  <a:gd name="connsiteY97" fmla="*/ 663934 h 1745656"/>
                  <a:gd name="connsiteX98" fmla="*/ 2981740 w 4345388"/>
                  <a:gd name="connsiteY98" fmla="*/ 620202 h 1745656"/>
                  <a:gd name="connsiteX99" fmla="*/ 3005594 w 4345388"/>
                  <a:gd name="connsiteY99" fmla="*/ 576470 h 1745656"/>
                  <a:gd name="connsiteX100" fmla="*/ 3025472 w 4345388"/>
                  <a:gd name="connsiteY100" fmla="*/ 500933 h 1745656"/>
                  <a:gd name="connsiteX101" fmla="*/ 3041374 w 4345388"/>
                  <a:gd name="connsiteY101" fmla="*/ 421420 h 1745656"/>
                  <a:gd name="connsiteX102" fmla="*/ 3049326 w 4345388"/>
                  <a:gd name="connsiteY102" fmla="*/ 405517 h 1745656"/>
                  <a:gd name="connsiteX103" fmla="*/ 3061253 w 4345388"/>
                  <a:gd name="connsiteY103" fmla="*/ 365760 h 1745656"/>
                  <a:gd name="connsiteX104" fmla="*/ 3085107 w 4345388"/>
                  <a:gd name="connsiteY104" fmla="*/ 310101 h 1745656"/>
                  <a:gd name="connsiteX105" fmla="*/ 3101009 w 4345388"/>
                  <a:gd name="connsiteY105" fmla="*/ 349858 h 1745656"/>
                  <a:gd name="connsiteX106" fmla="*/ 3104985 w 4345388"/>
                  <a:gd name="connsiteY106" fmla="*/ 373712 h 1745656"/>
                  <a:gd name="connsiteX107" fmla="*/ 3116912 w 4345388"/>
                  <a:gd name="connsiteY107" fmla="*/ 429371 h 1745656"/>
                  <a:gd name="connsiteX108" fmla="*/ 3136790 w 4345388"/>
                  <a:gd name="connsiteY108" fmla="*/ 489006 h 1745656"/>
                  <a:gd name="connsiteX109" fmla="*/ 3180522 w 4345388"/>
                  <a:gd name="connsiteY109" fmla="*/ 652007 h 1745656"/>
                  <a:gd name="connsiteX110" fmla="*/ 3196425 w 4345388"/>
                  <a:gd name="connsiteY110" fmla="*/ 703691 h 1745656"/>
                  <a:gd name="connsiteX111" fmla="*/ 3220279 w 4345388"/>
                  <a:gd name="connsiteY111" fmla="*/ 807058 h 1745656"/>
                  <a:gd name="connsiteX112" fmla="*/ 3248108 w 4345388"/>
                  <a:gd name="connsiteY112" fmla="*/ 898498 h 1745656"/>
                  <a:gd name="connsiteX113" fmla="*/ 3252084 w 4345388"/>
                  <a:gd name="connsiteY113" fmla="*/ 926327 h 1745656"/>
                  <a:gd name="connsiteX114" fmla="*/ 3267987 w 4345388"/>
                  <a:gd name="connsiteY114" fmla="*/ 966084 h 1745656"/>
                  <a:gd name="connsiteX115" fmla="*/ 3271962 w 4345388"/>
                  <a:gd name="connsiteY115" fmla="*/ 978011 h 1745656"/>
                  <a:gd name="connsiteX116" fmla="*/ 3283889 w 4345388"/>
                  <a:gd name="connsiteY116" fmla="*/ 981987 h 1745656"/>
                  <a:gd name="connsiteX117" fmla="*/ 3291841 w 4345388"/>
                  <a:gd name="connsiteY117" fmla="*/ 974035 h 1745656"/>
                  <a:gd name="connsiteX118" fmla="*/ 3307743 w 4345388"/>
                  <a:gd name="connsiteY118" fmla="*/ 942230 h 1745656"/>
                  <a:gd name="connsiteX119" fmla="*/ 3315694 w 4345388"/>
                  <a:gd name="connsiteY119" fmla="*/ 918376 h 1745656"/>
                  <a:gd name="connsiteX120" fmla="*/ 3335573 w 4345388"/>
                  <a:gd name="connsiteY120" fmla="*/ 950181 h 1745656"/>
                  <a:gd name="connsiteX121" fmla="*/ 3367378 w 4345388"/>
                  <a:gd name="connsiteY121" fmla="*/ 1021743 h 1745656"/>
                  <a:gd name="connsiteX122" fmla="*/ 3399183 w 4345388"/>
                  <a:gd name="connsiteY122" fmla="*/ 1077402 h 1745656"/>
                  <a:gd name="connsiteX123" fmla="*/ 3415086 w 4345388"/>
                  <a:gd name="connsiteY123" fmla="*/ 1073427 h 1745656"/>
                  <a:gd name="connsiteX124" fmla="*/ 3430988 w 4345388"/>
                  <a:gd name="connsiteY124" fmla="*/ 1045597 h 1745656"/>
                  <a:gd name="connsiteX125" fmla="*/ 3454842 w 4345388"/>
                  <a:gd name="connsiteY125" fmla="*/ 993914 h 1745656"/>
                  <a:gd name="connsiteX126" fmla="*/ 3478696 w 4345388"/>
                  <a:gd name="connsiteY126" fmla="*/ 942230 h 1745656"/>
                  <a:gd name="connsiteX127" fmla="*/ 3490623 w 4345388"/>
                  <a:gd name="connsiteY127" fmla="*/ 938254 h 1745656"/>
                  <a:gd name="connsiteX128" fmla="*/ 3522428 w 4345388"/>
                  <a:gd name="connsiteY128" fmla="*/ 981987 h 1745656"/>
                  <a:gd name="connsiteX129" fmla="*/ 3538331 w 4345388"/>
                  <a:gd name="connsiteY129" fmla="*/ 1001865 h 1745656"/>
                  <a:gd name="connsiteX130" fmla="*/ 3582063 w 4345388"/>
                  <a:gd name="connsiteY130" fmla="*/ 1085354 h 1745656"/>
                  <a:gd name="connsiteX131" fmla="*/ 3609893 w 4345388"/>
                  <a:gd name="connsiteY131" fmla="*/ 1137037 h 1745656"/>
                  <a:gd name="connsiteX132" fmla="*/ 3629771 w 4345388"/>
                  <a:gd name="connsiteY132" fmla="*/ 1184745 h 1745656"/>
                  <a:gd name="connsiteX133" fmla="*/ 3641698 w 4345388"/>
                  <a:gd name="connsiteY133" fmla="*/ 1200647 h 1745656"/>
                  <a:gd name="connsiteX134" fmla="*/ 3653625 w 4345388"/>
                  <a:gd name="connsiteY134" fmla="*/ 1228477 h 1745656"/>
                  <a:gd name="connsiteX135" fmla="*/ 3665552 w 4345388"/>
                  <a:gd name="connsiteY135" fmla="*/ 1216550 h 1745656"/>
                  <a:gd name="connsiteX136" fmla="*/ 3721211 w 4345388"/>
                  <a:gd name="connsiteY136" fmla="*/ 1045597 h 1745656"/>
                  <a:gd name="connsiteX137" fmla="*/ 3768919 w 4345388"/>
                  <a:gd name="connsiteY137" fmla="*/ 882595 h 1745656"/>
                  <a:gd name="connsiteX138" fmla="*/ 3776870 w 4345388"/>
                  <a:gd name="connsiteY138" fmla="*/ 830912 h 1745656"/>
                  <a:gd name="connsiteX139" fmla="*/ 3792773 w 4345388"/>
                  <a:gd name="connsiteY139" fmla="*/ 795131 h 1745656"/>
                  <a:gd name="connsiteX140" fmla="*/ 3800724 w 4345388"/>
                  <a:gd name="connsiteY140" fmla="*/ 771277 h 1745656"/>
                  <a:gd name="connsiteX141" fmla="*/ 3808675 w 4345388"/>
                  <a:gd name="connsiteY141" fmla="*/ 735496 h 1745656"/>
                  <a:gd name="connsiteX142" fmla="*/ 3824578 w 4345388"/>
                  <a:gd name="connsiteY142" fmla="*/ 711642 h 1745656"/>
                  <a:gd name="connsiteX143" fmla="*/ 3828554 w 4345388"/>
                  <a:gd name="connsiteY143" fmla="*/ 723569 h 1745656"/>
                  <a:gd name="connsiteX144" fmla="*/ 3836505 w 4345388"/>
                  <a:gd name="connsiteY144" fmla="*/ 735496 h 1745656"/>
                  <a:gd name="connsiteX145" fmla="*/ 3840481 w 4345388"/>
                  <a:gd name="connsiteY145" fmla="*/ 763326 h 1745656"/>
                  <a:gd name="connsiteX146" fmla="*/ 3884213 w 4345388"/>
                  <a:gd name="connsiteY146" fmla="*/ 926327 h 1745656"/>
                  <a:gd name="connsiteX147" fmla="*/ 3896140 w 4345388"/>
                  <a:gd name="connsiteY147" fmla="*/ 958133 h 1745656"/>
                  <a:gd name="connsiteX148" fmla="*/ 3904091 w 4345388"/>
                  <a:gd name="connsiteY148" fmla="*/ 997889 h 1745656"/>
                  <a:gd name="connsiteX149" fmla="*/ 3916018 w 4345388"/>
                  <a:gd name="connsiteY149" fmla="*/ 1049573 h 1745656"/>
                  <a:gd name="connsiteX150" fmla="*/ 3947823 w 4345388"/>
                  <a:gd name="connsiteY150" fmla="*/ 1152940 h 1745656"/>
                  <a:gd name="connsiteX151" fmla="*/ 3959750 w 4345388"/>
                  <a:gd name="connsiteY151" fmla="*/ 1172818 h 1745656"/>
                  <a:gd name="connsiteX152" fmla="*/ 3971677 w 4345388"/>
                  <a:gd name="connsiteY152" fmla="*/ 1220526 h 1745656"/>
                  <a:gd name="connsiteX153" fmla="*/ 3995531 w 4345388"/>
                  <a:gd name="connsiteY153" fmla="*/ 1327868 h 1745656"/>
                  <a:gd name="connsiteX154" fmla="*/ 4023361 w 4345388"/>
                  <a:gd name="connsiteY154" fmla="*/ 1363649 h 1745656"/>
                  <a:gd name="connsiteX155" fmla="*/ 4031312 w 4345388"/>
                  <a:gd name="connsiteY155" fmla="*/ 1375576 h 1745656"/>
                  <a:gd name="connsiteX156" fmla="*/ 4043239 w 4345388"/>
                  <a:gd name="connsiteY156" fmla="*/ 1399430 h 1745656"/>
                  <a:gd name="connsiteX157" fmla="*/ 4055166 w 4345388"/>
                  <a:gd name="connsiteY157" fmla="*/ 1403406 h 1745656"/>
                  <a:gd name="connsiteX158" fmla="*/ 4082995 w 4345388"/>
                  <a:gd name="connsiteY158" fmla="*/ 1411357 h 1745656"/>
                  <a:gd name="connsiteX159" fmla="*/ 4114801 w 4345388"/>
                  <a:gd name="connsiteY159" fmla="*/ 1415333 h 1745656"/>
                  <a:gd name="connsiteX160" fmla="*/ 4130703 w 4345388"/>
                  <a:gd name="connsiteY160" fmla="*/ 1419308 h 1745656"/>
                  <a:gd name="connsiteX161" fmla="*/ 4154557 w 4345388"/>
                  <a:gd name="connsiteY161" fmla="*/ 1411357 h 1745656"/>
                  <a:gd name="connsiteX162" fmla="*/ 4166484 w 4345388"/>
                  <a:gd name="connsiteY162" fmla="*/ 1399430 h 1745656"/>
                  <a:gd name="connsiteX163" fmla="*/ 4198289 w 4345388"/>
                  <a:gd name="connsiteY163" fmla="*/ 1347747 h 1745656"/>
                  <a:gd name="connsiteX164" fmla="*/ 4234070 w 4345388"/>
                  <a:gd name="connsiteY164" fmla="*/ 1351722 h 1745656"/>
                  <a:gd name="connsiteX165" fmla="*/ 4257924 w 4345388"/>
                  <a:gd name="connsiteY165" fmla="*/ 1371600 h 1745656"/>
                  <a:gd name="connsiteX166" fmla="*/ 4273827 w 4345388"/>
                  <a:gd name="connsiteY166" fmla="*/ 1383527 h 1745656"/>
                  <a:gd name="connsiteX167" fmla="*/ 4313583 w 4345388"/>
                  <a:gd name="connsiteY167" fmla="*/ 1419308 h 1745656"/>
                  <a:gd name="connsiteX168" fmla="*/ 4325510 w 4345388"/>
                  <a:gd name="connsiteY168" fmla="*/ 1439187 h 1745656"/>
                  <a:gd name="connsiteX169" fmla="*/ 4337437 w 4345388"/>
                  <a:gd name="connsiteY169" fmla="*/ 1467016 h 1745656"/>
                  <a:gd name="connsiteX170" fmla="*/ 4345388 w 4345388"/>
                  <a:gd name="connsiteY170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900362 w 4345388"/>
                  <a:gd name="connsiteY12" fmla="*/ 775253 h 1745656"/>
                  <a:gd name="connsiteX13" fmla="*/ 1904338 w 4345388"/>
                  <a:gd name="connsiteY13" fmla="*/ 739472 h 1745656"/>
                  <a:gd name="connsiteX14" fmla="*/ 1916265 w 4345388"/>
                  <a:gd name="connsiteY14" fmla="*/ 608275 h 1745656"/>
                  <a:gd name="connsiteX15" fmla="*/ 1924216 w 4345388"/>
                  <a:gd name="connsiteY15" fmla="*/ 548640 h 1745656"/>
                  <a:gd name="connsiteX16" fmla="*/ 1940119 w 4345388"/>
                  <a:gd name="connsiteY16" fmla="*/ 492981 h 1745656"/>
                  <a:gd name="connsiteX17" fmla="*/ 1956021 w 4345388"/>
                  <a:gd name="connsiteY17" fmla="*/ 441298 h 1745656"/>
                  <a:gd name="connsiteX18" fmla="*/ 1959997 w 4345388"/>
                  <a:gd name="connsiteY18" fmla="*/ 417444 h 1745656"/>
                  <a:gd name="connsiteX19" fmla="*/ 1963973 w 4345388"/>
                  <a:gd name="connsiteY19" fmla="*/ 405517 h 1745656"/>
                  <a:gd name="connsiteX20" fmla="*/ 1967948 w 4345388"/>
                  <a:gd name="connsiteY20" fmla="*/ 357809 h 1745656"/>
                  <a:gd name="connsiteX21" fmla="*/ 1979875 w 4345388"/>
                  <a:gd name="connsiteY21" fmla="*/ 294199 h 1745656"/>
                  <a:gd name="connsiteX22" fmla="*/ 1987827 w 4345388"/>
                  <a:gd name="connsiteY22" fmla="*/ 214686 h 1745656"/>
                  <a:gd name="connsiteX23" fmla="*/ 1995778 w 4345388"/>
                  <a:gd name="connsiteY23" fmla="*/ 182880 h 1745656"/>
                  <a:gd name="connsiteX24" fmla="*/ 1999754 w 4345388"/>
                  <a:gd name="connsiteY24" fmla="*/ 163002 h 1745656"/>
                  <a:gd name="connsiteX25" fmla="*/ 2003729 w 4345388"/>
                  <a:gd name="connsiteY25" fmla="*/ 123246 h 1745656"/>
                  <a:gd name="connsiteX26" fmla="*/ 2015656 w 4345388"/>
                  <a:gd name="connsiteY26" fmla="*/ 79514 h 1745656"/>
                  <a:gd name="connsiteX27" fmla="*/ 2023607 w 4345388"/>
                  <a:gd name="connsiteY27" fmla="*/ 59635 h 1745656"/>
                  <a:gd name="connsiteX28" fmla="*/ 2055413 w 4345388"/>
                  <a:gd name="connsiteY28" fmla="*/ 3976 h 1745656"/>
                  <a:gd name="connsiteX29" fmla="*/ 2075291 w 4345388"/>
                  <a:gd name="connsiteY29" fmla="*/ 0 h 1745656"/>
                  <a:gd name="connsiteX30" fmla="*/ 2083242 w 4345388"/>
                  <a:gd name="connsiteY30" fmla="*/ 15903 h 1745656"/>
                  <a:gd name="connsiteX31" fmla="*/ 2087218 w 4345388"/>
                  <a:gd name="connsiteY31" fmla="*/ 31806 h 1745656"/>
                  <a:gd name="connsiteX32" fmla="*/ 2099145 w 4345388"/>
                  <a:gd name="connsiteY32" fmla="*/ 79514 h 1745656"/>
                  <a:gd name="connsiteX33" fmla="*/ 2103121 w 4345388"/>
                  <a:gd name="connsiteY33" fmla="*/ 123246 h 1745656"/>
                  <a:gd name="connsiteX34" fmla="*/ 2115047 w 4345388"/>
                  <a:gd name="connsiteY34" fmla="*/ 186856 h 1745656"/>
                  <a:gd name="connsiteX35" fmla="*/ 2119023 w 4345388"/>
                  <a:gd name="connsiteY35" fmla="*/ 198783 h 1745656"/>
                  <a:gd name="connsiteX36" fmla="*/ 2134926 w 4345388"/>
                  <a:gd name="connsiteY36" fmla="*/ 250467 h 1745656"/>
                  <a:gd name="connsiteX37" fmla="*/ 2138901 w 4345388"/>
                  <a:gd name="connsiteY37" fmla="*/ 262394 h 1745656"/>
                  <a:gd name="connsiteX38" fmla="*/ 2142877 w 4345388"/>
                  <a:gd name="connsiteY38" fmla="*/ 286247 h 1745656"/>
                  <a:gd name="connsiteX39" fmla="*/ 2146853 w 4345388"/>
                  <a:gd name="connsiteY39" fmla="*/ 318053 h 1745656"/>
                  <a:gd name="connsiteX40" fmla="*/ 2158780 w 4345388"/>
                  <a:gd name="connsiteY40" fmla="*/ 353834 h 1745656"/>
                  <a:gd name="connsiteX41" fmla="*/ 2170707 w 4345388"/>
                  <a:gd name="connsiteY41" fmla="*/ 377687 h 1745656"/>
                  <a:gd name="connsiteX42" fmla="*/ 2182634 w 4345388"/>
                  <a:gd name="connsiteY42" fmla="*/ 381663 h 1745656"/>
                  <a:gd name="connsiteX43" fmla="*/ 2274074 w 4345388"/>
                  <a:gd name="connsiteY43" fmla="*/ 377687 h 1745656"/>
                  <a:gd name="connsiteX44" fmla="*/ 2289976 w 4345388"/>
                  <a:gd name="connsiteY44" fmla="*/ 365760 h 1745656"/>
                  <a:gd name="connsiteX45" fmla="*/ 2313830 w 4345388"/>
                  <a:gd name="connsiteY45" fmla="*/ 345882 h 1745656"/>
                  <a:gd name="connsiteX46" fmla="*/ 2337684 w 4345388"/>
                  <a:gd name="connsiteY46" fmla="*/ 314077 h 1745656"/>
                  <a:gd name="connsiteX47" fmla="*/ 2345635 w 4345388"/>
                  <a:gd name="connsiteY47" fmla="*/ 290223 h 1745656"/>
                  <a:gd name="connsiteX48" fmla="*/ 2361538 w 4345388"/>
                  <a:gd name="connsiteY48" fmla="*/ 258418 h 1745656"/>
                  <a:gd name="connsiteX49" fmla="*/ 2365514 w 4345388"/>
                  <a:gd name="connsiteY49" fmla="*/ 242515 h 1745656"/>
                  <a:gd name="connsiteX50" fmla="*/ 2373465 w 4345388"/>
                  <a:gd name="connsiteY50" fmla="*/ 222637 h 1745656"/>
                  <a:gd name="connsiteX51" fmla="*/ 2377441 w 4345388"/>
                  <a:gd name="connsiteY51" fmla="*/ 210710 h 1745656"/>
                  <a:gd name="connsiteX52" fmla="*/ 2381416 w 4345388"/>
                  <a:gd name="connsiteY52" fmla="*/ 421420 h 1745656"/>
                  <a:gd name="connsiteX53" fmla="*/ 2385392 w 4345388"/>
                  <a:gd name="connsiteY53" fmla="*/ 441298 h 1745656"/>
                  <a:gd name="connsiteX54" fmla="*/ 2393343 w 4345388"/>
                  <a:gd name="connsiteY54" fmla="*/ 453225 h 1745656"/>
                  <a:gd name="connsiteX55" fmla="*/ 2413221 w 4345388"/>
                  <a:gd name="connsiteY55" fmla="*/ 489006 h 1745656"/>
                  <a:gd name="connsiteX56" fmla="*/ 2449002 w 4345388"/>
                  <a:gd name="connsiteY56" fmla="*/ 477079 h 1745656"/>
                  <a:gd name="connsiteX57" fmla="*/ 2468881 w 4345388"/>
                  <a:gd name="connsiteY57" fmla="*/ 457200 h 1745656"/>
                  <a:gd name="connsiteX58" fmla="*/ 2500686 w 4345388"/>
                  <a:gd name="connsiteY58" fmla="*/ 417444 h 1745656"/>
                  <a:gd name="connsiteX59" fmla="*/ 2512613 w 4345388"/>
                  <a:gd name="connsiteY59" fmla="*/ 405517 h 1745656"/>
                  <a:gd name="connsiteX60" fmla="*/ 2524540 w 4345388"/>
                  <a:gd name="connsiteY60" fmla="*/ 413468 h 1745656"/>
                  <a:gd name="connsiteX61" fmla="*/ 2532491 w 4345388"/>
                  <a:gd name="connsiteY61" fmla="*/ 437322 h 1745656"/>
                  <a:gd name="connsiteX62" fmla="*/ 2540442 w 4345388"/>
                  <a:gd name="connsiteY62" fmla="*/ 457200 h 1745656"/>
                  <a:gd name="connsiteX63" fmla="*/ 2544418 w 4345388"/>
                  <a:gd name="connsiteY63" fmla="*/ 477079 h 1745656"/>
                  <a:gd name="connsiteX64" fmla="*/ 2552369 w 4345388"/>
                  <a:gd name="connsiteY64" fmla="*/ 492981 h 1745656"/>
                  <a:gd name="connsiteX65" fmla="*/ 2560321 w 4345388"/>
                  <a:gd name="connsiteY65" fmla="*/ 512860 h 1745656"/>
                  <a:gd name="connsiteX66" fmla="*/ 2564296 w 4345388"/>
                  <a:gd name="connsiteY66" fmla="*/ 528762 h 1745656"/>
                  <a:gd name="connsiteX67" fmla="*/ 2576223 w 4345388"/>
                  <a:gd name="connsiteY67" fmla="*/ 544665 h 1745656"/>
                  <a:gd name="connsiteX68" fmla="*/ 2592126 w 4345388"/>
                  <a:gd name="connsiteY68" fmla="*/ 568519 h 1745656"/>
                  <a:gd name="connsiteX69" fmla="*/ 2604053 w 4345388"/>
                  <a:gd name="connsiteY69" fmla="*/ 588397 h 1745656"/>
                  <a:gd name="connsiteX70" fmla="*/ 2623931 w 4345388"/>
                  <a:gd name="connsiteY70" fmla="*/ 580446 h 1745656"/>
                  <a:gd name="connsiteX71" fmla="*/ 2643809 w 4345388"/>
                  <a:gd name="connsiteY71" fmla="*/ 552616 h 1745656"/>
                  <a:gd name="connsiteX72" fmla="*/ 2663687 w 4345388"/>
                  <a:gd name="connsiteY72" fmla="*/ 516835 h 1745656"/>
                  <a:gd name="connsiteX73" fmla="*/ 2679590 w 4345388"/>
                  <a:gd name="connsiteY73" fmla="*/ 481054 h 1745656"/>
                  <a:gd name="connsiteX74" fmla="*/ 2683566 w 4345388"/>
                  <a:gd name="connsiteY74" fmla="*/ 469127 h 1745656"/>
                  <a:gd name="connsiteX75" fmla="*/ 2691517 w 4345388"/>
                  <a:gd name="connsiteY75" fmla="*/ 457200 h 1745656"/>
                  <a:gd name="connsiteX76" fmla="*/ 2703444 w 4345388"/>
                  <a:gd name="connsiteY76" fmla="*/ 425395 h 1745656"/>
                  <a:gd name="connsiteX77" fmla="*/ 2711395 w 4345388"/>
                  <a:gd name="connsiteY77" fmla="*/ 409493 h 1745656"/>
                  <a:gd name="connsiteX78" fmla="*/ 2735249 w 4345388"/>
                  <a:gd name="connsiteY78" fmla="*/ 461176 h 1745656"/>
                  <a:gd name="connsiteX79" fmla="*/ 2755127 w 4345388"/>
                  <a:gd name="connsiteY79" fmla="*/ 504908 h 1745656"/>
                  <a:gd name="connsiteX80" fmla="*/ 2771030 w 4345388"/>
                  <a:gd name="connsiteY80" fmla="*/ 556592 h 1745656"/>
                  <a:gd name="connsiteX81" fmla="*/ 2775006 w 4345388"/>
                  <a:gd name="connsiteY81" fmla="*/ 572494 h 1745656"/>
                  <a:gd name="connsiteX82" fmla="*/ 2782957 w 4345388"/>
                  <a:gd name="connsiteY82" fmla="*/ 588397 h 1745656"/>
                  <a:gd name="connsiteX83" fmla="*/ 2802835 w 4345388"/>
                  <a:gd name="connsiteY83" fmla="*/ 624178 h 1745656"/>
                  <a:gd name="connsiteX84" fmla="*/ 2818738 w 4345388"/>
                  <a:gd name="connsiteY84" fmla="*/ 640080 h 1745656"/>
                  <a:gd name="connsiteX85" fmla="*/ 2830665 w 4345388"/>
                  <a:gd name="connsiteY85" fmla="*/ 663934 h 1745656"/>
                  <a:gd name="connsiteX86" fmla="*/ 2834641 w 4345388"/>
                  <a:gd name="connsiteY86" fmla="*/ 679837 h 1745656"/>
                  <a:gd name="connsiteX87" fmla="*/ 2846567 w 4345388"/>
                  <a:gd name="connsiteY87" fmla="*/ 695740 h 1745656"/>
                  <a:gd name="connsiteX88" fmla="*/ 2862470 w 4345388"/>
                  <a:gd name="connsiteY88" fmla="*/ 743447 h 1745656"/>
                  <a:gd name="connsiteX89" fmla="*/ 2866446 w 4345388"/>
                  <a:gd name="connsiteY89" fmla="*/ 759350 h 1745656"/>
                  <a:gd name="connsiteX90" fmla="*/ 2882348 w 4345388"/>
                  <a:gd name="connsiteY90" fmla="*/ 795131 h 1745656"/>
                  <a:gd name="connsiteX91" fmla="*/ 2886324 w 4345388"/>
                  <a:gd name="connsiteY91" fmla="*/ 811034 h 1745656"/>
                  <a:gd name="connsiteX92" fmla="*/ 2898251 w 4345388"/>
                  <a:gd name="connsiteY92" fmla="*/ 834887 h 1745656"/>
                  <a:gd name="connsiteX93" fmla="*/ 2910178 w 4345388"/>
                  <a:gd name="connsiteY93" fmla="*/ 826936 h 1745656"/>
                  <a:gd name="connsiteX94" fmla="*/ 2949934 w 4345388"/>
                  <a:gd name="connsiteY94" fmla="*/ 751399 h 1745656"/>
                  <a:gd name="connsiteX95" fmla="*/ 2957886 w 4345388"/>
                  <a:gd name="connsiteY95" fmla="*/ 703691 h 1745656"/>
                  <a:gd name="connsiteX96" fmla="*/ 2977764 w 4345388"/>
                  <a:gd name="connsiteY96" fmla="*/ 663934 h 1745656"/>
                  <a:gd name="connsiteX97" fmla="*/ 2981740 w 4345388"/>
                  <a:gd name="connsiteY97" fmla="*/ 620202 h 1745656"/>
                  <a:gd name="connsiteX98" fmla="*/ 3005594 w 4345388"/>
                  <a:gd name="connsiteY98" fmla="*/ 576470 h 1745656"/>
                  <a:gd name="connsiteX99" fmla="*/ 3025472 w 4345388"/>
                  <a:gd name="connsiteY99" fmla="*/ 500933 h 1745656"/>
                  <a:gd name="connsiteX100" fmla="*/ 3041374 w 4345388"/>
                  <a:gd name="connsiteY100" fmla="*/ 421420 h 1745656"/>
                  <a:gd name="connsiteX101" fmla="*/ 3049326 w 4345388"/>
                  <a:gd name="connsiteY101" fmla="*/ 405517 h 1745656"/>
                  <a:gd name="connsiteX102" fmla="*/ 3061253 w 4345388"/>
                  <a:gd name="connsiteY102" fmla="*/ 365760 h 1745656"/>
                  <a:gd name="connsiteX103" fmla="*/ 3085107 w 4345388"/>
                  <a:gd name="connsiteY103" fmla="*/ 310101 h 1745656"/>
                  <a:gd name="connsiteX104" fmla="*/ 3101009 w 4345388"/>
                  <a:gd name="connsiteY104" fmla="*/ 349858 h 1745656"/>
                  <a:gd name="connsiteX105" fmla="*/ 3104985 w 4345388"/>
                  <a:gd name="connsiteY105" fmla="*/ 373712 h 1745656"/>
                  <a:gd name="connsiteX106" fmla="*/ 3116912 w 4345388"/>
                  <a:gd name="connsiteY106" fmla="*/ 429371 h 1745656"/>
                  <a:gd name="connsiteX107" fmla="*/ 3136790 w 4345388"/>
                  <a:gd name="connsiteY107" fmla="*/ 489006 h 1745656"/>
                  <a:gd name="connsiteX108" fmla="*/ 3180522 w 4345388"/>
                  <a:gd name="connsiteY108" fmla="*/ 652007 h 1745656"/>
                  <a:gd name="connsiteX109" fmla="*/ 3196425 w 4345388"/>
                  <a:gd name="connsiteY109" fmla="*/ 703691 h 1745656"/>
                  <a:gd name="connsiteX110" fmla="*/ 3220279 w 4345388"/>
                  <a:gd name="connsiteY110" fmla="*/ 807058 h 1745656"/>
                  <a:gd name="connsiteX111" fmla="*/ 3248108 w 4345388"/>
                  <a:gd name="connsiteY111" fmla="*/ 898498 h 1745656"/>
                  <a:gd name="connsiteX112" fmla="*/ 3252084 w 4345388"/>
                  <a:gd name="connsiteY112" fmla="*/ 926327 h 1745656"/>
                  <a:gd name="connsiteX113" fmla="*/ 3267987 w 4345388"/>
                  <a:gd name="connsiteY113" fmla="*/ 966084 h 1745656"/>
                  <a:gd name="connsiteX114" fmla="*/ 3271962 w 4345388"/>
                  <a:gd name="connsiteY114" fmla="*/ 978011 h 1745656"/>
                  <a:gd name="connsiteX115" fmla="*/ 3283889 w 4345388"/>
                  <a:gd name="connsiteY115" fmla="*/ 981987 h 1745656"/>
                  <a:gd name="connsiteX116" fmla="*/ 3291841 w 4345388"/>
                  <a:gd name="connsiteY116" fmla="*/ 974035 h 1745656"/>
                  <a:gd name="connsiteX117" fmla="*/ 3307743 w 4345388"/>
                  <a:gd name="connsiteY117" fmla="*/ 942230 h 1745656"/>
                  <a:gd name="connsiteX118" fmla="*/ 3315694 w 4345388"/>
                  <a:gd name="connsiteY118" fmla="*/ 918376 h 1745656"/>
                  <a:gd name="connsiteX119" fmla="*/ 3335573 w 4345388"/>
                  <a:gd name="connsiteY119" fmla="*/ 950181 h 1745656"/>
                  <a:gd name="connsiteX120" fmla="*/ 3367378 w 4345388"/>
                  <a:gd name="connsiteY120" fmla="*/ 1021743 h 1745656"/>
                  <a:gd name="connsiteX121" fmla="*/ 3399183 w 4345388"/>
                  <a:gd name="connsiteY121" fmla="*/ 1077402 h 1745656"/>
                  <a:gd name="connsiteX122" fmla="*/ 3415086 w 4345388"/>
                  <a:gd name="connsiteY122" fmla="*/ 1073427 h 1745656"/>
                  <a:gd name="connsiteX123" fmla="*/ 3430988 w 4345388"/>
                  <a:gd name="connsiteY123" fmla="*/ 1045597 h 1745656"/>
                  <a:gd name="connsiteX124" fmla="*/ 3454842 w 4345388"/>
                  <a:gd name="connsiteY124" fmla="*/ 993914 h 1745656"/>
                  <a:gd name="connsiteX125" fmla="*/ 3478696 w 4345388"/>
                  <a:gd name="connsiteY125" fmla="*/ 942230 h 1745656"/>
                  <a:gd name="connsiteX126" fmla="*/ 3490623 w 4345388"/>
                  <a:gd name="connsiteY126" fmla="*/ 938254 h 1745656"/>
                  <a:gd name="connsiteX127" fmla="*/ 3522428 w 4345388"/>
                  <a:gd name="connsiteY127" fmla="*/ 981987 h 1745656"/>
                  <a:gd name="connsiteX128" fmla="*/ 3538331 w 4345388"/>
                  <a:gd name="connsiteY128" fmla="*/ 1001865 h 1745656"/>
                  <a:gd name="connsiteX129" fmla="*/ 3582063 w 4345388"/>
                  <a:gd name="connsiteY129" fmla="*/ 1085354 h 1745656"/>
                  <a:gd name="connsiteX130" fmla="*/ 3609893 w 4345388"/>
                  <a:gd name="connsiteY130" fmla="*/ 1137037 h 1745656"/>
                  <a:gd name="connsiteX131" fmla="*/ 3629771 w 4345388"/>
                  <a:gd name="connsiteY131" fmla="*/ 1184745 h 1745656"/>
                  <a:gd name="connsiteX132" fmla="*/ 3641698 w 4345388"/>
                  <a:gd name="connsiteY132" fmla="*/ 1200647 h 1745656"/>
                  <a:gd name="connsiteX133" fmla="*/ 3653625 w 4345388"/>
                  <a:gd name="connsiteY133" fmla="*/ 1228477 h 1745656"/>
                  <a:gd name="connsiteX134" fmla="*/ 3665552 w 4345388"/>
                  <a:gd name="connsiteY134" fmla="*/ 1216550 h 1745656"/>
                  <a:gd name="connsiteX135" fmla="*/ 3721211 w 4345388"/>
                  <a:gd name="connsiteY135" fmla="*/ 1045597 h 1745656"/>
                  <a:gd name="connsiteX136" fmla="*/ 3768919 w 4345388"/>
                  <a:gd name="connsiteY136" fmla="*/ 882595 h 1745656"/>
                  <a:gd name="connsiteX137" fmla="*/ 3776870 w 4345388"/>
                  <a:gd name="connsiteY137" fmla="*/ 830912 h 1745656"/>
                  <a:gd name="connsiteX138" fmla="*/ 3792773 w 4345388"/>
                  <a:gd name="connsiteY138" fmla="*/ 795131 h 1745656"/>
                  <a:gd name="connsiteX139" fmla="*/ 3800724 w 4345388"/>
                  <a:gd name="connsiteY139" fmla="*/ 771277 h 1745656"/>
                  <a:gd name="connsiteX140" fmla="*/ 3808675 w 4345388"/>
                  <a:gd name="connsiteY140" fmla="*/ 735496 h 1745656"/>
                  <a:gd name="connsiteX141" fmla="*/ 3824578 w 4345388"/>
                  <a:gd name="connsiteY141" fmla="*/ 711642 h 1745656"/>
                  <a:gd name="connsiteX142" fmla="*/ 3828554 w 4345388"/>
                  <a:gd name="connsiteY142" fmla="*/ 723569 h 1745656"/>
                  <a:gd name="connsiteX143" fmla="*/ 3836505 w 4345388"/>
                  <a:gd name="connsiteY143" fmla="*/ 735496 h 1745656"/>
                  <a:gd name="connsiteX144" fmla="*/ 3840481 w 4345388"/>
                  <a:gd name="connsiteY144" fmla="*/ 763326 h 1745656"/>
                  <a:gd name="connsiteX145" fmla="*/ 3884213 w 4345388"/>
                  <a:gd name="connsiteY145" fmla="*/ 926327 h 1745656"/>
                  <a:gd name="connsiteX146" fmla="*/ 3896140 w 4345388"/>
                  <a:gd name="connsiteY146" fmla="*/ 958133 h 1745656"/>
                  <a:gd name="connsiteX147" fmla="*/ 3904091 w 4345388"/>
                  <a:gd name="connsiteY147" fmla="*/ 997889 h 1745656"/>
                  <a:gd name="connsiteX148" fmla="*/ 3916018 w 4345388"/>
                  <a:gd name="connsiteY148" fmla="*/ 1049573 h 1745656"/>
                  <a:gd name="connsiteX149" fmla="*/ 3947823 w 4345388"/>
                  <a:gd name="connsiteY149" fmla="*/ 1152940 h 1745656"/>
                  <a:gd name="connsiteX150" fmla="*/ 3959750 w 4345388"/>
                  <a:gd name="connsiteY150" fmla="*/ 1172818 h 1745656"/>
                  <a:gd name="connsiteX151" fmla="*/ 3971677 w 4345388"/>
                  <a:gd name="connsiteY151" fmla="*/ 1220526 h 1745656"/>
                  <a:gd name="connsiteX152" fmla="*/ 3995531 w 4345388"/>
                  <a:gd name="connsiteY152" fmla="*/ 1327868 h 1745656"/>
                  <a:gd name="connsiteX153" fmla="*/ 4023361 w 4345388"/>
                  <a:gd name="connsiteY153" fmla="*/ 1363649 h 1745656"/>
                  <a:gd name="connsiteX154" fmla="*/ 4031312 w 4345388"/>
                  <a:gd name="connsiteY154" fmla="*/ 1375576 h 1745656"/>
                  <a:gd name="connsiteX155" fmla="*/ 4043239 w 4345388"/>
                  <a:gd name="connsiteY155" fmla="*/ 1399430 h 1745656"/>
                  <a:gd name="connsiteX156" fmla="*/ 4055166 w 4345388"/>
                  <a:gd name="connsiteY156" fmla="*/ 1403406 h 1745656"/>
                  <a:gd name="connsiteX157" fmla="*/ 4082995 w 4345388"/>
                  <a:gd name="connsiteY157" fmla="*/ 1411357 h 1745656"/>
                  <a:gd name="connsiteX158" fmla="*/ 4114801 w 4345388"/>
                  <a:gd name="connsiteY158" fmla="*/ 1415333 h 1745656"/>
                  <a:gd name="connsiteX159" fmla="*/ 4130703 w 4345388"/>
                  <a:gd name="connsiteY159" fmla="*/ 1419308 h 1745656"/>
                  <a:gd name="connsiteX160" fmla="*/ 4154557 w 4345388"/>
                  <a:gd name="connsiteY160" fmla="*/ 1411357 h 1745656"/>
                  <a:gd name="connsiteX161" fmla="*/ 4166484 w 4345388"/>
                  <a:gd name="connsiteY161" fmla="*/ 1399430 h 1745656"/>
                  <a:gd name="connsiteX162" fmla="*/ 4198289 w 4345388"/>
                  <a:gd name="connsiteY162" fmla="*/ 1347747 h 1745656"/>
                  <a:gd name="connsiteX163" fmla="*/ 4234070 w 4345388"/>
                  <a:gd name="connsiteY163" fmla="*/ 1351722 h 1745656"/>
                  <a:gd name="connsiteX164" fmla="*/ 4257924 w 4345388"/>
                  <a:gd name="connsiteY164" fmla="*/ 1371600 h 1745656"/>
                  <a:gd name="connsiteX165" fmla="*/ 4273827 w 4345388"/>
                  <a:gd name="connsiteY165" fmla="*/ 1383527 h 1745656"/>
                  <a:gd name="connsiteX166" fmla="*/ 4313583 w 4345388"/>
                  <a:gd name="connsiteY166" fmla="*/ 1419308 h 1745656"/>
                  <a:gd name="connsiteX167" fmla="*/ 4325510 w 4345388"/>
                  <a:gd name="connsiteY167" fmla="*/ 1439187 h 1745656"/>
                  <a:gd name="connsiteX168" fmla="*/ 4337437 w 4345388"/>
                  <a:gd name="connsiteY168" fmla="*/ 1467016 h 1745656"/>
                  <a:gd name="connsiteX169" fmla="*/ 4345388 w 4345388"/>
                  <a:gd name="connsiteY169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904338 w 4345388"/>
                  <a:gd name="connsiteY12" fmla="*/ 739472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61760 w 4345388"/>
                  <a:gd name="connsiteY11" fmla="*/ 811675 h 1745656"/>
                  <a:gd name="connsiteX12" fmla="*/ 1887132 w 4345388"/>
                  <a:gd name="connsiteY12" fmla="*/ 692769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16265 w 4345388"/>
                  <a:gd name="connsiteY13" fmla="*/ 608275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06433 w 4345388"/>
                  <a:gd name="connsiteY13" fmla="*/ 598443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06433 w 4345388"/>
                  <a:gd name="connsiteY13" fmla="*/ 598443 h 1745656"/>
                  <a:gd name="connsiteX14" fmla="*/ 1924216 w 4345388"/>
                  <a:gd name="connsiteY14" fmla="*/ 548640 h 1745656"/>
                  <a:gd name="connsiteX15" fmla="*/ 1940119 w 4345388"/>
                  <a:gd name="connsiteY15" fmla="*/ 492981 h 1745656"/>
                  <a:gd name="connsiteX16" fmla="*/ 1956021 w 4345388"/>
                  <a:gd name="connsiteY16" fmla="*/ 441298 h 1745656"/>
                  <a:gd name="connsiteX17" fmla="*/ 1959997 w 4345388"/>
                  <a:gd name="connsiteY17" fmla="*/ 417444 h 1745656"/>
                  <a:gd name="connsiteX18" fmla="*/ 1963973 w 4345388"/>
                  <a:gd name="connsiteY18" fmla="*/ 405517 h 1745656"/>
                  <a:gd name="connsiteX19" fmla="*/ 1967948 w 4345388"/>
                  <a:gd name="connsiteY19" fmla="*/ 357809 h 1745656"/>
                  <a:gd name="connsiteX20" fmla="*/ 1979875 w 4345388"/>
                  <a:gd name="connsiteY20" fmla="*/ 294199 h 1745656"/>
                  <a:gd name="connsiteX21" fmla="*/ 1987827 w 4345388"/>
                  <a:gd name="connsiteY21" fmla="*/ 214686 h 1745656"/>
                  <a:gd name="connsiteX22" fmla="*/ 1995778 w 4345388"/>
                  <a:gd name="connsiteY22" fmla="*/ 182880 h 1745656"/>
                  <a:gd name="connsiteX23" fmla="*/ 1999754 w 4345388"/>
                  <a:gd name="connsiteY23" fmla="*/ 163002 h 1745656"/>
                  <a:gd name="connsiteX24" fmla="*/ 2003729 w 4345388"/>
                  <a:gd name="connsiteY24" fmla="*/ 123246 h 1745656"/>
                  <a:gd name="connsiteX25" fmla="*/ 2015656 w 4345388"/>
                  <a:gd name="connsiteY25" fmla="*/ 79514 h 1745656"/>
                  <a:gd name="connsiteX26" fmla="*/ 2023607 w 4345388"/>
                  <a:gd name="connsiteY26" fmla="*/ 59635 h 1745656"/>
                  <a:gd name="connsiteX27" fmla="*/ 2055413 w 4345388"/>
                  <a:gd name="connsiteY27" fmla="*/ 3976 h 1745656"/>
                  <a:gd name="connsiteX28" fmla="*/ 2075291 w 4345388"/>
                  <a:gd name="connsiteY28" fmla="*/ 0 h 1745656"/>
                  <a:gd name="connsiteX29" fmla="*/ 2083242 w 4345388"/>
                  <a:gd name="connsiteY29" fmla="*/ 15903 h 1745656"/>
                  <a:gd name="connsiteX30" fmla="*/ 2087218 w 4345388"/>
                  <a:gd name="connsiteY30" fmla="*/ 31806 h 1745656"/>
                  <a:gd name="connsiteX31" fmla="*/ 2099145 w 4345388"/>
                  <a:gd name="connsiteY31" fmla="*/ 79514 h 1745656"/>
                  <a:gd name="connsiteX32" fmla="*/ 2103121 w 4345388"/>
                  <a:gd name="connsiteY32" fmla="*/ 123246 h 1745656"/>
                  <a:gd name="connsiteX33" fmla="*/ 2115047 w 4345388"/>
                  <a:gd name="connsiteY33" fmla="*/ 186856 h 1745656"/>
                  <a:gd name="connsiteX34" fmla="*/ 2119023 w 4345388"/>
                  <a:gd name="connsiteY34" fmla="*/ 198783 h 1745656"/>
                  <a:gd name="connsiteX35" fmla="*/ 2134926 w 4345388"/>
                  <a:gd name="connsiteY35" fmla="*/ 250467 h 1745656"/>
                  <a:gd name="connsiteX36" fmla="*/ 2138901 w 4345388"/>
                  <a:gd name="connsiteY36" fmla="*/ 262394 h 1745656"/>
                  <a:gd name="connsiteX37" fmla="*/ 2142877 w 4345388"/>
                  <a:gd name="connsiteY37" fmla="*/ 286247 h 1745656"/>
                  <a:gd name="connsiteX38" fmla="*/ 2146853 w 4345388"/>
                  <a:gd name="connsiteY38" fmla="*/ 318053 h 1745656"/>
                  <a:gd name="connsiteX39" fmla="*/ 2158780 w 4345388"/>
                  <a:gd name="connsiteY39" fmla="*/ 353834 h 1745656"/>
                  <a:gd name="connsiteX40" fmla="*/ 2170707 w 4345388"/>
                  <a:gd name="connsiteY40" fmla="*/ 377687 h 1745656"/>
                  <a:gd name="connsiteX41" fmla="*/ 2182634 w 4345388"/>
                  <a:gd name="connsiteY41" fmla="*/ 381663 h 1745656"/>
                  <a:gd name="connsiteX42" fmla="*/ 2274074 w 4345388"/>
                  <a:gd name="connsiteY42" fmla="*/ 377687 h 1745656"/>
                  <a:gd name="connsiteX43" fmla="*/ 2289976 w 4345388"/>
                  <a:gd name="connsiteY43" fmla="*/ 365760 h 1745656"/>
                  <a:gd name="connsiteX44" fmla="*/ 2313830 w 4345388"/>
                  <a:gd name="connsiteY44" fmla="*/ 345882 h 1745656"/>
                  <a:gd name="connsiteX45" fmla="*/ 2337684 w 4345388"/>
                  <a:gd name="connsiteY45" fmla="*/ 314077 h 1745656"/>
                  <a:gd name="connsiteX46" fmla="*/ 2345635 w 4345388"/>
                  <a:gd name="connsiteY46" fmla="*/ 290223 h 1745656"/>
                  <a:gd name="connsiteX47" fmla="*/ 2361538 w 4345388"/>
                  <a:gd name="connsiteY47" fmla="*/ 258418 h 1745656"/>
                  <a:gd name="connsiteX48" fmla="*/ 2365514 w 4345388"/>
                  <a:gd name="connsiteY48" fmla="*/ 242515 h 1745656"/>
                  <a:gd name="connsiteX49" fmla="*/ 2373465 w 4345388"/>
                  <a:gd name="connsiteY49" fmla="*/ 222637 h 1745656"/>
                  <a:gd name="connsiteX50" fmla="*/ 2377441 w 4345388"/>
                  <a:gd name="connsiteY50" fmla="*/ 210710 h 1745656"/>
                  <a:gd name="connsiteX51" fmla="*/ 2381416 w 4345388"/>
                  <a:gd name="connsiteY51" fmla="*/ 421420 h 1745656"/>
                  <a:gd name="connsiteX52" fmla="*/ 2385392 w 4345388"/>
                  <a:gd name="connsiteY52" fmla="*/ 441298 h 1745656"/>
                  <a:gd name="connsiteX53" fmla="*/ 2393343 w 4345388"/>
                  <a:gd name="connsiteY53" fmla="*/ 453225 h 1745656"/>
                  <a:gd name="connsiteX54" fmla="*/ 2413221 w 4345388"/>
                  <a:gd name="connsiteY54" fmla="*/ 489006 h 1745656"/>
                  <a:gd name="connsiteX55" fmla="*/ 2449002 w 4345388"/>
                  <a:gd name="connsiteY55" fmla="*/ 477079 h 1745656"/>
                  <a:gd name="connsiteX56" fmla="*/ 2468881 w 4345388"/>
                  <a:gd name="connsiteY56" fmla="*/ 457200 h 1745656"/>
                  <a:gd name="connsiteX57" fmla="*/ 2500686 w 4345388"/>
                  <a:gd name="connsiteY57" fmla="*/ 417444 h 1745656"/>
                  <a:gd name="connsiteX58" fmla="*/ 2512613 w 4345388"/>
                  <a:gd name="connsiteY58" fmla="*/ 405517 h 1745656"/>
                  <a:gd name="connsiteX59" fmla="*/ 2524540 w 4345388"/>
                  <a:gd name="connsiteY59" fmla="*/ 413468 h 1745656"/>
                  <a:gd name="connsiteX60" fmla="*/ 2532491 w 4345388"/>
                  <a:gd name="connsiteY60" fmla="*/ 437322 h 1745656"/>
                  <a:gd name="connsiteX61" fmla="*/ 2540442 w 4345388"/>
                  <a:gd name="connsiteY61" fmla="*/ 457200 h 1745656"/>
                  <a:gd name="connsiteX62" fmla="*/ 2544418 w 4345388"/>
                  <a:gd name="connsiteY62" fmla="*/ 477079 h 1745656"/>
                  <a:gd name="connsiteX63" fmla="*/ 2552369 w 4345388"/>
                  <a:gd name="connsiteY63" fmla="*/ 492981 h 1745656"/>
                  <a:gd name="connsiteX64" fmla="*/ 2560321 w 4345388"/>
                  <a:gd name="connsiteY64" fmla="*/ 512860 h 1745656"/>
                  <a:gd name="connsiteX65" fmla="*/ 2564296 w 4345388"/>
                  <a:gd name="connsiteY65" fmla="*/ 528762 h 1745656"/>
                  <a:gd name="connsiteX66" fmla="*/ 2576223 w 4345388"/>
                  <a:gd name="connsiteY66" fmla="*/ 544665 h 1745656"/>
                  <a:gd name="connsiteX67" fmla="*/ 2592126 w 4345388"/>
                  <a:gd name="connsiteY67" fmla="*/ 568519 h 1745656"/>
                  <a:gd name="connsiteX68" fmla="*/ 2604053 w 4345388"/>
                  <a:gd name="connsiteY68" fmla="*/ 588397 h 1745656"/>
                  <a:gd name="connsiteX69" fmla="*/ 2623931 w 4345388"/>
                  <a:gd name="connsiteY69" fmla="*/ 580446 h 1745656"/>
                  <a:gd name="connsiteX70" fmla="*/ 2643809 w 4345388"/>
                  <a:gd name="connsiteY70" fmla="*/ 552616 h 1745656"/>
                  <a:gd name="connsiteX71" fmla="*/ 2663687 w 4345388"/>
                  <a:gd name="connsiteY71" fmla="*/ 516835 h 1745656"/>
                  <a:gd name="connsiteX72" fmla="*/ 2679590 w 4345388"/>
                  <a:gd name="connsiteY72" fmla="*/ 481054 h 1745656"/>
                  <a:gd name="connsiteX73" fmla="*/ 2683566 w 4345388"/>
                  <a:gd name="connsiteY73" fmla="*/ 469127 h 1745656"/>
                  <a:gd name="connsiteX74" fmla="*/ 2691517 w 4345388"/>
                  <a:gd name="connsiteY74" fmla="*/ 457200 h 1745656"/>
                  <a:gd name="connsiteX75" fmla="*/ 2703444 w 4345388"/>
                  <a:gd name="connsiteY75" fmla="*/ 425395 h 1745656"/>
                  <a:gd name="connsiteX76" fmla="*/ 2711395 w 4345388"/>
                  <a:gd name="connsiteY76" fmla="*/ 409493 h 1745656"/>
                  <a:gd name="connsiteX77" fmla="*/ 2735249 w 4345388"/>
                  <a:gd name="connsiteY77" fmla="*/ 461176 h 1745656"/>
                  <a:gd name="connsiteX78" fmla="*/ 2755127 w 4345388"/>
                  <a:gd name="connsiteY78" fmla="*/ 504908 h 1745656"/>
                  <a:gd name="connsiteX79" fmla="*/ 2771030 w 4345388"/>
                  <a:gd name="connsiteY79" fmla="*/ 556592 h 1745656"/>
                  <a:gd name="connsiteX80" fmla="*/ 2775006 w 4345388"/>
                  <a:gd name="connsiteY80" fmla="*/ 572494 h 1745656"/>
                  <a:gd name="connsiteX81" fmla="*/ 2782957 w 4345388"/>
                  <a:gd name="connsiteY81" fmla="*/ 588397 h 1745656"/>
                  <a:gd name="connsiteX82" fmla="*/ 2802835 w 4345388"/>
                  <a:gd name="connsiteY82" fmla="*/ 624178 h 1745656"/>
                  <a:gd name="connsiteX83" fmla="*/ 2818738 w 4345388"/>
                  <a:gd name="connsiteY83" fmla="*/ 640080 h 1745656"/>
                  <a:gd name="connsiteX84" fmla="*/ 2830665 w 4345388"/>
                  <a:gd name="connsiteY84" fmla="*/ 663934 h 1745656"/>
                  <a:gd name="connsiteX85" fmla="*/ 2834641 w 4345388"/>
                  <a:gd name="connsiteY85" fmla="*/ 679837 h 1745656"/>
                  <a:gd name="connsiteX86" fmla="*/ 2846567 w 4345388"/>
                  <a:gd name="connsiteY86" fmla="*/ 695740 h 1745656"/>
                  <a:gd name="connsiteX87" fmla="*/ 2862470 w 4345388"/>
                  <a:gd name="connsiteY87" fmla="*/ 743447 h 1745656"/>
                  <a:gd name="connsiteX88" fmla="*/ 2866446 w 4345388"/>
                  <a:gd name="connsiteY88" fmla="*/ 759350 h 1745656"/>
                  <a:gd name="connsiteX89" fmla="*/ 2882348 w 4345388"/>
                  <a:gd name="connsiteY89" fmla="*/ 795131 h 1745656"/>
                  <a:gd name="connsiteX90" fmla="*/ 2886324 w 4345388"/>
                  <a:gd name="connsiteY90" fmla="*/ 811034 h 1745656"/>
                  <a:gd name="connsiteX91" fmla="*/ 2898251 w 4345388"/>
                  <a:gd name="connsiteY91" fmla="*/ 834887 h 1745656"/>
                  <a:gd name="connsiteX92" fmla="*/ 2910178 w 4345388"/>
                  <a:gd name="connsiteY92" fmla="*/ 826936 h 1745656"/>
                  <a:gd name="connsiteX93" fmla="*/ 2949934 w 4345388"/>
                  <a:gd name="connsiteY93" fmla="*/ 751399 h 1745656"/>
                  <a:gd name="connsiteX94" fmla="*/ 2957886 w 4345388"/>
                  <a:gd name="connsiteY94" fmla="*/ 703691 h 1745656"/>
                  <a:gd name="connsiteX95" fmla="*/ 2977764 w 4345388"/>
                  <a:gd name="connsiteY95" fmla="*/ 663934 h 1745656"/>
                  <a:gd name="connsiteX96" fmla="*/ 2981740 w 4345388"/>
                  <a:gd name="connsiteY96" fmla="*/ 620202 h 1745656"/>
                  <a:gd name="connsiteX97" fmla="*/ 3005594 w 4345388"/>
                  <a:gd name="connsiteY97" fmla="*/ 576470 h 1745656"/>
                  <a:gd name="connsiteX98" fmla="*/ 3025472 w 4345388"/>
                  <a:gd name="connsiteY98" fmla="*/ 500933 h 1745656"/>
                  <a:gd name="connsiteX99" fmla="*/ 3041374 w 4345388"/>
                  <a:gd name="connsiteY99" fmla="*/ 421420 h 1745656"/>
                  <a:gd name="connsiteX100" fmla="*/ 3049326 w 4345388"/>
                  <a:gd name="connsiteY100" fmla="*/ 405517 h 1745656"/>
                  <a:gd name="connsiteX101" fmla="*/ 3061253 w 4345388"/>
                  <a:gd name="connsiteY101" fmla="*/ 365760 h 1745656"/>
                  <a:gd name="connsiteX102" fmla="*/ 3085107 w 4345388"/>
                  <a:gd name="connsiteY102" fmla="*/ 310101 h 1745656"/>
                  <a:gd name="connsiteX103" fmla="*/ 3101009 w 4345388"/>
                  <a:gd name="connsiteY103" fmla="*/ 349858 h 1745656"/>
                  <a:gd name="connsiteX104" fmla="*/ 3104985 w 4345388"/>
                  <a:gd name="connsiteY104" fmla="*/ 373712 h 1745656"/>
                  <a:gd name="connsiteX105" fmla="*/ 3116912 w 4345388"/>
                  <a:gd name="connsiteY105" fmla="*/ 429371 h 1745656"/>
                  <a:gd name="connsiteX106" fmla="*/ 3136790 w 4345388"/>
                  <a:gd name="connsiteY106" fmla="*/ 489006 h 1745656"/>
                  <a:gd name="connsiteX107" fmla="*/ 3180522 w 4345388"/>
                  <a:gd name="connsiteY107" fmla="*/ 652007 h 1745656"/>
                  <a:gd name="connsiteX108" fmla="*/ 3196425 w 4345388"/>
                  <a:gd name="connsiteY108" fmla="*/ 703691 h 1745656"/>
                  <a:gd name="connsiteX109" fmla="*/ 3220279 w 4345388"/>
                  <a:gd name="connsiteY109" fmla="*/ 807058 h 1745656"/>
                  <a:gd name="connsiteX110" fmla="*/ 3248108 w 4345388"/>
                  <a:gd name="connsiteY110" fmla="*/ 898498 h 1745656"/>
                  <a:gd name="connsiteX111" fmla="*/ 3252084 w 4345388"/>
                  <a:gd name="connsiteY111" fmla="*/ 926327 h 1745656"/>
                  <a:gd name="connsiteX112" fmla="*/ 3267987 w 4345388"/>
                  <a:gd name="connsiteY112" fmla="*/ 966084 h 1745656"/>
                  <a:gd name="connsiteX113" fmla="*/ 3271962 w 4345388"/>
                  <a:gd name="connsiteY113" fmla="*/ 978011 h 1745656"/>
                  <a:gd name="connsiteX114" fmla="*/ 3283889 w 4345388"/>
                  <a:gd name="connsiteY114" fmla="*/ 981987 h 1745656"/>
                  <a:gd name="connsiteX115" fmla="*/ 3291841 w 4345388"/>
                  <a:gd name="connsiteY115" fmla="*/ 974035 h 1745656"/>
                  <a:gd name="connsiteX116" fmla="*/ 3307743 w 4345388"/>
                  <a:gd name="connsiteY116" fmla="*/ 942230 h 1745656"/>
                  <a:gd name="connsiteX117" fmla="*/ 3315694 w 4345388"/>
                  <a:gd name="connsiteY117" fmla="*/ 918376 h 1745656"/>
                  <a:gd name="connsiteX118" fmla="*/ 3335573 w 4345388"/>
                  <a:gd name="connsiteY118" fmla="*/ 950181 h 1745656"/>
                  <a:gd name="connsiteX119" fmla="*/ 3367378 w 4345388"/>
                  <a:gd name="connsiteY119" fmla="*/ 1021743 h 1745656"/>
                  <a:gd name="connsiteX120" fmla="*/ 3399183 w 4345388"/>
                  <a:gd name="connsiteY120" fmla="*/ 1077402 h 1745656"/>
                  <a:gd name="connsiteX121" fmla="*/ 3415086 w 4345388"/>
                  <a:gd name="connsiteY121" fmla="*/ 1073427 h 1745656"/>
                  <a:gd name="connsiteX122" fmla="*/ 3430988 w 4345388"/>
                  <a:gd name="connsiteY122" fmla="*/ 1045597 h 1745656"/>
                  <a:gd name="connsiteX123" fmla="*/ 3454842 w 4345388"/>
                  <a:gd name="connsiteY123" fmla="*/ 993914 h 1745656"/>
                  <a:gd name="connsiteX124" fmla="*/ 3478696 w 4345388"/>
                  <a:gd name="connsiteY124" fmla="*/ 942230 h 1745656"/>
                  <a:gd name="connsiteX125" fmla="*/ 3490623 w 4345388"/>
                  <a:gd name="connsiteY125" fmla="*/ 938254 h 1745656"/>
                  <a:gd name="connsiteX126" fmla="*/ 3522428 w 4345388"/>
                  <a:gd name="connsiteY126" fmla="*/ 981987 h 1745656"/>
                  <a:gd name="connsiteX127" fmla="*/ 3538331 w 4345388"/>
                  <a:gd name="connsiteY127" fmla="*/ 1001865 h 1745656"/>
                  <a:gd name="connsiteX128" fmla="*/ 3582063 w 4345388"/>
                  <a:gd name="connsiteY128" fmla="*/ 1085354 h 1745656"/>
                  <a:gd name="connsiteX129" fmla="*/ 3609893 w 4345388"/>
                  <a:gd name="connsiteY129" fmla="*/ 1137037 h 1745656"/>
                  <a:gd name="connsiteX130" fmla="*/ 3629771 w 4345388"/>
                  <a:gd name="connsiteY130" fmla="*/ 1184745 h 1745656"/>
                  <a:gd name="connsiteX131" fmla="*/ 3641698 w 4345388"/>
                  <a:gd name="connsiteY131" fmla="*/ 1200647 h 1745656"/>
                  <a:gd name="connsiteX132" fmla="*/ 3653625 w 4345388"/>
                  <a:gd name="connsiteY132" fmla="*/ 1228477 h 1745656"/>
                  <a:gd name="connsiteX133" fmla="*/ 3665552 w 4345388"/>
                  <a:gd name="connsiteY133" fmla="*/ 1216550 h 1745656"/>
                  <a:gd name="connsiteX134" fmla="*/ 3721211 w 4345388"/>
                  <a:gd name="connsiteY134" fmla="*/ 1045597 h 1745656"/>
                  <a:gd name="connsiteX135" fmla="*/ 3768919 w 4345388"/>
                  <a:gd name="connsiteY135" fmla="*/ 882595 h 1745656"/>
                  <a:gd name="connsiteX136" fmla="*/ 3776870 w 4345388"/>
                  <a:gd name="connsiteY136" fmla="*/ 830912 h 1745656"/>
                  <a:gd name="connsiteX137" fmla="*/ 3792773 w 4345388"/>
                  <a:gd name="connsiteY137" fmla="*/ 795131 h 1745656"/>
                  <a:gd name="connsiteX138" fmla="*/ 3800724 w 4345388"/>
                  <a:gd name="connsiteY138" fmla="*/ 771277 h 1745656"/>
                  <a:gd name="connsiteX139" fmla="*/ 3808675 w 4345388"/>
                  <a:gd name="connsiteY139" fmla="*/ 735496 h 1745656"/>
                  <a:gd name="connsiteX140" fmla="*/ 3824578 w 4345388"/>
                  <a:gd name="connsiteY140" fmla="*/ 711642 h 1745656"/>
                  <a:gd name="connsiteX141" fmla="*/ 3828554 w 4345388"/>
                  <a:gd name="connsiteY141" fmla="*/ 723569 h 1745656"/>
                  <a:gd name="connsiteX142" fmla="*/ 3836505 w 4345388"/>
                  <a:gd name="connsiteY142" fmla="*/ 735496 h 1745656"/>
                  <a:gd name="connsiteX143" fmla="*/ 3840481 w 4345388"/>
                  <a:gd name="connsiteY143" fmla="*/ 763326 h 1745656"/>
                  <a:gd name="connsiteX144" fmla="*/ 3884213 w 4345388"/>
                  <a:gd name="connsiteY144" fmla="*/ 926327 h 1745656"/>
                  <a:gd name="connsiteX145" fmla="*/ 3896140 w 4345388"/>
                  <a:gd name="connsiteY145" fmla="*/ 958133 h 1745656"/>
                  <a:gd name="connsiteX146" fmla="*/ 3904091 w 4345388"/>
                  <a:gd name="connsiteY146" fmla="*/ 997889 h 1745656"/>
                  <a:gd name="connsiteX147" fmla="*/ 3916018 w 4345388"/>
                  <a:gd name="connsiteY147" fmla="*/ 1049573 h 1745656"/>
                  <a:gd name="connsiteX148" fmla="*/ 3947823 w 4345388"/>
                  <a:gd name="connsiteY148" fmla="*/ 1152940 h 1745656"/>
                  <a:gd name="connsiteX149" fmla="*/ 3959750 w 4345388"/>
                  <a:gd name="connsiteY149" fmla="*/ 1172818 h 1745656"/>
                  <a:gd name="connsiteX150" fmla="*/ 3971677 w 4345388"/>
                  <a:gd name="connsiteY150" fmla="*/ 1220526 h 1745656"/>
                  <a:gd name="connsiteX151" fmla="*/ 3995531 w 4345388"/>
                  <a:gd name="connsiteY151" fmla="*/ 1327868 h 1745656"/>
                  <a:gd name="connsiteX152" fmla="*/ 4023361 w 4345388"/>
                  <a:gd name="connsiteY152" fmla="*/ 1363649 h 1745656"/>
                  <a:gd name="connsiteX153" fmla="*/ 4031312 w 4345388"/>
                  <a:gd name="connsiteY153" fmla="*/ 1375576 h 1745656"/>
                  <a:gd name="connsiteX154" fmla="*/ 4043239 w 4345388"/>
                  <a:gd name="connsiteY154" fmla="*/ 1399430 h 1745656"/>
                  <a:gd name="connsiteX155" fmla="*/ 4055166 w 4345388"/>
                  <a:gd name="connsiteY155" fmla="*/ 1403406 h 1745656"/>
                  <a:gd name="connsiteX156" fmla="*/ 4082995 w 4345388"/>
                  <a:gd name="connsiteY156" fmla="*/ 1411357 h 1745656"/>
                  <a:gd name="connsiteX157" fmla="*/ 4114801 w 4345388"/>
                  <a:gd name="connsiteY157" fmla="*/ 1415333 h 1745656"/>
                  <a:gd name="connsiteX158" fmla="*/ 4130703 w 4345388"/>
                  <a:gd name="connsiteY158" fmla="*/ 1419308 h 1745656"/>
                  <a:gd name="connsiteX159" fmla="*/ 4154557 w 4345388"/>
                  <a:gd name="connsiteY159" fmla="*/ 1411357 h 1745656"/>
                  <a:gd name="connsiteX160" fmla="*/ 4166484 w 4345388"/>
                  <a:gd name="connsiteY160" fmla="*/ 1399430 h 1745656"/>
                  <a:gd name="connsiteX161" fmla="*/ 4198289 w 4345388"/>
                  <a:gd name="connsiteY161" fmla="*/ 1347747 h 1745656"/>
                  <a:gd name="connsiteX162" fmla="*/ 4234070 w 4345388"/>
                  <a:gd name="connsiteY162" fmla="*/ 1351722 h 1745656"/>
                  <a:gd name="connsiteX163" fmla="*/ 4257924 w 4345388"/>
                  <a:gd name="connsiteY163" fmla="*/ 1371600 h 1745656"/>
                  <a:gd name="connsiteX164" fmla="*/ 4273827 w 4345388"/>
                  <a:gd name="connsiteY164" fmla="*/ 1383527 h 1745656"/>
                  <a:gd name="connsiteX165" fmla="*/ 4313583 w 4345388"/>
                  <a:gd name="connsiteY165" fmla="*/ 1419308 h 1745656"/>
                  <a:gd name="connsiteX166" fmla="*/ 4325510 w 4345388"/>
                  <a:gd name="connsiteY166" fmla="*/ 1439187 h 1745656"/>
                  <a:gd name="connsiteX167" fmla="*/ 4337437 w 4345388"/>
                  <a:gd name="connsiteY167" fmla="*/ 1467016 h 1745656"/>
                  <a:gd name="connsiteX168" fmla="*/ 4345388 w 4345388"/>
                  <a:gd name="connsiteY168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87132 w 4345388"/>
                  <a:gd name="connsiteY12" fmla="*/ 692769 h 1745656"/>
                  <a:gd name="connsiteX13" fmla="*/ 1924216 w 4345388"/>
                  <a:gd name="connsiteY13" fmla="*/ 548640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924216 w 4345388"/>
                  <a:gd name="connsiteY13" fmla="*/ 548640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40119 w 4345388"/>
                  <a:gd name="connsiteY14" fmla="*/ 492981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08164 w 4345388"/>
                  <a:gd name="connsiteY14" fmla="*/ 470859 h 1745656"/>
                  <a:gd name="connsiteX15" fmla="*/ 1956021 w 4345388"/>
                  <a:gd name="connsiteY15" fmla="*/ 441298 h 1745656"/>
                  <a:gd name="connsiteX16" fmla="*/ 1959997 w 4345388"/>
                  <a:gd name="connsiteY16" fmla="*/ 417444 h 1745656"/>
                  <a:gd name="connsiteX17" fmla="*/ 1963973 w 4345388"/>
                  <a:gd name="connsiteY17" fmla="*/ 405517 h 1745656"/>
                  <a:gd name="connsiteX18" fmla="*/ 1967948 w 4345388"/>
                  <a:gd name="connsiteY18" fmla="*/ 357809 h 1745656"/>
                  <a:gd name="connsiteX19" fmla="*/ 1979875 w 4345388"/>
                  <a:gd name="connsiteY19" fmla="*/ 294199 h 1745656"/>
                  <a:gd name="connsiteX20" fmla="*/ 1987827 w 4345388"/>
                  <a:gd name="connsiteY20" fmla="*/ 214686 h 1745656"/>
                  <a:gd name="connsiteX21" fmla="*/ 1995778 w 4345388"/>
                  <a:gd name="connsiteY21" fmla="*/ 182880 h 1745656"/>
                  <a:gd name="connsiteX22" fmla="*/ 1999754 w 4345388"/>
                  <a:gd name="connsiteY22" fmla="*/ 163002 h 1745656"/>
                  <a:gd name="connsiteX23" fmla="*/ 2003729 w 4345388"/>
                  <a:gd name="connsiteY23" fmla="*/ 123246 h 1745656"/>
                  <a:gd name="connsiteX24" fmla="*/ 2015656 w 4345388"/>
                  <a:gd name="connsiteY24" fmla="*/ 79514 h 1745656"/>
                  <a:gd name="connsiteX25" fmla="*/ 2023607 w 4345388"/>
                  <a:gd name="connsiteY25" fmla="*/ 59635 h 1745656"/>
                  <a:gd name="connsiteX26" fmla="*/ 2055413 w 4345388"/>
                  <a:gd name="connsiteY26" fmla="*/ 3976 h 1745656"/>
                  <a:gd name="connsiteX27" fmla="*/ 2075291 w 4345388"/>
                  <a:gd name="connsiteY27" fmla="*/ 0 h 1745656"/>
                  <a:gd name="connsiteX28" fmla="*/ 2083242 w 4345388"/>
                  <a:gd name="connsiteY28" fmla="*/ 15903 h 1745656"/>
                  <a:gd name="connsiteX29" fmla="*/ 2087218 w 4345388"/>
                  <a:gd name="connsiteY29" fmla="*/ 31806 h 1745656"/>
                  <a:gd name="connsiteX30" fmla="*/ 2099145 w 4345388"/>
                  <a:gd name="connsiteY30" fmla="*/ 79514 h 1745656"/>
                  <a:gd name="connsiteX31" fmla="*/ 2103121 w 4345388"/>
                  <a:gd name="connsiteY31" fmla="*/ 123246 h 1745656"/>
                  <a:gd name="connsiteX32" fmla="*/ 2115047 w 4345388"/>
                  <a:gd name="connsiteY32" fmla="*/ 186856 h 1745656"/>
                  <a:gd name="connsiteX33" fmla="*/ 2119023 w 4345388"/>
                  <a:gd name="connsiteY33" fmla="*/ 198783 h 1745656"/>
                  <a:gd name="connsiteX34" fmla="*/ 2134926 w 4345388"/>
                  <a:gd name="connsiteY34" fmla="*/ 250467 h 1745656"/>
                  <a:gd name="connsiteX35" fmla="*/ 2138901 w 4345388"/>
                  <a:gd name="connsiteY35" fmla="*/ 262394 h 1745656"/>
                  <a:gd name="connsiteX36" fmla="*/ 2142877 w 4345388"/>
                  <a:gd name="connsiteY36" fmla="*/ 286247 h 1745656"/>
                  <a:gd name="connsiteX37" fmla="*/ 2146853 w 4345388"/>
                  <a:gd name="connsiteY37" fmla="*/ 318053 h 1745656"/>
                  <a:gd name="connsiteX38" fmla="*/ 2158780 w 4345388"/>
                  <a:gd name="connsiteY38" fmla="*/ 353834 h 1745656"/>
                  <a:gd name="connsiteX39" fmla="*/ 2170707 w 4345388"/>
                  <a:gd name="connsiteY39" fmla="*/ 377687 h 1745656"/>
                  <a:gd name="connsiteX40" fmla="*/ 2182634 w 4345388"/>
                  <a:gd name="connsiteY40" fmla="*/ 381663 h 1745656"/>
                  <a:gd name="connsiteX41" fmla="*/ 2274074 w 4345388"/>
                  <a:gd name="connsiteY41" fmla="*/ 377687 h 1745656"/>
                  <a:gd name="connsiteX42" fmla="*/ 2289976 w 4345388"/>
                  <a:gd name="connsiteY42" fmla="*/ 365760 h 1745656"/>
                  <a:gd name="connsiteX43" fmla="*/ 2313830 w 4345388"/>
                  <a:gd name="connsiteY43" fmla="*/ 345882 h 1745656"/>
                  <a:gd name="connsiteX44" fmla="*/ 2337684 w 4345388"/>
                  <a:gd name="connsiteY44" fmla="*/ 314077 h 1745656"/>
                  <a:gd name="connsiteX45" fmla="*/ 2345635 w 4345388"/>
                  <a:gd name="connsiteY45" fmla="*/ 290223 h 1745656"/>
                  <a:gd name="connsiteX46" fmla="*/ 2361538 w 4345388"/>
                  <a:gd name="connsiteY46" fmla="*/ 258418 h 1745656"/>
                  <a:gd name="connsiteX47" fmla="*/ 2365514 w 4345388"/>
                  <a:gd name="connsiteY47" fmla="*/ 242515 h 1745656"/>
                  <a:gd name="connsiteX48" fmla="*/ 2373465 w 4345388"/>
                  <a:gd name="connsiteY48" fmla="*/ 222637 h 1745656"/>
                  <a:gd name="connsiteX49" fmla="*/ 2377441 w 4345388"/>
                  <a:gd name="connsiteY49" fmla="*/ 210710 h 1745656"/>
                  <a:gd name="connsiteX50" fmla="*/ 2381416 w 4345388"/>
                  <a:gd name="connsiteY50" fmla="*/ 421420 h 1745656"/>
                  <a:gd name="connsiteX51" fmla="*/ 2385392 w 4345388"/>
                  <a:gd name="connsiteY51" fmla="*/ 441298 h 1745656"/>
                  <a:gd name="connsiteX52" fmla="*/ 2393343 w 4345388"/>
                  <a:gd name="connsiteY52" fmla="*/ 453225 h 1745656"/>
                  <a:gd name="connsiteX53" fmla="*/ 2413221 w 4345388"/>
                  <a:gd name="connsiteY53" fmla="*/ 489006 h 1745656"/>
                  <a:gd name="connsiteX54" fmla="*/ 2449002 w 4345388"/>
                  <a:gd name="connsiteY54" fmla="*/ 477079 h 1745656"/>
                  <a:gd name="connsiteX55" fmla="*/ 2468881 w 4345388"/>
                  <a:gd name="connsiteY55" fmla="*/ 457200 h 1745656"/>
                  <a:gd name="connsiteX56" fmla="*/ 2500686 w 4345388"/>
                  <a:gd name="connsiteY56" fmla="*/ 417444 h 1745656"/>
                  <a:gd name="connsiteX57" fmla="*/ 2512613 w 4345388"/>
                  <a:gd name="connsiteY57" fmla="*/ 405517 h 1745656"/>
                  <a:gd name="connsiteX58" fmla="*/ 2524540 w 4345388"/>
                  <a:gd name="connsiteY58" fmla="*/ 413468 h 1745656"/>
                  <a:gd name="connsiteX59" fmla="*/ 2532491 w 4345388"/>
                  <a:gd name="connsiteY59" fmla="*/ 437322 h 1745656"/>
                  <a:gd name="connsiteX60" fmla="*/ 2540442 w 4345388"/>
                  <a:gd name="connsiteY60" fmla="*/ 457200 h 1745656"/>
                  <a:gd name="connsiteX61" fmla="*/ 2544418 w 4345388"/>
                  <a:gd name="connsiteY61" fmla="*/ 477079 h 1745656"/>
                  <a:gd name="connsiteX62" fmla="*/ 2552369 w 4345388"/>
                  <a:gd name="connsiteY62" fmla="*/ 492981 h 1745656"/>
                  <a:gd name="connsiteX63" fmla="*/ 2560321 w 4345388"/>
                  <a:gd name="connsiteY63" fmla="*/ 512860 h 1745656"/>
                  <a:gd name="connsiteX64" fmla="*/ 2564296 w 4345388"/>
                  <a:gd name="connsiteY64" fmla="*/ 528762 h 1745656"/>
                  <a:gd name="connsiteX65" fmla="*/ 2576223 w 4345388"/>
                  <a:gd name="connsiteY65" fmla="*/ 544665 h 1745656"/>
                  <a:gd name="connsiteX66" fmla="*/ 2592126 w 4345388"/>
                  <a:gd name="connsiteY66" fmla="*/ 568519 h 1745656"/>
                  <a:gd name="connsiteX67" fmla="*/ 2604053 w 4345388"/>
                  <a:gd name="connsiteY67" fmla="*/ 588397 h 1745656"/>
                  <a:gd name="connsiteX68" fmla="*/ 2623931 w 4345388"/>
                  <a:gd name="connsiteY68" fmla="*/ 580446 h 1745656"/>
                  <a:gd name="connsiteX69" fmla="*/ 2643809 w 4345388"/>
                  <a:gd name="connsiteY69" fmla="*/ 552616 h 1745656"/>
                  <a:gd name="connsiteX70" fmla="*/ 2663687 w 4345388"/>
                  <a:gd name="connsiteY70" fmla="*/ 516835 h 1745656"/>
                  <a:gd name="connsiteX71" fmla="*/ 2679590 w 4345388"/>
                  <a:gd name="connsiteY71" fmla="*/ 481054 h 1745656"/>
                  <a:gd name="connsiteX72" fmla="*/ 2683566 w 4345388"/>
                  <a:gd name="connsiteY72" fmla="*/ 469127 h 1745656"/>
                  <a:gd name="connsiteX73" fmla="*/ 2691517 w 4345388"/>
                  <a:gd name="connsiteY73" fmla="*/ 457200 h 1745656"/>
                  <a:gd name="connsiteX74" fmla="*/ 2703444 w 4345388"/>
                  <a:gd name="connsiteY74" fmla="*/ 425395 h 1745656"/>
                  <a:gd name="connsiteX75" fmla="*/ 2711395 w 4345388"/>
                  <a:gd name="connsiteY75" fmla="*/ 409493 h 1745656"/>
                  <a:gd name="connsiteX76" fmla="*/ 2735249 w 4345388"/>
                  <a:gd name="connsiteY76" fmla="*/ 461176 h 1745656"/>
                  <a:gd name="connsiteX77" fmla="*/ 2755127 w 4345388"/>
                  <a:gd name="connsiteY77" fmla="*/ 504908 h 1745656"/>
                  <a:gd name="connsiteX78" fmla="*/ 2771030 w 4345388"/>
                  <a:gd name="connsiteY78" fmla="*/ 556592 h 1745656"/>
                  <a:gd name="connsiteX79" fmla="*/ 2775006 w 4345388"/>
                  <a:gd name="connsiteY79" fmla="*/ 572494 h 1745656"/>
                  <a:gd name="connsiteX80" fmla="*/ 2782957 w 4345388"/>
                  <a:gd name="connsiteY80" fmla="*/ 588397 h 1745656"/>
                  <a:gd name="connsiteX81" fmla="*/ 2802835 w 4345388"/>
                  <a:gd name="connsiteY81" fmla="*/ 624178 h 1745656"/>
                  <a:gd name="connsiteX82" fmla="*/ 2818738 w 4345388"/>
                  <a:gd name="connsiteY82" fmla="*/ 640080 h 1745656"/>
                  <a:gd name="connsiteX83" fmla="*/ 2830665 w 4345388"/>
                  <a:gd name="connsiteY83" fmla="*/ 663934 h 1745656"/>
                  <a:gd name="connsiteX84" fmla="*/ 2834641 w 4345388"/>
                  <a:gd name="connsiteY84" fmla="*/ 679837 h 1745656"/>
                  <a:gd name="connsiteX85" fmla="*/ 2846567 w 4345388"/>
                  <a:gd name="connsiteY85" fmla="*/ 695740 h 1745656"/>
                  <a:gd name="connsiteX86" fmla="*/ 2862470 w 4345388"/>
                  <a:gd name="connsiteY86" fmla="*/ 743447 h 1745656"/>
                  <a:gd name="connsiteX87" fmla="*/ 2866446 w 4345388"/>
                  <a:gd name="connsiteY87" fmla="*/ 759350 h 1745656"/>
                  <a:gd name="connsiteX88" fmla="*/ 2882348 w 4345388"/>
                  <a:gd name="connsiteY88" fmla="*/ 795131 h 1745656"/>
                  <a:gd name="connsiteX89" fmla="*/ 2886324 w 4345388"/>
                  <a:gd name="connsiteY89" fmla="*/ 811034 h 1745656"/>
                  <a:gd name="connsiteX90" fmla="*/ 2898251 w 4345388"/>
                  <a:gd name="connsiteY90" fmla="*/ 834887 h 1745656"/>
                  <a:gd name="connsiteX91" fmla="*/ 2910178 w 4345388"/>
                  <a:gd name="connsiteY91" fmla="*/ 826936 h 1745656"/>
                  <a:gd name="connsiteX92" fmla="*/ 2949934 w 4345388"/>
                  <a:gd name="connsiteY92" fmla="*/ 751399 h 1745656"/>
                  <a:gd name="connsiteX93" fmla="*/ 2957886 w 4345388"/>
                  <a:gd name="connsiteY93" fmla="*/ 703691 h 1745656"/>
                  <a:gd name="connsiteX94" fmla="*/ 2977764 w 4345388"/>
                  <a:gd name="connsiteY94" fmla="*/ 663934 h 1745656"/>
                  <a:gd name="connsiteX95" fmla="*/ 2981740 w 4345388"/>
                  <a:gd name="connsiteY95" fmla="*/ 620202 h 1745656"/>
                  <a:gd name="connsiteX96" fmla="*/ 3005594 w 4345388"/>
                  <a:gd name="connsiteY96" fmla="*/ 576470 h 1745656"/>
                  <a:gd name="connsiteX97" fmla="*/ 3025472 w 4345388"/>
                  <a:gd name="connsiteY97" fmla="*/ 500933 h 1745656"/>
                  <a:gd name="connsiteX98" fmla="*/ 3041374 w 4345388"/>
                  <a:gd name="connsiteY98" fmla="*/ 421420 h 1745656"/>
                  <a:gd name="connsiteX99" fmla="*/ 3049326 w 4345388"/>
                  <a:gd name="connsiteY99" fmla="*/ 405517 h 1745656"/>
                  <a:gd name="connsiteX100" fmla="*/ 3061253 w 4345388"/>
                  <a:gd name="connsiteY100" fmla="*/ 365760 h 1745656"/>
                  <a:gd name="connsiteX101" fmla="*/ 3085107 w 4345388"/>
                  <a:gd name="connsiteY101" fmla="*/ 310101 h 1745656"/>
                  <a:gd name="connsiteX102" fmla="*/ 3101009 w 4345388"/>
                  <a:gd name="connsiteY102" fmla="*/ 349858 h 1745656"/>
                  <a:gd name="connsiteX103" fmla="*/ 3104985 w 4345388"/>
                  <a:gd name="connsiteY103" fmla="*/ 373712 h 1745656"/>
                  <a:gd name="connsiteX104" fmla="*/ 3116912 w 4345388"/>
                  <a:gd name="connsiteY104" fmla="*/ 429371 h 1745656"/>
                  <a:gd name="connsiteX105" fmla="*/ 3136790 w 4345388"/>
                  <a:gd name="connsiteY105" fmla="*/ 489006 h 1745656"/>
                  <a:gd name="connsiteX106" fmla="*/ 3180522 w 4345388"/>
                  <a:gd name="connsiteY106" fmla="*/ 652007 h 1745656"/>
                  <a:gd name="connsiteX107" fmla="*/ 3196425 w 4345388"/>
                  <a:gd name="connsiteY107" fmla="*/ 703691 h 1745656"/>
                  <a:gd name="connsiteX108" fmla="*/ 3220279 w 4345388"/>
                  <a:gd name="connsiteY108" fmla="*/ 807058 h 1745656"/>
                  <a:gd name="connsiteX109" fmla="*/ 3248108 w 4345388"/>
                  <a:gd name="connsiteY109" fmla="*/ 898498 h 1745656"/>
                  <a:gd name="connsiteX110" fmla="*/ 3252084 w 4345388"/>
                  <a:gd name="connsiteY110" fmla="*/ 926327 h 1745656"/>
                  <a:gd name="connsiteX111" fmla="*/ 3267987 w 4345388"/>
                  <a:gd name="connsiteY111" fmla="*/ 966084 h 1745656"/>
                  <a:gd name="connsiteX112" fmla="*/ 3271962 w 4345388"/>
                  <a:gd name="connsiteY112" fmla="*/ 978011 h 1745656"/>
                  <a:gd name="connsiteX113" fmla="*/ 3283889 w 4345388"/>
                  <a:gd name="connsiteY113" fmla="*/ 981987 h 1745656"/>
                  <a:gd name="connsiteX114" fmla="*/ 3291841 w 4345388"/>
                  <a:gd name="connsiteY114" fmla="*/ 974035 h 1745656"/>
                  <a:gd name="connsiteX115" fmla="*/ 3307743 w 4345388"/>
                  <a:gd name="connsiteY115" fmla="*/ 942230 h 1745656"/>
                  <a:gd name="connsiteX116" fmla="*/ 3315694 w 4345388"/>
                  <a:gd name="connsiteY116" fmla="*/ 918376 h 1745656"/>
                  <a:gd name="connsiteX117" fmla="*/ 3335573 w 4345388"/>
                  <a:gd name="connsiteY117" fmla="*/ 950181 h 1745656"/>
                  <a:gd name="connsiteX118" fmla="*/ 3367378 w 4345388"/>
                  <a:gd name="connsiteY118" fmla="*/ 1021743 h 1745656"/>
                  <a:gd name="connsiteX119" fmla="*/ 3399183 w 4345388"/>
                  <a:gd name="connsiteY119" fmla="*/ 1077402 h 1745656"/>
                  <a:gd name="connsiteX120" fmla="*/ 3415086 w 4345388"/>
                  <a:gd name="connsiteY120" fmla="*/ 1073427 h 1745656"/>
                  <a:gd name="connsiteX121" fmla="*/ 3430988 w 4345388"/>
                  <a:gd name="connsiteY121" fmla="*/ 1045597 h 1745656"/>
                  <a:gd name="connsiteX122" fmla="*/ 3454842 w 4345388"/>
                  <a:gd name="connsiteY122" fmla="*/ 993914 h 1745656"/>
                  <a:gd name="connsiteX123" fmla="*/ 3478696 w 4345388"/>
                  <a:gd name="connsiteY123" fmla="*/ 942230 h 1745656"/>
                  <a:gd name="connsiteX124" fmla="*/ 3490623 w 4345388"/>
                  <a:gd name="connsiteY124" fmla="*/ 938254 h 1745656"/>
                  <a:gd name="connsiteX125" fmla="*/ 3522428 w 4345388"/>
                  <a:gd name="connsiteY125" fmla="*/ 981987 h 1745656"/>
                  <a:gd name="connsiteX126" fmla="*/ 3538331 w 4345388"/>
                  <a:gd name="connsiteY126" fmla="*/ 1001865 h 1745656"/>
                  <a:gd name="connsiteX127" fmla="*/ 3582063 w 4345388"/>
                  <a:gd name="connsiteY127" fmla="*/ 1085354 h 1745656"/>
                  <a:gd name="connsiteX128" fmla="*/ 3609893 w 4345388"/>
                  <a:gd name="connsiteY128" fmla="*/ 1137037 h 1745656"/>
                  <a:gd name="connsiteX129" fmla="*/ 3629771 w 4345388"/>
                  <a:gd name="connsiteY129" fmla="*/ 1184745 h 1745656"/>
                  <a:gd name="connsiteX130" fmla="*/ 3641698 w 4345388"/>
                  <a:gd name="connsiteY130" fmla="*/ 1200647 h 1745656"/>
                  <a:gd name="connsiteX131" fmla="*/ 3653625 w 4345388"/>
                  <a:gd name="connsiteY131" fmla="*/ 1228477 h 1745656"/>
                  <a:gd name="connsiteX132" fmla="*/ 3665552 w 4345388"/>
                  <a:gd name="connsiteY132" fmla="*/ 1216550 h 1745656"/>
                  <a:gd name="connsiteX133" fmla="*/ 3721211 w 4345388"/>
                  <a:gd name="connsiteY133" fmla="*/ 1045597 h 1745656"/>
                  <a:gd name="connsiteX134" fmla="*/ 3768919 w 4345388"/>
                  <a:gd name="connsiteY134" fmla="*/ 882595 h 1745656"/>
                  <a:gd name="connsiteX135" fmla="*/ 3776870 w 4345388"/>
                  <a:gd name="connsiteY135" fmla="*/ 830912 h 1745656"/>
                  <a:gd name="connsiteX136" fmla="*/ 3792773 w 4345388"/>
                  <a:gd name="connsiteY136" fmla="*/ 795131 h 1745656"/>
                  <a:gd name="connsiteX137" fmla="*/ 3800724 w 4345388"/>
                  <a:gd name="connsiteY137" fmla="*/ 771277 h 1745656"/>
                  <a:gd name="connsiteX138" fmla="*/ 3808675 w 4345388"/>
                  <a:gd name="connsiteY138" fmla="*/ 735496 h 1745656"/>
                  <a:gd name="connsiteX139" fmla="*/ 3824578 w 4345388"/>
                  <a:gd name="connsiteY139" fmla="*/ 711642 h 1745656"/>
                  <a:gd name="connsiteX140" fmla="*/ 3828554 w 4345388"/>
                  <a:gd name="connsiteY140" fmla="*/ 723569 h 1745656"/>
                  <a:gd name="connsiteX141" fmla="*/ 3836505 w 4345388"/>
                  <a:gd name="connsiteY141" fmla="*/ 735496 h 1745656"/>
                  <a:gd name="connsiteX142" fmla="*/ 3840481 w 4345388"/>
                  <a:gd name="connsiteY142" fmla="*/ 763326 h 1745656"/>
                  <a:gd name="connsiteX143" fmla="*/ 3884213 w 4345388"/>
                  <a:gd name="connsiteY143" fmla="*/ 926327 h 1745656"/>
                  <a:gd name="connsiteX144" fmla="*/ 3896140 w 4345388"/>
                  <a:gd name="connsiteY144" fmla="*/ 958133 h 1745656"/>
                  <a:gd name="connsiteX145" fmla="*/ 3904091 w 4345388"/>
                  <a:gd name="connsiteY145" fmla="*/ 997889 h 1745656"/>
                  <a:gd name="connsiteX146" fmla="*/ 3916018 w 4345388"/>
                  <a:gd name="connsiteY146" fmla="*/ 1049573 h 1745656"/>
                  <a:gd name="connsiteX147" fmla="*/ 3947823 w 4345388"/>
                  <a:gd name="connsiteY147" fmla="*/ 1152940 h 1745656"/>
                  <a:gd name="connsiteX148" fmla="*/ 3959750 w 4345388"/>
                  <a:gd name="connsiteY148" fmla="*/ 1172818 h 1745656"/>
                  <a:gd name="connsiteX149" fmla="*/ 3971677 w 4345388"/>
                  <a:gd name="connsiteY149" fmla="*/ 1220526 h 1745656"/>
                  <a:gd name="connsiteX150" fmla="*/ 3995531 w 4345388"/>
                  <a:gd name="connsiteY150" fmla="*/ 1327868 h 1745656"/>
                  <a:gd name="connsiteX151" fmla="*/ 4023361 w 4345388"/>
                  <a:gd name="connsiteY151" fmla="*/ 1363649 h 1745656"/>
                  <a:gd name="connsiteX152" fmla="*/ 4031312 w 4345388"/>
                  <a:gd name="connsiteY152" fmla="*/ 1375576 h 1745656"/>
                  <a:gd name="connsiteX153" fmla="*/ 4043239 w 4345388"/>
                  <a:gd name="connsiteY153" fmla="*/ 1399430 h 1745656"/>
                  <a:gd name="connsiteX154" fmla="*/ 4055166 w 4345388"/>
                  <a:gd name="connsiteY154" fmla="*/ 1403406 h 1745656"/>
                  <a:gd name="connsiteX155" fmla="*/ 4082995 w 4345388"/>
                  <a:gd name="connsiteY155" fmla="*/ 1411357 h 1745656"/>
                  <a:gd name="connsiteX156" fmla="*/ 4114801 w 4345388"/>
                  <a:gd name="connsiteY156" fmla="*/ 1415333 h 1745656"/>
                  <a:gd name="connsiteX157" fmla="*/ 4130703 w 4345388"/>
                  <a:gd name="connsiteY157" fmla="*/ 1419308 h 1745656"/>
                  <a:gd name="connsiteX158" fmla="*/ 4154557 w 4345388"/>
                  <a:gd name="connsiteY158" fmla="*/ 1411357 h 1745656"/>
                  <a:gd name="connsiteX159" fmla="*/ 4166484 w 4345388"/>
                  <a:gd name="connsiteY159" fmla="*/ 1399430 h 1745656"/>
                  <a:gd name="connsiteX160" fmla="*/ 4198289 w 4345388"/>
                  <a:gd name="connsiteY160" fmla="*/ 1347747 h 1745656"/>
                  <a:gd name="connsiteX161" fmla="*/ 4234070 w 4345388"/>
                  <a:gd name="connsiteY161" fmla="*/ 1351722 h 1745656"/>
                  <a:gd name="connsiteX162" fmla="*/ 4257924 w 4345388"/>
                  <a:gd name="connsiteY162" fmla="*/ 1371600 h 1745656"/>
                  <a:gd name="connsiteX163" fmla="*/ 4273827 w 4345388"/>
                  <a:gd name="connsiteY163" fmla="*/ 1383527 h 1745656"/>
                  <a:gd name="connsiteX164" fmla="*/ 4313583 w 4345388"/>
                  <a:gd name="connsiteY164" fmla="*/ 1419308 h 1745656"/>
                  <a:gd name="connsiteX165" fmla="*/ 4325510 w 4345388"/>
                  <a:gd name="connsiteY165" fmla="*/ 1439187 h 1745656"/>
                  <a:gd name="connsiteX166" fmla="*/ 4337437 w 4345388"/>
                  <a:gd name="connsiteY166" fmla="*/ 1467016 h 1745656"/>
                  <a:gd name="connsiteX167" fmla="*/ 4345388 w 4345388"/>
                  <a:gd name="connsiteY167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56021 w 4345388"/>
                  <a:gd name="connsiteY14" fmla="*/ 441298 h 1745656"/>
                  <a:gd name="connsiteX15" fmla="*/ 1959997 w 4345388"/>
                  <a:gd name="connsiteY15" fmla="*/ 417444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59997 w 4345388"/>
                  <a:gd name="connsiteY15" fmla="*/ 417444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13294 w 4345388"/>
                  <a:gd name="connsiteY15" fmla="*/ 360909 h 1745656"/>
                  <a:gd name="connsiteX16" fmla="*/ 1963973 w 4345388"/>
                  <a:gd name="connsiteY16" fmla="*/ 405517 h 1745656"/>
                  <a:gd name="connsiteX17" fmla="*/ 1967948 w 4345388"/>
                  <a:gd name="connsiteY17" fmla="*/ 357809 h 1745656"/>
                  <a:gd name="connsiteX18" fmla="*/ 1979875 w 4345388"/>
                  <a:gd name="connsiteY18" fmla="*/ 294199 h 1745656"/>
                  <a:gd name="connsiteX19" fmla="*/ 1987827 w 4345388"/>
                  <a:gd name="connsiteY19" fmla="*/ 214686 h 1745656"/>
                  <a:gd name="connsiteX20" fmla="*/ 1995778 w 4345388"/>
                  <a:gd name="connsiteY20" fmla="*/ 182880 h 1745656"/>
                  <a:gd name="connsiteX21" fmla="*/ 1999754 w 4345388"/>
                  <a:gd name="connsiteY21" fmla="*/ 163002 h 1745656"/>
                  <a:gd name="connsiteX22" fmla="*/ 2003729 w 4345388"/>
                  <a:gd name="connsiteY22" fmla="*/ 123246 h 1745656"/>
                  <a:gd name="connsiteX23" fmla="*/ 2015656 w 4345388"/>
                  <a:gd name="connsiteY23" fmla="*/ 79514 h 1745656"/>
                  <a:gd name="connsiteX24" fmla="*/ 2023607 w 4345388"/>
                  <a:gd name="connsiteY24" fmla="*/ 59635 h 1745656"/>
                  <a:gd name="connsiteX25" fmla="*/ 2055413 w 4345388"/>
                  <a:gd name="connsiteY25" fmla="*/ 3976 h 1745656"/>
                  <a:gd name="connsiteX26" fmla="*/ 2075291 w 4345388"/>
                  <a:gd name="connsiteY26" fmla="*/ 0 h 1745656"/>
                  <a:gd name="connsiteX27" fmla="*/ 2083242 w 4345388"/>
                  <a:gd name="connsiteY27" fmla="*/ 15903 h 1745656"/>
                  <a:gd name="connsiteX28" fmla="*/ 2087218 w 4345388"/>
                  <a:gd name="connsiteY28" fmla="*/ 31806 h 1745656"/>
                  <a:gd name="connsiteX29" fmla="*/ 2099145 w 4345388"/>
                  <a:gd name="connsiteY29" fmla="*/ 79514 h 1745656"/>
                  <a:gd name="connsiteX30" fmla="*/ 2103121 w 4345388"/>
                  <a:gd name="connsiteY30" fmla="*/ 123246 h 1745656"/>
                  <a:gd name="connsiteX31" fmla="*/ 2115047 w 4345388"/>
                  <a:gd name="connsiteY31" fmla="*/ 186856 h 1745656"/>
                  <a:gd name="connsiteX32" fmla="*/ 2119023 w 4345388"/>
                  <a:gd name="connsiteY32" fmla="*/ 198783 h 1745656"/>
                  <a:gd name="connsiteX33" fmla="*/ 2134926 w 4345388"/>
                  <a:gd name="connsiteY33" fmla="*/ 250467 h 1745656"/>
                  <a:gd name="connsiteX34" fmla="*/ 2138901 w 4345388"/>
                  <a:gd name="connsiteY34" fmla="*/ 262394 h 1745656"/>
                  <a:gd name="connsiteX35" fmla="*/ 2142877 w 4345388"/>
                  <a:gd name="connsiteY35" fmla="*/ 286247 h 1745656"/>
                  <a:gd name="connsiteX36" fmla="*/ 2146853 w 4345388"/>
                  <a:gd name="connsiteY36" fmla="*/ 318053 h 1745656"/>
                  <a:gd name="connsiteX37" fmla="*/ 2158780 w 4345388"/>
                  <a:gd name="connsiteY37" fmla="*/ 353834 h 1745656"/>
                  <a:gd name="connsiteX38" fmla="*/ 2170707 w 4345388"/>
                  <a:gd name="connsiteY38" fmla="*/ 377687 h 1745656"/>
                  <a:gd name="connsiteX39" fmla="*/ 2182634 w 4345388"/>
                  <a:gd name="connsiteY39" fmla="*/ 381663 h 1745656"/>
                  <a:gd name="connsiteX40" fmla="*/ 2274074 w 4345388"/>
                  <a:gd name="connsiteY40" fmla="*/ 377687 h 1745656"/>
                  <a:gd name="connsiteX41" fmla="*/ 2289976 w 4345388"/>
                  <a:gd name="connsiteY41" fmla="*/ 365760 h 1745656"/>
                  <a:gd name="connsiteX42" fmla="*/ 2313830 w 4345388"/>
                  <a:gd name="connsiteY42" fmla="*/ 345882 h 1745656"/>
                  <a:gd name="connsiteX43" fmla="*/ 2337684 w 4345388"/>
                  <a:gd name="connsiteY43" fmla="*/ 314077 h 1745656"/>
                  <a:gd name="connsiteX44" fmla="*/ 2345635 w 4345388"/>
                  <a:gd name="connsiteY44" fmla="*/ 290223 h 1745656"/>
                  <a:gd name="connsiteX45" fmla="*/ 2361538 w 4345388"/>
                  <a:gd name="connsiteY45" fmla="*/ 258418 h 1745656"/>
                  <a:gd name="connsiteX46" fmla="*/ 2365514 w 4345388"/>
                  <a:gd name="connsiteY46" fmla="*/ 242515 h 1745656"/>
                  <a:gd name="connsiteX47" fmla="*/ 2373465 w 4345388"/>
                  <a:gd name="connsiteY47" fmla="*/ 222637 h 1745656"/>
                  <a:gd name="connsiteX48" fmla="*/ 2377441 w 4345388"/>
                  <a:gd name="connsiteY48" fmla="*/ 210710 h 1745656"/>
                  <a:gd name="connsiteX49" fmla="*/ 2381416 w 4345388"/>
                  <a:gd name="connsiteY49" fmla="*/ 421420 h 1745656"/>
                  <a:gd name="connsiteX50" fmla="*/ 2385392 w 4345388"/>
                  <a:gd name="connsiteY50" fmla="*/ 441298 h 1745656"/>
                  <a:gd name="connsiteX51" fmla="*/ 2393343 w 4345388"/>
                  <a:gd name="connsiteY51" fmla="*/ 453225 h 1745656"/>
                  <a:gd name="connsiteX52" fmla="*/ 2413221 w 4345388"/>
                  <a:gd name="connsiteY52" fmla="*/ 489006 h 1745656"/>
                  <a:gd name="connsiteX53" fmla="*/ 2449002 w 4345388"/>
                  <a:gd name="connsiteY53" fmla="*/ 477079 h 1745656"/>
                  <a:gd name="connsiteX54" fmla="*/ 2468881 w 4345388"/>
                  <a:gd name="connsiteY54" fmla="*/ 457200 h 1745656"/>
                  <a:gd name="connsiteX55" fmla="*/ 2500686 w 4345388"/>
                  <a:gd name="connsiteY55" fmla="*/ 417444 h 1745656"/>
                  <a:gd name="connsiteX56" fmla="*/ 2512613 w 4345388"/>
                  <a:gd name="connsiteY56" fmla="*/ 405517 h 1745656"/>
                  <a:gd name="connsiteX57" fmla="*/ 2524540 w 4345388"/>
                  <a:gd name="connsiteY57" fmla="*/ 413468 h 1745656"/>
                  <a:gd name="connsiteX58" fmla="*/ 2532491 w 4345388"/>
                  <a:gd name="connsiteY58" fmla="*/ 437322 h 1745656"/>
                  <a:gd name="connsiteX59" fmla="*/ 2540442 w 4345388"/>
                  <a:gd name="connsiteY59" fmla="*/ 457200 h 1745656"/>
                  <a:gd name="connsiteX60" fmla="*/ 2544418 w 4345388"/>
                  <a:gd name="connsiteY60" fmla="*/ 477079 h 1745656"/>
                  <a:gd name="connsiteX61" fmla="*/ 2552369 w 4345388"/>
                  <a:gd name="connsiteY61" fmla="*/ 492981 h 1745656"/>
                  <a:gd name="connsiteX62" fmla="*/ 2560321 w 4345388"/>
                  <a:gd name="connsiteY62" fmla="*/ 512860 h 1745656"/>
                  <a:gd name="connsiteX63" fmla="*/ 2564296 w 4345388"/>
                  <a:gd name="connsiteY63" fmla="*/ 528762 h 1745656"/>
                  <a:gd name="connsiteX64" fmla="*/ 2576223 w 4345388"/>
                  <a:gd name="connsiteY64" fmla="*/ 544665 h 1745656"/>
                  <a:gd name="connsiteX65" fmla="*/ 2592126 w 4345388"/>
                  <a:gd name="connsiteY65" fmla="*/ 568519 h 1745656"/>
                  <a:gd name="connsiteX66" fmla="*/ 2604053 w 4345388"/>
                  <a:gd name="connsiteY66" fmla="*/ 588397 h 1745656"/>
                  <a:gd name="connsiteX67" fmla="*/ 2623931 w 4345388"/>
                  <a:gd name="connsiteY67" fmla="*/ 580446 h 1745656"/>
                  <a:gd name="connsiteX68" fmla="*/ 2643809 w 4345388"/>
                  <a:gd name="connsiteY68" fmla="*/ 552616 h 1745656"/>
                  <a:gd name="connsiteX69" fmla="*/ 2663687 w 4345388"/>
                  <a:gd name="connsiteY69" fmla="*/ 516835 h 1745656"/>
                  <a:gd name="connsiteX70" fmla="*/ 2679590 w 4345388"/>
                  <a:gd name="connsiteY70" fmla="*/ 481054 h 1745656"/>
                  <a:gd name="connsiteX71" fmla="*/ 2683566 w 4345388"/>
                  <a:gd name="connsiteY71" fmla="*/ 469127 h 1745656"/>
                  <a:gd name="connsiteX72" fmla="*/ 2691517 w 4345388"/>
                  <a:gd name="connsiteY72" fmla="*/ 457200 h 1745656"/>
                  <a:gd name="connsiteX73" fmla="*/ 2703444 w 4345388"/>
                  <a:gd name="connsiteY73" fmla="*/ 425395 h 1745656"/>
                  <a:gd name="connsiteX74" fmla="*/ 2711395 w 4345388"/>
                  <a:gd name="connsiteY74" fmla="*/ 409493 h 1745656"/>
                  <a:gd name="connsiteX75" fmla="*/ 2735249 w 4345388"/>
                  <a:gd name="connsiteY75" fmla="*/ 461176 h 1745656"/>
                  <a:gd name="connsiteX76" fmla="*/ 2755127 w 4345388"/>
                  <a:gd name="connsiteY76" fmla="*/ 504908 h 1745656"/>
                  <a:gd name="connsiteX77" fmla="*/ 2771030 w 4345388"/>
                  <a:gd name="connsiteY77" fmla="*/ 556592 h 1745656"/>
                  <a:gd name="connsiteX78" fmla="*/ 2775006 w 4345388"/>
                  <a:gd name="connsiteY78" fmla="*/ 572494 h 1745656"/>
                  <a:gd name="connsiteX79" fmla="*/ 2782957 w 4345388"/>
                  <a:gd name="connsiteY79" fmla="*/ 588397 h 1745656"/>
                  <a:gd name="connsiteX80" fmla="*/ 2802835 w 4345388"/>
                  <a:gd name="connsiteY80" fmla="*/ 624178 h 1745656"/>
                  <a:gd name="connsiteX81" fmla="*/ 2818738 w 4345388"/>
                  <a:gd name="connsiteY81" fmla="*/ 640080 h 1745656"/>
                  <a:gd name="connsiteX82" fmla="*/ 2830665 w 4345388"/>
                  <a:gd name="connsiteY82" fmla="*/ 663934 h 1745656"/>
                  <a:gd name="connsiteX83" fmla="*/ 2834641 w 4345388"/>
                  <a:gd name="connsiteY83" fmla="*/ 679837 h 1745656"/>
                  <a:gd name="connsiteX84" fmla="*/ 2846567 w 4345388"/>
                  <a:gd name="connsiteY84" fmla="*/ 695740 h 1745656"/>
                  <a:gd name="connsiteX85" fmla="*/ 2862470 w 4345388"/>
                  <a:gd name="connsiteY85" fmla="*/ 743447 h 1745656"/>
                  <a:gd name="connsiteX86" fmla="*/ 2866446 w 4345388"/>
                  <a:gd name="connsiteY86" fmla="*/ 759350 h 1745656"/>
                  <a:gd name="connsiteX87" fmla="*/ 2882348 w 4345388"/>
                  <a:gd name="connsiteY87" fmla="*/ 795131 h 1745656"/>
                  <a:gd name="connsiteX88" fmla="*/ 2886324 w 4345388"/>
                  <a:gd name="connsiteY88" fmla="*/ 811034 h 1745656"/>
                  <a:gd name="connsiteX89" fmla="*/ 2898251 w 4345388"/>
                  <a:gd name="connsiteY89" fmla="*/ 834887 h 1745656"/>
                  <a:gd name="connsiteX90" fmla="*/ 2910178 w 4345388"/>
                  <a:gd name="connsiteY90" fmla="*/ 826936 h 1745656"/>
                  <a:gd name="connsiteX91" fmla="*/ 2949934 w 4345388"/>
                  <a:gd name="connsiteY91" fmla="*/ 751399 h 1745656"/>
                  <a:gd name="connsiteX92" fmla="*/ 2957886 w 4345388"/>
                  <a:gd name="connsiteY92" fmla="*/ 703691 h 1745656"/>
                  <a:gd name="connsiteX93" fmla="*/ 2977764 w 4345388"/>
                  <a:gd name="connsiteY93" fmla="*/ 663934 h 1745656"/>
                  <a:gd name="connsiteX94" fmla="*/ 2981740 w 4345388"/>
                  <a:gd name="connsiteY94" fmla="*/ 620202 h 1745656"/>
                  <a:gd name="connsiteX95" fmla="*/ 3005594 w 4345388"/>
                  <a:gd name="connsiteY95" fmla="*/ 576470 h 1745656"/>
                  <a:gd name="connsiteX96" fmla="*/ 3025472 w 4345388"/>
                  <a:gd name="connsiteY96" fmla="*/ 500933 h 1745656"/>
                  <a:gd name="connsiteX97" fmla="*/ 3041374 w 4345388"/>
                  <a:gd name="connsiteY97" fmla="*/ 421420 h 1745656"/>
                  <a:gd name="connsiteX98" fmla="*/ 3049326 w 4345388"/>
                  <a:gd name="connsiteY98" fmla="*/ 405517 h 1745656"/>
                  <a:gd name="connsiteX99" fmla="*/ 3061253 w 4345388"/>
                  <a:gd name="connsiteY99" fmla="*/ 365760 h 1745656"/>
                  <a:gd name="connsiteX100" fmla="*/ 3085107 w 4345388"/>
                  <a:gd name="connsiteY100" fmla="*/ 310101 h 1745656"/>
                  <a:gd name="connsiteX101" fmla="*/ 3101009 w 4345388"/>
                  <a:gd name="connsiteY101" fmla="*/ 349858 h 1745656"/>
                  <a:gd name="connsiteX102" fmla="*/ 3104985 w 4345388"/>
                  <a:gd name="connsiteY102" fmla="*/ 373712 h 1745656"/>
                  <a:gd name="connsiteX103" fmla="*/ 3116912 w 4345388"/>
                  <a:gd name="connsiteY103" fmla="*/ 429371 h 1745656"/>
                  <a:gd name="connsiteX104" fmla="*/ 3136790 w 4345388"/>
                  <a:gd name="connsiteY104" fmla="*/ 489006 h 1745656"/>
                  <a:gd name="connsiteX105" fmla="*/ 3180522 w 4345388"/>
                  <a:gd name="connsiteY105" fmla="*/ 652007 h 1745656"/>
                  <a:gd name="connsiteX106" fmla="*/ 3196425 w 4345388"/>
                  <a:gd name="connsiteY106" fmla="*/ 703691 h 1745656"/>
                  <a:gd name="connsiteX107" fmla="*/ 3220279 w 4345388"/>
                  <a:gd name="connsiteY107" fmla="*/ 807058 h 1745656"/>
                  <a:gd name="connsiteX108" fmla="*/ 3248108 w 4345388"/>
                  <a:gd name="connsiteY108" fmla="*/ 898498 h 1745656"/>
                  <a:gd name="connsiteX109" fmla="*/ 3252084 w 4345388"/>
                  <a:gd name="connsiteY109" fmla="*/ 926327 h 1745656"/>
                  <a:gd name="connsiteX110" fmla="*/ 3267987 w 4345388"/>
                  <a:gd name="connsiteY110" fmla="*/ 966084 h 1745656"/>
                  <a:gd name="connsiteX111" fmla="*/ 3271962 w 4345388"/>
                  <a:gd name="connsiteY111" fmla="*/ 978011 h 1745656"/>
                  <a:gd name="connsiteX112" fmla="*/ 3283889 w 4345388"/>
                  <a:gd name="connsiteY112" fmla="*/ 981987 h 1745656"/>
                  <a:gd name="connsiteX113" fmla="*/ 3291841 w 4345388"/>
                  <a:gd name="connsiteY113" fmla="*/ 974035 h 1745656"/>
                  <a:gd name="connsiteX114" fmla="*/ 3307743 w 4345388"/>
                  <a:gd name="connsiteY114" fmla="*/ 942230 h 1745656"/>
                  <a:gd name="connsiteX115" fmla="*/ 3315694 w 4345388"/>
                  <a:gd name="connsiteY115" fmla="*/ 918376 h 1745656"/>
                  <a:gd name="connsiteX116" fmla="*/ 3335573 w 4345388"/>
                  <a:gd name="connsiteY116" fmla="*/ 950181 h 1745656"/>
                  <a:gd name="connsiteX117" fmla="*/ 3367378 w 4345388"/>
                  <a:gd name="connsiteY117" fmla="*/ 1021743 h 1745656"/>
                  <a:gd name="connsiteX118" fmla="*/ 3399183 w 4345388"/>
                  <a:gd name="connsiteY118" fmla="*/ 1077402 h 1745656"/>
                  <a:gd name="connsiteX119" fmla="*/ 3415086 w 4345388"/>
                  <a:gd name="connsiteY119" fmla="*/ 1073427 h 1745656"/>
                  <a:gd name="connsiteX120" fmla="*/ 3430988 w 4345388"/>
                  <a:gd name="connsiteY120" fmla="*/ 1045597 h 1745656"/>
                  <a:gd name="connsiteX121" fmla="*/ 3454842 w 4345388"/>
                  <a:gd name="connsiteY121" fmla="*/ 993914 h 1745656"/>
                  <a:gd name="connsiteX122" fmla="*/ 3478696 w 4345388"/>
                  <a:gd name="connsiteY122" fmla="*/ 942230 h 1745656"/>
                  <a:gd name="connsiteX123" fmla="*/ 3490623 w 4345388"/>
                  <a:gd name="connsiteY123" fmla="*/ 938254 h 1745656"/>
                  <a:gd name="connsiteX124" fmla="*/ 3522428 w 4345388"/>
                  <a:gd name="connsiteY124" fmla="*/ 981987 h 1745656"/>
                  <a:gd name="connsiteX125" fmla="*/ 3538331 w 4345388"/>
                  <a:gd name="connsiteY125" fmla="*/ 1001865 h 1745656"/>
                  <a:gd name="connsiteX126" fmla="*/ 3582063 w 4345388"/>
                  <a:gd name="connsiteY126" fmla="*/ 1085354 h 1745656"/>
                  <a:gd name="connsiteX127" fmla="*/ 3609893 w 4345388"/>
                  <a:gd name="connsiteY127" fmla="*/ 1137037 h 1745656"/>
                  <a:gd name="connsiteX128" fmla="*/ 3629771 w 4345388"/>
                  <a:gd name="connsiteY128" fmla="*/ 1184745 h 1745656"/>
                  <a:gd name="connsiteX129" fmla="*/ 3641698 w 4345388"/>
                  <a:gd name="connsiteY129" fmla="*/ 1200647 h 1745656"/>
                  <a:gd name="connsiteX130" fmla="*/ 3653625 w 4345388"/>
                  <a:gd name="connsiteY130" fmla="*/ 1228477 h 1745656"/>
                  <a:gd name="connsiteX131" fmla="*/ 3665552 w 4345388"/>
                  <a:gd name="connsiteY131" fmla="*/ 1216550 h 1745656"/>
                  <a:gd name="connsiteX132" fmla="*/ 3721211 w 4345388"/>
                  <a:gd name="connsiteY132" fmla="*/ 1045597 h 1745656"/>
                  <a:gd name="connsiteX133" fmla="*/ 3768919 w 4345388"/>
                  <a:gd name="connsiteY133" fmla="*/ 882595 h 1745656"/>
                  <a:gd name="connsiteX134" fmla="*/ 3776870 w 4345388"/>
                  <a:gd name="connsiteY134" fmla="*/ 830912 h 1745656"/>
                  <a:gd name="connsiteX135" fmla="*/ 3792773 w 4345388"/>
                  <a:gd name="connsiteY135" fmla="*/ 795131 h 1745656"/>
                  <a:gd name="connsiteX136" fmla="*/ 3800724 w 4345388"/>
                  <a:gd name="connsiteY136" fmla="*/ 771277 h 1745656"/>
                  <a:gd name="connsiteX137" fmla="*/ 3808675 w 4345388"/>
                  <a:gd name="connsiteY137" fmla="*/ 735496 h 1745656"/>
                  <a:gd name="connsiteX138" fmla="*/ 3824578 w 4345388"/>
                  <a:gd name="connsiteY138" fmla="*/ 711642 h 1745656"/>
                  <a:gd name="connsiteX139" fmla="*/ 3828554 w 4345388"/>
                  <a:gd name="connsiteY139" fmla="*/ 723569 h 1745656"/>
                  <a:gd name="connsiteX140" fmla="*/ 3836505 w 4345388"/>
                  <a:gd name="connsiteY140" fmla="*/ 735496 h 1745656"/>
                  <a:gd name="connsiteX141" fmla="*/ 3840481 w 4345388"/>
                  <a:gd name="connsiteY141" fmla="*/ 763326 h 1745656"/>
                  <a:gd name="connsiteX142" fmla="*/ 3884213 w 4345388"/>
                  <a:gd name="connsiteY142" fmla="*/ 926327 h 1745656"/>
                  <a:gd name="connsiteX143" fmla="*/ 3896140 w 4345388"/>
                  <a:gd name="connsiteY143" fmla="*/ 958133 h 1745656"/>
                  <a:gd name="connsiteX144" fmla="*/ 3904091 w 4345388"/>
                  <a:gd name="connsiteY144" fmla="*/ 997889 h 1745656"/>
                  <a:gd name="connsiteX145" fmla="*/ 3916018 w 4345388"/>
                  <a:gd name="connsiteY145" fmla="*/ 1049573 h 1745656"/>
                  <a:gd name="connsiteX146" fmla="*/ 3947823 w 4345388"/>
                  <a:gd name="connsiteY146" fmla="*/ 1152940 h 1745656"/>
                  <a:gd name="connsiteX147" fmla="*/ 3959750 w 4345388"/>
                  <a:gd name="connsiteY147" fmla="*/ 1172818 h 1745656"/>
                  <a:gd name="connsiteX148" fmla="*/ 3971677 w 4345388"/>
                  <a:gd name="connsiteY148" fmla="*/ 1220526 h 1745656"/>
                  <a:gd name="connsiteX149" fmla="*/ 3995531 w 4345388"/>
                  <a:gd name="connsiteY149" fmla="*/ 1327868 h 1745656"/>
                  <a:gd name="connsiteX150" fmla="*/ 4023361 w 4345388"/>
                  <a:gd name="connsiteY150" fmla="*/ 1363649 h 1745656"/>
                  <a:gd name="connsiteX151" fmla="*/ 4031312 w 4345388"/>
                  <a:gd name="connsiteY151" fmla="*/ 1375576 h 1745656"/>
                  <a:gd name="connsiteX152" fmla="*/ 4043239 w 4345388"/>
                  <a:gd name="connsiteY152" fmla="*/ 1399430 h 1745656"/>
                  <a:gd name="connsiteX153" fmla="*/ 4055166 w 4345388"/>
                  <a:gd name="connsiteY153" fmla="*/ 1403406 h 1745656"/>
                  <a:gd name="connsiteX154" fmla="*/ 4082995 w 4345388"/>
                  <a:gd name="connsiteY154" fmla="*/ 1411357 h 1745656"/>
                  <a:gd name="connsiteX155" fmla="*/ 4114801 w 4345388"/>
                  <a:gd name="connsiteY155" fmla="*/ 1415333 h 1745656"/>
                  <a:gd name="connsiteX156" fmla="*/ 4130703 w 4345388"/>
                  <a:gd name="connsiteY156" fmla="*/ 1419308 h 1745656"/>
                  <a:gd name="connsiteX157" fmla="*/ 4154557 w 4345388"/>
                  <a:gd name="connsiteY157" fmla="*/ 1411357 h 1745656"/>
                  <a:gd name="connsiteX158" fmla="*/ 4166484 w 4345388"/>
                  <a:gd name="connsiteY158" fmla="*/ 1399430 h 1745656"/>
                  <a:gd name="connsiteX159" fmla="*/ 4198289 w 4345388"/>
                  <a:gd name="connsiteY159" fmla="*/ 1347747 h 1745656"/>
                  <a:gd name="connsiteX160" fmla="*/ 4234070 w 4345388"/>
                  <a:gd name="connsiteY160" fmla="*/ 1351722 h 1745656"/>
                  <a:gd name="connsiteX161" fmla="*/ 4257924 w 4345388"/>
                  <a:gd name="connsiteY161" fmla="*/ 1371600 h 1745656"/>
                  <a:gd name="connsiteX162" fmla="*/ 4273827 w 4345388"/>
                  <a:gd name="connsiteY162" fmla="*/ 1383527 h 1745656"/>
                  <a:gd name="connsiteX163" fmla="*/ 4313583 w 4345388"/>
                  <a:gd name="connsiteY163" fmla="*/ 1419308 h 1745656"/>
                  <a:gd name="connsiteX164" fmla="*/ 4325510 w 4345388"/>
                  <a:gd name="connsiteY164" fmla="*/ 1439187 h 1745656"/>
                  <a:gd name="connsiteX165" fmla="*/ 4337437 w 4345388"/>
                  <a:gd name="connsiteY165" fmla="*/ 1467016 h 1745656"/>
                  <a:gd name="connsiteX166" fmla="*/ 4345388 w 4345388"/>
                  <a:gd name="connsiteY166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63973 w 4345388"/>
                  <a:gd name="connsiteY15" fmla="*/ 405517 h 1745656"/>
                  <a:gd name="connsiteX16" fmla="*/ 1967948 w 4345388"/>
                  <a:gd name="connsiteY16" fmla="*/ 3578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67948 w 4345388"/>
                  <a:gd name="connsiteY16" fmla="*/ 3578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79875 w 4345388"/>
                  <a:gd name="connsiteY17" fmla="*/ 294199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6343 w 4345388"/>
                  <a:gd name="connsiteY10" fmla="*/ 928850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51928 w 4345388"/>
                  <a:gd name="connsiteY11" fmla="*/ 801843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12321 w 4345388"/>
                  <a:gd name="connsiteY9" fmla="*/ 999834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8876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74841 w 4345388"/>
                  <a:gd name="connsiteY12" fmla="*/ 665731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99635 w 4345388"/>
                  <a:gd name="connsiteY13" fmla="*/ 536349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55177 w 4345388"/>
                  <a:gd name="connsiteY12" fmla="*/ 626402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21427 w 4345388"/>
                  <a:gd name="connsiteY10" fmla="*/ 896895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921608 w 4345388"/>
                  <a:gd name="connsiteY14" fmla="*/ 424092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97027 w 4345388"/>
                  <a:gd name="connsiteY14" fmla="*/ 389679 h 1745656"/>
                  <a:gd name="connsiteX15" fmla="*/ 1932018 w 4345388"/>
                  <a:gd name="connsiteY15" fmla="*/ 339149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97027 w 4345388"/>
                  <a:gd name="connsiteY14" fmla="*/ 389679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4811 w 4345388"/>
                  <a:gd name="connsiteY15" fmla="*/ 321943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5826 w 4345388"/>
                  <a:gd name="connsiteY16" fmla="*/ 281609 h 1745656"/>
                  <a:gd name="connsiteX17" fmla="*/ 1947920 w 4345388"/>
                  <a:gd name="connsiteY17" fmla="*/ 245038 h 1745656"/>
                  <a:gd name="connsiteX18" fmla="*/ 1987827 w 4345388"/>
                  <a:gd name="connsiteY18" fmla="*/ 214686 h 1745656"/>
                  <a:gd name="connsiteX19" fmla="*/ 1995778 w 4345388"/>
                  <a:gd name="connsiteY19" fmla="*/ 182880 h 1745656"/>
                  <a:gd name="connsiteX20" fmla="*/ 1999754 w 4345388"/>
                  <a:gd name="connsiteY20" fmla="*/ 163002 h 1745656"/>
                  <a:gd name="connsiteX21" fmla="*/ 2003729 w 4345388"/>
                  <a:gd name="connsiteY21" fmla="*/ 123246 h 1745656"/>
                  <a:gd name="connsiteX22" fmla="*/ 2015656 w 4345388"/>
                  <a:gd name="connsiteY22" fmla="*/ 79514 h 1745656"/>
                  <a:gd name="connsiteX23" fmla="*/ 2023607 w 4345388"/>
                  <a:gd name="connsiteY23" fmla="*/ 59635 h 1745656"/>
                  <a:gd name="connsiteX24" fmla="*/ 2055413 w 4345388"/>
                  <a:gd name="connsiteY24" fmla="*/ 3976 h 1745656"/>
                  <a:gd name="connsiteX25" fmla="*/ 2075291 w 4345388"/>
                  <a:gd name="connsiteY25" fmla="*/ 0 h 1745656"/>
                  <a:gd name="connsiteX26" fmla="*/ 2083242 w 4345388"/>
                  <a:gd name="connsiteY26" fmla="*/ 15903 h 1745656"/>
                  <a:gd name="connsiteX27" fmla="*/ 2087218 w 4345388"/>
                  <a:gd name="connsiteY27" fmla="*/ 31806 h 1745656"/>
                  <a:gd name="connsiteX28" fmla="*/ 2099145 w 4345388"/>
                  <a:gd name="connsiteY28" fmla="*/ 79514 h 1745656"/>
                  <a:gd name="connsiteX29" fmla="*/ 2103121 w 4345388"/>
                  <a:gd name="connsiteY29" fmla="*/ 123246 h 1745656"/>
                  <a:gd name="connsiteX30" fmla="*/ 2115047 w 4345388"/>
                  <a:gd name="connsiteY30" fmla="*/ 186856 h 1745656"/>
                  <a:gd name="connsiteX31" fmla="*/ 2119023 w 4345388"/>
                  <a:gd name="connsiteY31" fmla="*/ 198783 h 1745656"/>
                  <a:gd name="connsiteX32" fmla="*/ 2134926 w 4345388"/>
                  <a:gd name="connsiteY32" fmla="*/ 250467 h 1745656"/>
                  <a:gd name="connsiteX33" fmla="*/ 2138901 w 4345388"/>
                  <a:gd name="connsiteY33" fmla="*/ 262394 h 1745656"/>
                  <a:gd name="connsiteX34" fmla="*/ 2142877 w 4345388"/>
                  <a:gd name="connsiteY34" fmla="*/ 286247 h 1745656"/>
                  <a:gd name="connsiteX35" fmla="*/ 2146853 w 4345388"/>
                  <a:gd name="connsiteY35" fmla="*/ 318053 h 1745656"/>
                  <a:gd name="connsiteX36" fmla="*/ 2158780 w 4345388"/>
                  <a:gd name="connsiteY36" fmla="*/ 353834 h 1745656"/>
                  <a:gd name="connsiteX37" fmla="*/ 2170707 w 4345388"/>
                  <a:gd name="connsiteY37" fmla="*/ 377687 h 1745656"/>
                  <a:gd name="connsiteX38" fmla="*/ 2182634 w 4345388"/>
                  <a:gd name="connsiteY38" fmla="*/ 381663 h 1745656"/>
                  <a:gd name="connsiteX39" fmla="*/ 2274074 w 4345388"/>
                  <a:gd name="connsiteY39" fmla="*/ 377687 h 1745656"/>
                  <a:gd name="connsiteX40" fmla="*/ 2289976 w 4345388"/>
                  <a:gd name="connsiteY40" fmla="*/ 365760 h 1745656"/>
                  <a:gd name="connsiteX41" fmla="*/ 2313830 w 4345388"/>
                  <a:gd name="connsiteY41" fmla="*/ 345882 h 1745656"/>
                  <a:gd name="connsiteX42" fmla="*/ 2337684 w 4345388"/>
                  <a:gd name="connsiteY42" fmla="*/ 314077 h 1745656"/>
                  <a:gd name="connsiteX43" fmla="*/ 2345635 w 4345388"/>
                  <a:gd name="connsiteY43" fmla="*/ 290223 h 1745656"/>
                  <a:gd name="connsiteX44" fmla="*/ 2361538 w 4345388"/>
                  <a:gd name="connsiteY44" fmla="*/ 258418 h 1745656"/>
                  <a:gd name="connsiteX45" fmla="*/ 2365514 w 4345388"/>
                  <a:gd name="connsiteY45" fmla="*/ 242515 h 1745656"/>
                  <a:gd name="connsiteX46" fmla="*/ 2373465 w 4345388"/>
                  <a:gd name="connsiteY46" fmla="*/ 222637 h 1745656"/>
                  <a:gd name="connsiteX47" fmla="*/ 2377441 w 4345388"/>
                  <a:gd name="connsiteY47" fmla="*/ 210710 h 1745656"/>
                  <a:gd name="connsiteX48" fmla="*/ 2381416 w 4345388"/>
                  <a:gd name="connsiteY48" fmla="*/ 421420 h 1745656"/>
                  <a:gd name="connsiteX49" fmla="*/ 2385392 w 4345388"/>
                  <a:gd name="connsiteY49" fmla="*/ 441298 h 1745656"/>
                  <a:gd name="connsiteX50" fmla="*/ 2393343 w 4345388"/>
                  <a:gd name="connsiteY50" fmla="*/ 453225 h 1745656"/>
                  <a:gd name="connsiteX51" fmla="*/ 2413221 w 4345388"/>
                  <a:gd name="connsiteY51" fmla="*/ 489006 h 1745656"/>
                  <a:gd name="connsiteX52" fmla="*/ 2449002 w 4345388"/>
                  <a:gd name="connsiteY52" fmla="*/ 477079 h 1745656"/>
                  <a:gd name="connsiteX53" fmla="*/ 2468881 w 4345388"/>
                  <a:gd name="connsiteY53" fmla="*/ 457200 h 1745656"/>
                  <a:gd name="connsiteX54" fmla="*/ 2500686 w 4345388"/>
                  <a:gd name="connsiteY54" fmla="*/ 417444 h 1745656"/>
                  <a:gd name="connsiteX55" fmla="*/ 2512613 w 4345388"/>
                  <a:gd name="connsiteY55" fmla="*/ 405517 h 1745656"/>
                  <a:gd name="connsiteX56" fmla="*/ 2524540 w 4345388"/>
                  <a:gd name="connsiteY56" fmla="*/ 413468 h 1745656"/>
                  <a:gd name="connsiteX57" fmla="*/ 2532491 w 4345388"/>
                  <a:gd name="connsiteY57" fmla="*/ 437322 h 1745656"/>
                  <a:gd name="connsiteX58" fmla="*/ 2540442 w 4345388"/>
                  <a:gd name="connsiteY58" fmla="*/ 457200 h 1745656"/>
                  <a:gd name="connsiteX59" fmla="*/ 2544418 w 4345388"/>
                  <a:gd name="connsiteY59" fmla="*/ 477079 h 1745656"/>
                  <a:gd name="connsiteX60" fmla="*/ 2552369 w 4345388"/>
                  <a:gd name="connsiteY60" fmla="*/ 492981 h 1745656"/>
                  <a:gd name="connsiteX61" fmla="*/ 2560321 w 4345388"/>
                  <a:gd name="connsiteY61" fmla="*/ 512860 h 1745656"/>
                  <a:gd name="connsiteX62" fmla="*/ 2564296 w 4345388"/>
                  <a:gd name="connsiteY62" fmla="*/ 528762 h 1745656"/>
                  <a:gd name="connsiteX63" fmla="*/ 2576223 w 4345388"/>
                  <a:gd name="connsiteY63" fmla="*/ 544665 h 1745656"/>
                  <a:gd name="connsiteX64" fmla="*/ 2592126 w 4345388"/>
                  <a:gd name="connsiteY64" fmla="*/ 568519 h 1745656"/>
                  <a:gd name="connsiteX65" fmla="*/ 2604053 w 4345388"/>
                  <a:gd name="connsiteY65" fmla="*/ 588397 h 1745656"/>
                  <a:gd name="connsiteX66" fmla="*/ 2623931 w 4345388"/>
                  <a:gd name="connsiteY66" fmla="*/ 580446 h 1745656"/>
                  <a:gd name="connsiteX67" fmla="*/ 2643809 w 4345388"/>
                  <a:gd name="connsiteY67" fmla="*/ 552616 h 1745656"/>
                  <a:gd name="connsiteX68" fmla="*/ 2663687 w 4345388"/>
                  <a:gd name="connsiteY68" fmla="*/ 516835 h 1745656"/>
                  <a:gd name="connsiteX69" fmla="*/ 2679590 w 4345388"/>
                  <a:gd name="connsiteY69" fmla="*/ 481054 h 1745656"/>
                  <a:gd name="connsiteX70" fmla="*/ 2683566 w 4345388"/>
                  <a:gd name="connsiteY70" fmla="*/ 469127 h 1745656"/>
                  <a:gd name="connsiteX71" fmla="*/ 2691517 w 4345388"/>
                  <a:gd name="connsiteY71" fmla="*/ 457200 h 1745656"/>
                  <a:gd name="connsiteX72" fmla="*/ 2703444 w 4345388"/>
                  <a:gd name="connsiteY72" fmla="*/ 425395 h 1745656"/>
                  <a:gd name="connsiteX73" fmla="*/ 2711395 w 4345388"/>
                  <a:gd name="connsiteY73" fmla="*/ 409493 h 1745656"/>
                  <a:gd name="connsiteX74" fmla="*/ 2735249 w 4345388"/>
                  <a:gd name="connsiteY74" fmla="*/ 461176 h 1745656"/>
                  <a:gd name="connsiteX75" fmla="*/ 2755127 w 4345388"/>
                  <a:gd name="connsiteY75" fmla="*/ 504908 h 1745656"/>
                  <a:gd name="connsiteX76" fmla="*/ 2771030 w 4345388"/>
                  <a:gd name="connsiteY76" fmla="*/ 556592 h 1745656"/>
                  <a:gd name="connsiteX77" fmla="*/ 2775006 w 4345388"/>
                  <a:gd name="connsiteY77" fmla="*/ 572494 h 1745656"/>
                  <a:gd name="connsiteX78" fmla="*/ 2782957 w 4345388"/>
                  <a:gd name="connsiteY78" fmla="*/ 588397 h 1745656"/>
                  <a:gd name="connsiteX79" fmla="*/ 2802835 w 4345388"/>
                  <a:gd name="connsiteY79" fmla="*/ 624178 h 1745656"/>
                  <a:gd name="connsiteX80" fmla="*/ 2818738 w 4345388"/>
                  <a:gd name="connsiteY80" fmla="*/ 640080 h 1745656"/>
                  <a:gd name="connsiteX81" fmla="*/ 2830665 w 4345388"/>
                  <a:gd name="connsiteY81" fmla="*/ 663934 h 1745656"/>
                  <a:gd name="connsiteX82" fmla="*/ 2834641 w 4345388"/>
                  <a:gd name="connsiteY82" fmla="*/ 679837 h 1745656"/>
                  <a:gd name="connsiteX83" fmla="*/ 2846567 w 4345388"/>
                  <a:gd name="connsiteY83" fmla="*/ 695740 h 1745656"/>
                  <a:gd name="connsiteX84" fmla="*/ 2862470 w 4345388"/>
                  <a:gd name="connsiteY84" fmla="*/ 743447 h 1745656"/>
                  <a:gd name="connsiteX85" fmla="*/ 2866446 w 4345388"/>
                  <a:gd name="connsiteY85" fmla="*/ 759350 h 1745656"/>
                  <a:gd name="connsiteX86" fmla="*/ 2882348 w 4345388"/>
                  <a:gd name="connsiteY86" fmla="*/ 795131 h 1745656"/>
                  <a:gd name="connsiteX87" fmla="*/ 2886324 w 4345388"/>
                  <a:gd name="connsiteY87" fmla="*/ 811034 h 1745656"/>
                  <a:gd name="connsiteX88" fmla="*/ 2898251 w 4345388"/>
                  <a:gd name="connsiteY88" fmla="*/ 834887 h 1745656"/>
                  <a:gd name="connsiteX89" fmla="*/ 2910178 w 4345388"/>
                  <a:gd name="connsiteY89" fmla="*/ 826936 h 1745656"/>
                  <a:gd name="connsiteX90" fmla="*/ 2949934 w 4345388"/>
                  <a:gd name="connsiteY90" fmla="*/ 751399 h 1745656"/>
                  <a:gd name="connsiteX91" fmla="*/ 2957886 w 4345388"/>
                  <a:gd name="connsiteY91" fmla="*/ 703691 h 1745656"/>
                  <a:gd name="connsiteX92" fmla="*/ 2977764 w 4345388"/>
                  <a:gd name="connsiteY92" fmla="*/ 663934 h 1745656"/>
                  <a:gd name="connsiteX93" fmla="*/ 2981740 w 4345388"/>
                  <a:gd name="connsiteY93" fmla="*/ 620202 h 1745656"/>
                  <a:gd name="connsiteX94" fmla="*/ 3005594 w 4345388"/>
                  <a:gd name="connsiteY94" fmla="*/ 576470 h 1745656"/>
                  <a:gd name="connsiteX95" fmla="*/ 3025472 w 4345388"/>
                  <a:gd name="connsiteY95" fmla="*/ 500933 h 1745656"/>
                  <a:gd name="connsiteX96" fmla="*/ 3041374 w 4345388"/>
                  <a:gd name="connsiteY96" fmla="*/ 421420 h 1745656"/>
                  <a:gd name="connsiteX97" fmla="*/ 3049326 w 4345388"/>
                  <a:gd name="connsiteY97" fmla="*/ 405517 h 1745656"/>
                  <a:gd name="connsiteX98" fmla="*/ 3061253 w 4345388"/>
                  <a:gd name="connsiteY98" fmla="*/ 365760 h 1745656"/>
                  <a:gd name="connsiteX99" fmla="*/ 3085107 w 4345388"/>
                  <a:gd name="connsiteY99" fmla="*/ 310101 h 1745656"/>
                  <a:gd name="connsiteX100" fmla="*/ 3101009 w 4345388"/>
                  <a:gd name="connsiteY100" fmla="*/ 349858 h 1745656"/>
                  <a:gd name="connsiteX101" fmla="*/ 3104985 w 4345388"/>
                  <a:gd name="connsiteY101" fmla="*/ 373712 h 1745656"/>
                  <a:gd name="connsiteX102" fmla="*/ 3116912 w 4345388"/>
                  <a:gd name="connsiteY102" fmla="*/ 429371 h 1745656"/>
                  <a:gd name="connsiteX103" fmla="*/ 3136790 w 4345388"/>
                  <a:gd name="connsiteY103" fmla="*/ 489006 h 1745656"/>
                  <a:gd name="connsiteX104" fmla="*/ 3180522 w 4345388"/>
                  <a:gd name="connsiteY104" fmla="*/ 652007 h 1745656"/>
                  <a:gd name="connsiteX105" fmla="*/ 3196425 w 4345388"/>
                  <a:gd name="connsiteY105" fmla="*/ 703691 h 1745656"/>
                  <a:gd name="connsiteX106" fmla="*/ 3220279 w 4345388"/>
                  <a:gd name="connsiteY106" fmla="*/ 807058 h 1745656"/>
                  <a:gd name="connsiteX107" fmla="*/ 3248108 w 4345388"/>
                  <a:gd name="connsiteY107" fmla="*/ 898498 h 1745656"/>
                  <a:gd name="connsiteX108" fmla="*/ 3252084 w 4345388"/>
                  <a:gd name="connsiteY108" fmla="*/ 926327 h 1745656"/>
                  <a:gd name="connsiteX109" fmla="*/ 3267987 w 4345388"/>
                  <a:gd name="connsiteY109" fmla="*/ 966084 h 1745656"/>
                  <a:gd name="connsiteX110" fmla="*/ 3271962 w 4345388"/>
                  <a:gd name="connsiteY110" fmla="*/ 978011 h 1745656"/>
                  <a:gd name="connsiteX111" fmla="*/ 3283889 w 4345388"/>
                  <a:gd name="connsiteY111" fmla="*/ 981987 h 1745656"/>
                  <a:gd name="connsiteX112" fmla="*/ 3291841 w 4345388"/>
                  <a:gd name="connsiteY112" fmla="*/ 974035 h 1745656"/>
                  <a:gd name="connsiteX113" fmla="*/ 3307743 w 4345388"/>
                  <a:gd name="connsiteY113" fmla="*/ 942230 h 1745656"/>
                  <a:gd name="connsiteX114" fmla="*/ 3315694 w 4345388"/>
                  <a:gd name="connsiteY114" fmla="*/ 918376 h 1745656"/>
                  <a:gd name="connsiteX115" fmla="*/ 3335573 w 4345388"/>
                  <a:gd name="connsiteY115" fmla="*/ 950181 h 1745656"/>
                  <a:gd name="connsiteX116" fmla="*/ 3367378 w 4345388"/>
                  <a:gd name="connsiteY116" fmla="*/ 1021743 h 1745656"/>
                  <a:gd name="connsiteX117" fmla="*/ 3399183 w 4345388"/>
                  <a:gd name="connsiteY117" fmla="*/ 1077402 h 1745656"/>
                  <a:gd name="connsiteX118" fmla="*/ 3415086 w 4345388"/>
                  <a:gd name="connsiteY118" fmla="*/ 1073427 h 1745656"/>
                  <a:gd name="connsiteX119" fmla="*/ 3430988 w 4345388"/>
                  <a:gd name="connsiteY119" fmla="*/ 1045597 h 1745656"/>
                  <a:gd name="connsiteX120" fmla="*/ 3454842 w 4345388"/>
                  <a:gd name="connsiteY120" fmla="*/ 993914 h 1745656"/>
                  <a:gd name="connsiteX121" fmla="*/ 3478696 w 4345388"/>
                  <a:gd name="connsiteY121" fmla="*/ 942230 h 1745656"/>
                  <a:gd name="connsiteX122" fmla="*/ 3490623 w 4345388"/>
                  <a:gd name="connsiteY122" fmla="*/ 938254 h 1745656"/>
                  <a:gd name="connsiteX123" fmla="*/ 3522428 w 4345388"/>
                  <a:gd name="connsiteY123" fmla="*/ 981987 h 1745656"/>
                  <a:gd name="connsiteX124" fmla="*/ 3538331 w 4345388"/>
                  <a:gd name="connsiteY124" fmla="*/ 1001865 h 1745656"/>
                  <a:gd name="connsiteX125" fmla="*/ 3582063 w 4345388"/>
                  <a:gd name="connsiteY125" fmla="*/ 1085354 h 1745656"/>
                  <a:gd name="connsiteX126" fmla="*/ 3609893 w 4345388"/>
                  <a:gd name="connsiteY126" fmla="*/ 1137037 h 1745656"/>
                  <a:gd name="connsiteX127" fmla="*/ 3629771 w 4345388"/>
                  <a:gd name="connsiteY127" fmla="*/ 1184745 h 1745656"/>
                  <a:gd name="connsiteX128" fmla="*/ 3641698 w 4345388"/>
                  <a:gd name="connsiteY128" fmla="*/ 1200647 h 1745656"/>
                  <a:gd name="connsiteX129" fmla="*/ 3653625 w 4345388"/>
                  <a:gd name="connsiteY129" fmla="*/ 1228477 h 1745656"/>
                  <a:gd name="connsiteX130" fmla="*/ 3665552 w 4345388"/>
                  <a:gd name="connsiteY130" fmla="*/ 1216550 h 1745656"/>
                  <a:gd name="connsiteX131" fmla="*/ 3721211 w 4345388"/>
                  <a:gd name="connsiteY131" fmla="*/ 1045597 h 1745656"/>
                  <a:gd name="connsiteX132" fmla="*/ 3768919 w 4345388"/>
                  <a:gd name="connsiteY132" fmla="*/ 882595 h 1745656"/>
                  <a:gd name="connsiteX133" fmla="*/ 3776870 w 4345388"/>
                  <a:gd name="connsiteY133" fmla="*/ 830912 h 1745656"/>
                  <a:gd name="connsiteX134" fmla="*/ 3792773 w 4345388"/>
                  <a:gd name="connsiteY134" fmla="*/ 795131 h 1745656"/>
                  <a:gd name="connsiteX135" fmla="*/ 3800724 w 4345388"/>
                  <a:gd name="connsiteY135" fmla="*/ 771277 h 1745656"/>
                  <a:gd name="connsiteX136" fmla="*/ 3808675 w 4345388"/>
                  <a:gd name="connsiteY136" fmla="*/ 735496 h 1745656"/>
                  <a:gd name="connsiteX137" fmla="*/ 3824578 w 4345388"/>
                  <a:gd name="connsiteY137" fmla="*/ 711642 h 1745656"/>
                  <a:gd name="connsiteX138" fmla="*/ 3828554 w 4345388"/>
                  <a:gd name="connsiteY138" fmla="*/ 723569 h 1745656"/>
                  <a:gd name="connsiteX139" fmla="*/ 3836505 w 4345388"/>
                  <a:gd name="connsiteY139" fmla="*/ 735496 h 1745656"/>
                  <a:gd name="connsiteX140" fmla="*/ 3840481 w 4345388"/>
                  <a:gd name="connsiteY140" fmla="*/ 763326 h 1745656"/>
                  <a:gd name="connsiteX141" fmla="*/ 3884213 w 4345388"/>
                  <a:gd name="connsiteY141" fmla="*/ 926327 h 1745656"/>
                  <a:gd name="connsiteX142" fmla="*/ 3896140 w 4345388"/>
                  <a:gd name="connsiteY142" fmla="*/ 958133 h 1745656"/>
                  <a:gd name="connsiteX143" fmla="*/ 3904091 w 4345388"/>
                  <a:gd name="connsiteY143" fmla="*/ 997889 h 1745656"/>
                  <a:gd name="connsiteX144" fmla="*/ 3916018 w 4345388"/>
                  <a:gd name="connsiteY144" fmla="*/ 1049573 h 1745656"/>
                  <a:gd name="connsiteX145" fmla="*/ 3947823 w 4345388"/>
                  <a:gd name="connsiteY145" fmla="*/ 1152940 h 1745656"/>
                  <a:gd name="connsiteX146" fmla="*/ 3959750 w 4345388"/>
                  <a:gd name="connsiteY146" fmla="*/ 1172818 h 1745656"/>
                  <a:gd name="connsiteX147" fmla="*/ 3971677 w 4345388"/>
                  <a:gd name="connsiteY147" fmla="*/ 1220526 h 1745656"/>
                  <a:gd name="connsiteX148" fmla="*/ 3995531 w 4345388"/>
                  <a:gd name="connsiteY148" fmla="*/ 1327868 h 1745656"/>
                  <a:gd name="connsiteX149" fmla="*/ 4023361 w 4345388"/>
                  <a:gd name="connsiteY149" fmla="*/ 1363649 h 1745656"/>
                  <a:gd name="connsiteX150" fmla="*/ 4031312 w 4345388"/>
                  <a:gd name="connsiteY150" fmla="*/ 1375576 h 1745656"/>
                  <a:gd name="connsiteX151" fmla="*/ 4043239 w 4345388"/>
                  <a:gd name="connsiteY151" fmla="*/ 1399430 h 1745656"/>
                  <a:gd name="connsiteX152" fmla="*/ 4055166 w 4345388"/>
                  <a:gd name="connsiteY152" fmla="*/ 1403406 h 1745656"/>
                  <a:gd name="connsiteX153" fmla="*/ 4082995 w 4345388"/>
                  <a:gd name="connsiteY153" fmla="*/ 1411357 h 1745656"/>
                  <a:gd name="connsiteX154" fmla="*/ 4114801 w 4345388"/>
                  <a:gd name="connsiteY154" fmla="*/ 1415333 h 1745656"/>
                  <a:gd name="connsiteX155" fmla="*/ 4130703 w 4345388"/>
                  <a:gd name="connsiteY155" fmla="*/ 1419308 h 1745656"/>
                  <a:gd name="connsiteX156" fmla="*/ 4154557 w 4345388"/>
                  <a:gd name="connsiteY156" fmla="*/ 1411357 h 1745656"/>
                  <a:gd name="connsiteX157" fmla="*/ 4166484 w 4345388"/>
                  <a:gd name="connsiteY157" fmla="*/ 1399430 h 1745656"/>
                  <a:gd name="connsiteX158" fmla="*/ 4198289 w 4345388"/>
                  <a:gd name="connsiteY158" fmla="*/ 1347747 h 1745656"/>
                  <a:gd name="connsiteX159" fmla="*/ 4234070 w 4345388"/>
                  <a:gd name="connsiteY159" fmla="*/ 1351722 h 1745656"/>
                  <a:gd name="connsiteX160" fmla="*/ 4257924 w 4345388"/>
                  <a:gd name="connsiteY160" fmla="*/ 1371600 h 1745656"/>
                  <a:gd name="connsiteX161" fmla="*/ 4273827 w 4345388"/>
                  <a:gd name="connsiteY161" fmla="*/ 1383527 h 1745656"/>
                  <a:gd name="connsiteX162" fmla="*/ 4313583 w 4345388"/>
                  <a:gd name="connsiteY162" fmla="*/ 1419308 h 1745656"/>
                  <a:gd name="connsiteX163" fmla="*/ 4325510 w 4345388"/>
                  <a:gd name="connsiteY163" fmla="*/ 1439187 h 1745656"/>
                  <a:gd name="connsiteX164" fmla="*/ 4337437 w 4345388"/>
                  <a:gd name="connsiteY164" fmla="*/ 1467016 h 1745656"/>
                  <a:gd name="connsiteX165" fmla="*/ 4345388 w 4345388"/>
                  <a:gd name="connsiteY165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7920 w 4345388"/>
                  <a:gd name="connsiteY16" fmla="*/ 245038 h 1745656"/>
                  <a:gd name="connsiteX17" fmla="*/ 1987827 w 4345388"/>
                  <a:gd name="connsiteY17" fmla="*/ 214686 h 1745656"/>
                  <a:gd name="connsiteX18" fmla="*/ 1995778 w 4345388"/>
                  <a:gd name="connsiteY18" fmla="*/ 182880 h 1745656"/>
                  <a:gd name="connsiteX19" fmla="*/ 1999754 w 4345388"/>
                  <a:gd name="connsiteY19" fmla="*/ 163002 h 1745656"/>
                  <a:gd name="connsiteX20" fmla="*/ 2003729 w 4345388"/>
                  <a:gd name="connsiteY20" fmla="*/ 123246 h 1745656"/>
                  <a:gd name="connsiteX21" fmla="*/ 2015656 w 4345388"/>
                  <a:gd name="connsiteY21" fmla="*/ 79514 h 1745656"/>
                  <a:gd name="connsiteX22" fmla="*/ 2023607 w 4345388"/>
                  <a:gd name="connsiteY22" fmla="*/ 59635 h 1745656"/>
                  <a:gd name="connsiteX23" fmla="*/ 2055413 w 4345388"/>
                  <a:gd name="connsiteY23" fmla="*/ 3976 h 1745656"/>
                  <a:gd name="connsiteX24" fmla="*/ 2075291 w 4345388"/>
                  <a:gd name="connsiteY24" fmla="*/ 0 h 1745656"/>
                  <a:gd name="connsiteX25" fmla="*/ 2083242 w 4345388"/>
                  <a:gd name="connsiteY25" fmla="*/ 15903 h 1745656"/>
                  <a:gd name="connsiteX26" fmla="*/ 2087218 w 4345388"/>
                  <a:gd name="connsiteY26" fmla="*/ 31806 h 1745656"/>
                  <a:gd name="connsiteX27" fmla="*/ 2099145 w 4345388"/>
                  <a:gd name="connsiteY27" fmla="*/ 79514 h 1745656"/>
                  <a:gd name="connsiteX28" fmla="*/ 2103121 w 4345388"/>
                  <a:gd name="connsiteY28" fmla="*/ 123246 h 1745656"/>
                  <a:gd name="connsiteX29" fmla="*/ 2115047 w 4345388"/>
                  <a:gd name="connsiteY29" fmla="*/ 186856 h 1745656"/>
                  <a:gd name="connsiteX30" fmla="*/ 2119023 w 4345388"/>
                  <a:gd name="connsiteY30" fmla="*/ 198783 h 1745656"/>
                  <a:gd name="connsiteX31" fmla="*/ 2134926 w 4345388"/>
                  <a:gd name="connsiteY31" fmla="*/ 250467 h 1745656"/>
                  <a:gd name="connsiteX32" fmla="*/ 2138901 w 4345388"/>
                  <a:gd name="connsiteY32" fmla="*/ 262394 h 1745656"/>
                  <a:gd name="connsiteX33" fmla="*/ 2142877 w 4345388"/>
                  <a:gd name="connsiteY33" fmla="*/ 286247 h 1745656"/>
                  <a:gd name="connsiteX34" fmla="*/ 2146853 w 4345388"/>
                  <a:gd name="connsiteY34" fmla="*/ 318053 h 1745656"/>
                  <a:gd name="connsiteX35" fmla="*/ 2158780 w 4345388"/>
                  <a:gd name="connsiteY35" fmla="*/ 353834 h 1745656"/>
                  <a:gd name="connsiteX36" fmla="*/ 2170707 w 4345388"/>
                  <a:gd name="connsiteY36" fmla="*/ 377687 h 1745656"/>
                  <a:gd name="connsiteX37" fmla="*/ 2182634 w 4345388"/>
                  <a:gd name="connsiteY37" fmla="*/ 381663 h 1745656"/>
                  <a:gd name="connsiteX38" fmla="*/ 2274074 w 4345388"/>
                  <a:gd name="connsiteY38" fmla="*/ 377687 h 1745656"/>
                  <a:gd name="connsiteX39" fmla="*/ 2289976 w 4345388"/>
                  <a:gd name="connsiteY39" fmla="*/ 365760 h 1745656"/>
                  <a:gd name="connsiteX40" fmla="*/ 2313830 w 4345388"/>
                  <a:gd name="connsiteY40" fmla="*/ 345882 h 1745656"/>
                  <a:gd name="connsiteX41" fmla="*/ 2337684 w 4345388"/>
                  <a:gd name="connsiteY41" fmla="*/ 314077 h 1745656"/>
                  <a:gd name="connsiteX42" fmla="*/ 2345635 w 4345388"/>
                  <a:gd name="connsiteY42" fmla="*/ 290223 h 1745656"/>
                  <a:gd name="connsiteX43" fmla="*/ 2361538 w 4345388"/>
                  <a:gd name="connsiteY43" fmla="*/ 258418 h 1745656"/>
                  <a:gd name="connsiteX44" fmla="*/ 2365514 w 4345388"/>
                  <a:gd name="connsiteY44" fmla="*/ 242515 h 1745656"/>
                  <a:gd name="connsiteX45" fmla="*/ 2373465 w 4345388"/>
                  <a:gd name="connsiteY45" fmla="*/ 222637 h 1745656"/>
                  <a:gd name="connsiteX46" fmla="*/ 2377441 w 4345388"/>
                  <a:gd name="connsiteY46" fmla="*/ 210710 h 1745656"/>
                  <a:gd name="connsiteX47" fmla="*/ 2381416 w 4345388"/>
                  <a:gd name="connsiteY47" fmla="*/ 421420 h 1745656"/>
                  <a:gd name="connsiteX48" fmla="*/ 2385392 w 4345388"/>
                  <a:gd name="connsiteY48" fmla="*/ 441298 h 1745656"/>
                  <a:gd name="connsiteX49" fmla="*/ 2393343 w 4345388"/>
                  <a:gd name="connsiteY49" fmla="*/ 453225 h 1745656"/>
                  <a:gd name="connsiteX50" fmla="*/ 2413221 w 4345388"/>
                  <a:gd name="connsiteY50" fmla="*/ 489006 h 1745656"/>
                  <a:gd name="connsiteX51" fmla="*/ 2449002 w 4345388"/>
                  <a:gd name="connsiteY51" fmla="*/ 477079 h 1745656"/>
                  <a:gd name="connsiteX52" fmla="*/ 2468881 w 4345388"/>
                  <a:gd name="connsiteY52" fmla="*/ 457200 h 1745656"/>
                  <a:gd name="connsiteX53" fmla="*/ 2500686 w 4345388"/>
                  <a:gd name="connsiteY53" fmla="*/ 417444 h 1745656"/>
                  <a:gd name="connsiteX54" fmla="*/ 2512613 w 4345388"/>
                  <a:gd name="connsiteY54" fmla="*/ 405517 h 1745656"/>
                  <a:gd name="connsiteX55" fmla="*/ 2524540 w 4345388"/>
                  <a:gd name="connsiteY55" fmla="*/ 413468 h 1745656"/>
                  <a:gd name="connsiteX56" fmla="*/ 2532491 w 4345388"/>
                  <a:gd name="connsiteY56" fmla="*/ 437322 h 1745656"/>
                  <a:gd name="connsiteX57" fmla="*/ 2540442 w 4345388"/>
                  <a:gd name="connsiteY57" fmla="*/ 457200 h 1745656"/>
                  <a:gd name="connsiteX58" fmla="*/ 2544418 w 4345388"/>
                  <a:gd name="connsiteY58" fmla="*/ 477079 h 1745656"/>
                  <a:gd name="connsiteX59" fmla="*/ 2552369 w 4345388"/>
                  <a:gd name="connsiteY59" fmla="*/ 492981 h 1745656"/>
                  <a:gd name="connsiteX60" fmla="*/ 2560321 w 4345388"/>
                  <a:gd name="connsiteY60" fmla="*/ 512860 h 1745656"/>
                  <a:gd name="connsiteX61" fmla="*/ 2564296 w 4345388"/>
                  <a:gd name="connsiteY61" fmla="*/ 528762 h 1745656"/>
                  <a:gd name="connsiteX62" fmla="*/ 2576223 w 4345388"/>
                  <a:gd name="connsiteY62" fmla="*/ 544665 h 1745656"/>
                  <a:gd name="connsiteX63" fmla="*/ 2592126 w 4345388"/>
                  <a:gd name="connsiteY63" fmla="*/ 568519 h 1745656"/>
                  <a:gd name="connsiteX64" fmla="*/ 2604053 w 4345388"/>
                  <a:gd name="connsiteY64" fmla="*/ 588397 h 1745656"/>
                  <a:gd name="connsiteX65" fmla="*/ 2623931 w 4345388"/>
                  <a:gd name="connsiteY65" fmla="*/ 580446 h 1745656"/>
                  <a:gd name="connsiteX66" fmla="*/ 2643809 w 4345388"/>
                  <a:gd name="connsiteY66" fmla="*/ 552616 h 1745656"/>
                  <a:gd name="connsiteX67" fmla="*/ 2663687 w 4345388"/>
                  <a:gd name="connsiteY67" fmla="*/ 516835 h 1745656"/>
                  <a:gd name="connsiteX68" fmla="*/ 2679590 w 4345388"/>
                  <a:gd name="connsiteY68" fmla="*/ 481054 h 1745656"/>
                  <a:gd name="connsiteX69" fmla="*/ 2683566 w 4345388"/>
                  <a:gd name="connsiteY69" fmla="*/ 469127 h 1745656"/>
                  <a:gd name="connsiteX70" fmla="*/ 2691517 w 4345388"/>
                  <a:gd name="connsiteY70" fmla="*/ 457200 h 1745656"/>
                  <a:gd name="connsiteX71" fmla="*/ 2703444 w 4345388"/>
                  <a:gd name="connsiteY71" fmla="*/ 425395 h 1745656"/>
                  <a:gd name="connsiteX72" fmla="*/ 2711395 w 4345388"/>
                  <a:gd name="connsiteY72" fmla="*/ 409493 h 1745656"/>
                  <a:gd name="connsiteX73" fmla="*/ 2735249 w 4345388"/>
                  <a:gd name="connsiteY73" fmla="*/ 461176 h 1745656"/>
                  <a:gd name="connsiteX74" fmla="*/ 2755127 w 4345388"/>
                  <a:gd name="connsiteY74" fmla="*/ 504908 h 1745656"/>
                  <a:gd name="connsiteX75" fmla="*/ 2771030 w 4345388"/>
                  <a:gd name="connsiteY75" fmla="*/ 556592 h 1745656"/>
                  <a:gd name="connsiteX76" fmla="*/ 2775006 w 4345388"/>
                  <a:gd name="connsiteY76" fmla="*/ 572494 h 1745656"/>
                  <a:gd name="connsiteX77" fmla="*/ 2782957 w 4345388"/>
                  <a:gd name="connsiteY77" fmla="*/ 588397 h 1745656"/>
                  <a:gd name="connsiteX78" fmla="*/ 2802835 w 4345388"/>
                  <a:gd name="connsiteY78" fmla="*/ 624178 h 1745656"/>
                  <a:gd name="connsiteX79" fmla="*/ 2818738 w 4345388"/>
                  <a:gd name="connsiteY79" fmla="*/ 640080 h 1745656"/>
                  <a:gd name="connsiteX80" fmla="*/ 2830665 w 4345388"/>
                  <a:gd name="connsiteY80" fmla="*/ 663934 h 1745656"/>
                  <a:gd name="connsiteX81" fmla="*/ 2834641 w 4345388"/>
                  <a:gd name="connsiteY81" fmla="*/ 679837 h 1745656"/>
                  <a:gd name="connsiteX82" fmla="*/ 2846567 w 4345388"/>
                  <a:gd name="connsiteY82" fmla="*/ 695740 h 1745656"/>
                  <a:gd name="connsiteX83" fmla="*/ 2862470 w 4345388"/>
                  <a:gd name="connsiteY83" fmla="*/ 743447 h 1745656"/>
                  <a:gd name="connsiteX84" fmla="*/ 2866446 w 4345388"/>
                  <a:gd name="connsiteY84" fmla="*/ 759350 h 1745656"/>
                  <a:gd name="connsiteX85" fmla="*/ 2882348 w 4345388"/>
                  <a:gd name="connsiteY85" fmla="*/ 795131 h 1745656"/>
                  <a:gd name="connsiteX86" fmla="*/ 2886324 w 4345388"/>
                  <a:gd name="connsiteY86" fmla="*/ 811034 h 1745656"/>
                  <a:gd name="connsiteX87" fmla="*/ 2898251 w 4345388"/>
                  <a:gd name="connsiteY87" fmla="*/ 834887 h 1745656"/>
                  <a:gd name="connsiteX88" fmla="*/ 2910178 w 4345388"/>
                  <a:gd name="connsiteY88" fmla="*/ 826936 h 1745656"/>
                  <a:gd name="connsiteX89" fmla="*/ 2949934 w 4345388"/>
                  <a:gd name="connsiteY89" fmla="*/ 751399 h 1745656"/>
                  <a:gd name="connsiteX90" fmla="*/ 2957886 w 4345388"/>
                  <a:gd name="connsiteY90" fmla="*/ 703691 h 1745656"/>
                  <a:gd name="connsiteX91" fmla="*/ 2977764 w 4345388"/>
                  <a:gd name="connsiteY91" fmla="*/ 663934 h 1745656"/>
                  <a:gd name="connsiteX92" fmla="*/ 2981740 w 4345388"/>
                  <a:gd name="connsiteY92" fmla="*/ 620202 h 1745656"/>
                  <a:gd name="connsiteX93" fmla="*/ 3005594 w 4345388"/>
                  <a:gd name="connsiteY93" fmla="*/ 576470 h 1745656"/>
                  <a:gd name="connsiteX94" fmla="*/ 3025472 w 4345388"/>
                  <a:gd name="connsiteY94" fmla="*/ 500933 h 1745656"/>
                  <a:gd name="connsiteX95" fmla="*/ 3041374 w 4345388"/>
                  <a:gd name="connsiteY95" fmla="*/ 421420 h 1745656"/>
                  <a:gd name="connsiteX96" fmla="*/ 3049326 w 4345388"/>
                  <a:gd name="connsiteY96" fmla="*/ 405517 h 1745656"/>
                  <a:gd name="connsiteX97" fmla="*/ 3061253 w 4345388"/>
                  <a:gd name="connsiteY97" fmla="*/ 365760 h 1745656"/>
                  <a:gd name="connsiteX98" fmla="*/ 3085107 w 4345388"/>
                  <a:gd name="connsiteY98" fmla="*/ 310101 h 1745656"/>
                  <a:gd name="connsiteX99" fmla="*/ 3101009 w 4345388"/>
                  <a:gd name="connsiteY99" fmla="*/ 349858 h 1745656"/>
                  <a:gd name="connsiteX100" fmla="*/ 3104985 w 4345388"/>
                  <a:gd name="connsiteY100" fmla="*/ 373712 h 1745656"/>
                  <a:gd name="connsiteX101" fmla="*/ 3116912 w 4345388"/>
                  <a:gd name="connsiteY101" fmla="*/ 429371 h 1745656"/>
                  <a:gd name="connsiteX102" fmla="*/ 3136790 w 4345388"/>
                  <a:gd name="connsiteY102" fmla="*/ 489006 h 1745656"/>
                  <a:gd name="connsiteX103" fmla="*/ 3180522 w 4345388"/>
                  <a:gd name="connsiteY103" fmla="*/ 652007 h 1745656"/>
                  <a:gd name="connsiteX104" fmla="*/ 3196425 w 4345388"/>
                  <a:gd name="connsiteY104" fmla="*/ 703691 h 1745656"/>
                  <a:gd name="connsiteX105" fmla="*/ 3220279 w 4345388"/>
                  <a:gd name="connsiteY105" fmla="*/ 807058 h 1745656"/>
                  <a:gd name="connsiteX106" fmla="*/ 3248108 w 4345388"/>
                  <a:gd name="connsiteY106" fmla="*/ 898498 h 1745656"/>
                  <a:gd name="connsiteX107" fmla="*/ 3252084 w 4345388"/>
                  <a:gd name="connsiteY107" fmla="*/ 926327 h 1745656"/>
                  <a:gd name="connsiteX108" fmla="*/ 3267987 w 4345388"/>
                  <a:gd name="connsiteY108" fmla="*/ 966084 h 1745656"/>
                  <a:gd name="connsiteX109" fmla="*/ 3271962 w 4345388"/>
                  <a:gd name="connsiteY109" fmla="*/ 978011 h 1745656"/>
                  <a:gd name="connsiteX110" fmla="*/ 3283889 w 4345388"/>
                  <a:gd name="connsiteY110" fmla="*/ 981987 h 1745656"/>
                  <a:gd name="connsiteX111" fmla="*/ 3291841 w 4345388"/>
                  <a:gd name="connsiteY111" fmla="*/ 974035 h 1745656"/>
                  <a:gd name="connsiteX112" fmla="*/ 3307743 w 4345388"/>
                  <a:gd name="connsiteY112" fmla="*/ 942230 h 1745656"/>
                  <a:gd name="connsiteX113" fmla="*/ 3315694 w 4345388"/>
                  <a:gd name="connsiteY113" fmla="*/ 918376 h 1745656"/>
                  <a:gd name="connsiteX114" fmla="*/ 3335573 w 4345388"/>
                  <a:gd name="connsiteY114" fmla="*/ 950181 h 1745656"/>
                  <a:gd name="connsiteX115" fmla="*/ 3367378 w 4345388"/>
                  <a:gd name="connsiteY115" fmla="*/ 1021743 h 1745656"/>
                  <a:gd name="connsiteX116" fmla="*/ 3399183 w 4345388"/>
                  <a:gd name="connsiteY116" fmla="*/ 1077402 h 1745656"/>
                  <a:gd name="connsiteX117" fmla="*/ 3415086 w 4345388"/>
                  <a:gd name="connsiteY117" fmla="*/ 1073427 h 1745656"/>
                  <a:gd name="connsiteX118" fmla="*/ 3430988 w 4345388"/>
                  <a:gd name="connsiteY118" fmla="*/ 1045597 h 1745656"/>
                  <a:gd name="connsiteX119" fmla="*/ 3454842 w 4345388"/>
                  <a:gd name="connsiteY119" fmla="*/ 993914 h 1745656"/>
                  <a:gd name="connsiteX120" fmla="*/ 3478696 w 4345388"/>
                  <a:gd name="connsiteY120" fmla="*/ 942230 h 1745656"/>
                  <a:gd name="connsiteX121" fmla="*/ 3490623 w 4345388"/>
                  <a:gd name="connsiteY121" fmla="*/ 938254 h 1745656"/>
                  <a:gd name="connsiteX122" fmla="*/ 3522428 w 4345388"/>
                  <a:gd name="connsiteY122" fmla="*/ 981987 h 1745656"/>
                  <a:gd name="connsiteX123" fmla="*/ 3538331 w 4345388"/>
                  <a:gd name="connsiteY123" fmla="*/ 1001865 h 1745656"/>
                  <a:gd name="connsiteX124" fmla="*/ 3582063 w 4345388"/>
                  <a:gd name="connsiteY124" fmla="*/ 1085354 h 1745656"/>
                  <a:gd name="connsiteX125" fmla="*/ 3609893 w 4345388"/>
                  <a:gd name="connsiteY125" fmla="*/ 1137037 h 1745656"/>
                  <a:gd name="connsiteX126" fmla="*/ 3629771 w 4345388"/>
                  <a:gd name="connsiteY126" fmla="*/ 1184745 h 1745656"/>
                  <a:gd name="connsiteX127" fmla="*/ 3641698 w 4345388"/>
                  <a:gd name="connsiteY127" fmla="*/ 1200647 h 1745656"/>
                  <a:gd name="connsiteX128" fmla="*/ 3653625 w 4345388"/>
                  <a:gd name="connsiteY128" fmla="*/ 1228477 h 1745656"/>
                  <a:gd name="connsiteX129" fmla="*/ 3665552 w 4345388"/>
                  <a:gd name="connsiteY129" fmla="*/ 1216550 h 1745656"/>
                  <a:gd name="connsiteX130" fmla="*/ 3721211 w 4345388"/>
                  <a:gd name="connsiteY130" fmla="*/ 1045597 h 1745656"/>
                  <a:gd name="connsiteX131" fmla="*/ 3768919 w 4345388"/>
                  <a:gd name="connsiteY131" fmla="*/ 882595 h 1745656"/>
                  <a:gd name="connsiteX132" fmla="*/ 3776870 w 4345388"/>
                  <a:gd name="connsiteY132" fmla="*/ 830912 h 1745656"/>
                  <a:gd name="connsiteX133" fmla="*/ 3792773 w 4345388"/>
                  <a:gd name="connsiteY133" fmla="*/ 795131 h 1745656"/>
                  <a:gd name="connsiteX134" fmla="*/ 3800724 w 4345388"/>
                  <a:gd name="connsiteY134" fmla="*/ 771277 h 1745656"/>
                  <a:gd name="connsiteX135" fmla="*/ 3808675 w 4345388"/>
                  <a:gd name="connsiteY135" fmla="*/ 735496 h 1745656"/>
                  <a:gd name="connsiteX136" fmla="*/ 3824578 w 4345388"/>
                  <a:gd name="connsiteY136" fmla="*/ 711642 h 1745656"/>
                  <a:gd name="connsiteX137" fmla="*/ 3828554 w 4345388"/>
                  <a:gd name="connsiteY137" fmla="*/ 723569 h 1745656"/>
                  <a:gd name="connsiteX138" fmla="*/ 3836505 w 4345388"/>
                  <a:gd name="connsiteY138" fmla="*/ 735496 h 1745656"/>
                  <a:gd name="connsiteX139" fmla="*/ 3840481 w 4345388"/>
                  <a:gd name="connsiteY139" fmla="*/ 763326 h 1745656"/>
                  <a:gd name="connsiteX140" fmla="*/ 3884213 w 4345388"/>
                  <a:gd name="connsiteY140" fmla="*/ 926327 h 1745656"/>
                  <a:gd name="connsiteX141" fmla="*/ 3896140 w 4345388"/>
                  <a:gd name="connsiteY141" fmla="*/ 958133 h 1745656"/>
                  <a:gd name="connsiteX142" fmla="*/ 3904091 w 4345388"/>
                  <a:gd name="connsiteY142" fmla="*/ 997889 h 1745656"/>
                  <a:gd name="connsiteX143" fmla="*/ 3916018 w 4345388"/>
                  <a:gd name="connsiteY143" fmla="*/ 1049573 h 1745656"/>
                  <a:gd name="connsiteX144" fmla="*/ 3947823 w 4345388"/>
                  <a:gd name="connsiteY144" fmla="*/ 1152940 h 1745656"/>
                  <a:gd name="connsiteX145" fmla="*/ 3959750 w 4345388"/>
                  <a:gd name="connsiteY145" fmla="*/ 1172818 h 1745656"/>
                  <a:gd name="connsiteX146" fmla="*/ 3971677 w 4345388"/>
                  <a:gd name="connsiteY146" fmla="*/ 1220526 h 1745656"/>
                  <a:gd name="connsiteX147" fmla="*/ 3995531 w 4345388"/>
                  <a:gd name="connsiteY147" fmla="*/ 1327868 h 1745656"/>
                  <a:gd name="connsiteX148" fmla="*/ 4023361 w 4345388"/>
                  <a:gd name="connsiteY148" fmla="*/ 1363649 h 1745656"/>
                  <a:gd name="connsiteX149" fmla="*/ 4031312 w 4345388"/>
                  <a:gd name="connsiteY149" fmla="*/ 1375576 h 1745656"/>
                  <a:gd name="connsiteX150" fmla="*/ 4043239 w 4345388"/>
                  <a:gd name="connsiteY150" fmla="*/ 1399430 h 1745656"/>
                  <a:gd name="connsiteX151" fmla="*/ 4055166 w 4345388"/>
                  <a:gd name="connsiteY151" fmla="*/ 1403406 h 1745656"/>
                  <a:gd name="connsiteX152" fmla="*/ 4082995 w 4345388"/>
                  <a:gd name="connsiteY152" fmla="*/ 1411357 h 1745656"/>
                  <a:gd name="connsiteX153" fmla="*/ 4114801 w 4345388"/>
                  <a:gd name="connsiteY153" fmla="*/ 1415333 h 1745656"/>
                  <a:gd name="connsiteX154" fmla="*/ 4130703 w 4345388"/>
                  <a:gd name="connsiteY154" fmla="*/ 1419308 h 1745656"/>
                  <a:gd name="connsiteX155" fmla="*/ 4154557 w 4345388"/>
                  <a:gd name="connsiteY155" fmla="*/ 1411357 h 1745656"/>
                  <a:gd name="connsiteX156" fmla="*/ 4166484 w 4345388"/>
                  <a:gd name="connsiteY156" fmla="*/ 1399430 h 1745656"/>
                  <a:gd name="connsiteX157" fmla="*/ 4198289 w 4345388"/>
                  <a:gd name="connsiteY157" fmla="*/ 1347747 h 1745656"/>
                  <a:gd name="connsiteX158" fmla="*/ 4234070 w 4345388"/>
                  <a:gd name="connsiteY158" fmla="*/ 1351722 h 1745656"/>
                  <a:gd name="connsiteX159" fmla="*/ 4257924 w 4345388"/>
                  <a:gd name="connsiteY159" fmla="*/ 1371600 h 1745656"/>
                  <a:gd name="connsiteX160" fmla="*/ 4273827 w 4345388"/>
                  <a:gd name="connsiteY160" fmla="*/ 1383527 h 1745656"/>
                  <a:gd name="connsiteX161" fmla="*/ 4313583 w 4345388"/>
                  <a:gd name="connsiteY161" fmla="*/ 1419308 h 1745656"/>
                  <a:gd name="connsiteX162" fmla="*/ 4325510 w 4345388"/>
                  <a:gd name="connsiteY162" fmla="*/ 1439187 h 1745656"/>
                  <a:gd name="connsiteX163" fmla="*/ 4337437 w 4345388"/>
                  <a:gd name="connsiteY163" fmla="*/ 1467016 h 1745656"/>
                  <a:gd name="connsiteX164" fmla="*/ 4345388 w 4345388"/>
                  <a:gd name="connsiteY164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47920 w 4345388"/>
                  <a:gd name="connsiteY16" fmla="*/ 245038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12353 w 4345388"/>
                  <a:gd name="connsiteY15" fmla="*/ 304736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95778 w 4345388"/>
                  <a:gd name="connsiteY17" fmla="*/ 182880 h 1745656"/>
                  <a:gd name="connsiteX18" fmla="*/ 1999754 w 4345388"/>
                  <a:gd name="connsiteY18" fmla="*/ 163002 h 1745656"/>
                  <a:gd name="connsiteX19" fmla="*/ 2003729 w 4345388"/>
                  <a:gd name="connsiteY19" fmla="*/ 123246 h 1745656"/>
                  <a:gd name="connsiteX20" fmla="*/ 2015656 w 4345388"/>
                  <a:gd name="connsiteY20" fmla="*/ 79514 h 1745656"/>
                  <a:gd name="connsiteX21" fmla="*/ 2023607 w 4345388"/>
                  <a:gd name="connsiteY21" fmla="*/ 59635 h 1745656"/>
                  <a:gd name="connsiteX22" fmla="*/ 2055413 w 4345388"/>
                  <a:gd name="connsiteY22" fmla="*/ 3976 h 1745656"/>
                  <a:gd name="connsiteX23" fmla="*/ 2075291 w 4345388"/>
                  <a:gd name="connsiteY23" fmla="*/ 0 h 1745656"/>
                  <a:gd name="connsiteX24" fmla="*/ 2083242 w 4345388"/>
                  <a:gd name="connsiteY24" fmla="*/ 15903 h 1745656"/>
                  <a:gd name="connsiteX25" fmla="*/ 2087218 w 4345388"/>
                  <a:gd name="connsiteY25" fmla="*/ 31806 h 1745656"/>
                  <a:gd name="connsiteX26" fmla="*/ 2099145 w 4345388"/>
                  <a:gd name="connsiteY26" fmla="*/ 79514 h 1745656"/>
                  <a:gd name="connsiteX27" fmla="*/ 2103121 w 4345388"/>
                  <a:gd name="connsiteY27" fmla="*/ 123246 h 1745656"/>
                  <a:gd name="connsiteX28" fmla="*/ 2115047 w 4345388"/>
                  <a:gd name="connsiteY28" fmla="*/ 186856 h 1745656"/>
                  <a:gd name="connsiteX29" fmla="*/ 2119023 w 4345388"/>
                  <a:gd name="connsiteY29" fmla="*/ 198783 h 1745656"/>
                  <a:gd name="connsiteX30" fmla="*/ 2134926 w 4345388"/>
                  <a:gd name="connsiteY30" fmla="*/ 250467 h 1745656"/>
                  <a:gd name="connsiteX31" fmla="*/ 2138901 w 4345388"/>
                  <a:gd name="connsiteY31" fmla="*/ 262394 h 1745656"/>
                  <a:gd name="connsiteX32" fmla="*/ 2142877 w 4345388"/>
                  <a:gd name="connsiteY32" fmla="*/ 286247 h 1745656"/>
                  <a:gd name="connsiteX33" fmla="*/ 2146853 w 4345388"/>
                  <a:gd name="connsiteY33" fmla="*/ 318053 h 1745656"/>
                  <a:gd name="connsiteX34" fmla="*/ 2158780 w 4345388"/>
                  <a:gd name="connsiteY34" fmla="*/ 353834 h 1745656"/>
                  <a:gd name="connsiteX35" fmla="*/ 2170707 w 4345388"/>
                  <a:gd name="connsiteY35" fmla="*/ 377687 h 1745656"/>
                  <a:gd name="connsiteX36" fmla="*/ 2182634 w 4345388"/>
                  <a:gd name="connsiteY36" fmla="*/ 381663 h 1745656"/>
                  <a:gd name="connsiteX37" fmla="*/ 2274074 w 4345388"/>
                  <a:gd name="connsiteY37" fmla="*/ 377687 h 1745656"/>
                  <a:gd name="connsiteX38" fmla="*/ 2289976 w 4345388"/>
                  <a:gd name="connsiteY38" fmla="*/ 365760 h 1745656"/>
                  <a:gd name="connsiteX39" fmla="*/ 2313830 w 4345388"/>
                  <a:gd name="connsiteY39" fmla="*/ 345882 h 1745656"/>
                  <a:gd name="connsiteX40" fmla="*/ 2337684 w 4345388"/>
                  <a:gd name="connsiteY40" fmla="*/ 314077 h 1745656"/>
                  <a:gd name="connsiteX41" fmla="*/ 2345635 w 4345388"/>
                  <a:gd name="connsiteY41" fmla="*/ 290223 h 1745656"/>
                  <a:gd name="connsiteX42" fmla="*/ 2361538 w 4345388"/>
                  <a:gd name="connsiteY42" fmla="*/ 258418 h 1745656"/>
                  <a:gd name="connsiteX43" fmla="*/ 2365514 w 4345388"/>
                  <a:gd name="connsiteY43" fmla="*/ 242515 h 1745656"/>
                  <a:gd name="connsiteX44" fmla="*/ 2373465 w 4345388"/>
                  <a:gd name="connsiteY44" fmla="*/ 222637 h 1745656"/>
                  <a:gd name="connsiteX45" fmla="*/ 2377441 w 4345388"/>
                  <a:gd name="connsiteY45" fmla="*/ 210710 h 1745656"/>
                  <a:gd name="connsiteX46" fmla="*/ 2381416 w 4345388"/>
                  <a:gd name="connsiteY46" fmla="*/ 421420 h 1745656"/>
                  <a:gd name="connsiteX47" fmla="*/ 2385392 w 4345388"/>
                  <a:gd name="connsiteY47" fmla="*/ 441298 h 1745656"/>
                  <a:gd name="connsiteX48" fmla="*/ 2393343 w 4345388"/>
                  <a:gd name="connsiteY48" fmla="*/ 453225 h 1745656"/>
                  <a:gd name="connsiteX49" fmla="*/ 2413221 w 4345388"/>
                  <a:gd name="connsiteY49" fmla="*/ 489006 h 1745656"/>
                  <a:gd name="connsiteX50" fmla="*/ 2449002 w 4345388"/>
                  <a:gd name="connsiteY50" fmla="*/ 477079 h 1745656"/>
                  <a:gd name="connsiteX51" fmla="*/ 2468881 w 4345388"/>
                  <a:gd name="connsiteY51" fmla="*/ 457200 h 1745656"/>
                  <a:gd name="connsiteX52" fmla="*/ 2500686 w 4345388"/>
                  <a:gd name="connsiteY52" fmla="*/ 417444 h 1745656"/>
                  <a:gd name="connsiteX53" fmla="*/ 2512613 w 4345388"/>
                  <a:gd name="connsiteY53" fmla="*/ 405517 h 1745656"/>
                  <a:gd name="connsiteX54" fmla="*/ 2524540 w 4345388"/>
                  <a:gd name="connsiteY54" fmla="*/ 413468 h 1745656"/>
                  <a:gd name="connsiteX55" fmla="*/ 2532491 w 4345388"/>
                  <a:gd name="connsiteY55" fmla="*/ 437322 h 1745656"/>
                  <a:gd name="connsiteX56" fmla="*/ 2540442 w 4345388"/>
                  <a:gd name="connsiteY56" fmla="*/ 457200 h 1745656"/>
                  <a:gd name="connsiteX57" fmla="*/ 2544418 w 4345388"/>
                  <a:gd name="connsiteY57" fmla="*/ 477079 h 1745656"/>
                  <a:gd name="connsiteX58" fmla="*/ 2552369 w 4345388"/>
                  <a:gd name="connsiteY58" fmla="*/ 492981 h 1745656"/>
                  <a:gd name="connsiteX59" fmla="*/ 2560321 w 4345388"/>
                  <a:gd name="connsiteY59" fmla="*/ 512860 h 1745656"/>
                  <a:gd name="connsiteX60" fmla="*/ 2564296 w 4345388"/>
                  <a:gd name="connsiteY60" fmla="*/ 528762 h 1745656"/>
                  <a:gd name="connsiteX61" fmla="*/ 2576223 w 4345388"/>
                  <a:gd name="connsiteY61" fmla="*/ 544665 h 1745656"/>
                  <a:gd name="connsiteX62" fmla="*/ 2592126 w 4345388"/>
                  <a:gd name="connsiteY62" fmla="*/ 568519 h 1745656"/>
                  <a:gd name="connsiteX63" fmla="*/ 2604053 w 4345388"/>
                  <a:gd name="connsiteY63" fmla="*/ 588397 h 1745656"/>
                  <a:gd name="connsiteX64" fmla="*/ 2623931 w 4345388"/>
                  <a:gd name="connsiteY64" fmla="*/ 580446 h 1745656"/>
                  <a:gd name="connsiteX65" fmla="*/ 2643809 w 4345388"/>
                  <a:gd name="connsiteY65" fmla="*/ 552616 h 1745656"/>
                  <a:gd name="connsiteX66" fmla="*/ 2663687 w 4345388"/>
                  <a:gd name="connsiteY66" fmla="*/ 516835 h 1745656"/>
                  <a:gd name="connsiteX67" fmla="*/ 2679590 w 4345388"/>
                  <a:gd name="connsiteY67" fmla="*/ 481054 h 1745656"/>
                  <a:gd name="connsiteX68" fmla="*/ 2683566 w 4345388"/>
                  <a:gd name="connsiteY68" fmla="*/ 469127 h 1745656"/>
                  <a:gd name="connsiteX69" fmla="*/ 2691517 w 4345388"/>
                  <a:gd name="connsiteY69" fmla="*/ 457200 h 1745656"/>
                  <a:gd name="connsiteX70" fmla="*/ 2703444 w 4345388"/>
                  <a:gd name="connsiteY70" fmla="*/ 425395 h 1745656"/>
                  <a:gd name="connsiteX71" fmla="*/ 2711395 w 4345388"/>
                  <a:gd name="connsiteY71" fmla="*/ 409493 h 1745656"/>
                  <a:gd name="connsiteX72" fmla="*/ 2735249 w 4345388"/>
                  <a:gd name="connsiteY72" fmla="*/ 461176 h 1745656"/>
                  <a:gd name="connsiteX73" fmla="*/ 2755127 w 4345388"/>
                  <a:gd name="connsiteY73" fmla="*/ 504908 h 1745656"/>
                  <a:gd name="connsiteX74" fmla="*/ 2771030 w 4345388"/>
                  <a:gd name="connsiteY74" fmla="*/ 556592 h 1745656"/>
                  <a:gd name="connsiteX75" fmla="*/ 2775006 w 4345388"/>
                  <a:gd name="connsiteY75" fmla="*/ 572494 h 1745656"/>
                  <a:gd name="connsiteX76" fmla="*/ 2782957 w 4345388"/>
                  <a:gd name="connsiteY76" fmla="*/ 588397 h 1745656"/>
                  <a:gd name="connsiteX77" fmla="*/ 2802835 w 4345388"/>
                  <a:gd name="connsiteY77" fmla="*/ 624178 h 1745656"/>
                  <a:gd name="connsiteX78" fmla="*/ 2818738 w 4345388"/>
                  <a:gd name="connsiteY78" fmla="*/ 640080 h 1745656"/>
                  <a:gd name="connsiteX79" fmla="*/ 2830665 w 4345388"/>
                  <a:gd name="connsiteY79" fmla="*/ 663934 h 1745656"/>
                  <a:gd name="connsiteX80" fmla="*/ 2834641 w 4345388"/>
                  <a:gd name="connsiteY80" fmla="*/ 679837 h 1745656"/>
                  <a:gd name="connsiteX81" fmla="*/ 2846567 w 4345388"/>
                  <a:gd name="connsiteY81" fmla="*/ 695740 h 1745656"/>
                  <a:gd name="connsiteX82" fmla="*/ 2862470 w 4345388"/>
                  <a:gd name="connsiteY82" fmla="*/ 743447 h 1745656"/>
                  <a:gd name="connsiteX83" fmla="*/ 2866446 w 4345388"/>
                  <a:gd name="connsiteY83" fmla="*/ 759350 h 1745656"/>
                  <a:gd name="connsiteX84" fmla="*/ 2882348 w 4345388"/>
                  <a:gd name="connsiteY84" fmla="*/ 795131 h 1745656"/>
                  <a:gd name="connsiteX85" fmla="*/ 2886324 w 4345388"/>
                  <a:gd name="connsiteY85" fmla="*/ 811034 h 1745656"/>
                  <a:gd name="connsiteX86" fmla="*/ 2898251 w 4345388"/>
                  <a:gd name="connsiteY86" fmla="*/ 834887 h 1745656"/>
                  <a:gd name="connsiteX87" fmla="*/ 2910178 w 4345388"/>
                  <a:gd name="connsiteY87" fmla="*/ 826936 h 1745656"/>
                  <a:gd name="connsiteX88" fmla="*/ 2949934 w 4345388"/>
                  <a:gd name="connsiteY88" fmla="*/ 751399 h 1745656"/>
                  <a:gd name="connsiteX89" fmla="*/ 2957886 w 4345388"/>
                  <a:gd name="connsiteY89" fmla="*/ 703691 h 1745656"/>
                  <a:gd name="connsiteX90" fmla="*/ 2977764 w 4345388"/>
                  <a:gd name="connsiteY90" fmla="*/ 663934 h 1745656"/>
                  <a:gd name="connsiteX91" fmla="*/ 2981740 w 4345388"/>
                  <a:gd name="connsiteY91" fmla="*/ 620202 h 1745656"/>
                  <a:gd name="connsiteX92" fmla="*/ 3005594 w 4345388"/>
                  <a:gd name="connsiteY92" fmla="*/ 576470 h 1745656"/>
                  <a:gd name="connsiteX93" fmla="*/ 3025472 w 4345388"/>
                  <a:gd name="connsiteY93" fmla="*/ 500933 h 1745656"/>
                  <a:gd name="connsiteX94" fmla="*/ 3041374 w 4345388"/>
                  <a:gd name="connsiteY94" fmla="*/ 421420 h 1745656"/>
                  <a:gd name="connsiteX95" fmla="*/ 3049326 w 4345388"/>
                  <a:gd name="connsiteY95" fmla="*/ 405517 h 1745656"/>
                  <a:gd name="connsiteX96" fmla="*/ 3061253 w 4345388"/>
                  <a:gd name="connsiteY96" fmla="*/ 365760 h 1745656"/>
                  <a:gd name="connsiteX97" fmla="*/ 3085107 w 4345388"/>
                  <a:gd name="connsiteY97" fmla="*/ 310101 h 1745656"/>
                  <a:gd name="connsiteX98" fmla="*/ 3101009 w 4345388"/>
                  <a:gd name="connsiteY98" fmla="*/ 349858 h 1745656"/>
                  <a:gd name="connsiteX99" fmla="*/ 3104985 w 4345388"/>
                  <a:gd name="connsiteY99" fmla="*/ 373712 h 1745656"/>
                  <a:gd name="connsiteX100" fmla="*/ 3116912 w 4345388"/>
                  <a:gd name="connsiteY100" fmla="*/ 429371 h 1745656"/>
                  <a:gd name="connsiteX101" fmla="*/ 3136790 w 4345388"/>
                  <a:gd name="connsiteY101" fmla="*/ 489006 h 1745656"/>
                  <a:gd name="connsiteX102" fmla="*/ 3180522 w 4345388"/>
                  <a:gd name="connsiteY102" fmla="*/ 652007 h 1745656"/>
                  <a:gd name="connsiteX103" fmla="*/ 3196425 w 4345388"/>
                  <a:gd name="connsiteY103" fmla="*/ 703691 h 1745656"/>
                  <a:gd name="connsiteX104" fmla="*/ 3220279 w 4345388"/>
                  <a:gd name="connsiteY104" fmla="*/ 807058 h 1745656"/>
                  <a:gd name="connsiteX105" fmla="*/ 3248108 w 4345388"/>
                  <a:gd name="connsiteY105" fmla="*/ 898498 h 1745656"/>
                  <a:gd name="connsiteX106" fmla="*/ 3252084 w 4345388"/>
                  <a:gd name="connsiteY106" fmla="*/ 926327 h 1745656"/>
                  <a:gd name="connsiteX107" fmla="*/ 3267987 w 4345388"/>
                  <a:gd name="connsiteY107" fmla="*/ 966084 h 1745656"/>
                  <a:gd name="connsiteX108" fmla="*/ 3271962 w 4345388"/>
                  <a:gd name="connsiteY108" fmla="*/ 978011 h 1745656"/>
                  <a:gd name="connsiteX109" fmla="*/ 3283889 w 4345388"/>
                  <a:gd name="connsiteY109" fmla="*/ 981987 h 1745656"/>
                  <a:gd name="connsiteX110" fmla="*/ 3291841 w 4345388"/>
                  <a:gd name="connsiteY110" fmla="*/ 974035 h 1745656"/>
                  <a:gd name="connsiteX111" fmla="*/ 3307743 w 4345388"/>
                  <a:gd name="connsiteY111" fmla="*/ 942230 h 1745656"/>
                  <a:gd name="connsiteX112" fmla="*/ 3315694 w 4345388"/>
                  <a:gd name="connsiteY112" fmla="*/ 918376 h 1745656"/>
                  <a:gd name="connsiteX113" fmla="*/ 3335573 w 4345388"/>
                  <a:gd name="connsiteY113" fmla="*/ 950181 h 1745656"/>
                  <a:gd name="connsiteX114" fmla="*/ 3367378 w 4345388"/>
                  <a:gd name="connsiteY114" fmla="*/ 1021743 h 1745656"/>
                  <a:gd name="connsiteX115" fmla="*/ 3399183 w 4345388"/>
                  <a:gd name="connsiteY115" fmla="*/ 1077402 h 1745656"/>
                  <a:gd name="connsiteX116" fmla="*/ 3415086 w 4345388"/>
                  <a:gd name="connsiteY116" fmla="*/ 1073427 h 1745656"/>
                  <a:gd name="connsiteX117" fmla="*/ 3430988 w 4345388"/>
                  <a:gd name="connsiteY117" fmla="*/ 1045597 h 1745656"/>
                  <a:gd name="connsiteX118" fmla="*/ 3454842 w 4345388"/>
                  <a:gd name="connsiteY118" fmla="*/ 993914 h 1745656"/>
                  <a:gd name="connsiteX119" fmla="*/ 3478696 w 4345388"/>
                  <a:gd name="connsiteY119" fmla="*/ 942230 h 1745656"/>
                  <a:gd name="connsiteX120" fmla="*/ 3490623 w 4345388"/>
                  <a:gd name="connsiteY120" fmla="*/ 938254 h 1745656"/>
                  <a:gd name="connsiteX121" fmla="*/ 3522428 w 4345388"/>
                  <a:gd name="connsiteY121" fmla="*/ 981987 h 1745656"/>
                  <a:gd name="connsiteX122" fmla="*/ 3538331 w 4345388"/>
                  <a:gd name="connsiteY122" fmla="*/ 1001865 h 1745656"/>
                  <a:gd name="connsiteX123" fmla="*/ 3582063 w 4345388"/>
                  <a:gd name="connsiteY123" fmla="*/ 1085354 h 1745656"/>
                  <a:gd name="connsiteX124" fmla="*/ 3609893 w 4345388"/>
                  <a:gd name="connsiteY124" fmla="*/ 1137037 h 1745656"/>
                  <a:gd name="connsiteX125" fmla="*/ 3629771 w 4345388"/>
                  <a:gd name="connsiteY125" fmla="*/ 1184745 h 1745656"/>
                  <a:gd name="connsiteX126" fmla="*/ 3641698 w 4345388"/>
                  <a:gd name="connsiteY126" fmla="*/ 1200647 h 1745656"/>
                  <a:gd name="connsiteX127" fmla="*/ 3653625 w 4345388"/>
                  <a:gd name="connsiteY127" fmla="*/ 1228477 h 1745656"/>
                  <a:gd name="connsiteX128" fmla="*/ 3665552 w 4345388"/>
                  <a:gd name="connsiteY128" fmla="*/ 1216550 h 1745656"/>
                  <a:gd name="connsiteX129" fmla="*/ 3721211 w 4345388"/>
                  <a:gd name="connsiteY129" fmla="*/ 1045597 h 1745656"/>
                  <a:gd name="connsiteX130" fmla="*/ 3768919 w 4345388"/>
                  <a:gd name="connsiteY130" fmla="*/ 882595 h 1745656"/>
                  <a:gd name="connsiteX131" fmla="*/ 3776870 w 4345388"/>
                  <a:gd name="connsiteY131" fmla="*/ 830912 h 1745656"/>
                  <a:gd name="connsiteX132" fmla="*/ 3792773 w 4345388"/>
                  <a:gd name="connsiteY132" fmla="*/ 795131 h 1745656"/>
                  <a:gd name="connsiteX133" fmla="*/ 3800724 w 4345388"/>
                  <a:gd name="connsiteY133" fmla="*/ 771277 h 1745656"/>
                  <a:gd name="connsiteX134" fmla="*/ 3808675 w 4345388"/>
                  <a:gd name="connsiteY134" fmla="*/ 735496 h 1745656"/>
                  <a:gd name="connsiteX135" fmla="*/ 3824578 w 4345388"/>
                  <a:gd name="connsiteY135" fmla="*/ 711642 h 1745656"/>
                  <a:gd name="connsiteX136" fmla="*/ 3828554 w 4345388"/>
                  <a:gd name="connsiteY136" fmla="*/ 723569 h 1745656"/>
                  <a:gd name="connsiteX137" fmla="*/ 3836505 w 4345388"/>
                  <a:gd name="connsiteY137" fmla="*/ 735496 h 1745656"/>
                  <a:gd name="connsiteX138" fmla="*/ 3840481 w 4345388"/>
                  <a:gd name="connsiteY138" fmla="*/ 763326 h 1745656"/>
                  <a:gd name="connsiteX139" fmla="*/ 3884213 w 4345388"/>
                  <a:gd name="connsiteY139" fmla="*/ 926327 h 1745656"/>
                  <a:gd name="connsiteX140" fmla="*/ 3896140 w 4345388"/>
                  <a:gd name="connsiteY140" fmla="*/ 958133 h 1745656"/>
                  <a:gd name="connsiteX141" fmla="*/ 3904091 w 4345388"/>
                  <a:gd name="connsiteY141" fmla="*/ 997889 h 1745656"/>
                  <a:gd name="connsiteX142" fmla="*/ 3916018 w 4345388"/>
                  <a:gd name="connsiteY142" fmla="*/ 1049573 h 1745656"/>
                  <a:gd name="connsiteX143" fmla="*/ 3947823 w 4345388"/>
                  <a:gd name="connsiteY143" fmla="*/ 1152940 h 1745656"/>
                  <a:gd name="connsiteX144" fmla="*/ 3959750 w 4345388"/>
                  <a:gd name="connsiteY144" fmla="*/ 1172818 h 1745656"/>
                  <a:gd name="connsiteX145" fmla="*/ 3971677 w 4345388"/>
                  <a:gd name="connsiteY145" fmla="*/ 1220526 h 1745656"/>
                  <a:gd name="connsiteX146" fmla="*/ 3995531 w 4345388"/>
                  <a:gd name="connsiteY146" fmla="*/ 1327868 h 1745656"/>
                  <a:gd name="connsiteX147" fmla="*/ 4023361 w 4345388"/>
                  <a:gd name="connsiteY147" fmla="*/ 1363649 h 1745656"/>
                  <a:gd name="connsiteX148" fmla="*/ 4031312 w 4345388"/>
                  <a:gd name="connsiteY148" fmla="*/ 1375576 h 1745656"/>
                  <a:gd name="connsiteX149" fmla="*/ 4043239 w 4345388"/>
                  <a:gd name="connsiteY149" fmla="*/ 1399430 h 1745656"/>
                  <a:gd name="connsiteX150" fmla="*/ 4055166 w 4345388"/>
                  <a:gd name="connsiteY150" fmla="*/ 1403406 h 1745656"/>
                  <a:gd name="connsiteX151" fmla="*/ 4082995 w 4345388"/>
                  <a:gd name="connsiteY151" fmla="*/ 1411357 h 1745656"/>
                  <a:gd name="connsiteX152" fmla="*/ 4114801 w 4345388"/>
                  <a:gd name="connsiteY152" fmla="*/ 1415333 h 1745656"/>
                  <a:gd name="connsiteX153" fmla="*/ 4130703 w 4345388"/>
                  <a:gd name="connsiteY153" fmla="*/ 1419308 h 1745656"/>
                  <a:gd name="connsiteX154" fmla="*/ 4154557 w 4345388"/>
                  <a:gd name="connsiteY154" fmla="*/ 1411357 h 1745656"/>
                  <a:gd name="connsiteX155" fmla="*/ 4166484 w 4345388"/>
                  <a:gd name="connsiteY155" fmla="*/ 1399430 h 1745656"/>
                  <a:gd name="connsiteX156" fmla="*/ 4198289 w 4345388"/>
                  <a:gd name="connsiteY156" fmla="*/ 1347747 h 1745656"/>
                  <a:gd name="connsiteX157" fmla="*/ 4234070 w 4345388"/>
                  <a:gd name="connsiteY157" fmla="*/ 1351722 h 1745656"/>
                  <a:gd name="connsiteX158" fmla="*/ 4257924 w 4345388"/>
                  <a:gd name="connsiteY158" fmla="*/ 1371600 h 1745656"/>
                  <a:gd name="connsiteX159" fmla="*/ 4273827 w 4345388"/>
                  <a:gd name="connsiteY159" fmla="*/ 1383527 h 1745656"/>
                  <a:gd name="connsiteX160" fmla="*/ 4313583 w 4345388"/>
                  <a:gd name="connsiteY160" fmla="*/ 1419308 h 1745656"/>
                  <a:gd name="connsiteX161" fmla="*/ 4325510 w 4345388"/>
                  <a:gd name="connsiteY161" fmla="*/ 1439187 h 1745656"/>
                  <a:gd name="connsiteX162" fmla="*/ 4337437 w 4345388"/>
                  <a:gd name="connsiteY162" fmla="*/ 1467016 h 1745656"/>
                  <a:gd name="connsiteX163" fmla="*/ 4345388 w 4345388"/>
                  <a:gd name="connsiteY163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99754 w 4345388"/>
                  <a:gd name="connsiteY17" fmla="*/ 163002 h 1745656"/>
                  <a:gd name="connsiteX18" fmla="*/ 2003729 w 4345388"/>
                  <a:gd name="connsiteY18" fmla="*/ 123246 h 1745656"/>
                  <a:gd name="connsiteX19" fmla="*/ 2015656 w 4345388"/>
                  <a:gd name="connsiteY19" fmla="*/ 79514 h 1745656"/>
                  <a:gd name="connsiteX20" fmla="*/ 2023607 w 4345388"/>
                  <a:gd name="connsiteY20" fmla="*/ 59635 h 1745656"/>
                  <a:gd name="connsiteX21" fmla="*/ 2055413 w 4345388"/>
                  <a:gd name="connsiteY21" fmla="*/ 3976 h 1745656"/>
                  <a:gd name="connsiteX22" fmla="*/ 2075291 w 4345388"/>
                  <a:gd name="connsiteY22" fmla="*/ 0 h 1745656"/>
                  <a:gd name="connsiteX23" fmla="*/ 2083242 w 4345388"/>
                  <a:gd name="connsiteY23" fmla="*/ 15903 h 1745656"/>
                  <a:gd name="connsiteX24" fmla="*/ 2087218 w 4345388"/>
                  <a:gd name="connsiteY24" fmla="*/ 31806 h 1745656"/>
                  <a:gd name="connsiteX25" fmla="*/ 2099145 w 4345388"/>
                  <a:gd name="connsiteY25" fmla="*/ 79514 h 1745656"/>
                  <a:gd name="connsiteX26" fmla="*/ 2103121 w 4345388"/>
                  <a:gd name="connsiteY26" fmla="*/ 123246 h 1745656"/>
                  <a:gd name="connsiteX27" fmla="*/ 2115047 w 4345388"/>
                  <a:gd name="connsiteY27" fmla="*/ 186856 h 1745656"/>
                  <a:gd name="connsiteX28" fmla="*/ 2119023 w 4345388"/>
                  <a:gd name="connsiteY28" fmla="*/ 198783 h 1745656"/>
                  <a:gd name="connsiteX29" fmla="*/ 2134926 w 4345388"/>
                  <a:gd name="connsiteY29" fmla="*/ 250467 h 1745656"/>
                  <a:gd name="connsiteX30" fmla="*/ 2138901 w 4345388"/>
                  <a:gd name="connsiteY30" fmla="*/ 262394 h 1745656"/>
                  <a:gd name="connsiteX31" fmla="*/ 2142877 w 4345388"/>
                  <a:gd name="connsiteY31" fmla="*/ 286247 h 1745656"/>
                  <a:gd name="connsiteX32" fmla="*/ 2146853 w 4345388"/>
                  <a:gd name="connsiteY32" fmla="*/ 318053 h 1745656"/>
                  <a:gd name="connsiteX33" fmla="*/ 2158780 w 4345388"/>
                  <a:gd name="connsiteY33" fmla="*/ 353834 h 1745656"/>
                  <a:gd name="connsiteX34" fmla="*/ 2170707 w 4345388"/>
                  <a:gd name="connsiteY34" fmla="*/ 377687 h 1745656"/>
                  <a:gd name="connsiteX35" fmla="*/ 2182634 w 4345388"/>
                  <a:gd name="connsiteY35" fmla="*/ 381663 h 1745656"/>
                  <a:gd name="connsiteX36" fmla="*/ 2274074 w 4345388"/>
                  <a:gd name="connsiteY36" fmla="*/ 377687 h 1745656"/>
                  <a:gd name="connsiteX37" fmla="*/ 2289976 w 4345388"/>
                  <a:gd name="connsiteY37" fmla="*/ 365760 h 1745656"/>
                  <a:gd name="connsiteX38" fmla="*/ 2313830 w 4345388"/>
                  <a:gd name="connsiteY38" fmla="*/ 345882 h 1745656"/>
                  <a:gd name="connsiteX39" fmla="*/ 2337684 w 4345388"/>
                  <a:gd name="connsiteY39" fmla="*/ 314077 h 1745656"/>
                  <a:gd name="connsiteX40" fmla="*/ 2345635 w 4345388"/>
                  <a:gd name="connsiteY40" fmla="*/ 290223 h 1745656"/>
                  <a:gd name="connsiteX41" fmla="*/ 2361538 w 4345388"/>
                  <a:gd name="connsiteY41" fmla="*/ 258418 h 1745656"/>
                  <a:gd name="connsiteX42" fmla="*/ 2365514 w 4345388"/>
                  <a:gd name="connsiteY42" fmla="*/ 242515 h 1745656"/>
                  <a:gd name="connsiteX43" fmla="*/ 2373465 w 4345388"/>
                  <a:gd name="connsiteY43" fmla="*/ 222637 h 1745656"/>
                  <a:gd name="connsiteX44" fmla="*/ 2377441 w 4345388"/>
                  <a:gd name="connsiteY44" fmla="*/ 210710 h 1745656"/>
                  <a:gd name="connsiteX45" fmla="*/ 2381416 w 4345388"/>
                  <a:gd name="connsiteY45" fmla="*/ 421420 h 1745656"/>
                  <a:gd name="connsiteX46" fmla="*/ 2385392 w 4345388"/>
                  <a:gd name="connsiteY46" fmla="*/ 441298 h 1745656"/>
                  <a:gd name="connsiteX47" fmla="*/ 2393343 w 4345388"/>
                  <a:gd name="connsiteY47" fmla="*/ 453225 h 1745656"/>
                  <a:gd name="connsiteX48" fmla="*/ 2413221 w 4345388"/>
                  <a:gd name="connsiteY48" fmla="*/ 489006 h 1745656"/>
                  <a:gd name="connsiteX49" fmla="*/ 2449002 w 4345388"/>
                  <a:gd name="connsiteY49" fmla="*/ 477079 h 1745656"/>
                  <a:gd name="connsiteX50" fmla="*/ 2468881 w 4345388"/>
                  <a:gd name="connsiteY50" fmla="*/ 457200 h 1745656"/>
                  <a:gd name="connsiteX51" fmla="*/ 2500686 w 4345388"/>
                  <a:gd name="connsiteY51" fmla="*/ 417444 h 1745656"/>
                  <a:gd name="connsiteX52" fmla="*/ 2512613 w 4345388"/>
                  <a:gd name="connsiteY52" fmla="*/ 405517 h 1745656"/>
                  <a:gd name="connsiteX53" fmla="*/ 2524540 w 4345388"/>
                  <a:gd name="connsiteY53" fmla="*/ 413468 h 1745656"/>
                  <a:gd name="connsiteX54" fmla="*/ 2532491 w 4345388"/>
                  <a:gd name="connsiteY54" fmla="*/ 437322 h 1745656"/>
                  <a:gd name="connsiteX55" fmla="*/ 2540442 w 4345388"/>
                  <a:gd name="connsiteY55" fmla="*/ 457200 h 1745656"/>
                  <a:gd name="connsiteX56" fmla="*/ 2544418 w 4345388"/>
                  <a:gd name="connsiteY56" fmla="*/ 477079 h 1745656"/>
                  <a:gd name="connsiteX57" fmla="*/ 2552369 w 4345388"/>
                  <a:gd name="connsiteY57" fmla="*/ 492981 h 1745656"/>
                  <a:gd name="connsiteX58" fmla="*/ 2560321 w 4345388"/>
                  <a:gd name="connsiteY58" fmla="*/ 512860 h 1745656"/>
                  <a:gd name="connsiteX59" fmla="*/ 2564296 w 4345388"/>
                  <a:gd name="connsiteY59" fmla="*/ 528762 h 1745656"/>
                  <a:gd name="connsiteX60" fmla="*/ 2576223 w 4345388"/>
                  <a:gd name="connsiteY60" fmla="*/ 544665 h 1745656"/>
                  <a:gd name="connsiteX61" fmla="*/ 2592126 w 4345388"/>
                  <a:gd name="connsiteY61" fmla="*/ 568519 h 1745656"/>
                  <a:gd name="connsiteX62" fmla="*/ 2604053 w 4345388"/>
                  <a:gd name="connsiteY62" fmla="*/ 588397 h 1745656"/>
                  <a:gd name="connsiteX63" fmla="*/ 2623931 w 4345388"/>
                  <a:gd name="connsiteY63" fmla="*/ 580446 h 1745656"/>
                  <a:gd name="connsiteX64" fmla="*/ 2643809 w 4345388"/>
                  <a:gd name="connsiteY64" fmla="*/ 552616 h 1745656"/>
                  <a:gd name="connsiteX65" fmla="*/ 2663687 w 4345388"/>
                  <a:gd name="connsiteY65" fmla="*/ 516835 h 1745656"/>
                  <a:gd name="connsiteX66" fmla="*/ 2679590 w 4345388"/>
                  <a:gd name="connsiteY66" fmla="*/ 481054 h 1745656"/>
                  <a:gd name="connsiteX67" fmla="*/ 2683566 w 4345388"/>
                  <a:gd name="connsiteY67" fmla="*/ 469127 h 1745656"/>
                  <a:gd name="connsiteX68" fmla="*/ 2691517 w 4345388"/>
                  <a:gd name="connsiteY68" fmla="*/ 457200 h 1745656"/>
                  <a:gd name="connsiteX69" fmla="*/ 2703444 w 4345388"/>
                  <a:gd name="connsiteY69" fmla="*/ 425395 h 1745656"/>
                  <a:gd name="connsiteX70" fmla="*/ 2711395 w 4345388"/>
                  <a:gd name="connsiteY70" fmla="*/ 409493 h 1745656"/>
                  <a:gd name="connsiteX71" fmla="*/ 2735249 w 4345388"/>
                  <a:gd name="connsiteY71" fmla="*/ 461176 h 1745656"/>
                  <a:gd name="connsiteX72" fmla="*/ 2755127 w 4345388"/>
                  <a:gd name="connsiteY72" fmla="*/ 504908 h 1745656"/>
                  <a:gd name="connsiteX73" fmla="*/ 2771030 w 4345388"/>
                  <a:gd name="connsiteY73" fmla="*/ 556592 h 1745656"/>
                  <a:gd name="connsiteX74" fmla="*/ 2775006 w 4345388"/>
                  <a:gd name="connsiteY74" fmla="*/ 572494 h 1745656"/>
                  <a:gd name="connsiteX75" fmla="*/ 2782957 w 4345388"/>
                  <a:gd name="connsiteY75" fmla="*/ 588397 h 1745656"/>
                  <a:gd name="connsiteX76" fmla="*/ 2802835 w 4345388"/>
                  <a:gd name="connsiteY76" fmla="*/ 624178 h 1745656"/>
                  <a:gd name="connsiteX77" fmla="*/ 2818738 w 4345388"/>
                  <a:gd name="connsiteY77" fmla="*/ 640080 h 1745656"/>
                  <a:gd name="connsiteX78" fmla="*/ 2830665 w 4345388"/>
                  <a:gd name="connsiteY78" fmla="*/ 663934 h 1745656"/>
                  <a:gd name="connsiteX79" fmla="*/ 2834641 w 4345388"/>
                  <a:gd name="connsiteY79" fmla="*/ 679837 h 1745656"/>
                  <a:gd name="connsiteX80" fmla="*/ 2846567 w 4345388"/>
                  <a:gd name="connsiteY80" fmla="*/ 695740 h 1745656"/>
                  <a:gd name="connsiteX81" fmla="*/ 2862470 w 4345388"/>
                  <a:gd name="connsiteY81" fmla="*/ 743447 h 1745656"/>
                  <a:gd name="connsiteX82" fmla="*/ 2866446 w 4345388"/>
                  <a:gd name="connsiteY82" fmla="*/ 759350 h 1745656"/>
                  <a:gd name="connsiteX83" fmla="*/ 2882348 w 4345388"/>
                  <a:gd name="connsiteY83" fmla="*/ 795131 h 1745656"/>
                  <a:gd name="connsiteX84" fmla="*/ 2886324 w 4345388"/>
                  <a:gd name="connsiteY84" fmla="*/ 811034 h 1745656"/>
                  <a:gd name="connsiteX85" fmla="*/ 2898251 w 4345388"/>
                  <a:gd name="connsiteY85" fmla="*/ 834887 h 1745656"/>
                  <a:gd name="connsiteX86" fmla="*/ 2910178 w 4345388"/>
                  <a:gd name="connsiteY86" fmla="*/ 826936 h 1745656"/>
                  <a:gd name="connsiteX87" fmla="*/ 2949934 w 4345388"/>
                  <a:gd name="connsiteY87" fmla="*/ 751399 h 1745656"/>
                  <a:gd name="connsiteX88" fmla="*/ 2957886 w 4345388"/>
                  <a:gd name="connsiteY88" fmla="*/ 703691 h 1745656"/>
                  <a:gd name="connsiteX89" fmla="*/ 2977764 w 4345388"/>
                  <a:gd name="connsiteY89" fmla="*/ 663934 h 1745656"/>
                  <a:gd name="connsiteX90" fmla="*/ 2981740 w 4345388"/>
                  <a:gd name="connsiteY90" fmla="*/ 620202 h 1745656"/>
                  <a:gd name="connsiteX91" fmla="*/ 3005594 w 4345388"/>
                  <a:gd name="connsiteY91" fmla="*/ 576470 h 1745656"/>
                  <a:gd name="connsiteX92" fmla="*/ 3025472 w 4345388"/>
                  <a:gd name="connsiteY92" fmla="*/ 500933 h 1745656"/>
                  <a:gd name="connsiteX93" fmla="*/ 3041374 w 4345388"/>
                  <a:gd name="connsiteY93" fmla="*/ 421420 h 1745656"/>
                  <a:gd name="connsiteX94" fmla="*/ 3049326 w 4345388"/>
                  <a:gd name="connsiteY94" fmla="*/ 405517 h 1745656"/>
                  <a:gd name="connsiteX95" fmla="*/ 3061253 w 4345388"/>
                  <a:gd name="connsiteY95" fmla="*/ 365760 h 1745656"/>
                  <a:gd name="connsiteX96" fmla="*/ 3085107 w 4345388"/>
                  <a:gd name="connsiteY96" fmla="*/ 310101 h 1745656"/>
                  <a:gd name="connsiteX97" fmla="*/ 3101009 w 4345388"/>
                  <a:gd name="connsiteY97" fmla="*/ 349858 h 1745656"/>
                  <a:gd name="connsiteX98" fmla="*/ 3104985 w 4345388"/>
                  <a:gd name="connsiteY98" fmla="*/ 373712 h 1745656"/>
                  <a:gd name="connsiteX99" fmla="*/ 3116912 w 4345388"/>
                  <a:gd name="connsiteY99" fmla="*/ 429371 h 1745656"/>
                  <a:gd name="connsiteX100" fmla="*/ 3136790 w 4345388"/>
                  <a:gd name="connsiteY100" fmla="*/ 489006 h 1745656"/>
                  <a:gd name="connsiteX101" fmla="*/ 3180522 w 4345388"/>
                  <a:gd name="connsiteY101" fmla="*/ 652007 h 1745656"/>
                  <a:gd name="connsiteX102" fmla="*/ 3196425 w 4345388"/>
                  <a:gd name="connsiteY102" fmla="*/ 703691 h 1745656"/>
                  <a:gd name="connsiteX103" fmla="*/ 3220279 w 4345388"/>
                  <a:gd name="connsiteY103" fmla="*/ 807058 h 1745656"/>
                  <a:gd name="connsiteX104" fmla="*/ 3248108 w 4345388"/>
                  <a:gd name="connsiteY104" fmla="*/ 898498 h 1745656"/>
                  <a:gd name="connsiteX105" fmla="*/ 3252084 w 4345388"/>
                  <a:gd name="connsiteY105" fmla="*/ 926327 h 1745656"/>
                  <a:gd name="connsiteX106" fmla="*/ 3267987 w 4345388"/>
                  <a:gd name="connsiteY106" fmla="*/ 966084 h 1745656"/>
                  <a:gd name="connsiteX107" fmla="*/ 3271962 w 4345388"/>
                  <a:gd name="connsiteY107" fmla="*/ 978011 h 1745656"/>
                  <a:gd name="connsiteX108" fmla="*/ 3283889 w 4345388"/>
                  <a:gd name="connsiteY108" fmla="*/ 981987 h 1745656"/>
                  <a:gd name="connsiteX109" fmla="*/ 3291841 w 4345388"/>
                  <a:gd name="connsiteY109" fmla="*/ 974035 h 1745656"/>
                  <a:gd name="connsiteX110" fmla="*/ 3307743 w 4345388"/>
                  <a:gd name="connsiteY110" fmla="*/ 942230 h 1745656"/>
                  <a:gd name="connsiteX111" fmla="*/ 3315694 w 4345388"/>
                  <a:gd name="connsiteY111" fmla="*/ 918376 h 1745656"/>
                  <a:gd name="connsiteX112" fmla="*/ 3335573 w 4345388"/>
                  <a:gd name="connsiteY112" fmla="*/ 950181 h 1745656"/>
                  <a:gd name="connsiteX113" fmla="*/ 3367378 w 4345388"/>
                  <a:gd name="connsiteY113" fmla="*/ 1021743 h 1745656"/>
                  <a:gd name="connsiteX114" fmla="*/ 3399183 w 4345388"/>
                  <a:gd name="connsiteY114" fmla="*/ 1077402 h 1745656"/>
                  <a:gd name="connsiteX115" fmla="*/ 3415086 w 4345388"/>
                  <a:gd name="connsiteY115" fmla="*/ 1073427 h 1745656"/>
                  <a:gd name="connsiteX116" fmla="*/ 3430988 w 4345388"/>
                  <a:gd name="connsiteY116" fmla="*/ 1045597 h 1745656"/>
                  <a:gd name="connsiteX117" fmla="*/ 3454842 w 4345388"/>
                  <a:gd name="connsiteY117" fmla="*/ 993914 h 1745656"/>
                  <a:gd name="connsiteX118" fmla="*/ 3478696 w 4345388"/>
                  <a:gd name="connsiteY118" fmla="*/ 942230 h 1745656"/>
                  <a:gd name="connsiteX119" fmla="*/ 3490623 w 4345388"/>
                  <a:gd name="connsiteY119" fmla="*/ 938254 h 1745656"/>
                  <a:gd name="connsiteX120" fmla="*/ 3522428 w 4345388"/>
                  <a:gd name="connsiteY120" fmla="*/ 981987 h 1745656"/>
                  <a:gd name="connsiteX121" fmla="*/ 3538331 w 4345388"/>
                  <a:gd name="connsiteY121" fmla="*/ 1001865 h 1745656"/>
                  <a:gd name="connsiteX122" fmla="*/ 3582063 w 4345388"/>
                  <a:gd name="connsiteY122" fmla="*/ 1085354 h 1745656"/>
                  <a:gd name="connsiteX123" fmla="*/ 3609893 w 4345388"/>
                  <a:gd name="connsiteY123" fmla="*/ 1137037 h 1745656"/>
                  <a:gd name="connsiteX124" fmla="*/ 3629771 w 4345388"/>
                  <a:gd name="connsiteY124" fmla="*/ 1184745 h 1745656"/>
                  <a:gd name="connsiteX125" fmla="*/ 3641698 w 4345388"/>
                  <a:gd name="connsiteY125" fmla="*/ 1200647 h 1745656"/>
                  <a:gd name="connsiteX126" fmla="*/ 3653625 w 4345388"/>
                  <a:gd name="connsiteY126" fmla="*/ 1228477 h 1745656"/>
                  <a:gd name="connsiteX127" fmla="*/ 3665552 w 4345388"/>
                  <a:gd name="connsiteY127" fmla="*/ 1216550 h 1745656"/>
                  <a:gd name="connsiteX128" fmla="*/ 3721211 w 4345388"/>
                  <a:gd name="connsiteY128" fmla="*/ 1045597 h 1745656"/>
                  <a:gd name="connsiteX129" fmla="*/ 3768919 w 4345388"/>
                  <a:gd name="connsiteY129" fmla="*/ 882595 h 1745656"/>
                  <a:gd name="connsiteX130" fmla="*/ 3776870 w 4345388"/>
                  <a:gd name="connsiteY130" fmla="*/ 830912 h 1745656"/>
                  <a:gd name="connsiteX131" fmla="*/ 3792773 w 4345388"/>
                  <a:gd name="connsiteY131" fmla="*/ 795131 h 1745656"/>
                  <a:gd name="connsiteX132" fmla="*/ 3800724 w 4345388"/>
                  <a:gd name="connsiteY132" fmla="*/ 771277 h 1745656"/>
                  <a:gd name="connsiteX133" fmla="*/ 3808675 w 4345388"/>
                  <a:gd name="connsiteY133" fmla="*/ 735496 h 1745656"/>
                  <a:gd name="connsiteX134" fmla="*/ 3824578 w 4345388"/>
                  <a:gd name="connsiteY134" fmla="*/ 711642 h 1745656"/>
                  <a:gd name="connsiteX135" fmla="*/ 3828554 w 4345388"/>
                  <a:gd name="connsiteY135" fmla="*/ 723569 h 1745656"/>
                  <a:gd name="connsiteX136" fmla="*/ 3836505 w 4345388"/>
                  <a:gd name="connsiteY136" fmla="*/ 735496 h 1745656"/>
                  <a:gd name="connsiteX137" fmla="*/ 3840481 w 4345388"/>
                  <a:gd name="connsiteY137" fmla="*/ 763326 h 1745656"/>
                  <a:gd name="connsiteX138" fmla="*/ 3884213 w 4345388"/>
                  <a:gd name="connsiteY138" fmla="*/ 926327 h 1745656"/>
                  <a:gd name="connsiteX139" fmla="*/ 3896140 w 4345388"/>
                  <a:gd name="connsiteY139" fmla="*/ 958133 h 1745656"/>
                  <a:gd name="connsiteX140" fmla="*/ 3904091 w 4345388"/>
                  <a:gd name="connsiteY140" fmla="*/ 997889 h 1745656"/>
                  <a:gd name="connsiteX141" fmla="*/ 3916018 w 4345388"/>
                  <a:gd name="connsiteY141" fmla="*/ 1049573 h 1745656"/>
                  <a:gd name="connsiteX142" fmla="*/ 3947823 w 4345388"/>
                  <a:gd name="connsiteY142" fmla="*/ 1152940 h 1745656"/>
                  <a:gd name="connsiteX143" fmla="*/ 3959750 w 4345388"/>
                  <a:gd name="connsiteY143" fmla="*/ 1172818 h 1745656"/>
                  <a:gd name="connsiteX144" fmla="*/ 3971677 w 4345388"/>
                  <a:gd name="connsiteY144" fmla="*/ 1220526 h 1745656"/>
                  <a:gd name="connsiteX145" fmla="*/ 3995531 w 4345388"/>
                  <a:gd name="connsiteY145" fmla="*/ 1327868 h 1745656"/>
                  <a:gd name="connsiteX146" fmla="*/ 4023361 w 4345388"/>
                  <a:gd name="connsiteY146" fmla="*/ 1363649 h 1745656"/>
                  <a:gd name="connsiteX147" fmla="*/ 4031312 w 4345388"/>
                  <a:gd name="connsiteY147" fmla="*/ 1375576 h 1745656"/>
                  <a:gd name="connsiteX148" fmla="*/ 4043239 w 4345388"/>
                  <a:gd name="connsiteY148" fmla="*/ 1399430 h 1745656"/>
                  <a:gd name="connsiteX149" fmla="*/ 4055166 w 4345388"/>
                  <a:gd name="connsiteY149" fmla="*/ 1403406 h 1745656"/>
                  <a:gd name="connsiteX150" fmla="*/ 4082995 w 4345388"/>
                  <a:gd name="connsiteY150" fmla="*/ 1411357 h 1745656"/>
                  <a:gd name="connsiteX151" fmla="*/ 4114801 w 4345388"/>
                  <a:gd name="connsiteY151" fmla="*/ 1415333 h 1745656"/>
                  <a:gd name="connsiteX152" fmla="*/ 4130703 w 4345388"/>
                  <a:gd name="connsiteY152" fmla="*/ 1419308 h 1745656"/>
                  <a:gd name="connsiteX153" fmla="*/ 4154557 w 4345388"/>
                  <a:gd name="connsiteY153" fmla="*/ 1411357 h 1745656"/>
                  <a:gd name="connsiteX154" fmla="*/ 4166484 w 4345388"/>
                  <a:gd name="connsiteY154" fmla="*/ 1399430 h 1745656"/>
                  <a:gd name="connsiteX155" fmla="*/ 4198289 w 4345388"/>
                  <a:gd name="connsiteY155" fmla="*/ 1347747 h 1745656"/>
                  <a:gd name="connsiteX156" fmla="*/ 4234070 w 4345388"/>
                  <a:gd name="connsiteY156" fmla="*/ 1351722 h 1745656"/>
                  <a:gd name="connsiteX157" fmla="*/ 4257924 w 4345388"/>
                  <a:gd name="connsiteY157" fmla="*/ 1371600 h 1745656"/>
                  <a:gd name="connsiteX158" fmla="*/ 4273827 w 4345388"/>
                  <a:gd name="connsiteY158" fmla="*/ 1383527 h 1745656"/>
                  <a:gd name="connsiteX159" fmla="*/ 4313583 w 4345388"/>
                  <a:gd name="connsiteY159" fmla="*/ 1419308 h 1745656"/>
                  <a:gd name="connsiteX160" fmla="*/ 4325510 w 4345388"/>
                  <a:gd name="connsiteY160" fmla="*/ 1439187 h 1745656"/>
                  <a:gd name="connsiteX161" fmla="*/ 4337437 w 4345388"/>
                  <a:gd name="connsiteY161" fmla="*/ 1467016 h 1745656"/>
                  <a:gd name="connsiteX162" fmla="*/ 4345388 w 4345388"/>
                  <a:gd name="connsiteY162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2003729 w 4345388"/>
                  <a:gd name="connsiteY17" fmla="*/ 123246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33172 w 4345388"/>
                  <a:gd name="connsiteY16" fmla="*/ 220457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87195 w 4345388"/>
                  <a:gd name="connsiteY14" fmla="*/ 382304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65222 w 4345388"/>
                  <a:gd name="connsiteY13" fmla="*/ 494562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9821 w 4345388"/>
                  <a:gd name="connsiteY14" fmla="*/ 37984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900063 w 4345388"/>
                  <a:gd name="connsiteY15" fmla="*/ 309652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15965 w 4345388"/>
                  <a:gd name="connsiteY16" fmla="*/ 210625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49651 w 4345388"/>
                  <a:gd name="connsiteY17" fmla="*/ 9129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32445 w 4345388"/>
                  <a:gd name="connsiteY17" fmla="*/ 79001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32445 w 4345388"/>
                  <a:gd name="connsiteY17" fmla="*/ 79001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12780 w 4345388"/>
                  <a:gd name="connsiteY17" fmla="*/ 106039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901217 w 4345388"/>
                  <a:gd name="connsiteY16" fmla="*/ 203251 h 1745656"/>
                  <a:gd name="connsiteX17" fmla="*/ 1912780 w 4345388"/>
                  <a:gd name="connsiteY17" fmla="*/ 6425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2015656 w 4345388"/>
                  <a:gd name="connsiteY18" fmla="*/ 79514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2000908 w 4345388"/>
                  <a:gd name="connsiteY18" fmla="*/ 140965 h 1745656"/>
                  <a:gd name="connsiteX19" fmla="*/ 2023607 w 4345388"/>
                  <a:gd name="connsiteY19" fmla="*/ 59635 h 1745656"/>
                  <a:gd name="connsiteX20" fmla="*/ 2055413 w 4345388"/>
                  <a:gd name="connsiteY20" fmla="*/ 3976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757112 h 1761432"/>
                  <a:gd name="connsiteX1" fmla="*/ 1423284 w 4345388"/>
                  <a:gd name="connsiteY1" fmla="*/ 1761087 h 1761432"/>
                  <a:gd name="connsiteX2" fmla="*/ 1619181 w 4345388"/>
                  <a:gd name="connsiteY2" fmla="*/ 1756984 h 1761432"/>
                  <a:gd name="connsiteX3" fmla="*/ 1721458 w 4345388"/>
                  <a:gd name="connsiteY3" fmla="*/ 1708272 h 1761432"/>
                  <a:gd name="connsiteX4" fmla="*/ 1745098 w 4345388"/>
                  <a:gd name="connsiteY4" fmla="*/ 1575685 h 1761432"/>
                  <a:gd name="connsiteX5" fmla="*/ 1750591 w 4345388"/>
                  <a:gd name="connsiteY5" fmla="*/ 1450047 h 1761432"/>
                  <a:gd name="connsiteX6" fmla="*/ 1764976 w 4345388"/>
                  <a:gd name="connsiteY6" fmla="*/ 1353989 h 1761432"/>
                  <a:gd name="connsiteX7" fmla="*/ 1777481 w 4345388"/>
                  <a:gd name="connsiteY7" fmla="*/ 1222857 h 1761432"/>
                  <a:gd name="connsiteX8" fmla="*/ 1791502 w 4345388"/>
                  <a:gd name="connsiteY8" fmla="*/ 1107776 h 1761432"/>
                  <a:gd name="connsiteX9" fmla="*/ 1804947 w 4345388"/>
                  <a:gd name="connsiteY9" fmla="*/ 1013152 h 1761432"/>
                  <a:gd name="connsiteX10" fmla="*/ 1814053 w 4345388"/>
                  <a:gd name="connsiteY10" fmla="*/ 907755 h 1761432"/>
                  <a:gd name="connsiteX11" fmla="*/ 1829805 w 4345388"/>
                  <a:gd name="connsiteY11" fmla="*/ 775832 h 1761432"/>
                  <a:gd name="connsiteX12" fmla="*/ 1842887 w 4345388"/>
                  <a:gd name="connsiteY12" fmla="*/ 637262 h 1761432"/>
                  <a:gd name="connsiteX13" fmla="*/ 1857848 w 4345388"/>
                  <a:gd name="connsiteY13" fmla="*/ 507880 h 1761432"/>
                  <a:gd name="connsiteX14" fmla="*/ 1874905 w 4345388"/>
                  <a:gd name="connsiteY14" fmla="*/ 383332 h 1761432"/>
                  <a:gd name="connsiteX15" fmla="*/ 1885315 w 4345388"/>
                  <a:gd name="connsiteY15" fmla="*/ 295931 h 1761432"/>
                  <a:gd name="connsiteX16" fmla="*/ 1893843 w 4345388"/>
                  <a:gd name="connsiteY16" fmla="*/ 216569 h 1761432"/>
                  <a:gd name="connsiteX17" fmla="*/ 1912780 w 4345388"/>
                  <a:gd name="connsiteY17" fmla="*/ 80028 h 1761432"/>
                  <a:gd name="connsiteX18" fmla="*/ 2000908 w 4345388"/>
                  <a:gd name="connsiteY18" fmla="*/ 156741 h 1761432"/>
                  <a:gd name="connsiteX19" fmla="*/ 2048188 w 4345388"/>
                  <a:gd name="connsiteY19" fmla="*/ 272056 h 1761432"/>
                  <a:gd name="connsiteX20" fmla="*/ 2055413 w 4345388"/>
                  <a:gd name="connsiteY20" fmla="*/ 19752 h 1761432"/>
                  <a:gd name="connsiteX21" fmla="*/ 2075291 w 4345388"/>
                  <a:gd name="connsiteY21" fmla="*/ 15776 h 1761432"/>
                  <a:gd name="connsiteX22" fmla="*/ 2083242 w 4345388"/>
                  <a:gd name="connsiteY22" fmla="*/ 31679 h 1761432"/>
                  <a:gd name="connsiteX23" fmla="*/ 2087218 w 4345388"/>
                  <a:gd name="connsiteY23" fmla="*/ 47582 h 1761432"/>
                  <a:gd name="connsiteX24" fmla="*/ 2099145 w 4345388"/>
                  <a:gd name="connsiteY24" fmla="*/ 95290 h 1761432"/>
                  <a:gd name="connsiteX25" fmla="*/ 2103121 w 4345388"/>
                  <a:gd name="connsiteY25" fmla="*/ 139022 h 1761432"/>
                  <a:gd name="connsiteX26" fmla="*/ 2115047 w 4345388"/>
                  <a:gd name="connsiteY26" fmla="*/ 202632 h 1761432"/>
                  <a:gd name="connsiteX27" fmla="*/ 2119023 w 4345388"/>
                  <a:gd name="connsiteY27" fmla="*/ 214559 h 1761432"/>
                  <a:gd name="connsiteX28" fmla="*/ 2134926 w 4345388"/>
                  <a:gd name="connsiteY28" fmla="*/ 266243 h 1761432"/>
                  <a:gd name="connsiteX29" fmla="*/ 2138901 w 4345388"/>
                  <a:gd name="connsiteY29" fmla="*/ 278170 h 1761432"/>
                  <a:gd name="connsiteX30" fmla="*/ 2142877 w 4345388"/>
                  <a:gd name="connsiteY30" fmla="*/ 302023 h 1761432"/>
                  <a:gd name="connsiteX31" fmla="*/ 2146853 w 4345388"/>
                  <a:gd name="connsiteY31" fmla="*/ 333829 h 1761432"/>
                  <a:gd name="connsiteX32" fmla="*/ 2158780 w 4345388"/>
                  <a:gd name="connsiteY32" fmla="*/ 369610 h 1761432"/>
                  <a:gd name="connsiteX33" fmla="*/ 2170707 w 4345388"/>
                  <a:gd name="connsiteY33" fmla="*/ 393463 h 1761432"/>
                  <a:gd name="connsiteX34" fmla="*/ 2182634 w 4345388"/>
                  <a:gd name="connsiteY34" fmla="*/ 397439 h 1761432"/>
                  <a:gd name="connsiteX35" fmla="*/ 2274074 w 4345388"/>
                  <a:gd name="connsiteY35" fmla="*/ 393463 h 1761432"/>
                  <a:gd name="connsiteX36" fmla="*/ 2289976 w 4345388"/>
                  <a:gd name="connsiteY36" fmla="*/ 381536 h 1761432"/>
                  <a:gd name="connsiteX37" fmla="*/ 2313830 w 4345388"/>
                  <a:gd name="connsiteY37" fmla="*/ 361658 h 1761432"/>
                  <a:gd name="connsiteX38" fmla="*/ 2337684 w 4345388"/>
                  <a:gd name="connsiteY38" fmla="*/ 329853 h 1761432"/>
                  <a:gd name="connsiteX39" fmla="*/ 2345635 w 4345388"/>
                  <a:gd name="connsiteY39" fmla="*/ 305999 h 1761432"/>
                  <a:gd name="connsiteX40" fmla="*/ 2361538 w 4345388"/>
                  <a:gd name="connsiteY40" fmla="*/ 274194 h 1761432"/>
                  <a:gd name="connsiteX41" fmla="*/ 2365514 w 4345388"/>
                  <a:gd name="connsiteY41" fmla="*/ 258291 h 1761432"/>
                  <a:gd name="connsiteX42" fmla="*/ 2373465 w 4345388"/>
                  <a:gd name="connsiteY42" fmla="*/ 238413 h 1761432"/>
                  <a:gd name="connsiteX43" fmla="*/ 2377441 w 4345388"/>
                  <a:gd name="connsiteY43" fmla="*/ 226486 h 1761432"/>
                  <a:gd name="connsiteX44" fmla="*/ 2381416 w 4345388"/>
                  <a:gd name="connsiteY44" fmla="*/ 437196 h 1761432"/>
                  <a:gd name="connsiteX45" fmla="*/ 2385392 w 4345388"/>
                  <a:gd name="connsiteY45" fmla="*/ 457074 h 1761432"/>
                  <a:gd name="connsiteX46" fmla="*/ 2393343 w 4345388"/>
                  <a:gd name="connsiteY46" fmla="*/ 469001 h 1761432"/>
                  <a:gd name="connsiteX47" fmla="*/ 2413221 w 4345388"/>
                  <a:gd name="connsiteY47" fmla="*/ 504782 h 1761432"/>
                  <a:gd name="connsiteX48" fmla="*/ 2449002 w 4345388"/>
                  <a:gd name="connsiteY48" fmla="*/ 492855 h 1761432"/>
                  <a:gd name="connsiteX49" fmla="*/ 2468881 w 4345388"/>
                  <a:gd name="connsiteY49" fmla="*/ 472976 h 1761432"/>
                  <a:gd name="connsiteX50" fmla="*/ 2500686 w 4345388"/>
                  <a:gd name="connsiteY50" fmla="*/ 433220 h 1761432"/>
                  <a:gd name="connsiteX51" fmla="*/ 2512613 w 4345388"/>
                  <a:gd name="connsiteY51" fmla="*/ 421293 h 1761432"/>
                  <a:gd name="connsiteX52" fmla="*/ 2524540 w 4345388"/>
                  <a:gd name="connsiteY52" fmla="*/ 429244 h 1761432"/>
                  <a:gd name="connsiteX53" fmla="*/ 2532491 w 4345388"/>
                  <a:gd name="connsiteY53" fmla="*/ 453098 h 1761432"/>
                  <a:gd name="connsiteX54" fmla="*/ 2540442 w 4345388"/>
                  <a:gd name="connsiteY54" fmla="*/ 472976 h 1761432"/>
                  <a:gd name="connsiteX55" fmla="*/ 2544418 w 4345388"/>
                  <a:gd name="connsiteY55" fmla="*/ 492855 h 1761432"/>
                  <a:gd name="connsiteX56" fmla="*/ 2552369 w 4345388"/>
                  <a:gd name="connsiteY56" fmla="*/ 508757 h 1761432"/>
                  <a:gd name="connsiteX57" fmla="*/ 2560321 w 4345388"/>
                  <a:gd name="connsiteY57" fmla="*/ 528636 h 1761432"/>
                  <a:gd name="connsiteX58" fmla="*/ 2564296 w 4345388"/>
                  <a:gd name="connsiteY58" fmla="*/ 544538 h 1761432"/>
                  <a:gd name="connsiteX59" fmla="*/ 2576223 w 4345388"/>
                  <a:gd name="connsiteY59" fmla="*/ 560441 h 1761432"/>
                  <a:gd name="connsiteX60" fmla="*/ 2592126 w 4345388"/>
                  <a:gd name="connsiteY60" fmla="*/ 584295 h 1761432"/>
                  <a:gd name="connsiteX61" fmla="*/ 2604053 w 4345388"/>
                  <a:gd name="connsiteY61" fmla="*/ 604173 h 1761432"/>
                  <a:gd name="connsiteX62" fmla="*/ 2623931 w 4345388"/>
                  <a:gd name="connsiteY62" fmla="*/ 596222 h 1761432"/>
                  <a:gd name="connsiteX63" fmla="*/ 2643809 w 4345388"/>
                  <a:gd name="connsiteY63" fmla="*/ 568392 h 1761432"/>
                  <a:gd name="connsiteX64" fmla="*/ 2663687 w 4345388"/>
                  <a:gd name="connsiteY64" fmla="*/ 532611 h 1761432"/>
                  <a:gd name="connsiteX65" fmla="*/ 2679590 w 4345388"/>
                  <a:gd name="connsiteY65" fmla="*/ 496830 h 1761432"/>
                  <a:gd name="connsiteX66" fmla="*/ 2683566 w 4345388"/>
                  <a:gd name="connsiteY66" fmla="*/ 484903 h 1761432"/>
                  <a:gd name="connsiteX67" fmla="*/ 2691517 w 4345388"/>
                  <a:gd name="connsiteY67" fmla="*/ 472976 h 1761432"/>
                  <a:gd name="connsiteX68" fmla="*/ 2703444 w 4345388"/>
                  <a:gd name="connsiteY68" fmla="*/ 441171 h 1761432"/>
                  <a:gd name="connsiteX69" fmla="*/ 2711395 w 4345388"/>
                  <a:gd name="connsiteY69" fmla="*/ 425269 h 1761432"/>
                  <a:gd name="connsiteX70" fmla="*/ 2735249 w 4345388"/>
                  <a:gd name="connsiteY70" fmla="*/ 476952 h 1761432"/>
                  <a:gd name="connsiteX71" fmla="*/ 2755127 w 4345388"/>
                  <a:gd name="connsiteY71" fmla="*/ 520684 h 1761432"/>
                  <a:gd name="connsiteX72" fmla="*/ 2771030 w 4345388"/>
                  <a:gd name="connsiteY72" fmla="*/ 572368 h 1761432"/>
                  <a:gd name="connsiteX73" fmla="*/ 2775006 w 4345388"/>
                  <a:gd name="connsiteY73" fmla="*/ 588270 h 1761432"/>
                  <a:gd name="connsiteX74" fmla="*/ 2782957 w 4345388"/>
                  <a:gd name="connsiteY74" fmla="*/ 604173 h 1761432"/>
                  <a:gd name="connsiteX75" fmla="*/ 2802835 w 4345388"/>
                  <a:gd name="connsiteY75" fmla="*/ 639954 h 1761432"/>
                  <a:gd name="connsiteX76" fmla="*/ 2818738 w 4345388"/>
                  <a:gd name="connsiteY76" fmla="*/ 655856 h 1761432"/>
                  <a:gd name="connsiteX77" fmla="*/ 2830665 w 4345388"/>
                  <a:gd name="connsiteY77" fmla="*/ 679710 h 1761432"/>
                  <a:gd name="connsiteX78" fmla="*/ 2834641 w 4345388"/>
                  <a:gd name="connsiteY78" fmla="*/ 695613 h 1761432"/>
                  <a:gd name="connsiteX79" fmla="*/ 2846567 w 4345388"/>
                  <a:gd name="connsiteY79" fmla="*/ 711516 h 1761432"/>
                  <a:gd name="connsiteX80" fmla="*/ 2862470 w 4345388"/>
                  <a:gd name="connsiteY80" fmla="*/ 759223 h 1761432"/>
                  <a:gd name="connsiteX81" fmla="*/ 2866446 w 4345388"/>
                  <a:gd name="connsiteY81" fmla="*/ 775126 h 1761432"/>
                  <a:gd name="connsiteX82" fmla="*/ 2882348 w 4345388"/>
                  <a:gd name="connsiteY82" fmla="*/ 810907 h 1761432"/>
                  <a:gd name="connsiteX83" fmla="*/ 2886324 w 4345388"/>
                  <a:gd name="connsiteY83" fmla="*/ 826810 h 1761432"/>
                  <a:gd name="connsiteX84" fmla="*/ 2898251 w 4345388"/>
                  <a:gd name="connsiteY84" fmla="*/ 850663 h 1761432"/>
                  <a:gd name="connsiteX85" fmla="*/ 2910178 w 4345388"/>
                  <a:gd name="connsiteY85" fmla="*/ 842712 h 1761432"/>
                  <a:gd name="connsiteX86" fmla="*/ 2949934 w 4345388"/>
                  <a:gd name="connsiteY86" fmla="*/ 767175 h 1761432"/>
                  <a:gd name="connsiteX87" fmla="*/ 2957886 w 4345388"/>
                  <a:gd name="connsiteY87" fmla="*/ 719467 h 1761432"/>
                  <a:gd name="connsiteX88" fmla="*/ 2977764 w 4345388"/>
                  <a:gd name="connsiteY88" fmla="*/ 679710 h 1761432"/>
                  <a:gd name="connsiteX89" fmla="*/ 2981740 w 4345388"/>
                  <a:gd name="connsiteY89" fmla="*/ 635978 h 1761432"/>
                  <a:gd name="connsiteX90" fmla="*/ 3005594 w 4345388"/>
                  <a:gd name="connsiteY90" fmla="*/ 592246 h 1761432"/>
                  <a:gd name="connsiteX91" fmla="*/ 3025472 w 4345388"/>
                  <a:gd name="connsiteY91" fmla="*/ 516709 h 1761432"/>
                  <a:gd name="connsiteX92" fmla="*/ 3041374 w 4345388"/>
                  <a:gd name="connsiteY92" fmla="*/ 437196 h 1761432"/>
                  <a:gd name="connsiteX93" fmla="*/ 3049326 w 4345388"/>
                  <a:gd name="connsiteY93" fmla="*/ 421293 h 1761432"/>
                  <a:gd name="connsiteX94" fmla="*/ 3061253 w 4345388"/>
                  <a:gd name="connsiteY94" fmla="*/ 381536 h 1761432"/>
                  <a:gd name="connsiteX95" fmla="*/ 3085107 w 4345388"/>
                  <a:gd name="connsiteY95" fmla="*/ 325877 h 1761432"/>
                  <a:gd name="connsiteX96" fmla="*/ 3101009 w 4345388"/>
                  <a:gd name="connsiteY96" fmla="*/ 365634 h 1761432"/>
                  <a:gd name="connsiteX97" fmla="*/ 3104985 w 4345388"/>
                  <a:gd name="connsiteY97" fmla="*/ 389488 h 1761432"/>
                  <a:gd name="connsiteX98" fmla="*/ 3116912 w 4345388"/>
                  <a:gd name="connsiteY98" fmla="*/ 445147 h 1761432"/>
                  <a:gd name="connsiteX99" fmla="*/ 3136790 w 4345388"/>
                  <a:gd name="connsiteY99" fmla="*/ 504782 h 1761432"/>
                  <a:gd name="connsiteX100" fmla="*/ 3180522 w 4345388"/>
                  <a:gd name="connsiteY100" fmla="*/ 667783 h 1761432"/>
                  <a:gd name="connsiteX101" fmla="*/ 3196425 w 4345388"/>
                  <a:gd name="connsiteY101" fmla="*/ 719467 h 1761432"/>
                  <a:gd name="connsiteX102" fmla="*/ 3220279 w 4345388"/>
                  <a:gd name="connsiteY102" fmla="*/ 822834 h 1761432"/>
                  <a:gd name="connsiteX103" fmla="*/ 3248108 w 4345388"/>
                  <a:gd name="connsiteY103" fmla="*/ 914274 h 1761432"/>
                  <a:gd name="connsiteX104" fmla="*/ 3252084 w 4345388"/>
                  <a:gd name="connsiteY104" fmla="*/ 942103 h 1761432"/>
                  <a:gd name="connsiteX105" fmla="*/ 3267987 w 4345388"/>
                  <a:gd name="connsiteY105" fmla="*/ 981860 h 1761432"/>
                  <a:gd name="connsiteX106" fmla="*/ 3271962 w 4345388"/>
                  <a:gd name="connsiteY106" fmla="*/ 993787 h 1761432"/>
                  <a:gd name="connsiteX107" fmla="*/ 3283889 w 4345388"/>
                  <a:gd name="connsiteY107" fmla="*/ 997763 h 1761432"/>
                  <a:gd name="connsiteX108" fmla="*/ 3291841 w 4345388"/>
                  <a:gd name="connsiteY108" fmla="*/ 989811 h 1761432"/>
                  <a:gd name="connsiteX109" fmla="*/ 3307743 w 4345388"/>
                  <a:gd name="connsiteY109" fmla="*/ 958006 h 1761432"/>
                  <a:gd name="connsiteX110" fmla="*/ 3315694 w 4345388"/>
                  <a:gd name="connsiteY110" fmla="*/ 934152 h 1761432"/>
                  <a:gd name="connsiteX111" fmla="*/ 3335573 w 4345388"/>
                  <a:gd name="connsiteY111" fmla="*/ 965957 h 1761432"/>
                  <a:gd name="connsiteX112" fmla="*/ 3367378 w 4345388"/>
                  <a:gd name="connsiteY112" fmla="*/ 1037519 h 1761432"/>
                  <a:gd name="connsiteX113" fmla="*/ 3399183 w 4345388"/>
                  <a:gd name="connsiteY113" fmla="*/ 1093178 h 1761432"/>
                  <a:gd name="connsiteX114" fmla="*/ 3415086 w 4345388"/>
                  <a:gd name="connsiteY114" fmla="*/ 1089203 h 1761432"/>
                  <a:gd name="connsiteX115" fmla="*/ 3430988 w 4345388"/>
                  <a:gd name="connsiteY115" fmla="*/ 1061373 h 1761432"/>
                  <a:gd name="connsiteX116" fmla="*/ 3454842 w 4345388"/>
                  <a:gd name="connsiteY116" fmla="*/ 1009690 h 1761432"/>
                  <a:gd name="connsiteX117" fmla="*/ 3478696 w 4345388"/>
                  <a:gd name="connsiteY117" fmla="*/ 958006 h 1761432"/>
                  <a:gd name="connsiteX118" fmla="*/ 3490623 w 4345388"/>
                  <a:gd name="connsiteY118" fmla="*/ 954030 h 1761432"/>
                  <a:gd name="connsiteX119" fmla="*/ 3522428 w 4345388"/>
                  <a:gd name="connsiteY119" fmla="*/ 997763 h 1761432"/>
                  <a:gd name="connsiteX120" fmla="*/ 3538331 w 4345388"/>
                  <a:gd name="connsiteY120" fmla="*/ 1017641 h 1761432"/>
                  <a:gd name="connsiteX121" fmla="*/ 3582063 w 4345388"/>
                  <a:gd name="connsiteY121" fmla="*/ 1101130 h 1761432"/>
                  <a:gd name="connsiteX122" fmla="*/ 3609893 w 4345388"/>
                  <a:gd name="connsiteY122" fmla="*/ 1152813 h 1761432"/>
                  <a:gd name="connsiteX123" fmla="*/ 3629771 w 4345388"/>
                  <a:gd name="connsiteY123" fmla="*/ 1200521 h 1761432"/>
                  <a:gd name="connsiteX124" fmla="*/ 3641698 w 4345388"/>
                  <a:gd name="connsiteY124" fmla="*/ 1216423 h 1761432"/>
                  <a:gd name="connsiteX125" fmla="*/ 3653625 w 4345388"/>
                  <a:gd name="connsiteY125" fmla="*/ 1244253 h 1761432"/>
                  <a:gd name="connsiteX126" fmla="*/ 3665552 w 4345388"/>
                  <a:gd name="connsiteY126" fmla="*/ 1232326 h 1761432"/>
                  <a:gd name="connsiteX127" fmla="*/ 3721211 w 4345388"/>
                  <a:gd name="connsiteY127" fmla="*/ 1061373 h 1761432"/>
                  <a:gd name="connsiteX128" fmla="*/ 3768919 w 4345388"/>
                  <a:gd name="connsiteY128" fmla="*/ 898371 h 1761432"/>
                  <a:gd name="connsiteX129" fmla="*/ 3776870 w 4345388"/>
                  <a:gd name="connsiteY129" fmla="*/ 846688 h 1761432"/>
                  <a:gd name="connsiteX130" fmla="*/ 3792773 w 4345388"/>
                  <a:gd name="connsiteY130" fmla="*/ 810907 h 1761432"/>
                  <a:gd name="connsiteX131" fmla="*/ 3800724 w 4345388"/>
                  <a:gd name="connsiteY131" fmla="*/ 787053 h 1761432"/>
                  <a:gd name="connsiteX132" fmla="*/ 3808675 w 4345388"/>
                  <a:gd name="connsiteY132" fmla="*/ 751272 h 1761432"/>
                  <a:gd name="connsiteX133" fmla="*/ 3824578 w 4345388"/>
                  <a:gd name="connsiteY133" fmla="*/ 727418 h 1761432"/>
                  <a:gd name="connsiteX134" fmla="*/ 3828554 w 4345388"/>
                  <a:gd name="connsiteY134" fmla="*/ 739345 h 1761432"/>
                  <a:gd name="connsiteX135" fmla="*/ 3836505 w 4345388"/>
                  <a:gd name="connsiteY135" fmla="*/ 751272 h 1761432"/>
                  <a:gd name="connsiteX136" fmla="*/ 3840481 w 4345388"/>
                  <a:gd name="connsiteY136" fmla="*/ 779102 h 1761432"/>
                  <a:gd name="connsiteX137" fmla="*/ 3884213 w 4345388"/>
                  <a:gd name="connsiteY137" fmla="*/ 942103 h 1761432"/>
                  <a:gd name="connsiteX138" fmla="*/ 3896140 w 4345388"/>
                  <a:gd name="connsiteY138" fmla="*/ 973909 h 1761432"/>
                  <a:gd name="connsiteX139" fmla="*/ 3904091 w 4345388"/>
                  <a:gd name="connsiteY139" fmla="*/ 1013665 h 1761432"/>
                  <a:gd name="connsiteX140" fmla="*/ 3916018 w 4345388"/>
                  <a:gd name="connsiteY140" fmla="*/ 1065349 h 1761432"/>
                  <a:gd name="connsiteX141" fmla="*/ 3947823 w 4345388"/>
                  <a:gd name="connsiteY141" fmla="*/ 1168716 h 1761432"/>
                  <a:gd name="connsiteX142" fmla="*/ 3959750 w 4345388"/>
                  <a:gd name="connsiteY142" fmla="*/ 1188594 h 1761432"/>
                  <a:gd name="connsiteX143" fmla="*/ 3971677 w 4345388"/>
                  <a:gd name="connsiteY143" fmla="*/ 1236302 h 1761432"/>
                  <a:gd name="connsiteX144" fmla="*/ 3995531 w 4345388"/>
                  <a:gd name="connsiteY144" fmla="*/ 1343644 h 1761432"/>
                  <a:gd name="connsiteX145" fmla="*/ 4023361 w 4345388"/>
                  <a:gd name="connsiteY145" fmla="*/ 1379425 h 1761432"/>
                  <a:gd name="connsiteX146" fmla="*/ 4031312 w 4345388"/>
                  <a:gd name="connsiteY146" fmla="*/ 1391352 h 1761432"/>
                  <a:gd name="connsiteX147" fmla="*/ 4043239 w 4345388"/>
                  <a:gd name="connsiteY147" fmla="*/ 1415206 h 1761432"/>
                  <a:gd name="connsiteX148" fmla="*/ 4055166 w 4345388"/>
                  <a:gd name="connsiteY148" fmla="*/ 1419182 h 1761432"/>
                  <a:gd name="connsiteX149" fmla="*/ 4082995 w 4345388"/>
                  <a:gd name="connsiteY149" fmla="*/ 1427133 h 1761432"/>
                  <a:gd name="connsiteX150" fmla="*/ 4114801 w 4345388"/>
                  <a:gd name="connsiteY150" fmla="*/ 1431109 h 1761432"/>
                  <a:gd name="connsiteX151" fmla="*/ 4130703 w 4345388"/>
                  <a:gd name="connsiteY151" fmla="*/ 1435084 h 1761432"/>
                  <a:gd name="connsiteX152" fmla="*/ 4154557 w 4345388"/>
                  <a:gd name="connsiteY152" fmla="*/ 1427133 h 1761432"/>
                  <a:gd name="connsiteX153" fmla="*/ 4166484 w 4345388"/>
                  <a:gd name="connsiteY153" fmla="*/ 1415206 h 1761432"/>
                  <a:gd name="connsiteX154" fmla="*/ 4198289 w 4345388"/>
                  <a:gd name="connsiteY154" fmla="*/ 1363523 h 1761432"/>
                  <a:gd name="connsiteX155" fmla="*/ 4234070 w 4345388"/>
                  <a:gd name="connsiteY155" fmla="*/ 1367498 h 1761432"/>
                  <a:gd name="connsiteX156" fmla="*/ 4257924 w 4345388"/>
                  <a:gd name="connsiteY156" fmla="*/ 1387376 h 1761432"/>
                  <a:gd name="connsiteX157" fmla="*/ 4273827 w 4345388"/>
                  <a:gd name="connsiteY157" fmla="*/ 1399303 h 1761432"/>
                  <a:gd name="connsiteX158" fmla="*/ 4313583 w 4345388"/>
                  <a:gd name="connsiteY158" fmla="*/ 1435084 h 1761432"/>
                  <a:gd name="connsiteX159" fmla="*/ 4325510 w 4345388"/>
                  <a:gd name="connsiteY159" fmla="*/ 1454963 h 1761432"/>
                  <a:gd name="connsiteX160" fmla="*/ 4337437 w 4345388"/>
                  <a:gd name="connsiteY160" fmla="*/ 1482792 h 1761432"/>
                  <a:gd name="connsiteX161" fmla="*/ 4345388 w 4345388"/>
                  <a:gd name="connsiteY161" fmla="*/ 1502670 h 1761432"/>
                  <a:gd name="connsiteX0" fmla="*/ 0 w 4345388"/>
                  <a:gd name="connsiteY0" fmla="*/ 1757112 h 1761432"/>
                  <a:gd name="connsiteX1" fmla="*/ 1423284 w 4345388"/>
                  <a:gd name="connsiteY1" fmla="*/ 1761087 h 1761432"/>
                  <a:gd name="connsiteX2" fmla="*/ 1619181 w 4345388"/>
                  <a:gd name="connsiteY2" fmla="*/ 1756984 h 1761432"/>
                  <a:gd name="connsiteX3" fmla="*/ 1721458 w 4345388"/>
                  <a:gd name="connsiteY3" fmla="*/ 1708272 h 1761432"/>
                  <a:gd name="connsiteX4" fmla="*/ 1745098 w 4345388"/>
                  <a:gd name="connsiteY4" fmla="*/ 1575685 h 1761432"/>
                  <a:gd name="connsiteX5" fmla="*/ 1750591 w 4345388"/>
                  <a:gd name="connsiteY5" fmla="*/ 1450047 h 1761432"/>
                  <a:gd name="connsiteX6" fmla="*/ 1764976 w 4345388"/>
                  <a:gd name="connsiteY6" fmla="*/ 1353989 h 1761432"/>
                  <a:gd name="connsiteX7" fmla="*/ 1777481 w 4345388"/>
                  <a:gd name="connsiteY7" fmla="*/ 1222857 h 1761432"/>
                  <a:gd name="connsiteX8" fmla="*/ 1791502 w 4345388"/>
                  <a:gd name="connsiteY8" fmla="*/ 1107776 h 1761432"/>
                  <a:gd name="connsiteX9" fmla="*/ 1804947 w 4345388"/>
                  <a:gd name="connsiteY9" fmla="*/ 1013152 h 1761432"/>
                  <a:gd name="connsiteX10" fmla="*/ 1814053 w 4345388"/>
                  <a:gd name="connsiteY10" fmla="*/ 907755 h 1761432"/>
                  <a:gd name="connsiteX11" fmla="*/ 1829805 w 4345388"/>
                  <a:gd name="connsiteY11" fmla="*/ 775832 h 1761432"/>
                  <a:gd name="connsiteX12" fmla="*/ 1842887 w 4345388"/>
                  <a:gd name="connsiteY12" fmla="*/ 637262 h 1761432"/>
                  <a:gd name="connsiteX13" fmla="*/ 1857848 w 4345388"/>
                  <a:gd name="connsiteY13" fmla="*/ 507880 h 1761432"/>
                  <a:gd name="connsiteX14" fmla="*/ 1874905 w 4345388"/>
                  <a:gd name="connsiteY14" fmla="*/ 383332 h 1761432"/>
                  <a:gd name="connsiteX15" fmla="*/ 1885315 w 4345388"/>
                  <a:gd name="connsiteY15" fmla="*/ 295931 h 1761432"/>
                  <a:gd name="connsiteX16" fmla="*/ 1893843 w 4345388"/>
                  <a:gd name="connsiteY16" fmla="*/ 216569 h 1761432"/>
                  <a:gd name="connsiteX17" fmla="*/ 1912780 w 4345388"/>
                  <a:gd name="connsiteY17" fmla="*/ 80028 h 1761432"/>
                  <a:gd name="connsiteX18" fmla="*/ 1978785 w 4345388"/>
                  <a:gd name="connsiteY18" fmla="*/ 161657 h 1761432"/>
                  <a:gd name="connsiteX19" fmla="*/ 2048188 w 4345388"/>
                  <a:gd name="connsiteY19" fmla="*/ 272056 h 1761432"/>
                  <a:gd name="connsiteX20" fmla="*/ 2055413 w 4345388"/>
                  <a:gd name="connsiteY20" fmla="*/ 19752 h 1761432"/>
                  <a:gd name="connsiteX21" fmla="*/ 2075291 w 4345388"/>
                  <a:gd name="connsiteY21" fmla="*/ 15776 h 1761432"/>
                  <a:gd name="connsiteX22" fmla="*/ 2083242 w 4345388"/>
                  <a:gd name="connsiteY22" fmla="*/ 31679 h 1761432"/>
                  <a:gd name="connsiteX23" fmla="*/ 2087218 w 4345388"/>
                  <a:gd name="connsiteY23" fmla="*/ 47582 h 1761432"/>
                  <a:gd name="connsiteX24" fmla="*/ 2099145 w 4345388"/>
                  <a:gd name="connsiteY24" fmla="*/ 95290 h 1761432"/>
                  <a:gd name="connsiteX25" fmla="*/ 2103121 w 4345388"/>
                  <a:gd name="connsiteY25" fmla="*/ 139022 h 1761432"/>
                  <a:gd name="connsiteX26" fmla="*/ 2115047 w 4345388"/>
                  <a:gd name="connsiteY26" fmla="*/ 202632 h 1761432"/>
                  <a:gd name="connsiteX27" fmla="*/ 2119023 w 4345388"/>
                  <a:gd name="connsiteY27" fmla="*/ 214559 h 1761432"/>
                  <a:gd name="connsiteX28" fmla="*/ 2134926 w 4345388"/>
                  <a:gd name="connsiteY28" fmla="*/ 266243 h 1761432"/>
                  <a:gd name="connsiteX29" fmla="*/ 2138901 w 4345388"/>
                  <a:gd name="connsiteY29" fmla="*/ 278170 h 1761432"/>
                  <a:gd name="connsiteX30" fmla="*/ 2142877 w 4345388"/>
                  <a:gd name="connsiteY30" fmla="*/ 302023 h 1761432"/>
                  <a:gd name="connsiteX31" fmla="*/ 2146853 w 4345388"/>
                  <a:gd name="connsiteY31" fmla="*/ 333829 h 1761432"/>
                  <a:gd name="connsiteX32" fmla="*/ 2158780 w 4345388"/>
                  <a:gd name="connsiteY32" fmla="*/ 369610 h 1761432"/>
                  <a:gd name="connsiteX33" fmla="*/ 2170707 w 4345388"/>
                  <a:gd name="connsiteY33" fmla="*/ 393463 h 1761432"/>
                  <a:gd name="connsiteX34" fmla="*/ 2182634 w 4345388"/>
                  <a:gd name="connsiteY34" fmla="*/ 397439 h 1761432"/>
                  <a:gd name="connsiteX35" fmla="*/ 2274074 w 4345388"/>
                  <a:gd name="connsiteY35" fmla="*/ 393463 h 1761432"/>
                  <a:gd name="connsiteX36" fmla="*/ 2289976 w 4345388"/>
                  <a:gd name="connsiteY36" fmla="*/ 381536 h 1761432"/>
                  <a:gd name="connsiteX37" fmla="*/ 2313830 w 4345388"/>
                  <a:gd name="connsiteY37" fmla="*/ 361658 h 1761432"/>
                  <a:gd name="connsiteX38" fmla="*/ 2337684 w 4345388"/>
                  <a:gd name="connsiteY38" fmla="*/ 329853 h 1761432"/>
                  <a:gd name="connsiteX39" fmla="*/ 2345635 w 4345388"/>
                  <a:gd name="connsiteY39" fmla="*/ 305999 h 1761432"/>
                  <a:gd name="connsiteX40" fmla="*/ 2361538 w 4345388"/>
                  <a:gd name="connsiteY40" fmla="*/ 274194 h 1761432"/>
                  <a:gd name="connsiteX41" fmla="*/ 2365514 w 4345388"/>
                  <a:gd name="connsiteY41" fmla="*/ 258291 h 1761432"/>
                  <a:gd name="connsiteX42" fmla="*/ 2373465 w 4345388"/>
                  <a:gd name="connsiteY42" fmla="*/ 238413 h 1761432"/>
                  <a:gd name="connsiteX43" fmla="*/ 2377441 w 4345388"/>
                  <a:gd name="connsiteY43" fmla="*/ 226486 h 1761432"/>
                  <a:gd name="connsiteX44" fmla="*/ 2381416 w 4345388"/>
                  <a:gd name="connsiteY44" fmla="*/ 437196 h 1761432"/>
                  <a:gd name="connsiteX45" fmla="*/ 2385392 w 4345388"/>
                  <a:gd name="connsiteY45" fmla="*/ 457074 h 1761432"/>
                  <a:gd name="connsiteX46" fmla="*/ 2393343 w 4345388"/>
                  <a:gd name="connsiteY46" fmla="*/ 469001 h 1761432"/>
                  <a:gd name="connsiteX47" fmla="*/ 2413221 w 4345388"/>
                  <a:gd name="connsiteY47" fmla="*/ 504782 h 1761432"/>
                  <a:gd name="connsiteX48" fmla="*/ 2449002 w 4345388"/>
                  <a:gd name="connsiteY48" fmla="*/ 492855 h 1761432"/>
                  <a:gd name="connsiteX49" fmla="*/ 2468881 w 4345388"/>
                  <a:gd name="connsiteY49" fmla="*/ 472976 h 1761432"/>
                  <a:gd name="connsiteX50" fmla="*/ 2500686 w 4345388"/>
                  <a:gd name="connsiteY50" fmla="*/ 433220 h 1761432"/>
                  <a:gd name="connsiteX51" fmla="*/ 2512613 w 4345388"/>
                  <a:gd name="connsiteY51" fmla="*/ 421293 h 1761432"/>
                  <a:gd name="connsiteX52" fmla="*/ 2524540 w 4345388"/>
                  <a:gd name="connsiteY52" fmla="*/ 429244 h 1761432"/>
                  <a:gd name="connsiteX53" fmla="*/ 2532491 w 4345388"/>
                  <a:gd name="connsiteY53" fmla="*/ 453098 h 1761432"/>
                  <a:gd name="connsiteX54" fmla="*/ 2540442 w 4345388"/>
                  <a:gd name="connsiteY54" fmla="*/ 472976 h 1761432"/>
                  <a:gd name="connsiteX55" fmla="*/ 2544418 w 4345388"/>
                  <a:gd name="connsiteY55" fmla="*/ 492855 h 1761432"/>
                  <a:gd name="connsiteX56" fmla="*/ 2552369 w 4345388"/>
                  <a:gd name="connsiteY56" fmla="*/ 508757 h 1761432"/>
                  <a:gd name="connsiteX57" fmla="*/ 2560321 w 4345388"/>
                  <a:gd name="connsiteY57" fmla="*/ 528636 h 1761432"/>
                  <a:gd name="connsiteX58" fmla="*/ 2564296 w 4345388"/>
                  <a:gd name="connsiteY58" fmla="*/ 544538 h 1761432"/>
                  <a:gd name="connsiteX59" fmla="*/ 2576223 w 4345388"/>
                  <a:gd name="connsiteY59" fmla="*/ 560441 h 1761432"/>
                  <a:gd name="connsiteX60" fmla="*/ 2592126 w 4345388"/>
                  <a:gd name="connsiteY60" fmla="*/ 584295 h 1761432"/>
                  <a:gd name="connsiteX61" fmla="*/ 2604053 w 4345388"/>
                  <a:gd name="connsiteY61" fmla="*/ 604173 h 1761432"/>
                  <a:gd name="connsiteX62" fmla="*/ 2623931 w 4345388"/>
                  <a:gd name="connsiteY62" fmla="*/ 596222 h 1761432"/>
                  <a:gd name="connsiteX63" fmla="*/ 2643809 w 4345388"/>
                  <a:gd name="connsiteY63" fmla="*/ 568392 h 1761432"/>
                  <a:gd name="connsiteX64" fmla="*/ 2663687 w 4345388"/>
                  <a:gd name="connsiteY64" fmla="*/ 532611 h 1761432"/>
                  <a:gd name="connsiteX65" fmla="*/ 2679590 w 4345388"/>
                  <a:gd name="connsiteY65" fmla="*/ 496830 h 1761432"/>
                  <a:gd name="connsiteX66" fmla="*/ 2683566 w 4345388"/>
                  <a:gd name="connsiteY66" fmla="*/ 484903 h 1761432"/>
                  <a:gd name="connsiteX67" fmla="*/ 2691517 w 4345388"/>
                  <a:gd name="connsiteY67" fmla="*/ 472976 h 1761432"/>
                  <a:gd name="connsiteX68" fmla="*/ 2703444 w 4345388"/>
                  <a:gd name="connsiteY68" fmla="*/ 441171 h 1761432"/>
                  <a:gd name="connsiteX69" fmla="*/ 2711395 w 4345388"/>
                  <a:gd name="connsiteY69" fmla="*/ 425269 h 1761432"/>
                  <a:gd name="connsiteX70" fmla="*/ 2735249 w 4345388"/>
                  <a:gd name="connsiteY70" fmla="*/ 476952 h 1761432"/>
                  <a:gd name="connsiteX71" fmla="*/ 2755127 w 4345388"/>
                  <a:gd name="connsiteY71" fmla="*/ 520684 h 1761432"/>
                  <a:gd name="connsiteX72" fmla="*/ 2771030 w 4345388"/>
                  <a:gd name="connsiteY72" fmla="*/ 572368 h 1761432"/>
                  <a:gd name="connsiteX73" fmla="*/ 2775006 w 4345388"/>
                  <a:gd name="connsiteY73" fmla="*/ 588270 h 1761432"/>
                  <a:gd name="connsiteX74" fmla="*/ 2782957 w 4345388"/>
                  <a:gd name="connsiteY74" fmla="*/ 604173 h 1761432"/>
                  <a:gd name="connsiteX75" fmla="*/ 2802835 w 4345388"/>
                  <a:gd name="connsiteY75" fmla="*/ 639954 h 1761432"/>
                  <a:gd name="connsiteX76" fmla="*/ 2818738 w 4345388"/>
                  <a:gd name="connsiteY76" fmla="*/ 655856 h 1761432"/>
                  <a:gd name="connsiteX77" fmla="*/ 2830665 w 4345388"/>
                  <a:gd name="connsiteY77" fmla="*/ 679710 h 1761432"/>
                  <a:gd name="connsiteX78" fmla="*/ 2834641 w 4345388"/>
                  <a:gd name="connsiteY78" fmla="*/ 695613 h 1761432"/>
                  <a:gd name="connsiteX79" fmla="*/ 2846567 w 4345388"/>
                  <a:gd name="connsiteY79" fmla="*/ 711516 h 1761432"/>
                  <a:gd name="connsiteX80" fmla="*/ 2862470 w 4345388"/>
                  <a:gd name="connsiteY80" fmla="*/ 759223 h 1761432"/>
                  <a:gd name="connsiteX81" fmla="*/ 2866446 w 4345388"/>
                  <a:gd name="connsiteY81" fmla="*/ 775126 h 1761432"/>
                  <a:gd name="connsiteX82" fmla="*/ 2882348 w 4345388"/>
                  <a:gd name="connsiteY82" fmla="*/ 810907 h 1761432"/>
                  <a:gd name="connsiteX83" fmla="*/ 2886324 w 4345388"/>
                  <a:gd name="connsiteY83" fmla="*/ 826810 h 1761432"/>
                  <a:gd name="connsiteX84" fmla="*/ 2898251 w 4345388"/>
                  <a:gd name="connsiteY84" fmla="*/ 850663 h 1761432"/>
                  <a:gd name="connsiteX85" fmla="*/ 2910178 w 4345388"/>
                  <a:gd name="connsiteY85" fmla="*/ 842712 h 1761432"/>
                  <a:gd name="connsiteX86" fmla="*/ 2949934 w 4345388"/>
                  <a:gd name="connsiteY86" fmla="*/ 767175 h 1761432"/>
                  <a:gd name="connsiteX87" fmla="*/ 2957886 w 4345388"/>
                  <a:gd name="connsiteY87" fmla="*/ 719467 h 1761432"/>
                  <a:gd name="connsiteX88" fmla="*/ 2977764 w 4345388"/>
                  <a:gd name="connsiteY88" fmla="*/ 679710 h 1761432"/>
                  <a:gd name="connsiteX89" fmla="*/ 2981740 w 4345388"/>
                  <a:gd name="connsiteY89" fmla="*/ 635978 h 1761432"/>
                  <a:gd name="connsiteX90" fmla="*/ 3005594 w 4345388"/>
                  <a:gd name="connsiteY90" fmla="*/ 592246 h 1761432"/>
                  <a:gd name="connsiteX91" fmla="*/ 3025472 w 4345388"/>
                  <a:gd name="connsiteY91" fmla="*/ 516709 h 1761432"/>
                  <a:gd name="connsiteX92" fmla="*/ 3041374 w 4345388"/>
                  <a:gd name="connsiteY92" fmla="*/ 437196 h 1761432"/>
                  <a:gd name="connsiteX93" fmla="*/ 3049326 w 4345388"/>
                  <a:gd name="connsiteY93" fmla="*/ 421293 h 1761432"/>
                  <a:gd name="connsiteX94" fmla="*/ 3061253 w 4345388"/>
                  <a:gd name="connsiteY94" fmla="*/ 381536 h 1761432"/>
                  <a:gd name="connsiteX95" fmla="*/ 3085107 w 4345388"/>
                  <a:gd name="connsiteY95" fmla="*/ 325877 h 1761432"/>
                  <a:gd name="connsiteX96" fmla="*/ 3101009 w 4345388"/>
                  <a:gd name="connsiteY96" fmla="*/ 365634 h 1761432"/>
                  <a:gd name="connsiteX97" fmla="*/ 3104985 w 4345388"/>
                  <a:gd name="connsiteY97" fmla="*/ 389488 h 1761432"/>
                  <a:gd name="connsiteX98" fmla="*/ 3116912 w 4345388"/>
                  <a:gd name="connsiteY98" fmla="*/ 445147 h 1761432"/>
                  <a:gd name="connsiteX99" fmla="*/ 3136790 w 4345388"/>
                  <a:gd name="connsiteY99" fmla="*/ 504782 h 1761432"/>
                  <a:gd name="connsiteX100" fmla="*/ 3180522 w 4345388"/>
                  <a:gd name="connsiteY100" fmla="*/ 667783 h 1761432"/>
                  <a:gd name="connsiteX101" fmla="*/ 3196425 w 4345388"/>
                  <a:gd name="connsiteY101" fmla="*/ 719467 h 1761432"/>
                  <a:gd name="connsiteX102" fmla="*/ 3220279 w 4345388"/>
                  <a:gd name="connsiteY102" fmla="*/ 822834 h 1761432"/>
                  <a:gd name="connsiteX103" fmla="*/ 3248108 w 4345388"/>
                  <a:gd name="connsiteY103" fmla="*/ 914274 h 1761432"/>
                  <a:gd name="connsiteX104" fmla="*/ 3252084 w 4345388"/>
                  <a:gd name="connsiteY104" fmla="*/ 942103 h 1761432"/>
                  <a:gd name="connsiteX105" fmla="*/ 3267987 w 4345388"/>
                  <a:gd name="connsiteY105" fmla="*/ 981860 h 1761432"/>
                  <a:gd name="connsiteX106" fmla="*/ 3271962 w 4345388"/>
                  <a:gd name="connsiteY106" fmla="*/ 993787 h 1761432"/>
                  <a:gd name="connsiteX107" fmla="*/ 3283889 w 4345388"/>
                  <a:gd name="connsiteY107" fmla="*/ 997763 h 1761432"/>
                  <a:gd name="connsiteX108" fmla="*/ 3291841 w 4345388"/>
                  <a:gd name="connsiteY108" fmla="*/ 989811 h 1761432"/>
                  <a:gd name="connsiteX109" fmla="*/ 3307743 w 4345388"/>
                  <a:gd name="connsiteY109" fmla="*/ 958006 h 1761432"/>
                  <a:gd name="connsiteX110" fmla="*/ 3315694 w 4345388"/>
                  <a:gd name="connsiteY110" fmla="*/ 934152 h 1761432"/>
                  <a:gd name="connsiteX111" fmla="*/ 3335573 w 4345388"/>
                  <a:gd name="connsiteY111" fmla="*/ 965957 h 1761432"/>
                  <a:gd name="connsiteX112" fmla="*/ 3367378 w 4345388"/>
                  <a:gd name="connsiteY112" fmla="*/ 1037519 h 1761432"/>
                  <a:gd name="connsiteX113" fmla="*/ 3399183 w 4345388"/>
                  <a:gd name="connsiteY113" fmla="*/ 1093178 h 1761432"/>
                  <a:gd name="connsiteX114" fmla="*/ 3415086 w 4345388"/>
                  <a:gd name="connsiteY114" fmla="*/ 1089203 h 1761432"/>
                  <a:gd name="connsiteX115" fmla="*/ 3430988 w 4345388"/>
                  <a:gd name="connsiteY115" fmla="*/ 1061373 h 1761432"/>
                  <a:gd name="connsiteX116" fmla="*/ 3454842 w 4345388"/>
                  <a:gd name="connsiteY116" fmla="*/ 1009690 h 1761432"/>
                  <a:gd name="connsiteX117" fmla="*/ 3478696 w 4345388"/>
                  <a:gd name="connsiteY117" fmla="*/ 958006 h 1761432"/>
                  <a:gd name="connsiteX118" fmla="*/ 3490623 w 4345388"/>
                  <a:gd name="connsiteY118" fmla="*/ 954030 h 1761432"/>
                  <a:gd name="connsiteX119" fmla="*/ 3522428 w 4345388"/>
                  <a:gd name="connsiteY119" fmla="*/ 997763 h 1761432"/>
                  <a:gd name="connsiteX120" fmla="*/ 3538331 w 4345388"/>
                  <a:gd name="connsiteY120" fmla="*/ 1017641 h 1761432"/>
                  <a:gd name="connsiteX121" fmla="*/ 3582063 w 4345388"/>
                  <a:gd name="connsiteY121" fmla="*/ 1101130 h 1761432"/>
                  <a:gd name="connsiteX122" fmla="*/ 3609893 w 4345388"/>
                  <a:gd name="connsiteY122" fmla="*/ 1152813 h 1761432"/>
                  <a:gd name="connsiteX123" fmla="*/ 3629771 w 4345388"/>
                  <a:gd name="connsiteY123" fmla="*/ 1200521 h 1761432"/>
                  <a:gd name="connsiteX124" fmla="*/ 3641698 w 4345388"/>
                  <a:gd name="connsiteY124" fmla="*/ 1216423 h 1761432"/>
                  <a:gd name="connsiteX125" fmla="*/ 3653625 w 4345388"/>
                  <a:gd name="connsiteY125" fmla="*/ 1244253 h 1761432"/>
                  <a:gd name="connsiteX126" fmla="*/ 3665552 w 4345388"/>
                  <a:gd name="connsiteY126" fmla="*/ 1232326 h 1761432"/>
                  <a:gd name="connsiteX127" fmla="*/ 3721211 w 4345388"/>
                  <a:gd name="connsiteY127" fmla="*/ 1061373 h 1761432"/>
                  <a:gd name="connsiteX128" fmla="*/ 3768919 w 4345388"/>
                  <a:gd name="connsiteY128" fmla="*/ 898371 h 1761432"/>
                  <a:gd name="connsiteX129" fmla="*/ 3776870 w 4345388"/>
                  <a:gd name="connsiteY129" fmla="*/ 846688 h 1761432"/>
                  <a:gd name="connsiteX130" fmla="*/ 3792773 w 4345388"/>
                  <a:gd name="connsiteY130" fmla="*/ 810907 h 1761432"/>
                  <a:gd name="connsiteX131" fmla="*/ 3800724 w 4345388"/>
                  <a:gd name="connsiteY131" fmla="*/ 787053 h 1761432"/>
                  <a:gd name="connsiteX132" fmla="*/ 3808675 w 4345388"/>
                  <a:gd name="connsiteY132" fmla="*/ 751272 h 1761432"/>
                  <a:gd name="connsiteX133" fmla="*/ 3824578 w 4345388"/>
                  <a:gd name="connsiteY133" fmla="*/ 727418 h 1761432"/>
                  <a:gd name="connsiteX134" fmla="*/ 3828554 w 4345388"/>
                  <a:gd name="connsiteY134" fmla="*/ 739345 h 1761432"/>
                  <a:gd name="connsiteX135" fmla="*/ 3836505 w 4345388"/>
                  <a:gd name="connsiteY135" fmla="*/ 751272 h 1761432"/>
                  <a:gd name="connsiteX136" fmla="*/ 3840481 w 4345388"/>
                  <a:gd name="connsiteY136" fmla="*/ 779102 h 1761432"/>
                  <a:gd name="connsiteX137" fmla="*/ 3884213 w 4345388"/>
                  <a:gd name="connsiteY137" fmla="*/ 942103 h 1761432"/>
                  <a:gd name="connsiteX138" fmla="*/ 3896140 w 4345388"/>
                  <a:gd name="connsiteY138" fmla="*/ 973909 h 1761432"/>
                  <a:gd name="connsiteX139" fmla="*/ 3904091 w 4345388"/>
                  <a:gd name="connsiteY139" fmla="*/ 1013665 h 1761432"/>
                  <a:gd name="connsiteX140" fmla="*/ 3916018 w 4345388"/>
                  <a:gd name="connsiteY140" fmla="*/ 1065349 h 1761432"/>
                  <a:gd name="connsiteX141" fmla="*/ 3947823 w 4345388"/>
                  <a:gd name="connsiteY141" fmla="*/ 1168716 h 1761432"/>
                  <a:gd name="connsiteX142" fmla="*/ 3959750 w 4345388"/>
                  <a:gd name="connsiteY142" fmla="*/ 1188594 h 1761432"/>
                  <a:gd name="connsiteX143" fmla="*/ 3971677 w 4345388"/>
                  <a:gd name="connsiteY143" fmla="*/ 1236302 h 1761432"/>
                  <a:gd name="connsiteX144" fmla="*/ 3995531 w 4345388"/>
                  <a:gd name="connsiteY144" fmla="*/ 1343644 h 1761432"/>
                  <a:gd name="connsiteX145" fmla="*/ 4023361 w 4345388"/>
                  <a:gd name="connsiteY145" fmla="*/ 1379425 h 1761432"/>
                  <a:gd name="connsiteX146" fmla="*/ 4031312 w 4345388"/>
                  <a:gd name="connsiteY146" fmla="*/ 1391352 h 1761432"/>
                  <a:gd name="connsiteX147" fmla="*/ 4043239 w 4345388"/>
                  <a:gd name="connsiteY147" fmla="*/ 1415206 h 1761432"/>
                  <a:gd name="connsiteX148" fmla="*/ 4055166 w 4345388"/>
                  <a:gd name="connsiteY148" fmla="*/ 1419182 h 1761432"/>
                  <a:gd name="connsiteX149" fmla="*/ 4082995 w 4345388"/>
                  <a:gd name="connsiteY149" fmla="*/ 1427133 h 1761432"/>
                  <a:gd name="connsiteX150" fmla="*/ 4114801 w 4345388"/>
                  <a:gd name="connsiteY150" fmla="*/ 1431109 h 1761432"/>
                  <a:gd name="connsiteX151" fmla="*/ 4130703 w 4345388"/>
                  <a:gd name="connsiteY151" fmla="*/ 1435084 h 1761432"/>
                  <a:gd name="connsiteX152" fmla="*/ 4154557 w 4345388"/>
                  <a:gd name="connsiteY152" fmla="*/ 1427133 h 1761432"/>
                  <a:gd name="connsiteX153" fmla="*/ 4166484 w 4345388"/>
                  <a:gd name="connsiteY153" fmla="*/ 1415206 h 1761432"/>
                  <a:gd name="connsiteX154" fmla="*/ 4198289 w 4345388"/>
                  <a:gd name="connsiteY154" fmla="*/ 1363523 h 1761432"/>
                  <a:gd name="connsiteX155" fmla="*/ 4234070 w 4345388"/>
                  <a:gd name="connsiteY155" fmla="*/ 1367498 h 1761432"/>
                  <a:gd name="connsiteX156" fmla="*/ 4257924 w 4345388"/>
                  <a:gd name="connsiteY156" fmla="*/ 1387376 h 1761432"/>
                  <a:gd name="connsiteX157" fmla="*/ 4273827 w 4345388"/>
                  <a:gd name="connsiteY157" fmla="*/ 1399303 h 1761432"/>
                  <a:gd name="connsiteX158" fmla="*/ 4313583 w 4345388"/>
                  <a:gd name="connsiteY158" fmla="*/ 1435084 h 1761432"/>
                  <a:gd name="connsiteX159" fmla="*/ 4325510 w 4345388"/>
                  <a:gd name="connsiteY159" fmla="*/ 1454963 h 1761432"/>
                  <a:gd name="connsiteX160" fmla="*/ 4337437 w 4345388"/>
                  <a:gd name="connsiteY160" fmla="*/ 1482792 h 1761432"/>
                  <a:gd name="connsiteX161" fmla="*/ 4345388 w 4345388"/>
                  <a:gd name="connsiteY161" fmla="*/ 1502670 h 1761432"/>
                  <a:gd name="connsiteX0" fmla="*/ 0 w 4345388"/>
                  <a:gd name="connsiteY0" fmla="*/ 1756931 h 1761251"/>
                  <a:gd name="connsiteX1" fmla="*/ 1423284 w 4345388"/>
                  <a:gd name="connsiteY1" fmla="*/ 1760906 h 1761251"/>
                  <a:gd name="connsiteX2" fmla="*/ 1619181 w 4345388"/>
                  <a:gd name="connsiteY2" fmla="*/ 1756803 h 1761251"/>
                  <a:gd name="connsiteX3" fmla="*/ 1721458 w 4345388"/>
                  <a:gd name="connsiteY3" fmla="*/ 1708091 h 1761251"/>
                  <a:gd name="connsiteX4" fmla="*/ 1745098 w 4345388"/>
                  <a:gd name="connsiteY4" fmla="*/ 1575504 h 1761251"/>
                  <a:gd name="connsiteX5" fmla="*/ 1750591 w 4345388"/>
                  <a:gd name="connsiteY5" fmla="*/ 1449866 h 1761251"/>
                  <a:gd name="connsiteX6" fmla="*/ 1764976 w 4345388"/>
                  <a:gd name="connsiteY6" fmla="*/ 1353808 h 1761251"/>
                  <a:gd name="connsiteX7" fmla="*/ 1777481 w 4345388"/>
                  <a:gd name="connsiteY7" fmla="*/ 1222676 h 1761251"/>
                  <a:gd name="connsiteX8" fmla="*/ 1791502 w 4345388"/>
                  <a:gd name="connsiteY8" fmla="*/ 1107595 h 1761251"/>
                  <a:gd name="connsiteX9" fmla="*/ 1804947 w 4345388"/>
                  <a:gd name="connsiteY9" fmla="*/ 1012971 h 1761251"/>
                  <a:gd name="connsiteX10" fmla="*/ 1814053 w 4345388"/>
                  <a:gd name="connsiteY10" fmla="*/ 907574 h 1761251"/>
                  <a:gd name="connsiteX11" fmla="*/ 1829805 w 4345388"/>
                  <a:gd name="connsiteY11" fmla="*/ 775651 h 1761251"/>
                  <a:gd name="connsiteX12" fmla="*/ 1842887 w 4345388"/>
                  <a:gd name="connsiteY12" fmla="*/ 637081 h 1761251"/>
                  <a:gd name="connsiteX13" fmla="*/ 1857848 w 4345388"/>
                  <a:gd name="connsiteY13" fmla="*/ 507699 h 1761251"/>
                  <a:gd name="connsiteX14" fmla="*/ 1874905 w 4345388"/>
                  <a:gd name="connsiteY14" fmla="*/ 383151 h 1761251"/>
                  <a:gd name="connsiteX15" fmla="*/ 1885315 w 4345388"/>
                  <a:gd name="connsiteY15" fmla="*/ 295750 h 1761251"/>
                  <a:gd name="connsiteX16" fmla="*/ 1893843 w 4345388"/>
                  <a:gd name="connsiteY16" fmla="*/ 216388 h 1761251"/>
                  <a:gd name="connsiteX17" fmla="*/ 1912780 w 4345388"/>
                  <a:gd name="connsiteY17" fmla="*/ 79847 h 1761251"/>
                  <a:gd name="connsiteX18" fmla="*/ 1978785 w 4345388"/>
                  <a:gd name="connsiteY18" fmla="*/ 161476 h 1761251"/>
                  <a:gd name="connsiteX19" fmla="*/ 2048188 w 4345388"/>
                  <a:gd name="connsiteY19" fmla="*/ 269417 h 1761251"/>
                  <a:gd name="connsiteX20" fmla="*/ 2055413 w 4345388"/>
                  <a:gd name="connsiteY20" fmla="*/ 19571 h 1761251"/>
                  <a:gd name="connsiteX21" fmla="*/ 2075291 w 4345388"/>
                  <a:gd name="connsiteY21" fmla="*/ 15595 h 1761251"/>
                  <a:gd name="connsiteX22" fmla="*/ 2083242 w 4345388"/>
                  <a:gd name="connsiteY22" fmla="*/ 31498 h 1761251"/>
                  <a:gd name="connsiteX23" fmla="*/ 2087218 w 4345388"/>
                  <a:gd name="connsiteY23" fmla="*/ 47401 h 1761251"/>
                  <a:gd name="connsiteX24" fmla="*/ 2099145 w 4345388"/>
                  <a:gd name="connsiteY24" fmla="*/ 95109 h 1761251"/>
                  <a:gd name="connsiteX25" fmla="*/ 2103121 w 4345388"/>
                  <a:gd name="connsiteY25" fmla="*/ 138841 h 1761251"/>
                  <a:gd name="connsiteX26" fmla="*/ 2115047 w 4345388"/>
                  <a:gd name="connsiteY26" fmla="*/ 202451 h 1761251"/>
                  <a:gd name="connsiteX27" fmla="*/ 2119023 w 4345388"/>
                  <a:gd name="connsiteY27" fmla="*/ 214378 h 1761251"/>
                  <a:gd name="connsiteX28" fmla="*/ 2134926 w 4345388"/>
                  <a:gd name="connsiteY28" fmla="*/ 266062 h 1761251"/>
                  <a:gd name="connsiteX29" fmla="*/ 2138901 w 4345388"/>
                  <a:gd name="connsiteY29" fmla="*/ 277989 h 1761251"/>
                  <a:gd name="connsiteX30" fmla="*/ 2142877 w 4345388"/>
                  <a:gd name="connsiteY30" fmla="*/ 301842 h 1761251"/>
                  <a:gd name="connsiteX31" fmla="*/ 2146853 w 4345388"/>
                  <a:gd name="connsiteY31" fmla="*/ 333648 h 1761251"/>
                  <a:gd name="connsiteX32" fmla="*/ 2158780 w 4345388"/>
                  <a:gd name="connsiteY32" fmla="*/ 369429 h 1761251"/>
                  <a:gd name="connsiteX33" fmla="*/ 2170707 w 4345388"/>
                  <a:gd name="connsiteY33" fmla="*/ 393282 h 1761251"/>
                  <a:gd name="connsiteX34" fmla="*/ 2182634 w 4345388"/>
                  <a:gd name="connsiteY34" fmla="*/ 397258 h 1761251"/>
                  <a:gd name="connsiteX35" fmla="*/ 2274074 w 4345388"/>
                  <a:gd name="connsiteY35" fmla="*/ 393282 h 1761251"/>
                  <a:gd name="connsiteX36" fmla="*/ 2289976 w 4345388"/>
                  <a:gd name="connsiteY36" fmla="*/ 381355 h 1761251"/>
                  <a:gd name="connsiteX37" fmla="*/ 2313830 w 4345388"/>
                  <a:gd name="connsiteY37" fmla="*/ 361477 h 1761251"/>
                  <a:gd name="connsiteX38" fmla="*/ 2337684 w 4345388"/>
                  <a:gd name="connsiteY38" fmla="*/ 329672 h 1761251"/>
                  <a:gd name="connsiteX39" fmla="*/ 2345635 w 4345388"/>
                  <a:gd name="connsiteY39" fmla="*/ 305818 h 1761251"/>
                  <a:gd name="connsiteX40" fmla="*/ 2361538 w 4345388"/>
                  <a:gd name="connsiteY40" fmla="*/ 274013 h 1761251"/>
                  <a:gd name="connsiteX41" fmla="*/ 2365514 w 4345388"/>
                  <a:gd name="connsiteY41" fmla="*/ 258110 h 1761251"/>
                  <a:gd name="connsiteX42" fmla="*/ 2373465 w 4345388"/>
                  <a:gd name="connsiteY42" fmla="*/ 238232 h 1761251"/>
                  <a:gd name="connsiteX43" fmla="*/ 2377441 w 4345388"/>
                  <a:gd name="connsiteY43" fmla="*/ 226305 h 1761251"/>
                  <a:gd name="connsiteX44" fmla="*/ 2381416 w 4345388"/>
                  <a:gd name="connsiteY44" fmla="*/ 437015 h 1761251"/>
                  <a:gd name="connsiteX45" fmla="*/ 2385392 w 4345388"/>
                  <a:gd name="connsiteY45" fmla="*/ 456893 h 1761251"/>
                  <a:gd name="connsiteX46" fmla="*/ 2393343 w 4345388"/>
                  <a:gd name="connsiteY46" fmla="*/ 468820 h 1761251"/>
                  <a:gd name="connsiteX47" fmla="*/ 2413221 w 4345388"/>
                  <a:gd name="connsiteY47" fmla="*/ 504601 h 1761251"/>
                  <a:gd name="connsiteX48" fmla="*/ 2449002 w 4345388"/>
                  <a:gd name="connsiteY48" fmla="*/ 492674 h 1761251"/>
                  <a:gd name="connsiteX49" fmla="*/ 2468881 w 4345388"/>
                  <a:gd name="connsiteY49" fmla="*/ 472795 h 1761251"/>
                  <a:gd name="connsiteX50" fmla="*/ 2500686 w 4345388"/>
                  <a:gd name="connsiteY50" fmla="*/ 433039 h 1761251"/>
                  <a:gd name="connsiteX51" fmla="*/ 2512613 w 4345388"/>
                  <a:gd name="connsiteY51" fmla="*/ 421112 h 1761251"/>
                  <a:gd name="connsiteX52" fmla="*/ 2524540 w 4345388"/>
                  <a:gd name="connsiteY52" fmla="*/ 429063 h 1761251"/>
                  <a:gd name="connsiteX53" fmla="*/ 2532491 w 4345388"/>
                  <a:gd name="connsiteY53" fmla="*/ 452917 h 1761251"/>
                  <a:gd name="connsiteX54" fmla="*/ 2540442 w 4345388"/>
                  <a:gd name="connsiteY54" fmla="*/ 472795 h 1761251"/>
                  <a:gd name="connsiteX55" fmla="*/ 2544418 w 4345388"/>
                  <a:gd name="connsiteY55" fmla="*/ 492674 h 1761251"/>
                  <a:gd name="connsiteX56" fmla="*/ 2552369 w 4345388"/>
                  <a:gd name="connsiteY56" fmla="*/ 508576 h 1761251"/>
                  <a:gd name="connsiteX57" fmla="*/ 2560321 w 4345388"/>
                  <a:gd name="connsiteY57" fmla="*/ 528455 h 1761251"/>
                  <a:gd name="connsiteX58" fmla="*/ 2564296 w 4345388"/>
                  <a:gd name="connsiteY58" fmla="*/ 544357 h 1761251"/>
                  <a:gd name="connsiteX59" fmla="*/ 2576223 w 4345388"/>
                  <a:gd name="connsiteY59" fmla="*/ 560260 h 1761251"/>
                  <a:gd name="connsiteX60" fmla="*/ 2592126 w 4345388"/>
                  <a:gd name="connsiteY60" fmla="*/ 584114 h 1761251"/>
                  <a:gd name="connsiteX61" fmla="*/ 2604053 w 4345388"/>
                  <a:gd name="connsiteY61" fmla="*/ 603992 h 1761251"/>
                  <a:gd name="connsiteX62" fmla="*/ 2623931 w 4345388"/>
                  <a:gd name="connsiteY62" fmla="*/ 596041 h 1761251"/>
                  <a:gd name="connsiteX63" fmla="*/ 2643809 w 4345388"/>
                  <a:gd name="connsiteY63" fmla="*/ 568211 h 1761251"/>
                  <a:gd name="connsiteX64" fmla="*/ 2663687 w 4345388"/>
                  <a:gd name="connsiteY64" fmla="*/ 532430 h 1761251"/>
                  <a:gd name="connsiteX65" fmla="*/ 2679590 w 4345388"/>
                  <a:gd name="connsiteY65" fmla="*/ 496649 h 1761251"/>
                  <a:gd name="connsiteX66" fmla="*/ 2683566 w 4345388"/>
                  <a:gd name="connsiteY66" fmla="*/ 484722 h 1761251"/>
                  <a:gd name="connsiteX67" fmla="*/ 2691517 w 4345388"/>
                  <a:gd name="connsiteY67" fmla="*/ 472795 h 1761251"/>
                  <a:gd name="connsiteX68" fmla="*/ 2703444 w 4345388"/>
                  <a:gd name="connsiteY68" fmla="*/ 440990 h 1761251"/>
                  <a:gd name="connsiteX69" fmla="*/ 2711395 w 4345388"/>
                  <a:gd name="connsiteY69" fmla="*/ 425088 h 1761251"/>
                  <a:gd name="connsiteX70" fmla="*/ 2735249 w 4345388"/>
                  <a:gd name="connsiteY70" fmla="*/ 476771 h 1761251"/>
                  <a:gd name="connsiteX71" fmla="*/ 2755127 w 4345388"/>
                  <a:gd name="connsiteY71" fmla="*/ 520503 h 1761251"/>
                  <a:gd name="connsiteX72" fmla="*/ 2771030 w 4345388"/>
                  <a:gd name="connsiteY72" fmla="*/ 572187 h 1761251"/>
                  <a:gd name="connsiteX73" fmla="*/ 2775006 w 4345388"/>
                  <a:gd name="connsiteY73" fmla="*/ 588089 h 1761251"/>
                  <a:gd name="connsiteX74" fmla="*/ 2782957 w 4345388"/>
                  <a:gd name="connsiteY74" fmla="*/ 603992 h 1761251"/>
                  <a:gd name="connsiteX75" fmla="*/ 2802835 w 4345388"/>
                  <a:gd name="connsiteY75" fmla="*/ 639773 h 1761251"/>
                  <a:gd name="connsiteX76" fmla="*/ 2818738 w 4345388"/>
                  <a:gd name="connsiteY76" fmla="*/ 655675 h 1761251"/>
                  <a:gd name="connsiteX77" fmla="*/ 2830665 w 4345388"/>
                  <a:gd name="connsiteY77" fmla="*/ 679529 h 1761251"/>
                  <a:gd name="connsiteX78" fmla="*/ 2834641 w 4345388"/>
                  <a:gd name="connsiteY78" fmla="*/ 695432 h 1761251"/>
                  <a:gd name="connsiteX79" fmla="*/ 2846567 w 4345388"/>
                  <a:gd name="connsiteY79" fmla="*/ 711335 h 1761251"/>
                  <a:gd name="connsiteX80" fmla="*/ 2862470 w 4345388"/>
                  <a:gd name="connsiteY80" fmla="*/ 759042 h 1761251"/>
                  <a:gd name="connsiteX81" fmla="*/ 2866446 w 4345388"/>
                  <a:gd name="connsiteY81" fmla="*/ 774945 h 1761251"/>
                  <a:gd name="connsiteX82" fmla="*/ 2882348 w 4345388"/>
                  <a:gd name="connsiteY82" fmla="*/ 810726 h 1761251"/>
                  <a:gd name="connsiteX83" fmla="*/ 2886324 w 4345388"/>
                  <a:gd name="connsiteY83" fmla="*/ 826629 h 1761251"/>
                  <a:gd name="connsiteX84" fmla="*/ 2898251 w 4345388"/>
                  <a:gd name="connsiteY84" fmla="*/ 850482 h 1761251"/>
                  <a:gd name="connsiteX85" fmla="*/ 2910178 w 4345388"/>
                  <a:gd name="connsiteY85" fmla="*/ 842531 h 1761251"/>
                  <a:gd name="connsiteX86" fmla="*/ 2949934 w 4345388"/>
                  <a:gd name="connsiteY86" fmla="*/ 766994 h 1761251"/>
                  <a:gd name="connsiteX87" fmla="*/ 2957886 w 4345388"/>
                  <a:gd name="connsiteY87" fmla="*/ 719286 h 1761251"/>
                  <a:gd name="connsiteX88" fmla="*/ 2977764 w 4345388"/>
                  <a:gd name="connsiteY88" fmla="*/ 679529 h 1761251"/>
                  <a:gd name="connsiteX89" fmla="*/ 2981740 w 4345388"/>
                  <a:gd name="connsiteY89" fmla="*/ 635797 h 1761251"/>
                  <a:gd name="connsiteX90" fmla="*/ 3005594 w 4345388"/>
                  <a:gd name="connsiteY90" fmla="*/ 592065 h 1761251"/>
                  <a:gd name="connsiteX91" fmla="*/ 3025472 w 4345388"/>
                  <a:gd name="connsiteY91" fmla="*/ 516528 h 1761251"/>
                  <a:gd name="connsiteX92" fmla="*/ 3041374 w 4345388"/>
                  <a:gd name="connsiteY92" fmla="*/ 437015 h 1761251"/>
                  <a:gd name="connsiteX93" fmla="*/ 3049326 w 4345388"/>
                  <a:gd name="connsiteY93" fmla="*/ 421112 h 1761251"/>
                  <a:gd name="connsiteX94" fmla="*/ 3061253 w 4345388"/>
                  <a:gd name="connsiteY94" fmla="*/ 381355 h 1761251"/>
                  <a:gd name="connsiteX95" fmla="*/ 3085107 w 4345388"/>
                  <a:gd name="connsiteY95" fmla="*/ 325696 h 1761251"/>
                  <a:gd name="connsiteX96" fmla="*/ 3101009 w 4345388"/>
                  <a:gd name="connsiteY96" fmla="*/ 365453 h 1761251"/>
                  <a:gd name="connsiteX97" fmla="*/ 3104985 w 4345388"/>
                  <a:gd name="connsiteY97" fmla="*/ 389307 h 1761251"/>
                  <a:gd name="connsiteX98" fmla="*/ 3116912 w 4345388"/>
                  <a:gd name="connsiteY98" fmla="*/ 444966 h 1761251"/>
                  <a:gd name="connsiteX99" fmla="*/ 3136790 w 4345388"/>
                  <a:gd name="connsiteY99" fmla="*/ 504601 h 1761251"/>
                  <a:gd name="connsiteX100" fmla="*/ 3180522 w 4345388"/>
                  <a:gd name="connsiteY100" fmla="*/ 667602 h 1761251"/>
                  <a:gd name="connsiteX101" fmla="*/ 3196425 w 4345388"/>
                  <a:gd name="connsiteY101" fmla="*/ 719286 h 1761251"/>
                  <a:gd name="connsiteX102" fmla="*/ 3220279 w 4345388"/>
                  <a:gd name="connsiteY102" fmla="*/ 822653 h 1761251"/>
                  <a:gd name="connsiteX103" fmla="*/ 3248108 w 4345388"/>
                  <a:gd name="connsiteY103" fmla="*/ 914093 h 1761251"/>
                  <a:gd name="connsiteX104" fmla="*/ 3252084 w 4345388"/>
                  <a:gd name="connsiteY104" fmla="*/ 941922 h 1761251"/>
                  <a:gd name="connsiteX105" fmla="*/ 3267987 w 4345388"/>
                  <a:gd name="connsiteY105" fmla="*/ 981679 h 1761251"/>
                  <a:gd name="connsiteX106" fmla="*/ 3271962 w 4345388"/>
                  <a:gd name="connsiteY106" fmla="*/ 993606 h 1761251"/>
                  <a:gd name="connsiteX107" fmla="*/ 3283889 w 4345388"/>
                  <a:gd name="connsiteY107" fmla="*/ 997582 h 1761251"/>
                  <a:gd name="connsiteX108" fmla="*/ 3291841 w 4345388"/>
                  <a:gd name="connsiteY108" fmla="*/ 989630 h 1761251"/>
                  <a:gd name="connsiteX109" fmla="*/ 3307743 w 4345388"/>
                  <a:gd name="connsiteY109" fmla="*/ 957825 h 1761251"/>
                  <a:gd name="connsiteX110" fmla="*/ 3315694 w 4345388"/>
                  <a:gd name="connsiteY110" fmla="*/ 933971 h 1761251"/>
                  <a:gd name="connsiteX111" fmla="*/ 3335573 w 4345388"/>
                  <a:gd name="connsiteY111" fmla="*/ 965776 h 1761251"/>
                  <a:gd name="connsiteX112" fmla="*/ 3367378 w 4345388"/>
                  <a:gd name="connsiteY112" fmla="*/ 1037338 h 1761251"/>
                  <a:gd name="connsiteX113" fmla="*/ 3399183 w 4345388"/>
                  <a:gd name="connsiteY113" fmla="*/ 1092997 h 1761251"/>
                  <a:gd name="connsiteX114" fmla="*/ 3415086 w 4345388"/>
                  <a:gd name="connsiteY114" fmla="*/ 1089022 h 1761251"/>
                  <a:gd name="connsiteX115" fmla="*/ 3430988 w 4345388"/>
                  <a:gd name="connsiteY115" fmla="*/ 1061192 h 1761251"/>
                  <a:gd name="connsiteX116" fmla="*/ 3454842 w 4345388"/>
                  <a:gd name="connsiteY116" fmla="*/ 1009509 h 1761251"/>
                  <a:gd name="connsiteX117" fmla="*/ 3478696 w 4345388"/>
                  <a:gd name="connsiteY117" fmla="*/ 957825 h 1761251"/>
                  <a:gd name="connsiteX118" fmla="*/ 3490623 w 4345388"/>
                  <a:gd name="connsiteY118" fmla="*/ 953849 h 1761251"/>
                  <a:gd name="connsiteX119" fmla="*/ 3522428 w 4345388"/>
                  <a:gd name="connsiteY119" fmla="*/ 997582 h 1761251"/>
                  <a:gd name="connsiteX120" fmla="*/ 3538331 w 4345388"/>
                  <a:gd name="connsiteY120" fmla="*/ 1017460 h 1761251"/>
                  <a:gd name="connsiteX121" fmla="*/ 3582063 w 4345388"/>
                  <a:gd name="connsiteY121" fmla="*/ 1100949 h 1761251"/>
                  <a:gd name="connsiteX122" fmla="*/ 3609893 w 4345388"/>
                  <a:gd name="connsiteY122" fmla="*/ 1152632 h 1761251"/>
                  <a:gd name="connsiteX123" fmla="*/ 3629771 w 4345388"/>
                  <a:gd name="connsiteY123" fmla="*/ 1200340 h 1761251"/>
                  <a:gd name="connsiteX124" fmla="*/ 3641698 w 4345388"/>
                  <a:gd name="connsiteY124" fmla="*/ 1216242 h 1761251"/>
                  <a:gd name="connsiteX125" fmla="*/ 3653625 w 4345388"/>
                  <a:gd name="connsiteY125" fmla="*/ 1244072 h 1761251"/>
                  <a:gd name="connsiteX126" fmla="*/ 3665552 w 4345388"/>
                  <a:gd name="connsiteY126" fmla="*/ 1232145 h 1761251"/>
                  <a:gd name="connsiteX127" fmla="*/ 3721211 w 4345388"/>
                  <a:gd name="connsiteY127" fmla="*/ 1061192 h 1761251"/>
                  <a:gd name="connsiteX128" fmla="*/ 3768919 w 4345388"/>
                  <a:gd name="connsiteY128" fmla="*/ 898190 h 1761251"/>
                  <a:gd name="connsiteX129" fmla="*/ 3776870 w 4345388"/>
                  <a:gd name="connsiteY129" fmla="*/ 846507 h 1761251"/>
                  <a:gd name="connsiteX130" fmla="*/ 3792773 w 4345388"/>
                  <a:gd name="connsiteY130" fmla="*/ 810726 h 1761251"/>
                  <a:gd name="connsiteX131" fmla="*/ 3800724 w 4345388"/>
                  <a:gd name="connsiteY131" fmla="*/ 786872 h 1761251"/>
                  <a:gd name="connsiteX132" fmla="*/ 3808675 w 4345388"/>
                  <a:gd name="connsiteY132" fmla="*/ 751091 h 1761251"/>
                  <a:gd name="connsiteX133" fmla="*/ 3824578 w 4345388"/>
                  <a:gd name="connsiteY133" fmla="*/ 727237 h 1761251"/>
                  <a:gd name="connsiteX134" fmla="*/ 3828554 w 4345388"/>
                  <a:gd name="connsiteY134" fmla="*/ 739164 h 1761251"/>
                  <a:gd name="connsiteX135" fmla="*/ 3836505 w 4345388"/>
                  <a:gd name="connsiteY135" fmla="*/ 751091 h 1761251"/>
                  <a:gd name="connsiteX136" fmla="*/ 3840481 w 4345388"/>
                  <a:gd name="connsiteY136" fmla="*/ 778921 h 1761251"/>
                  <a:gd name="connsiteX137" fmla="*/ 3884213 w 4345388"/>
                  <a:gd name="connsiteY137" fmla="*/ 941922 h 1761251"/>
                  <a:gd name="connsiteX138" fmla="*/ 3896140 w 4345388"/>
                  <a:gd name="connsiteY138" fmla="*/ 973728 h 1761251"/>
                  <a:gd name="connsiteX139" fmla="*/ 3904091 w 4345388"/>
                  <a:gd name="connsiteY139" fmla="*/ 1013484 h 1761251"/>
                  <a:gd name="connsiteX140" fmla="*/ 3916018 w 4345388"/>
                  <a:gd name="connsiteY140" fmla="*/ 1065168 h 1761251"/>
                  <a:gd name="connsiteX141" fmla="*/ 3947823 w 4345388"/>
                  <a:gd name="connsiteY141" fmla="*/ 1168535 h 1761251"/>
                  <a:gd name="connsiteX142" fmla="*/ 3959750 w 4345388"/>
                  <a:gd name="connsiteY142" fmla="*/ 1188413 h 1761251"/>
                  <a:gd name="connsiteX143" fmla="*/ 3971677 w 4345388"/>
                  <a:gd name="connsiteY143" fmla="*/ 1236121 h 1761251"/>
                  <a:gd name="connsiteX144" fmla="*/ 3995531 w 4345388"/>
                  <a:gd name="connsiteY144" fmla="*/ 1343463 h 1761251"/>
                  <a:gd name="connsiteX145" fmla="*/ 4023361 w 4345388"/>
                  <a:gd name="connsiteY145" fmla="*/ 1379244 h 1761251"/>
                  <a:gd name="connsiteX146" fmla="*/ 4031312 w 4345388"/>
                  <a:gd name="connsiteY146" fmla="*/ 1391171 h 1761251"/>
                  <a:gd name="connsiteX147" fmla="*/ 4043239 w 4345388"/>
                  <a:gd name="connsiteY147" fmla="*/ 1415025 h 1761251"/>
                  <a:gd name="connsiteX148" fmla="*/ 4055166 w 4345388"/>
                  <a:gd name="connsiteY148" fmla="*/ 1419001 h 1761251"/>
                  <a:gd name="connsiteX149" fmla="*/ 4082995 w 4345388"/>
                  <a:gd name="connsiteY149" fmla="*/ 1426952 h 1761251"/>
                  <a:gd name="connsiteX150" fmla="*/ 4114801 w 4345388"/>
                  <a:gd name="connsiteY150" fmla="*/ 1430928 h 1761251"/>
                  <a:gd name="connsiteX151" fmla="*/ 4130703 w 4345388"/>
                  <a:gd name="connsiteY151" fmla="*/ 1434903 h 1761251"/>
                  <a:gd name="connsiteX152" fmla="*/ 4154557 w 4345388"/>
                  <a:gd name="connsiteY152" fmla="*/ 1426952 h 1761251"/>
                  <a:gd name="connsiteX153" fmla="*/ 4166484 w 4345388"/>
                  <a:gd name="connsiteY153" fmla="*/ 1415025 h 1761251"/>
                  <a:gd name="connsiteX154" fmla="*/ 4198289 w 4345388"/>
                  <a:gd name="connsiteY154" fmla="*/ 1363342 h 1761251"/>
                  <a:gd name="connsiteX155" fmla="*/ 4234070 w 4345388"/>
                  <a:gd name="connsiteY155" fmla="*/ 1367317 h 1761251"/>
                  <a:gd name="connsiteX156" fmla="*/ 4257924 w 4345388"/>
                  <a:gd name="connsiteY156" fmla="*/ 1387195 h 1761251"/>
                  <a:gd name="connsiteX157" fmla="*/ 4273827 w 4345388"/>
                  <a:gd name="connsiteY157" fmla="*/ 1399122 h 1761251"/>
                  <a:gd name="connsiteX158" fmla="*/ 4313583 w 4345388"/>
                  <a:gd name="connsiteY158" fmla="*/ 1434903 h 1761251"/>
                  <a:gd name="connsiteX159" fmla="*/ 4325510 w 4345388"/>
                  <a:gd name="connsiteY159" fmla="*/ 1454782 h 1761251"/>
                  <a:gd name="connsiteX160" fmla="*/ 4337437 w 4345388"/>
                  <a:gd name="connsiteY160" fmla="*/ 1482611 h 1761251"/>
                  <a:gd name="connsiteX161" fmla="*/ 4345388 w 4345388"/>
                  <a:gd name="connsiteY161" fmla="*/ 1502489 h 1761251"/>
                  <a:gd name="connsiteX0" fmla="*/ 0 w 4345388"/>
                  <a:gd name="connsiteY0" fmla="*/ 1741336 h 1745656"/>
                  <a:gd name="connsiteX1" fmla="*/ 1423284 w 4345388"/>
                  <a:gd name="connsiteY1" fmla="*/ 1745311 h 1745656"/>
                  <a:gd name="connsiteX2" fmla="*/ 1619181 w 4345388"/>
                  <a:gd name="connsiteY2" fmla="*/ 1741208 h 1745656"/>
                  <a:gd name="connsiteX3" fmla="*/ 1721458 w 4345388"/>
                  <a:gd name="connsiteY3" fmla="*/ 1692496 h 1745656"/>
                  <a:gd name="connsiteX4" fmla="*/ 1745098 w 4345388"/>
                  <a:gd name="connsiteY4" fmla="*/ 1559909 h 1745656"/>
                  <a:gd name="connsiteX5" fmla="*/ 1750591 w 4345388"/>
                  <a:gd name="connsiteY5" fmla="*/ 1434271 h 1745656"/>
                  <a:gd name="connsiteX6" fmla="*/ 1764976 w 4345388"/>
                  <a:gd name="connsiteY6" fmla="*/ 1338213 h 1745656"/>
                  <a:gd name="connsiteX7" fmla="*/ 1777481 w 4345388"/>
                  <a:gd name="connsiteY7" fmla="*/ 1207081 h 1745656"/>
                  <a:gd name="connsiteX8" fmla="*/ 1791502 w 4345388"/>
                  <a:gd name="connsiteY8" fmla="*/ 1092000 h 1745656"/>
                  <a:gd name="connsiteX9" fmla="*/ 1804947 w 4345388"/>
                  <a:gd name="connsiteY9" fmla="*/ 997376 h 1745656"/>
                  <a:gd name="connsiteX10" fmla="*/ 1814053 w 4345388"/>
                  <a:gd name="connsiteY10" fmla="*/ 891979 h 1745656"/>
                  <a:gd name="connsiteX11" fmla="*/ 1829805 w 4345388"/>
                  <a:gd name="connsiteY11" fmla="*/ 760056 h 1745656"/>
                  <a:gd name="connsiteX12" fmla="*/ 1842887 w 4345388"/>
                  <a:gd name="connsiteY12" fmla="*/ 621486 h 1745656"/>
                  <a:gd name="connsiteX13" fmla="*/ 1857848 w 4345388"/>
                  <a:gd name="connsiteY13" fmla="*/ 492104 h 1745656"/>
                  <a:gd name="connsiteX14" fmla="*/ 1874905 w 4345388"/>
                  <a:gd name="connsiteY14" fmla="*/ 367556 h 1745656"/>
                  <a:gd name="connsiteX15" fmla="*/ 1885315 w 4345388"/>
                  <a:gd name="connsiteY15" fmla="*/ 280155 h 1745656"/>
                  <a:gd name="connsiteX16" fmla="*/ 1893843 w 4345388"/>
                  <a:gd name="connsiteY16" fmla="*/ 200793 h 1745656"/>
                  <a:gd name="connsiteX17" fmla="*/ 1912780 w 4345388"/>
                  <a:gd name="connsiteY17" fmla="*/ 64252 h 1745656"/>
                  <a:gd name="connsiteX18" fmla="*/ 1978785 w 4345388"/>
                  <a:gd name="connsiteY18" fmla="*/ 145881 h 1745656"/>
                  <a:gd name="connsiteX19" fmla="*/ 2048188 w 4345388"/>
                  <a:gd name="connsiteY19" fmla="*/ 253822 h 1745656"/>
                  <a:gd name="connsiteX20" fmla="*/ 2055413 w 4345388"/>
                  <a:gd name="connsiteY20" fmla="*/ 107214 h 1745656"/>
                  <a:gd name="connsiteX21" fmla="*/ 2075291 w 4345388"/>
                  <a:gd name="connsiteY21" fmla="*/ 0 h 1745656"/>
                  <a:gd name="connsiteX22" fmla="*/ 2083242 w 4345388"/>
                  <a:gd name="connsiteY22" fmla="*/ 15903 h 1745656"/>
                  <a:gd name="connsiteX23" fmla="*/ 2087218 w 4345388"/>
                  <a:gd name="connsiteY23" fmla="*/ 31806 h 1745656"/>
                  <a:gd name="connsiteX24" fmla="*/ 2099145 w 4345388"/>
                  <a:gd name="connsiteY24" fmla="*/ 79514 h 1745656"/>
                  <a:gd name="connsiteX25" fmla="*/ 2103121 w 4345388"/>
                  <a:gd name="connsiteY25" fmla="*/ 123246 h 1745656"/>
                  <a:gd name="connsiteX26" fmla="*/ 2115047 w 4345388"/>
                  <a:gd name="connsiteY26" fmla="*/ 186856 h 1745656"/>
                  <a:gd name="connsiteX27" fmla="*/ 2119023 w 4345388"/>
                  <a:gd name="connsiteY27" fmla="*/ 198783 h 1745656"/>
                  <a:gd name="connsiteX28" fmla="*/ 2134926 w 4345388"/>
                  <a:gd name="connsiteY28" fmla="*/ 250467 h 1745656"/>
                  <a:gd name="connsiteX29" fmla="*/ 2138901 w 4345388"/>
                  <a:gd name="connsiteY29" fmla="*/ 262394 h 1745656"/>
                  <a:gd name="connsiteX30" fmla="*/ 2142877 w 4345388"/>
                  <a:gd name="connsiteY30" fmla="*/ 286247 h 1745656"/>
                  <a:gd name="connsiteX31" fmla="*/ 2146853 w 4345388"/>
                  <a:gd name="connsiteY31" fmla="*/ 318053 h 1745656"/>
                  <a:gd name="connsiteX32" fmla="*/ 2158780 w 4345388"/>
                  <a:gd name="connsiteY32" fmla="*/ 353834 h 1745656"/>
                  <a:gd name="connsiteX33" fmla="*/ 2170707 w 4345388"/>
                  <a:gd name="connsiteY33" fmla="*/ 377687 h 1745656"/>
                  <a:gd name="connsiteX34" fmla="*/ 2182634 w 4345388"/>
                  <a:gd name="connsiteY34" fmla="*/ 381663 h 1745656"/>
                  <a:gd name="connsiteX35" fmla="*/ 2274074 w 4345388"/>
                  <a:gd name="connsiteY35" fmla="*/ 377687 h 1745656"/>
                  <a:gd name="connsiteX36" fmla="*/ 2289976 w 4345388"/>
                  <a:gd name="connsiteY36" fmla="*/ 365760 h 1745656"/>
                  <a:gd name="connsiteX37" fmla="*/ 2313830 w 4345388"/>
                  <a:gd name="connsiteY37" fmla="*/ 345882 h 1745656"/>
                  <a:gd name="connsiteX38" fmla="*/ 2337684 w 4345388"/>
                  <a:gd name="connsiteY38" fmla="*/ 314077 h 1745656"/>
                  <a:gd name="connsiteX39" fmla="*/ 2345635 w 4345388"/>
                  <a:gd name="connsiteY39" fmla="*/ 290223 h 1745656"/>
                  <a:gd name="connsiteX40" fmla="*/ 2361538 w 4345388"/>
                  <a:gd name="connsiteY40" fmla="*/ 258418 h 1745656"/>
                  <a:gd name="connsiteX41" fmla="*/ 2365514 w 4345388"/>
                  <a:gd name="connsiteY41" fmla="*/ 242515 h 1745656"/>
                  <a:gd name="connsiteX42" fmla="*/ 2373465 w 4345388"/>
                  <a:gd name="connsiteY42" fmla="*/ 222637 h 1745656"/>
                  <a:gd name="connsiteX43" fmla="*/ 2377441 w 4345388"/>
                  <a:gd name="connsiteY43" fmla="*/ 210710 h 1745656"/>
                  <a:gd name="connsiteX44" fmla="*/ 2381416 w 4345388"/>
                  <a:gd name="connsiteY44" fmla="*/ 421420 h 1745656"/>
                  <a:gd name="connsiteX45" fmla="*/ 2385392 w 4345388"/>
                  <a:gd name="connsiteY45" fmla="*/ 441298 h 1745656"/>
                  <a:gd name="connsiteX46" fmla="*/ 2393343 w 4345388"/>
                  <a:gd name="connsiteY46" fmla="*/ 453225 h 1745656"/>
                  <a:gd name="connsiteX47" fmla="*/ 2413221 w 4345388"/>
                  <a:gd name="connsiteY47" fmla="*/ 489006 h 1745656"/>
                  <a:gd name="connsiteX48" fmla="*/ 2449002 w 4345388"/>
                  <a:gd name="connsiteY48" fmla="*/ 477079 h 1745656"/>
                  <a:gd name="connsiteX49" fmla="*/ 2468881 w 4345388"/>
                  <a:gd name="connsiteY49" fmla="*/ 457200 h 1745656"/>
                  <a:gd name="connsiteX50" fmla="*/ 2500686 w 4345388"/>
                  <a:gd name="connsiteY50" fmla="*/ 417444 h 1745656"/>
                  <a:gd name="connsiteX51" fmla="*/ 2512613 w 4345388"/>
                  <a:gd name="connsiteY51" fmla="*/ 405517 h 1745656"/>
                  <a:gd name="connsiteX52" fmla="*/ 2524540 w 4345388"/>
                  <a:gd name="connsiteY52" fmla="*/ 413468 h 1745656"/>
                  <a:gd name="connsiteX53" fmla="*/ 2532491 w 4345388"/>
                  <a:gd name="connsiteY53" fmla="*/ 437322 h 1745656"/>
                  <a:gd name="connsiteX54" fmla="*/ 2540442 w 4345388"/>
                  <a:gd name="connsiteY54" fmla="*/ 457200 h 1745656"/>
                  <a:gd name="connsiteX55" fmla="*/ 2544418 w 4345388"/>
                  <a:gd name="connsiteY55" fmla="*/ 477079 h 1745656"/>
                  <a:gd name="connsiteX56" fmla="*/ 2552369 w 4345388"/>
                  <a:gd name="connsiteY56" fmla="*/ 492981 h 1745656"/>
                  <a:gd name="connsiteX57" fmla="*/ 2560321 w 4345388"/>
                  <a:gd name="connsiteY57" fmla="*/ 512860 h 1745656"/>
                  <a:gd name="connsiteX58" fmla="*/ 2564296 w 4345388"/>
                  <a:gd name="connsiteY58" fmla="*/ 528762 h 1745656"/>
                  <a:gd name="connsiteX59" fmla="*/ 2576223 w 4345388"/>
                  <a:gd name="connsiteY59" fmla="*/ 544665 h 1745656"/>
                  <a:gd name="connsiteX60" fmla="*/ 2592126 w 4345388"/>
                  <a:gd name="connsiteY60" fmla="*/ 568519 h 1745656"/>
                  <a:gd name="connsiteX61" fmla="*/ 2604053 w 4345388"/>
                  <a:gd name="connsiteY61" fmla="*/ 588397 h 1745656"/>
                  <a:gd name="connsiteX62" fmla="*/ 2623931 w 4345388"/>
                  <a:gd name="connsiteY62" fmla="*/ 580446 h 1745656"/>
                  <a:gd name="connsiteX63" fmla="*/ 2643809 w 4345388"/>
                  <a:gd name="connsiteY63" fmla="*/ 552616 h 1745656"/>
                  <a:gd name="connsiteX64" fmla="*/ 2663687 w 4345388"/>
                  <a:gd name="connsiteY64" fmla="*/ 516835 h 1745656"/>
                  <a:gd name="connsiteX65" fmla="*/ 2679590 w 4345388"/>
                  <a:gd name="connsiteY65" fmla="*/ 481054 h 1745656"/>
                  <a:gd name="connsiteX66" fmla="*/ 2683566 w 4345388"/>
                  <a:gd name="connsiteY66" fmla="*/ 469127 h 1745656"/>
                  <a:gd name="connsiteX67" fmla="*/ 2691517 w 4345388"/>
                  <a:gd name="connsiteY67" fmla="*/ 457200 h 1745656"/>
                  <a:gd name="connsiteX68" fmla="*/ 2703444 w 4345388"/>
                  <a:gd name="connsiteY68" fmla="*/ 425395 h 1745656"/>
                  <a:gd name="connsiteX69" fmla="*/ 2711395 w 4345388"/>
                  <a:gd name="connsiteY69" fmla="*/ 409493 h 1745656"/>
                  <a:gd name="connsiteX70" fmla="*/ 2735249 w 4345388"/>
                  <a:gd name="connsiteY70" fmla="*/ 461176 h 1745656"/>
                  <a:gd name="connsiteX71" fmla="*/ 2755127 w 4345388"/>
                  <a:gd name="connsiteY71" fmla="*/ 504908 h 1745656"/>
                  <a:gd name="connsiteX72" fmla="*/ 2771030 w 4345388"/>
                  <a:gd name="connsiteY72" fmla="*/ 556592 h 1745656"/>
                  <a:gd name="connsiteX73" fmla="*/ 2775006 w 4345388"/>
                  <a:gd name="connsiteY73" fmla="*/ 572494 h 1745656"/>
                  <a:gd name="connsiteX74" fmla="*/ 2782957 w 4345388"/>
                  <a:gd name="connsiteY74" fmla="*/ 588397 h 1745656"/>
                  <a:gd name="connsiteX75" fmla="*/ 2802835 w 4345388"/>
                  <a:gd name="connsiteY75" fmla="*/ 624178 h 1745656"/>
                  <a:gd name="connsiteX76" fmla="*/ 2818738 w 4345388"/>
                  <a:gd name="connsiteY76" fmla="*/ 640080 h 1745656"/>
                  <a:gd name="connsiteX77" fmla="*/ 2830665 w 4345388"/>
                  <a:gd name="connsiteY77" fmla="*/ 663934 h 1745656"/>
                  <a:gd name="connsiteX78" fmla="*/ 2834641 w 4345388"/>
                  <a:gd name="connsiteY78" fmla="*/ 679837 h 1745656"/>
                  <a:gd name="connsiteX79" fmla="*/ 2846567 w 4345388"/>
                  <a:gd name="connsiteY79" fmla="*/ 695740 h 1745656"/>
                  <a:gd name="connsiteX80" fmla="*/ 2862470 w 4345388"/>
                  <a:gd name="connsiteY80" fmla="*/ 743447 h 1745656"/>
                  <a:gd name="connsiteX81" fmla="*/ 2866446 w 4345388"/>
                  <a:gd name="connsiteY81" fmla="*/ 759350 h 1745656"/>
                  <a:gd name="connsiteX82" fmla="*/ 2882348 w 4345388"/>
                  <a:gd name="connsiteY82" fmla="*/ 795131 h 1745656"/>
                  <a:gd name="connsiteX83" fmla="*/ 2886324 w 4345388"/>
                  <a:gd name="connsiteY83" fmla="*/ 811034 h 1745656"/>
                  <a:gd name="connsiteX84" fmla="*/ 2898251 w 4345388"/>
                  <a:gd name="connsiteY84" fmla="*/ 834887 h 1745656"/>
                  <a:gd name="connsiteX85" fmla="*/ 2910178 w 4345388"/>
                  <a:gd name="connsiteY85" fmla="*/ 826936 h 1745656"/>
                  <a:gd name="connsiteX86" fmla="*/ 2949934 w 4345388"/>
                  <a:gd name="connsiteY86" fmla="*/ 751399 h 1745656"/>
                  <a:gd name="connsiteX87" fmla="*/ 2957886 w 4345388"/>
                  <a:gd name="connsiteY87" fmla="*/ 703691 h 1745656"/>
                  <a:gd name="connsiteX88" fmla="*/ 2977764 w 4345388"/>
                  <a:gd name="connsiteY88" fmla="*/ 663934 h 1745656"/>
                  <a:gd name="connsiteX89" fmla="*/ 2981740 w 4345388"/>
                  <a:gd name="connsiteY89" fmla="*/ 620202 h 1745656"/>
                  <a:gd name="connsiteX90" fmla="*/ 3005594 w 4345388"/>
                  <a:gd name="connsiteY90" fmla="*/ 576470 h 1745656"/>
                  <a:gd name="connsiteX91" fmla="*/ 3025472 w 4345388"/>
                  <a:gd name="connsiteY91" fmla="*/ 500933 h 1745656"/>
                  <a:gd name="connsiteX92" fmla="*/ 3041374 w 4345388"/>
                  <a:gd name="connsiteY92" fmla="*/ 421420 h 1745656"/>
                  <a:gd name="connsiteX93" fmla="*/ 3049326 w 4345388"/>
                  <a:gd name="connsiteY93" fmla="*/ 405517 h 1745656"/>
                  <a:gd name="connsiteX94" fmla="*/ 3061253 w 4345388"/>
                  <a:gd name="connsiteY94" fmla="*/ 365760 h 1745656"/>
                  <a:gd name="connsiteX95" fmla="*/ 3085107 w 4345388"/>
                  <a:gd name="connsiteY95" fmla="*/ 310101 h 1745656"/>
                  <a:gd name="connsiteX96" fmla="*/ 3101009 w 4345388"/>
                  <a:gd name="connsiteY96" fmla="*/ 349858 h 1745656"/>
                  <a:gd name="connsiteX97" fmla="*/ 3104985 w 4345388"/>
                  <a:gd name="connsiteY97" fmla="*/ 373712 h 1745656"/>
                  <a:gd name="connsiteX98" fmla="*/ 3116912 w 4345388"/>
                  <a:gd name="connsiteY98" fmla="*/ 429371 h 1745656"/>
                  <a:gd name="connsiteX99" fmla="*/ 3136790 w 4345388"/>
                  <a:gd name="connsiteY99" fmla="*/ 489006 h 1745656"/>
                  <a:gd name="connsiteX100" fmla="*/ 3180522 w 4345388"/>
                  <a:gd name="connsiteY100" fmla="*/ 652007 h 1745656"/>
                  <a:gd name="connsiteX101" fmla="*/ 3196425 w 4345388"/>
                  <a:gd name="connsiteY101" fmla="*/ 703691 h 1745656"/>
                  <a:gd name="connsiteX102" fmla="*/ 3220279 w 4345388"/>
                  <a:gd name="connsiteY102" fmla="*/ 807058 h 1745656"/>
                  <a:gd name="connsiteX103" fmla="*/ 3248108 w 4345388"/>
                  <a:gd name="connsiteY103" fmla="*/ 898498 h 1745656"/>
                  <a:gd name="connsiteX104" fmla="*/ 3252084 w 4345388"/>
                  <a:gd name="connsiteY104" fmla="*/ 926327 h 1745656"/>
                  <a:gd name="connsiteX105" fmla="*/ 3267987 w 4345388"/>
                  <a:gd name="connsiteY105" fmla="*/ 966084 h 1745656"/>
                  <a:gd name="connsiteX106" fmla="*/ 3271962 w 4345388"/>
                  <a:gd name="connsiteY106" fmla="*/ 978011 h 1745656"/>
                  <a:gd name="connsiteX107" fmla="*/ 3283889 w 4345388"/>
                  <a:gd name="connsiteY107" fmla="*/ 981987 h 1745656"/>
                  <a:gd name="connsiteX108" fmla="*/ 3291841 w 4345388"/>
                  <a:gd name="connsiteY108" fmla="*/ 974035 h 1745656"/>
                  <a:gd name="connsiteX109" fmla="*/ 3307743 w 4345388"/>
                  <a:gd name="connsiteY109" fmla="*/ 942230 h 1745656"/>
                  <a:gd name="connsiteX110" fmla="*/ 3315694 w 4345388"/>
                  <a:gd name="connsiteY110" fmla="*/ 918376 h 1745656"/>
                  <a:gd name="connsiteX111" fmla="*/ 3335573 w 4345388"/>
                  <a:gd name="connsiteY111" fmla="*/ 950181 h 1745656"/>
                  <a:gd name="connsiteX112" fmla="*/ 3367378 w 4345388"/>
                  <a:gd name="connsiteY112" fmla="*/ 1021743 h 1745656"/>
                  <a:gd name="connsiteX113" fmla="*/ 3399183 w 4345388"/>
                  <a:gd name="connsiteY113" fmla="*/ 1077402 h 1745656"/>
                  <a:gd name="connsiteX114" fmla="*/ 3415086 w 4345388"/>
                  <a:gd name="connsiteY114" fmla="*/ 1073427 h 1745656"/>
                  <a:gd name="connsiteX115" fmla="*/ 3430988 w 4345388"/>
                  <a:gd name="connsiteY115" fmla="*/ 1045597 h 1745656"/>
                  <a:gd name="connsiteX116" fmla="*/ 3454842 w 4345388"/>
                  <a:gd name="connsiteY116" fmla="*/ 993914 h 1745656"/>
                  <a:gd name="connsiteX117" fmla="*/ 3478696 w 4345388"/>
                  <a:gd name="connsiteY117" fmla="*/ 942230 h 1745656"/>
                  <a:gd name="connsiteX118" fmla="*/ 3490623 w 4345388"/>
                  <a:gd name="connsiteY118" fmla="*/ 938254 h 1745656"/>
                  <a:gd name="connsiteX119" fmla="*/ 3522428 w 4345388"/>
                  <a:gd name="connsiteY119" fmla="*/ 981987 h 1745656"/>
                  <a:gd name="connsiteX120" fmla="*/ 3538331 w 4345388"/>
                  <a:gd name="connsiteY120" fmla="*/ 1001865 h 1745656"/>
                  <a:gd name="connsiteX121" fmla="*/ 3582063 w 4345388"/>
                  <a:gd name="connsiteY121" fmla="*/ 1085354 h 1745656"/>
                  <a:gd name="connsiteX122" fmla="*/ 3609893 w 4345388"/>
                  <a:gd name="connsiteY122" fmla="*/ 1137037 h 1745656"/>
                  <a:gd name="connsiteX123" fmla="*/ 3629771 w 4345388"/>
                  <a:gd name="connsiteY123" fmla="*/ 1184745 h 1745656"/>
                  <a:gd name="connsiteX124" fmla="*/ 3641698 w 4345388"/>
                  <a:gd name="connsiteY124" fmla="*/ 1200647 h 1745656"/>
                  <a:gd name="connsiteX125" fmla="*/ 3653625 w 4345388"/>
                  <a:gd name="connsiteY125" fmla="*/ 1228477 h 1745656"/>
                  <a:gd name="connsiteX126" fmla="*/ 3665552 w 4345388"/>
                  <a:gd name="connsiteY126" fmla="*/ 1216550 h 1745656"/>
                  <a:gd name="connsiteX127" fmla="*/ 3721211 w 4345388"/>
                  <a:gd name="connsiteY127" fmla="*/ 1045597 h 1745656"/>
                  <a:gd name="connsiteX128" fmla="*/ 3768919 w 4345388"/>
                  <a:gd name="connsiteY128" fmla="*/ 882595 h 1745656"/>
                  <a:gd name="connsiteX129" fmla="*/ 3776870 w 4345388"/>
                  <a:gd name="connsiteY129" fmla="*/ 830912 h 1745656"/>
                  <a:gd name="connsiteX130" fmla="*/ 3792773 w 4345388"/>
                  <a:gd name="connsiteY130" fmla="*/ 795131 h 1745656"/>
                  <a:gd name="connsiteX131" fmla="*/ 3800724 w 4345388"/>
                  <a:gd name="connsiteY131" fmla="*/ 771277 h 1745656"/>
                  <a:gd name="connsiteX132" fmla="*/ 3808675 w 4345388"/>
                  <a:gd name="connsiteY132" fmla="*/ 735496 h 1745656"/>
                  <a:gd name="connsiteX133" fmla="*/ 3824578 w 4345388"/>
                  <a:gd name="connsiteY133" fmla="*/ 711642 h 1745656"/>
                  <a:gd name="connsiteX134" fmla="*/ 3828554 w 4345388"/>
                  <a:gd name="connsiteY134" fmla="*/ 723569 h 1745656"/>
                  <a:gd name="connsiteX135" fmla="*/ 3836505 w 4345388"/>
                  <a:gd name="connsiteY135" fmla="*/ 735496 h 1745656"/>
                  <a:gd name="connsiteX136" fmla="*/ 3840481 w 4345388"/>
                  <a:gd name="connsiteY136" fmla="*/ 763326 h 1745656"/>
                  <a:gd name="connsiteX137" fmla="*/ 3884213 w 4345388"/>
                  <a:gd name="connsiteY137" fmla="*/ 926327 h 1745656"/>
                  <a:gd name="connsiteX138" fmla="*/ 3896140 w 4345388"/>
                  <a:gd name="connsiteY138" fmla="*/ 958133 h 1745656"/>
                  <a:gd name="connsiteX139" fmla="*/ 3904091 w 4345388"/>
                  <a:gd name="connsiteY139" fmla="*/ 997889 h 1745656"/>
                  <a:gd name="connsiteX140" fmla="*/ 3916018 w 4345388"/>
                  <a:gd name="connsiteY140" fmla="*/ 1049573 h 1745656"/>
                  <a:gd name="connsiteX141" fmla="*/ 3947823 w 4345388"/>
                  <a:gd name="connsiteY141" fmla="*/ 1152940 h 1745656"/>
                  <a:gd name="connsiteX142" fmla="*/ 3959750 w 4345388"/>
                  <a:gd name="connsiteY142" fmla="*/ 1172818 h 1745656"/>
                  <a:gd name="connsiteX143" fmla="*/ 3971677 w 4345388"/>
                  <a:gd name="connsiteY143" fmla="*/ 1220526 h 1745656"/>
                  <a:gd name="connsiteX144" fmla="*/ 3995531 w 4345388"/>
                  <a:gd name="connsiteY144" fmla="*/ 1327868 h 1745656"/>
                  <a:gd name="connsiteX145" fmla="*/ 4023361 w 4345388"/>
                  <a:gd name="connsiteY145" fmla="*/ 1363649 h 1745656"/>
                  <a:gd name="connsiteX146" fmla="*/ 4031312 w 4345388"/>
                  <a:gd name="connsiteY146" fmla="*/ 1375576 h 1745656"/>
                  <a:gd name="connsiteX147" fmla="*/ 4043239 w 4345388"/>
                  <a:gd name="connsiteY147" fmla="*/ 1399430 h 1745656"/>
                  <a:gd name="connsiteX148" fmla="*/ 4055166 w 4345388"/>
                  <a:gd name="connsiteY148" fmla="*/ 1403406 h 1745656"/>
                  <a:gd name="connsiteX149" fmla="*/ 4082995 w 4345388"/>
                  <a:gd name="connsiteY149" fmla="*/ 1411357 h 1745656"/>
                  <a:gd name="connsiteX150" fmla="*/ 4114801 w 4345388"/>
                  <a:gd name="connsiteY150" fmla="*/ 1415333 h 1745656"/>
                  <a:gd name="connsiteX151" fmla="*/ 4130703 w 4345388"/>
                  <a:gd name="connsiteY151" fmla="*/ 1419308 h 1745656"/>
                  <a:gd name="connsiteX152" fmla="*/ 4154557 w 4345388"/>
                  <a:gd name="connsiteY152" fmla="*/ 1411357 h 1745656"/>
                  <a:gd name="connsiteX153" fmla="*/ 4166484 w 4345388"/>
                  <a:gd name="connsiteY153" fmla="*/ 1399430 h 1745656"/>
                  <a:gd name="connsiteX154" fmla="*/ 4198289 w 4345388"/>
                  <a:gd name="connsiteY154" fmla="*/ 1347747 h 1745656"/>
                  <a:gd name="connsiteX155" fmla="*/ 4234070 w 4345388"/>
                  <a:gd name="connsiteY155" fmla="*/ 1351722 h 1745656"/>
                  <a:gd name="connsiteX156" fmla="*/ 4257924 w 4345388"/>
                  <a:gd name="connsiteY156" fmla="*/ 1371600 h 1745656"/>
                  <a:gd name="connsiteX157" fmla="*/ 4273827 w 4345388"/>
                  <a:gd name="connsiteY157" fmla="*/ 1383527 h 1745656"/>
                  <a:gd name="connsiteX158" fmla="*/ 4313583 w 4345388"/>
                  <a:gd name="connsiteY158" fmla="*/ 1419308 h 1745656"/>
                  <a:gd name="connsiteX159" fmla="*/ 4325510 w 4345388"/>
                  <a:gd name="connsiteY159" fmla="*/ 1439187 h 1745656"/>
                  <a:gd name="connsiteX160" fmla="*/ 4337437 w 4345388"/>
                  <a:gd name="connsiteY160" fmla="*/ 1467016 h 1745656"/>
                  <a:gd name="connsiteX161" fmla="*/ 4345388 w 4345388"/>
                  <a:gd name="connsiteY161" fmla="*/ 1486894 h 1745656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2271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87218 w 4345388"/>
                  <a:gd name="connsiteY23" fmla="*/ 98174 h 1812024"/>
                  <a:gd name="connsiteX24" fmla="*/ 2099145 w 4345388"/>
                  <a:gd name="connsiteY24" fmla="*/ 145882 h 1812024"/>
                  <a:gd name="connsiteX25" fmla="*/ 2103121 w 4345388"/>
                  <a:gd name="connsiteY25" fmla="*/ 189614 h 1812024"/>
                  <a:gd name="connsiteX26" fmla="*/ 2115047 w 4345388"/>
                  <a:gd name="connsiteY26" fmla="*/ 253224 h 1812024"/>
                  <a:gd name="connsiteX27" fmla="*/ 2119023 w 4345388"/>
                  <a:gd name="connsiteY27" fmla="*/ 265151 h 1812024"/>
                  <a:gd name="connsiteX28" fmla="*/ 2134926 w 4345388"/>
                  <a:gd name="connsiteY28" fmla="*/ 316835 h 1812024"/>
                  <a:gd name="connsiteX29" fmla="*/ 2138901 w 4345388"/>
                  <a:gd name="connsiteY29" fmla="*/ 328762 h 1812024"/>
                  <a:gd name="connsiteX30" fmla="*/ 2142877 w 4345388"/>
                  <a:gd name="connsiteY30" fmla="*/ 352615 h 1812024"/>
                  <a:gd name="connsiteX31" fmla="*/ 2146853 w 4345388"/>
                  <a:gd name="connsiteY31" fmla="*/ 384421 h 1812024"/>
                  <a:gd name="connsiteX32" fmla="*/ 2158780 w 4345388"/>
                  <a:gd name="connsiteY32" fmla="*/ 420202 h 1812024"/>
                  <a:gd name="connsiteX33" fmla="*/ 2170707 w 4345388"/>
                  <a:gd name="connsiteY33" fmla="*/ 444055 h 1812024"/>
                  <a:gd name="connsiteX34" fmla="*/ 2182634 w 4345388"/>
                  <a:gd name="connsiteY34" fmla="*/ 448031 h 1812024"/>
                  <a:gd name="connsiteX35" fmla="*/ 2274074 w 4345388"/>
                  <a:gd name="connsiteY35" fmla="*/ 444055 h 1812024"/>
                  <a:gd name="connsiteX36" fmla="*/ 2289976 w 4345388"/>
                  <a:gd name="connsiteY36" fmla="*/ 432128 h 1812024"/>
                  <a:gd name="connsiteX37" fmla="*/ 2313830 w 4345388"/>
                  <a:gd name="connsiteY37" fmla="*/ 412250 h 1812024"/>
                  <a:gd name="connsiteX38" fmla="*/ 2337684 w 4345388"/>
                  <a:gd name="connsiteY38" fmla="*/ 380445 h 1812024"/>
                  <a:gd name="connsiteX39" fmla="*/ 2345635 w 4345388"/>
                  <a:gd name="connsiteY39" fmla="*/ 356591 h 1812024"/>
                  <a:gd name="connsiteX40" fmla="*/ 2361538 w 4345388"/>
                  <a:gd name="connsiteY40" fmla="*/ 324786 h 1812024"/>
                  <a:gd name="connsiteX41" fmla="*/ 2365514 w 4345388"/>
                  <a:gd name="connsiteY41" fmla="*/ 308883 h 1812024"/>
                  <a:gd name="connsiteX42" fmla="*/ 2373465 w 4345388"/>
                  <a:gd name="connsiteY42" fmla="*/ 289005 h 1812024"/>
                  <a:gd name="connsiteX43" fmla="*/ 2377441 w 4345388"/>
                  <a:gd name="connsiteY43" fmla="*/ 277078 h 1812024"/>
                  <a:gd name="connsiteX44" fmla="*/ 2381416 w 4345388"/>
                  <a:gd name="connsiteY44" fmla="*/ 487788 h 1812024"/>
                  <a:gd name="connsiteX45" fmla="*/ 2385392 w 4345388"/>
                  <a:gd name="connsiteY45" fmla="*/ 507666 h 1812024"/>
                  <a:gd name="connsiteX46" fmla="*/ 2393343 w 4345388"/>
                  <a:gd name="connsiteY46" fmla="*/ 519593 h 1812024"/>
                  <a:gd name="connsiteX47" fmla="*/ 2413221 w 4345388"/>
                  <a:gd name="connsiteY47" fmla="*/ 555374 h 1812024"/>
                  <a:gd name="connsiteX48" fmla="*/ 2449002 w 4345388"/>
                  <a:gd name="connsiteY48" fmla="*/ 543447 h 1812024"/>
                  <a:gd name="connsiteX49" fmla="*/ 2468881 w 4345388"/>
                  <a:gd name="connsiteY49" fmla="*/ 523568 h 1812024"/>
                  <a:gd name="connsiteX50" fmla="*/ 2500686 w 4345388"/>
                  <a:gd name="connsiteY50" fmla="*/ 483812 h 1812024"/>
                  <a:gd name="connsiteX51" fmla="*/ 2512613 w 4345388"/>
                  <a:gd name="connsiteY51" fmla="*/ 471885 h 1812024"/>
                  <a:gd name="connsiteX52" fmla="*/ 2524540 w 4345388"/>
                  <a:gd name="connsiteY52" fmla="*/ 479836 h 1812024"/>
                  <a:gd name="connsiteX53" fmla="*/ 2532491 w 4345388"/>
                  <a:gd name="connsiteY53" fmla="*/ 503690 h 1812024"/>
                  <a:gd name="connsiteX54" fmla="*/ 2540442 w 4345388"/>
                  <a:gd name="connsiteY54" fmla="*/ 523568 h 1812024"/>
                  <a:gd name="connsiteX55" fmla="*/ 2544418 w 4345388"/>
                  <a:gd name="connsiteY55" fmla="*/ 543447 h 1812024"/>
                  <a:gd name="connsiteX56" fmla="*/ 2552369 w 4345388"/>
                  <a:gd name="connsiteY56" fmla="*/ 559349 h 1812024"/>
                  <a:gd name="connsiteX57" fmla="*/ 2560321 w 4345388"/>
                  <a:gd name="connsiteY57" fmla="*/ 579228 h 1812024"/>
                  <a:gd name="connsiteX58" fmla="*/ 2564296 w 4345388"/>
                  <a:gd name="connsiteY58" fmla="*/ 595130 h 1812024"/>
                  <a:gd name="connsiteX59" fmla="*/ 2576223 w 4345388"/>
                  <a:gd name="connsiteY59" fmla="*/ 611033 h 1812024"/>
                  <a:gd name="connsiteX60" fmla="*/ 2592126 w 4345388"/>
                  <a:gd name="connsiteY60" fmla="*/ 634887 h 1812024"/>
                  <a:gd name="connsiteX61" fmla="*/ 2604053 w 4345388"/>
                  <a:gd name="connsiteY61" fmla="*/ 654765 h 1812024"/>
                  <a:gd name="connsiteX62" fmla="*/ 2623931 w 4345388"/>
                  <a:gd name="connsiteY62" fmla="*/ 646814 h 1812024"/>
                  <a:gd name="connsiteX63" fmla="*/ 2643809 w 4345388"/>
                  <a:gd name="connsiteY63" fmla="*/ 618984 h 1812024"/>
                  <a:gd name="connsiteX64" fmla="*/ 2663687 w 4345388"/>
                  <a:gd name="connsiteY64" fmla="*/ 583203 h 1812024"/>
                  <a:gd name="connsiteX65" fmla="*/ 2679590 w 4345388"/>
                  <a:gd name="connsiteY65" fmla="*/ 547422 h 1812024"/>
                  <a:gd name="connsiteX66" fmla="*/ 2683566 w 4345388"/>
                  <a:gd name="connsiteY66" fmla="*/ 535495 h 1812024"/>
                  <a:gd name="connsiteX67" fmla="*/ 2691517 w 4345388"/>
                  <a:gd name="connsiteY67" fmla="*/ 523568 h 1812024"/>
                  <a:gd name="connsiteX68" fmla="*/ 2703444 w 4345388"/>
                  <a:gd name="connsiteY68" fmla="*/ 491763 h 1812024"/>
                  <a:gd name="connsiteX69" fmla="*/ 2711395 w 4345388"/>
                  <a:gd name="connsiteY69" fmla="*/ 475861 h 1812024"/>
                  <a:gd name="connsiteX70" fmla="*/ 2735249 w 4345388"/>
                  <a:gd name="connsiteY70" fmla="*/ 527544 h 1812024"/>
                  <a:gd name="connsiteX71" fmla="*/ 2755127 w 4345388"/>
                  <a:gd name="connsiteY71" fmla="*/ 571276 h 1812024"/>
                  <a:gd name="connsiteX72" fmla="*/ 2771030 w 4345388"/>
                  <a:gd name="connsiteY72" fmla="*/ 622960 h 1812024"/>
                  <a:gd name="connsiteX73" fmla="*/ 2775006 w 4345388"/>
                  <a:gd name="connsiteY73" fmla="*/ 638862 h 1812024"/>
                  <a:gd name="connsiteX74" fmla="*/ 2782957 w 4345388"/>
                  <a:gd name="connsiteY74" fmla="*/ 654765 h 1812024"/>
                  <a:gd name="connsiteX75" fmla="*/ 2802835 w 4345388"/>
                  <a:gd name="connsiteY75" fmla="*/ 690546 h 1812024"/>
                  <a:gd name="connsiteX76" fmla="*/ 2818738 w 4345388"/>
                  <a:gd name="connsiteY76" fmla="*/ 706448 h 1812024"/>
                  <a:gd name="connsiteX77" fmla="*/ 2830665 w 4345388"/>
                  <a:gd name="connsiteY77" fmla="*/ 730302 h 1812024"/>
                  <a:gd name="connsiteX78" fmla="*/ 2834641 w 4345388"/>
                  <a:gd name="connsiteY78" fmla="*/ 746205 h 1812024"/>
                  <a:gd name="connsiteX79" fmla="*/ 2846567 w 4345388"/>
                  <a:gd name="connsiteY79" fmla="*/ 762108 h 1812024"/>
                  <a:gd name="connsiteX80" fmla="*/ 2862470 w 4345388"/>
                  <a:gd name="connsiteY80" fmla="*/ 809815 h 1812024"/>
                  <a:gd name="connsiteX81" fmla="*/ 2866446 w 4345388"/>
                  <a:gd name="connsiteY81" fmla="*/ 825718 h 1812024"/>
                  <a:gd name="connsiteX82" fmla="*/ 2882348 w 4345388"/>
                  <a:gd name="connsiteY82" fmla="*/ 861499 h 1812024"/>
                  <a:gd name="connsiteX83" fmla="*/ 2886324 w 4345388"/>
                  <a:gd name="connsiteY83" fmla="*/ 877402 h 1812024"/>
                  <a:gd name="connsiteX84" fmla="*/ 2898251 w 4345388"/>
                  <a:gd name="connsiteY84" fmla="*/ 901255 h 1812024"/>
                  <a:gd name="connsiteX85" fmla="*/ 2910178 w 4345388"/>
                  <a:gd name="connsiteY85" fmla="*/ 893304 h 1812024"/>
                  <a:gd name="connsiteX86" fmla="*/ 2949934 w 4345388"/>
                  <a:gd name="connsiteY86" fmla="*/ 817767 h 1812024"/>
                  <a:gd name="connsiteX87" fmla="*/ 2957886 w 4345388"/>
                  <a:gd name="connsiteY87" fmla="*/ 770059 h 1812024"/>
                  <a:gd name="connsiteX88" fmla="*/ 2977764 w 4345388"/>
                  <a:gd name="connsiteY88" fmla="*/ 730302 h 1812024"/>
                  <a:gd name="connsiteX89" fmla="*/ 2981740 w 4345388"/>
                  <a:gd name="connsiteY89" fmla="*/ 686570 h 1812024"/>
                  <a:gd name="connsiteX90" fmla="*/ 3005594 w 4345388"/>
                  <a:gd name="connsiteY90" fmla="*/ 642838 h 1812024"/>
                  <a:gd name="connsiteX91" fmla="*/ 3025472 w 4345388"/>
                  <a:gd name="connsiteY91" fmla="*/ 567301 h 1812024"/>
                  <a:gd name="connsiteX92" fmla="*/ 3041374 w 4345388"/>
                  <a:gd name="connsiteY92" fmla="*/ 487788 h 1812024"/>
                  <a:gd name="connsiteX93" fmla="*/ 3049326 w 4345388"/>
                  <a:gd name="connsiteY93" fmla="*/ 471885 h 1812024"/>
                  <a:gd name="connsiteX94" fmla="*/ 3061253 w 4345388"/>
                  <a:gd name="connsiteY94" fmla="*/ 432128 h 1812024"/>
                  <a:gd name="connsiteX95" fmla="*/ 3085107 w 4345388"/>
                  <a:gd name="connsiteY95" fmla="*/ 376469 h 1812024"/>
                  <a:gd name="connsiteX96" fmla="*/ 3101009 w 4345388"/>
                  <a:gd name="connsiteY96" fmla="*/ 416226 h 1812024"/>
                  <a:gd name="connsiteX97" fmla="*/ 3104985 w 4345388"/>
                  <a:gd name="connsiteY97" fmla="*/ 440080 h 1812024"/>
                  <a:gd name="connsiteX98" fmla="*/ 3116912 w 4345388"/>
                  <a:gd name="connsiteY98" fmla="*/ 495739 h 1812024"/>
                  <a:gd name="connsiteX99" fmla="*/ 3136790 w 4345388"/>
                  <a:gd name="connsiteY99" fmla="*/ 555374 h 1812024"/>
                  <a:gd name="connsiteX100" fmla="*/ 3180522 w 4345388"/>
                  <a:gd name="connsiteY100" fmla="*/ 718375 h 1812024"/>
                  <a:gd name="connsiteX101" fmla="*/ 3196425 w 4345388"/>
                  <a:gd name="connsiteY101" fmla="*/ 770059 h 1812024"/>
                  <a:gd name="connsiteX102" fmla="*/ 3220279 w 4345388"/>
                  <a:gd name="connsiteY102" fmla="*/ 873426 h 1812024"/>
                  <a:gd name="connsiteX103" fmla="*/ 3248108 w 4345388"/>
                  <a:gd name="connsiteY103" fmla="*/ 964866 h 1812024"/>
                  <a:gd name="connsiteX104" fmla="*/ 3252084 w 4345388"/>
                  <a:gd name="connsiteY104" fmla="*/ 992695 h 1812024"/>
                  <a:gd name="connsiteX105" fmla="*/ 3267987 w 4345388"/>
                  <a:gd name="connsiteY105" fmla="*/ 1032452 h 1812024"/>
                  <a:gd name="connsiteX106" fmla="*/ 3271962 w 4345388"/>
                  <a:gd name="connsiteY106" fmla="*/ 1044379 h 1812024"/>
                  <a:gd name="connsiteX107" fmla="*/ 3283889 w 4345388"/>
                  <a:gd name="connsiteY107" fmla="*/ 1048355 h 1812024"/>
                  <a:gd name="connsiteX108" fmla="*/ 3291841 w 4345388"/>
                  <a:gd name="connsiteY108" fmla="*/ 1040403 h 1812024"/>
                  <a:gd name="connsiteX109" fmla="*/ 3307743 w 4345388"/>
                  <a:gd name="connsiteY109" fmla="*/ 1008598 h 1812024"/>
                  <a:gd name="connsiteX110" fmla="*/ 3315694 w 4345388"/>
                  <a:gd name="connsiteY110" fmla="*/ 984744 h 1812024"/>
                  <a:gd name="connsiteX111" fmla="*/ 3335573 w 4345388"/>
                  <a:gd name="connsiteY111" fmla="*/ 1016549 h 1812024"/>
                  <a:gd name="connsiteX112" fmla="*/ 3367378 w 4345388"/>
                  <a:gd name="connsiteY112" fmla="*/ 1088111 h 1812024"/>
                  <a:gd name="connsiteX113" fmla="*/ 3399183 w 4345388"/>
                  <a:gd name="connsiteY113" fmla="*/ 1143770 h 1812024"/>
                  <a:gd name="connsiteX114" fmla="*/ 3415086 w 4345388"/>
                  <a:gd name="connsiteY114" fmla="*/ 1139795 h 1812024"/>
                  <a:gd name="connsiteX115" fmla="*/ 3430988 w 4345388"/>
                  <a:gd name="connsiteY115" fmla="*/ 1111965 h 1812024"/>
                  <a:gd name="connsiteX116" fmla="*/ 3454842 w 4345388"/>
                  <a:gd name="connsiteY116" fmla="*/ 1060282 h 1812024"/>
                  <a:gd name="connsiteX117" fmla="*/ 3478696 w 4345388"/>
                  <a:gd name="connsiteY117" fmla="*/ 1008598 h 1812024"/>
                  <a:gd name="connsiteX118" fmla="*/ 3490623 w 4345388"/>
                  <a:gd name="connsiteY118" fmla="*/ 1004622 h 1812024"/>
                  <a:gd name="connsiteX119" fmla="*/ 3522428 w 4345388"/>
                  <a:gd name="connsiteY119" fmla="*/ 1048355 h 1812024"/>
                  <a:gd name="connsiteX120" fmla="*/ 3538331 w 4345388"/>
                  <a:gd name="connsiteY120" fmla="*/ 1068233 h 1812024"/>
                  <a:gd name="connsiteX121" fmla="*/ 3582063 w 4345388"/>
                  <a:gd name="connsiteY121" fmla="*/ 1151722 h 1812024"/>
                  <a:gd name="connsiteX122" fmla="*/ 3609893 w 4345388"/>
                  <a:gd name="connsiteY122" fmla="*/ 1203405 h 1812024"/>
                  <a:gd name="connsiteX123" fmla="*/ 3629771 w 4345388"/>
                  <a:gd name="connsiteY123" fmla="*/ 1251113 h 1812024"/>
                  <a:gd name="connsiteX124" fmla="*/ 3641698 w 4345388"/>
                  <a:gd name="connsiteY124" fmla="*/ 1267015 h 1812024"/>
                  <a:gd name="connsiteX125" fmla="*/ 3653625 w 4345388"/>
                  <a:gd name="connsiteY125" fmla="*/ 1294845 h 1812024"/>
                  <a:gd name="connsiteX126" fmla="*/ 3665552 w 4345388"/>
                  <a:gd name="connsiteY126" fmla="*/ 1282918 h 1812024"/>
                  <a:gd name="connsiteX127" fmla="*/ 3721211 w 4345388"/>
                  <a:gd name="connsiteY127" fmla="*/ 1111965 h 1812024"/>
                  <a:gd name="connsiteX128" fmla="*/ 3768919 w 4345388"/>
                  <a:gd name="connsiteY128" fmla="*/ 948963 h 1812024"/>
                  <a:gd name="connsiteX129" fmla="*/ 3776870 w 4345388"/>
                  <a:gd name="connsiteY129" fmla="*/ 897280 h 1812024"/>
                  <a:gd name="connsiteX130" fmla="*/ 3792773 w 4345388"/>
                  <a:gd name="connsiteY130" fmla="*/ 861499 h 1812024"/>
                  <a:gd name="connsiteX131" fmla="*/ 3800724 w 4345388"/>
                  <a:gd name="connsiteY131" fmla="*/ 837645 h 1812024"/>
                  <a:gd name="connsiteX132" fmla="*/ 3808675 w 4345388"/>
                  <a:gd name="connsiteY132" fmla="*/ 801864 h 1812024"/>
                  <a:gd name="connsiteX133" fmla="*/ 3824578 w 4345388"/>
                  <a:gd name="connsiteY133" fmla="*/ 778010 h 1812024"/>
                  <a:gd name="connsiteX134" fmla="*/ 3828554 w 4345388"/>
                  <a:gd name="connsiteY134" fmla="*/ 789937 h 1812024"/>
                  <a:gd name="connsiteX135" fmla="*/ 3836505 w 4345388"/>
                  <a:gd name="connsiteY135" fmla="*/ 801864 h 1812024"/>
                  <a:gd name="connsiteX136" fmla="*/ 3840481 w 4345388"/>
                  <a:gd name="connsiteY136" fmla="*/ 829694 h 1812024"/>
                  <a:gd name="connsiteX137" fmla="*/ 3884213 w 4345388"/>
                  <a:gd name="connsiteY137" fmla="*/ 992695 h 1812024"/>
                  <a:gd name="connsiteX138" fmla="*/ 3896140 w 4345388"/>
                  <a:gd name="connsiteY138" fmla="*/ 1024501 h 1812024"/>
                  <a:gd name="connsiteX139" fmla="*/ 3904091 w 4345388"/>
                  <a:gd name="connsiteY139" fmla="*/ 1064257 h 1812024"/>
                  <a:gd name="connsiteX140" fmla="*/ 3916018 w 4345388"/>
                  <a:gd name="connsiteY140" fmla="*/ 1115941 h 1812024"/>
                  <a:gd name="connsiteX141" fmla="*/ 3947823 w 4345388"/>
                  <a:gd name="connsiteY141" fmla="*/ 1219308 h 1812024"/>
                  <a:gd name="connsiteX142" fmla="*/ 3959750 w 4345388"/>
                  <a:gd name="connsiteY142" fmla="*/ 1239186 h 1812024"/>
                  <a:gd name="connsiteX143" fmla="*/ 3971677 w 4345388"/>
                  <a:gd name="connsiteY143" fmla="*/ 1286894 h 1812024"/>
                  <a:gd name="connsiteX144" fmla="*/ 3995531 w 4345388"/>
                  <a:gd name="connsiteY144" fmla="*/ 1394236 h 1812024"/>
                  <a:gd name="connsiteX145" fmla="*/ 4023361 w 4345388"/>
                  <a:gd name="connsiteY145" fmla="*/ 1430017 h 1812024"/>
                  <a:gd name="connsiteX146" fmla="*/ 4031312 w 4345388"/>
                  <a:gd name="connsiteY146" fmla="*/ 1441944 h 1812024"/>
                  <a:gd name="connsiteX147" fmla="*/ 4043239 w 4345388"/>
                  <a:gd name="connsiteY147" fmla="*/ 1465798 h 1812024"/>
                  <a:gd name="connsiteX148" fmla="*/ 4055166 w 4345388"/>
                  <a:gd name="connsiteY148" fmla="*/ 1469774 h 1812024"/>
                  <a:gd name="connsiteX149" fmla="*/ 4082995 w 4345388"/>
                  <a:gd name="connsiteY149" fmla="*/ 1477725 h 1812024"/>
                  <a:gd name="connsiteX150" fmla="*/ 4114801 w 4345388"/>
                  <a:gd name="connsiteY150" fmla="*/ 1481701 h 1812024"/>
                  <a:gd name="connsiteX151" fmla="*/ 4130703 w 4345388"/>
                  <a:gd name="connsiteY151" fmla="*/ 1485676 h 1812024"/>
                  <a:gd name="connsiteX152" fmla="*/ 4154557 w 4345388"/>
                  <a:gd name="connsiteY152" fmla="*/ 1477725 h 1812024"/>
                  <a:gd name="connsiteX153" fmla="*/ 4166484 w 4345388"/>
                  <a:gd name="connsiteY153" fmla="*/ 1465798 h 1812024"/>
                  <a:gd name="connsiteX154" fmla="*/ 4198289 w 4345388"/>
                  <a:gd name="connsiteY154" fmla="*/ 1414115 h 1812024"/>
                  <a:gd name="connsiteX155" fmla="*/ 4234070 w 4345388"/>
                  <a:gd name="connsiteY155" fmla="*/ 1418090 h 1812024"/>
                  <a:gd name="connsiteX156" fmla="*/ 4257924 w 4345388"/>
                  <a:gd name="connsiteY156" fmla="*/ 1437968 h 1812024"/>
                  <a:gd name="connsiteX157" fmla="*/ 4273827 w 4345388"/>
                  <a:gd name="connsiteY157" fmla="*/ 1449895 h 1812024"/>
                  <a:gd name="connsiteX158" fmla="*/ 4313583 w 4345388"/>
                  <a:gd name="connsiteY158" fmla="*/ 1485676 h 1812024"/>
                  <a:gd name="connsiteX159" fmla="*/ 4325510 w 4345388"/>
                  <a:gd name="connsiteY159" fmla="*/ 1505555 h 1812024"/>
                  <a:gd name="connsiteX160" fmla="*/ 4337437 w 4345388"/>
                  <a:gd name="connsiteY160" fmla="*/ 1533384 h 1812024"/>
                  <a:gd name="connsiteX161" fmla="*/ 4345388 w 4345388"/>
                  <a:gd name="connsiteY16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3242 w 4345388"/>
                  <a:gd name="connsiteY22" fmla="*/ 84729 h 1812024"/>
                  <a:gd name="connsiteX23" fmla="*/ 2099145 w 4345388"/>
                  <a:gd name="connsiteY23" fmla="*/ 145882 h 1812024"/>
                  <a:gd name="connsiteX24" fmla="*/ 2103121 w 4345388"/>
                  <a:gd name="connsiteY24" fmla="*/ 189614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03121 w 4345388"/>
                  <a:gd name="connsiteY24" fmla="*/ 189614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412 w 4345388"/>
                  <a:gd name="connsiteY24" fmla="*/ 204362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412 w 4345388"/>
                  <a:gd name="connsiteY24" fmla="*/ 204362 h 1812024"/>
                  <a:gd name="connsiteX25" fmla="*/ 2115047 w 4345388"/>
                  <a:gd name="connsiteY25" fmla="*/ 253224 h 1812024"/>
                  <a:gd name="connsiteX26" fmla="*/ 2119023 w 4345388"/>
                  <a:gd name="connsiteY26" fmla="*/ 265151 h 1812024"/>
                  <a:gd name="connsiteX27" fmla="*/ 2134926 w 4345388"/>
                  <a:gd name="connsiteY27" fmla="*/ 316835 h 1812024"/>
                  <a:gd name="connsiteX28" fmla="*/ 2138901 w 4345388"/>
                  <a:gd name="connsiteY28" fmla="*/ 328762 h 1812024"/>
                  <a:gd name="connsiteX29" fmla="*/ 2142877 w 4345388"/>
                  <a:gd name="connsiteY29" fmla="*/ 352615 h 1812024"/>
                  <a:gd name="connsiteX30" fmla="*/ 2146853 w 4345388"/>
                  <a:gd name="connsiteY30" fmla="*/ 384421 h 1812024"/>
                  <a:gd name="connsiteX31" fmla="*/ 2158780 w 4345388"/>
                  <a:gd name="connsiteY31" fmla="*/ 420202 h 1812024"/>
                  <a:gd name="connsiteX32" fmla="*/ 2170707 w 4345388"/>
                  <a:gd name="connsiteY32" fmla="*/ 444055 h 1812024"/>
                  <a:gd name="connsiteX33" fmla="*/ 2182634 w 4345388"/>
                  <a:gd name="connsiteY33" fmla="*/ 448031 h 1812024"/>
                  <a:gd name="connsiteX34" fmla="*/ 2274074 w 4345388"/>
                  <a:gd name="connsiteY34" fmla="*/ 444055 h 1812024"/>
                  <a:gd name="connsiteX35" fmla="*/ 2289976 w 4345388"/>
                  <a:gd name="connsiteY35" fmla="*/ 432128 h 1812024"/>
                  <a:gd name="connsiteX36" fmla="*/ 2313830 w 4345388"/>
                  <a:gd name="connsiteY36" fmla="*/ 412250 h 1812024"/>
                  <a:gd name="connsiteX37" fmla="*/ 2337684 w 4345388"/>
                  <a:gd name="connsiteY37" fmla="*/ 380445 h 1812024"/>
                  <a:gd name="connsiteX38" fmla="*/ 2345635 w 4345388"/>
                  <a:gd name="connsiteY38" fmla="*/ 356591 h 1812024"/>
                  <a:gd name="connsiteX39" fmla="*/ 2361538 w 4345388"/>
                  <a:gd name="connsiteY39" fmla="*/ 324786 h 1812024"/>
                  <a:gd name="connsiteX40" fmla="*/ 2365514 w 4345388"/>
                  <a:gd name="connsiteY40" fmla="*/ 308883 h 1812024"/>
                  <a:gd name="connsiteX41" fmla="*/ 2373465 w 4345388"/>
                  <a:gd name="connsiteY41" fmla="*/ 289005 h 1812024"/>
                  <a:gd name="connsiteX42" fmla="*/ 2377441 w 4345388"/>
                  <a:gd name="connsiteY42" fmla="*/ 277078 h 1812024"/>
                  <a:gd name="connsiteX43" fmla="*/ 2381416 w 4345388"/>
                  <a:gd name="connsiteY43" fmla="*/ 487788 h 1812024"/>
                  <a:gd name="connsiteX44" fmla="*/ 2385392 w 4345388"/>
                  <a:gd name="connsiteY44" fmla="*/ 507666 h 1812024"/>
                  <a:gd name="connsiteX45" fmla="*/ 2393343 w 4345388"/>
                  <a:gd name="connsiteY45" fmla="*/ 519593 h 1812024"/>
                  <a:gd name="connsiteX46" fmla="*/ 2413221 w 4345388"/>
                  <a:gd name="connsiteY46" fmla="*/ 555374 h 1812024"/>
                  <a:gd name="connsiteX47" fmla="*/ 2449002 w 4345388"/>
                  <a:gd name="connsiteY47" fmla="*/ 543447 h 1812024"/>
                  <a:gd name="connsiteX48" fmla="*/ 2468881 w 4345388"/>
                  <a:gd name="connsiteY48" fmla="*/ 523568 h 1812024"/>
                  <a:gd name="connsiteX49" fmla="*/ 2500686 w 4345388"/>
                  <a:gd name="connsiteY49" fmla="*/ 483812 h 1812024"/>
                  <a:gd name="connsiteX50" fmla="*/ 2512613 w 4345388"/>
                  <a:gd name="connsiteY50" fmla="*/ 471885 h 1812024"/>
                  <a:gd name="connsiteX51" fmla="*/ 2524540 w 4345388"/>
                  <a:gd name="connsiteY51" fmla="*/ 479836 h 1812024"/>
                  <a:gd name="connsiteX52" fmla="*/ 2532491 w 4345388"/>
                  <a:gd name="connsiteY52" fmla="*/ 503690 h 1812024"/>
                  <a:gd name="connsiteX53" fmla="*/ 2540442 w 4345388"/>
                  <a:gd name="connsiteY53" fmla="*/ 523568 h 1812024"/>
                  <a:gd name="connsiteX54" fmla="*/ 2544418 w 4345388"/>
                  <a:gd name="connsiteY54" fmla="*/ 543447 h 1812024"/>
                  <a:gd name="connsiteX55" fmla="*/ 2552369 w 4345388"/>
                  <a:gd name="connsiteY55" fmla="*/ 559349 h 1812024"/>
                  <a:gd name="connsiteX56" fmla="*/ 2560321 w 4345388"/>
                  <a:gd name="connsiteY56" fmla="*/ 579228 h 1812024"/>
                  <a:gd name="connsiteX57" fmla="*/ 2564296 w 4345388"/>
                  <a:gd name="connsiteY57" fmla="*/ 595130 h 1812024"/>
                  <a:gd name="connsiteX58" fmla="*/ 2576223 w 4345388"/>
                  <a:gd name="connsiteY58" fmla="*/ 611033 h 1812024"/>
                  <a:gd name="connsiteX59" fmla="*/ 2592126 w 4345388"/>
                  <a:gd name="connsiteY59" fmla="*/ 634887 h 1812024"/>
                  <a:gd name="connsiteX60" fmla="*/ 2604053 w 4345388"/>
                  <a:gd name="connsiteY60" fmla="*/ 654765 h 1812024"/>
                  <a:gd name="connsiteX61" fmla="*/ 2623931 w 4345388"/>
                  <a:gd name="connsiteY61" fmla="*/ 646814 h 1812024"/>
                  <a:gd name="connsiteX62" fmla="*/ 2643809 w 4345388"/>
                  <a:gd name="connsiteY62" fmla="*/ 618984 h 1812024"/>
                  <a:gd name="connsiteX63" fmla="*/ 2663687 w 4345388"/>
                  <a:gd name="connsiteY63" fmla="*/ 583203 h 1812024"/>
                  <a:gd name="connsiteX64" fmla="*/ 2679590 w 4345388"/>
                  <a:gd name="connsiteY64" fmla="*/ 547422 h 1812024"/>
                  <a:gd name="connsiteX65" fmla="*/ 2683566 w 4345388"/>
                  <a:gd name="connsiteY65" fmla="*/ 535495 h 1812024"/>
                  <a:gd name="connsiteX66" fmla="*/ 2691517 w 4345388"/>
                  <a:gd name="connsiteY66" fmla="*/ 523568 h 1812024"/>
                  <a:gd name="connsiteX67" fmla="*/ 2703444 w 4345388"/>
                  <a:gd name="connsiteY67" fmla="*/ 491763 h 1812024"/>
                  <a:gd name="connsiteX68" fmla="*/ 2711395 w 4345388"/>
                  <a:gd name="connsiteY68" fmla="*/ 475861 h 1812024"/>
                  <a:gd name="connsiteX69" fmla="*/ 2735249 w 4345388"/>
                  <a:gd name="connsiteY69" fmla="*/ 527544 h 1812024"/>
                  <a:gd name="connsiteX70" fmla="*/ 2755127 w 4345388"/>
                  <a:gd name="connsiteY70" fmla="*/ 571276 h 1812024"/>
                  <a:gd name="connsiteX71" fmla="*/ 2771030 w 4345388"/>
                  <a:gd name="connsiteY71" fmla="*/ 622960 h 1812024"/>
                  <a:gd name="connsiteX72" fmla="*/ 2775006 w 4345388"/>
                  <a:gd name="connsiteY72" fmla="*/ 638862 h 1812024"/>
                  <a:gd name="connsiteX73" fmla="*/ 2782957 w 4345388"/>
                  <a:gd name="connsiteY73" fmla="*/ 654765 h 1812024"/>
                  <a:gd name="connsiteX74" fmla="*/ 2802835 w 4345388"/>
                  <a:gd name="connsiteY74" fmla="*/ 690546 h 1812024"/>
                  <a:gd name="connsiteX75" fmla="*/ 2818738 w 4345388"/>
                  <a:gd name="connsiteY75" fmla="*/ 706448 h 1812024"/>
                  <a:gd name="connsiteX76" fmla="*/ 2830665 w 4345388"/>
                  <a:gd name="connsiteY76" fmla="*/ 730302 h 1812024"/>
                  <a:gd name="connsiteX77" fmla="*/ 2834641 w 4345388"/>
                  <a:gd name="connsiteY77" fmla="*/ 746205 h 1812024"/>
                  <a:gd name="connsiteX78" fmla="*/ 2846567 w 4345388"/>
                  <a:gd name="connsiteY78" fmla="*/ 762108 h 1812024"/>
                  <a:gd name="connsiteX79" fmla="*/ 2862470 w 4345388"/>
                  <a:gd name="connsiteY79" fmla="*/ 809815 h 1812024"/>
                  <a:gd name="connsiteX80" fmla="*/ 2866446 w 4345388"/>
                  <a:gd name="connsiteY80" fmla="*/ 825718 h 1812024"/>
                  <a:gd name="connsiteX81" fmla="*/ 2882348 w 4345388"/>
                  <a:gd name="connsiteY81" fmla="*/ 861499 h 1812024"/>
                  <a:gd name="connsiteX82" fmla="*/ 2886324 w 4345388"/>
                  <a:gd name="connsiteY82" fmla="*/ 877402 h 1812024"/>
                  <a:gd name="connsiteX83" fmla="*/ 2898251 w 4345388"/>
                  <a:gd name="connsiteY83" fmla="*/ 901255 h 1812024"/>
                  <a:gd name="connsiteX84" fmla="*/ 2910178 w 4345388"/>
                  <a:gd name="connsiteY84" fmla="*/ 893304 h 1812024"/>
                  <a:gd name="connsiteX85" fmla="*/ 2949934 w 4345388"/>
                  <a:gd name="connsiteY85" fmla="*/ 817767 h 1812024"/>
                  <a:gd name="connsiteX86" fmla="*/ 2957886 w 4345388"/>
                  <a:gd name="connsiteY86" fmla="*/ 770059 h 1812024"/>
                  <a:gd name="connsiteX87" fmla="*/ 2977764 w 4345388"/>
                  <a:gd name="connsiteY87" fmla="*/ 730302 h 1812024"/>
                  <a:gd name="connsiteX88" fmla="*/ 2981740 w 4345388"/>
                  <a:gd name="connsiteY88" fmla="*/ 686570 h 1812024"/>
                  <a:gd name="connsiteX89" fmla="*/ 3005594 w 4345388"/>
                  <a:gd name="connsiteY89" fmla="*/ 642838 h 1812024"/>
                  <a:gd name="connsiteX90" fmla="*/ 3025472 w 4345388"/>
                  <a:gd name="connsiteY90" fmla="*/ 567301 h 1812024"/>
                  <a:gd name="connsiteX91" fmla="*/ 3041374 w 4345388"/>
                  <a:gd name="connsiteY91" fmla="*/ 487788 h 1812024"/>
                  <a:gd name="connsiteX92" fmla="*/ 3049326 w 4345388"/>
                  <a:gd name="connsiteY92" fmla="*/ 471885 h 1812024"/>
                  <a:gd name="connsiteX93" fmla="*/ 3061253 w 4345388"/>
                  <a:gd name="connsiteY93" fmla="*/ 432128 h 1812024"/>
                  <a:gd name="connsiteX94" fmla="*/ 3085107 w 4345388"/>
                  <a:gd name="connsiteY94" fmla="*/ 376469 h 1812024"/>
                  <a:gd name="connsiteX95" fmla="*/ 3101009 w 4345388"/>
                  <a:gd name="connsiteY95" fmla="*/ 416226 h 1812024"/>
                  <a:gd name="connsiteX96" fmla="*/ 3104985 w 4345388"/>
                  <a:gd name="connsiteY96" fmla="*/ 440080 h 1812024"/>
                  <a:gd name="connsiteX97" fmla="*/ 3116912 w 4345388"/>
                  <a:gd name="connsiteY97" fmla="*/ 495739 h 1812024"/>
                  <a:gd name="connsiteX98" fmla="*/ 3136790 w 4345388"/>
                  <a:gd name="connsiteY98" fmla="*/ 555374 h 1812024"/>
                  <a:gd name="connsiteX99" fmla="*/ 3180522 w 4345388"/>
                  <a:gd name="connsiteY99" fmla="*/ 718375 h 1812024"/>
                  <a:gd name="connsiteX100" fmla="*/ 3196425 w 4345388"/>
                  <a:gd name="connsiteY100" fmla="*/ 770059 h 1812024"/>
                  <a:gd name="connsiteX101" fmla="*/ 3220279 w 4345388"/>
                  <a:gd name="connsiteY101" fmla="*/ 873426 h 1812024"/>
                  <a:gd name="connsiteX102" fmla="*/ 3248108 w 4345388"/>
                  <a:gd name="connsiteY102" fmla="*/ 964866 h 1812024"/>
                  <a:gd name="connsiteX103" fmla="*/ 3252084 w 4345388"/>
                  <a:gd name="connsiteY103" fmla="*/ 992695 h 1812024"/>
                  <a:gd name="connsiteX104" fmla="*/ 3267987 w 4345388"/>
                  <a:gd name="connsiteY104" fmla="*/ 1032452 h 1812024"/>
                  <a:gd name="connsiteX105" fmla="*/ 3271962 w 4345388"/>
                  <a:gd name="connsiteY105" fmla="*/ 1044379 h 1812024"/>
                  <a:gd name="connsiteX106" fmla="*/ 3283889 w 4345388"/>
                  <a:gd name="connsiteY106" fmla="*/ 1048355 h 1812024"/>
                  <a:gd name="connsiteX107" fmla="*/ 3291841 w 4345388"/>
                  <a:gd name="connsiteY107" fmla="*/ 1040403 h 1812024"/>
                  <a:gd name="connsiteX108" fmla="*/ 3307743 w 4345388"/>
                  <a:gd name="connsiteY108" fmla="*/ 1008598 h 1812024"/>
                  <a:gd name="connsiteX109" fmla="*/ 3315694 w 4345388"/>
                  <a:gd name="connsiteY109" fmla="*/ 984744 h 1812024"/>
                  <a:gd name="connsiteX110" fmla="*/ 3335573 w 4345388"/>
                  <a:gd name="connsiteY110" fmla="*/ 1016549 h 1812024"/>
                  <a:gd name="connsiteX111" fmla="*/ 3367378 w 4345388"/>
                  <a:gd name="connsiteY111" fmla="*/ 1088111 h 1812024"/>
                  <a:gd name="connsiteX112" fmla="*/ 3399183 w 4345388"/>
                  <a:gd name="connsiteY112" fmla="*/ 1143770 h 1812024"/>
                  <a:gd name="connsiteX113" fmla="*/ 3415086 w 4345388"/>
                  <a:gd name="connsiteY113" fmla="*/ 1139795 h 1812024"/>
                  <a:gd name="connsiteX114" fmla="*/ 3430988 w 4345388"/>
                  <a:gd name="connsiteY114" fmla="*/ 1111965 h 1812024"/>
                  <a:gd name="connsiteX115" fmla="*/ 3454842 w 4345388"/>
                  <a:gd name="connsiteY115" fmla="*/ 1060282 h 1812024"/>
                  <a:gd name="connsiteX116" fmla="*/ 3478696 w 4345388"/>
                  <a:gd name="connsiteY116" fmla="*/ 1008598 h 1812024"/>
                  <a:gd name="connsiteX117" fmla="*/ 3490623 w 4345388"/>
                  <a:gd name="connsiteY117" fmla="*/ 1004622 h 1812024"/>
                  <a:gd name="connsiteX118" fmla="*/ 3522428 w 4345388"/>
                  <a:gd name="connsiteY118" fmla="*/ 1048355 h 1812024"/>
                  <a:gd name="connsiteX119" fmla="*/ 3538331 w 4345388"/>
                  <a:gd name="connsiteY119" fmla="*/ 1068233 h 1812024"/>
                  <a:gd name="connsiteX120" fmla="*/ 3582063 w 4345388"/>
                  <a:gd name="connsiteY120" fmla="*/ 1151722 h 1812024"/>
                  <a:gd name="connsiteX121" fmla="*/ 3609893 w 4345388"/>
                  <a:gd name="connsiteY121" fmla="*/ 1203405 h 1812024"/>
                  <a:gd name="connsiteX122" fmla="*/ 3629771 w 4345388"/>
                  <a:gd name="connsiteY122" fmla="*/ 1251113 h 1812024"/>
                  <a:gd name="connsiteX123" fmla="*/ 3641698 w 4345388"/>
                  <a:gd name="connsiteY123" fmla="*/ 1267015 h 1812024"/>
                  <a:gd name="connsiteX124" fmla="*/ 3653625 w 4345388"/>
                  <a:gd name="connsiteY124" fmla="*/ 1294845 h 1812024"/>
                  <a:gd name="connsiteX125" fmla="*/ 3665552 w 4345388"/>
                  <a:gd name="connsiteY125" fmla="*/ 1282918 h 1812024"/>
                  <a:gd name="connsiteX126" fmla="*/ 3721211 w 4345388"/>
                  <a:gd name="connsiteY126" fmla="*/ 1111965 h 1812024"/>
                  <a:gd name="connsiteX127" fmla="*/ 3768919 w 4345388"/>
                  <a:gd name="connsiteY127" fmla="*/ 948963 h 1812024"/>
                  <a:gd name="connsiteX128" fmla="*/ 3776870 w 4345388"/>
                  <a:gd name="connsiteY128" fmla="*/ 897280 h 1812024"/>
                  <a:gd name="connsiteX129" fmla="*/ 3792773 w 4345388"/>
                  <a:gd name="connsiteY129" fmla="*/ 861499 h 1812024"/>
                  <a:gd name="connsiteX130" fmla="*/ 3800724 w 4345388"/>
                  <a:gd name="connsiteY130" fmla="*/ 837645 h 1812024"/>
                  <a:gd name="connsiteX131" fmla="*/ 3808675 w 4345388"/>
                  <a:gd name="connsiteY131" fmla="*/ 801864 h 1812024"/>
                  <a:gd name="connsiteX132" fmla="*/ 3824578 w 4345388"/>
                  <a:gd name="connsiteY132" fmla="*/ 778010 h 1812024"/>
                  <a:gd name="connsiteX133" fmla="*/ 3828554 w 4345388"/>
                  <a:gd name="connsiteY133" fmla="*/ 789937 h 1812024"/>
                  <a:gd name="connsiteX134" fmla="*/ 3836505 w 4345388"/>
                  <a:gd name="connsiteY134" fmla="*/ 801864 h 1812024"/>
                  <a:gd name="connsiteX135" fmla="*/ 3840481 w 4345388"/>
                  <a:gd name="connsiteY135" fmla="*/ 829694 h 1812024"/>
                  <a:gd name="connsiteX136" fmla="*/ 3884213 w 4345388"/>
                  <a:gd name="connsiteY136" fmla="*/ 992695 h 1812024"/>
                  <a:gd name="connsiteX137" fmla="*/ 3896140 w 4345388"/>
                  <a:gd name="connsiteY137" fmla="*/ 1024501 h 1812024"/>
                  <a:gd name="connsiteX138" fmla="*/ 3904091 w 4345388"/>
                  <a:gd name="connsiteY138" fmla="*/ 1064257 h 1812024"/>
                  <a:gd name="connsiteX139" fmla="*/ 3916018 w 4345388"/>
                  <a:gd name="connsiteY139" fmla="*/ 1115941 h 1812024"/>
                  <a:gd name="connsiteX140" fmla="*/ 3947823 w 4345388"/>
                  <a:gd name="connsiteY140" fmla="*/ 1219308 h 1812024"/>
                  <a:gd name="connsiteX141" fmla="*/ 3959750 w 4345388"/>
                  <a:gd name="connsiteY141" fmla="*/ 1239186 h 1812024"/>
                  <a:gd name="connsiteX142" fmla="*/ 3971677 w 4345388"/>
                  <a:gd name="connsiteY142" fmla="*/ 1286894 h 1812024"/>
                  <a:gd name="connsiteX143" fmla="*/ 3995531 w 4345388"/>
                  <a:gd name="connsiteY143" fmla="*/ 1394236 h 1812024"/>
                  <a:gd name="connsiteX144" fmla="*/ 4023361 w 4345388"/>
                  <a:gd name="connsiteY144" fmla="*/ 1430017 h 1812024"/>
                  <a:gd name="connsiteX145" fmla="*/ 4031312 w 4345388"/>
                  <a:gd name="connsiteY145" fmla="*/ 1441944 h 1812024"/>
                  <a:gd name="connsiteX146" fmla="*/ 4043239 w 4345388"/>
                  <a:gd name="connsiteY146" fmla="*/ 1465798 h 1812024"/>
                  <a:gd name="connsiteX147" fmla="*/ 4055166 w 4345388"/>
                  <a:gd name="connsiteY147" fmla="*/ 1469774 h 1812024"/>
                  <a:gd name="connsiteX148" fmla="*/ 4082995 w 4345388"/>
                  <a:gd name="connsiteY148" fmla="*/ 1477725 h 1812024"/>
                  <a:gd name="connsiteX149" fmla="*/ 4114801 w 4345388"/>
                  <a:gd name="connsiteY149" fmla="*/ 1481701 h 1812024"/>
                  <a:gd name="connsiteX150" fmla="*/ 4130703 w 4345388"/>
                  <a:gd name="connsiteY150" fmla="*/ 1485676 h 1812024"/>
                  <a:gd name="connsiteX151" fmla="*/ 4154557 w 4345388"/>
                  <a:gd name="connsiteY151" fmla="*/ 1477725 h 1812024"/>
                  <a:gd name="connsiteX152" fmla="*/ 4166484 w 4345388"/>
                  <a:gd name="connsiteY152" fmla="*/ 1465798 h 1812024"/>
                  <a:gd name="connsiteX153" fmla="*/ 4198289 w 4345388"/>
                  <a:gd name="connsiteY153" fmla="*/ 1414115 h 1812024"/>
                  <a:gd name="connsiteX154" fmla="*/ 4234070 w 4345388"/>
                  <a:gd name="connsiteY154" fmla="*/ 1418090 h 1812024"/>
                  <a:gd name="connsiteX155" fmla="*/ 4257924 w 4345388"/>
                  <a:gd name="connsiteY155" fmla="*/ 1437968 h 1812024"/>
                  <a:gd name="connsiteX156" fmla="*/ 4273827 w 4345388"/>
                  <a:gd name="connsiteY156" fmla="*/ 1449895 h 1812024"/>
                  <a:gd name="connsiteX157" fmla="*/ 4313583 w 4345388"/>
                  <a:gd name="connsiteY157" fmla="*/ 1485676 h 1812024"/>
                  <a:gd name="connsiteX158" fmla="*/ 4325510 w 4345388"/>
                  <a:gd name="connsiteY158" fmla="*/ 1505555 h 1812024"/>
                  <a:gd name="connsiteX159" fmla="*/ 4337437 w 4345388"/>
                  <a:gd name="connsiteY159" fmla="*/ 1533384 h 1812024"/>
                  <a:gd name="connsiteX160" fmla="*/ 4345388 w 4345388"/>
                  <a:gd name="connsiteY16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047 w 4345388"/>
                  <a:gd name="connsiteY24" fmla="*/ 253224 h 1812024"/>
                  <a:gd name="connsiteX25" fmla="*/ 2119023 w 4345388"/>
                  <a:gd name="connsiteY25" fmla="*/ 265151 h 1812024"/>
                  <a:gd name="connsiteX26" fmla="*/ 2134926 w 4345388"/>
                  <a:gd name="connsiteY26" fmla="*/ 316835 h 1812024"/>
                  <a:gd name="connsiteX27" fmla="*/ 2138901 w 4345388"/>
                  <a:gd name="connsiteY27" fmla="*/ 328762 h 1812024"/>
                  <a:gd name="connsiteX28" fmla="*/ 2142877 w 4345388"/>
                  <a:gd name="connsiteY28" fmla="*/ 352615 h 1812024"/>
                  <a:gd name="connsiteX29" fmla="*/ 2146853 w 4345388"/>
                  <a:gd name="connsiteY29" fmla="*/ 384421 h 1812024"/>
                  <a:gd name="connsiteX30" fmla="*/ 2158780 w 4345388"/>
                  <a:gd name="connsiteY30" fmla="*/ 420202 h 1812024"/>
                  <a:gd name="connsiteX31" fmla="*/ 2170707 w 4345388"/>
                  <a:gd name="connsiteY31" fmla="*/ 444055 h 1812024"/>
                  <a:gd name="connsiteX32" fmla="*/ 2182634 w 4345388"/>
                  <a:gd name="connsiteY32" fmla="*/ 448031 h 1812024"/>
                  <a:gd name="connsiteX33" fmla="*/ 2274074 w 4345388"/>
                  <a:gd name="connsiteY33" fmla="*/ 444055 h 1812024"/>
                  <a:gd name="connsiteX34" fmla="*/ 2289976 w 4345388"/>
                  <a:gd name="connsiteY34" fmla="*/ 432128 h 1812024"/>
                  <a:gd name="connsiteX35" fmla="*/ 2313830 w 4345388"/>
                  <a:gd name="connsiteY35" fmla="*/ 412250 h 1812024"/>
                  <a:gd name="connsiteX36" fmla="*/ 2337684 w 4345388"/>
                  <a:gd name="connsiteY36" fmla="*/ 380445 h 1812024"/>
                  <a:gd name="connsiteX37" fmla="*/ 2345635 w 4345388"/>
                  <a:gd name="connsiteY37" fmla="*/ 356591 h 1812024"/>
                  <a:gd name="connsiteX38" fmla="*/ 2361538 w 4345388"/>
                  <a:gd name="connsiteY38" fmla="*/ 324786 h 1812024"/>
                  <a:gd name="connsiteX39" fmla="*/ 2365514 w 4345388"/>
                  <a:gd name="connsiteY39" fmla="*/ 308883 h 1812024"/>
                  <a:gd name="connsiteX40" fmla="*/ 2373465 w 4345388"/>
                  <a:gd name="connsiteY40" fmla="*/ 289005 h 1812024"/>
                  <a:gd name="connsiteX41" fmla="*/ 2377441 w 4345388"/>
                  <a:gd name="connsiteY41" fmla="*/ 277078 h 1812024"/>
                  <a:gd name="connsiteX42" fmla="*/ 2381416 w 4345388"/>
                  <a:gd name="connsiteY42" fmla="*/ 487788 h 1812024"/>
                  <a:gd name="connsiteX43" fmla="*/ 2385392 w 4345388"/>
                  <a:gd name="connsiteY43" fmla="*/ 507666 h 1812024"/>
                  <a:gd name="connsiteX44" fmla="*/ 2393343 w 4345388"/>
                  <a:gd name="connsiteY44" fmla="*/ 519593 h 1812024"/>
                  <a:gd name="connsiteX45" fmla="*/ 2413221 w 4345388"/>
                  <a:gd name="connsiteY45" fmla="*/ 555374 h 1812024"/>
                  <a:gd name="connsiteX46" fmla="*/ 2449002 w 4345388"/>
                  <a:gd name="connsiteY46" fmla="*/ 543447 h 1812024"/>
                  <a:gd name="connsiteX47" fmla="*/ 2468881 w 4345388"/>
                  <a:gd name="connsiteY47" fmla="*/ 523568 h 1812024"/>
                  <a:gd name="connsiteX48" fmla="*/ 2500686 w 4345388"/>
                  <a:gd name="connsiteY48" fmla="*/ 483812 h 1812024"/>
                  <a:gd name="connsiteX49" fmla="*/ 2512613 w 4345388"/>
                  <a:gd name="connsiteY49" fmla="*/ 471885 h 1812024"/>
                  <a:gd name="connsiteX50" fmla="*/ 2524540 w 4345388"/>
                  <a:gd name="connsiteY50" fmla="*/ 479836 h 1812024"/>
                  <a:gd name="connsiteX51" fmla="*/ 2532491 w 4345388"/>
                  <a:gd name="connsiteY51" fmla="*/ 503690 h 1812024"/>
                  <a:gd name="connsiteX52" fmla="*/ 2540442 w 4345388"/>
                  <a:gd name="connsiteY52" fmla="*/ 523568 h 1812024"/>
                  <a:gd name="connsiteX53" fmla="*/ 2544418 w 4345388"/>
                  <a:gd name="connsiteY53" fmla="*/ 543447 h 1812024"/>
                  <a:gd name="connsiteX54" fmla="*/ 2552369 w 4345388"/>
                  <a:gd name="connsiteY54" fmla="*/ 559349 h 1812024"/>
                  <a:gd name="connsiteX55" fmla="*/ 2560321 w 4345388"/>
                  <a:gd name="connsiteY55" fmla="*/ 579228 h 1812024"/>
                  <a:gd name="connsiteX56" fmla="*/ 2564296 w 4345388"/>
                  <a:gd name="connsiteY56" fmla="*/ 595130 h 1812024"/>
                  <a:gd name="connsiteX57" fmla="*/ 2576223 w 4345388"/>
                  <a:gd name="connsiteY57" fmla="*/ 611033 h 1812024"/>
                  <a:gd name="connsiteX58" fmla="*/ 2592126 w 4345388"/>
                  <a:gd name="connsiteY58" fmla="*/ 634887 h 1812024"/>
                  <a:gd name="connsiteX59" fmla="*/ 2604053 w 4345388"/>
                  <a:gd name="connsiteY59" fmla="*/ 654765 h 1812024"/>
                  <a:gd name="connsiteX60" fmla="*/ 2623931 w 4345388"/>
                  <a:gd name="connsiteY60" fmla="*/ 646814 h 1812024"/>
                  <a:gd name="connsiteX61" fmla="*/ 2643809 w 4345388"/>
                  <a:gd name="connsiteY61" fmla="*/ 618984 h 1812024"/>
                  <a:gd name="connsiteX62" fmla="*/ 2663687 w 4345388"/>
                  <a:gd name="connsiteY62" fmla="*/ 583203 h 1812024"/>
                  <a:gd name="connsiteX63" fmla="*/ 2679590 w 4345388"/>
                  <a:gd name="connsiteY63" fmla="*/ 547422 h 1812024"/>
                  <a:gd name="connsiteX64" fmla="*/ 2683566 w 4345388"/>
                  <a:gd name="connsiteY64" fmla="*/ 535495 h 1812024"/>
                  <a:gd name="connsiteX65" fmla="*/ 2691517 w 4345388"/>
                  <a:gd name="connsiteY65" fmla="*/ 523568 h 1812024"/>
                  <a:gd name="connsiteX66" fmla="*/ 2703444 w 4345388"/>
                  <a:gd name="connsiteY66" fmla="*/ 491763 h 1812024"/>
                  <a:gd name="connsiteX67" fmla="*/ 2711395 w 4345388"/>
                  <a:gd name="connsiteY67" fmla="*/ 475861 h 1812024"/>
                  <a:gd name="connsiteX68" fmla="*/ 2735249 w 4345388"/>
                  <a:gd name="connsiteY68" fmla="*/ 527544 h 1812024"/>
                  <a:gd name="connsiteX69" fmla="*/ 2755127 w 4345388"/>
                  <a:gd name="connsiteY69" fmla="*/ 571276 h 1812024"/>
                  <a:gd name="connsiteX70" fmla="*/ 2771030 w 4345388"/>
                  <a:gd name="connsiteY70" fmla="*/ 622960 h 1812024"/>
                  <a:gd name="connsiteX71" fmla="*/ 2775006 w 4345388"/>
                  <a:gd name="connsiteY71" fmla="*/ 638862 h 1812024"/>
                  <a:gd name="connsiteX72" fmla="*/ 2782957 w 4345388"/>
                  <a:gd name="connsiteY72" fmla="*/ 654765 h 1812024"/>
                  <a:gd name="connsiteX73" fmla="*/ 2802835 w 4345388"/>
                  <a:gd name="connsiteY73" fmla="*/ 690546 h 1812024"/>
                  <a:gd name="connsiteX74" fmla="*/ 2818738 w 4345388"/>
                  <a:gd name="connsiteY74" fmla="*/ 706448 h 1812024"/>
                  <a:gd name="connsiteX75" fmla="*/ 2830665 w 4345388"/>
                  <a:gd name="connsiteY75" fmla="*/ 730302 h 1812024"/>
                  <a:gd name="connsiteX76" fmla="*/ 2834641 w 4345388"/>
                  <a:gd name="connsiteY76" fmla="*/ 746205 h 1812024"/>
                  <a:gd name="connsiteX77" fmla="*/ 2846567 w 4345388"/>
                  <a:gd name="connsiteY77" fmla="*/ 762108 h 1812024"/>
                  <a:gd name="connsiteX78" fmla="*/ 2862470 w 4345388"/>
                  <a:gd name="connsiteY78" fmla="*/ 809815 h 1812024"/>
                  <a:gd name="connsiteX79" fmla="*/ 2866446 w 4345388"/>
                  <a:gd name="connsiteY79" fmla="*/ 825718 h 1812024"/>
                  <a:gd name="connsiteX80" fmla="*/ 2882348 w 4345388"/>
                  <a:gd name="connsiteY80" fmla="*/ 861499 h 1812024"/>
                  <a:gd name="connsiteX81" fmla="*/ 2886324 w 4345388"/>
                  <a:gd name="connsiteY81" fmla="*/ 877402 h 1812024"/>
                  <a:gd name="connsiteX82" fmla="*/ 2898251 w 4345388"/>
                  <a:gd name="connsiteY82" fmla="*/ 901255 h 1812024"/>
                  <a:gd name="connsiteX83" fmla="*/ 2910178 w 4345388"/>
                  <a:gd name="connsiteY83" fmla="*/ 893304 h 1812024"/>
                  <a:gd name="connsiteX84" fmla="*/ 2949934 w 4345388"/>
                  <a:gd name="connsiteY84" fmla="*/ 817767 h 1812024"/>
                  <a:gd name="connsiteX85" fmla="*/ 2957886 w 4345388"/>
                  <a:gd name="connsiteY85" fmla="*/ 770059 h 1812024"/>
                  <a:gd name="connsiteX86" fmla="*/ 2977764 w 4345388"/>
                  <a:gd name="connsiteY86" fmla="*/ 730302 h 1812024"/>
                  <a:gd name="connsiteX87" fmla="*/ 2981740 w 4345388"/>
                  <a:gd name="connsiteY87" fmla="*/ 686570 h 1812024"/>
                  <a:gd name="connsiteX88" fmla="*/ 3005594 w 4345388"/>
                  <a:gd name="connsiteY88" fmla="*/ 642838 h 1812024"/>
                  <a:gd name="connsiteX89" fmla="*/ 3025472 w 4345388"/>
                  <a:gd name="connsiteY89" fmla="*/ 567301 h 1812024"/>
                  <a:gd name="connsiteX90" fmla="*/ 3041374 w 4345388"/>
                  <a:gd name="connsiteY90" fmla="*/ 487788 h 1812024"/>
                  <a:gd name="connsiteX91" fmla="*/ 3049326 w 4345388"/>
                  <a:gd name="connsiteY91" fmla="*/ 471885 h 1812024"/>
                  <a:gd name="connsiteX92" fmla="*/ 3061253 w 4345388"/>
                  <a:gd name="connsiteY92" fmla="*/ 432128 h 1812024"/>
                  <a:gd name="connsiteX93" fmla="*/ 3085107 w 4345388"/>
                  <a:gd name="connsiteY93" fmla="*/ 376469 h 1812024"/>
                  <a:gd name="connsiteX94" fmla="*/ 3101009 w 4345388"/>
                  <a:gd name="connsiteY94" fmla="*/ 416226 h 1812024"/>
                  <a:gd name="connsiteX95" fmla="*/ 3104985 w 4345388"/>
                  <a:gd name="connsiteY95" fmla="*/ 440080 h 1812024"/>
                  <a:gd name="connsiteX96" fmla="*/ 3116912 w 4345388"/>
                  <a:gd name="connsiteY96" fmla="*/ 495739 h 1812024"/>
                  <a:gd name="connsiteX97" fmla="*/ 3136790 w 4345388"/>
                  <a:gd name="connsiteY97" fmla="*/ 555374 h 1812024"/>
                  <a:gd name="connsiteX98" fmla="*/ 3180522 w 4345388"/>
                  <a:gd name="connsiteY98" fmla="*/ 718375 h 1812024"/>
                  <a:gd name="connsiteX99" fmla="*/ 3196425 w 4345388"/>
                  <a:gd name="connsiteY99" fmla="*/ 770059 h 1812024"/>
                  <a:gd name="connsiteX100" fmla="*/ 3220279 w 4345388"/>
                  <a:gd name="connsiteY100" fmla="*/ 873426 h 1812024"/>
                  <a:gd name="connsiteX101" fmla="*/ 3248108 w 4345388"/>
                  <a:gd name="connsiteY101" fmla="*/ 964866 h 1812024"/>
                  <a:gd name="connsiteX102" fmla="*/ 3252084 w 4345388"/>
                  <a:gd name="connsiteY102" fmla="*/ 992695 h 1812024"/>
                  <a:gd name="connsiteX103" fmla="*/ 3267987 w 4345388"/>
                  <a:gd name="connsiteY103" fmla="*/ 1032452 h 1812024"/>
                  <a:gd name="connsiteX104" fmla="*/ 3271962 w 4345388"/>
                  <a:gd name="connsiteY104" fmla="*/ 1044379 h 1812024"/>
                  <a:gd name="connsiteX105" fmla="*/ 3283889 w 4345388"/>
                  <a:gd name="connsiteY105" fmla="*/ 1048355 h 1812024"/>
                  <a:gd name="connsiteX106" fmla="*/ 3291841 w 4345388"/>
                  <a:gd name="connsiteY106" fmla="*/ 1040403 h 1812024"/>
                  <a:gd name="connsiteX107" fmla="*/ 3307743 w 4345388"/>
                  <a:gd name="connsiteY107" fmla="*/ 1008598 h 1812024"/>
                  <a:gd name="connsiteX108" fmla="*/ 3315694 w 4345388"/>
                  <a:gd name="connsiteY108" fmla="*/ 984744 h 1812024"/>
                  <a:gd name="connsiteX109" fmla="*/ 3335573 w 4345388"/>
                  <a:gd name="connsiteY109" fmla="*/ 1016549 h 1812024"/>
                  <a:gd name="connsiteX110" fmla="*/ 3367378 w 4345388"/>
                  <a:gd name="connsiteY110" fmla="*/ 1088111 h 1812024"/>
                  <a:gd name="connsiteX111" fmla="*/ 3399183 w 4345388"/>
                  <a:gd name="connsiteY111" fmla="*/ 1143770 h 1812024"/>
                  <a:gd name="connsiteX112" fmla="*/ 3415086 w 4345388"/>
                  <a:gd name="connsiteY112" fmla="*/ 1139795 h 1812024"/>
                  <a:gd name="connsiteX113" fmla="*/ 3430988 w 4345388"/>
                  <a:gd name="connsiteY113" fmla="*/ 1111965 h 1812024"/>
                  <a:gd name="connsiteX114" fmla="*/ 3454842 w 4345388"/>
                  <a:gd name="connsiteY114" fmla="*/ 1060282 h 1812024"/>
                  <a:gd name="connsiteX115" fmla="*/ 3478696 w 4345388"/>
                  <a:gd name="connsiteY115" fmla="*/ 1008598 h 1812024"/>
                  <a:gd name="connsiteX116" fmla="*/ 3490623 w 4345388"/>
                  <a:gd name="connsiteY116" fmla="*/ 1004622 h 1812024"/>
                  <a:gd name="connsiteX117" fmla="*/ 3522428 w 4345388"/>
                  <a:gd name="connsiteY117" fmla="*/ 1048355 h 1812024"/>
                  <a:gd name="connsiteX118" fmla="*/ 3538331 w 4345388"/>
                  <a:gd name="connsiteY118" fmla="*/ 1068233 h 1812024"/>
                  <a:gd name="connsiteX119" fmla="*/ 3582063 w 4345388"/>
                  <a:gd name="connsiteY119" fmla="*/ 1151722 h 1812024"/>
                  <a:gd name="connsiteX120" fmla="*/ 3609893 w 4345388"/>
                  <a:gd name="connsiteY120" fmla="*/ 1203405 h 1812024"/>
                  <a:gd name="connsiteX121" fmla="*/ 3629771 w 4345388"/>
                  <a:gd name="connsiteY121" fmla="*/ 1251113 h 1812024"/>
                  <a:gd name="connsiteX122" fmla="*/ 3641698 w 4345388"/>
                  <a:gd name="connsiteY122" fmla="*/ 1267015 h 1812024"/>
                  <a:gd name="connsiteX123" fmla="*/ 3653625 w 4345388"/>
                  <a:gd name="connsiteY123" fmla="*/ 1294845 h 1812024"/>
                  <a:gd name="connsiteX124" fmla="*/ 3665552 w 4345388"/>
                  <a:gd name="connsiteY124" fmla="*/ 1282918 h 1812024"/>
                  <a:gd name="connsiteX125" fmla="*/ 3721211 w 4345388"/>
                  <a:gd name="connsiteY125" fmla="*/ 1111965 h 1812024"/>
                  <a:gd name="connsiteX126" fmla="*/ 3768919 w 4345388"/>
                  <a:gd name="connsiteY126" fmla="*/ 948963 h 1812024"/>
                  <a:gd name="connsiteX127" fmla="*/ 3776870 w 4345388"/>
                  <a:gd name="connsiteY127" fmla="*/ 897280 h 1812024"/>
                  <a:gd name="connsiteX128" fmla="*/ 3792773 w 4345388"/>
                  <a:gd name="connsiteY128" fmla="*/ 861499 h 1812024"/>
                  <a:gd name="connsiteX129" fmla="*/ 3800724 w 4345388"/>
                  <a:gd name="connsiteY129" fmla="*/ 837645 h 1812024"/>
                  <a:gd name="connsiteX130" fmla="*/ 3808675 w 4345388"/>
                  <a:gd name="connsiteY130" fmla="*/ 801864 h 1812024"/>
                  <a:gd name="connsiteX131" fmla="*/ 3824578 w 4345388"/>
                  <a:gd name="connsiteY131" fmla="*/ 778010 h 1812024"/>
                  <a:gd name="connsiteX132" fmla="*/ 3828554 w 4345388"/>
                  <a:gd name="connsiteY132" fmla="*/ 789937 h 1812024"/>
                  <a:gd name="connsiteX133" fmla="*/ 3836505 w 4345388"/>
                  <a:gd name="connsiteY133" fmla="*/ 801864 h 1812024"/>
                  <a:gd name="connsiteX134" fmla="*/ 3840481 w 4345388"/>
                  <a:gd name="connsiteY134" fmla="*/ 829694 h 1812024"/>
                  <a:gd name="connsiteX135" fmla="*/ 3884213 w 4345388"/>
                  <a:gd name="connsiteY135" fmla="*/ 992695 h 1812024"/>
                  <a:gd name="connsiteX136" fmla="*/ 3896140 w 4345388"/>
                  <a:gd name="connsiteY136" fmla="*/ 1024501 h 1812024"/>
                  <a:gd name="connsiteX137" fmla="*/ 3904091 w 4345388"/>
                  <a:gd name="connsiteY137" fmla="*/ 1064257 h 1812024"/>
                  <a:gd name="connsiteX138" fmla="*/ 3916018 w 4345388"/>
                  <a:gd name="connsiteY138" fmla="*/ 1115941 h 1812024"/>
                  <a:gd name="connsiteX139" fmla="*/ 3947823 w 4345388"/>
                  <a:gd name="connsiteY139" fmla="*/ 1219308 h 1812024"/>
                  <a:gd name="connsiteX140" fmla="*/ 3959750 w 4345388"/>
                  <a:gd name="connsiteY140" fmla="*/ 1239186 h 1812024"/>
                  <a:gd name="connsiteX141" fmla="*/ 3971677 w 4345388"/>
                  <a:gd name="connsiteY141" fmla="*/ 1286894 h 1812024"/>
                  <a:gd name="connsiteX142" fmla="*/ 3995531 w 4345388"/>
                  <a:gd name="connsiteY142" fmla="*/ 1394236 h 1812024"/>
                  <a:gd name="connsiteX143" fmla="*/ 4023361 w 4345388"/>
                  <a:gd name="connsiteY143" fmla="*/ 1430017 h 1812024"/>
                  <a:gd name="connsiteX144" fmla="*/ 4031312 w 4345388"/>
                  <a:gd name="connsiteY144" fmla="*/ 1441944 h 1812024"/>
                  <a:gd name="connsiteX145" fmla="*/ 4043239 w 4345388"/>
                  <a:gd name="connsiteY145" fmla="*/ 1465798 h 1812024"/>
                  <a:gd name="connsiteX146" fmla="*/ 4055166 w 4345388"/>
                  <a:gd name="connsiteY146" fmla="*/ 1469774 h 1812024"/>
                  <a:gd name="connsiteX147" fmla="*/ 4082995 w 4345388"/>
                  <a:gd name="connsiteY147" fmla="*/ 1477725 h 1812024"/>
                  <a:gd name="connsiteX148" fmla="*/ 4114801 w 4345388"/>
                  <a:gd name="connsiteY148" fmla="*/ 1481701 h 1812024"/>
                  <a:gd name="connsiteX149" fmla="*/ 4130703 w 4345388"/>
                  <a:gd name="connsiteY149" fmla="*/ 1485676 h 1812024"/>
                  <a:gd name="connsiteX150" fmla="*/ 4154557 w 4345388"/>
                  <a:gd name="connsiteY150" fmla="*/ 1477725 h 1812024"/>
                  <a:gd name="connsiteX151" fmla="*/ 4166484 w 4345388"/>
                  <a:gd name="connsiteY151" fmla="*/ 1465798 h 1812024"/>
                  <a:gd name="connsiteX152" fmla="*/ 4198289 w 4345388"/>
                  <a:gd name="connsiteY152" fmla="*/ 1414115 h 1812024"/>
                  <a:gd name="connsiteX153" fmla="*/ 4234070 w 4345388"/>
                  <a:gd name="connsiteY153" fmla="*/ 1418090 h 1812024"/>
                  <a:gd name="connsiteX154" fmla="*/ 4257924 w 4345388"/>
                  <a:gd name="connsiteY154" fmla="*/ 1437968 h 1812024"/>
                  <a:gd name="connsiteX155" fmla="*/ 4273827 w 4345388"/>
                  <a:gd name="connsiteY155" fmla="*/ 1449895 h 1812024"/>
                  <a:gd name="connsiteX156" fmla="*/ 4313583 w 4345388"/>
                  <a:gd name="connsiteY156" fmla="*/ 1485676 h 1812024"/>
                  <a:gd name="connsiteX157" fmla="*/ 4325510 w 4345388"/>
                  <a:gd name="connsiteY157" fmla="*/ 1505555 h 1812024"/>
                  <a:gd name="connsiteX158" fmla="*/ 4337437 w 4345388"/>
                  <a:gd name="connsiteY158" fmla="*/ 1533384 h 1812024"/>
                  <a:gd name="connsiteX159" fmla="*/ 4345388 w 4345388"/>
                  <a:gd name="connsiteY15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15047 w 4345388"/>
                  <a:gd name="connsiteY24" fmla="*/ 253224 h 1812024"/>
                  <a:gd name="connsiteX25" fmla="*/ 2134926 w 4345388"/>
                  <a:gd name="connsiteY25" fmla="*/ 316835 h 1812024"/>
                  <a:gd name="connsiteX26" fmla="*/ 2138901 w 4345388"/>
                  <a:gd name="connsiteY26" fmla="*/ 328762 h 1812024"/>
                  <a:gd name="connsiteX27" fmla="*/ 2142877 w 4345388"/>
                  <a:gd name="connsiteY27" fmla="*/ 352615 h 1812024"/>
                  <a:gd name="connsiteX28" fmla="*/ 2146853 w 4345388"/>
                  <a:gd name="connsiteY28" fmla="*/ 384421 h 1812024"/>
                  <a:gd name="connsiteX29" fmla="*/ 2158780 w 4345388"/>
                  <a:gd name="connsiteY29" fmla="*/ 420202 h 1812024"/>
                  <a:gd name="connsiteX30" fmla="*/ 2170707 w 4345388"/>
                  <a:gd name="connsiteY30" fmla="*/ 444055 h 1812024"/>
                  <a:gd name="connsiteX31" fmla="*/ 2182634 w 4345388"/>
                  <a:gd name="connsiteY31" fmla="*/ 448031 h 1812024"/>
                  <a:gd name="connsiteX32" fmla="*/ 2274074 w 4345388"/>
                  <a:gd name="connsiteY32" fmla="*/ 444055 h 1812024"/>
                  <a:gd name="connsiteX33" fmla="*/ 2289976 w 4345388"/>
                  <a:gd name="connsiteY33" fmla="*/ 432128 h 1812024"/>
                  <a:gd name="connsiteX34" fmla="*/ 2313830 w 4345388"/>
                  <a:gd name="connsiteY34" fmla="*/ 412250 h 1812024"/>
                  <a:gd name="connsiteX35" fmla="*/ 2337684 w 4345388"/>
                  <a:gd name="connsiteY35" fmla="*/ 380445 h 1812024"/>
                  <a:gd name="connsiteX36" fmla="*/ 2345635 w 4345388"/>
                  <a:gd name="connsiteY36" fmla="*/ 356591 h 1812024"/>
                  <a:gd name="connsiteX37" fmla="*/ 2361538 w 4345388"/>
                  <a:gd name="connsiteY37" fmla="*/ 324786 h 1812024"/>
                  <a:gd name="connsiteX38" fmla="*/ 2365514 w 4345388"/>
                  <a:gd name="connsiteY38" fmla="*/ 308883 h 1812024"/>
                  <a:gd name="connsiteX39" fmla="*/ 2373465 w 4345388"/>
                  <a:gd name="connsiteY39" fmla="*/ 289005 h 1812024"/>
                  <a:gd name="connsiteX40" fmla="*/ 2377441 w 4345388"/>
                  <a:gd name="connsiteY40" fmla="*/ 277078 h 1812024"/>
                  <a:gd name="connsiteX41" fmla="*/ 2381416 w 4345388"/>
                  <a:gd name="connsiteY41" fmla="*/ 487788 h 1812024"/>
                  <a:gd name="connsiteX42" fmla="*/ 2385392 w 4345388"/>
                  <a:gd name="connsiteY42" fmla="*/ 507666 h 1812024"/>
                  <a:gd name="connsiteX43" fmla="*/ 2393343 w 4345388"/>
                  <a:gd name="connsiteY43" fmla="*/ 519593 h 1812024"/>
                  <a:gd name="connsiteX44" fmla="*/ 2413221 w 4345388"/>
                  <a:gd name="connsiteY44" fmla="*/ 555374 h 1812024"/>
                  <a:gd name="connsiteX45" fmla="*/ 2449002 w 4345388"/>
                  <a:gd name="connsiteY45" fmla="*/ 543447 h 1812024"/>
                  <a:gd name="connsiteX46" fmla="*/ 2468881 w 4345388"/>
                  <a:gd name="connsiteY46" fmla="*/ 523568 h 1812024"/>
                  <a:gd name="connsiteX47" fmla="*/ 2500686 w 4345388"/>
                  <a:gd name="connsiteY47" fmla="*/ 483812 h 1812024"/>
                  <a:gd name="connsiteX48" fmla="*/ 2512613 w 4345388"/>
                  <a:gd name="connsiteY48" fmla="*/ 471885 h 1812024"/>
                  <a:gd name="connsiteX49" fmla="*/ 2524540 w 4345388"/>
                  <a:gd name="connsiteY49" fmla="*/ 479836 h 1812024"/>
                  <a:gd name="connsiteX50" fmla="*/ 2532491 w 4345388"/>
                  <a:gd name="connsiteY50" fmla="*/ 503690 h 1812024"/>
                  <a:gd name="connsiteX51" fmla="*/ 2540442 w 4345388"/>
                  <a:gd name="connsiteY51" fmla="*/ 523568 h 1812024"/>
                  <a:gd name="connsiteX52" fmla="*/ 2544418 w 4345388"/>
                  <a:gd name="connsiteY52" fmla="*/ 543447 h 1812024"/>
                  <a:gd name="connsiteX53" fmla="*/ 2552369 w 4345388"/>
                  <a:gd name="connsiteY53" fmla="*/ 559349 h 1812024"/>
                  <a:gd name="connsiteX54" fmla="*/ 2560321 w 4345388"/>
                  <a:gd name="connsiteY54" fmla="*/ 579228 h 1812024"/>
                  <a:gd name="connsiteX55" fmla="*/ 2564296 w 4345388"/>
                  <a:gd name="connsiteY55" fmla="*/ 595130 h 1812024"/>
                  <a:gd name="connsiteX56" fmla="*/ 2576223 w 4345388"/>
                  <a:gd name="connsiteY56" fmla="*/ 611033 h 1812024"/>
                  <a:gd name="connsiteX57" fmla="*/ 2592126 w 4345388"/>
                  <a:gd name="connsiteY57" fmla="*/ 634887 h 1812024"/>
                  <a:gd name="connsiteX58" fmla="*/ 2604053 w 4345388"/>
                  <a:gd name="connsiteY58" fmla="*/ 654765 h 1812024"/>
                  <a:gd name="connsiteX59" fmla="*/ 2623931 w 4345388"/>
                  <a:gd name="connsiteY59" fmla="*/ 646814 h 1812024"/>
                  <a:gd name="connsiteX60" fmla="*/ 2643809 w 4345388"/>
                  <a:gd name="connsiteY60" fmla="*/ 618984 h 1812024"/>
                  <a:gd name="connsiteX61" fmla="*/ 2663687 w 4345388"/>
                  <a:gd name="connsiteY61" fmla="*/ 583203 h 1812024"/>
                  <a:gd name="connsiteX62" fmla="*/ 2679590 w 4345388"/>
                  <a:gd name="connsiteY62" fmla="*/ 547422 h 1812024"/>
                  <a:gd name="connsiteX63" fmla="*/ 2683566 w 4345388"/>
                  <a:gd name="connsiteY63" fmla="*/ 535495 h 1812024"/>
                  <a:gd name="connsiteX64" fmla="*/ 2691517 w 4345388"/>
                  <a:gd name="connsiteY64" fmla="*/ 523568 h 1812024"/>
                  <a:gd name="connsiteX65" fmla="*/ 2703444 w 4345388"/>
                  <a:gd name="connsiteY65" fmla="*/ 491763 h 1812024"/>
                  <a:gd name="connsiteX66" fmla="*/ 2711395 w 4345388"/>
                  <a:gd name="connsiteY66" fmla="*/ 475861 h 1812024"/>
                  <a:gd name="connsiteX67" fmla="*/ 2735249 w 4345388"/>
                  <a:gd name="connsiteY67" fmla="*/ 527544 h 1812024"/>
                  <a:gd name="connsiteX68" fmla="*/ 2755127 w 4345388"/>
                  <a:gd name="connsiteY68" fmla="*/ 571276 h 1812024"/>
                  <a:gd name="connsiteX69" fmla="*/ 2771030 w 4345388"/>
                  <a:gd name="connsiteY69" fmla="*/ 622960 h 1812024"/>
                  <a:gd name="connsiteX70" fmla="*/ 2775006 w 4345388"/>
                  <a:gd name="connsiteY70" fmla="*/ 638862 h 1812024"/>
                  <a:gd name="connsiteX71" fmla="*/ 2782957 w 4345388"/>
                  <a:gd name="connsiteY71" fmla="*/ 654765 h 1812024"/>
                  <a:gd name="connsiteX72" fmla="*/ 2802835 w 4345388"/>
                  <a:gd name="connsiteY72" fmla="*/ 690546 h 1812024"/>
                  <a:gd name="connsiteX73" fmla="*/ 2818738 w 4345388"/>
                  <a:gd name="connsiteY73" fmla="*/ 706448 h 1812024"/>
                  <a:gd name="connsiteX74" fmla="*/ 2830665 w 4345388"/>
                  <a:gd name="connsiteY74" fmla="*/ 730302 h 1812024"/>
                  <a:gd name="connsiteX75" fmla="*/ 2834641 w 4345388"/>
                  <a:gd name="connsiteY75" fmla="*/ 746205 h 1812024"/>
                  <a:gd name="connsiteX76" fmla="*/ 2846567 w 4345388"/>
                  <a:gd name="connsiteY76" fmla="*/ 762108 h 1812024"/>
                  <a:gd name="connsiteX77" fmla="*/ 2862470 w 4345388"/>
                  <a:gd name="connsiteY77" fmla="*/ 809815 h 1812024"/>
                  <a:gd name="connsiteX78" fmla="*/ 2866446 w 4345388"/>
                  <a:gd name="connsiteY78" fmla="*/ 825718 h 1812024"/>
                  <a:gd name="connsiteX79" fmla="*/ 2882348 w 4345388"/>
                  <a:gd name="connsiteY79" fmla="*/ 861499 h 1812024"/>
                  <a:gd name="connsiteX80" fmla="*/ 2886324 w 4345388"/>
                  <a:gd name="connsiteY80" fmla="*/ 877402 h 1812024"/>
                  <a:gd name="connsiteX81" fmla="*/ 2898251 w 4345388"/>
                  <a:gd name="connsiteY81" fmla="*/ 901255 h 1812024"/>
                  <a:gd name="connsiteX82" fmla="*/ 2910178 w 4345388"/>
                  <a:gd name="connsiteY82" fmla="*/ 893304 h 1812024"/>
                  <a:gd name="connsiteX83" fmla="*/ 2949934 w 4345388"/>
                  <a:gd name="connsiteY83" fmla="*/ 817767 h 1812024"/>
                  <a:gd name="connsiteX84" fmla="*/ 2957886 w 4345388"/>
                  <a:gd name="connsiteY84" fmla="*/ 770059 h 1812024"/>
                  <a:gd name="connsiteX85" fmla="*/ 2977764 w 4345388"/>
                  <a:gd name="connsiteY85" fmla="*/ 730302 h 1812024"/>
                  <a:gd name="connsiteX86" fmla="*/ 2981740 w 4345388"/>
                  <a:gd name="connsiteY86" fmla="*/ 686570 h 1812024"/>
                  <a:gd name="connsiteX87" fmla="*/ 3005594 w 4345388"/>
                  <a:gd name="connsiteY87" fmla="*/ 642838 h 1812024"/>
                  <a:gd name="connsiteX88" fmla="*/ 3025472 w 4345388"/>
                  <a:gd name="connsiteY88" fmla="*/ 567301 h 1812024"/>
                  <a:gd name="connsiteX89" fmla="*/ 3041374 w 4345388"/>
                  <a:gd name="connsiteY89" fmla="*/ 487788 h 1812024"/>
                  <a:gd name="connsiteX90" fmla="*/ 3049326 w 4345388"/>
                  <a:gd name="connsiteY90" fmla="*/ 471885 h 1812024"/>
                  <a:gd name="connsiteX91" fmla="*/ 3061253 w 4345388"/>
                  <a:gd name="connsiteY91" fmla="*/ 432128 h 1812024"/>
                  <a:gd name="connsiteX92" fmla="*/ 3085107 w 4345388"/>
                  <a:gd name="connsiteY92" fmla="*/ 376469 h 1812024"/>
                  <a:gd name="connsiteX93" fmla="*/ 3101009 w 4345388"/>
                  <a:gd name="connsiteY93" fmla="*/ 416226 h 1812024"/>
                  <a:gd name="connsiteX94" fmla="*/ 3104985 w 4345388"/>
                  <a:gd name="connsiteY94" fmla="*/ 440080 h 1812024"/>
                  <a:gd name="connsiteX95" fmla="*/ 3116912 w 4345388"/>
                  <a:gd name="connsiteY95" fmla="*/ 495739 h 1812024"/>
                  <a:gd name="connsiteX96" fmla="*/ 3136790 w 4345388"/>
                  <a:gd name="connsiteY96" fmla="*/ 555374 h 1812024"/>
                  <a:gd name="connsiteX97" fmla="*/ 3180522 w 4345388"/>
                  <a:gd name="connsiteY97" fmla="*/ 718375 h 1812024"/>
                  <a:gd name="connsiteX98" fmla="*/ 3196425 w 4345388"/>
                  <a:gd name="connsiteY98" fmla="*/ 770059 h 1812024"/>
                  <a:gd name="connsiteX99" fmla="*/ 3220279 w 4345388"/>
                  <a:gd name="connsiteY99" fmla="*/ 873426 h 1812024"/>
                  <a:gd name="connsiteX100" fmla="*/ 3248108 w 4345388"/>
                  <a:gd name="connsiteY100" fmla="*/ 964866 h 1812024"/>
                  <a:gd name="connsiteX101" fmla="*/ 3252084 w 4345388"/>
                  <a:gd name="connsiteY101" fmla="*/ 992695 h 1812024"/>
                  <a:gd name="connsiteX102" fmla="*/ 3267987 w 4345388"/>
                  <a:gd name="connsiteY102" fmla="*/ 1032452 h 1812024"/>
                  <a:gd name="connsiteX103" fmla="*/ 3271962 w 4345388"/>
                  <a:gd name="connsiteY103" fmla="*/ 1044379 h 1812024"/>
                  <a:gd name="connsiteX104" fmla="*/ 3283889 w 4345388"/>
                  <a:gd name="connsiteY104" fmla="*/ 1048355 h 1812024"/>
                  <a:gd name="connsiteX105" fmla="*/ 3291841 w 4345388"/>
                  <a:gd name="connsiteY105" fmla="*/ 1040403 h 1812024"/>
                  <a:gd name="connsiteX106" fmla="*/ 3307743 w 4345388"/>
                  <a:gd name="connsiteY106" fmla="*/ 1008598 h 1812024"/>
                  <a:gd name="connsiteX107" fmla="*/ 3315694 w 4345388"/>
                  <a:gd name="connsiteY107" fmla="*/ 984744 h 1812024"/>
                  <a:gd name="connsiteX108" fmla="*/ 3335573 w 4345388"/>
                  <a:gd name="connsiteY108" fmla="*/ 1016549 h 1812024"/>
                  <a:gd name="connsiteX109" fmla="*/ 3367378 w 4345388"/>
                  <a:gd name="connsiteY109" fmla="*/ 1088111 h 1812024"/>
                  <a:gd name="connsiteX110" fmla="*/ 3399183 w 4345388"/>
                  <a:gd name="connsiteY110" fmla="*/ 1143770 h 1812024"/>
                  <a:gd name="connsiteX111" fmla="*/ 3415086 w 4345388"/>
                  <a:gd name="connsiteY111" fmla="*/ 1139795 h 1812024"/>
                  <a:gd name="connsiteX112" fmla="*/ 3430988 w 4345388"/>
                  <a:gd name="connsiteY112" fmla="*/ 1111965 h 1812024"/>
                  <a:gd name="connsiteX113" fmla="*/ 3454842 w 4345388"/>
                  <a:gd name="connsiteY113" fmla="*/ 1060282 h 1812024"/>
                  <a:gd name="connsiteX114" fmla="*/ 3478696 w 4345388"/>
                  <a:gd name="connsiteY114" fmla="*/ 1008598 h 1812024"/>
                  <a:gd name="connsiteX115" fmla="*/ 3490623 w 4345388"/>
                  <a:gd name="connsiteY115" fmla="*/ 1004622 h 1812024"/>
                  <a:gd name="connsiteX116" fmla="*/ 3522428 w 4345388"/>
                  <a:gd name="connsiteY116" fmla="*/ 1048355 h 1812024"/>
                  <a:gd name="connsiteX117" fmla="*/ 3538331 w 4345388"/>
                  <a:gd name="connsiteY117" fmla="*/ 1068233 h 1812024"/>
                  <a:gd name="connsiteX118" fmla="*/ 3582063 w 4345388"/>
                  <a:gd name="connsiteY118" fmla="*/ 1151722 h 1812024"/>
                  <a:gd name="connsiteX119" fmla="*/ 3609893 w 4345388"/>
                  <a:gd name="connsiteY119" fmla="*/ 1203405 h 1812024"/>
                  <a:gd name="connsiteX120" fmla="*/ 3629771 w 4345388"/>
                  <a:gd name="connsiteY120" fmla="*/ 1251113 h 1812024"/>
                  <a:gd name="connsiteX121" fmla="*/ 3641698 w 4345388"/>
                  <a:gd name="connsiteY121" fmla="*/ 1267015 h 1812024"/>
                  <a:gd name="connsiteX122" fmla="*/ 3653625 w 4345388"/>
                  <a:gd name="connsiteY122" fmla="*/ 1294845 h 1812024"/>
                  <a:gd name="connsiteX123" fmla="*/ 3665552 w 4345388"/>
                  <a:gd name="connsiteY123" fmla="*/ 1282918 h 1812024"/>
                  <a:gd name="connsiteX124" fmla="*/ 3721211 w 4345388"/>
                  <a:gd name="connsiteY124" fmla="*/ 1111965 h 1812024"/>
                  <a:gd name="connsiteX125" fmla="*/ 3768919 w 4345388"/>
                  <a:gd name="connsiteY125" fmla="*/ 948963 h 1812024"/>
                  <a:gd name="connsiteX126" fmla="*/ 3776870 w 4345388"/>
                  <a:gd name="connsiteY126" fmla="*/ 897280 h 1812024"/>
                  <a:gd name="connsiteX127" fmla="*/ 3792773 w 4345388"/>
                  <a:gd name="connsiteY127" fmla="*/ 861499 h 1812024"/>
                  <a:gd name="connsiteX128" fmla="*/ 3800724 w 4345388"/>
                  <a:gd name="connsiteY128" fmla="*/ 837645 h 1812024"/>
                  <a:gd name="connsiteX129" fmla="*/ 3808675 w 4345388"/>
                  <a:gd name="connsiteY129" fmla="*/ 801864 h 1812024"/>
                  <a:gd name="connsiteX130" fmla="*/ 3824578 w 4345388"/>
                  <a:gd name="connsiteY130" fmla="*/ 778010 h 1812024"/>
                  <a:gd name="connsiteX131" fmla="*/ 3828554 w 4345388"/>
                  <a:gd name="connsiteY131" fmla="*/ 789937 h 1812024"/>
                  <a:gd name="connsiteX132" fmla="*/ 3836505 w 4345388"/>
                  <a:gd name="connsiteY132" fmla="*/ 801864 h 1812024"/>
                  <a:gd name="connsiteX133" fmla="*/ 3840481 w 4345388"/>
                  <a:gd name="connsiteY133" fmla="*/ 829694 h 1812024"/>
                  <a:gd name="connsiteX134" fmla="*/ 3884213 w 4345388"/>
                  <a:gd name="connsiteY134" fmla="*/ 992695 h 1812024"/>
                  <a:gd name="connsiteX135" fmla="*/ 3896140 w 4345388"/>
                  <a:gd name="connsiteY135" fmla="*/ 1024501 h 1812024"/>
                  <a:gd name="connsiteX136" fmla="*/ 3904091 w 4345388"/>
                  <a:gd name="connsiteY136" fmla="*/ 1064257 h 1812024"/>
                  <a:gd name="connsiteX137" fmla="*/ 3916018 w 4345388"/>
                  <a:gd name="connsiteY137" fmla="*/ 1115941 h 1812024"/>
                  <a:gd name="connsiteX138" fmla="*/ 3947823 w 4345388"/>
                  <a:gd name="connsiteY138" fmla="*/ 1219308 h 1812024"/>
                  <a:gd name="connsiteX139" fmla="*/ 3959750 w 4345388"/>
                  <a:gd name="connsiteY139" fmla="*/ 1239186 h 1812024"/>
                  <a:gd name="connsiteX140" fmla="*/ 3971677 w 4345388"/>
                  <a:gd name="connsiteY140" fmla="*/ 1286894 h 1812024"/>
                  <a:gd name="connsiteX141" fmla="*/ 3995531 w 4345388"/>
                  <a:gd name="connsiteY141" fmla="*/ 1394236 h 1812024"/>
                  <a:gd name="connsiteX142" fmla="*/ 4023361 w 4345388"/>
                  <a:gd name="connsiteY142" fmla="*/ 1430017 h 1812024"/>
                  <a:gd name="connsiteX143" fmla="*/ 4031312 w 4345388"/>
                  <a:gd name="connsiteY143" fmla="*/ 1441944 h 1812024"/>
                  <a:gd name="connsiteX144" fmla="*/ 4043239 w 4345388"/>
                  <a:gd name="connsiteY144" fmla="*/ 1465798 h 1812024"/>
                  <a:gd name="connsiteX145" fmla="*/ 4055166 w 4345388"/>
                  <a:gd name="connsiteY145" fmla="*/ 1469774 h 1812024"/>
                  <a:gd name="connsiteX146" fmla="*/ 4082995 w 4345388"/>
                  <a:gd name="connsiteY146" fmla="*/ 1477725 h 1812024"/>
                  <a:gd name="connsiteX147" fmla="*/ 4114801 w 4345388"/>
                  <a:gd name="connsiteY147" fmla="*/ 1481701 h 1812024"/>
                  <a:gd name="connsiteX148" fmla="*/ 4130703 w 4345388"/>
                  <a:gd name="connsiteY148" fmla="*/ 1485676 h 1812024"/>
                  <a:gd name="connsiteX149" fmla="*/ 4154557 w 4345388"/>
                  <a:gd name="connsiteY149" fmla="*/ 1477725 h 1812024"/>
                  <a:gd name="connsiteX150" fmla="*/ 4166484 w 4345388"/>
                  <a:gd name="connsiteY150" fmla="*/ 1465798 h 1812024"/>
                  <a:gd name="connsiteX151" fmla="*/ 4198289 w 4345388"/>
                  <a:gd name="connsiteY151" fmla="*/ 1414115 h 1812024"/>
                  <a:gd name="connsiteX152" fmla="*/ 4234070 w 4345388"/>
                  <a:gd name="connsiteY152" fmla="*/ 1418090 h 1812024"/>
                  <a:gd name="connsiteX153" fmla="*/ 4257924 w 4345388"/>
                  <a:gd name="connsiteY153" fmla="*/ 1437968 h 1812024"/>
                  <a:gd name="connsiteX154" fmla="*/ 4273827 w 4345388"/>
                  <a:gd name="connsiteY154" fmla="*/ 1449895 h 1812024"/>
                  <a:gd name="connsiteX155" fmla="*/ 4313583 w 4345388"/>
                  <a:gd name="connsiteY155" fmla="*/ 1485676 h 1812024"/>
                  <a:gd name="connsiteX156" fmla="*/ 4325510 w 4345388"/>
                  <a:gd name="connsiteY156" fmla="*/ 1505555 h 1812024"/>
                  <a:gd name="connsiteX157" fmla="*/ 4337437 w 4345388"/>
                  <a:gd name="connsiteY157" fmla="*/ 1533384 h 1812024"/>
                  <a:gd name="connsiteX158" fmla="*/ 4345388 w 4345388"/>
                  <a:gd name="connsiteY15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38901 w 4345388"/>
                  <a:gd name="connsiteY26" fmla="*/ 328762 h 1812024"/>
                  <a:gd name="connsiteX27" fmla="*/ 2142877 w 4345388"/>
                  <a:gd name="connsiteY27" fmla="*/ 352615 h 1812024"/>
                  <a:gd name="connsiteX28" fmla="*/ 2146853 w 4345388"/>
                  <a:gd name="connsiteY28" fmla="*/ 384421 h 1812024"/>
                  <a:gd name="connsiteX29" fmla="*/ 2158780 w 4345388"/>
                  <a:gd name="connsiteY29" fmla="*/ 420202 h 1812024"/>
                  <a:gd name="connsiteX30" fmla="*/ 2170707 w 4345388"/>
                  <a:gd name="connsiteY30" fmla="*/ 444055 h 1812024"/>
                  <a:gd name="connsiteX31" fmla="*/ 2182634 w 4345388"/>
                  <a:gd name="connsiteY31" fmla="*/ 448031 h 1812024"/>
                  <a:gd name="connsiteX32" fmla="*/ 2274074 w 4345388"/>
                  <a:gd name="connsiteY32" fmla="*/ 444055 h 1812024"/>
                  <a:gd name="connsiteX33" fmla="*/ 2289976 w 4345388"/>
                  <a:gd name="connsiteY33" fmla="*/ 432128 h 1812024"/>
                  <a:gd name="connsiteX34" fmla="*/ 2313830 w 4345388"/>
                  <a:gd name="connsiteY34" fmla="*/ 412250 h 1812024"/>
                  <a:gd name="connsiteX35" fmla="*/ 2337684 w 4345388"/>
                  <a:gd name="connsiteY35" fmla="*/ 380445 h 1812024"/>
                  <a:gd name="connsiteX36" fmla="*/ 2345635 w 4345388"/>
                  <a:gd name="connsiteY36" fmla="*/ 356591 h 1812024"/>
                  <a:gd name="connsiteX37" fmla="*/ 2361538 w 4345388"/>
                  <a:gd name="connsiteY37" fmla="*/ 324786 h 1812024"/>
                  <a:gd name="connsiteX38" fmla="*/ 2365514 w 4345388"/>
                  <a:gd name="connsiteY38" fmla="*/ 308883 h 1812024"/>
                  <a:gd name="connsiteX39" fmla="*/ 2373465 w 4345388"/>
                  <a:gd name="connsiteY39" fmla="*/ 289005 h 1812024"/>
                  <a:gd name="connsiteX40" fmla="*/ 2377441 w 4345388"/>
                  <a:gd name="connsiteY40" fmla="*/ 277078 h 1812024"/>
                  <a:gd name="connsiteX41" fmla="*/ 2381416 w 4345388"/>
                  <a:gd name="connsiteY41" fmla="*/ 487788 h 1812024"/>
                  <a:gd name="connsiteX42" fmla="*/ 2385392 w 4345388"/>
                  <a:gd name="connsiteY42" fmla="*/ 507666 h 1812024"/>
                  <a:gd name="connsiteX43" fmla="*/ 2393343 w 4345388"/>
                  <a:gd name="connsiteY43" fmla="*/ 519593 h 1812024"/>
                  <a:gd name="connsiteX44" fmla="*/ 2413221 w 4345388"/>
                  <a:gd name="connsiteY44" fmla="*/ 555374 h 1812024"/>
                  <a:gd name="connsiteX45" fmla="*/ 2449002 w 4345388"/>
                  <a:gd name="connsiteY45" fmla="*/ 543447 h 1812024"/>
                  <a:gd name="connsiteX46" fmla="*/ 2468881 w 4345388"/>
                  <a:gd name="connsiteY46" fmla="*/ 523568 h 1812024"/>
                  <a:gd name="connsiteX47" fmla="*/ 2500686 w 4345388"/>
                  <a:gd name="connsiteY47" fmla="*/ 483812 h 1812024"/>
                  <a:gd name="connsiteX48" fmla="*/ 2512613 w 4345388"/>
                  <a:gd name="connsiteY48" fmla="*/ 471885 h 1812024"/>
                  <a:gd name="connsiteX49" fmla="*/ 2524540 w 4345388"/>
                  <a:gd name="connsiteY49" fmla="*/ 479836 h 1812024"/>
                  <a:gd name="connsiteX50" fmla="*/ 2532491 w 4345388"/>
                  <a:gd name="connsiteY50" fmla="*/ 503690 h 1812024"/>
                  <a:gd name="connsiteX51" fmla="*/ 2540442 w 4345388"/>
                  <a:gd name="connsiteY51" fmla="*/ 523568 h 1812024"/>
                  <a:gd name="connsiteX52" fmla="*/ 2544418 w 4345388"/>
                  <a:gd name="connsiteY52" fmla="*/ 543447 h 1812024"/>
                  <a:gd name="connsiteX53" fmla="*/ 2552369 w 4345388"/>
                  <a:gd name="connsiteY53" fmla="*/ 559349 h 1812024"/>
                  <a:gd name="connsiteX54" fmla="*/ 2560321 w 4345388"/>
                  <a:gd name="connsiteY54" fmla="*/ 579228 h 1812024"/>
                  <a:gd name="connsiteX55" fmla="*/ 2564296 w 4345388"/>
                  <a:gd name="connsiteY55" fmla="*/ 595130 h 1812024"/>
                  <a:gd name="connsiteX56" fmla="*/ 2576223 w 4345388"/>
                  <a:gd name="connsiteY56" fmla="*/ 611033 h 1812024"/>
                  <a:gd name="connsiteX57" fmla="*/ 2592126 w 4345388"/>
                  <a:gd name="connsiteY57" fmla="*/ 634887 h 1812024"/>
                  <a:gd name="connsiteX58" fmla="*/ 2604053 w 4345388"/>
                  <a:gd name="connsiteY58" fmla="*/ 654765 h 1812024"/>
                  <a:gd name="connsiteX59" fmla="*/ 2623931 w 4345388"/>
                  <a:gd name="connsiteY59" fmla="*/ 646814 h 1812024"/>
                  <a:gd name="connsiteX60" fmla="*/ 2643809 w 4345388"/>
                  <a:gd name="connsiteY60" fmla="*/ 618984 h 1812024"/>
                  <a:gd name="connsiteX61" fmla="*/ 2663687 w 4345388"/>
                  <a:gd name="connsiteY61" fmla="*/ 583203 h 1812024"/>
                  <a:gd name="connsiteX62" fmla="*/ 2679590 w 4345388"/>
                  <a:gd name="connsiteY62" fmla="*/ 547422 h 1812024"/>
                  <a:gd name="connsiteX63" fmla="*/ 2683566 w 4345388"/>
                  <a:gd name="connsiteY63" fmla="*/ 535495 h 1812024"/>
                  <a:gd name="connsiteX64" fmla="*/ 2691517 w 4345388"/>
                  <a:gd name="connsiteY64" fmla="*/ 523568 h 1812024"/>
                  <a:gd name="connsiteX65" fmla="*/ 2703444 w 4345388"/>
                  <a:gd name="connsiteY65" fmla="*/ 491763 h 1812024"/>
                  <a:gd name="connsiteX66" fmla="*/ 2711395 w 4345388"/>
                  <a:gd name="connsiteY66" fmla="*/ 475861 h 1812024"/>
                  <a:gd name="connsiteX67" fmla="*/ 2735249 w 4345388"/>
                  <a:gd name="connsiteY67" fmla="*/ 527544 h 1812024"/>
                  <a:gd name="connsiteX68" fmla="*/ 2755127 w 4345388"/>
                  <a:gd name="connsiteY68" fmla="*/ 571276 h 1812024"/>
                  <a:gd name="connsiteX69" fmla="*/ 2771030 w 4345388"/>
                  <a:gd name="connsiteY69" fmla="*/ 622960 h 1812024"/>
                  <a:gd name="connsiteX70" fmla="*/ 2775006 w 4345388"/>
                  <a:gd name="connsiteY70" fmla="*/ 638862 h 1812024"/>
                  <a:gd name="connsiteX71" fmla="*/ 2782957 w 4345388"/>
                  <a:gd name="connsiteY71" fmla="*/ 654765 h 1812024"/>
                  <a:gd name="connsiteX72" fmla="*/ 2802835 w 4345388"/>
                  <a:gd name="connsiteY72" fmla="*/ 690546 h 1812024"/>
                  <a:gd name="connsiteX73" fmla="*/ 2818738 w 4345388"/>
                  <a:gd name="connsiteY73" fmla="*/ 706448 h 1812024"/>
                  <a:gd name="connsiteX74" fmla="*/ 2830665 w 4345388"/>
                  <a:gd name="connsiteY74" fmla="*/ 730302 h 1812024"/>
                  <a:gd name="connsiteX75" fmla="*/ 2834641 w 4345388"/>
                  <a:gd name="connsiteY75" fmla="*/ 746205 h 1812024"/>
                  <a:gd name="connsiteX76" fmla="*/ 2846567 w 4345388"/>
                  <a:gd name="connsiteY76" fmla="*/ 762108 h 1812024"/>
                  <a:gd name="connsiteX77" fmla="*/ 2862470 w 4345388"/>
                  <a:gd name="connsiteY77" fmla="*/ 809815 h 1812024"/>
                  <a:gd name="connsiteX78" fmla="*/ 2866446 w 4345388"/>
                  <a:gd name="connsiteY78" fmla="*/ 825718 h 1812024"/>
                  <a:gd name="connsiteX79" fmla="*/ 2882348 w 4345388"/>
                  <a:gd name="connsiteY79" fmla="*/ 861499 h 1812024"/>
                  <a:gd name="connsiteX80" fmla="*/ 2886324 w 4345388"/>
                  <a:gd name="connsiteY80" fmla="*/ 877402 h 1812024"/>
                  <a:gd name="connsiteX81" fmla="*/ 2898251 w 4345388"/>
                  <a:gd name="connsiteY81" fmla="*/ 901255 h 1812024"/>
                  <a:gd name="connsiteX82" fmla="*/ 2910178 w 4345388"/>
                  <a:gd name="connsiteY82" fmla="*/ 893304 h 1812024"/>
                  <a:gd name="connsiteX83" fmla="*/ 2949934 w 4345388"/>
                  <a:gd name="connsiteY83" fmla="*/ 817767 h 1812024"/>
                  <a:gd name="connsiteX84" fmla="*/ 2957886 w 4345388"/>
                  <a:gd name="connsiteY84" fmla="*/ 770059 h 1812024"/>
                  <a:gd name="connsiteX85" fmla="*/ 2977764 w 4345388"/>
                  <a:gd name="connsiteY85" fmla="*/ 730302 h 1812024"/>
                  <a:gd name="connsiteX86" fmla="*/ 2981740 w 4345388"/>
                  <a:gd name="connsiteY86" fmla="*/ 686570 h 1812024"/>
                  <a:gd name="connsiteX87" fmla="*/ 3005594 w 4345388"/>
                  <a:gd name="connsiteY87" fmla="*/ 642838 h 1812024"/>
                  <a:gd name="connsiteX88" fmla="*/ 3025472 w 4345388"/>
                  <a:gd name="connsiteY88" fmla="*/ 567301 h 1812024"/>
                  <a:gd name="connsiteX89" fmla="*/ 3041374 w 4345388"/>
                  <a:gd name="connsiteY89" fmla="*/ 487788 h 1812024"/>
                  <a:gd name="connsiteX90" fmla="*/ 3049326 w 4345388"/>
                  <a:gd name="connsiteY90" fmla="*/ 471885 h 1812024"/>
                  <a:gd name="connsiteX91" fmla="*/ 3061253 w 4345388"/>
                  <a:gd name="connsiteY91" fmla="*/ 432128 h 1812024"/>
                  <a:gd name="connsiteX92" fmla="*/ 3085107 w 4345388"/>
                  <a:gd name="connsiteY92" fmla="*/ 376469 h 1812024"/>
                  <a:gd name="connsiteX93" fmla="*/ 3101009 w 4345388"/>
                  <a:gd name="connsiteY93" fmla="*/ 416226 h 1812024"/>
                  <a:gd name="connsiteX94" fmla="*/ 3104985 w 4345388"/>
                  <a:gd name="connsiteY94" fmla="*/ 440080 h 1812024"/>
                  <a:gd name="connsiteX95" fmla="*/ 3116912 w 4345388"/>
                  <a:gd name="connsiteY95" fmla="*/ 495739 h 1812024"/>
                  <a:gd name="connsiteX96" fmla="*/ 3136790 w 4345388"/>
                  <a:gd name="connsiteY96" fmla="*/ 555374 h 1812024"/>
                  <a:gd name="connsiteX97" fmla="*/ 3180522 w 4345388"/>
                  <a:gd name="connsiteY97" fmla="*/ 718375 h 1812024"/>
                  <a:gd name="connsiteX98" fmla="*/ 3196425 w 4345388"/>
                  <a:gd name="connsiteY98" fmla="*/ 770059 h 1812024"/>
                  <a:gd name="connsiteX99" fmla="*/ 3220279 w 4345388"/>
                  <a:gd name="connsiteY99" fmla="*/ 873426 h 1812024"/>
                  <a:gd name="connsiteX100" fmla="*/ 3248108 w 4345388"/>
                  <a:gd name="connsiteY100" fmla="*/ 964866 h 1812024"/>
                  <a:gd name="connsiteX101" fmla="*/ 3252084 w 4345388"/>
                  <a:gd name="connsiteY101" fmla="*/ 992695 h 1812024"/>
                  <a:gd name="connsiteX102" fmla="*/ 3267987 w 4345388"/>
                  <a:gd name="connsiteY102" fmla="*/ 1032452 h 1812024"/>
                  <a:gd name="connsiteX103" fmla="*/ 3271962 w 4345388"/>
                  <a:gd name="connsiteY103" fmla="*/ 1044379 h 1812024"/>
                  <a:gd name="connsiteX104" fmla="*/ 3283889 w 4345388"/>
                  <a:gd name="connsiteY104" fmla="*/ 1048355 h 1812024"/>
                  <a:gd name="connsiteX105" fmla="*/ 3291841 w 4345388"/>
                  <a:gd name="connsiteY105" fmla="*/ 1040403 h 1812024"/>
                  <a:gd name="connsiteX106" fmla="*/ 3307743 w 4345388"/>
                  <a:gd name="connsiteY106" fmla="*/ 1008598 h 1812024"/>
                  <a:gd name="connsiteX107" fmla="*/ 3315694 w 4345388"/>
                  <a:gd name="connsiteY107" fmla="*/ 984744 h 1812024"/>
                  <a:gd name="connsiteX108" fmla="*/ 3335573 w 4345388"/>
                  <a:gd name="connsiteY108" fmla="*/ 1016549 h 1812024"/>
                  <a:gd name="connsiteX109" fmla="*/ 3367378 w 4345388"/>
                  <a:gd name="connsiteY109" fmla="*/ 1088111 h 1812024"/>
                  <a:gd name="connsiteX110" fmla="*/ 3399183 w 4345388"/>
                  <a:gd name="connsiteY110" fmla="*/ 1143770 h 1812024"/>
                  <a:gd name="connsiteX111" fmla="*/ 3415086 w 4345388"/>
                  <a:gd name="connsiteY111" fmla="*/ 1139795 h 1812024"/>
                  <a:gd name="connsiteX112" fmla="*/ 3430988 w 4345388"/>
                  <a:gd name="connsiteY112" fmla="*/ 1111965 h 1812024"/>
                  <a:gd name="connsiteX113" fmla="*/ 3454842 w 4345388"/>
                  <a:gd name="connsiteY113" fmla="*/ 1060282 h 1812024"/>
                  <a:gd name="connsiteX114" fmla="*/ 3478696 w 4345388"/>
                  <a:gd name="connsiteY114" fmla="*/ 1008598 h 1812024"/>
                  <a:gd name="connsiteX115" fmla="*/ 3490623 w 4345388"/>
                  <a:gd name="connsiteY115" fmla="*/ 1004622 h 1812024"/>
                  <a:gd name="connsiteX116" fmla="*/ 3522428 w 4345388"/>
                  <a:gd name="connsiteY116" fmla="*/ 1048355 h 1812024"/>
                  <a:gd name="connsiteX117" fmla="*/ 3538331 w 4345388"/>
                  <a:gd name="connsiteY117" fmla="*/ 1068233 h 1812024"/>
                  <a:gd name="connsiteX118" fmla="*/ 3582063 w 4345388"/>
                  <a:gd name="connsiteY118" fmla="*/ 1151722 h 1812024"/>
                  <a:gd name="connsiteX119" fmla="*/ 3609893 w 4345388"/>
                  <a:gd name="connsiteY119" fmla="*/ 1203405 h 1812024"/>
                  <a:gd name="connsiteX120" fmla="*/ 3629771 w 4345388"/>
                  <a:gd name="connsiteY120" fmla="*/ 1251113 h 1812024"/>
                  <a:gd name="connsiteX121" fmla="*/ 3641698 w 4345388"/>
                  <a:gd name="connsiteY121" fmla="*/ 1267015 h 1812024"/>
                  <a:gd name="connsiteX122" fmla="*/ 3653625 w 4345388"/>
                  <a:gd name="connsiteY122" fmla="*/ 1294845 h 1812024"/>
                  <a:gd name="connsiteX123" fmla="*/ 3665552 w 4345388"/>
                  <a:gd name="connsiteY123" fmla="*/ 1282918 h 1812024"/>
                  <a:gd name="connsiteX124" fmla="*/ 3721211 w 4345388"/>
                  <a:gd name="connsiteY124" fmla="*/ 1111965 h 1812024"/>
                  <a:gd name="connsiteX125" fmla="*/ 3768919 w 4345388"/>
                  <a:gd name="connsiteY125" fmla="*/ 948963 h 1812024"/>
                  <a:gd name="connsiteX126" fmla="*/ 3776870 w 4345388"/>
                  <a:gd name="connsiteY126" fmla="*/ 897280 h 1812024"/>
                  <a:gd name="connsiteX127" fmla="*/ 3792773 w 4345388"/>
                  <a:gd name="connsiteY127" fmla="*/ 861499 h 1812024"/>
                  <a:gd name="connsiteX128" fmla="*/ 3800724 w 4345388"/>
                  <a:gd name="connsiteY128" fmla="*/ 837645 h 1812024"/>
                  <a:gd name="connsiteX129" fmla="*/ 3808675 w 4345388"/>
                  <a:gd name="connsiteY129" fmla="*/ 801864 h 1812024"/>
                  <a:gd name="connsiteX130" fmla="*/ 3824578 w 4345388"/>
                  <a:gd name="connsiteY130" fmla="*/ 778010 h 1812024"/>
                  <a:gd name="connsiteX131" fmla="*/ 3828554 w 4345388"/>
                  <a:gd name="connsiteY131" fmla="*/ 789937 h 1812024"/>
                  <a:gd name="connsiteX132" fmla="*/ 3836505 w 4345388"/>
                  <a:gd name="connsiteY132" fmla="*/ 801864 h 1812024"/>
                  <a:gd name="connsiteX133" fmla="*/ 3840481 w 4345388"/>
                  <a:gd name="connsiteY133" fmla="*/ 829694 h 1812024"/>
                  <a:gd name="connsiteX134" fmla="*/ 3884213 w 4345388"/>
                  <a:gd name="connsiteY134" fmla="*/ 992695 h 1812024"/>
                  <a:gd name="connsiteX135" fmla="*/ 3896140 w 4345388"/>
                  <a:gd name="connsiteY135" fmla="*/ 1024501 h 1812024"/>
                  <a:gd name="connsiteX136" fmla="*/ 3904091 w 4345388"/>
                  <a:gd name="connsiteY136" fmla="*/ 1064257 h 1812024"/>
                  <a:gd name="connsiteX137" fmla="*/ 3916018 w 4345388"/>
                  <a:gd name="connsiteY137" fmla="*/ 1115941 h 1812024"/>
                  <a:gd name="connsiteX138" fmla="*/ 3947823 w 4345388"/>
                  <a:gd name="connsiteY138" fmla="*/ 1219308 h 1812024"/>
                  <a:gd name="connsiteX139" fmla="*/ 3959750 w 4345388"/>
                  <a:gd name="connsiteY139" fmla="*/ 1239186 h 1812024"/>
                  <a:gd name="connsiteX140" fmla="*/ 3971677 w 4345388"/>
                  <a:gd name="connsiteY140" fmla="*/ 1286894 h 1812024"/>
                  <a:gd name="connsiteX141" fmla="*/ 3995531 w 4345388"/>
                  <a:gd name="connsiteY141" fmla="*/ 1394236 h 1812024"/>
                  <a:gd name="connsiteX142" fmla="*/ 4023361 w 4345388"/>
                  <a:gd name="connsiteY142" fmla="*/ 1430017 h 1812024"/>
                  <a:gd name="connsiteX143" fmla="*/ 4031312 w 4345388"/>
                  <a:gd name="connsiteY143" fmla="*/ 1441944 h 1812024"/>
                  <a:gd name="connsiteX144" fmla="*/ 4043239 w 4345388"/>
                  <a:gd name="connsiteY144" fmla="*/ 1465798 h 1812024"/>
                  <a:gd name="connsiteX145" fmla="*/ 4055166 w 4345388"/>
                  <a:gd name="connsiteY145" fmla="*/ 1469774 h 1812024"/>
                  <a:gd name="connsiteX146" fmla="*/ 4082995 w 4345388"/>
                  <a:gd name="connsiteY146" fmla="*/ 1477725 h 1812024"/>
                  <a:gd name="connsiteX147" fmla="*/ 4114801 w 4345388"/>
                  <a:gd name="connsiteY147" fmla="*/ 1481701 h 1812024"/>
                  <a:gd name="connsiteX148" fmla="*/ 4130703 w 4345388"/>
                  <a:gd name="connsiteY148" fmla="*/ 1485676 h 1812024"/>
                  <a:gd name="connsiteX149" fmla="*/ 4154557 w 4345388"/>
                  <a:gd name="connsiteY149" fmla="*/ 1477725 h 1812024"/>
                  <a:gd name="connsiteX150" fmla="*/ 4166484 w 4345388"/>
                  <a:gd name="connsiteY150" fmla="*/ 1465798 h 1812024"/>
                  <a:gd name="connsiteX151" fmla="*/ 4198289 w 4345388"/>
                  <a:gd name="connsiteY151" fmla="*/ 1414115 h 1812024"/>
                  <a:gd name="connsiteX152" fmla="*/ 4234070 w 4345388"/>
                  <a:gd name="connsiteY152" fmla="*/ 1418090 h 1812024"/>
                  <a:gd name="connsiteX153" fmla="*/ 4257924 w 4345388"/>
                  <a:gd name="connsiteY153" fmla="*/ 1437968 h 1812024"/>
                  <a:gd name="connsiteX154" fmla="*/ 4273827 w 4345388"/>
                  <a:gd name="connsiteY154" fmla="*/ 1449895 h 1812024"/>
                  <a:gd name="connsiteX155" fmla="*/ 4313583 w 4345388"/>
                  <a:gd name="connsiteY155" fmla="*/ 1485676 h 1812024"/>
                  <a:gd name="connsiteX156" fmla="*/ 4325510 w 4345388"/>
                  <a:gd name="connsiteY156" fmla="*/ 1505555 h 1812024"/>
                  <a:gd name="connsiteX157" fmla="*/ 4337437 w 4345388"/>
                  <a:gd name="connsiteY157" fmla="*/ 1533384 h 1812024"/>
                  <a:gd name="connsiteX158" fmla="*/ 4345388 w 4345388"/>
                  <a:gd name="connsiteY15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46853 w 4345388"/>
                  <a:gd name="connsiteY27" fmla="*/ 384421 h 1812024"/>
                  <a:gd name="connsiteX28" fmla="*/ 2158780 w 4345388"/>
                  <a:gd name="connsiteY28" fmla="*/ 420202 h 1812024"/>
                  <a:gd name="connsiteX29" fmla="*/ 2170707 w 4345388"/>
                  <a:gd name="connsiteY29" fmla="*/ 444055 h 1812024"/>
                  <a:gd name="connsiteX30" fmla="*/ 2182634 w 4345388"/>
                  <a:gd name="connsiteY30" fmla="*/ 448031 h 1812024"/>
                  <a:gd name="connsiteX31" fmla="*/ 2274074 w 4345388"/>
                  <a:gd name="connsiteY31" fmla="*/ 444055 h 1812024"/>
                  <a:gd name="connsiteX32" fmla="*/ 2289976 w 4345388"/>
                  <a:gd name="connsiteY32" fmla="*/ 432128 h 1812024"/>
                  <a:gd name="connsiteX33" fmla="*/ 2313830 w 4345388"/>
                  <a:gd name="connsiteY33" fmla="*/ 412250 h 1812024"/>
                  <a:gd name="connsiteX34" fmla="*/ 2337684 w 4345388"/>
                  <a:gd name="connsiteY34" fmla="*/ 380445 h 1812024"/>
                  <a:gd name="connsiteX35" fmla="*/ 2345635 w 4345388"/>
                  <a:gd name="connsiteY35" fmla="*/ 356591 h 1812024"/>
                  <a:gd name="connsiteX36" fmla="*/ 2361538 w 4345388"/>
                  <a:gd name="connsiteY36" fmla="*/ 324786 h 1812024"/>
                  <a:gd name="connsiteX37" fmla="*/ 2365514 w 4345388"/>
                  <a:gd name="connsiteY37" fmla="*/ 308883 h 1812024"/>
                  <a:gd name="connsiteX38" fmla="*/ 2373465 w 4345388"/>
                  <a:gd name="connsiteY38" fmla="*/ 289005 h 1812024"/>
                  <a:gd name="connsiteX39" fmla="*/ 2377441 w 4345388"/>
                  <a:gd name="connsiteY39" fmla="*/ 277078 h 1812024"/>
                  <a:gd name="connsiteX40" fmla="*/ 2381416 w 4345388"/>
                  <a:gd name="connsiteY40" fmla="*/ 487788 h 1812024"/>
                  <a:gd name="connsiteX41" fmla="*/ 2385392 w 4345388"/>
                  <a:gd name="connsiteY41" fmla="*/ 507666 h 1812024"/>
                  <a:gd name="connsiteX42" fmla="*/ 2393343 w 4345388"/>
                  <a:gd name="connsiteY42" fmla="*/ 519593 h 1812024"/>
                  <a:gd name="connsiteX43" fmla="*/ 2413221 w 4345388"/>
                  <a:gd name="connsiteY43" fmla="*/ 555374 h 1812024"/>
                  <a:gd name="connsiteX44" fmla="*/ 2449002 w 4345388"/>
                  <a:gd name="connsiteY44" fmla="*/ 543447 h 1812024"/>
                  <a:gd name="connsiteX45" fmla="*/ 2468881 w 4345388"/>
                  <a:gd name="connsiteY45" fmla="*/ 523568 h 1812024"/>
                  <a:gd name="connsiteX46" fmla="*/ 2500686 w 4345388"/>
                  <a:gd name="connsiteY46" fmla="*/ 483812 h 1812024"/>
                  <a:gd name="connsiteX47" fmla="*/ 2512613 w 4345388"/>
                  <a:gd name="connsiteY47" fmla="*/ 471885 h 1812024"/>
                  <a:gd name="connsiteX48" fmla="*/ 2524540 w 4345388"/>
                  <a:gd name="connsiteY48" fmla="*/ 479836 h 1812024"/>
                  <a:gd name="connsiteX49" fmla="*/ 2532491 w 4345388"/>
                  <a:gd name="connsiteY49" fmla="*/ 503690 h 1812024"/>
                  <a:gd name="connsiteX50" fmla="*/ 2540442 w 4345388"/>
                  <a:gd name="connsiteY50" fmla="*/ 523568 h 1812024"/>
                  <a:gd name="connsiteX51" fmla="*/ 2544418 w 4345388"/>
                  <a:gd name="connsiteY51" fmla="*/ 543447 h 1812024"/>
                  <a:gd name="connsiteX52" fmla="*/ 2552369 w 4345388"/>
                  <a:gd name="connsiteY52" fmla="*/ 559349 h 1812024"/>
                  <a:gd name="connsiteX53" fmla="*/ 2560321 w 4345388"/>
                  <a:gd name="connsiteY53" fmla="*/ 579228 h 1812024"/>
                  <a:gd name="connsiteX54" fmla="*/ 2564296 w 4345388"/>
                  <a:gd name="connsiteY54" fmla="*/ 595130 h 1812024"/>
                  <a:gd name="connsiteX55" fmla="*/ 2576223 w 4345388"/>
                  <a:gd name="connsiteY55" fmla="*/ 611033 h 1812024"/>
                  <a:gd name="connsiteX56" fmla="*/ 2592126 w 4345388"/>
                  <a:gd name="connsiteY56" fmla="*/ 634887 h 1812024"/>
                  <a:gd name="connsiteX57" fmla="*/ 2604053 w 4345388"/>
                  <a:gd name="connsiteY57" fmla="*/ 654765 h 1812024"/>
                  <a:gd name="connsiteX58" fmla="*/ 2623931 w 4345388"/>
                  <a:gd name="connsiteY58" fmla="*/ 646814 h 1812024"/>
                  <a:gd name="connsiteX59" fmla="*/ 2643809 w 4345388"/>
                  <a:gd name="connsiteY59" fmla="*/ 618984 h 1812024"/>
                  <a:gd name="connsiteX60" fmla="*/ 2663687 w 4345388"/>
                  <a:gd name="connsiteY60" fmla="*/ 583203 h 1812024"/>
                  <a:gd name="connsiteX61" fmla="*/ 2679590 w 4345388"/>
                  <a:gd name="connsiteY61" fmla="*/ 547422 h 1812024"/>
                  <a:gd name="connsiteX62" fmla="*/ 2683566 w 4345388"/>
                  <a:gd name="connsiteY62" fmla="*/ 535495 h 1812024"/>
                  <a:gd name="connsiteX63" fmla="*/ 2691517 w 4345388"/>
                  <a:gd name="connsiteY63" fmla="*/ 523568 h 1812024"/>
                  <a:gd name="connsiteX64" fmla="*/ 2703444 w 4345388"/>
                  <a:gd name="connsiteY64" fmla="*/ 491763 h 1812024"/>
                  <a:gd name="connsiteX65" fmla="*/ 2711395 w 4345388"/>
                  <a:gd name="connsiteY65" fmla="*/ 475861 h 1812024"/>
                  <a:gd name="connsiteX66" fmla="*/ 2735249 w 4345388"/>
                  <a:gd name="connsiteY66" fmla="*/ 527544 h 1812024"/>
                  <a:gd name="connsiteX67" fmla="*/ 2755127 w 4345388"/>
                  <a:gd name="connsiteY67" fmla="*/ 571276 h 1812024"/>
                  <a:gd name="connsiteX68" fmla="*/ 2771030 w 4345388"/>
                  <a:gd name="connsiteY68" fmla="*/ 622960 h 1812024"/>
                  <a:gd name="connsiteX69" fmla="*/ 2775006 w 4345388"/>
                  <a:gd name="connsiteY69" fmla="*/ 638862 h 1812024"/>
                  <a:gd name="connsiteX70" fmla="*/ 2782957 w 4345388"/>
                  <a:gd name="connsiteY70" fmla="*/ 654765 h 1812024"/>
                  <a:gd name="connsiteX71" fmla="*/ 2802835 w 4345388"/>
                  <a:gd name="connsiteY71" fmla="*/ 690546 h 1812024"/>
                  <a:gd name="connsiteX72" fmla="*/ 2818738 w 4345388"/>
                  <a:gd name="connsiteY72" fmla="*/ 706448 h 1812024"/>
                  <a:gd name="connsiteX73" fmla="*/ 2830665 w 4345388"/>
                  <a:gd name="connsiteY73" fmla="*/ 730302 h 1812024"/>
                  <a:gd name="connsiteX74" fmla="*/ 2834641 w 4345388"/>
                  <a:gd name="connsiteY74" fmla="*/ 746205 h 1812024"/>
                  <a:gd name="connsiteX75" fmla="*/ 2846567 w 4345388"/>
                  <a:gd name="connsiteY75" fmla="*/ 762108 h 1812024"/>
                  <a:gd name="connsiteX76" fmla="*/ 2862470 w 4345388"/>
                  <a:gd name="connsiteY76" fmla="*/ 809815 h 1812024"/>
                  <a:gd name="connsiteX77" fmla="*/ 2866446 w 4345388"/>
                  <a:gd name="connsiteY77" fmla="*/ 825718 h 1812024"/>
                  <a:gd name="connsiteX78" fmla="*/ 2882348 w 4345388"/>
                  <a:gd name="connsiteY78" fmla="*/ 861499 h 1812024"/>
                  <a:gd name="connsiteX79" fmla="*/ 2886324 w 4345388"/>
                  <a:gd name="connsiteY79" fmla="*/ 877402 h 1812024"/>
                  <a:gd name="connsiteX80" fmla="*/ 2898251 w 4345388"/>
                  <a:gd name="connsiteY80" fmla="*/ 901255 h 1812024"/>
                  <a:gd name="connsiteX81" fmla="*/ 2910178 w 4345388"/>
                  <a:gd name="connsiteY81" fmla="*/ 893304 h 1812024"/>
                  <a:gd name="connsiteX82" fmla="*/ 2949934 w 4345388"/>
                  <a:gd name="connsiteY82" fmla="*/ 817767 h 1812024"/>
                  <a:gd name="connsiteX83" fmla="*/ 2957886 w 4345388"/>
                  <a:gd name="connsiteY83" fmla="*/ 770059 h 1812024"/>
                  <a:gd name="connsiteX84" fmla="*/ 2977764 w 4345388"/>
                  <a:gd name="connsiteY84" fmla="*/ 730302 h 1812024"/>
                  <a:gd name="connsiteX85" fmla="*/ 2981740 w 4345388"/>
                  <a:gd name="connsiteY85" fmla="*/ 686570 h 1812024"/>
                  <a:gd name="connsiteX86" fmla="*/ 3005594 w 4345388"/>
                  <a:gd name="connsiteY86" fmla="*/ 642838 h 1812024"/>
                  <a:gd name="connsiteX87" fmla="*/ 3025472 w 4345388"/>
                  <a:gd name="connsiteY87" fmla="*/ 567301 h 1812024"/>
                  <a:gd name="connsiteX88" fmla="*/ 3041374 w 4345388"/>
                  <a:gd name="connsiteY88" fmla="*/ 487788 h 1812024"/>
                  <a:gd name="connsiteX89" fmla="*/ 3049326 w 4345388"/>
                  <a:gd name="connsiteY89" fmla="*/ 471885 h 1812024"/>
                  <a:gd name="connsiteX90" fmla="*/ 3061253 w 4345388"/>
                  <a:gd name="connsiteY90" fmla="*/ 432128 h 1812024"/>
                  <a:gd name="connsiteX91" fmla="*/ 3085107 w 4345388"/>
                  <a:gd name="connsiteY91" fmla="*/ 376469 h 1812024"/>
                  <a:gd name="connsiteX92" fmla="*/ 3101009 w 4345388"/>
                  <a:gd name="connsiteY92" fmla="*/ 416226 h 1812024"/>
                  <a:gd name="connsiteX93" fmla="*/ 3104985 w 4345388"/>
                  <a:gd name="connsiteY93" fmla="*/ 440080 h 1812024"/>
                  <a:gd name="connsiteX94" fmla="*/ 3116912 w 4345388"/>
                  <a:gd name="connsiteY94" fmla="*/ 495739 h 1812024"/>
                  <a:gd name="connsiteX95" fmla="*/ 3136790 w 4345388"/>
                  <a:gd name="connsiteY95" fmla="*/ 555374 h 1812024"/>
                  <a:gd name="connsiteX96" fmla="*/ 3180522 w 4345388"/>
                  <a:gd name="connsiteY96" fmla="*/ 718375 h 1812024"/>
                  <a:gd name="connsiteX97" fmla="*/ 3196425 w 4345388"/>
                  <a:gd name="connsiteY97" fmla="*/ 770059 h 1812024"/>
                  <a:gd name="connsiteX98" fmla="*/ 3220279 w 4345388"/>
                  <a:gd name="connsiteY98" fmla="*/ 873426 h 1812024"/>
                  <a:gd name="connsiteX99" fmla="*/ 3248108 w 4345388"/>
                  <a:gd name="connsiteY99" fmla="*/ 964866 h 1812024"/>
                  <a:gd name="connsiteX100" fmla="*/ 3252084 w 4345388"/>
                  <a:gd name="connsiteY100" fmla="*/ 992695 h 1812024"/>
                  <a:gd name="connsiteX101" fmla="*/ 3267987 w 4345388"/>
                  <a:gd name="connsiteY101" fmla="*/ 1032452 h 1812024"/>
                  <a:gd name="connsiteX102" fmla="*/ 3271962 w 4345388"/>
                  <a:gd name="connsiteY102" fmla="*/ 1044379 h 1812024"/>
                  <a:gd name="connsiteX103" fmla="*/ 3283889 w 4345388"/>
                  <a:gd name="connsiteY103" fmla="*/ 1048355 h 1812024"/>
                  <a:gd name="connsiteX104" fmla="*/ 3291841 w 4345388"/>
                  <a:gd name="connsiteY104" fmla="*/ 1040403 h 1812024"/>
                  <a:gd name="connsiteX105" fmla="*/ 3307743 w 4345388"/>
                  <a:gd name="connsiteY105" fmla="*/ 1008598 h 1812024"/>
                  <a:gd name="connsiteX106" fmla="*/ 3315694 w 4345388"/>
                  <a:gd name="connsiteY106" fmla="*/ 984744 h 1812024"/>
                  <a:gd name="connsiteX107" fmla="*/ 3335573 w 4345388"/>
                  <a:gd name="connsiteY107" fmla="*/ 1016549 h 1812024"/>
                  <a:gd name="connsiteX108" fmla="*/ 3367378 w 4345388"/>
                  <a:gd name="connsiteY108" fmla="*/ 1088111 h 1812024"/>
                  <a:gd name="connsiteX109" fmla="*/ 3399183 w 4345388"/>
                  <a:gd name="connsiteY109" fmla="*/ 1143770 h 1812024"/>
                  <a:gd name="connsiteX110" fmla="*/ 3415086 w 4345388"/>
                  <a:gd name="connsiteY110" fmla="*/ 1139795 h 1812024"/>
                  <a:gd name="connsiteX111" fmla="*/ 3430988 w 4345388"/>
                  <a:gd name="connsiteY111" fmla="*/ 1111965 h 1812024"/>
                  <a:gd name="connsiteX112" fmla="*/ 3454842 w 4345388"/>
                  <a:gd name="connsiteY112" fmla="*/ 1060282 h 1812024"/>
                  <a:gd name="connsiteX113" fmla="*/ 3478696 w 4345388"/>
                  <a:gd name="connsiteY113" fmla="*/ 1008598 h 1812024"/>
                  <a:gd name="connsiteX114" fmla="*/ 3490623 w 4345388"/>
                  <a:gd name="connsiteY114" fmla="*/ 1004622 h 1812024"/>
                  <a:gd name="connsiteX115" fmla="*/ 3522428 w 4345388"/>
                  <a:gd name="connsiteY115" fmla="*/ 1048355 h 1812024"/>
                  <a:gd name="connsiteX116" fmla="*/ 3538331 w 4345388"/>
                  <a:gd name="connsiteY116" fmla="*/ 1068233 h 1812024"/>
                  <a:gd name="connsiteX117" fmla="*/ 3582063 w 4345388"/>
                  <a:gd name="connsiteY117" fmla="*/ 1151722 h 1812024"/>
                  <a:gd name="connsiteX118" fmla="*/ 3609893 w 4345388"/>
                  <a:gd name="connsiteY118" fmla="*/ 1203405 h 1812024"/>
                  <a:gd name="connsiteX119" fmla="*/ 3629771 w 4345388"/>
                  <a:gd name="connsiteY119" fmla="*/ 1251113 h 1812024"/>
                  <a:gd name="connsiteX120" fmla="*/ 3641698 w 4345388"/>
                  <a:gd name="connsiteY120" fmla="*/ 1267015 h 1812024"/>
                  <a:gd name="connsiteX121" fmla="*/ 3653625 w 4345388"/>
                  <a:gd name="connsiteY121" fmla="*/ 1294845 h 1812024"/>
                  <a:gd name="connsiteX122" fmla="*/ 3665552 w 4345388"/>
                  <a:gd name="connsiteY122" fmla="*/ 1282918 h 1812024"/>
                  <a:gd name="connsiteX123" fmla="*/ 3721211 w 4345388"/>
                  <a:gd name="connsiteY123" fmla="*/ 1111965 h 1812024"/>
                  <a:gd name="connsiteX124" fmla="*/ 3768919 w 4345388"/>
                  <a:gd name="connsiteY124" fmla="*/ 948963 h 1812024"/>
                  <a:gd name="connsiteX125" fmla="*/ 3776870 w 4345388"/>
                  <a:gd name="connsiteY125" fmla="*/ 897280 h 1812024"/>
                  <a:gd name="connsiteX126" fmla="*/ 3792773 w 4345388"/>
                  <a:gd name="connsiteY126" fmla="*/ 861499 h 1812024"/>
                  <a:gd name="connsiteX127" fmla="*/ 3800724 w 4345388"/>
                  <a:gd name="connsiteY127" fmla="*/ 837645 h 1812024"/>
                  <a:gd name="connsiteX128" fmla="*/ 3808675 w 4345388"/>
                  <a:gd name="connsiteY128" fmla="*/ 801864 h 1812024"/>
                  <a:gd name="connsiteX129" fmla="*/ 3824578 w 4345388"/>
                  <a:gd name="connsiteY129" fmla="*/ 778010 h 1812024"/>
                  <a:gd name="connsiteX130" fmla="*/ 3828554 w 4345388"/>
                  <a:gd name="connsiteY130" fmla="*/ 789937 h 1812024"/>
                  <a:gd name="connsiteX131" fmla="*/ 3836505 w 4345388"/>
                  <a:gd name="connsiteY131" fmla="*/ 801864 h 1812024"/>
                  <a:gd name="connsiteX132" fmla="*/ 3840481 w 4345388"/>
                  <a:gd name="connsiteY132" fmla="*/ 829694 h 1812024"/>
                  <a:gd name="connsiteX133" fmla="*/ 3884213 w 4345388"/>
                  <a:gd name="connsiteY133" fmla="*/ 992695 h 1812024"/>
                  <a:gd name="connsiteX134" fmla="*/ 3896140 w 4345388"/>
                  <a:gd name="connsiteY134" fmla="*/ 1024501 h 1812024"/>
                  <a:gd name="connsiteX135" fmla="*/ 3904091 w 4345388"/>
                  <a:gd name="connsiteY135" fmla="*/ 1064257 h 1812024"/>
                  <a:gd name="connsiteX136" fmla="*/ 3916018 w 4345388"/>
                  <a:gd name="connsiteY136" fmla="*/ 1115941 h 1812024"/>
                  <a:gd name="connsiteX137" fmla="*/ 3947823 w 4345388"/>
                  <a:gd name="connsiteY137" fmla="*/ 1219308 h 1812024"/>
                  <a:gd name="connsiteX138" fmla="*/ 3959750 w 4345388"/>
                  <a:gd name="connsiteY138" fmla="*/ 1239186 h 1812024"/>
                  <a:gd name="connsiteX139" fmla="*/ 3971677 w 4345388"/>
                  <a:gd name="connsiteY139" fmla="*/ 1286894 h 1812024"/>
                  <a:gd name="connsiteX140" fmla="*/ 3995531 w 4345388"/>
                  <a:gd name="connsiteY140" fmla="*/ 1394236 h 1812024"/>
                  <a:gd name="connsiteX141" fmla="*/ 4023361 w 4345388"/>
                  <a:gd name="connsiteY141" fmla="*/ 1430017 h 1812024"/>
                  <a:gd name="connsiteX142" fmla="*/ 4031312 w 4345388"/>
                  <a:gd name="connsiteY142" fmla="*/ 1441944 h 1812024"/>
                  <a:gd name="connsiteX143" fmla="*/ 4043239 w 4345388"/>
                  <a:gd name="connsiteY143" fmla="*/ 1465798 h 1812024"/>
                  <a:gd name="connsiteX144" fmla="*/ 4055166 w 4345388"/>
                  <a:gd name="connsiteY144" fmla="*/ 1469774 h 1812024"/>
                  <a:gd name="connsiteX145" fmla="*/ 4082995 w 4345388"/>
                  <a:gd name="connsiteY145" fmla="*/ 1477725 h 1812024"/>
                  <a:gd name="connsiteX146" fmla="*/ 4114801 w 4345388"/>
                  <a:gd name="connsiteY146" fmla="*/ 1481701 h 1812024"/>
                  <a:gd name="connsiteX147" fmla="*/ 4130703 w 4345388"/>
                  <a:gd name="connsiteY147" fmla="*/ 1485676 h 1812024"/>
                  <a:gd name="connsiteX148" fmla="*/ 4154557 w 4345388"/>
                  <a:gd name="connsiteY148" fmla="*/ 1477725 h 1812024"/>
                  <a:gd name="connsiteX149" fmla="*/ 4166484 w 4345388"/>
                  <a:gd name="connsiteY149" fmla="*/ 1465798 h 1812024"/>
                  <a:gd name="connsiteX150" fmla="*/ 4198289 w 4345388"/>
                  <a:gd name="connsiteY150" fmla="*/ 1414115 h 1812024"/>
                  <a:gd name="connsiteX151" fmla="*/ 4234070 w 4345388"/>
                  <a:gd name="connsiteY151" fmla="*/ 1418090 h 1812024"/>
                  <a:gd name="connsiteX152" fmla="*/ 4257924 w 4345388"/>
                  <a:gd name="connsiteY152" fmla="*/ 1437968 h 1812024"/>
                  <a:gd name="connsiteX153" fmla="*/ 4273827 w 4345388"/>
                  <a:gd name="connsiteY153" fmla="*/ 1449895 h 1812024"/>
                  <a:gd name="connsiteX154" fmla="*/ 4313583 w 4345388"/>
                  <a:gd name="connsiteY154" fmla="*/ 1485676 h 1812024"/>
                  <a:gd name="connsiteX155" fmla="*/ 4325510 w 4345388"/>
                  <a:gd name="connsiteY155" fmla="*/ 1505555 h 1812024"/>
                  <a:gd name="connsiteX156" fmla="*/ 4337437 w 4345388"/>
                  <a:gd name="connsiteY156" fmla="*/ 1533384 h 1812024"/>
                  <a:gd name="connsiteX157" fmla="*/ 4345388 w 4345388"/>
                  <a:gd name="connsiteY15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170707 w 4345388"/>
                  <a:gd name="connsiteY28" fmla="*/ 444055 h 1812024"/>
                  <a:gd name="connsiteX29" fmla="*/ 2182634 w 4345388"/>
                  <a:gd name="connsiteY29" fmla="*/ 448031 h 1812024"/>
                  <a:gd name="connsiteX30" fmla="*/ 2274074 w 4345388"/>
                  <a:gd name="connsiteY30" fmla="*/ 444055 h 1812024"/>
                  <a:gd name="connsiteX31" fmla="*/ 2289976 w 4345388"/>
                  <a:gd name="connsiteY31" fmla="*/ 432128 h 1812024"/>
                  <a:gd name="connsiteX32" fmla="*/ 2313830 w 4345388"/>
                  <a:gd name="connsiteY32" fmla="*/ 412250 h 1812024"/>
                  <a:gd name="connsiteX33" fmla="*/ 2337684 w 4345388"/>
                  <a:gd name="connsiteY33" fmla="*/ 380445 h 1812024"/>
                  <a:gd name="connsiteX34" fmla="*/ 2345635 w 4345388"/>
                  <a:gd name="connsiteY34" fmla="*/ 356591 h 1812024"/>
                  <a:gd name="connsiteX35" fmla="*/ 2361538 w 4345388"/>
                  <a:gd name="connsiteY35" fmla="*/ 324786 h 1812024"/>
                  <a:gd name="connsiteX36" fmla="*/ 2365514 w 4345388"/>
                  <a:gd name="connsiteY36" fmla="*/ 308883 h 1812024"/>
                  <a:gd name="connsiteX37" fmla="*/ 2373465 w 4345388"/>
                  <a:gd name="connsiteY37" fmla="*/ 289005 h 1812024"/>
                  <a:gd name="connsiteX38" fmla="*/ 2377441 w 4345388"/>
                  <a:gd name="connsiteY38" fmla="*/ 277078 h 1812024"/>
                  <a:gd name="connsiteX39" fmla="*/ 2381416 w 4345388"/>
                  <a:gd name="connsiteY39" fmla="*/ 487788 h 1812024"/>
                  <a:gd name="connsiteX40" fmla="*/ 2385392 w 4345388"/>
                  <a:gd name="connsiteY40" fmla="*/ 507666 h 1812024"/>
                  <a:gd name="connsiteX41" fmla="*/ 2393343 w 4345388"/>
                  <a:gd name="connsiteY41" fmla="*/ 519593 h 1812024"/>
                  <a:gd name="connsiteX42" fmla="*/ 2413221 w 4345388"/>
                  <a:gd name="connsiteY42" fmla="*/ 555374 h 1812024"/>
                  <a:gd name="connsiteX43" fmla="*/ 2449002 w 4345388"/>
                  <a:gd name="connsiteY43" fmla="*/ 543447 h 1812024"/>
                  <a:gd name="connsiteX44" fmla="*/ 2468881 w 4345388"/>
                  <a:gd name="connsiteY44" fmla="*/ 523568 h 1812024"/>
                  <a:gd name="connsiteX45" fmla="*/ 2500686 w 4345388"/>
                  <a:gd name="connsiteY45" fmla="*/ 483812 h 1812024"/>
                  <a:gd name="connsiteX46" fmla="*/ 2512613 w 4345388"/>
                  <a:gd name="connsiteY46" fmla="*/ 471885 h 1812024"/>
                  <a:gd name="connsiteX47" fmla="*/ 2524540 w 4345388"/>
                  <a:gd name="connsiteY47" fmla="*/ 479836 h 1812024"/>
                  <a:gd name="connsiteX48" fmla="*/ 2532491 w 4345388"/>
                  <a:gd name="connsiteY48" fmla="*/ 503690 h 1812024"/>
                  <a:gd name="connsiteX49" fmla="*/ 2540442 w 4345388"/>
                  <a:gd name="connsiteY49" fmla="*/ 523568 h 1812024"/>
                  <a:gd name="connsiteX50" fmla="*/ 2544418 w 4345388"/>
                  <a:gd name="connsiteY50" fmla="*/ 543447 h 1812024"/>
                  <a:gd name="connsiteX51" fmla="*/ 2552369 w 4345388"/>
                  <a:gd name="connsiteY51" fmla="*/ 559349 h 1812024"/>
                  <a:gd name="connsiteX52" fmla="*/ 2560321 w 4345388"/>
                  <a:gd name="connsiteY52" fmla="*/ 579228 h 1812024"/>
                  <a:gd name="connsiteX53" fmla="*/ 2564296 w 4345388"/>
                  <a:gd name="connsiteY53" fmla="*/ 595130 h 1812024"/>
                  <a:gd name="connsiteX54" fmla="*/ 2576223 w 4345388"/>
                  <a:gd name="connsiteY54" fmla="*/ 611033 h 1812024"/>
                  <a:gd name="connsiteX55" fmla="*/ 2592126 w 4345388"/>
                  <a:gd name="connsiteY55" fmla="*/ 634887 h 1812024"/>
                  <a:gd name="connsiteX56" fmla="*/ 2604053 w 4345388"/>
                  <a:gd name="connsiteY56" fmla="*/ 654765 h 1812024"/>
                  <a:gd name="connsiteX57" fmla="*/ 2623931 w 4345388"/>
                  <a:gd name="connsiteY57" fmla="*/ 646814 h 1812024"/>
                  <a:gd name="connsiteX58" fmla="*/ 2643809 w 4345388"/>
                  <a:gd name="connsiteY58" fmla="*/ 618984 h 1812024"/>
                  <a:gd name="connsiteX59" fmla="*/ 2663687 w 4345388"/>
                  <a:gd name="connsiteY59" fmla="*/ 583203 h 1812024"/>
                  <a:gd name="connsiteX60" fmla="*/ 2679590 w 4345388"/>
                  <a:gd name="connsiteY60" fmla="*/ 547422 h 1812024"/>
                  <a:gd name="connsiteX61" fmla="*/ 2683566 w 4345388"/>
                  <a:gd name="connsiteY61" fmla="*/ 535495 h 1812024"/>
                  <a:gd name="connsiteX62" fmla="*/ 2691517 w 4345388"/>
                  <a:gd name="connsiteY62" fmla="*/ 523568 h 1812024"/>
                  <a:gd name="connsiteX63" fmla="*/ 2703444 w 4345388"/>
                  <a:gd name="connsiteY63" fmla="*/ 491763 h 1812024"/>
                  <a:gd name="connsiteX64" fmla="*/ 2711395 w 4345388"/>
                  <a:gd name="connsiteY64" fmla="*/ 475861 h 1812024"/>
                  <a:gd name="connsiteX65" fmla="*/ 2735249 w 4345388"/>
                  <a:gd name="connsiteY65" fmla="*/ 527544 h 1812024"/>
                  <a:gd name="connsiteX66" fmla="*/ 2755127 w 4345388"/>
                  <a:gd name="connsiteY66" fmla="*/ 571276 h 1812024"/>
                  <a:gd name="connsiteX67" fmla="*/ 2771030 w 4345388"/>
                  <a:gd name="connsiteY67" fmla="*/ 622960 h 1812024"/>
                  <a:gd name="connsiteX68" fmla="*/ 2775006 w 4345388"/>
                  <a:gd name="connsiteY68" fmla="*/ 638862 h 1812024"/>
                  <a:gd name="connsiteX69" fmla="*/ 2782957 w 4345388"/>
                  <a:gd name="connsiteY69" fmla="*/ 654765 h 1812024"/>
                  <a:gd name="connsiteX70" fmla="*/ 2802835 w 4345388"/>
                  <a:gd name="connsiteY70" fmla="*/ 690546 h 1812024"/>
                  <a:gd name="connsiteX71" fmla="*/ 2818738 w 4345388"/>
                  <a:gd name="connsiteY71" fmla="*/ 706448 h 1812024"/>
                  <a:gd name="connsiteX72" fmla="*/ 2830665 w 4345388"/>
                  <a:gd name="connsiteY72" fmla="*/ 730302 h 1812024"/>
                  <a:gd name="connsiteX73" fmla="*/ 2834641 w 4345388"/>
                  <a:gd name="connsiteY73" fmla="*/ 746205 h 1812024"/>
                  <a:gd name="connsiteX74" fmla="*/ 2846567 w 4345388"/>
                  <a:gd name="connsiteY74" fmla="*/ 762108 h 1812024"/>
                  <a:gd name="connsiteX75" fmla="*/ 2862470 w 4345388"/>
                  <a:gd name="connsiteY75" fmla="*/ 809815 h 1812024"/>
                  <a:gd name="connsiteX76" fmla="*/ 2866446 w 4345388"/>
                  <a:gd name="connsiteY76" fmla="*/ 825718 h 1812024"/>
                  <a:gd name="connsiteX77" fmla="*/ 2882348 w 4345388"/>
                  <a:gd name="connsiteY77" fmla="*/ 861499 h 1812024"/>
                  <a:gd name="connsiteX78" fmla="*/ 2886324 w 4345388"/>
                  <a:gd name="connsiteY78" fmla="*/ 877402 h 1812024"/>
                  <a:gd name="connsiteX79" fmla="*/ 2898251 w 4345388"/>
                  <a:gd name="connsiteY79" fmla="*/ 901255 h 1812024"/>
                  <a:gd name="connsiteX80" fmla="*/ 2910178 w 4345388"/>
                  <a:gd name="connsiteY80" fmla="*/ 893304 h 1812024"/>
                  <a:gd name="connsiteX81" fmla="*/ 2949934 w 4345388"/>
                  <a:gd name="connsiteY81" fmla="*/ 817767 h 1812024"/>
                  <a:gd name="connsiteX82" fmla="*/ 2957886 w 4345388"/>
                  <a:gd name="connsiteY82" fmla="*/ 770059 h 1812024"/>
                  <a:gd name="connsiteX83" fmla="*/ 2977764 w 4345388"/>
                  <a:gd name="connsiteY83" fmla="*/ 730302 h 1812024"/>
                  <a:gd name="connsiteX84" fmla="*/ 2981740 w 4345388"/>
                  <a:gd name="connsiteY84" fmla="*/ 686570 h 1812024"/>
                  <a:gd name="connsiteX85" fmla="*/ 3005594 w 4345388"/>
                  <a:gd name="connsiteY85" fmla="*/ 642838 h 1812024"/>
                  <a:gd name="connsiteX86" fmla="*/ 3025472 w 4345388"/>
                  <a:gd name="connsiteY86" fmla="*/ 567301 h 1812024"/>
                  <a:gd name="connsiteX87" fmla="*/ 3041374 w 4345388"/>
                  <a:gd name="connsiteY87" fmla="*/ 487788 h 1812024"/>
                  <a:gd name="connsiteX88" fmla="*/ 3049326 w 4345388"/>
                  <a:gd name="connsiteY88" fmla="*/ 471885 h 1812024"/>
                  <a:gd name="connsiteX89" fmla="*/ 3061253 w 4345388"/>
                  <a:gd name="connsiteY89" fmla="*/ 432128 h 1812024"/>
                  <a:gd name="connsiteX90" fmla="*/ 3085107 w 4345388"/>
                  <a:gd name="connsiteY90" fmla="*/ 376469 h 1812024"/>
                  <a:gd name="connsiteX91" fmla="*/ 3101009 w 4345388"/>
                  <a:gd name="connsiteY91" fmla="*/ 416226 h 1812024"/>
                  <a:gd name="connsiteX92" fmla="*/ 3104985 w 4345388"/>
                  <a:gd name="connsiteY92" fmla="*/ 440080 h 1812024"/>
                  <a:gd name="connsiteX93" fmla="*/ 3116912 w 4345388"/>
                  <a:gd name="connsiteY93" fmla="*/ 495739 h 1812024"/>
                  <a:gd name="connsiteX94" fmla="*/ 3136790 w 4345388"/>
                  <a:gd name="connsiteY94" fmla="*/ 555374 h 1812024"/>
                  <a:gd name="connsiteX95" fmla="*/ 3180522 w 4345388"/>
                  <a:gd name="connsiteY95" fmla="*/ 718375 h 1812024"/>
                  <a:gd name="connsiteX96" fmla="*/ 3196425 w 4345388"/>
                  <a:gd name="connsiteY96" fmla="*/ 770059 h 1812024"/>
                  <a:gd name="connsiteX97" fmla="*/ 3220279 w 4345388"/>
                  <a:gd name="connsiteY97" fmla="*/ 873426 h 1812024"/>
                  <a:gd name="connsiteX98" fmla="*/ 3248108 w 4345388"/>
                  <a:gd name="connsiteY98" fmla="*/ 964866 h 1812024"/>
                  <a:gd name="connsiteX99" fmla="*/ 3252084 w 4345388"/>
                  <a:gd name="connsiteY99" fmla="*/ 992695 h 1812024"/>
                  <a:gd name="connsiteX100" fmla="*/ 3267987 w 4345388"/>
                  <a:gd name="connsiteY100" fmla="*/ 1032452 h 1812024"/>
                  <a:gd name="connsiteX101" fmla="*/ 3271962 w 4345388"/>
                  <a:gd name="connsiteY101" fmla="*/ 1044379 h 1812024"/>
                  <a:gd name="connsiteX102" fmla="*/ 3283889 w 4345388"/>
                  <a:gd name="connsiteY102" fmla="*/ 1048355 h 1812024"/>
                  <a:gd name="connsiteX103" fmla="*/ 3291841 w 4345388"/>
                  <a:gd name="connsiteY103" fmla="*/ 1040403 h 1812024"/>
                  <a:gd name="connsiteX104" fmla="*/ 3307743 w 4345388"/>
                  <a:gd name="connsiteY104" fmla="*/ 1008598 h 1812024"/>
                  <a:gd name="connsiteX105" fmla="*/ 3315694 w 4345388"/>
                  <a:gd name="connsiteY105" fmla="*/ 984744 h 1812024"/>
                  <a:gd name="connsiteX106" fmla="*/ 3335573 w 4345388"/>
                  <a:gd name="connsiteY106" fmla="*/ 1016549 h 1812024"/>
                  <a:gd name="connsiteX107" fmla="*/ 3367378 w 4345388"/>
                  <a:gd name="connsiteY107" fmla="*/ 1088111 h 1812024"/>
                  <a:gd name="connsiteX108" fmla="*/ 3399183 w 4345388"/>
                  <a:gd name="connsiteY108" fmla="*/ 1143770 h 1812024"/>
                  <a:gd name="connsiteX109" fmla="*/ 3415086 w 4345388"/>
                  <a:gd name="connsiteY109" fmla="*/ 1139795 h 1812024"/>
                  <a:gd name="connsiteX110" fmla="*/ 3430988 w 4345388"/>
                  <a:gd name="connsiteY110" fmla="*/ 1111965 h 1812024"/>
                  <a:gd name="connsiteX111" fmla="*/ 3454842 w 4345388"/>
                  <a:gd name="connsiteY111" fmla="*/ 1060282 h 1812024"/>
                  <a:gd name="connsiteX112" fmla="*/ 3478696 w 4345388"/>
                  <a:gd name="connsiteY112" fmla="*/ 1008598 h 1812024"/>
                  <a:gd name="connsiteX113" fmla="*/ 3490623 w 4345388"/>
                  <a:gd name="connsiteY113" fmla="*/ 1004622 h 1812024"/>
                  <a:gd name="connsiteX114" fmla="*/ 3522428 w 4345388"/>
                  <a:gd name="connsiteY114" fmla="*/ 1048355 h 1812024"/>
                  <a:gd name="connsiteX115" fmla="*/ 3538331 w 4345388"/>
                  <a:gd name="connsiteY115" fmla="*/ 1068233 h 1812024"/>
                  <a:gd name="connsiteX116" fmla="*/ 3582063 w 4345388"/>
                  <a:gd name="connsiteY116" fmla="*/ 1151722 h 1812024"/>
                  <a:gd name="connsiteX117" fmla="*/ 3609893 w 4345388"/>
                  <a:gd name="connsiteY117" fmla="*/ 1203405 h 1812024"/>
                  <a:gd name="connsiteX118" fmla="*/ 3629771 w 4345388"/>
                  <a:gd name="connsiteY118" fmla="*/ 1251113 h 1812024"/>
                  <a:gd name="connsiteX119" fmla="*/ 3641698 w 4345388"/>
                  <a:gd name="connsiteY119" fmla="*/ 1267015 h 1812024"/>
                  <a:gd name="connsiteX120" fmla="*/ 3653625 w 4345388"/>
                  <a:gd name="connsiteY120" fmla="*/ 1294845 h 1812024"/>
                  <a:gd name="connsiteX121" fmla="*/ 3665552 w 4345388"/>
                  <a:gd name="connsiteY121" fmla="*/ 1282918 h 1812024"/>
                  <a:gd name="connsiteX122" fmla="*/ 3721211 w 4345388"/>
                  <a:gd name="connsiteY122" fmla="*/ 1111965 h 1812024"/>
                  <a:gd name="connsiteX123" fmla="*/ 3768919 w 4345388"/>
                  <a:gd name="connsiteY123" fmla="*/ 948963 h 1812024"/>
                  <a:gd name="connsiteX124" fmla="*/ 3776870 w 4345388"/>
                  <a:gd name="connsiteY124" fmla="*/ 897280 h 1812024"/>
                  <a:gd name="connsiteX125" fmla="*/ 3792773 w 4345388"/>
                  <a:gd name="connsiteY125" fmla="*/ 861499 h 1812024"/>
                  <a:gd name="connsiteX126" fmla="*/ 3800724 w 4345388"/>
                  <a:gd name="connsiteY126" fmla="*/ 837645 h 1812024"/>
                  <a:gd name="connsiteX127" fmla="*/ 3808675 w 4345388"/>
                  <a:gd name="connsiteY127" fmla="*/ 801864 h 1812024"/>
                  <a:gd name="connsiteX128" fmla="*/ 3824578 w 4345388"/>
                  <a:gd name="connsiteY128" fmla="*/ 778010 h 1812024"/>
                  <a:gd name="connsiteX129" fmla="*/ 3828554 w 4345388"/>
                  <a:gd name="connsiteY129" fmla="*/ 789937 h 1812024"/>
                  <a:gd name="connsiteX130" fmla="*/ 3836505 w 4345388"/>
                  <a:gd name="connsiteY130" fmla="*/ 801864 h 1812024"/>
                  <a:gd name="connsiteX131" fmla="*/ 3840481 w 4345388"/>
                  <a:gd name="connsiteY131" fmla="*/ 829694 h 1812024"/>
                  <a:gd name="connsiteX132" fmla="*/ 3884213 w 4345388"/>
                  <a:gd name="connsiteY132" fmla="*/ 992695 h 1812024"/>
                  <a:gd name="connsiteX133" fmla="*/ 3896140 w 4345388"/>
                  <a:gd name="connsiteY133" fmla="*/ 1024501 h 1812024"/>
                  <a:gd name="connsiteX134" fmla="*/ 3904091 w 4345388"/>
                  <a:gd name="connsiteY134" fmla="*/ 1064257 h 1812024"/>
                  <a:gd name="connsiteX135" fmla="*/ 3916018 w 4345388"/>
                  <a:gd name="connsiteY135" fmla="*/ 1115941 h 1812024"/>
                  <a:gd name="connsiteX136" fmla="*/ 3947823 w 4345388"/>
                  <a:gd name="connsiteY136" fmla="*/ 1219308 h 1812024"/>
                  <a:gd name="connsiteX137" fmla="*/ 3959750 w 4345388"/>
                  <a:gd name="connsiteY137" fmla="*/ 1239186 h 1812024"/>
                  <a:gd name="connsiteX138" fmla="*/ 3971677 w 4345388"/>
                  <a:gd name="connsiteY138" fmla="*/ 1286894 h 1812024"/>
                  <a:gd name="connsiteX139" fmla="*/ 3995531 w 4345388"/>
                  <a:gd name="connsiteY139" fmla="*/ 1394236 h 1812024"/>
                  <a:gd name="connsiteX140" fmla="*/ 4023361 w 4345388"/>
                  <a:gd name="connsiteY140" fmla="*/ 1430017 h 1812024"/>
                  <a:gd name="connsiteX141" fmla="*/ 4031312 w 4345388"/>
                  <a:gd name="connsiteY141" fmla="*/ 1441944 h 1812024"/>
                  <a:gd name="connsiteX142" fmla="*/ 4043239 w 4345388"/>
                  <a:gd name="connsiteY142" fmla="*/ 1465798 h 1812024"/>
                  <a:gd name="connsiteX143" fmla="*/ 4055166 w 4345388"/>
                  <a:gd name="connsiteY143" fmla="*/ 1469774 h 1812024"/>
                  <a:gd name="connsiteX144" fmla="*/ 4082995 w 4345388"/>
                  <a:gd name="connsiteY144" fmla="*/ 1477725 h 1812024"/>
                  <a:gd name="connsiteX145" fmla="*/ 4114801 w 4345388"/>
                  <a:gd name="connsiteY145" fmla="*/ 1481701 h 1812024"/>
                  <a:gd name="connsiteX146" fmla="*/ 4130703 w 4345388"/>
                  <a:gd name="connsiteY146" fmla="*/ 1485676 h 1812024"/>
                  <a:gd name="connsiteX147" fmla="*/ 4154557 w 4345388"/>
                  <a:gd name="connsiteY147" fmla="*/ 1477725 h 1812024"/>
                  <a:gd name="connsiteX148" fmla="*/ 4166484 w 4345388"/>
                  <a:gd name="connsiteY148" fmla="*/ 1465798 h 1812024"/>
                  <a:gd name="connsiteX149" fmla="*/ 4198289 w 4345388"/>
                  <a:gd name="connsiteY149" fmla="*/ 1414115 h 1812024"/>
                  <a:gd name="connsiteX150" fmla="*/ 4234070 w 4345388"/>
                  <a:gd name="connsiteY150" fmla="*/ 1418090 h 1812024"/>
                  <a:gd name="connsiteX151" fmla="*/ 4257924 w 4345388"/>
                  <a:gd name="connsiteY151" fmla="*/ 1437968 h 1812024"/>
                  <a:gd name="connsiteX152" fmla="*/ 4273827 w 4345388"/>
                  <a:gd name="connsiteY152" fmla="*/ 1449895 h 1812024"/>
                  <a:gd name="connsiteX153" fmla="*/ 4313583 w 4345388"/>
                  <a:gd name="connsiteY153" fmla="*/ 1485676 h 1812024"/>
                  <a:gd name="connsiteX154" fmla="*/ 4325510 w 4345388"/>
                  <a:gd name="connsiteY154" fmla="*/ 1505555 h 1812024"/>
                  <a:gd name="connsiteX155" fmla="*/ 4337437 w 4345388"/>
                  <a:gd name="connsiteY155" fmla="*/ 1533384 h 1812024"/>
                  <a:gd name="connsiteX156" fmla="*/ 4345388 w 4345388"/>
                  <a:gd name="connsiteY15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170707 w 4345388"/>
                  <a:gd name="connsiteY28" fmla="*/ 444055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58780 w 4345388"/>
                  <a:gd name="connsiteY27" fmla="*/ 420202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42877 w 4345388"/>
                  <a:gd name="connsiteY26" fmla="*/ 352615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74074 w 4345388"/>
                  <a:gd name="connsiteY29" fmla="*/ 444055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54409 w 4345388"/>
                  <a:gd name="connsiteY29" fmla="*/ 360481 h 1812024"/>
                  <a:gd name="connsiteX30" fmla="*/ 2289976 w 4345388"/>
                  <a:gd name="connsiteY30" fmla="*/ 4321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54409 w 4345388"/>
                  <a:gd name="connsiteY29" fmla="*/ 36048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7518 w 4345388"/>
                  <a:gd name="connsiteY30" fmla="*/ 205986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77441 w 4345388"/>
                  <a:gd name="connsiteY37" fmla="*/ 277078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87273 w 4345388"/>
                  <a:gd name="connsiteY37" fmla="*/ 240207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73465 w 4345388"/>
                  <a:gd name="connsiteY36" fmla="*/ 289005 h 1812024"/>
                  <a:gd name="connsiteX37" fmla="*/ 2387273 w 4345388"/>
                  <a:gd name="connsiteY37" fmla="*/ 240207 h 1812024"/>
                  <a:gd name="connsiteX38" fmla="*/ 2381416 w 4345388"/>
                  <a:gd name="connsiteY38" fmla="*/ 487788 h 1812024"/>
                  <a:gd name="connsiteX39" fmla="*/ 2385392 w 4345388"/>
                  <a:gd name="connsiteY39" fmla="*/ 507666 h 1812024"/>
                  <a:gd name="connsiteX40" fmla="*/ 2393343 w 4345388"/>
                  <a:gd name="connsiteY40" fmla="*/ 519593 h 1812024"/>
                  <a:gd name="connsiteX41" fmla="*/ 2413221 w 4345388"/>
                  <a:gd name="connsiteY41" fmla="*/ 555374 h 1812024"/>
                  <a:gd name="connsiteX42" fmla="*/ 2449002 w 4345388"/>
                  <a:gd name="connsiteY42" fmla="*/ 543447 h 1812024"/>
                  <a:gd name="connsiteX43" fmla="*/ 2468881 w 4345388"/>
                  <a:gd name="connsiteY43" fmla="*/ 523568 h 1812024"/>
                  <a:gd name="connsiteX44" fmla="*/ 2500686 w 4345388"/>
                  <a:gd name="connsiteY44" fmla="*/ 483812 h 1812024"/>
                  <a:gd name="connsiteX45" fmla="*/ 2512613 w 4345388"/>
                  <a:gd name="connsiteY45" fmla="*/ 471885 h 1812024"/>
                  <a:gd name="connsiteX46" fmla="*/ 2524540 w 4345388"/>
                  <a:gd name="connsiteY46" fmla="*/ 479836 h 1812024"/>
                  <a:gd name="connsiteX47" fmla="*/ 2532491 w 4345388"/>
                  <a:gd name="connsiteY47" fmla="*/ 503690 h 1812024"/>
                  <a:gd name="connsiteX48" fmla="*/ 2540442 w 4345388"/>
                  <a:gd name="connsiteY48" fmla="*/ 523568 h 1812024"/>
                  <a:gd name="connsiteX49" fmla="*/ 2544418 w 4345388"/>
                  <a:gd name="connsiteY49" fmla="*/ 543447 h 1812024"/>
                  <a:gd name="connsiteX50" fmla="*/ 2552369 w 4345388"/>
                  <a:gd name="connsiteY50" fmla="*/ 559349 h 1812024"/>
                  <a:gd name="connsiteX51" fmla="*/ 2560321 w 4345388"/>
                  <a:gd name="connsiteY51" fmla="*/ 579228 h 1812024"/>
                  <a:gd name="connsiteX52" fmla="*/ 2564296 w 4345388"/>
                  <a:gd name="connsiteY52" fmla="*/ 595130 h 1812024"/>
                  <a:gd name="connsiteX53" fmla="*/ 2576223 w 4345388"/>
                  <a:gd name="connsiteY53" fmla="*/ 611033 h 1812024"/>
                  <a:gd name="connsiteX54" fmla="*/ 2592126 w 4345388"/>
                  <a:gd name="connsiteY54" fmla="*/ 634887 h 1812024"/>
                  <a:gd name="connsiteX55" fmla="*/ 2604053 w 4345388"/>
                  <a:gd name="connsiteY55" fmla="*/ 654765 h 1812024"/>
                  <a:gd name="connsiteX56" fmla="*/ 2623931 w 4345388"/>
                  <a:gd name="connsiteY56" fmla="*/ 646814 h 1812024"/>
                  <a:gd name="connsiteX57" fmla="*/ 2643809 w 4345388"/>
                  <a:gd name="connsiteY57" fmla="*/ 618984 h 1812024"/>
                  <a:gd name="connsiteX58" fmla="*/ 2663687 w 4345388"/>
                  <a:gd name="connsiteY58" fmla="*/ 583203 h 1812024"/>
                  <a:gd name="connsiteX59" fmla="*/ 2679590 w 4345388"/>
                  <a:gd name="connsiteY59" fmla="*/ 547422 h 1812024"/>
                  <a:gd name="connsiteX60" fmla="*/ 2683566 w 4345388"/>
                  <a:gd name="connsiteY60" fmla="*/ 535495 h 1812024"/>
                  <a:gd name="connsiteX61" fmla="*/ 2691517 w 4345388"/>
                  <a:gd name="connsiteY61" fmla="*/ 523568 h 1812024"/>
                  <a:gd name="connsiteX62" fmla="*/ 2703444 w 4345388"/>
                  <a:gd name="connsiteY62" fmla="*/ 491763 h 1812024"/>
                  <a:gd name="connsiteX63" fmla="*/ 2711395 w 4345388"/>
                  <a:gd name="connsiteY63" fmla="*/ 475861 h 1812024"/>
                  <a:gd name="connsiteX64" fmla="*/ 2735249 w 4345388"/>
                  <a:gd name="connsiteY64" fmla="*/ 527544 h 1812024"/>
                  <a:gd name="connsiteX65" fmla="*/ 2755127 w 4345388"/>
                  <a:gd name="connsiteY65" fmla="*/ 571276 h 1812024"/>
                  <a:gd name="connsiteX66" fmla="*/ 2771030 w 4345388"/>
                  <a:gd name="connsiteY66" fmla="*/ 622960 h 1812024"/>
                  <a:gd name="connsiteX67" fmla="*/ 2775006 w 4345388"/>
                  <a:gd name="connsiteY67" fmla="*/ 638862 h 1812024"/>
                  <a:gd name="connsiteX68" fmla="*/ 2782957 w 4345388"/>
                  <a:gd name="connsiteY68" fmla="*/ 654765 h 1812024"/>
                  <a:gd name="connsiteX69" fmla="*/ 2802835 w 4345388"/>
                  <a:gd name="connsiteY69" fmla="*/ 690546 h 1812024"/>
                  <a:gd name="connsiteX70" fmla="*/ 2818738 w 4345388"/>
                  <a:gd name="connsiteY70" fmla="*/ 706448 h 1812024"/>
                  <a:gd name="connsiteX71" fmla="*/ 2830665 w 4345388"/>
                  <a:gd name="connsiteY71" fmla="*/ 730302 h 1812024"/>
                  <a:gd name="connsiteX72" fmla="*/ 2834641 w 4345388"/>
                  <a:gd name="connsiteY72" fmla="*/ 746205 h 1812024"/>
                  <a:gd name="connsiteX73" fmla="*/ 2846567 w 4345388"/>
                  <a:gd name="connsiteY73" fmla="*/ 762108 h 1812024"/>
                  <a:gd name="connsiteX74" fmla="*/ 2862470 w 4345388"/>
                  <a:gd name="connsiteY74" fmla="*/ 809815 h 1812024"/>
                  <a:gd name="connsiteX75" fmla="*/ 2866446 w 4345388"/>
                  <a:gd name="connsiteY75" fmla="*/ 825718 h 1812024"/>
                  <a:gd name="connsiteX76" fmla="*/ 2882348 w 4345388"/>
                  <a:gd name="connsiteY76" fmla="*/ 861499 h 1812024"/>
                  <a:gd name="connsiteX77" fmla="*/ 2886324 w 4345388"/>
                  <a:gd name="connsiteY77" fmla="*/ 877402 h 1812024"/>
                  <a:gd name="connsiteX78" fmla="*/ 2898251 w 4345388"/>
                  <a:gd name="connsiteY78" fmla="*/ 901255 h 1812024"/>
                  <a:gd name="connsiteX79" fmla="*/ 2910178 w 4345388"/>
                  <a:gd name="connsiteY79" fmla="*/ 893304 h 1812024"/>
                  <a:gd name="connsiteX80" fmla="*/ 2949934 w 4345388"/>
                  <a:gd name="connsiteY80" fmla="*/ 817767 h 1812024"/>
                  <a:gd name="connsiteX81" fmla="*/ 2957886 w 4345388"/>
                  <a:gd name="connsiteY81" fmla="*/ 770059 h 1812024"/>
                  <a:gd name="connsiteX82" fmla="*/ 2977764 w 4345388"/>
                  <a:gd name="connsiteY82" fmla="*/ 730302 h 1812024"/>
                  <a:gd name="connsiteX83" fmla="*/ 2981740 w 4345388"/>
                  <a:gd name="connsiteY83" fmla="*/ 686570 h 1812024"/>
                  <a:gd name="connsiteX84" fmla="*/ 3005594 w 4345388"/>
                  <a:gd name="connsiteY84" fmla="*/ 642838 h 1812024"/>
                  <a:gd name="connsiteX85" fmla="*/ 3025472 w 4345388"/>
                  <a:gd name="connsiteY85" fmla="*/ 567301 h 1812024"/>
                  <a:gd name="connsiteX86" fmla="*/ 3041374 w 4345388"/>
                  <a:gd name="connsiteY86" fmla="*/ 487788 h 1812024"/>
                  <a:gd name="connsiteX87" fmla="*/ 3049326 w 4345388"/>
                  <a:gd name="connsiteY87" fmla="*/ 471885 h 1812024"/>
                  <a:gd name="connsiteX88" fmla="*/ 3061253 w 4345388"/>
                  <a:gd name="connsiteY88" fmla="*/ 432128 h 1812024"/>
                  <a:gd name="connsiteX89" fmla="*/ 3085107 w 4345388"/>
                  <a:gd name="connsiteY89" fmla="*/ 376469 h 1812024"/>
                  <a:gd name="connsiteX90" fmla="*/ 3101009 w 4345388"/>
                  <a:gd name="connsiteY90" fmla="*/ 416226 h 1812024"/>
                  <a:gd name="connsiteX91" fmla="*/ 3104985 w 4345388"/>
                  <a:gd name="connsiteY91" fmla="*/ 440080 h 1812024"/>
                  <a:gd name="connsiteX92" fmla="*/ 3116912 w 4345388"/>
                  <a:gd name="connsiteY92" fmla="*/ 495739 h 1812024"/>
                  <a:gd name="connsiteX93" fmla="*/ 3136790 w 4345388"/>
                  <a:gd name="connsiteY93" fmla="*/ 555374 h 1812024"/>
                  <a:gd name="connsiteX94" fmla="*/ 3180522 w 4345388"/>
                  <a:gd name="connsiteY94" fmla="*/ 718375 h 1812024"/>
                  <a:gd name="connsiteX95" fmla="*/ 3196425 w 4345388"/>
                  <a:gd name="connsiteY95" fmla="*/ 770059 h 1812024"/>
                  <a:gd name="connsiteX96" fmla="*/ 3220279 w 4345388"/>
                  <a:gd name="connsiteY96" fmla="*/ 873426 h 1812024"/>
                  <a:gd name="connsiteX97" fmla="*/ 3248108 w 4345388"/>
                  <a:gd name="connsiteY97" fmla="*/ 964866 h 1812024"/>
                  <a:gd name="connsiteX98" fmla="*/ 3252084 w 4345388"/>
                  <a:gd name="connsiteY98" fmla="*/ 992695 h 1812024"/>
                  <a:gd name="connsiteX99" fmla="*/ 3267987 w 4345388"/>
                  <a:gd name="connsiteY99" fmla="*/ 1032452 h 1812024"/>
                  <a:gd name="connsiteX100" fmla="*/ 3271962 w 4345388"/>
                  <a:gd name="connsiteY100" fmla="*/ 1044379 h 1812024"/>
                  <a:gd name="connsiteX101" fmla="*/ 3283889 w 4345388"/>
                  <a:gd name="connsiteY101" fmla="*/ 1048355 h 1812024"/>
                  <a:gd name="connsiteX102" fmla="*/ 3291841 w 4345388"/>
                  <a:gd name="connsiteY102" fmla="*/ 1040403 h 1812024"/>
                  <a:gd name="connsiteX103" fmla="*/ 3307743 w 4345388"/>
                  <a:gd name="connsiteY103" fmla="*/ 1008598 h 1812024"/>
                  <a:gd name="connsiteX104" fmla="*/ 3315694 w 4345388"/>
                  <a:gd name="connsiteY104" fmla="*/ 984744 h 1812024"/>
                  <a:gd name="connsiteX105" fmla="*/ 3335573 w 4345388"/>
                  <a:gd name="connsiteY105" fmla="*/ 1016549 h 1812024"/>
                  <a:gd name="connsiteX106" fmla="*/ 3367378 w 4345388"/>
                  <a:gd name="connsiteY106" fmla="*/ 1088111 h 1812024"/>
                  <a:gd name="connsiteX107" fmla="*/ 3399183 w 4345388"/>
                  <a:gd name="connsiteY107" fmla="*/ 1143770 h 1812024"/>
                  <a:gd name="connsiteX108" fmla="*/ 3415086 w 4345388"/>
                  <a:gd name="connsiteY108" fmla="*/ 1139795 h 1812024"/>
                  <a:gd name="connsiteX109" fmla="*/ 3430988 w 4345388"/>
                  <a:gd name="connsiteY109" fmla="*/ 1111965 h 1812024"/>
                  <a:gd name="connsiteX110" fmla="*/ 3454842 w 4345388"/>
                  <a:gd name="connsiteY110" fmla="*/ 1060282 h 1812024"/>
                  <a:gd name="connsiteX111" fmla="*/ 3478696 w 4345388"/>
                  <a:gd name="connsiteY111" fmla="*/ 1008598 h 1812024"/>
                  <a:gd name="connsiteX112" fmla="*/ 3490623 w 4345388"/>
                  <a:gd name="connsiteY112" fmla="*/ 1004622 h 1812024"/>
                  <a:gd name="connsiteX113" fmla="*/ 3522428 w 4345388"/>
                  <a:gd name="connsiteY113" fmla="*/ 1048355 h 1812024"/>
                  <a:gd name="connsiteX114" fmla="*/ 3538331 w 4345388"/>
                  <a:gd name="connsiteY114" fmla="*/ 1068233 h 1812024"/>
                  <a:gd name="connsiteX115" fmla="*/ 3582063 w 4345388"/>
                  <a:gd name="connsiteY115" fmla="*/ 1151722 h 1812024"/>
                  <a:gd name="connsiteX116" fmla="*/ 3609893 w 4345388"/>
                  <a:gd name="connsiteY116" fmla="*/ 1203405 h 1812024"/>
                  <a:gd name="connsiteX117" fmla="*/ 3629771 w 4345388"/>
                  <a:gd name="connsiteY117" fmla="*/ 1251113 h 1812024"/>
                  <a:gd name="connsiteX118" fmla="*/ 3641698 w 4345388"/>
                  <a:gd name="connsiteY118" fmla="*/ 1267015 h 1812024"/>
                  <a:gd name="connsiteX119" fmla="*/ 3653625 w 4345388"/>
                  <a:gd name="connsiteY119" fmla="*/ 1294845 h 1812024"/>
                  <a:gd name="connsiteX120" fmla="*/ 3665552 w 4345388"/>
                  <a:gd name="connsiteY120" fmla="*/ 1282918 h 1812024"/>
                  <a:gd name="connsiteX121" fmla="*/ 3721211 w 4345388"/>
                  <a:gd name="connsiteY121" fmla="*/ 1111965 h 1812024"/>
                  <a:gd name="connsiteX122" fmla="*/ 3768919 w 4345388"/>
                  <a:gd name="connsiteY122" fmla="*/ 948963 h 1812024"/>
                  <a:gd name="connsiteX123" fmla="*/ 3776870 w 4345388"/>
                  <a:gd name="connsiteY123" fmla="*/ 897280 h 1812024"/>
                  <a:gd name="connsiteX124" fmla="*/ 3792773 w 4345388"/>
                  <a:gd name="connsiteY124" fmla="*/ 861499 h 1812024"/>
                  <a:gd name="connsiteX125" fmla="*/ 3800724 w 4345388"/>
                  <a:gd name="connsiteY125" fmla="*/ 837645 h 1812024"/>
                  <a:gd name="connsiteX126" fmla="*/ 3808675 w 4345388"/>
                  <a:gd name="connsiteY126" fmla="*/ 801864 h 1812024"/>
                  <a:gd name="connsiteX127" fmla="*/ 3824578 w 4345388"/>
                  <a:gd name="connsiteY127" fmla="*/ 778010 h 1812024"/>
                  <a:gd name="connsiteX128" fmla="*/ 3828554 w 4345388"/>
                  <a:gd name="connsiteY128" fmla="*/ 789937 h 1812024"/>
                  <a:gd name="connsiteX129" fmla="*/ 3836505 w 4345388"/>
                  <a:gd name="connsiteY129" fmla="*/ 801864 h 1812024"/>
                  <a:gd name="connsiteX130" fmla="*/ 3840481 w 4345388"/>
                  <a:gd name="connsiteY130" fmla="*/ 829694 h 1812024"/>
                  <a:gd name="connsiteX131" fmla="*/ 3884213 w 4345388"/>
                  <a:gd name="connsiteY131" fmla="*/ 992695 h 1812024"/>
                  <a:gd name="connsiteX132" fmla="*/ 3896140 w 4345388"/>
                  <a:gd name="connsiteY132" fmla="*/ 1024501 h 1812024"/>
                  <a:gd name="connsiteX133" fmla="*/ 3904091 w 4345388"/>
                  <a:gd name="connsiteY133" fmla="*/ 1064257 h 1812024"/>
                  <a:gd name="connsiteX134" fmla="*/ 3916018 w 4345388"/>
                  <a:gd name="connsiteY134" fmla="*/ 1115941 h 1812024"/>
                  <a:gd name="connsiteX135" fmla="*/ 3947823 w 4345388"/>
                  <a:gd name="connsiteY135" fmla="*/ 1219308 h 1812024"/>
                  <a:gd name="connsiteX136" fmla="*/ 3959750 w 4345388"/>
                  <a:gd name="connsiteY136" fmla="*/ 1239186 h 1812024"/>
                  <a:gd name="connsiteX137" fmla="*/ 3971677 w 4345388"/>
                  <a:gd name="connsiteY137" fmla="*/ 1286894 h 1812024"/>
                  <a:gd name="connsiteX138" fmla="*/ 3995531 w 4345388"/>
                  <a:gd name="connsiteY138" fmla="*/ 1394236 h 1812024"/>
                  <a:gd name="connsiteX139" fmla="*/ 4023361 w 4345388"/>
                  <a:gd name="connsiteY139" fmla="*/ 1430017 h 1812024"/>
                  <a:gd name="connsiteX140" fmla="*/ 4031312 w 4345388"/>
                  <a:gd name="connsiteY140" fmla="*/ 1441944 h 1812024"/>
                  <a:gd name="connsiteX141" fmla="*/ 4043239 w 4345388"/>
                  <a:gd name="connsiteY141" fmla="*/ 1465798 h 1812024"/>
                  <a:gd name="connsiteX142" fmla="*/ 4055166 w 4345388"/>
                  <a:gd name="connsiteY142" fmla="*/ 1469774 h 1812024"/>
                  <a:gd name="connsiteX143" fmla="*/ 4082995 w 4345388"/>
                  <a:gd name="connsiteY143" fmla="*/ 1477725 h 1812024"/>
                  <a:gd name="connsiteX144" fmla="*/ 4114801 w 4345388"/>
                  <a:gd name="connsiteY144" fmla="*/ 1481701 h 1812024"/>
                  <a:gd name="connsiteX145" fmla="*/ 4130703 w 4345388"/>
                  <a:gd name="connsiteY145" fmla="*/ 1485676 h 1812024"/>
                  <a:gd name="connsiteX146" fmla="*/ 4154557 w 4345388"/>
                  <a:gd name="connsiteY146" fmla="*/ 1477725 h 1812024"/>
                  <a:gd name="connsiteX147" fmla="*/ 4166484 w 4345388"/>
                  <a:gd name="connsiteY147" fmla="*/ 1465798 h 1812024"/>
                  <a:gd name="connsiteX148" fmla="*/ 4198289 w 4345388"/>
                  <a:gd name="connsiteY148" fmla="*/ 1414115 h 1812024"/>
                  <a:gd name="connsiteX149" fmla="*/ 4234070 w 4345388"/>
                  <a:gd name="connsiteY149" fmla="*/ 1418090 h 1812024"/>
                  <a:gd name="connsiteX150" fmla="*/ 4257924 w 4345388"/>
                  <a:gd name="connsiteY150" fmla="*/ 1437968 h 1812024"/>
                  <a:gd name="connsiteX151" fmla="*/ 4273827 w 4345388"/>
                  <a:gd name="connsiteY151" fmla="*/ 1449895 h 1812024"/>
                  <a:gd name="connsiteX152" fmla="*/ 4313583 w 4345388"/>
                  <a:gd name="connsiteY152" fmla="*/ 1485676 h 1812024"/>
                  <a:gd name="connsiteX153" fmla="*/ 4325510 w 4345388"/>
                  <a:gd name="connsiteY153" fmla="*/ 1505555 h 1812024"/>
                  <a:gd name="connsiteX154" fmla="*/ 4337437 w 4345388"/>
                  <a:gd name="connsiteY154" fmla="*/ 1533384 h 1812024"/>
                  <a:gd name="connsiteX155" fmla="*/ 4345388 w 4345388"/>
                  <a:gd name="connsiteY15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1538 w 4345388"/>
                  <a:gd name="connsiteY34" fmla="*/ 324786 h 1812024"/>
                  <a:gd name="connsiteX35" fmla="*/ 2365514 w 4345388"/>
                  <a:gd name="connsiteY35" fmla="*/ 308883 h 1812024"/>
                  <a:gd name="connsiteX36" fmla="*/ 2387273 w 4345388"/>
                  <a:gd name="connsiteY36" fmla="*/ 240207 h 1812024"/>
                  <a:gd name="connsiteX37" fmla="*/ 2381416 w 4345388"/>
                  <a:gd name="connsiteY37" fmla="*/ 487788 h 1812024"/>
                  <a:gd name="connsiteX38" fmla="*/ 2385392 w 4345388"/>
                  <a:gd name="connsiteY38" fmla="*/ 507666 h 1812024"/>
                  <a:gd name="connsiteX39" fmla="*/ 2393343 w 4345388"/>
                  <a:gd name="connsiteY39" fmla="*/ 519593 h 1812024"/>
                  <a:gd name="connsiteX40" fmla="*/ 2413221 w 4345388"/>
                  <a:gd name="connsiteY40" fmla="*/ 555374 h 1812024"/>
                  <a:gd name="connsiteX41" fmla="*/ 2449002 w 4345388"/>
                  <a:gd name="connsiteY41" fmla="*/ 543447 h 1812024"/>
                  <a:gd name="connsiteX42" fmla="*/ 2468881 w 4345388"/>
                  <a:gd name="connsiteY42" fmla="*/ 523568 h 1812024"/>
                  <a:gd name="connsiteX43" fmla="*/ 2500686 w 4345388"/>
                  <a:gd name="connsiteY43" fmla="*/ 483812 h 1812024"/>
                  <a:gd name="connsiteX44" fmla="*/ 2512613 w 4345388"/>
                  <a:gd name="connsiteY44" fmla="*/ 471885 h 1812024"/>
                  <a:gd name="connsiteX45" fmla="*/ 2524540 w 4345388"/>
                  <a:gd name="connsiteY45" fmla="*/ 479836 h 1812024"/>
                  <a:gd name="connsiteX46" fmla="*/ 2532491 w 4345388"/>
                  <a:gd name="connsiteY46" fmla="*/ 503690 h 1812024"/>
                  <a:gd name="connsiteX47" fmla="*/ 2540442 w 4345388"/>
                  <a:gd name="connsiteY47" fmla="*/ 523568 h 1812024"/>
                  <a:gd name="connsiteX48" fmla="*/ 2544418 w 4345388"/>
                  <a:gd name="connsiteY48" fmla="*/ 543447 h 1812024"/>
                  <a:gd name="connsiteX49" fmla="*/ 2552369 w 4345388"/>
                  <a:gd name="connsiteY49" fmla="*/ 559349 h 1812024"/>
                  <a:gd name="connsiteX50" fmla="*/ 2560321 w 4345388"/>
                  <a:gd name="connsiteY50" fmla="*/ 579228 h 1812024"/>
                  <a:gd name="connsiteX51" fmla="*/ 2564296 w 4345388"/>
                  <a:gd name="connsiteY51" fmla="*/ 595130 h 1812024"/>
                  <a:gd name="connsiteX52" fmla="*/ 2576223 w 4345388"/>
                  <a:gd name="connsiteY52" fmla="*/ 611033 h 1812024"/>
                  <a:gd name="connsiteX53" fmla="*/ 2592126 w 4345388"/>
                  <a:gd name="connsiteY53" fmla="*/ 634887 h 1812024"/>
                  <a:gd name="connsiteX54" fmla="*/ 2604053 w 4345388"/>
                  <a:gd name="connsiteY54" fmla="*/ 654765 h 1812024"/>
                  <a:gd name="connsiteX55" fmla="*/ 2623931 w 4345388"/>
                  <a:gd name="connsiteY55" fmla="*/ 646814 h 1812024"/>
                  <a:gd name="connsiteX56" fmla="*/ 2643809 w 4345388"/>
                  <a:gd name="connsiteY56" fmla="*/ 618984 h 1812024"/>
                  <a:gd name="connsiteX57" fmla="*/ 2663687 w 4345388"/>
                  <a:gd name="connsiteY57" fmla="*/ 583203 h 1812024"/>
                  <a:gd name="connsiteX58" fmla="*/ 2679590 w 4345388"/>
                  <a:gd name="connsiteY58" fmla="*/ 547422 h 1812024"/>
                  <a:gd name="connsiteX59" fmla="*/ 2683566 w 4345388"/>
                  <a:gd name="connsiteY59" fmla="*/ 535495 h 1812024"/>
                  <a:gd name="connsiteX60" fmla="*/ 2691517 w 4345388"/>
                  <a:gd name="connsiteY60" fmla="*/ 523568 h 1812024"/>
                  <a:gd name="connsiteX61" fmla="*/ 2703444 w 4345388"/>
                  <a:gd name="connsiteY61" fmla="*/ 491763 h 1812024"/>
                  <a:gd name="connsiteX62" fmla="*/ 2711395 w 4345388"/>
                  <a:gd name="connsiteY62" fmla="*/ 475861 h 1812024"/>
                  <a:gd name="connsiteX63" fmla="*/ 2735249 w 4345388"/>
                  <a:gd name="connsiteY63" fmla="*/ 527544 h 1812024"/>
                  <a:gd name="connsiteX64" fmla="*/ 2755127 w 4345388"/>
                  <a:gd name="connsiteY64" fmla="*/ 571276 h 1812024"/>
                  <a:gd name="connsiteX65" fmla="*/ 2771030 w 4345388"/>
                  <a:gd name="connsiteY65" fmla="*/ 622960 h 1812024"/>
                  <a:gd name="connsiteX66" fmla="*/ 2775006 w 4345388"/>
                  <a:gd name="connsiteY66" fmla="*/ 638862 h 1812024"/>
                  <a:gd name="connsiteX67" fmla="*/ 2782957 w 4345388"/>
                  <a:gd name="connsiteY67" fmla="*/ 654765 h 1812024"/>
                  <a:gd name="connsiteX68" fmla="*/ 2802835 w 4345388"/>
                  <a:gd name="connsiteY68" fmla="*/ 690546 h 1812024"/>
                  <a:gd name="connsiteX69" fmla="*/ 2818738 w 4345388"/>
                  <a:gd name="connsiteY69" fmla="*/ 706448 h 1812024"/>
                  <a:gd name="connsiteX70" fmla="*/ 2830665 w 4345388"/>
                  <a:gd name="connsiteY70" fmla="*/ 730302 h 1812024"/>
                  <a:gd name="connsiteX71" fmla="*/ 2834641 w 4345388"/>
                  <a:gd name="connsiteY71" fmla="*/ 746205 h 1812024"/>
                  <a:gd name="connsiteX72" fmla="*/ 2846567 w 4345388"/>
                  <a:gd name="connsiteY72" fmla="*/ 762108 h 1812024"/>
                  <a:gd name="connsiteX73" fmla="*/ 2862470 w 4345388"/>
                  <a:gd name="connsiteY73" fmla="*/ 809815 h 1812024"/>
                  <a:gd name="connsiteX74" fmla="*/ 2866446 w 4345388"/>
                  <a:gd name="connsiteY74" fmla="*/ 825718 h 1812024"/>
                  <a:gd name="connsiteX75" fmla="*/ 2882348 w 4345388"/>
                  <a:gd name="connsiteY75" fmla="*/ 861499 h 1812024"/>
                  <a:gd name="connsiteX76" fmla="*/ 2886324 w 4345388"/>
                  <a:gd name="connsiteY76" fmla="*/ 877402 h 1812024"/>
                  <a:gd name="connsiteX77" fmla="*/ 2898251 w 4345388"/>
                  <a:gd name="connsiteY77" fmla="*/ 901255 h 1812024"/>
                  <a:gd name="connsiteX78" fmla="*/ 2910178 w 4345388"/>
                  <a:gd name="connsiteY78" fmla="*/ 893304 h 1812024"/>
                  <a:gd name="connsiteX79" fmla="*/ 2949934 w 4345388"/>
                  <a:gd name="connsiteY79" fmla="*/ 817767 h 1812024"/>
                  <a:gd name="connsiteX80" fmla="*/ 2957886 w 4345388"/>
                  <a:gd name="connsiteY80" fmla="*/ 770059 h 1812024"/>
                  <a:gd name="connsiteX81" fmla="*/ 2977764 w 4345388"/>
                  <a:gd name="connsiteY81" fmla="*/ 730302 h 1812024"/>
                  <a:gd name="connsiteX82" fmla="*/ 2981740 w 4345388"/>
                  <a:gd name="connsiteY82" fmla="*/ 686570 h 1812024"/>
                  <a:gd name="connsiteX83" fmla="*/ 3005594 w 4345388"/>
                  <a:gd name="connsiteY83" fmla="*/ 642838 h 1812024"/>
                  <a:gd name="connsiteX84" fmla="*/ 3025472 w 4345388"/>
                  <a:gd name="connsiteY84" fmla="*/ 567301 h 1812024"/>
                  <a:gd name="connsiteX85" fmla="*/ 3041374 w 4345388"/>
                  <a:gd name="connsiteY85" fmla="*/ 487788 h 1812024"/>
                  <a:gd name="connsiteX86" fmla="*/ 3049326 w 4345388"/>
                  <a:gd name="connsiteY86" fmla="*/ 471885 h 1812024"/>
                  <a:gd name="connsiteX87" fmla="*/ 3061253 w 4345388"/>
                  <a:gd name="connsiteY87" fmla="*/ 432128 h 1812024"/>
                  <a:gd name="connsiteX88" fmla="*/ 3085107 w 4345388"/>
                  <a:gd name="connsiteY88" fmla="*/ 376469 h 1812024"/>
                  <a:gd name="connsiteX89" fmla="*/ 3101009 w 4345388"/>
                  <a:gd name="connsiteY89" fmla="*/ 416226 h 1812024"/>
                  <a:gd name="connsiteX90" fmla="*/ 3104985 w 4345388"/>
                  <a:gd name="connsiteY90" fmla="*/ 440080 h 1812024"/>
                  <a:gd name="connsiteX91" fmla="*/ 3116912 w 4345388"/>
                  <a:gd name="connsiteY91" fmla="*/ 495739 h 1812024"/>
                  <a:gd name="connsiteX92" fmla="*/ 3136790 w 4345388"/>
                  <a:gd name="connsiteY92" fmla="*/ 555374 h 1812024"/>
                  <a:gd name="connsiteX93" fmla="*/ 3180522 w 4345388"/>
                  <a:gd name="connsiteY93" fmla="*/ 718375 h 1812024"/>
                  <a:gd name="connsiteX94" fmla="*/ 3196425 w 4345388"/>
                  <a:gd name="connsiteY94" fmla="*/ 770059 h 1812024"/>
                  <a:gd name="connsiteX95" fmla="*/ 3220279 w 4345388"/>
                  <a:gd name="connsiteY95" fmla="*/ 873426 h 1812024"/>
                  <a:gd name="connsiteX96" fmla="*/ 3248108 w 4345388"/>
                  <a:gd name="connsiteY96" fmla="*/ 964866 h 1812024"/>
                  <a:gd name="connsiteX97" fmla="*/ 3252084 w 4345388"/>
                  <a:gd name="connsiteY97" fmla="*/ 992695 h 1812024"/>
                  <a:gd name="connsiteX98" fmla="*/ 3267987 w 4345388"/>
                  <a:gd name="connsiteY98" fmla="*/ 1032452 h 1812024"/>
                  <a:gd name="connsiteX99" fmla="*/ 3271962 w 4345388"/>
                  <a:gd name="connsiteY99" fmla="*/ 1044379 h 1812024"/>
                  <a:gd name="connsiteX100" fmla="*/ 3283889 w 4345388"/>
                  <a:gd name="connsiteY100" fmla="*/ 1048355 h 1812024"/>
                  <a:gd name="connsiteX101" fmla="*/ 3291841 w 4345388"/>
                  <a:gd name="connsiteY101" fmla="*/ 1040403 h 1812024"/>
                  <a:gd name="connsiteX102" fmla="*/ 3307743 w 4345388"/>
                  <a:gd name="connsiteY102" fmla="*/ 1008598 h 1812024"/>
                  <a:gd name="connsiteX103" fmla="*/ 3315694 w 4345388"/>
                  <a:gd name="connsiteY103" fmla="*/ 984744 h 1812024"/>
                  <a:gd name="connsiteX104" fmla="*/ 3335573 w 4345388"/>
                  <a:gd name="connsiteY104" fmla="*/ 1016549 h 1812024"/>
                  <a:gd name="connsiteX105" fmla="*/ 3367378 w 4345388"/>
                  <a:gd name="connsiteY105" fmla="*/ 1088111 h 1812024"/>
                  <a:gd name="connsiteX106" fmla="*/ 3399183 w 4345388"/>
                  <a:gd name="connsiteY106" fmla="*/ 1143770 h 1812024"/>
                  <a:gd name="connsiteX107" fmla="*/ 3415086 w 4345388"/>
                  <a:gd name="connsiteY107" fmla="*/ 1139795 h 1812024"/>
                  <a:gd name="connsiteX108" fmla="*/ 3430988 w 4345388"/>
                  <a:gd name="connsiteY108" fmla="*/ 1111965 h 1812024"/>
                  <a:gd name="connsiteX109" fmla="*/ 3454842 w 4345388"/>
                  <a:gd name="connsiteY109" fmla="*/ 1060282 h 1812024"/>
                  <a:gd name="connsiteX110" fmla="*/ 3478696 w 4345388"/>
                  <a:gd name="connsiteY110" fmla="*/ 1008598 h 1812024"/>
                  <a:gd name="connsiteX111" fmla="*/ 3490623 w 4345388"/>
                  <a:gd name="connsiteY111" fmla="*/ 1004622 h 1812024"/>
                  <a:gd name="connsiteX112" fmla="*/ 3522428 w 4345388"/>
                  <a:gd name="connsiteY112" fmla="*/ 1048355 h 1812024"/>
                  <a:gd name="connsiteX113" fmla="*/ 3538331 w 4345388"/>
                  <a:gd name="connsiteY113" fmla="*/ 1068233 h 1812024"/>
                  <a:gd name="connsiteX114" fmla="*/ 3582063 w 4345388"/>
                  <a:gd name="connsiteY114" fmla="*/ 1151722 h 1812024"/>
                  <a:gd name="connsiteX115" fmla="*/ 3609893 w 4345388"/>
                  <a:gd name="connsiteY115" fmla="*/ 1203405 h 1812024"/>
                  <a:gd name="connsiteX116" fmla="*/ 3629771 w 4345388"/>
                  <a:gd name="connsiteY116" fmla="*/ 1251113 h 1812024"/>
                  <a:gd name="connsiteX117" fmla="*/ 3641698 w 4345388"/>
                  <a:gd name="connsiteY117" fmla="*/ 1267015 h 1812024"/>
                  <a:gd name="connsiteX118" fmla="*/ 3653625 w 4345388"/>
                  <a:gd name="connsiteY118" fmla="*/ 1294845 h 1812024"/>
                  <a:gd name="connsiteX119" fmla="*/ 3665552 w 4345388"/>
                  <a:gd name="connsiteY119" fmla="*/ 1282918 h 1812024"/>
                  <a:gd name="connsiteX120" fmla="*/ 3721211 w 4345388"/>
                  <a:gd name="connsiteY120" fmla="*/ 1111965 h 1812024"/>
                  <a:gd name="connsiteX121" fmla="*/ 3768919 w 4345388"/>
                  <a:gd name="connsiteY121" fmla="*/ 948963 h 1812024"/>
                  <a:gd name="connsiteX122" fmla="*/ 3776870 w 4345388"/>
                  <a:gd name="connsiteY122" fmla="*/ 897280 h 1812024"/>
                  <a:gd name="connsiteX123" fmla="*/ 3792773 w 4345388"/>
                  <a:gd name="connsiteY123" fmla="*/ 861499 h 1812024"/>
                  <a:gd name="connsiteX124" fmla="*/ 3800724 w 4345388"/>
                  <a:gd name="connsiteY124" fmla="*/ 837645 h 1812024"/>
                  <a:gd name="connsiteX125" fmla="*/ 3808675 w 4345388"/>
                  <a:gd name="connsiteY125" fmla="*/ 801864 h 1812024"/>
                  <a:gd name="connsiteX126" fmla="*/ 3824578 w 4345388"/>
                  <a:gd name="connsiteY126" fmla="*/ 778010 h 1812024"/>
                  <a:gd name="connsiteX127" fmla="*/ 3828554 w 4345388"/>
                  <a:gd name="connsiteY127" fmla="*/ 789937 h 1812024"/>
                  <a:gd name="connsiteX128" fmla="*/ 3836505 w 4345388"/>
                  <a:gd name="connsiteY128" fmla="*/ 801864 h 1812024"/>
                  <a:gd name="connsiteX129" fmla="*/ 3840481 w 4345388"/>
                  <a:gd name="connsiteY129" fmla="*/ 829694 h 1812024"/>
                  <a:gd name="connsiteX130" fmla="*/ 3884213 w 4345388"/>
                  <a:gd name="connsiteY130" fmla="*/ 992695 h 1812024"/>
                  <a:gd name="connsiteX131" fmla="*/ 3896140 w 4345388"/>
                  <a:gd name="connsiteY131" fmla="*/ 1024501 h 1812024"/>
                  <a:gd name="connsiteX132" fmla="*/ 3904091 w 4345388"/>
                  <a:gd name="connsiteY132" fmla="*/ 1064257 h 1812024"/>
                  <a:gd name="connsiteX133" fmla="*/ 3916018 w 4345388"/>
                  <a:gd name="connsiteY133" fmla="*/ 1115941 h 1812024"/>
                  <a:gd name="connsiteX134" fmla="*/ 3947823 w 4345388"/>
                  <a:gd name="connsiteY134" fmla="*/ 1219308 h 1812024"/>
                  <a:gd name="connsiteX135" fmla="*/ 3959750 w 4345388"/>
                  <a:gd name="connsiteY135" fmla="*/ 1239186 h 1812024"/>
                  <a:gd name="connsiteX136" fmla="*/ 3971677 w 4345388"/>
                  <a:gd name="connsiteY136" fmla="*/ 1286894 h 1812024"/>
                  <a:gd name="connsiteX137" fmla="*/ 3995531 w 4345388"/>
                  <a:gd name="connsiteY137" fmla="*/ 1394236 h 1812024"/>
                  <a:gd name="connsiteX138" fmla="*/ 4023361 w 4345388"/>
                  <a:gd name="connsiteY138" fmla="*/ 1430017 h 1812024"/>
                  <a:gd name="connsiteX139" fmla="*/ 4031312 w 4345388"/>
                  <a:gd name="connsiteY139" fmla="*/ 1441944 h 1812024"/>
                  <a:gd name="connsiteX140" fmla="*/ 4043239 w 4345388"/>
                  <a:gd name="connsiteY140" fmla="*/ 1465798 h 1812024"/>
                  <a:gd name="connsiteX141" fmla="*/ 4055166 w 4345388"/>
                  <a:gd name="connsiteY141" fmla="*/ 1469774 h 1812024"/>
                  <a:gd name="connsiteX142" fmla="*/ 4082995 w 4345388"/>
                  <a:gd name="connsiteY142" fmla="*/ 1477725 h 1812024"/>
                  <a:gd name="connsiteX143" fmla="*/ 4114801 w 4345388"/>
                  <a:gd name="connsiteY143" fmla="*/ 1481701 h 1812024"/>
                  <a:gd name="connsiteX144" fmla="*/ 4130703 w 4345388"/>
                  <a:gd name="connsiteY144" fmla="*/ 1485676 h 1812024"/>
                  <a:gd name="connsiteX145" fmla="*/ 4154557 w 4345388"/>
                  <a:gd name="connsiteY145" fmla="*/ 1477725 h 1812024"/>
                  <a:gd name="connsiteX146" fmla="*/ 4166484 w 4345388"/>
                  <a:gd name="connsiteY146" fmla="*/ 1465798 h 1812024"/>
                  <a:gd name="connsiteX147" fmla="*/ 4198289 w 4345388"/>
                  <a:gd name="connsiteY147" fmla="*/ 1414115 h 1812024"/>
                  <a:gd name="connsiteX148" fmla="*/ 4234070 w 4345388"/>
                  <a:gd name="connsiteY148" fmla="*/ 1418090 h 1812024"/>
                  <a:gd name="connsiteX149" fmla="*/ 4257924 w 4345388"/>
                  <a:gd name="connsiteY149" fmla="*/ 1437968 h 1812024"/>
                  <a:gd name="connsiteX150" fmla="*/ 4273827 w 4345388"/>
                  <a:gd name="connsiteY150" fmla="*/ 1449895 h 1812024"/>
                  <a:gd name="connsiteX151" fmla="*/ 4313583 w 4345388"/>
                  <a:gd name="connsiteY151" fmla="*/ 1485676 h 1812024"/>
                  <a:gd name="connsiteX152" fmla="*/ 4325510 w 4345388"/>
                  <a:gd name="connsiteY152" fmla="*/ 1505555 h 1812024"/>
                  <a:gd name="connsiteX153" fmla="*/ 4337437 w 4345388"/>
                  <a:gd name="connsiteY153" fmla="*/ 1533384 h 1812024"/>
                  <a:gd name="connsiteX154" fmla="*/ 4345388 w 4345388"/>
                  <a:gd name="connsiteY15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65514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45635 w 4345388"/>
                  <a:gd name="connsiteY33" fmla="*/ 356591 h 1812024"/>
                  <a:gd name="connsiteX34" fmla="*/ 2358140 w 4345388"/>
                  <a:gd name="connsiteY34" fmla="*/ 308883 h 1812024"/>
                  <a:gd name="connsiteX35" fmla="*/ 2387273 w 4345388"/>
                  <a:gd name="connsiteY35" fmla="*/ 240207 h 1812024"/>
                  <a:gd name="connsiteX36" fmla="*/ 2381416 w 4345388"/>
                  <a:gd name="connsiteY36" fmla="*/ 487788 h 1812024"/>
                  <a:gd name="connsiteX37" fmla="*/ 2385392 w 4345388"/>
                  <a:gd name="connsiteY37" fmla="*/ 507666 h 1812024"/>
                  <a:gd name="connsiteX38" fmla="*/ 2393343 w 4345388"/>
                  <a:gd name="connsiteY38" fmla="*/ 519593 h 1812024"/>
                  <a:gd name="connsiteX39" fmla="*/ 2413221 w 4345388"/>
                  <a:gd name="connsiteY39" fmla="*/ 555374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1416 w 4345388"/>
                  <a:gd name="connsiteY35" fmla="*/ 487788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55374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55374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413221 w 4345388"/>
                  <a:gd name="connsiteY38" fmla="*/ 599619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93343 w 4345388"/>
                  <a:gd name="connsiteY37" fmla="*/ 519593 h 1812024"/>
                  <a:gd name="connsiteX38" fmla="*/ 2386354 w 4345388"/>
                  <a:gd name="connsiteY38" fmla="*/ 548084 h 1812024"/>
                  <a:gd name="connsiteX39" fmla="*/ 2413221 w 4345388"/>
                  <a:gd name="connsiteY39" fmla="*/ 599619 h 1812024"/>
                  <a:gd name="connsiteX40" fmla="*/ 2449002 w 4345388"/>
                  <a:gd name="connsiteY40" fmla="*/ 543447 h 1812024"/>
                  <a:gd name="connsiteX41" fmla="*/ 2468881 w 4345388"/>
                  <a:gd name="connsiteY41" fmla="*/ 523568 h 1812024"/>
                  <a:gd name="connsiteX42" fmla="*/ 2500686 w 4345388"/>
                  <a:gd name="connsiteY42" fmla="*/ 483812 h 1812024"/>
                  <a:gd name="connsiteX43" fmla="*/ 2512613 w 4345388"/>
                  <a:gd name="connsiteY43" fmla="*/ 471885 h 1812024"/>
                  <a:gd name="connsiteX44" fmla="*/ 2524540 w 4345388"/>
                  <a:gd name="connsiteY44" fmla="*/ 479836 h 1812024"/>
                  <a:gd name="connsiteX45" fmla="*/ 2532491 w 4345388"/>
                  <a:gd name="connsiteY45" fmla="*/ 503690 h 1812024"/>
                  <a:gd name="connsiteX46" fmla="*/ 2540442 w 4345388"/>
                  <a:gd name="connsiteY46" fmla="*/ 523568 h 1812024"/>
                  <a:gd name="connsiteX47" fmla="*/ 2544418 w 4345388"/>
                  <a:gd name="connsiteY47" fmla="*/ 543447 h 1812024"/>
                  <a:gd name="connsiteX48" fmla="*/ 2552369 w 4345388"/>
                  <a:gd name="connsiteY48" fmla="*/ 559349 h 1812024"/>
                  <a:gd name="connsiteX49" fmla="*/ 2560321 w 4345388"/>
                  <a:gd name="connsiteY49" fmla="*/ 579228 h 1812024"/>
                  <a:gd name="connsiteX50" fmla="*/ 2564296 w 4345388"/>
                  <a:gd name="connsiteY50" fmla="*/ 595130 h 1812024"/>
                  <a:gd name="connsiteX51" fmla="*/ 2576223 w 4345388"/>
                  <a:gd name="connsiteY51" fmla="*/ 611033 h 1812024"/>
                  <a:gd name="connsiteX52" fmla="*/ 2592126 w 4345388"/>
                  <a:gd name="connsiteY52" fmla="*/ 634887 h 1812024"/>
                  <a:gd name="connsiteX53" fmla="*/ 2604053 w 4345388"/>
                  <a:gd name="connsiteY53" fmla="*/ 654765 h 1812024"/>
                  <a:gd name="connsiteX54" fmla="*/ 2623931 w 4345388"/>
                  <a:gd name="connsiteY54" fmla="*/ 646814 h 1812024"/>
                  <a:gd name="connsiteX55" fmla="*/ 2643809 w 4345388"/>
                  <a:gd name="connsiteY55" fmla="*/ 618984 h 1812024"/>
                  <a:gd name="connsiteX56" fmla="*/ 2663687 w 4345388"/>
                  <a:gd name="connsiteY56" fmla="*/ 583203 h 1812024"/>
                  <a:gd name="connsiteX57" fmla="*/ 2679590 w 4345388"/>
                  <a:gd name="connsiteY57" fmla="*/ 547422 h 1812024"/>
                  <a:gd name="connsiteX58" fmla="*/ 2683566 w 4345388"/>
                  <a:gd name="connsiteY58" fmla="*/ 535495 h 1812024"/>
                  <a:gd name="connsiteX59" fmla="*/ 2691517 w 4345388"/>
                  <a:gd name="connsiteY59" fmla="*/ 523568 h 1812024"/>
                  <a:gd name="connsiteX60" fmla="*/ 2703444 w 4345388"/>
                  <a:gd name="connsiteY60" fmla="*/ 491763 h 1812024"/>
                  <a:gd name="connsiteX61" fmla="*/ 2711395 w 4345388"/>
                  <a:gd name="connsiteY61" fmla="*/ 475861 h 1812024"/>
                  <a:gd name="connsiteX62" fmla="*/ 2735249 w 4345388"/>
                  <a:gd name="connsiteY62" fmla="*/ 527544 h 1812024"/>
                  <a:gd name="connsiteX63" fmla="*/ 2755127 w 4345388"/>
                  <a:gd name="connsiteY63" fmla="*/ 571276 h 1812024"/>
                  <a:gd name="connsiteX64" fmla="*/ 2771030 w 4345388"/>
                  <a:gd name="connsiteY64" fmla="*/ 622960 h 1812024"/>
                  <a:gd name="connsiteX65" fmla="*/ 2775006 w 4345388"/>
                  <a:gd name="connsiteY65" fmla="*/ 638862 h 1812024"/>
                  <a:gd name="connsiteX66" fmla="*/ 2782957 w 4345388"/>
                  <a:gd name="connsiteY66" fmla="*/ 654765 h 1812024"/>
                  <a:gd name="connsiteX67" fmla="*/ 2802835 w 4345388"/>
                  <a:gd name="connsiteY67" fmla="*/ 690546 h 1812024"/>
                  <a:gd name="connsiteX68" fmla="*/ 2818738 w 4345388"/>
                  <a:gd name="connsiteY68" fmla="*/ 706448 h 1812024"/>
                  <a:gd name="connsiteX69" fmla="*/ 2830665 w 4345388"/>
                  <a:gd name="connsiteY69" fmla="*/ 730302 h 1812024"/>
                  <a:gd name="connsiteX70" fmla="*/ 2834641 w 4345388"/>
                  <a:gd name="connsiteY70" fmla="*/ 746205 h 1812024"/>
                  <a:gd name="connsiteX71" fmla="*/ 2846567 w 4345388"/>
                  <a:gd name="connsiteY71" fmla="*/ 762108 h 1812024"/>
                  <a:gd name="connsiteX72" fmla="*/ 2862470 w 4345388"/>
                  <a:gd name="connsiteY72" fmla="*/ 809815 h 1812024"/>
                  <a:gd name="connsiteX73" fmla="*/ 2866446 w 4345388"/>
                  <a:gd name="connsiteY73" fmla="*/ 825718 h 1812024"/>
                  <a:gd name="connsiteX74" fmla="*/ 2882348 w 4345388"/>
                  <a:gd name="connsiteY74" fmla="*/ 861499 h 1812024"/>
                  <a:gd name="connsiteX75" fmla="*/ 2886324 w 4345388"/>
                  <a:gd name="connsiteY75" fmla="*/ 877402 h 1812024"/>
                  <a:gd name="connsiteX76" fmla="*/ 2898251 w 4345388"/>
                  <a:gd name="connsiteY76" fmla="*/ 901255 h 1812024"/>
                  <a:gd name="connsiteX77" fmla="*/ 2910178 w 4345388"/>
                  <a:gd name="connsiteY77" fmla="*/ 893304 h 1812024"/>
                  <a:gd name="connsiteX78" fmla="*/ 2949934 w 4345388"/>
                  <a:gd name="connsiteY78" fmla="*/ 817767 h 1812024"/>
                  <a:gd name="connsiteX79" fmla="*/ 2957886 w 4345388"/>
                  <a:gd name="connsiteY79" fmla="*/ 770059 h 1812024"/>
                  <a:gd name="connsiteX80" fmla="*/ 2977764 w 4345388"/>
                  <a:gd name="connsiteY80" fmla="*/ 730302 h 1812024"/>
                  <a:gd name="connsiteX81" fmla="*/ 2981740 w 4345388"/>
                  <a:gd name="connsiteY81" fmla="*/ 686570 h 1812024"/>
                  <a:gd name="connsiteX82" fmla="*/ 3005594 w 4345388"/>
                  <a:gd name="connsiteY82" fmla="*/ 642838 h 1812024"/>
                  <a:gd name="connsiteX83" fmla="*/ 3025472 w 4345388"/>
                  <a:gd name="connsiteY83" fmla="*/ 567301 h 1812024"/>
                  <a:gd name="connsiteX84" fmla="*/ 3041374 w 4345388"/>
                  <a:gd name="connsiteY84" fmla="*/ 487788 h 1812024"/>
                  <a:gd name="connsiteX85" fmla="*/ 3049326 w 4345388"/>
                  <a:gd name="connsiteY85" fmla="*/ 471885 h 1812024"/>
                  <a:gd name="connsiteX86" fmla="*/ 3061253 w 4345388"/>
                  <a:gd name="connsiteY86" fmla="*/ 432128 h 1812024"/>
                  <a:gd name="connsiteX87" fmla="*/ 3085107 w 4345388"/>
                  <a:gd name="connsiteY87" fmla="*/ 376469 h 1812024"/>
                  <a:gd name="connsiteX88" fmla="*/ 3101009 w 4345388"/>
                  <a:gd name="connsiteY88" fmla="*/ 416226 h 1812024"/>
                  <a:gd name="connsiteX89" fmla="*/ 3104985 w 4345388"/>
                  <a:gd name="connsiteY89" fmla="*/ 440080 h 1812024"/>
                  <a:gd name="connsiteX90" fmla="*/ 3116912 w 4345388"/>
                  <a:gd name="connsiteY90" fmla="*/ 495739 h 1812024"/>
                  <a:gd name="connsiteX91" fmla="*/ 3136790 w 4345388"/>
                  <a:gd name="connsiteY91" fmla="*/ 555374 h 1812024"/>
                  <a:gd name="connsiteX92" fmla="*/ 3180522 w 4345388"/>
                  <a:gd name="connsiteY92" fmla="*/ 718375 h 1812024"/>
                  <a:gd name="connsiteX93" fmla="*/ 3196425 w 4345388"/>
                  <a:gd name="connsiteY93" fmla="*/ 770059 h 1812024"/>
                  <a:gd name="connsiteX94" fmla="*/ 3220279 w 4345388"/>
                  <a:gd name="connsiteY94" fmla="*/ 873426 h 1812024"/>
                  <a:gd name="connsiteX95" fmla="*/ 3248108 w 4345388"/>
                  <a:gd name="connsiteY95" fmla="*/ 964866 h 1812024"/>
                  <a:gd name="connsiteX96" fmla="*/ 3252084 w 4345388"/>
                  <a:gd name="connsiteY96" fmla="*/ 992695 h 1812024"/>
                  <a:gd name="connsiteX97" fmla="*/ 3267987 w 4345388"/>
                  <a:gd name="connsiteY97" fmla="*/ 1032452 h 1812024"/>
                  <a:gd name="connsiteX98" fmla="*/ 3271962 w 4345388"/>
                  <a:gd name="connsiteY98" fmla="*/ 1044379 h 1812024"/>
                  <a:gd name="connsiteX99" fmla="*/ 3283889 w 4345388"/>
                  <a:gd name="connsiteY99" fmla="*/ 1048355 h 1812024"/>
                  <a:gd name="connsiteX100" fmla="*/ 3291841 w 4345388"/>
                  <a:gd name="connsiteY100" fmla="*/ 1040403 h 1812024"/>
                  <a:gd name="connsiteX101" fmla="*/ 3307743 w 4345388"/>
                  <a:gd name="connsiteY101" fmla="*/ 1008598 h 1812024"/>
                  <a:gd name="connsiteX102" fmla="*/ 3315694 w 4345388"/>
                  <a:gd name="connsiteY102" fmla="*/ 984744 h 1812024"/>
                  <a:gd name="connsiteX103" fmla="*/ 3335573 w 4345388"/>
                  <a:gd name="connsiteY103" fmla="*/ 1016549 h 1812024"/>
                  <a:gd name="connsiteX104" fmla="*/ 3367378 w 4345388"/>
                  <a:gd name="connsiteY104" fmla="*/ 1088111 h 1812024"/>
                  <a:gd name="connsiteX105" fmla="*/ 3399183 w 4345388"/>
                  <a:gd name="connsiteY105" fmla="*/ 1143770 h 1812024"/>
                  <a:gd name="connsiteX106" fmla="*/ 3415086 w 4345388"/>
                  <a:gd name="connsiteY106" fmla="*/ 1139795 h 1812024"/>
                  <a:gd name="connsiteX107" fmla="*/ 3430988 w 4345388"/>
                  <a:gd name="connsiteY107" fmla="*/ 1111965 h 1812024"/>
                  <a:gd name="connsiteX108" fmla="*/ 3454842 w 4345388"/>
                  <a:gd name="connsiteY108" fmla="*/ 1060282 h 1812024"/>
                  <a:gd name="connsiteX109" fmla="*/ 3478696 w 4345388"/>
                  <a:gd name="connsiteY109" fmla="*/ 1008598 h 1812024"/>
                  <a:gd name="connsiteX110" fmla="*/ 3490623 w 4345388"/>
                  <a:gd name="connsiteY110" fmla="*/ 1004622 h 1812024"/>
                  <a:gd name="connsiteX111" fmla="*/ 3522428 w 4345388"/>
                  <a:gd name="connsiteY111" fmla="*/ 1048355 h 1812024"/>
                  <a:gd name="connsiteX112" fmla="*/ 3538331 w 4345388"/>
                  <a:gd name="connsiteY112" fmla="*/ 1068233 h 1812024"/>
                  <a:gd name="connsiteX113" fmla="*/ 3582063 w 4345388"/>
                  <a:gd name="connsiteY113" fmla="*/ 1151722 h 1812024"/>
                  <a:gd name="connsiteX114" fmla="*/ 3609893 w 4345388"/>
                  <a:gd name="connsiteY114" fmla="*/ 1203405 h 1812024"/>
                  <a:gd name="connsiteX115" fmla="*/ 3629771 w 4345388"/>
                  <a:gd name="connsiteY115" fmla="*/ 1251113 h 1812024"/>
                  <a:gd name="connsiteX116" fmla="*/ 3641698 w 4345388"/>
                  <a:gd name="connsiteY116" fmla="*/ 1267015 h 1812024"/>
                  <a:gd name="connsiteX117" fmla="*/ 3653625 w 4345388"/>
                  <a:gd name="connsiteY117" fmla="*/ 1294845 h 1812024"/>
                  <a:gd name="connsiteX118" fmla="*/ 3665552 w 4345388"/>
                  <a:gd name="connsiteY118" fmla="*/ 1282918 h 1812024"/>
                  <a:gd name="connsiteX119" fmla="*/ 3721211 w 4345388"/>
                  <a:gd name="connsiteY119" fmla="*/ 1111965 h 1812024"/>
                  <a:gd name="connsiteX120" fmla="*/ 3768919 w 4345388"/>
                  <a:gd name="connsiteY120" fmla="*/ 948963 h 1812024"/>
                  <a:gd name="connsiteX121" fmla="*/ 3776870 w 4345388"/>
                  <a:gd name="connsiteY121" fmla="*/ 897280 h 1812024"/>
                  <a:gd name="connsiteX122" fmla="*/ 3792773 w 4345388"/>
                  <a:gd name="connsiteY122" fmla="*/ 861499 h 1812024"/>
                  <a:gd name="connsiteX123" fmla="*/ 3800724 w 4345388"/>
                  <a:gd name="connsiteY123" fmla="*/ 837645 h 1812024"/>
                  <a:gd name="connsiteX124" fmla="*/ 3808675 w 4345388"/>
                  <a:gd name="connsiteY124" fmla="*/ 801864 h 1812024"/>
                  <a:gd name="connsiteX125" fmla="*/ 3824578 w 4345388"/>
                  <a:gd name="connsiteY125" fmla="*/ 778010 h 1812024"/>
                  <a:gd name="connsiteX126" fmla="*/ 3828554 w 4345388"/>
                  <a:gd name="connsiteY126" fmla="*/ 789937 h 1812024"/>
                  <a:gd name="connsiteX127" fmla="*/ 3836505 w 4345388"/>
                  <a:gd name="connsiteY127" fmla="*/ 801864 h 1812024"/>
                  <a:gd name="connsiteX128" fmla="*/ 3840481 w 4345388"/>
                  <a:gd name="connsiteY128" fmla="*/ 829694 h 1812024"/>
                  <a:gd name="connsiteX129" fmla="*/ 3884213 w 4345388"/>
                  <a:gd name="connsiteY129" fmla="*/ 992695 h 1812024"/>
                  <a:gd name="connsiteX130" fmla="*/ 3896140 w 4345388"/>
                  <a:gd name="connsiteY130" fmla="*/ 1024501 h 1812024"/>
                  <a:gd name="connsiteX131" fmla="*/ 3904091 w 4345388"/>
                  <a:gd name="connsiteY131" fmla="*/ 1064257 h 1812024"/>
                  <a:gd name="connsiteX132" fmla="*/ 3916018 w 4345388"/>
                  <a:gd name="connsiteY132" fmla="*/ 1115941 h 1812024"/>
                  <a:gd name="connsiteX133" fmla="*/ 3947823 w 4345388"/>
                  <a:gd name="connsiteY133" fmla="*/ 1219308 h 1812024"/>
                  <a:gd name="connsiteX134" fmla="*/ 3959750 w 4345388"/>
                  <a:gd name="connsiteY134" fmla="*/ 1239186 h 1812024"/>
                  <a:gd name="connsiteX135" fmla="*/ 3971677 w 4345388"/>
                  <a:gd name="connsiteY135" fmla="*/ 1286894 h 1812024"/>
                  <a:gd name="connsiteX136" fmla="*/ 3995531 w 4345388"/>
                  <a:gd name="connsiteY136" fmla="*/ 1394236 h 1812024"/>
                  <a:gd name="connsiteX137" fmla="*/ 4023361 w 4345388"/>
                  <a:gd name="connsiteY137" fmla="*/ 1430017 h 1812024"/>
                  <a:gd name="connsiteX138" fmla="*/ 4031312 w 4345388"/>
                  <a:gd name="connsiteY138" fmla="*/ 1441944 h 1812024"/>
                  <a:gd name="connsiteX139" fmla="*/ 4043239 w 4345388"/>
                  <a:gd name="connsiteY139" fmla="*/ 1465798 h 1812024"/>
                  <a:gd name="connsiteX140" fmla="*/ 4055166 w 4345388"/>
                  <a:gd name="connsiteY140" fmla="*/ 1469774 h 1812024"/>
                  <a:gd name="connsiteX141" fmla="*/ 4082995 w 4345388"/>
                  <a:gd name="connsiteY141" fmla="*/ 1477725 h 1812024"/>
                  <a:gd name="connsiteX142" fmla="*/ 4114801 w 4345388"/>
                  <a:gd name="connsiteY142" fmla="*/ 1481701 h 1812024"/>
                  <a:gd name="connsiteX143" fmla="*/ 4130703 w 4345388"/>
                  <a:gd name="connsiteY143" fmla="*/ 1485676 h 1812024"/>
                  <a:gd name="connsiteX144" fmla="*/ 4154557 w 4345388"/>
                  <a:gd name="connsiteY144" fmla="*/ 1477725 h 1812024"/>
                  <a:gd name="connsiteX145" fmla="*/ 4166484 w 4345388"/>
                  <a:gd name="connsiteY145" fmla="*/ 1465798 h 1812024"/>
                  <a:gd name="connsiteX146" fmla="*/ 4198289 w 4345388"/>
                  <a:gd name="connsiteY146" fmla="*/ 1414115 h 1812024"/>
                  <a:gd name="connsiteX147" fmla="*/ 4234070 w 4345388"/>
                  <a:gd name="connsiteY147" fmla="*/ 1418090 h 1812024"/>
                  <a:gd name="connsiteX148" fmla="*/ 4257924 w 4345388"/>
                  <a:gd name="connsiteY148" fmla="*/ 1437968 h 1812024"/>
                  <a:gd name="connsiteX149" fmla="*/ 4273827 w 4345388"/>
                  <a:gd name="connsiteY149" fmla="*/ 1449895 h 1812024"/>
                  <a:gd name="connsiteX150" fmla="*/ 4313583 w 4345388"/>
                  <a:gd name="connsiteY150" fmla="*/ 1485676 h 1812024"/>
                  <a:gd name="connsiteX151" fmla="*/ 4325510 w 4345388"/>
                  <a:gd name="connsiteY151" fmla="*/ 1505555 h 1812024"/>
                  <a:gd name="connsiteX152" fmla="*/ 4337437 w 4345388"/>
                  <a:gd name="connsiteY152" fmla="*/ 1533384 h 1812024"/>
                  <a:gd name="connsiteX153" fmla="*/ 4345388 w 4345388"/>
                  <a:gd name="connsiteY15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9002 w 4345388"/>
                  <a:gd name="connsiteY39" fmla="*/ 543447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12613 w 4345388"/>
                  <a:gd name="connsiteY42" fmla="*/ 471885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24903 w 4345388"/>
                  <a:gd name="connsiteY42" fmla="*/ 398143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00686 w 4345388"/>
                  <a:gd name="connsiteY41" fmla="*/ 483812 h 1812024"/>
                  <a:gd name="connsiteX42" fmla="*/ 2524903 w 4345388"/>
                  <a:gd name="connsiteY42" fmla="*/ 398143 h 1812024"/>
                  <a:gd name="connsiteX43" fmla="*/ 2524540 w 4345388"/>
                  <a:gd name="connsiteY43" fmla="*/ 479836 h 1812024"/>
                  <a:gd name="connsiteX44" fmla="*/ 2532491 w 4345388"/>
                  <a:gd name="connsiteY44" fmla="*/ 503690 h 1812024"/>
                  <a:gd name="connsiteX45" fmla="*/ 2540442 w 4345388"/>
                  <a:gd name="connsiteY45" fmla="*/ 523568 h 1812024"/>
                  <a:gd name="connsiteX46" fmla="*/ 2544418 w 4345388"/>
                  <a:gd name="connsiteY46" fmla="*/ 543447 h 1812024"/>
                  <a:gd name="connsiteX47" fmla="*/ 2552369 w 4345388"/>
                  <a:gd name="connsiteY47" fmla="*/ 559349 h 1812024"/>
                  <a:gd name="connsiteX48" fmla="*/ 2560321 w 4345388"/>
                  <a:gd name="connsiteY48" fmla="*/ 579228 h 1812024"/>
                  <a:gd name="connsiteX49" fmla="*/ 2564296 w 4345388"/>
                  <a:gd name="connsiteY49" fmla="*/ 595130 h 1812024"/>
                  <a:gd name="connsiteX50" fmla="*/ 2576223 w 4345388"/>
                  <a:gd name="connsiteY50" fmla="*/ 611033 h 1812024"/>
                  <a:gd name="connsiteX51" fmla="*/ 2592126 w 4345388"/>
                  <a:gd name="connsiteY51" fmla="*/ 634887 h 1812024"/>
                  <a:gd name="connsiteX52" fmla="*/ 2604053 w 4345388"/>
                  <a:gd name="connsiteY52" fmla="*/ 654765 h 1812024"/>
                  <a:gd name="connsiteX53" fmla="*/ 2623931 w 4345388"/>
                  <a:gd name="connsiteY53" fmla="*/ 646814 h 1812024"/>
                  <a:gd name="connsiteX54" fmla="*/ 2643809 w 4345388"/>
                  <a:gd name="connsiteY54" fmla="*/ 618984 h 1812024"/>
                  <a:gd name="connsiteX55" fmla="*/ 2663687 w 4345388"/>
                  <a:gd name="connsiteY55" fmla="*/ 583203 h 1812024"/>
                  <a:gd name="connsiteX56" fmla="*/ 2679590 w 4345388"/>
                  <a:gd name="connsiteY56" fmla="*/ 547422 h 1812024"/>
                  <a:gd name="connsiteX57" fmla="*/ 2683566 w 4345388"/>
                  <a:gd name="connsiteY57" fmla="*/ 535495 h 1812024"/>
                  <a:gd name="connsiteX58" fmla="*/ 2691517 w 4345388"/>
                  <a:gd name="connsiteY58" fmla="*/ 523568 h 1812024"/>
                  <a:gd name="connsiteX59" fmla="*/ 2703444 w 4345388"/>
                  <a:gd name="connsiteY59" fmla="*/ 491763 h 1812024"/>
                  <a:gd name="connsiteX60" fmla="*/ 2711395 w 4345388"/>
                  <a:gd name="connsiteY60" fmla="*/ 475861 h 1812024"/>
                  <a:gd name="connsiteX61" fmla="*/ 2735249 w 4345388"/>
                  <a:gd name="connsiteY61" fmla="*/ 527544 h 1812024"/>
                  <a:gd name="connsiteX62" fmla="*/ 2755127 w 4345388"/>
                  <a:gd name="connsiteY62" fmla="*/ 571276 h 1812024"/>
                  <a:gd name="connsiteX63" fmla="*/ 2771030 w 4345388"/>
                  <a:gd name="connsiteY63" fmla="*/ 622960 h 1812024"/>
                  <a:gd name="connsiteX64" fmla="*/ 2775006 w 4345388"/>
                  <a:gd name="connsiteY64" fmla="*/ 638862 h 1812024"/>
                  <a:gd name="connsiteX65" fmla="*/ 2782957 w 4345388"/>
                  <a:gd name="connsiteY65" fmla="*/ 654765 h 1812024"/>
                  <a:gd name="connsiteX66" fmla="*/ 2802835 w 4345388"/>
                  <a:gd name="connsiteY66" fmla="*/ 690546 h 1812024"/>
                  <a:gd name="connsiteX67" fmla="*/ 2818738 w 4345388"/>
                  <a:gd name="connsiteY67" fmla="*/ 706448 h 1812024"/>
                  <a:gd name="connsiteX68" fmla="*/ 2830665 w 4345388"/>
                  <a:gd name="connsiteY68" fmla="*/ 730302 h 1812024"/>
                  <a:gd name="connsiteX69" fmla="*/ 2834641 w 4345388"/>
                  <a:gd name="connsiteY69" fmla="*/ 746205 h 1812024"/>
                  <a:gd name="connsiteX70" fmla="*/ 2846567 w 4345388"/>
                  <a:gd name="connsiteY70" fmla="*/ 762108 h 1812024"/>
                  <a:gd name="connsiteX71" fmla="*/ 2862470 w 4345388"/>
                  <a:gd name="connsiteY71" fmla="*/ 809815 h 1812024"/>
                  <a:gd name="connsiteX72" fmla="*/ 2866446 w 4345388"/>
                  <a:gd name="connsiteY72" fmla="*/ 825718 h 1812024"/>
                  <a:gd name="connsiteX73" fmla="*/ 2882348 w 4345388"/>
                  <a:gd name="connsiteY73" fmla="*/ 861499 h 1812024"/>
                  <a:gd name="connsiteX74" fmla="*/ 2886324 w 4345388"/>
                  <a:gd name="connsiteY74" fmla="*/ 877402 h 1812024"/>
                  <a:gd name="connsiteX75" fmla="*/ 2898251 w 4345388"/>
                  <a:gd name="connsiteY75" fmla="*/ 901255 h 1812024"/>
                  <a:gd name="connsiteX76" fmla="*/ 2910178 w 4345388"/>
                  <a:gd name="connsiteY76" fmla="*/ 893304 h 1812024"/>
                  <a:gd name="connsiteX77" fmla="*/ 2949934 w 4345388"/>
                  <a:gd name="connsiteY77" fmla="*/ 817767 h 1812024"/>
                  <a:gd name="connsiteX78" fmla="*/ 2957886 w 4345388"/>
                  <a:gd name="connsiteY78" fmla="*/ 770059 h 1812024"/>
                  <a:gd name="connsiteX79" fmla="*/ 2977764 w 4345388"/>
                  <a:gd name="connsiteY79" fmla="*/ 730302 h 1812024"/>
                  <a:gd name="connsiteX80" fmla="*/ 2981740 w 4345388"/>
                  <a:gd name="connsiteY80" fmla="*/ 686570 h 1812024"/>
                  <a:gd name="connsiteX81" fmla="*/ 3005594 w 4345388"/>
                  <a:gd name="connsiteY81" fmla="*/ 642838 h 1812024"/>
                  <a:gd name="connsiteX82" fmla="*/ 3025472 w 4345388"/>
                  <a:gd name="connsiteY82" fmla="*/ 567301 h 1812024"/>
                  <a:gd name="connsiteX83" fmla="*/ 3041374 w 4345388"/>
                  <a:gd name="connsiteY83" fmla="*/ 487788 h 1812024"/>
                  <a:gd name="connsiteX84" fmla="*/ 3049326 w 4345388"/>
                  <a:gd name="connsiteY84" fmla="*/ 471885 h 1812024"/>
                  <a:gd name="connsiteX85" fmla="*/ 3061253 w 4345388"/>
                  <a:gd name="connsiteY85" fmla="*/ 432128 h 1812024"/>
                  <a:gd name="connsiteX86" fmla="*/ 3085107 w 4345388"/>
                  <a:gd name="connsiteY86" fmla="*/ 376469 h 1812024"/>
                  <a:gd name="connsiteX87" fmla="*/ 3101009 w 4345388"/>
                  <a:gd name="connsiteY87" fmla="*/ 416226 h 1812024"/>
                  <a:gd name="connsiteX88" fmla="*/ 3104985 w 4345388"/>
                  <a:gd name="connsiteY88" fmla="*/ 440080 h 1812024"/>
                  <a:gd name="connsiteX89" fmla="*/ 3116912 w 4345388"/>
                  <a:gd name="connsiteY89" fmla="*/ 495739 h 1812024"/>
                  <a:gd name="connsiteX90" fmla="*/ 3136790 w 4345388"/>
                  <a:gd name="connsiteY90" fmla="*/ 555374 h 1812024"/>
                  <a:gd name="connsiteX91" fmla="*/ 3180522 w 4345388"/>
                  <a:gd name="connsiteY91" fmla="*/ 718375 h 1812024"/>
                  <a:gd name="connsiteX92" fmla="*/ 3196425 w 4345388"/>
                  <a:gd name="connsiteY92" fmla="*/ 770059 h 1812024"/>
                  <a:gd name="connsiteX93" fmla="*/ 3220279 w 4345388"/>
                  <a:gd name="connsiteY93" fmla="*/ 873426 h 1812024"/>
                  <a:gd name="connsiteX94" fmla="*/ 3248108 w 4345388"/>
                  <a:gd name="connsiteY94" fmla="*/ 964866 h 1812024"/>
                  <a:gd name="connsiteX95" fmla="*/ 3252084 w 4345388"/>
                  <a:gd name="connsiteY95" fmla="*/ 992695 h 1812024"/>
                  <a:gd name="connsiteX96" fmla="*/ 3267987 w 4345388"/>
                  <a:gd name="connsiteY96" fmla="*/ 1032452 h 1812024"/>
                  <a:gd name="connsiteX97" fmla="*/ 3271962 w 4345388"/>
                  <a:gd name="connsiteY97" fmla="*/ 1044379 h 1812024"/>
                  <a:gd name="connsiteX98" fmla="*/ 3283889 w 4345388"/>
                  <a:gd name="connsiteY98" fmla="*/ 1048355 h 1812024"/>
                  <a:gd name="connsiteX99" fmla="*/ 3291841 w 4345388"/>
                  <a:gd name="connsiteY99" fmla="*/ 1040403 h 1812024"/>
                  <a:gd name="connsiteX100" fmla="*/ 3307743 w 4345388"/>
                  <a:gd name="connsiteY100" fmla="*/ 1008598 h 1812024"/>
                  <a:gd name="connsiteX101" fmla="*/ 3315694 w 4345388"/>
                  <a:gd name="connsiteY101" fmla="*/ 984744 h 1812024"/>
                  <a:gd name="connsiteX102" fmla="*/ 3335573 w 4345388"/>
                  <a:gd name="connsiteY102" fmla="*/ 1016549 h 1812024"/>
                  <a:gd name="connsiteX103" fmla="*/ 3367378 w 4345388"/>
                  <a:gd name="connsiteY103" fmla="*/ 1088111 h 1812024"/>
                  <a:gd name="connsiteX104" fmla="*/ 3399183 w 4345388"/>
                  <a:gd name="connsiteY104" fmla="*/ 1143770 h 1812024"/>
                  <a:gd name="connsiteX105" fmla="*/ 3415086 w 4345388"/>
                  <a:gd name="connsiteY105" fmla="*/ 1139795 h 1812024"/>
                  <a:gd name="connsiteX106" fmla="*/ 3430988 w 4345388"/>
                  <a:gd name="connsiteY106" fmla="*/ 1111965 h 1812024"/>
                  <a:gd name="connsiteX107" fmla="*/ 3454842 w 4345388"/>
                  <a:gd name="connsiteY107" fmla="*/ 1060282 h 1812024"/>
                  <a:gd name="connsiteX108" fmla="*/ 3478696 w 4345388"/>
                  <a:gd name="connsiteY108" fmla="*/ 1008598 h 1812024"/>
                  <a:gd name="connsiteX109" fmla="*/ 3490623 w 4345388"/>
                  <a:gd name="connsiteY109" fmla="*/ 1004622 h 1812024"/>
                  <a:gd name="connsiteX110" fmla="*/ 3522428 w 4345388"/>
                  <a:gd name="connsiteY110" fmla="*/ 1048355 h 1812024"/>
                  <a:gd name="connsiteX111" fmla="*/ 3538331 w 4345388"/>
                  <a:gd name="connsiteY111" fmla="*/ 1068233 h 1812024"/>
                  <a:gd name="connsiteX112" fmla="*/ 3582063 w 4345388"/>
                  <a:gd name="connsiteY112" fmla="*/ 1151722 h 1812024"/>
                  <a:gd name="connsiteX113" fmla="*/ 3609893 w 4345388"/>
                  <a:gd name="connsiteY113" fmla="*/ 1203405 h 1812024"/>
                  <a:gd name="connsiteX114" fmla="*/ 3629771 w 4345388"/>
                  <a:gd name="connsiteY114" fmla="*/ 1251113 h 1812024"/>
                  <a:gd name="connsiteX115" fmla="*/ 3641698 w 4345388"/>
                  <a:gd name="connsiteY115" fmla="*/ 1267015 h 1812024"/>
                  <a:gd name="connsiteX116" fmla="*/ 3653625 w 4345388"/>
                  <a:gd name="connsiteY116" fmla="*/ 1294845 h 1812024"/>
                  <a:gd name="connsiteX117" fmla="*/ 3665552 w 4345388"/>
                  <a:gd name="connsiteY117" fmla="*/ 1282918 h 1812024"/>
                  <a:gd name="connsiteX118" fmla="*/ 3721211 w 4345388"/>
                  <a:gd name="connsiteY118" fmla="*/ 1111965 h 1812024"/>
                  <a:gd name="connsiteX119" fmla="*/ 3768919 w 4345388"/>
                  <a:gd name="connsiteY119" fmla="*/ 948963 h 1812024"/>
                  <a:gd name="connsiteX120" fmla="*/ 3776870 w 4345388"/>
                  <a:gd name="connsiteY120" fmla="*/ 897280 h 1812024"/>
                  <a:gd name="connsiteX121" fmla="*/ 3792773 w 4345388"/>
                  <a:gd name="connsiteY121" fmla="*/ 861499 h 1812024"/>
                  <a:gd name="connsiteX122" fmla="*/ 3800724 w 4345388"/>
                  <a:gd name="connsiteY122" fmla="*/ 837645 h 1812024"/>
                  <a:gd name="connsiteX123" fmla="*/ 3808675 w 4345388"/>
                  <a:gd name="connsiteY123" fmla="*/ 801864 h 1812024"/>
                  <a:gd name="connsiteX124" fmla="*/ 3824578 w 4345388"/>
                  <a:gd name="connsiteY124" fmla="*/ 778010 h 1812024"/>
                  <a:gd name="connsiteX125" fmla="*/ 3828554 w 4345388"/>
                  <a:gd name="connsiteY125" fmla="*/ 789937 h 1812024"/>
                  <a:gd name="connsiteX126" fmla="*/ 3836505 w 4345388"/>
                  <a:gd name="connsiteY126" fmla="*/ 801864 h 1812024"/>
                  <a:gd name="connsiteX127" fmla="*/ 3840481 w 4345388"/>
                  <a:gd name="connsiteY127" fmla="*/ 829694 h 1812024"/>
                  <a:gd name="connsiteX128" fmla="*/ 3884213 w 4345388"/>
                  <a:gd name="connsiteY128" fmla="*/ 992695 h 1812024"/>
                  <a:gd name="connsiteX129" fmla="*/ 3896140 w 4345388"/>
                  <a:gd name="connsiteY129" fmla="*/ 1024501 h 1812024"/>
                  <a:gd name="connsiteX130" fmla="*/ 3904091 w 4345388"/>
                  <a:gd name="connsiteY130" fmla="*/ 1064257 h 1812024"/>
                  <a:gd name="connsiteX131" fmla="*/ 3916018 w 4345388"/>
                  <a:gd name="connsiteY131" fmla="*/ 1115941 h 1812024"/>
                  <a:gd name="connsiteX132" fmla="*/ 3947823 w 4345388"/>
                  <a:gd name="connsiteY132" fmla="*/ 1219308 h 1812024"/>
                  <a:gd name="connsiteX133" fmla="*/ 3959750 w 4345388"/>
                  <a:gd name="connsiteY133" fmla="*/ 1239186 h 1812024"/>
                  <a:gd name="connsiteX134" fmla="*/ 3971677 w 4345388"/>
                  <a:gd name="connsiteY134" fmla="*/ 1286894 h 1812024"/>
                  <a:gd name="connsiteX135" fmla="*/ 3995531 w 4345388"/>
                  <a:gd name="connsiteY135" fmla="*/ 1394236 h 1812024"/>
                  <a:gd name="connsiteX136" fmla="*/ 4023361 w 4345388"/>
                  <a:gd name="connsiteY136" fmla="*/ 1430017 h 1812024"/>
                  <a:gd name="connsiteX137" fmla="*/ 4031312 w 4345388"/>
                  <a:gd name="connsiteY137" fmla="*/ 1441944 h 1812024"/>
                  <a:gd name="connsiteX138" fmla="*/ 4043239 w 4345388"/>
                  <a:gd name="connsiteY138" fmla="*/ 1465798 h 1812024"/>
                  <a:gd name="connsiteX139" fmla="*/ 4055166 w 4345388"/>
                  <a:gd name="connsiteY139" fmla="*/ 1469774 h 1812024"/>
                  <a:gd name="connsiteX140" fmla="*/ 4082995 w 4345388"/>
                  <a:gd name="connsiteY140" fmla="*/ 1477725 h 1812024"/>
                  <a:gd name="connsiteX141" fmla="*/ 4114801 w 4345388"/>
                  <a:gd name="connsiteY141" fmla="*/ 1481701 h 1812024"/>
                  <a:gd name="connsiteX142" fmla="*/ 4130703 w 4345388"/>
                  <a:gd name="connsiteY142" fmla="*/ 1485676 h 1812024"/>
                  <a:gd name="connsiteX143" fmla="*/ 4154557 w 4345388"/>
                  <a:gd name="connsiteY143" fmla="*/ 1477725 h 1812024"/>
                  <a:gd name="connsiteX144" fmla="*/ 4166484 w 4345388"/>
                  <a:gd name="connsiteY144" fmla="*/ 1465798 h 1812024"/>
                  <a:gd name="connsiteX145" fmla="*/ 4198289 w 4345388"/>
                  <a:gd name="connsiteY145" fmla="*/ 1414115 h 1812024"/>
                  <a:gd name="connsiteX146" fmla="*/ 4234070 w 4345388"/>
                  <a:gd name="connsiteY146" fmla="*/ 1418090 h 1812024"/>
                  <a:gd name="connsiteX147" fmla="*/ 4257924 w 4345388"/>
                  <a:gd name="connsiteY147" fmla="*/ 1437968 h 1812024"/>
                  <a:gd name="connsiteX148" fmla="*/ 4273827 w 4345388"/>
                  <a:gd name="connsiteY148" fmla="*/ 1449895 h 1812024"/>
                  <a:gd name="connsiteX149" fmla="*/ 4313583 w 4345388"/>
                  <a:gd name="connsiteY149" fmla="*/ 1485676 h 1812024"/>
                  <a:gd name="connsiteX150" fmla="*/ 4325510 w 4345388"/>
                  <a:gd name="connsiteY150" fmla="*/ 1505555 h 1812024"/>
                  <a:gd name="connsiteX151" fmla="*/ 4337437 w 4345388"/>
                  <a:gd name="connsiteY151" fmla="*/ 1533384 h 1812024"/>
                  <a:gd name="connsiteX152" fmla="*/ 4345388 w 4345388"/>
                  <a:gd name="connsiteY15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24903 w 4345388"/>
                  <a:gd name="connsiteY41" fmla="*/ 398143 h 1812024"/>
                  <a:gd name="connsiteX42" fmla="*/ 2524540 w 4345388"/>
                  <a:gd name="connsiteY42" fmla="*/ 479836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68881 w 4345388"/>
                  <a:gd name="connsiteY40" fmla="*/ 523568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32491 w 4345388"/>
                  <a:gd name="connsiteY43" fmla="*/ 503690 h 1812024"/>
                  <a:gd name="connsiteX44" fmla="*/ 2540442 w 4345388"/>
                  <a:gd name="connsiteY44" fmla="*/ 523568 h 1812024"/>
                  <a:gd name="connsiteX45" fmla="*/ 2544418 w 4345388"/>
                  <a:gd name="connsiteY45" fmla="*/ 543447 h 1812024"/>
                  <a:gd name="connsiteX46" fmla="*/ 2552369 w 4345388"/>
                  <a:gd name="connsiteY46" fmla="*/ 559349 h 1812024"/>
                  <a:gd name="connsiteX47" fmla="*/ 2560321 w 4345388"/>
                  <a:gd name="connsiteY47" fmla="*/ 579228 h 1812024"/>
                  <a:gd name="connsiteX48" fmla="*/ 2564296 w 4345388"/>
                  <a:gd name="connsiteY48" fmla="*/ 595130 h 1812024"/>
                  <a:gd name="connsiteX49" fmla="*/ 2576223 w 4345388"/>
                  <a:gd name="connsiteY49" fmla="*/ 611033 h 1812024"/>
                  <a:gd name="connsiteX50" fmla="*/ 2592126 w 4345388"/>
                  <a:gd name="connsiteY50" fmla="*/ 634887 h 1812024"/>
                  <a:gd name="connsiteX51" fmla="*/ 2604053 w 4345388"/>
                  <a:gd name="connsiteY51" fmla="*/ 654765 h 1812024"/>
                  <a:gd name="connsiteX52" fmla="*/ 2623931 w 4345388"/>
                  <a:gd name="connsiteY52" fmla="*/ 646814 h 1812024"/>
                  <a:gd name="connsiteX53" fmla="*/ 2643809 w 4345388"/>
                  <a:gd name="connsiteY53" fmla="*/ 618984 h 1812024"/>
                  <a:gd name="connsiteX54" fmla="*/ 2663687 w 4345388"/>
                  <a:gd name="connsiteY54" fmla="*/ 583203 h 1812024"/>
                  <a:gd name="connsiteX55" fmla="*/ 2679590 w 4345388"/>
                  <a:gd name="connsiteY55" fmla="*/ 547422 h 1812024"/>
                  <a:gd name="connsiteX56" fmla="*/ 2683566 w 4345388"/>
                  <a:gd name="connsiteY56" fmla="*/ 535495 h 1812024"/>
                  <a:gd name="connsiteX57" fmla="*/ 2691517 w 4345388"/>
                  <a:gd name="connsiteY57" fmla="*/ 523568 h 1812024"/>
                  <a:gd name="connsiteX58" fmla="*/ 2703444 w 4345388"/>
                  <a:gd name="connsiteY58" fmla="*/ 491763 h 1812024"/>
                  <a:gd name="connsiteX59" fmla="*/ 2711395 w 4345388"/>
                  <a:gd name="connsiteY59" fmla="*/ 475861 h 1812024"/>
                  <a:gd name="connsiteX60" fmla="*/ 2735249 w 4345388"/>
                  <a:gd name="connsiteY60" fmla="*/ 527544 h 1812024"/>
                  <a:gd name="connsiteX61" fmla="*/ 2755127 w 4345388"/>
                  <a:gd name="connsiteY61" fmla="*/ 571276 h 1812024"/>
                  <a:gd name="connsiteX62" fmla="*/ 2771030 w 4345388"/>
                  <a:gd name="connsiteY62" fmla="*/ 622960 h 1812024"/>
                  <a:gd name="connsiteX63" fmla="*/ 2775006 w 4345388"/>
                  <a:gd name="connsiteY63" fmla="*/ 638862 h 1812024"/>
                  <a:gd name="connsiteX64" fmla="*/ 2782957 w 4345388"/>
                  <a:gd name="connsiteY64" fmla="*/ 654765 h 1812024"/>
                  <a:gd name="connsiteX65" fmla="*/ 2802835 w 4345388"/>
                  <a:gd name="connsiteY65" fmla="*/ 690546 h 1812024"/>
                  <a:gd name="connsiteX66" fmla="*/ 2818738 w 4345388"/>
                  <a:gd name="connsiteY66" fmla="*/ 706448 h 1812024"/>
                  <a:gd name="connsiteX67" fmla="*/ 2830665 w 4345388"/>
                  <a:gd name="connsiteY67" fmla="*/ 730302 h 1812024"/>
                  <a:gd name="connsiteX68" fmla="*/ 2834641 w 4345388"/>
                  <a:gd name="connsiteY68" fmla="*/ 746205 h 1812024"/>
                  <a:gd name="connsiteX69" fmla="*/ 2846567 w 4345388"/>
                  <a:gd name="connsiteY69" fmla="*/ 762108 h 1812024"/>
                  <a:gd name="connsiteX70" fmla="*/ 2862470 w 4345388"/>
                  <a:gd name="connsiteY70" fmla="*/ 809815 h 1812024"/>
                  <a:gd name="connsiteX71" fmla="*/ 2866446 w 4345388"/>
                  <a:gd name="connsiteY71" fmla="*/ 825718 h 1812024"/>
                  <a:gd name="connsiteX72" fmla="*/ 2882348 w 4345388"/>
                  <a:gd name="connsiteY72" fmla="*/ 861499 h 1812024"/>
                  <a:gd name="connsiteX73" fmla="*/ 2886324 w 4345388"/>
                  <a:gd name="connsiteY73" fmla="*/ 877402 h 1812024"/>
                  <a:gd name="connsiteX74" fmla="*/ 2898251 w 4345388"/>
                  <a:gd name="connsiteY74" fmla="*/ 901255 h 1812024"/>
                  <a:gd name="connsiteX75" fmla="*/ 2910178 w 4345388"/>
                  <a:gd name="connsiteY75" fmla="*/ 893304 h 1812024"/>
                  <a:gd name="connsiteX76" fmla="*/ 2949934 w 4345388"/>
                  <a:gd name="connsiteY76" fmla="*/ 817767 h 1812024"/>
                  <a:gd name="connsiteX77" fmla="*/ 2957886 w 4345388"/>
                  <a:gd name="connsiteY77" fmla="*/ 770059 h 1812024"/>
                  <a:gd name="connsiteX78" fmla="*/ 2977764 w 4345388"/>
                  <a:gd name="connsiteY78" fmla="*/ 730302 h 1812024"/>
                  <a:gd name="connsiteX79" fmla="*/ 2981740 w 4345388"/>
                  <a:gd name="connsiteY79" fmla="*/ 686570 h 1812024"/>
                  <a:gd name="connsiteX80" fmla="*/ 3005594 w 4345388"/>
                  <a:gd name="connsiteY80" fmla="*/ 642838 h 1812024"/>
                  <a:gd name="connsiteX81" fmla="*/ 3025472 w 4345388"/>
                  <a:gd name="connsiteY81" fmla="*/ 567301 h 1812024"/>
                  <a:gd name="connsiteX82" fmla="*/ 3041374 w 4345388"/>
                  <a:gd name="connsiteY82" fmla="*/ 487788 h 1812024"/>
                  <a:gd name="connsiteX83" fmla="*/ 3049326 w 4345388"/>
                  <a:gd name="connsiteY83" fmla="*/ 471885 h 1812024"/>
                  <a:gd name="connsiteX84" fmla="*/ 3061253 w 4345388"/>
                  <a:gd name="connsiteY84" fmla="*/ 432128 h 1812024"/>
                  <a:gd name="connsiteX85" fmla="*/ 3085107 w 4345388"/>
                  <a:gd name="connsiteY85" fmla="*/ 376469 h 1812024"/>
                  <a:gd name="connsiteX86" fmla="*/ 3101009 w 4345388"/>
                  <a:gd name="connsiteY86" fmla="*/ 416226 h 1812024"/>
                  <a:gd name="connsiteX87" fmla="*/ 3104985 w 4345388"/>
                  <a:gd name="connsiteY87" fmla="*/ 440080 h 1812024"/>
                  <a:gd name="connsiteX88" fmla="*/ 3116912 w 4345388"/>
                  <a:gd name="connsiteY88" fmla="*/ 495739 h 1812024"/>
                  <a:gd name="connsiteX89" fmla="*/ 3136790 w 4345388"/>
                  <a:gd name="connsiteY89" fmla="*/ 555374 h 1812024"/>
                  <a:gd name="connsiteX90" fmla="*/ 3180522 w 4345388"/>
                  <a:gd name="connsiteY90" fmla="*/ 718375 h 1812024"/>
                  <a:gd name="connsiteX91" fmla="*/ 3196425 w 4345388"/>
                  <a:gd name="connsiteY91" fmla="*/ 770059 h 1812024"/>
                  <a:gd name="connsiteX92" fmla="*/ 3220279 w 4345388"/>
                  <a:gd name="connsiteY92" fmla="*/ 873426 h 1812024"/>
                  <a:gd name="connsiteX93" fmla="*/ 3248108 w 4345388"/>
                  <a:gd name="connsiteY93" fmla="*/ 964866 h 1812024"/>
                  <a:gd name="connsiteX94" fmla="*/ 3252084 w 4345388"/>
                  <a:gd name="connsiteY94" fmla="*/ 992695 h 1812024"/>
                  <a:gd name="connsiteX95" fmla="*/ 3267987 w 4345388"/>
                  <a:gd name="connsiteY95" fmla="*/ 1032452 h 1812024"/>
                  <a:gd name="connsiteX96" fmla="*/ 3271962 w 4345388"/>
                  <a:gd name="connsiteY96" fmla="*/ 1044379 h 1812024"/>
                  <a:gd name="connsiteX97" fmla="*/ 3283889 w 4345388"/>
                  <a:gd name="connsiteY97" fmla="*/ 1048355 h 1812024"/>
                  <a:gd name="connsiteX98" fmla="*/ 3291841 w 4345388"/>
                  <a:gd name="connsiteY98" fmla="*/ 1040403 h 1812024"/>
                  <a:gd name="connsiteX99" fmla="*/ 3307743 w 4345388"/>
                  <a:gd name="connsiteY99" fmla="*/ 1008598 h 1812024"/>
                  <a:gd name="connsiteX100" fmla="*/ 3315694 w 4345388"/>
                  <a:gd name="connsiteY100" fmla="*/ 984744 h 1812024"/>
                  <a:gd name="connsiteX101" fmla="*/ 3335573 w 4345388"/>
                  <a:gd name="connsiteY101" fmla="*/ 1016549 h 1812024"/>
                  <a:gd name="connsiteX102" fmla="*/ 3367378 w 4345388"/>
                  <a:gd name="connsiteY102" fmla="*/ 1088111 h 1812024"/>
                  <a:gd name="connsiteX103" fmla="*/ 3399183 w 4345388"/>
                  <a:gd name="connsiteY103" fmla="*/ 1143770 h 1812024"/>
                  <a:gd name="connsiteX104" fmla="*/ 3415086 w 4345388"/>
                  <a:gd name="connsiteY104" fmla="*/ 1139795 h 1812024"/>
                  <a:gd name="connsiteX105" fmla="*/ 3430988 w 4345388"/>
                  <a:gd name="connsiteY105" fmla="*/ 1111965 h 1812024"/>
                  <a:gd name="connsiteX106" fmla="*/ 3454842 w 4345388"/>
                  <a:gd name="connsiteY106" fmla="*/ 1060282 h 1812024"/>
                  <a:gd name="connsiteX107" fmla="*/ 3478696 w 4345388"/>
                  <a:gd name="connsiteY107" fmla="*/ 1008598 h 1812024"/>
                  <a:gd name="connsiteX108" fmla="*/ 3490623 w 4345388"/>
                  <a:gd name="connsiteY108" fmla="*/ 1004622 h 1812024"/>
                  <a:gd name="connsiteX109" fmla="*/ 3522428 w 4345388"/>
                  <a:gd name="connsiteY109" fmla="*/ 1048355 h 1812024"/>
                  <a:gd name="connsiteX110" fmla="*/ 3538331 w 4345388"/>
                  <a:gd name="connsiteY110" fmla="*/ 1068233 h 1812024"/>
                  <a:gd name="connsiteX111" fmla="*/ 3582063 w 4345388"/>
                  <a:gd name="connsiteY111" fmla="*/ 1151722 h 1812024"/>
                  <a:gd name="connsiteX112" fmla="*/ 3609893 w 4345388"/>
                  <a:gd name="connsiteY112" fmla="*/ 1203405 h 1812024"/>
                  <a:gd name="connsiteX113" fmla="*/ 3629771 w 4345388"/>
                  <a:gd name="connsiteY113" fmla="*/ 1251113 h 1812024"/>
                  <a:gd name="connsiteX114" fmla="*/ 3641698 w 4345388"/>
                  <a:gd name="connsiteY114" fmla="*/ 1267015 h 1812024"/>
                  <a:gd name="connsiteX115" fmla="*/ 3653625 w 4345388"/>
                  <a:gd name="connsiteY115" fmla="*/ 1294845 h 1812024"/>
                  <a:gd name="connsiteX116" fmla="*/ 3665552 w 4345388"/>
                  <a:gd name="connsiteY116" fmla="*/ 1282918 h 1812024"/>
                  <a:gd name="connsiteX117" fmla="*/ 3721211 w 4345388"/>
                  <a:gd name="connsiteY117" fmla="*/ 1111965 h 1812024"/>
                  <a:gd name="connsiteX118" fmla="*/ 3768919 w 4345388"/>
                  <a:gd name="connsiteY118" fmla="*/ 948963 h 1812024"/>
                  <a:gd name="connsiteX119" fmla="*/ 3776870 w 4345388"/>
                  <a:gd name="connsiteY119" fmla="*/ 897280 h 1812024"/>
                  <a:gd name="connsiteX120" fmla="*/ 3792773 w 4345388"/>
                  <a:gd name="connsiteY120" fmla="*/ 861499 h 1812024"/>
                  <a:gd name="connsiteX121" fmla="*/ 3800724 w 4345388"/>
                  <a:gd name="connsiteY121" fmla="*/ 837645 h 1812024"/>
                  <a:gd name="connsiteX122" fmla="*/ 3808675 w 4345388"/>
                  <a:gd name="connsiteY122" fmla="*/ 801864 h 1812024"/>
                  <a:gd name="connsiteX123" fmla="*/ 3824578 w 4345388"/>
                  <a:gd name="connsiteY123" fmla="*/ 778010 h 1812024"/>
                  <a:gd name="connsiteX124" fmla="*/ 3828554 w 4345388"/>
                  <a:gd name="connsiteY124" fmla="*/ 789937 h 1812024"/>
                  <a:gd name="connsiteX125" fmla="*/ 3836505 w 4345388"/>
                  <a:gd name="connsiteY125" fmla="*/ 801864 h 1812024"/>
                  <a:gd name="connsiteX126" fmla="*/ 3840481 w 4345388"/>
                  <a:gd name="connsiteY126" fmla="*/ 829694 h 1812024"/>
                  <a:gd name="connsiteX127" fmla="*/ 3884213 w 4345388"/>
                  <a:gd name="connsiteY127" fmla="*/ 992695 h 1812024"/>
                  <a:gd name="connsiteX128" fmla="*/ 3896140 w 4345388"/>
                  <a:gd name="connsiteY128" fmla="*/ 1024501 h 1812024"/>
                  <a:gd name="connsiteX129" fmla="*/ 3904091 w 4345388"/>
                  <a:gd name="connsiteY129" fmla="*/ 1064257 h 1812024"/>
                  <a:gd name="connsiteX130" fmla="*/ 3916018 w 4345388"/>
                  <a:gd name="connsiteY130" fmla="*/ 1115941 h 1812024"/>
                  <a:gd name="connsiteX131" fmla="*/ 3947823 w 4345388"/>
                  <a:gd name="connsiteY131" fmla="*/ 1219308 h 1812024"/>
                  <a:gd name="connsiteX132" fmla="*/ 3959750 w 4345388"/>
                  <a:gd name="connsiteY132" fmla="*/ 1239186 h 1812024"/>
                  <a:gd name="connsiteX133" fmla="*/ 3971677 w 4345388"/>
                  <a:gd name="connsiteY133" fmla="*/ 1286894 h 1812024"/>
                  <a:gd name="connsiteX134" fmla="*/ 3995531 w 4345388"/>
                  <a:gd name="connsiteY134" fmla="*/ 1394236 h 1812024"/>
                  <a:gd name="connsiteX135" fmla="*/ 4023361 w 4345388"/>
                  <a:gd name="connsiteY135" fmla="*/ 1430017 h 1812024"/>
                  <a:gd name="connsiteX136" fmla="*/ 4031312 w 4345388"/>
                  <a:gd name="connsiteY136" fmla="*/ 1441944 h 1812024"/>
                  <a:gd name="connsiteX137" fmla="*/ 4043239 w 4345388"/>
                  <a:gd name="connsiteY137" fmla="*/ 1465798 h 1812024"/>
                  <a:gd name="connsiteX138" fmla="*/ 4055166 w 4345388"/>
                  <a:gd name="connsiteY138" fmla="*/ 1469774 h 1812024"/>
                  <a:gd name="connsiteX139" fmla="*/ 4082995 w 4345388"/>
                  <a:gd name="connsiteY139" fmla="*/ 1477725 h 1812024"/>
                  <a:gd name="connsiteX140" fmla="*/ 4114801 w 4345388"/>
                  <a:gd name="connsiteY140" fmla="*/ 1481701 h 1812024"/>
                  <a:gd name="connsiteX141" fmla="*/ 4130703 w 4345388"/>
                  <a:gd name="connsiteY141" fmla="*/ 1485676 h 1812024"/>
                  <a:gd name="connsiteX142" fmla="*/ 4154557 w 4345388"/>
                  <a:gd name="connsiteY142" fmla="*/ 1477725 h 1812024"/>
                  <a:gd name="connsiteX143" fmla="*/ 4166484 w 4345388"/>
                  <a:gd name="connsiteY143" fmla="*/ 1465798 h 1812024"/>
                  <a:gd name="connsiteX144" fmla="*/ 4198289 w 4345388"/>
                  <a:gd name="connsiteY144" fmla="*/ 1414115 h 1812024"/>
                  <a:gd name="connsiteX145" fmla="*/ 4234070 w 4345388"/>
                  <a:gd name="connsiteY145" fmla="*/ 1418090 h 1812024"/>
                  <a:gd name="connsiteX146" fmla="*/ 4257924 w 4345388"/>
                  <a:gd name="connsiteY146" fmla="*/ 1437968 h 1812024"/>
                  <a:gd name="connsiteX147" fmla="*/ 4273827 w 4345388"/>
                  <a:gd name="connsiteY147" fmla="*/ 1449895 h 1812024"/>
                  <a:gd name="connsiteX148" fmla="*/ 4313583 w 4345388"/>
                  <a:gd name="connsiteY148" fmla="*/ 1485676 h 1812024"/>
                  <a:gd name="connsiteX149" fmla="*/ 4325510 w 4345388"/>
                  <a:gd name="connsiteY149" fmla="*/ 1505555 h 1812024"/>
                  <a:gd name="connsiteX150" fmla="*/ 4337437 w 4345388"/>
                  <a:gd name="connsiteY150" fmla="*/ 1533384 h 1812024"/>
                  <a:gd name="connsiteX151" fmla="*/ 4345388 w 4345388"/>
                  <a:gd name="connsiteY15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44418 w 4345388"/>
                  <a:gd name="connsiteY44" fmla="*/ 543447 h 1812024"/>
                  <a:gd name="connsiteX45" fmla="*/ 2552369 w 4345388"/>
                  <a:gd name="connsiteY45" fmla="*/ 559349 h 1812024"/>
                  <a:gd name="connsiteX46" fmla="*/ 2560321 w 4345388"/>
                  <a:gd name="connsiteY46" fmla="*/ 579228 h 1812024"/>
                  <a:gd name="connsiteX47" fmla="*/ 2564296 w 4345388"/>
                  <a:gd name="connsiteY47" fmla="*/ 595130 h 1812024"/>
                  <a:gd name="connsiteX48" fmla="*/ 2576223 w 4345388"/>
                  <a:gd name="connsiteY48" fmla="*/ 611033 h 1812024"/>
                  <a:gd name="connsiteX49" fmla="*/ 2592126 w 4345388"/>
                  <a:gd name="connsiteY49" fmla="*/ 634887 h 1812024"/>
                  <a:gd name="connsiteX50" fmla="*/ 2604053 w 4345388"/>
                  <a:gd name="connsiteY50" fmla="*/ 654765 h 1812024"/>
                  <a:gd name="connsiteX51" fmla="*/ 2623931 w 4345388"/>
                  <a:gd name="connsiteY51" fmla="*/ 646814 h 1812024"/>
                  <a:gd name="connsiteX52" fmla="*/ 2643809 w 4345388"/>
                  <a:gd name="connsiteY52" fmla="*/ 618984 h 1812024"/>
                  <a:gd name="connsiteX53" fmla="*/ 2663687 w 4345388"/>
                  <a:gd name="connsiteY53" fmla="*/ 583203 h 1812024"/>
                  <a:gd name="connsiteX54" fmla="*/ 2679590 w 4345388"/>
                  <a:gd name="connsiteY54" fmla="*/ 547422 h 1812024"/>
                  <a:gd name="connsiteX55" fmla="*/ 2683566 w 4345388"/>
                  <a:gd name="connsiteY55" fmla="*/ 535495 h 1812024"/>
                  <a:gd name="connsiteX56" fmla="*/ 2691517 w 4345388"/>
                  <a:gd name="connsiteY56" fmla="*/ 523568 h 1812024"/>
                  <a:gd name="connsiteX57" fmla="*/ 2703444 w 4345388"/>
                  <a:gd name="connsiteY57" fmla="*/ 491763 h 1812024"/>
                  <a:gd name="connsiteX58" fmla="*/ 2711395 w 4345388"/>
                  <a:gd name="connsiteY58" fmla="*/ 475861 h 1812024"/>
                  <a:gd name="connsiteX59" fmla="*/ 2735249 w 4345388"/>
                  <a:gd name="connsiteY59" fmla="*/ 527544 h 1812024"/>
                  <a:gd name="connsiteX60" fmla="*/ 2755127 w 4345388"/>
                  <a:gd name="connsiteY60" fmla="*/ 571276 h 1812024"/>
                  <a:gd name="connsiteX61" fmla="*/ 2771030 w 4345388"/>
                  <a:gd name="connsiteY61" fmla="*/ 622960 h 1812024"/>
                  <a:gd name="connsiteX62" fmla="*/ 2775006 w 4345388"/>
                  <a:gd name="connsiteY62" fmla="*/ 638862 h 1812024"/>
                  <a:gd name="connsiteX63" fmla="*/ 2782957 w 4345388"/>
                  <a:gd name="connsiteY63" fmla="*/ 654765 h 1812024"/>
                  <a:gd name="connsiteX64" fmla="*/ 2802835 w 4345388"/>
                  <a:gd name="connsiteY64" fmla="*/ 690546 h 1812024"/>
                  <a:gd name="connsiteX65" fmla="*/ 2818738 w 4345388"/>
                  <a:gd name="connsiteY65" fmla="*/ 706448 h 1812024"/>
                  <a:gd name="connsiteX66" fmla="*/ 2830665 w 4345388"/>
                  <a:gd name="connsiteY66" fmla="*/ 730302 h 1812024"/>
                  <a:gd name="connsiteX67" fmla="*/ 2834641 w 4345388"/>
                  <a:gd name="connsiteY67" fmla="*/ 746205 h 1812024"/>
                  <a:gd name="connsiteX68" fmla="*/ 2846567 w 4345388"/>
                  <a:gd name="connsiteY68" fmla="*/ 762108 h 1812024"/>
                  <a:gd name="connsiteX69" fmla="*/ 2862470 w 4345388"/>
                  <a:gd name="connsiteY69" fmla="*/ 809815 h 1812024"/>
                  <a:gd name="connsiteX70" fmla="*/ 2866446 w 4345388"/>
                  <a:gd name="connsiteY70" fmla="*/ 825718 h 1812024"/>
                  <a:gd name="connsiteX71" fmla="*/ 2882348 w 4345388"/>
                  <a:gd name="connsiteY71" fmla="*/ 861499 h 1812024"/>
                  <a:gd name="connsiteX72" fmla="*/ 2886324 w 4345388"/>
                  <a:gd name="connsiteY72" fmla="*/ 877402 h 1812024"/>
                  <a:gd name="connsiteX73" fmla="*/ 2898251 w 4345388"/>
                  <a:gd name="connsiteY73" fmla="*/ 901255 h 1812024"/>
                  <a:gd name="connsiteX74" fmla="*/ 2910178 w 4345388"/>
                  <a:gd name="connsiteY74" fmla="*/ 893304 h 1812024"/>
                  <a:gd name="connsiteX75" fmla="*/ 2949934 w 4345388"/>
                  <a:gd name="connsiteY75" fmla="*/ 817767 h 1812024"/>
                  <a:gd name="connsiteX76" fmla="*/ 2957886 w 4345388"/>
                  <a:gd name="connsiteY76" fmla="*/ 770059 h 1812024"/>
                  <a:gd name="connsiteX77" fmla="*/ 2977764 w 4345388"/>
                  <a:gd name="connsiteY77" fmla="*/ 730302 h 1812024"/>
                  <a:gd name="connsiteX78" fmla="*/ 2981740 w 4345388"/>
                  <a:gd name="connsiteY78" fmla="*/ 686570 h 1812024"/>
                  <a:gd name="connsiteX79" fmla="*/ 3005594 w 4345388"/>
                  <a:gd name="connsiteY79" fmla="*/ 642838 h 1812024"/>
                  <a:gd name="connsiteX80" fmla="*/ 3025472 w 4345388"/>
                  <a:gd name="connsiteY80" fmla="*/ 567301 h 1812024"/>
                  <a:gd name="connsiteX81" fmla="*/ 3041374 w 4345388"/>
                  <a:gd name="connsiteY81" fmla="*/ 487788 h 1812024"/>
                  <a:gd name="connsiteX82" fmla="*/ 3049326 w 4345388"/>
                  <a:gd name="connsiteY82" fmla="*/ 471885 h 1812024"/>
                  <a:gd name="connsiteX83" fmla="*/ 3061253 w 4345388"/>
                  <a:gd name="connsiteY83" fmla="*/ 432128 h 1812024"/>
                  <a:gd name="connsiteX84" fmla="*/ 3085107 w 4345388"/>
                  <a:gd name="connsiteY84" fmla="*/ 376469 h 1812024"/>
                  <a:gd name="connsiteX85" fmla="*/ 3101009 w 4345388"/>
                  <a:gd name="connsiteY85" fmla="*/ 416226 h 1812024"/>
                  <a:gd name="connsiteX86" fmla="*/ 3104985 w 4345388"/>
                  <a:gd name="connsiteY86" fmla="*/ 440080 h 1812024"/>
                  <a:gd name="connsiteX87" fmla="*/ 3116912 w 4345388"/>
                  <a:gd name="connsiteY87" fmla="*/ 495739 h 1812024"/>
                  <a:gd name="connsiteX88" fmla="*/ 3136790 w 4345388"/>
                  <a:gd name="connsiteY88" fmla="*/ 555374 h 1812024"/>
                  <a:gd name="connsiteX89" fmla="*/ 3180522 w 4345388"/>
                  <a:gd name="connsiteY89" fmla="*/ 718375 h 1812024"/>
                  <a:gd name="connsiteX90" fmla="*/ 3196425 w 4345388"/>
                  <a:gd name="connsiteY90" fmla="*/ 770059 h 1812024"/>
                  <a:gd name="connsiteX91" fmla="*/ 3220279 w 4345388"/>
                  <a:gd name="connsiteY91" fmla="*/ 873426 h 1812024"/>
                  <a:gd name="connsiteX92" fmla="*/ 3248108 w 4345388"/>
                  <a:gd name="connsiteY92" fmla="*/ 964866 h 1812024"/>
                  <a:gd name="connsiteX93" fmla="*/ 3252084 w 4345388"/>
                  <a:gd name="connsiteY93" fmla="*/ 992695 h 1812024"/>
                  <a:gd name="connsiteX94" fmla="*/ 3267987 w 4345388"/>
                  <a:gd name="connsiteY94" fmla="*/ 1032452 h 1812024"/>
                  <a:gd name="connsiteX95" fmla="*/ 3271962 w 4345388"/>
                  <a:gd name="connsiteY95" fmla="*/ 1044379 h 1812024"/>
                  <a:gd name="connsiteX96" fmla="*/ 3283889 w 4345388"/>
                  <a:gd name="connsiteY96" fmla="*/ 1048355 h 1812024"/>
                  <a:gd name="connsiteX97" fmla="*/ 3291841 w 4345388"/>
                  <a:gd name="connsiteY97" fmla="*/ 1040403 h 1812024"/>
                  <a:gd name="connsiteX98" fmla="*/ 3307743 w 4345388"/>
                  <a:gd name="connsiteY98" fmla="*/ 1008598 h 1812024"/>
                  <a:gd name="connsiteX99" fmla="*/ 3315694 w 4345388"/>
                  <a:gd name="connsiteY99" fmla="*/ 984744 h 1812024"/>
                  <a:gd name="connsiteX100" fmla="*/ 3335573 w 4345388"/>
                  <a:gd name="connsiteY100" fmla="*/ 1016549 h 1812024"/>
                  <a:gd name="connsiteX101" fmla="*/ 3367378 w 4345388"/>
                  <a:gd name="connsiteY101" fmla="*/ 1088111 h 1812024"/>
                  <a:gd name="connsiteX102" fmla="*/ 3399183 w 4345388"/>
                  <a:gd name="connsiteY102" fmla="*/ 1143770 h 1812024"/>
                  <a:gd name="connsiteX103" fmla="*/ 3415086 w 4345388"/>
                  <a:gd name="connsiteY103" fmla="*/ 1139795 h 1812024"/>
                  <a:gd name="connsiteX104" fmla="*/ 3430988 w 4345388"/>
                  <a:gd name="connsiteY104" fmla="*/ 1111965 h 1812024"/>
                  <a:gd name="connsiteX105" fmla="*/ 3454842 w 4345388"/>
                  <a:gd name="connsiteY105" fmla="*/ 1060282 h 1812024"/>
                  <a:gd name="connsiteX106" fmla="*/ 3478696 w 4345388"/>
                  <a:gd name="connsiteY106" fmla="*/ 1008598 h 1812024"/>
                  <a:gd name="connsiteX107" fmla="*/ 3490623 w 4345388"/>
                  <a:gd name="connsiteY107" fmla="*/ 1004622 h 1812024"/>
                  <a:gd name="connsiteX108" fmla="*/ 3522428 w 4345388"/>
                  <a:gd name="connsiteY108" fmla="*/ 1048355 h 1812024"/>
                  <a:gd name="connsiteX109" fmla="*/ 3538331 w 4345388"/>
                  <a:gd name="connsiteY109" fmla="*/ 1068233 h 1812024"/>
                  <a:gd name="connsiteX110" fmla="*/ 3582063 w 4345388"/>
                  <a:gd name="connsiteY110" fmla="*/ 1151722 h 1812024"/>
                  <a:gd name="connsiteX111" fmla="*/ 3609893 w 4345388"/>
                  <a:gd name="connsiteY111" fmla="*/ 1203405 h 1812024"/>
                  <a:gd name="connsiteX112" fmla="*/ 3629771 w 4345388"/>
                  <a:gd name="connsiteY112" fmla="*/ 1251113 h 1812024"/>
                  <a:gd name="connsiteX113" fmla="*/ 3641698 w 4345388"/>
                  <a:gd name="connsiteY113" fmla="*/ 1267015 h 1812024"/>
                  <a:gd name="connsiteX114" fmla="*/ 3653625 w 4345388"/>
                  <a:gd name="connsiteY114" fmla="*/ 1294845 h 1812024"/>
                  <a:gd name="connsiteX115" fmla="*/ 3665552 w 4345388"/>
                  <a:gd name="connsiteY115" fmla="*/ 1282918 h 1812024"/>
                  <a:gd name="connsiteX116" fmla="*/ 3721211 w 4345388"/>
                  <a:gd name="connsiteY116" fmla="*/ 1111965 h 1812024"/>
                  <a:gd name="connsiteX117" fmla="*/ 3768919 w 4345388"/>
                  <a:gd name="connsiteY117" fmla="*/ 948963 h 1812024"/>
                  <a:gd name="connsiteX118" fmla="*/ 3776870 w 4345388"/>
                  <a:gd name="connsiteY118" fmla="*/ 897280 h 1812024"/>
                  <a:gd name="connsiteX119" fmla="*/ 3792773 w 4345388"/>
                  <a:gd name="connsiteY119" fmla="*/ 861499 h 1812024"/>
                  <a:gd name="connsiteX120" fmla="*/ 3800724 w 4345388"/>
                  <a:gd name="connsiteY120" fmla="*/ 837645 h 1812024"/>
                  <a:gd name="connsiteX121" fmla="*/ 3808675 w 4345388"/>
                  <a:gd name="connsiteY121" fmla="*/ 801864 h 1812024"/>
                  <a:gd name="connsiteX122" fmla="*/ 3824578 w 4345388"/>
                  <a:gd name="connsiteY122" fmla="*/ 778010 h 1812024"/>
                  <a:gd name="connsiteX123" fmla="*/ 3828554 w 4345388"/>
                  <a:gd name="connsiteY123" fmla="*/ 789937 h 1812024"/>
                  <a:gd name="connsiteX124" fmla="*/ 3836505 w 4345388"/>
                  <a:gd name="connsiteY124" fmla="*/ 801864 h 1812024"/>
                  <a:gd name="connsiteX125" fmla="*/ 3840481 w 4345388"/>
                  <a:gd name="connsiteY125" fmla="*/ 829694 h 1812024"/>
                  <a:gd name="connsiteX126" fmla="*/ 3884213 w 4345388"/>
                  <a:gd name="connsiteY126" fmla="*/ 992695 h 1812024"/>
                  <a:gd name="connsiteX127" fmla="*/ 3896140 w 4345388"/>
                  <a:gd name="connsiteY127" fmla="*/ 1024501 h 1812024"/>
                  <a:gd name="connsiteX128" fmla="*/ 3904091 w 4345388"/>
                  <a:gd name="connsiteY128" fmla="*/ 1064257 h 1812024"/>
                  <a:gd name="connsiteX129" fmla="*/ 3916018 w 4345388"/>
                  <a:gd name="connsiteY129" fmla="*/ 1115941 h 1812024"/>
                  <a:gd name="connsiteX130" fmla="*/ 3947823 w 4345388"/>
                  <a:gd name="connsiteY130" fmla="*/ 1219308 h 1812024"/>
                  <a:gd name="connsiteX131" fmla="*/ 3959750 w 4345388"/>
                  <a:gd name="connsiteY131" fmla="*/ 1239186 h 1812024"/>
                  <a:gd name="connsiteX132" fmla="*/ 3971677 w 4345388"/>
                  <a:gd name="connsiteY132" fmla="*/ 1286894 h 1812024"/>
                  <a:gd name="connsiteX133" fmla="*/ 3995531 w 4345388"/>
                  <a:gd name="connsiteY133" fmla="*/ 1394236 h 1812024"/>
                  <a:gd name="connsiteX134" fmla="*/ 4023361 w 4345388"/>
                  <a:gd name="connsiteY134" fmla="*/ 1430017 h 1812024"/>
                  <a:gd name="connsiteX135" fmla="*/ 4031312 w 4345388"/>
                  <a:gd name="connsiteY135" fmla="*/ 1441944 h 1812024"/>
                  <a:gd name="connsiteX136" fmla="*/ 4043239 w 4345388"/>
                  <a:gd name="connsiteY136" fmla="*/ 1465798 h 1812024"/>
                  <a:gd name="connsiteX137" fmla="*/ 4055166 w 4345388"/>
                  <a:gd name="connsiteY137" fmla="*/ 1469774 h 1812024"/>
                  <a:gd name="connsiteX138" fmla="*/ 4082995 w 4345388"/>
                  <a:gd name="connsiteY138" fmla="*/ 1477725 h 1812024"/>
                  <a:gd name="connsiteX139" fmla="*/ 4114801 w 4345388"/>
                  <a:gd name="connsiteY139" fmla="*/ 1481701 h 1812024"/>
                  <a:gd name="connsiteX140" fmla="*/ 4130703 w 4345388"/>
                  <a:gd name="connsiteY140" fmla="*/ 1485676 h 1812024"/>
                  <a:gd name="connsiteX141" fmla="*/ 4154557 w 4345388"/>
                  <a:gd name="connsiteY141" fmla="*/ 1477725 h 1812024"/>
                  <a:gd name="connsiteX142" fmla="*/ 4166484 w 4345388"/>
                  <a:gd name="connsiteY142" fmla="*/ 1465798 h 1812024"/>
                  <a:gd name="connsiteX143" fmla="*/ 4198289 w 4345388"/>
                  <a:gd name="connsiteY143" fmla="*/ 1414115 h 1812024"/>
                  <a:gd name="connsiteX144" fmla="*/ 4234070 w 4345388"/>
                  <a:gd name="connsiteY144" fmla="*/ 1418090 h 1812024"/>
                  <a:gd name="connsiteX145" fmla="*/ 4257924 w 4345388"/>
                  <a:gd name="connsiteY145" fmla="*/ 1437968 h 1812024"/>
                  <a:gd name="connsiteX146" fmla="*/ 4273827 w 4345388"/>
                  <a:gd name="connsiteY146" fmla="*/ 1449895 h 1812024"/>
                  <a:gd name="connsiteX147" fmla="*/ 4313583 w 4345388"/>
                  <a:gd name="connsiteY147" fmla="*/ 1485676 h 1812024"/>
                  <a:gd name="connsiteX148" fmla="*/ 4325510 w 4345388"/>
                  <a:gd name="connsiteY148" fmla="*/ 1505555 h 1812024"/>
                  <a:gd name="connsiteX149" fmla="*/ 4337437 w 4345388"/>
                  <a:gd name="connsiteY149" fmla="*/ 1533384 h 1812024"/>
                  <a:gd name="connsiteX150" fmla="*/ 4345388 w 4345388"/>
                  <a:gd name="connsiteY15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0321 w 4345388"/>
                  <a:gd name="connsiteY45" fmla="*/ 579228 h 1812024"/>
                  <a:gd name="connsiteX46" fmla="*/ 2564296 w 4345388"/>
                  <a:gd name="connsiteY46" fmla="*/ 595130 h 1812024"/>
                  <a:gd name="connsiteX47" fmla="*/ 2576223 w 4345388"/>
                  <a:gd name="connsiteY47" fmla="*/ 611033 h 1812024"/>
                  <a:gd name="connsiteX48" fmla="*/ 2592126 w 4345388"/>
                  <a:gd name="connsiteY48" fmla="*/ 634887 h 1812024"/>
                  <a:gd name="connsiteX49" fmla="*/ 2604053 w 4345388"/>
                  <a:gd name="connsiteY49" fmla="*/ 654765 h 1812024"/>
                  <a:gd name="connsiteX50" fmla="*/ 2623931 w 4345388"/>
                  <a:gd name="connsiteY50" fmla="*/ 646814 h 1812024"/>
                  <a:gd name="connsiteX51" fmla="*/ 2643809 w 4345388"/>
                  <a:gd name="connsiteY51" fmla="*/ 618984 h 1812024"/>
                  <a:gd name="connsiteX52" fmla="*/ 2663687 w 4345388"/>
                  <a:gd name="connsiteY52" fmla="*/ 583203 h 1812024"/>
                  <a:gd name="connsiteX53" fmla="*/ 2679590 w 4345388"/>
                  <a:gd name="connsiteY53" fmla="*/ 547422 h 1812024"/>
                  <a:gd name="connsiteX54" fmla="*/ 2683566 w 4345388"/>
                  <a:gd name="connsiteY54" fmla="*/ 535495 h 1812024"/>
                  <a:gd name="connsiteX55" fmla="*/ 2691517 w 4345388"/>
                  <a:gd name="connsiteY55" fmla="*/ 523568 h 1812024"/>
                  <a:gd name="connsiteX56" fmla="*/ 2703444 w 4345388"/>
                  <a:gd name="connsiteY56" fmla="*/ 491763 h 1812024"/>
                  <a:gd name="connsiteX57" fmla="*/ 2711395 w 4345388"/>
                  <a:gd name="connsiteY57" fmla="*/ 475861 h 1812024"/>
                  <a:gd name="connsiteX58" fmla="*/ 2735249 w 4345388"/>
                  <a:gd name="connsiteY58" fmla="*/ 527544 h 1812024"/>
                  <a:gd name="connsiteX59" fmla="*/ 2755127 w 4345388"/>
                  <a:gd name="connsiteY59" fmla="*/ 571276 h 1812024"/>
                  <a:gd name="connsiteX60" fmla="*/ 2771030 w 4345388"/>
                  <a:gd name="connsiteY60" fmla="*/ 622960 h 1812024"/>
                  <a:gd name="connsiteX61" fmla="*/ 2775006 w 4345388"/>
                  <a:gd name="connsiteY61" fmla="*/ 638862 h 1812024"/>
                  <a:gd name="connsiteX62" fmla="*/ 2782957 w 4345388"/>
                  <a:gd name="connsiteY62" fmla="*/ 654765 h 1812024"/>
                  <a:gd name="connsiteX63" fmla="*/ 2802835 w 4345388"/>
                  <a:gd name="connsiteY63" fmla="*/ 690546 h 1812024"/>
                  <a:gd name="connsiteX64" fmla="*/ 2818738 w 4345388"/>
                  <a:gd name="connsiteY64" fmla="*/ 706448 h 1812024"/>
                  <a:gd name="connsiteX65" fmla="*/ 2830665 w 4345388"/>
                  <a:gd name="connsiteY65" fmla="*/ 730302 h 1812024"/>
                  <a:gd name="connsiteX66" fmla="*/ 2834641 w 4345388"/>
                  <a:gd name="connsiteY66" fmla="*/ 746205 h 1812024"/>
                  <a:gd name="connsiteX67" fmla="*/ 2846567 w 4345388"/>
                  <a:gd name="connsiteY67" fmla="*/ 762108 h 1812024"/>
                  <a:gd name="connsiteX68" fmla="*/ 2862470 w 4345388"/>
                  <a:gd name="connsiteY68" fmla="*/ 809815 h 1812024"/>
                  <a:gd name="connsiteX69" fmla="*/ 2866446 w 4345388"/>
                  <a:gd name="connsiteY69" fmla="*/ 825718 h 1812024"/>
                  <a:gd name="connsiteX70" fmla="*/ 2882348 w 4345388"/>
                  <a:gd name="connsiteY70" fmla="*/ 861499 h 1812024"/>
                  <a:gd name="connsiteX71" fmla="*/ 2886324 w 4345388"/>
                  <a:gd name="connsiteY71" fmla="*/ 877402 h 1812024"/>
                  <a:gd name="connsiteX72" fmla="*/ 2898251 w 4345388"/>
                  <a:gd name="connsiteY72" fmla="*/ 901255 h 1812024"/>
                  <a:gd name="connsiteX73" fmla="*/ 2910178 w 4345388"/>
                  <a:gd name="connsiteY73" fmla="*/ 893304 h 1812024"/>
                  <a:gd name="connsiteX74" fmla="*/ 2949934 w 4345388"/>
                  <a:gd name="connsiteY74" fmla="*/ 817767 h 1812024"/>
                  <a:gd name="connsiteX75" fmla="*/ 2957886 w 4345388"/>
                  <a:gd name="connsiteY75" fmla="*/ 770059 h 1812024"/>
                  <a:gd name="connsiteX76" fmla="*/ 2977764 w 4345388"/>
                  <a:gd name="connsiteY76" fmla="*/ 730302 h 1812024"/>
                  <a:gd name="connsiteX77" fmla="*/ 2981740 w 4345388"/>
                  <a:gd name="connsiteY77" fmla="*/ 686570 h 1812024"/>
                  <a:gd name="connsiteX78" fmla="*/ 3005594 w 4345388"/>
                  <a:gd name="connsiteY78" fmla="*/ 642838 h 1812024"/>
                  <a:gd name="connsiteX79" fmla="*/ 3025472 w 4345388"/>
                  <a:gd name="connsiteY79" fmla="*/ 567301 h 1812024"/>
                  <a:gd name="connsiteX80" fmla="*/ 3041374 w 4345388"/>
                  <a:gd name="connsiteY80" fmla="*/ 487788 h 1812024"/>
                  <a:gd name="connsiteX81" fmla="*/ 3049326 w 4345388"/>
                  <a:gd name="connsiteY81" fmla="*/ 471885 h 1812024"/>
                  <a:gd name="connsiteX82" fmla="*/ 3061253 w 4345388"/>
                  <a:gd name="connsiteY82" fmla="*/ 432128 h 1812024"/>
                  <a:gd name="connsiteX83" fmla="*/ 3085107 w 4345388"/>
                  <a:gd name="connsiteY83" fmla="*/ 376469 h 1812024"/>
                  <a:gd name="connsiteX84" fmla="*/ 3101009 w 4345388"/>
                  <a:gd name="connsiteY84" fmla="*/ 416226 h 1812024"/>
                  <a:gd name="connsiteX85" fmla="*/ 3104985 w 4345388"/>
                  <a:gd name="connsiteY85" fmla="*/ 440080 h 1812024"/>
                  <a:gd name="connsiteX86" fmla="*/ 3116912 w 4345388"/>
                  <a:gd name="connsiteY86" fmla="*/ 495739 h 1812024"/>
                  <a:gd name="connsiteX87" fmla="*/ 3136790 w 4345388"/>
                  <a:gd name="connsiteY87" fmla="*/ 555374 h 1812024"/>
                  <a:gd name="connsiteX88" fmla="*/ 3180522 w 4345388"/>
                  <a:gd name="connsiteY88" fmla="*/ 718375 h 1812024"/>
                  <a:gd name="connsiteX89" fmla="*/ 3196425 w 4345388"/>
                  <a:gd name="connsiteY89" fmla="*/ 770059 h 1812024"/>
                  <a:gd name="connsiteX90" fmla="*/ 3220279 w 4345388"/>
                  <a:gd name="connsiteY90" fmla="*/ 873426 h 1812024"/>
                  <a:gd name="connsiteX91" fmla="*/ 3248108 w 4345388"/>
                  <a:gd name="connsiteY91" fmla="*/ 964866 h 1812024"/>
                  <a:gd name="connsiteX92" fmla="*/ 3252084 w 4345388"/>
                  <a:gd name="connsiteY92" fmla="*/ 992695 h 1812024"/>
                  <a:gd name="connsiteX93" fmla="*/ 3267987 w 4345388"/>
                  <a:gd name="connsiteY93" fmla="*/ 1032452 h 1812024"/>
                  <a:gd name="connsiteX94" fmla="*/ 3271962 w 4345388"/>
                  <a:gd name="connsiteY94" fmla="*/ 1044379 h 1812024"/>
                  <a:gd name="connsiteX95" fmla="*/ 3283889 w 4345388"/>
                  <a:gd name="connsiteY95" fmla="*/ 1048355 h 1812024"/>
                  <a:gd name="connsiteX96" fmla="*/ 3291841 w 4345388"/>
                  <a:gd name="connsiteY96" fmla="*/ 1040403 h 1812024"/>
                  <a:gd name="connsiteX97" fmla="*/ 3307743 w 4345388"/>
                  <a:gd name="connsiteY97" fmla="*/ 1008598 h 1812024"/>
                  <a:gd name="connsiteX98" fmla="*/ 3315694 w 4345388"/>
                  <a:gd name="connsiteY98" fmla="*/ 984744 h 1812024"/>
                  <a:gd name="connsiteX99" fmla="*/ 3335573 w 4345388"/>
                  <a:gd name="connsiteY99" fmla="*/ 1016549 h 1812024"/>
                  <a:gd name="connsiteX100" fmla="*/ 3367378 w 4345388"/>
                  <a:gd name="connsiteY100" fmla="*/ 1088111 h 1812024"/>
                  <a:gd name="connsiteX101" fmla="*/ 3399183 w 4345388"/>
                  <a:gd name="connsiteY101" fmla="*/ 1143770 h 1812024"/>
                  <a:gd name="connsiteX102" fmla="*/ 3415086 w 4345388"/>
                  <a:gd name="connsiteY102" fmla="*/ 1139795 h 1812024"/>
                  <a:gd name="connsiteX103" fmla="*/ 3430988 w 4345388"/>
                  <a:gd name="connsiteY103" fmla="*/ 1111965 h 1812024"/>
                  <a:gd name="connsiteX104" fmla="*/ 3454842 w 4345388"/>
                  <a:gd name="connsiteY104" fmla="*/ 1060282 h 1812024"/>
                  <a:gd name="connsiteX105" fmla="*/ 3478696 w 4345388"/>
                  <a:gd name="connsiteY105" fmla="*/ 1008598 h 1812024"/>
                  <a:gd name="connsiteX106" fmla="*/ 3490623 w 4345388"/>
                  <a:gd name="connsiteY106" fmla="*/ 1004622 h 1812024"/>
                  <a:gd name="connsiteX107" fmla="*/ 3522428 w 4345388"/>
                  <a:gd name="connsiteY107" fmla="*/ 1048355 h 1812024"/>
                  <a:gd name="connsiteX108" fmla="*/ 3538331 w 4345388"/>
                  <a:gd name="connsiteY108" fmla="*/ 1068233 h 1812024"/>
                  <a:gd name="connsiteX109" fmla="*/ 3582063 w 4345388"/>
                  <a:gd name="connsiteY109" fmla="*/ 1151722 h 1812024"/>
                  <a:gd name="connsiteX110" fmla="*/ 3609893 w 4345388"/>
                  <a:gd name="connsiteY110" fmla="*/ 1203405 h 1812024"/>
                  <a:gd name="connsiteX111" fmla="*/ 3629771 w 4345388"/>
                  <a:gd name="connsiteY111" fmla="*/ 1251113 h 1812024"/>
                  <a:gd name="connsiteX112" fmla="*/ 3641698 w 4345388"/>
                  <a:gd name="connsiteY112" fmla="*/ 1267015 h 1812024"/>
                  <a:gd name="connsiteX113" fmla="*/ 3653625 w 4345388"/>
                  <a:gd name="connsiteY113" fmla="*/ 1294845 h 1812024"/>
                  <a:gd name="connsiteX114" fmla="*/ 3665552 w 4345388"/>
                  <a:gd name="connsiteY114" fmla="*/ 1282918 h 1812024"/>
                  <a:gd name="connsiteX115" fmla="*/ 3721211 w 4345388"/>
                  <a:gd name="connsiteY115" fmla="*/ 1111965 h 1812024"/>
                  <a:gd name="connsiteX116" fmla="*/ 3768919 w 4345388"/>
                  <a:gd name="connsiteY116" fmla="*/ 948963 h 1812024"/>
                  <a:gd name="connsiteX117" fmla="*/ 3776870 w 4345388"/>
                  <a:gd name="connsiteY117" fmla="*/ 897280 h 1812024"/>
                  <a:gd name="connsiteX118" fmla="*/ 3792773 w 4345388"/>
                  <a:gd name="connsiteY118" fmla="*/ 861499 h 1812024"/>
                  <a:gd name="connsiteX119" fmla="*/ 3800724 w 4345388"/>
                  <a:gd name="connsiteY119" fmla="*/ 837645 h 1812024"/>
                  <a:gd name="connsiteX120" fmla="*/ 3808675 w 4345388"/>
                  <a:gd name="connsiteY120" fmla="*/ 801864 h 1812024"/>
                  <a:gd name="connsiteX121" fmla="*/ 3824578 w 4345388"/>
                  <a:gd name="connsiteY121" fmla="*/ 778010 h 1812024"/>
                  <a:gd name="connsiteX122" fmla="*/ 3828554 w 4345388"/>
                  <a:gd name="connsiteY122" fmla="*/ 789937 h 1812024"/>
                  <a:gd name="connsiteX123" fmla="*/ 3836505 w 4345388"/>
                  <a:gd name="connsiteY123" fmla="*/ 801864 h 1812024"/>
                  <a:gd name="connsiteX124" fmla="*/ 3840481 w 4345388"/>
                  <a:gd name="connsiteY124" fmla="*/ 829694 h 1812024"/>
                  <a:gd name="connsiteX125" fmla="*/ 3884213 w 4345388"/>
                  <a:gd name="connsiteY125" fmla="*/ 992695 h 1812024"/>
                  <a:gd name="connsiteX126" fmla="*/ 3896140 w 4345388"/>
                  <a:gd name="connsiteY126" fmla="*/ 1024501 h 1812024"/>
                  <a:gd name="connsiteX127" fmla="*/ 3904091 w 4345388"/>
                  <a:gd name="connsiteY127" fmla="*/ 1064257 h 1812024"/>
                  <a:gd name="connsiteX128" fmla="*/ 3916018 w 4345388"/>
                  <a:gd name="connsiteY128" fmla="*/ 1115941 h 1812024"/>
                  <a:gd name="connsiteX129" fmla="*/ 3947823 w 4345388"/>
                  <a:gd name="connsiteY129" fmla="*/ 1219308 h 1812024"/>
                  <a:gd name="connsiteX130" fmla="*/ 3959750 w 4345388"/>
                  <a:gd name="connsiteY130" fmla="*/ 1239186 h 1812024"/>
                  <a:gd name="connsiteX131" fmla="*/ 3971677 w 4345388"/>
                  <a:gd name="connsiteY131" fmla="*/ 1286894 h 1812024"/>
                  <a:gd name="connsiteX132" fmla="*/ 3995531 w 4345388"/>
                  <a:gd name="connsiteY132" fmla="*/ 1394236 h 1812024"/>
                  <a:gd name="connsiteX133" fmla="*/ 4023361 w 4345388"/>
                  <a:gd name="connsiteY133" fmla="*/ 1430017 h 1812024"/>
                  <a:gd name="connsiteX134" fmla="*/ 4031312 w 4345388"/>
                  <a:gd name="connsiteY134" fmla="*/ 1441944 h 1812024"/>
                  <a:gd name="connsiteX135" fmla="*/ 4043239 w 4345388"/>
                  <a:gd name="connsiteY135" fmla="*/ 1465798 h 1812024"/>
                  <a:gd name="connsiteX136" fmla="*/ 4055166 w 4345388"/>
                  <a:gd name="connsiteY136" fmla="*/ 1469774 h 1812024"/>
                  <a:gd name="connsiteX137" fmla="*/ 4082995 w 4345388"/>
                  <a:gd name="connsiteY137" fmla="*/ 1477725 h 1812024"/>
                  <a:gd name="connsiteX138" fmla="*/ 4114801 w 4345388"/>
                  <a:gd name="connsiteY138" fmla="*/ 1481701 h 1812024"/>
                  <a:gd name="connsiteX139" fmla="*/ 4130703 w 4345388"/>
                  <a:gd name="connsiteY139" fmla="*/ 1485676 h 1812024"/>
                  <a:gd name="connsiteX140" fmla="*/ 4154557 w 4345388"/>
                  <a:gd name="connsiteY140" fmla="*/ 1477725 h 1812024"/>
                  <a:gd name="connsiteX141" fmla="*/ 4166484 w 4345388"/>
                  <a:gd name="connsiteY141" fmla="*/ 1465798 h 1812024"/>
                  <a:gd name="connsiteX142" fmla="*/ 4198289 w 4345388"/>
                  <a:gd name="connsiteY142" fmla="*/ 1414115 h 1812024"/>
                  <a:gd name="connsiteX143" fmla="*/ 4234070 w 4345388"/>
                  <a:gd name="connsiteY143" fmla="*/ 1418090 h 1812024"/>
                  <a:gd name="connsiteX144" fmla="*/ 4257924 w 4345388"/>
                  <a:gd name="connsiteY144" fmla="*/ 1437968 h 1812024"/>
                  <a:gd name="connsiteX145" fmla="*/ 4273827 w 4345388"/>
                  <a:gd name="connsiteY145" fmla="*/ 1449895 h 1812024"/>
                  <a:gd name="connsiteX146" fmla="*/ 4313583 w 4345388"/>
                  <a:gd name="connsiteY146" fmla="*/ 1485676 h 1812024"/>
                  <a:gd name="connsiteX147" fmla="*/ 4325510 w 4345388"/>
                  <a:gd name="connsiteY147" fmla="*/ 1505555 h 1812024"/>
                  <a:gd name="connsiteX148" fmla="*/ 4337437 w 4345388"/>
                  <a:gd name="connsiteY148" fmla="*/ 1533384 h 1812024"/>
                  <a:gd name="connsiteX149" fmla="*/ 4345388 w 4345388"/>
                  <a:gd name="connsiteY14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76223 w 4345388"/>
                  <a:gd name="connsiteY46" fmla="*/ 611033 h 1812024"/>
                  <a:gd name="connsiteX47" fmla="*/ 2592126 w 4345388"/>
                  <a:gd name="connsiteY47" fmla="*/ 634887 h 1812024"/>
                  <a:gd name="connsiteX48" fmla="*/ 2604053 w 4345388"/>
                  <a:gd name="connsiteY48" fmla="*/ 654765 h 1812024"/>
                  <a:gd name="connsiteX49" fmla="*/ 2623931 w 4345388"/>
                  <a:gd name="connsiteY49" fmla="*/ 646814 h 1812024"/>
                  <a:gd name="connsiteX50" fmla="*/ 2643809 w 4345388"/>
                  <a:gd name="connsiteY50" fmla="*/ 618984 h 1812024"/>
                  <a:gd name="connsiteX51" fmla="*/ 2663687 w 4345388"/>
                  <a:gd name="connsiteY51" fmla="*/ 583203 h 1812024"/>
                  <a:gd name="connsiteX52" fmla="*/ 2679590 w 4345388"/>
                  <a:gd name="connsiteY52" fmla="*/ 547422 h 1812024"/>
                  <a:gd name="connsiteX53" fmla="*/ 2683566 w 4345388"/>
                  <a:gd name="connsiteY53" fmla="*/ 535495 h 1812024"/>
                  <a:gd name="connsiteX54" fmla="*/ 2691517 w 4345388"/>
                  <a:gd name="connsiteY54" fmla="*/ 523568 h 1812024"/>
                  <a:gd name="connsiteX55" fmla="*/ 2703444 w 4345388"/>
                  <a:gd name="connsiteY55" fmla="*/ 491763 h 1812024"/>
                  <a:gd name="connsiteX56" fmla="*/ 2711395 w 4345388"/>
                  <a:gd name="connsiteY56" fmla="*/ 475861 h 1812024"/>
                  <a:gd name="connsiteX57" fmla="*/ 2735249 w 4345388"/>
                  <a:gd name="connsiteY57" fmla="*/ 527544 h 1812024"/>
                  <a:gd name="connsiteX58" fmla="*/ 2755127 w 4345388"/>
                  <a:gd name="connsiteY58" fmla="*/ 571276 h 1812024"/>
                  <a:gd name="connsiteX59" fmla="*/ 2771030 w 4345388"/>
                  <a:gd name="connsiteY59" fmla="*/ 622960 h 1812024"/>
                  <a:gd name="connsiteX60" fmla="*/ 2775006 w 4345388"/>
                  <a:gd name="connsiteY60" fmla="*/ 638862 h 1812024"/>
                  <a:gd name="connsiteX61" fmla="*/ 2782957 w 4345388"/>
                  <a:gd name="connsiteY61" fmla="*/ 654765 h 1812024"/>
                  <a:gd name="connsiteX62" fmla="*/ 2802835 w 4345388"/>
                  <a:gd name="connsiteY62" fmla="*/ 690546 h 1812024"/>
                  <a:gd name="connsiteX63" fmla="*/ 2818738 w 4345388"/>
                  <a:gd name="connsiteY63" fmla="*/ 706448 h 1812024"/>
                  <a:gd name="connsiteX64" fmla="*/ 2830665 w 4345388"/>
                  <a:gd name="connsiteY64" fmla="*/ 730302 h 1812024"/>
                  <a:gd name="connsiteX65" fmla="*/ 2834641 w 4345388"/>
                  <a:gd name="connsiteY65" fmla="*/ 746205 h 1812024"/>
                  <a:gd name="connsiteX66" fmla="*/ 2846567 w 4345388"/>
                  <a:gd name="connsiteY66" fmla="*/ 762108 h 1812024"/>
                  <a:gd name="connsiteX67" fmla="*/ 2862470 w 4345388"/>
                  <a:gd name="connsiteY67" fmla="*/ 809815 h 1812024"/>
                  <a:gd name="connsiteX68" fmla="*/ 2866446 w 4345388"/>
                  <a:gd name="connsiteY68" fmla="*/ 825718 h 1812024"/>
                  <a:gd name="connsiteX69" fmla="*/ 2882348 w 4345388"/>
                  <a:gd name="connsiteY69" fmla="*/ 861499 h 1812024"/>
                  <a:gd name="connsiteX70" fmla="*/ 2886324 w 4345388"/>
                  <a:gd name="connsiteY70" fmla="*/ 877402 h 1812024"/>
                  <a:gd name="connsiteX71" fmla="*/ 2898251 w 4345388"/>
                  <a:gd name="connsiteY71" fmla="*/ 901255 h 1812024"/>
                  <a:gd name="connsiteX72" fmla="*/ 2910178 w 4345388"/>
                  <a:gd name="connsiteY72" fmla="*/ 893304 h 1812024"/>
                  <a:gd name="connsiteX73" fmla="*/ 2949934 w 4345388"/>
                  <a:gd name="connsiteY73" fmla="*/ 817767 h 1812024"/>
                  <a:gd name="connsiteX74" fmla="*/ 2957886 w 4345388"/>
                  <a:gd name="connsiteY74" fmla="*/ 770059 h 1812024"/>
                  <a:gd name="connsiteX75" fmla="*/ 2977764 w 4345388"/>
                  <a:gd name="connsiteY75" fmla="*/ 730302 h 1812024"/>
                  <a:gd name="connsiteX76" fmla="*/ 2981740 w 4345388"/>
                  <a:gd name="connsiteY76" fmla="*/ 686570 h 1812024"/>
                  <a:gd name="connsiteX77" fmla="*/ 3005594 w 4345388"/>
                  <a:gd name="connsiteY77" fmla="*/ 642838 h 1812024"/>
                  <a:gd name="connsiteX78" fmla="*/ 3025472 w 4345388"/>
                  <a:gd name="connsiteY78" fmla="*/ 567301 h 1812024"/>
                  <a:gd name="connsiteX79" fmla="*/ 3041374 w 4345388"/>
                  <a:gd name="connsiteY79" fmla="*/ 487788 h 1812024"/>
                  <a:gd name="connsiteX80" fmla="*/ 3049326 w 4345388"/>
                  <a:gd name="connsiteY80" fmla="*/ 471885 h 1812024"/>
                  <a:gd name="connsiteX81" fmla="*/ 3061253 w 4345388"/>
                  <a:gd name="connsiteY81" fmla="*/ 432128 h 1812024"/>
                  <a:gd name="connsiteX82" fmla="*/ 3085107 w 4345388"/>
                  <a:gd name="connsiteY82" fmla="*/ 376469 h 1812024"/>
                  <a:gd name="connsiteX83" fmla="*/ 3101009 w 4345388"/>
                  <a:gd name="connsiteY83" fmla="*/ 416226 h 1812024"/>
                  <a:gd name="connsiteX84" fmla="*/ 3104985 w 4345388"/>
                  <a:gd name="connsiteY84" fmla="*/ 440080 h 1812024"/>
                  <a:gd name="connsiteX85" fmla="*/ 3116912 w 4345388"/>
                  <a:gd name="connsiteY85" fmla="*/ 495739 h 1812024"/>
                  <a:gd name="connsiteX86" fmla="*/ 3136790 w 4345388"/>
                  <a:gd name="connsiteY86" fmla="*/ 555374 h 1812024"/>
                  <a:gd name="connsiteX87" fmla="*/ 3180522 w 4345388"/>
                  <a:gd name="connsiteY87" fmla="*/ 718375 h 1812024"/>
                  <a:gd name="connsiteX88" fmla="*/ 3196425 w 4345388"/>
                  <a:gd name="connsiteY88" fmla="*/ 770059 h 1812024"/>
                  <a:gd name="connsiteX89" fmla="*/ 3220279 w 4345388"/>
                  <a:gd name="connsiteY89" fmla="*/ 873426 h 1812024"/>
                  <a:gd name="connsiteX90" fmla="*/ 3248108 w 4345388"/>
                  <a:gd name="connsiteY90" fmla="*/ 964866 h 1812024"/>
                  <a:gd name="connsiteX91" fmla="*/ 3252084 w 4345388"/>
                  <a:gd name="connsiteY91" fmla="*/ 992695 h 1812024"/>
                  <a:gd name="connsiteX92" fmla="*/ 3267987 w 4345388"/>
                  <a:gd name="connsiteY92" fmla="*/ 1032452 h 1812024"/>
                  <a:gd name="connsiteX93" fmla="*/ 3271962 w 4345388"/>
                  <a:gd name="connsiteY93" fmla="*/ 1044379 h 1812024"/>
                  <a:gd name="connsiteX94" fmla="*/ 3283889 w 4345388"/>
                  <a:gd name="connsiteY94" fmla="*/ 1048355 h 1812024"/>
                  <a:gd name="connsiteX95" fmla="*/ 3291841 w 4345388"/>
                  <a:gd name="connsiteY95" fmla="*/ 1040403 h 1812024"/>
                  <a:gd name="connsiteX96" fmla="*/ 3307743 w 4345388"/>
                  <a:gd name="connsiteY96" fmla="*/ 1008598 h 1812024"/>
                  <a:gd name="connsiteX97" fmla="*/ 3315694 w 4345388"/>
                  <a:gd name="connsiteY97" fmla="*/ 984744 h 1812024"/>
                  <a:gd name="connsiteX98" fmla="*/ 3335573 w 4345388"/>
                  <a:gd name="connsiteY98" fmla="*/ 1016549 h 1812024"/>
                  <a:gd name="connsiteX99" fmla="*/ 3367378 w 4345388"/>
                  <a:gd name="connsiteY99" fmla="*/ 1088111 h 1812024"/>
                  <a:gd name="connsiteX100" fmla="*/ 3399183 w 4345388"/>
                  <a:gd name="connsiteY100" fmla="*/ 1143770 h 1812024"/>
                  <a:gd name="connsiteX101" fmla="*/ 3415086 w 4345388"/>
                  <a:gd name="connsiteY101" fmla="*/ 1139795 h 1812024"/>
                  <a:gd name="connsiteX102" fmla="*/ 3430988 w 4345388"/>
                  <a:gd name="connsiteY102" fmla="*/ 1111965 h 1812024"/>
                  <a:gd name="connsiteX103" fmla="*/ 3454842 w 4345388"/>
                  <a:gd name="connsiteY103" fmla="*/ 1060282 h 1812024"/>
                  <a:gd name="connsiteX104" fmla="*/ 3478696 w 4345388"/>
                  <a:gd name="connsiteY104" fmla="*/ 1008598 h 1812024"/>
                  <a:gd name="connsiteX105" fmla="*/ 3490623 w 4345388"/>
                  <a:gd name="connsiteY105" fmla="*/ 1004622 h 1812024"/>
                  <a:gd name="connsiteX106" fmla="*/ 3522428 w 4345388"/>
                  <a:gd name="connsiteY106" fmla="*/ 1048355 h 1812024"/>
                  <a:gd name="connsiteX107" fmla="*/ 3538331 w 4345388"/>
                  <a:gd name="connsiteY107" fmla="*/ 1068233 h 1812024"/>
                  <a:gd name="connsiteX108" fmla="*/ 3582063 w 4345388"/>
                  <a:gd name="connsiteY108" fmla="*/ 1151722 h 1812024"/>
                  <a:gd name="connsiteX109" fmla="*/ 3609893 w 4345388"/>
                  <a:gd name="connsiteY109" fmla="*/ 1203405 h 1812024"/>
                  <a:gd name="connsiteX110" fmla="*/ 3629771 w 4345388"/>
                  <a:gd name="connsiteY110" fmla="*/ 1251113 h 1812024"/>
                  <a:gd name="connsiteX111" fmla="*/ 3641698 w 4345388"/>
                  <a:gd name="connsiteY111" fmla="*/ 1267015 h 1812024"/>
                  <a:gd name="connsiteX112" fmla="*/ 3653625 w 4345388"/>
                  <a:gd name="connsiteY112" fmla="*/ 1294845 h 1812024"/>
                  <a:gd name="connsiteX113" fmla="*/ 3665552 w 4345388"/>
                  <a:gd name="connsiteY113" fmla="*/ 1282918 h 1812024"/>
                  <a:gd name="connsiteX114" fmla="*/ 3721211 w 4345388"/>
                  <a:gd name="connsiteY114" fmla="*/ 1111965 h 1812024"/>
                  <a:gd name="connsiteX115" fmla="*/ 3768919 w 4345388"/>
                  <a:gd name="connsiteY115" fmla="*/ 948963 h 1812024"/>
                  <a:gd name="connsiteX116" fmla="*/ 3776870 w 4345388"/>
                  <a:gd name="connsiteY116" fmla="*/ 897280 h 1812024"/>
                  <a:gd name="connsiteX117" fmla="*/ 3792773 w 4345388"/>
                  <a:gd name="connsiteY117" fmla="*/ 861499 h 1812024"/>
                  <a:gd name="connsiteX118" fmla="*/ 3800724 w 4345388"/>
                  <a:gd name="connsiteY118" fmla="*/ 837645 h 1812024"/>
                  <a:gd name="connsiteX119" fmla="*/ 3808675 w 4345388"/>
                  <a:gd name="connsiteY119" fmla="*/ 801864 h 1812024"/>
                  <a:gd name="connsiteX120" fmla="*/ 3824578 w 4345388"/>
                  <a:gd name="connsiteY120" fmla="*/ 778010 h 1812024"/>
                  <a:gd name="connsiteX121" fmla="*/ 3828554 w 4345388"/>
                  <a:gd name="connsiteY121" fmla="*/ 789937 h 1812024"/>
                  <a:gd name="connsiteX122" fmla="*/ 3836505 w 4345388"/>
                  <a:gd name="connsiteY122" fmla="*/ 801864 h 1812024"/>
                  <a:gd name="connsiteX123" fmla="*/ 3840481 w 4345388"/>
                  <a:gd name="connsiteY123" fmla="*/ 829694 h 1812024"/>
                  <a:gd name="connsiteX124" fmla="*/ 3884213 w 4345388"/>
                  <a:gd name="connsiteY124" fmla="*/ 992695 h 1812024"/>
                  <a:gd name="connsiteX125" fmla="*/ 3896140 w 4345388"/>
                  <a:gd name="connsiteY125" fmla="*/ 1024501 h 1812024"/>
                  <a:gd name="connsiteX126" fmla="*/ 3904091 w 4345388"/>
                  <a:gd name="connsiteY126" fmla="*/ 1064257 h 1812024"/>
                  <a:gd name="connsiteX127" fmla="*/ 3916018 w 4345388"/>
                  <a:gd name="connsiteY127" fmla="*/ 1115941 h 1812024"/>
                  <a:gd name="connsiteX128" fmla="*/ 3947823 w 4345388"/>
                  <a:gd name="connsiteY128" fmla="*/ 1219308 h 1812024"/>
                  <a:gd name="connsiteX129" fmla="*/ 3959750 w 4345388"/>
                  <a:gd name="connsiteY129" fmla="*/ 1239186 h 1812024"/>
                  <a:gd name="connsiteX130" fmla="*/ 3971677 w 4345388"/>
                  <a:gd name="connsiteY130" fmla="*/ 1286894 h 1812024"/>
                  <a:gd name="connsiteX131" fmla="*/ 3995531 w 4345388"/>
                  <a:gd name="connsiteY131" fmla="*/ 1394236 h 1812024"/>
                  <a:gd name="connsiteX132" fmla="*/ 4023361 w 4345388"/>
                  <a:gd name="connsiteY132" fmla="*/ 1430017 h 1812024"/>
                  <a:gd name="connsiteX133" fmla="*/ 4031312 w 4345388"/>
                  <a:gd name="connsiteY133" fmla="*/ 1441944 h 1812024"/>
                  <a:gd name="connsiteX134" fmla="*/ 4043239 w 4345388"/>
                  <a:gd name="connsiteY134" fmla="*/ 1465798 h 1812024"/>
                  <a:gd name="connsiteX135" fmla="*/ 4055166 w 4345388"/>
                  <a:gd name="connsiteY135" fmla="*/ 1469774 h 1812024"/>
                  <a:gd name="connsiteX136" fmla="*/ 4082995 w 4345388"/>
                  <a:gd name="connsiteY136" fmla="*/ 1477725 h 1812024"/>
                  <a:gd name="connsiteX137" fmla="*/ 4114801 w 4345388"/>
                  <a:gd name="connsiteY137" fmla="*/ 1481701 h 1812024"/>
                  <a:gd name="connsiteX138" fmla="*/ 4130703 w 4345388"/>
                  <a:gd name="connsiteY138" fmla="*/ 1485676 h 1812024"/>
                  <a:gd name="connsiteX139" fmla="*/ 4154557 w 4345388"/>
                  <a:gd name="connsiteY139" fmla="*/ 1477725 h 1812024"/>
                  <a:gd name="connsiteX140" fmla="*/ 4166484 w 4345388"/>
                  <a:gd name="connsiteY140" fmla="*/ 1465798 h 1812024"/>
                  <a:gd name="connsiteX141" fmla="*/ 4198289 w 4345388"/>
                  <a:gd name="connsiteY141" fmla="*/ 1414115 h 1812024"/>
                  <a:gd name="connsiteX142" fmla="*/ 4234070 w 4345388"/>
                  <a:gd name="connsiteY142" fmla="*/ 1418090 h 1812024"/>
                  <a:gd name="connsiteX143" fmla="*/ 4257924 w 4345388"/>
                  <a:gd name="connsiteY143" fmla="*/ 1437968 h 1812024"/>
                  <a:gd name="connsiteX144" fmla="*/ 4273827 w 4345388"/>
                  <a:gd name="connsiteY144" fmla="*/ 1449895 h 1812024"/>
                  <a:gd name="connsiteX145" fmla="*/ 4313583 w 4345388"/>
                  <a:gd name="connsiteY145" fmla="*/ 1485676 h 1812024"/>
                  <a:gd name="connsiteX146" fmla="*/ 4325510 w 4345388"/>
                  <a:gd name="connsiteY146" fmla="*/ 1505555 h 1812024"/>
                  <a:gd name="connsiteX147" fmla="*/ 4337437 w 4345388"/>
                  <a:gd name="connsiteY147" fmla="*/ 1533384 h 1812024"/>
                  <a:gd name="connsiteX148" fmla="*/ 4345388 w 4345388"/>
                  <a:gd name="connsiteY14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2126 w 4345388"/>
                  <a:gd name="connsiteY46" fmla="*/ 634887 h 1812024"/>
                  <a:gd name="connsiteX47" fmla="*/ 2604053 w 4345388"/>
                  <a:gd name="connsiteY47" fmla="*/ 654765 h 1812024"/>
                  <a:gd name="connsiteX48" fmla="*/ 2623931 w 4345388"/>
                  <a:gd name="connsiteY48" fmla="*/ 646814 h 1812024"/>
                  <a:gd name="connsiteX49" fmla="*/ 2643809 w 4345388"/>
                  <a:gd name="connsiteY49" fmla="*/ 618984 h 1812024"/>
                  <a:gd name="connsiteX50" fmla="*/ 2663687 w 4345388"/>
                  <a:gd name="connsiteY50" fmla="*/ 583203 h 1812024"/>
                  <a:gd name="connsiteX51" fmla="*/ 2679590 w 4345388"/>
                  <a:gd name="connsiteY51" fmla="*/ 547422 h 1812024"/>
                  <a:gd name="connsiteX52" fmla="*/ 2683566 w 4345388"/>
                  <a:gd name="connsiteY52" fmla="*/ 535495 h 1812024"/>
                  <a:gd name="connsiteX53" fmla="*/ 2691517 w 4345388"/>
                  <a:gd name="connsiteY53" fmla="*/ 523568 h 1812024"/>
                  <a:gd name="connsiteX54" fmla="*/ 2703444 w 4345388"/>
                  <a:gd name="connsiteY54" fmla="*/ 491763 h 1812024"/>
                  <a:gd name="connsiteX55" fmla="*/ 2711395 w 4345388"/>
                  <a:gd name="connsiteY55" fmla="*/ 475861 h 1812024"/>
                  <a:gd name="connsiteX56" fmla="*/ 2735249 w 4345388"/>
                  <a:gd name="connsiteY56" fmla="*/ 527544 h 1812024"/>
                  <a:gd name="connsiteX57" fmla="*/ 2755127 w 4345388"/>
                  <a:gd name="connsiteY57" fmla="*/ 571276 h 1812024"/>
                  <a:gd name="connsiteX58" fmla="*/ 2771030 w 4345388"/>
                  <a:gd name="connsiteY58" fmla="*/ 622960 h 1812024"/>
                  <a:gd name="connsiteX59" fmla="*/ 2775006 w 4345388"/>
                  <a:gd name="connsiteY59" fmla="*/ 638862 h 1812024"/>
                  <a:gd name="connsiteX60" fmla="*/ 2782957 w 4345388"/>
                  <a:gd name="connsiteY60" fmla="*/ 654765 h 1812024"/>
                  <a:gd name="connsiteX61" fmla="*/ 2802835 w 4345388"/>
                  <a:gd name="connsiteY61" fmla="*/ 690546 h 1812024"/>
                  <a:gd name="connsiteX62" fmla="*/ 2818738 w 4345388"/>
                  <a:gd name="connsiteY62" fmla="*/ 706448 h 1812024"/>
                  <a:gd name="connsiteX63" fmla="*/ 2830665 w 4345388"/>
                  <a:gd name="connsiteY63" fmla="*/ 730302 h 1812024"/>
                  <a:gd name="connsiteX64" fmla="*/ 2834641 w 4345388"/>
                  <a:gd name="connsiteY64" fmla="*/ 746205 h 1812024"/>
                  <a:gd name="connsiteX65" fmla="*/ 2846567 w 4345388"/>
                  <a:gd name="connsiteY65" fmla="*/ 762108 h 1812024"/>
                  <a:gd name="connsiteX66" fmla="*/ 2862470 w 4345388"/>
                  <a:gd name="connsiteY66" fmla="*/ 809815 h 1812024"/>
                  <a:gd name="connsiteX67" fmla="*/ 2866446 w 4345388"/>
                  <a:gd name="connsiteY67" fmla="*/ 825718 h 1812024"/>
                  <a:gd name="connsiteX68" fmla="*/ 2882348 w 4345388"/>
                  <a:gd name="connsiteY68" fmla="*/ 861499 h 1812024"/>
                  <a:gd name="connsiteX69" fmla="*/ 2886324 w 4345388"/>
                  <a:gd name="connsiteY69" fmla="*/ 877402 h 1812024"/>
                  <a:gd name="connsiteX70" fmla="*/ 2898251 w 4345388"/>
                  <a:gd name="connsiteY70" fmla="*/ 901255 h 1812024"/>
                  <a:gd name="connsiteX71" fmla="*/ 2910178 w 4345388"/>
                  <a:gd name="connsiteY71" fmla="*/ 893304 h 1812024"/>
                  <a:gd name="connsiteX72" fmla="*/ 2949934 w 4345388"/>
                  <a:gd name="connsiteY72" fmla="*/ 817767 h 1812024"/>
                  <a:gd name="connsiteX73" fmla="*/ 2957886 w 4345388"/>
                  <a:gd name="connsiteY73" fmla="*/ 770059 h 1812024"/>
                  <a:gd name="connsiteX74" fmla="*/ 2977764 w 4345388"/>
                  <a:gd name="connsiteY74" fmla="*/ 730302 h 1812024"/>
                  <a:gd name="connsiteX75" fmla="*/ 2981740 w 4345388"/>
                  <a:gd name="connsiteY75" fmla="*/ 686570 h 1812024"/>
                  <a:gd name="connsiteX76" fmla="*/ 3005594 w 4345388"/>
                  <a:gd name="connsiteY76" fmla="*/ 642838 h 1812024"/>
                  <a:gd name="connsiteX77" fmla="*/ 3025472 w 4345388"/>
                  <a:gd name="connsiteY77" fmla="*/ 567301 h 1812024"/>
                  <a:gd name="connsiteX78" fmla="*/ 3041374 w 4345388"/>
                  <a:gd name="connsiteY78" fmla="*/ 487788 h 1812024"/>
                  <a:gd name="connsiteX79" fmla="*/ 3049326 w 4345388"/>
                  <a:gd name="connsiteY79" fmla="*/ 471885 h 1812024"/>
                  <a:gd name="connsiteX80" fmla="*/ 3061253 w 4345388"/>
                  <a:gd name="connsiteY80" fmla="*/ 432128 h 1812024"/>
                  <a:gd name="connsiteX81" fmla="*/ 3085107 w 4345388"/>
                  <a:gd name="connsiteY81" fmla="*/ 376469 h 1812024"/>
                  <a:gd name="connsiteX82" fmla="*/ 3101009 w 4345388"/>
                  <a:gd name="connsiteY82" fmla="*/ 416226 h 1812024"/>
                  <a:gd name="connsiteX83" fmla="*/ 3104985 w 4345388"/>
                  <a:gd name="connsiteY83" fmla="*/ 440080 h 1812024"/>
                  <a:gd name="connsiteX84" fmla="*/ 3116912 w 4345388"/>
                  <a:gd name="connsiteY84" fmla="*/ 495739 h 1812024"/>
                  <a:gd name="connsiteX85" fmla="*/ 3136790 w 4345388"/>
                  <a:gd name="connsiteY85" fmla="*/ 555374 h 1812024"/>
                  <a:gd name="connsiteX86" fmla="*/ 3180522 w 4345388"/>
                  <a:gd name="connsiteY86" fmla="*/ 718375 h 1812024"/>
                  <a:gd name="connsiteX87" fmla="*/ 3196425 w 4345388"/>
                  <a:gd name="connsiteY87" fmla="*/ 770059 h 1812024"/>
                  <a:gd name="connsiteX88" fmla="*/ 3220279 w 4345388"/>
                  <a:gd name="connsiteY88" fmla="*/ 873426 h 1812024"/>
                  <a:gd name="connsiteX89" fmla="*/ 3248108 w 4345388"/>
                  <a:gd name="connsiteY89" fmla="*/ 964866 h 1812024"/>
                  <a:gd name="connsiteX90" fmla="*/ 3252084 w 4345388"/>
                  <a:gd name="connsiteY90" fmla="*/ 992695 h 1812024"/>
                  <a:gd name="connsiteX91" fmla="*/ 3267987 w 4345388"/>
                  <a:gd name="connsiteY91" fmla="*/ 1032452 h 1812024"/>
                  <a:gd name="connsiteX92" fmla="*/ 3271962 w 4345388"/>
                  <a:gd name="connsiteY92" fmla="*/ 1044379 h 1812024"/>
                  <a:gd name="connsiteX93" fmla="*/ 3283889 w 4345388"/>
                  <a:gd name="connsiteY93" fmla="*/ 1048355 h 1812024"/>
                  <a:gd name="connsiteX94" fmla="*/ 3291841 w 4345388"/>
                  <a:gd name="connsiteY94" fmla="*/ 1040403 h 1812024"/>
                  <a:gd name="connsiteX95" fmla="*/ 3307743 w 4345388"/>
                  <a:gd name="connsiteY95" fmla="*/ 1008598 h 1812024"/>
                  <a:gd name="connsiteX96" fmla="*/ 3315694 w 4345388"/>
                  <a:gd name="connsiteY96" fmla="*/ 984744 h 1812024"/>
                  <a:gd name="connsiteX97" fmla="*/ 3335573 w 4345388"/>
                  <a:gd name="connsiteY97" fmla="*/ 1016549 h 1812024"/>
                  <a:gd name="connsiteX98" fmla="*/ 3367378 w 4345388"/>
                  <a:gd name="connsiteY98" fmla="*/ 1088111 h 1812024"/>
                  <a:gd name="connsiteX99" fmla="*/ 3399183 w 4345388"/>
                  <a:gd name="connsiteY99" fmla="*/ 1143770 h 1812024"/>
                  <a:gd name="connsiteX100" fmla="*/ 3415086 w 4345388"/>
                  <a:gd name="connsiteY100" fmla="*/ 1139795 h 1812024"/>
                  <a:gd name="connsiteX101" fmla="*/ 3430988 w 4345388"/>
                  <a:gd name="connsiteY101" fmla="*/ 1111965 h 1812024"/>
                  <a:gd name="connsiteX102" fmla="*/ 3454842 w 4345388"/>
                  <a:gd name="connsiteY102" fmla="*/ 1060282 h 1812024"/>
                  <a:gd name="connsiteX103" fmla="*/ 3478696 w 4345388"/>
                  <a:gd name="connsiteY103" fmla="*/ 1008598 h 1812024"/>
                  <a:gd name="connsiteX104" fmla="*/ 3490623 w 4345388"/>
                  <a:gd name="connsiteY104" fmla="*/ 1004622 h 1812024"/>
                  <a:gd name="connsiteX105" fmla="*/ 3522428 w 4345388"/>
                  <a:gd name="connsiteY105" fmla="*/ 1048355 h 1812024"/>
                  <a:gd name="connsiteX106" fmla="*/ 3538331 w 4345388"/>
                  <a:gd name="connsiteY106" fmla="*/ 1068233 h 1812024"/>
                  <a:gd name="connsiteX107" fmla="*/ 3582063 w 4345388"/>
                  <a:gd name="connsiteY107" fmla="*/ 1151722 h 1812024"/>
                  <a:gd name="connsiteX108" fmla="*/ 3609893 w 4345388"/>
                  <a:gd name="connsiteY108" fmla="*/ 1203405 h 1812024"/>
                  <a:gd name="connsiteX109" fmla="*/ 3629771 w 4345388"/>
                  <a:gd name="connsiteY109" fmla="*/ 1251113 h 1812024"/>
                  <a:gd name="connsiteX110" fmla="*/ 3641698 w 4345388"/>
                  <a:gd name="connsiteY110" fmla="*/ 1267015 h 1812024"/>
                  <a:gd name="connsiteX111" fmla="*/ 3653625 w 4345388"/>
                  <a:gd name="connsiteY111" fmla="*/ 1294845 h 1812024"/>
                  <a:gd name="connsiteX112" fmla="*/ 3665552 w 4345388"/>
                  <a:gd name="connsiteY112" fmla="*/ 1282918 h 1812024"/>
                  <a:gd name="connsiteX113" fmla="*/ 3721211 w 4345388"/>
                  <a:gd name="connsiteY113" fmla="*/ 1111965 h 1812024"/>
                  <a:gd name="connsiteX114" fmla="*/ 3768919 w 4345388"/>
                  <a:gd name="connsiteY114" fmla="*/ 948963 h 1812024"/>
                  <a:gd name="connsiteX115" fmla="*/ 3776870 w 4345388"/>
                  <a:gd name="connsiteY115" fmla="*/ 897280 h 1812024"/>
                  <a:gd name="connsiteX116" fmla="*/ 3792773 w 4345388"/>
                  <a:gd name="connsiteY116" fmla="*/ 861499 h 1812024"/>
                  <a:gd name="connsiteX117" fmla="*/ 3800724 w 4345388"/>
                  <a:gd name="connsiteY117" fmla="*/ 837645 h 1812024"/>
                  <a:gd name="connsiteX118" fmla="*/ 3808675 w 4345388"/>
                  <a:gd name="connsiteY118" fmla="*/ 801864 h 1812024"/>
                  <a:gd name="connsiteX119" fmla="*/ 3824578 w 4345388"/>
                  <a:gd name="connsiteY119" fmla="*/ 778010 h 1812024"/>
                  <a:gd name="connsiteX120" fmla="*/ 3828554 w 4345388"/>
                  <a:gd name="connsiteY120" fmla="*/ 789937 h 1812024"/>
                  <a:gd name="connsiteX121" fmla="*/ 3836505 w 4345388"/>
                  <a:gd name="connsiteY121" fmla="*/ 801864 h 1812024"/>
                  <a:gd name="connsiteX122" fmla="*/ 3840481 w 4345388"/>
                  <a:gd name="connsiteY122" fmla="*/ 829694 h 1812024"/>
                  <a:gd name="connsiteX123" fmla="*/ 3884213 w 4345388"/>
                  <a:gd name="connsiteY123" fmla="*/ 992695 h 1812024"/>
                  <a:gd name="connsiteX124" fmla="*/ 3896140 w 4345388"/>
                  <a:gd name="connsiteY124" fmla="*/ 1024501 h 1812024"/>
                  <a:gd name="connsiteX125" fmla="*/ 3904091 w 4345388"/>
                  <a:gd name="connsiteY125" fmla="*/ 1064257 h 1812024"/>
                  <a:gd name="connsiteX126" fmla="*/ 3916018 w 4345388"/>
                  <a:gd name="connsiteY126" fmla="*/ 1115941 h 1812024"/>
                  <a:gd name="connsiteX127" fmla="*/ 3947823 w 4345388"/>
                  <a:gd name="connsiteY127" fmla="*/ 1219308 h 1812024"/>
                  <a:gd name="connsiteX128" fmla="*/ 3959750 w 4345388"/>
                  <a:gd name="connsiteY128" fmla="*/ 1239186 h 1812024"/>
                  <a:gd name="connsiteX129" fmla="*/ 3971677 w 4345388"/>
                  <a:gd name="connsiteY129" fmla="*/ 1286894 h 1812024"/>
                  <a:gd name="connsiteX130" fmla="*/ 3995531 w 4345388"/>
                  <a:gd name="connsiteY130" fmla="*/ 1394236 h 1812024"/>
                  <a:gd name="connsiteX131" fmla="*/ 4023361 w 4345388"/>
                  <a:gd name="connsiteY131" fmla="*/ 1430017 h 1812024"/>
                  <a:gd name="connsiteX132" fmla="*/ 4031312 w 4345388"/>
                  <a:gd name="connsiteY132" fmla="*/ 1441944 h 1812024"/>
                  <a:gd name="connsiteX133" fmla="*/ 4043239 w 4345388"/>
                  <a:gd name="connsiteY133" fmla="*/ 1465798 h 1812024"/>
                  <a:gd name="connsiteX134" fmla="*/ 4055166 w 4345388"/>
                  <a:gd name="connsiteY134" fmla="*/ 1469774 h 1812024"/>
                  <a:gd name="connsiteX135" fmla="*/ 4082995 w 4345388"/>
                  <a:gd name="connsiteY135" fmla="*/ 1477725 h 1812024"/>
                  <a:gd name="connsiteX136" fmla="*/ 4114801 w 4345388"/>
                  <a:gd name="connsiteY136" fmla="*/ 1481701 h 1812024"/>
                  <a:gd name="connsiteX137" fmla="*/ 4130703 w 4345388"/>
                  <a:gd name="connsiteY137" fmla="*/ 1485676 h 1812024"/>
                  <a:gd name="connsiteX138" fmla="*/ 4154557 w 4345388"/>
                  <a:gd name="connsiteY138" fmla="*/ 1477725 h 1812024"/>
                  <a:gd name="connsiteX139" fmla="*/ 4166484 w 4345388"/>
                  <a:gd name="connsiteY139" fmla="*/ 1465798 h 1812024"/>
                  <a:gd name="connsiteX140" fmla="*/ 4198289 w 4345388"/>
                  <a:gd name="connsiteY140" fmla="*/ 1414115 h 1812024"/>
                  <a:gd name="connsiteX141" fmla="*/ 4234070 w 4345388"/>
                  <a:gd name="connsiteY141" fmla="*/ 1418090 h 1812024"/>
                  <a:gd name="connsiteX142" fmla="*/ 4257924 w 4345388"/>
                  <a:gd name="connsiteY142" fmla="*/ 1437968 h 1812024"/>
                  <a:gd name="connsiteX143" fmla="*/ 4273827 w 4345388"/>
                  <a:gd name="connsiteY143" fmla="*/ 1449895 h 1812024"/>
                  <a:gd name="connsiteX144" fmla="*/ 4313583 w 4345388"/>
                  <a:gd name="connsiteY144" fmla="*/ 1485676 h 1812024"/>
                  <a:gd name="connsiteX145" fmla="*/ 4325510 w 4345388"/>
                  <a:gd name="connsiteY145" fmla="*/ 1505555 h 1812024"/>
                  <a:gd name="connsiteX146" fmla="*/ 4337437 w 4345388"/>
                  <a:gd name="connsiteY146" fmla="*/ 1533384 h 1812024"/>
                  <a:gd name="connsiteX147" fmla="*/ 4345388 w 4345388"/>
                  <a:gd name="connsiteY14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79590 w 4345388"/>
                  <a:gd name="connsiteY50" fmla="*/ 547422 h 1812024"/>
                  <a:gd name="connsiteX51" fmla="*/ 2683566 w 4345388"/>
                  <a:gd name="connsiteY51" fmla="*/ 535495 h 1812024"/>
                  <a:gd name="connsiteX52" fmla="*/ 2691517 w 4345388"/>
                  <a:gd name="connsiteY52" fmla="*/ 523568 h 1812024"/>
                  <a:gd name="connsiteX53" fmla="*/ 2703444 w 4345388"/>
                  <a:gd name="connsiteY53" fmla="*/ 491763 h 1812024"/>
                  <a:gd name="connsiteX54" fmla="*/ 2711395 w 4345388"/>
                  <a:gd name="connsiteY54" fmla="*/ 475861 h 1812024"/>
                  <a:gd name="connsiteX55" fmla="*/ 2735249 w 4345388"/>
                  <a:gd name="connsiteY55" fmla="*/ 527544 h 1812024"/>
                  <a:gd name="connsiteX56" fmla="*/ 2755127 w 4345388"/>
                  <a:gd name="connsiteY56" fmla="*/ 571276 h 1812024"/>
                  <a:gd name="connsiteX57" fmla="*/ 2771030 w 4345388"/>
                  <a:gd name="connsiteY57" fmla="*/ 622960 h 1812024"/>
                  <a:gd name="connsiteX58" fmla="*/ 2775006 w 4345388"/>
                  <a:gd name="connsiteY58" fmla="*/ 638862 h 1812024"/>
                  <a:gd name="connsiteX59" fmla="*/ 2782957 w 4345388"/>
                  <a:gd name="connsiteY59" fmla="*/ 654765 h 1812024"/>
                  <a:gd name="connsiteX60" fmla="*/ 2802835 w 4345388"/>
                  <a:gd name="connsiteY60" fmla="*/ 690546 h 1812024"/>
                  <a:gd name="connsiteX61" fmla="*/ 2818738 w 4345388"/>
                  <a:gd name="connsiteY61" fmla="*/ 706448 h 1812024"/>
                  <a:gd name="connsiteX62" fmla="*/ 2830665 w 4345388"/>
                  <a:gd name="connsiteY62" fmla="*/ 730302 h 1812024"/>
                  <a:gd name="connsiteX63" fmla="*/ 2834641 w 4345388"/>
                  <a:gd name="connsiteY63" fmla="*/ 746205 h 1812024"/>
                  <a:gd name="connsiteX64" fmla="*/ 2846567 w 4345388"/>
                  <a:gd name="connsiteY64" fmla="*/ 762108 h 1812024"/>
                  <a:gd name="connsiteX65" fmla="*/ 2862470 w 4345388"/>
                  <a:gd name="connsiteY65" fmla="*/ 809815 h 1812024"/>
                  <a:gd name="connsiteX66" fmla="*/ 2866446 w 4345388"/>
                  <a:gd name="connsiteY66" fmla="*/ 825718 h 1812024"/>
                  <a:gd name="connsiteX67" fmla="*/ 2882348 w 4345388"/>
                  <a:gd name="connsiteY67" fmla="*/ 861499 h 1812024"/>
                  <a:gd name="connsiteX68" fmla="*/ 2886324 w 4345388"/>
                  <a:gd name="connsiteY68" fmla="*/ 877402 h 1812024"/>
                  <a:gd name="connsiteX69" fmla="*/ 2898251 w 4345388"/>
                  <a:gd name="connsiteY69" fmla="*/ 901255 h 1812024"/>
                  <a:gd name="connsiteX70" fmla="*/ 2910178 w 4345388"/>
                  <a:gd name="connsiteY70" fmla="*/ 893304 h 1812024"/>
                  <a:gd name="connsiteX71" fmla="*/ 2949934 w 4345388"/>
                  <a:gd name="connsiteY71" fmla="*/ 817767 h 1812024"/>
                  <a:gd name="connsiteX72" fmla="*/ 2957886 w 4345388"/>
                  <a:gd name="connsiteY72" fmla="*/ 770059 h 1812024"/>
                  <a:gd name="connsiteX73" fmla="*/ 2977764 w 4345388"/>
                  <a:gd name="connsiteY73" fmla="*/ 730302 h 1812024"/>
                  <a:gd name="connsiteX74" fmla="*/ 2981740 w 4345388"/>
                  <a:gd name="connsiteY74" fmla="*/ 686570 h 1812024"/>
                  <a:gd name="connsiteX75" fmla="*/ 3005594 w 4345388"/>
                  <a:gd name="connsiteY75" fmla="*/ 642838 h 1812024"/>
                  <a:gd name="connsiteX76" fmla="*/ 3025472 w 4345388"/>
                  <a:gd name="connsiteY76" fmla="*/ 567301 h 1812024"/>
                  <a:gd name="connsiteX77" fmla="*/ 3041374 w 4345388"/>
                  <a:gd name="connsiteY77" fmla="*/ 487788 h 1812024"/>
                  <a:gd name="connsiteX78" fmla="*/ 3049326 w 4345388"/>
                  <a:gd name="connsiteY78" fmla="*/ 471885 h 1812024"/>
                  <a:gd name="connsiteX79" fmla="*/ 3061253 w 4345388"/>
                  <a:gd name="connsiteY79" fmla="*/ 432128 h 1812024"/>
                  <a:gd name="connsiteX80" fmla="*/ 3085107 w 4345388"/>
                  <a:gd name="connsiteY80" fmla="*/ 376469 h 1812024"/>
                  <a:gd name="connsiteX81" fmla="*/ 3101009 w 4345388"/>
                  <a:gd name="connsiteY81" fmla="*/ 416226 h 1812024"/>
                  <a:gd name="connsiteX82" fmla="*/ 3104985 w 4345388"/>
                  <a:gd name="connsiteY82" fmla="*/ 440080 h 1812024"/>
                  <a:gd name="connsiteX83" fmla="*/ 3116912 w 4345388"/>
                  <a:gd name="connsiteY83" fmla="*/ 495739 h 1812024"/>
                  <a:gd name="connsiteX84" fmla="*/ 3136790 w 4345388"/>
                  <a:gd name="connsiteY84" fmla="*/ 555374 h 1812024"/>
                  <a:gd name="connsiteX85" fmla="*/ 3180522 w 4345388"/>
                  <a:gd name="connsiteY85" fmla="*/ 718375 h 1812024"/>
                  <a:gd name="connsiteX86" fmla="*/ 3196425 w 4345388"/>
                  <a:gd name="connsiteY86" fmla="*/ 770059 h 1812024"/>
                  <a:gd name="connsiteX87" fmla="*/ 3220279 w 4345388"/>
                  <a:gd name="connsiteY87" fmla="*/ 873426 h 1812024"/>
                  <a:gd name="connsiteX88" fmla="*/ 3248108 w 4345388"/>
                  <a:gd name="connsiteY88" fmla="*/ 964866 h 1812024"/>
                  <a:gd name="connsiteX89" fmla="*/ 3252084 w 4345388"/>
                  <a:gd name="connsiteY89" fmla="*/ 992695 h 1812024"/>
                  <a:gd name="connsiteX90" fmla="*/ 3267987 w 4345388"/>
                  <a:gd name="connsiteY90" fmla="*/ 1032452 h 1812024"/>
                  <a:gd name="connsiteX91" fmla="*/ 3271962 w 4345388"/>
                  <a:gd name="connsiteY91" fmla="*/ 1044379 h 1812024"/>
                  <a:gd name="connsiteX92" fmla="*/ 3283889 w 4345388"/>
                  <a:gd name="connsiteY92" fmla="*/ 1048355 h 1812024"/>
                  <a:gd name="connsiteX93" fmla="*/ 3291841 w 4345388"/>
                  <a:gd name="connsiteY93" fmla="*/ 1040403 h 1812024"/>
                  <a:gd name="connsiteX94" fmla="*/ 3307743 w 4345388"/>
                  <a:gd name="connsiteY94" fmla="*/ 1008598 h 1812024"/>
                  <a:gd name="connsiteX95" fmla="*/ 3315694 w 4345388"/>
                  <a:gd name="connsiteY95" fmla="*/ 984744 h 1812024"/>
                  <a:gd name="connsiteX96" fmla="*/ 3335573 w 4345388"/>
                  <a:gd name="connsiteY96" fmla="*/ 1016549 h 1812024"/>
                  <a:gd name="connsiteX97" fmla="*/ 3367378 w 4345388"/>
                  <a:gd name="connsiteY97" fmla="*/ 1088111 h 1812024"/>
                  <a:gd name="connsiteX98" fmla="*/ 3399183 w 4345388"/>
                  <a:gd name="connsiteY98" fmla="*/ 1143770 h 1812024"/>
                  <a:gd name="connsiteX99" fmla="*/ 3415086 w 4345388"/>
                  <a:gd name="connsiteY99" fmla="*/ 1139795 h 1812024"/>
                  <a:gd name="connsiteX100" fmla="*/ 3430988 w 4345388"/>
                  <a:gd name="connsiteY100" fmla="*/ 1111965 h 1812024"/>
                  <a:gd name="connsiteX101" fmla="*/ 3454842 w 4345388"/>
                  <a:gd name="connsiteY101" fmla="*/ 1060282 h 1812024"/>
                  <a:gd name="connsiteX102" fmla="*/ 3478696 w 4345388"/>
                  <a:gd name="connsiteY102" fmla="*/ 1008598 h 1812024"/>
                  <a:gd name="connsiteX103" fmla="*/ 3490623 w 4345388"/>
                  <a:gd name="connsiteY103" fmla="*/ 1004622 h 1812024"/>
                  <a:gd name="connsiteX104" fmla="*/ 3522428 w 4345388"/>
                  <a:gd name="connsiteY104" fmla="*/ 1048355 h 1812024"/>
                  <a:gd name="connsiteX105" fmla="*/ 3538331 w 4345388"/>
                  <a:gd name="connsiteY105" fmla="*/ 1068233 h 1812024"/>
                  <a:gd name="connsiteX106" fmla="*/ 3582063 w 4345388"/>
                  <a:gd name="connsiteY106" fmla="*/ 1151722 h 1812024"/>
                  <a:gd name="connsiteX107" fmla="*/ 3609893 w 4345388"/>
                  <a:gd name="connsiteY107" fmla="*/ 1203405 h 1812024"/>
                  <a:gd name="connsiteX108" fmla="*/ 3629771 w 4345388"/>
                  <a:gd name="connsiteY108" fmla="*/ 1251113 h 1812024"/>
                  <a:gd name="connsiteX109" fmla="*/ 3641698 w 4345388"/>
                  <a:gd name="connsiteY109" fmla="*/ 1267015 h 1812024"/>
                  <a:gd name="connsiteX110" fmla="*/ 3653625 w 4345388"/>
                  <a:gd name="connsiteY110" fmla="*/ 1294845 h 1812024"/>
                  <a:gd name="connsiteX111" fmla="*/ 3665552 w 4345388"/>
                  <a:gd name="connsiteY111" fmla="*/ 1282918 h 1812024"/>
                  <a:gd name="connsiteX112" fmla="*/ 3721211 w 4345388"/>
                  <a:gd name="connsiteY112" fmla="*/ 1111965 h 1812024"/>
                  <a:gd name="connsiteX113" fmla="*/ 3768919 w 4345388"/>
                  <a:gd name="connsiteY113" fmla="*/ 948963 h 1812024"/>
                  <a:gd name="connsiteX114" fmla="*/ 3776870 w 4345388"/>
                  <a:gd name="connsiteY114" fmla="*/ 897280 h 1812024"/>
                  <a:gd name="connsiteX115" fmla="*/ 3792773 w 4345388"/>
                  <a:gd name="connsiteY115" fmla="*/ 861499 h 1812024"/>
                  <a:gd name="connsiteX116" fmla="*/ 3800724 w 4345388"/>
                  <a:gd name="connsiteY116" fmla="*/ 837645 h 1812024"/>
                  <a:gd name="connsiteX117" fmla="*/ 3808675 w 4345388"/>
                  <a:gd name="connsiteY117" fmla="*/ 801864 h 1812024"/>
                  <a:gd name="connsiteX118" fmla="*/ 3824578 w 4345388"/>
                  <a:gd name="connsiteY118" fmla="*/ 778010 h 1812024"/>
                  <a:gd name="connsiteX119" fmla="*/ 3828554 w 4345388"/>
                  <a:gd name="connsiteY119" fmla="*/ 789937 h 1812024"/>
                  <a:gd name="connsiteX120" fmla="*/ 3836505 w 4345388"/>
                  <a:gd name="connsiteY120" fmla="*/ 801864 h 1812024"/>
                  <a:gd name="connsiteX121" fmla="*/ 3840481 w 4345388"/>
                  <a:gd name="connsiteY121" fmla="*/ 829694 h 1812024"/>
                  <a:gd name="connsiteX122" fmla="*/ 3884213 w 4345388"/>
                  <a:gd name="connsiteY122" fmla="*/ 992695 h 1812024"/>
                  <a:gd name="connsiteX123" fmla="*/ 3896140 w 4345388"/>
                  <a:gd name="connsiteY123" fmla="*/ 1024501 h 1812024"/>
                  <a:gd name="connsiteX124" fmla="*/ 3904091 w 4345388"/>
                  <a:gd name="connsiteY124" fmla="*/ 1064257 h 1812024"/>
                  <a:gd name="connsiteX125" fmla="*/ 3916018 w 4345388"/>
                  <a:gd name="connsiteY125" fmla="*/ 1115941 h 1812024"/>
                  <a:gd name="connsiteX126" fmla="*/ 3947823 w 4345388"/>
                  <a:gd name="connsiteY126" fmla="*/ 1219308 h 1812024"/>
                  <a:gd name="connsiteX127" fmla="*/ 3959750 w 4345388"/>
                  <a:gd name="connsiteY127" fmla="*/ 1239186 h 1812024"/>
                  <a:gd name="connsiteX128" fmla="*/ 3971677 w 4345388"/>
                  <a:gd name="connsiteY128" fmla="*/ 1286894 h 1812024"/>
                  <a:gd name="connsiteX129" fmla="*/ 3995531 w 4345388"/>
                  <a:gd name="connsiteY129" fmla="*/ 1394236 h 1812024"/>
                  <a:gd name="connsiteX130" fmla="*/ 4023361 w 4345388"/>
                  <a:gd name="connsiteY130" fmla="*/ 1430017 h 1812024"/>
                  <a:gd name="connsiteX131" fmla="*/ 4031312 w 4345388"/>
                  <a:gd name="connsiteY131" fmla="*/ 1441944 h 1812024"/>
                  <a:gd name="connsiteX132" fmla="*/ 4043239 w 4345388"/>
                  <a:gd name="connsiteY132" fmla="*/ 1465798 h 1812024"/>
                  <a:gd name="connsiteX133" fmla="*/ 4055166 w 4345388"/>
                  <a:gd name="connsiteY133" fmla="*/ 1469774 h 1812024"/>
                  <a:gd name="connsiteX134" fmla="*/ 4082995 w 4345388"/>
                  <a:gd name="connsiteY134" fmla="*/ 1477725 h 1812024"/>
                  <a:gd name="connsiteX135" fmla="*/ 4114801 w 4345388"/>
                  <a:gd name="connsiteY135" fmla="*/ 1481701 h 1812024"/>
                  <a:gd name="connsiteX136" fmla="*/ 4130703 w 4345388"/>
                  <a:gd name="connsiteY136" fmla="*/ 1485676 h 1812024"/>
                  <a:gd name="connsiteX137" fmla="*/ 4154557 w 4345388"/>
                  <a:gd name="connsiteY137" fmla="*/ 1477725 h 1812024"/>
                  <a:gd name="connsiteX138" fmla="*/ 4166484 w 4345388"/>
                  <a:gd name="connsiteY138" fmla="*/ 1465798 h 1812024"/>
                  <a:gd name="connsiteX139" fmla="*/ 4198289 w 4345388"/>
                  <a:gd name="connsiteY139" fmla="*/ 1414115 h 1812024"/>
                  <a:gd name="connsiteX140" fmla="*/ 4234070 w 4345388"/>
                  <a:gd name="connsiteY140" fmla="*/ 1418090 h 1812024"/>
                  <a:gd name="connsiteX141" fmla="*/ 4257924 w 4345388"/>
                  <a:gd name="connsiteY141" fmla="*/ 1437968 h 1812024"/>
                  <a:gd name="connsiteX142" fmla="*/ 4273827 w 4345388"/>
                  <a:gd name="connsiteY142" fmla="*/ 1449895 h 1812024"/>
                  <a:gd name="connsiteX143" fmla="*/ 4313583 w 4345388"/>
                  <a:gd name="connsiteY143" fmla="*/ 1485676 h 1812024"/>
                  <a:gd name="connsiteX144" fmla="*/ 4325510 w 4345388"/>
                  <a:gd name="connsiteY144" fmla="*/ 1505555 h 1812024"/>
                  <a:gd name="connsiteX145" fmla="*/ 4337437 w 4345388"/>
                  <a:gd name="connsiteY145" fmla="*/ 1533384 h 1812024"/>
                  <a:gd name="connsiteX146" fmla="*/ 4345388 w 4345388"/>
                  <a:gd name="connsiteY14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691517 w 4345388"/>
                  <a:gd name="connsiteY51" fmla="*/ 523568 h 1812024"/>
                  <a:gd name="connsiteX52" fmla="*/ 2703444 w 4345388"/>
                  <a:gd name="connsiteY52" fmla="*/ 491763 h 1812024"/>
                  <a:gd name="connsiteX53" fmla="*/ 2711395 w 4345388"/>
                  <a:gd name="connsiteY53" fmla="*/ 475861 h 1812024"/>
                  <a:gd name="connsiteX54" fmla="*/ 2735249 w 4345388"/>
                  <a:gd name="connsiteY54" fmla="*/ 527544 h 1812024"/>
                  <a:gd name="connsiteX55" fmla="*/ 2755127 w 4345388"/>
                  <a:gd name="connsiteY55" fmla="*/ 571276 h 1812024"/>
                  <a:gd name="connsiteX56" fmla="*/ 2771030 w 4345388"/>
                  <a:gd name="connsiteY56" fmla="*/ 622960 h 1812024"/>
                  <a:gd name="connsiteX57" fmla="*/ 2775006 w 4345388"/>
                  <a:gd name="connsiteY57" fmla="*/ 638862 h 1812024"/>
                  <a:gd name="connsiteX58" fmla="*/ 2782957 w 4345388"/>
                  <a:gd name="connsiteY58" fmla="*/ 654765 h 1812024"/>
                  <a:gd name="connsiteX59" fmla="*/ 2802835 w 4345388"/>
                  <a:gd name="connsiteY59" fmla="*/ 690546 h 1812024"/>
                  <a:gd name="connsiteX60" fmla="*/ 2818738 w 4345388"/>
                  <a:gd name="connsiteY60" fmla="*/ 706448 h 1812024"/>
                  <a:gd name="connsiteX61" fmla="*/ 2830665 w 4345388"/>
                  <a:gd name="connsiteY61" fmla="*/ 730302 h 1812024"/>
                  <a:gd name="connsiteX62" fmla="*/ 2834641 w 4345388"/>
                  <a:gd name="connsiteY62" fmla="*/ 746205 h 1812024"/>
                  <a:gd name="connsiteX63" fmla="*/ 2846567 w 4345388"/>
                  <a:gd name="connsiteY63" fmla="*/ 762108 h 1812024"/>
                  <a:gd name="connsiteX64" fmla="*/ 2862470 w 4345388"/>
                  <a:gd name="connsiteY64" fmla="*/ 809815 h 1812024"/>
                  <a:gd name="connsiteX65" fmla="*/ 2866446 w 4345388"/>
                  <a:gd name="connsiteY65" fmla="*/ 825718 h 1812024"/>
                  <a:gd name="connsiteX66" fmla="*/ 2882348 w 4345388"/>
                  <a:gd name="connsiteY66" fmla="*/ 861499 h 1812024"/>
                  <a:gd name="connsiteX67" fmla="*/ 2886324 w 4345388"/>
                  <a:gd name="connsiteY67" fmla="*/ 877402 h 1812024"/>
                  <a:gd name="connsiteX68" fmla="*/ 2898251 w 4345388"/>
                  <a:gd name="connsiteY68" fmla="*/ 901255 h 1812024"/>
                  <a:gd name="connsiteX69" fmla="*/ 2910178 w 4345388"/>
                  <a:gd name="connsiteY69" fmla="*/ 893304 h 1812024"/>
                  <a:gd name="connsiteX70" fmla="*/ 2949934 w 4345388"/>
                  <a:gd name="connsiteY70" fmla="*/ 817767 h 1812024"/>
                  <a:gd name="connsiteX71" fmla="*/ 2957886 w 4345388"/>
                  <a:gd name="connsiteY71" fmla="*/ 770059 h 1812024"/>
                  <a:gd name="connsiteX72" fmla="*/ 2977764 w 4345388"/>
                  <a:gd name="connsiteY72" fmla="*/ 730302 h 1812024"/>
                  <a:gd name="connsiteX73" fmla="*/ 2981740 w 4345388"/>
                  <a:gd name="connsiteY73" fmla="*/ 686570 h 1812024"/>
                  <a:gd name="connsiteX74" fmla="*/ 3005594 w 4345388"/>
                  <a:gd name="connsiteY74" fmla="*/ 642838 h 1812024"/>
                  <a:gd name="connsiteX75" fmla="*/ 3025472 w 4345388"/>
                  <a:gd name="connsiteY75" fmla="*/ 567301 h 1812024"/>
                  <a:gd name="connsiteX76" fmla="*/ 3041374 w 4345388"/>
                  <a:gd name="connsiteY76" fmla="*/ 487788 h 1812024"/>
                  <a:gd name="connsiteX77" fmla="*/ 3049326 w 4345388"/>
                  <a:gd name="connsiteY77" fmla="*/ 471885 h 1812024"/>
                  <a:gd name="connsiteX78" fmla="*/ 3061253 w 4345388"/>
                  <a:gd name="connsiteY78" fmla="*/ 432128 h 1812024"/>
                  <a:gd name="connsiteX79" fmla="*/ 3085107 w 4345388"/>
                  <a:gd name="connsiteY79" fmla="*/ 376469 h 1812024"/>
                  <a:gd name="connsiteX80" fmla="*/ 3101009 w 4345388"/>
                  <a:gd name="connsiteY80" fmla="*/ 416226 h 1812024"/>
                  <a:gd name="connsiteX81" fmla="*/ 3104985 w 4345388"/>
                  <a:gd name="connsiteY81" fmla="*/ 440080 h 1812024"/>
                  <a:gd name="connsiteX82" fmla="*/ 3116912 w 4345388"/>
                  <a:gd name="connsiteY82" fmla="*/ 495739 h 1812024"/>
                  <a:gd name="connsiteX83" fmla="*/ 3136790 w 4345388"/>
                  <a:gd name="connsiteY83" fmla="*/ 555374 h 1812024"/>
                  <a:gd name="connsiteX84" fmla="*/ 3180522 w 4345388"/>
                  <a:gd name="connsiteY84" fmla="*/ 718375 h 1812024"/>
                  <a:gd name="connsiteX85" fmla="*/ 3196425 w 4345388"/>
                  <a:gd name="connsiteY85" fmla="*/ 770059 h 1812024"/>
                  <a:gd name="connsiteX86" fmla="*/ 3220279 w 4345388"/>
                  <a:gd name="connsiteY86" fmla="*/ 873426 h 1812024"/>
                  <a:gd name="connsiteX87" fmla="*/ 3248108 w 4345388"/>
                  <a:gd name="connsiteY87" fmla="*/ 964866 h 1812024"/>
                  <a:gd name="connsiteX88" fmla="*/ 3252084 w 4345388"/>
                  <a:gd name="connsiteY88" fmla="*/ 992695 h 1812024"/>
                  <a:gd name="connsiteX89" fmla="*/ 3267987 w 4345388"/>
                  <a:gd name="connsiteY89" fmla="*/ 1032452 h 1812024"/>
                  <a:gd name="connsiteX90" fmla="*/ 3271962 w 4345388"/>
                  <a:gd name="connsiteY90" fmla="*/ 1044379 h 1812024"/>
                  <a:gd name="connsiteX91" fmla="*/ 3283889 w 4345388"/>
                  <a:gd name="connsiteY91" fmla="*/ 1048355 h 1812024"/>
                  <a:gd name="connsiteX92" fmla="*/ 3291841 w 4345388"/>
                  <a:gd name="connsiteY92" fmla="*/ 1040403 h 1812024"/>
                  <a:gd name="connsiteX93" fmla="*/ 3307743 w 4345388"/>
                  <a:gd name="connsiteY93" fmla="*/ 1008598 h 1812024"/>
                  <a:gd name="connsiteX94" fmla="*/ 3315694 w 4345388"/>
                  <a:gd name="connsiteY94" fmla="*/ 984744 h 1812024"/>
                  <a:gd name="connsiteX95" fmla="*/ 3335573 w 4345388"/>
                  <a:gd name="connsiteY95" fmla="*/ 1016549 h 1812024"/>
                  <a:gd name="connsiteX96" fmla="*/ 3367378 w 4345388"/>
                  <a:gd name="connsiteY96" fmla="*/ 1088111 h 1812024"/>
                  <a:gd name="connsiteX97" fmla="*/ 3399183 w 4345388"/>
                  <a:gd name="connsiteY97" fmla="*/ 1143770 h 1812024"/>
                  <a:gd name="connsiteX98" fmla="*/ 3415086 w 4345388"/>
                  <a:gd name="connsiteY98" fmla="*/ 1139795 h 1812024"/>
                  <a:gd name="connsiteX99" fmla="*/ 3430988 w 4345388"/>
                  <a:gd name="connsiteY99" fmla="*/ 1111965 h 1812024"/>
                  <a:gd name="connsiteX100" fmla="*/ 3454842 w 4345388"/>
                  <a:gd name="connsiteY100" fmla="*/ 1060282 h 1812024"/>
                  <a:gd name="connsiteX101" fmla="*/ 3478696 w 4345388"/>
                  <a:gd name="connsiteY101" fmla="*/ 1008598 h 1812024"/>
                  <a:gd name="connsiteX102" fmla="*/ 3490623 w 4345388"/>
                  <a:gd name="connsiteY102" fmla="*/ 1004622 h 1812024"/>
                  <a:gd name="connsiteX103" fmla="*/ 3522428 w 4345388"/>
                  <a:gd name="connsiteY103" fmla="*/ 1048355 h 1812024"/>
                  <a:gd name="connsiteX104" fmla="*/ 3538331 w 4345388"/>
                  <a:gd name="connsiteY104" fmla="*/ 1068233 h 1812024"/>
                  <a:gd name="connsiteX105" fmla="*/ 3582063 w 4345388"/>
                  <a:gd name="connsiteY105" fmla="*/ 1151722 h 1812024"/>
                  <a:gd name="connsiteX106" fmla="*/ 3609893 w 4345388"/>
                  <a:gd name="connsiteY106" fmla="*/ 1203405 h 1812024"/>
                  <a:gd name="connsiteX107" fmla="*/ 3629771 w 4345388"/>
                  <a:gd name="connsiteY107" fmla="*/ 1251113 h 1812024"/>
                  <a:gd name="connsiteX108" fmla="*/ 3641698 w 4345388"/>
                  <a:gd name="connsiteY108" fmla="*/ 1267015 h 1812024"/>
                  <a:gd name="connsiteX109" fmla="*/ 3653625 w 4345388"/>
                  <a:gd name="connsiteY109" fmla="*/ 1294845 h 1812024"/>
                  <a:gd name="connsiteX110" fmla="*/ 3665552 w 4345388"/>
                  <a:gd name="connsiteY110" fmla="*/ 1282918 h 1812024"/>
                  <a:gd name="connsiteX111" fmla="*/ 3721211 w 4345388"/>
                  <a:gd name="connsiteY111" fmla="*/ 1111965 h 1812024"/>
                  <a:gd name="connsiteX112" fmla="*/ 3768919 w 4345388"/>
                  <a:gd name="connsiteY112" fmla="*/ 948963 h 1812024"/>
                  <a:gd name="connsiteX113" fmla="*/ 3776870 w 4345388"/>
                  <a:gd name="connsiteY113" fmla="*/ 897280 h 1812024"/>
                  <a:gd name="connsiteX114" fmla="*/ 3792773 w 4345388"/>
                  <a:gd name="connsiteY114" fmla="*/ 861499 h 1812024"/>
                  <a:gd name="connsiteX115" fmla="*/ 3800724 w 4345388"/>
                  <a:gd name="connsiteY115" fmla="*/ 837645 h 1812024"/>
                  <a:gd name="connsiteX116" fmla="*/ 3808675 w 4345388"/>
                  <a:gd name="connsiteY116" fmla="*/ 801864 h 1812024"/>
                  <a:gd name="connsiteX117" fmla="*/ 3824578 w 4345388"/>
                  <a:gd name="connsiteY117" fmla="*/ 778010 h 1812024"/>
                  <a:gd name="connsiteX118" fmla="*/ 3828554 w 4345388"/>
                  <a:gd name="connsiteY118" fmla="*/ 789937 h 1812024"/>
                  <a:gd name="connsiteX119" fmla="*/ 3836505 w 4345388"/>
                  <a:gd name="connsiteY119" fmla="*/ 801864 h 1812024"/>
                  <a:gd name="connsiteX120" fmla="*/ 3840481 w 4345388"/>
                  <a:gd name="connsiteY120" fmla="*/ 829694 h 1812024"/>
                  <a:gd name="connsiteX121" fmla="*/ 3884213 w 4345388"/>
                  <a:gd name="connsiteY121" fmla="*/ 992695 h 1812024"/>
                  <a:gd name="connsiteX122" fmla="*/ 3896140 w 4345388"/>
                  <a:gd name="connsiteY122" fmla="*/ 1024501 h 1812024"/>
                  <a:gd name="connsiteX123" fmla="*/ 3904091 w 4345388"/>
                  <a:gd name="connsiteY123" fmla="*/ 1064257 h 1812024"/>
                  <a:gd name="connsiteX124" fmla="*/ 3916018 w 4345388"/>
                  <a:gd name="connsiteY124" fmla="*/ 1115941 h 1812024"/>
                  <a:gd name="connsiteX125" fmla="*/ 3947823 w 4345388"/>
                  <a:gd name="connsiteY125" fmla="*/ 1219308 h 1812024"/>
                  <a:gd name="connsiteX126" fmla="*/ 3959750 w 4345388"/>
                  <a:gd name="connsiteY126" fmla="*/ 1239186 h 1812024"/>
                  <a:gd name="connsiteX127" fmla="*/ 3971677 w 4345388"/>
                  <a:gd name="connsiteY127" fmla="*/ 1286894 h 1812024"/>
                  <a:gd name="connsiteX128" fmla="*/ 3995531 w 4345388"/>
                  <a:gd name="connsiteY128" fmla="*/ 1394236 h 1812024"/>
                  <a:gd name="connsiteX129" fmla="*/ 4023361 w 4345388"/>
                  <a:gd name="connsiteY129" fmla="*/ 1430017 h 1812024"/>
                  <a:gd name="connsiteX130" fmla="*/ 4031312 w 4345388"/>
                  <a:gd name="connsiteY130" fmla="*/ 1441944 h 1812024"/>
                  <a:gd name="connsiteX131" fmla="*/ 4043239 w 4345388"/>
                  <a:gd name="connsiteY131" fmla="*/ 1465798 h 1812024"/>
                  <a:gd name="connsiteX132" fmla="*/ 4055166 w 4345388"/>
                  <a:gd name="connsiteY132" fmla="*/ 1469774 h 1812024"/>
                  <a:gd name="connsiteX133" fmla="*/ 4082995 w 4345388"/>
                  <a:gd name="connsiteY133" fmla="*/ 1477725 h 1812024"/>
                  <a:gd name="connsiteX134" fmla="*/ 4114801 w 4345388"/>
                  <a:gd name="connsiteY134" fmla="*/ 1481701 h 1812024"/>
                  <a:gd name="connsiteX135" fmla="*/ 4130703 w 4345388"/>
                  <a:gd name="connsiteY135" fmla="*/ 1485676 h 1812024"/>
                  <a:gd name="connsiteX136" fmla="*/ 4154557 w 4345388"/>
                  <a:gd name="connsiteY136" fmla="*/ 1477725 h 1812024"/>
                  <a:gd name="connsiteX137" fmla="*/ 4166484 w 4345388"/>
                  <a:gd name="connsiteY137" fmla="*/ 1465798 h 1812024"/>
                  <a:gd name="connsiteX138" fmla="*/ 4198289 w 4345388"/>
                  <a:gd name="connsiteY138" fmla="*/ 1414115 h 1812024"/>
                  <a:gd name="connsiteX139" fmla="*/ 4234070 w 4345388"/>
                  <a:gd name="connsiteY139" fmla="*/ 1418090 h 1812024"/>
                  <a:gd name="connsiteX140" fmla="*/ 4257924 w 4345388"/>
                  <a:gd name="connsiteY140" fmla="*/ 1437968 h 1812024"/>
                  <a:gd name="connsiteX141" fmla="*/ 4273827 w 4345388"/>
                  <a:gd name="connsiteY141" fmla="*/ 1449895 h 1812024"/>
                  <a:gd name="connsiteX142" fmla="*/ 4313583 w 4345388"/>
                  <a:gd name="connsiteY142" fmla="*/ 1485676 h 1812024"/>
                  <a:gd name="connsiteX143" fmla="*/ 4325510 w 4345388"/>
                  <a:gd name="connsiteY143" fmla="*/ 1505555 h 1812024"/>
                  <a:gd name="connsiteX144" fmla="*/ 4337437 w 4345388"/>
                  <a:gd name="connsiteY144" fmla="*/ 1533384 h 1812024"/>
                  <a:gd name="connsiteX145" fmla="*/ 4345388 w 4345388"/>
                  <a:gd name="connsiteY14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604053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3931 w 4345388"/>
                  <a:gd name="connsiteY47" fmla="*/ 646814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618984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63687 w 4345388"/>
                  <a:gd name="connsiteY49" fmla="*/ 583203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11395 w 4345388"/>
                  <a:gd name="connsiteY52" fmla="*/ 475861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43809 w 4345388"/>
                  <a:gd name="connsiteY48" fmla="*/ 589487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8847 w 4345388"/>
                  <a:gd name="connsiteY47" fmla="*/ 627149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64296 w 4345388"/>
                  <a:gd name="connsiteY45" fmla="*/ 595130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74128 w 4345388"/>
                  <a:gd name="connsiteY45" fmla="*/ 600046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40442 w 4345388"/>
                  <a:gd name="connsiteY43" fmla="*/ 523568 h 1812024"/>
                  <a:gd name="connsiteX44" fmla="*/ 2552369 w 4345388"/>
                  <a:gd name="connsiteY44" fmla="*/ 559349 h 1812024"/>
                  <a:gd name="connsiteX45" fmla="*/ 2574128 w 4345388"/>
                  <a:gd name="connsiteY45" fmla="*/ 600046 h 1812024"/>
                  <a:gd name="connsiteX46" fmla="*/ 2596679 w 4345388"/>
                  <a:gd name="connsiteY46" fmla="*/ 654765 h 1812024"/>
                  <a:gd name="connsiteX47" fmla="*/ 2621473 w 4345388"/>
                  <a:gd name="connsiteY47" fmla="*/ 617317 h 1812024"/>
                  <a:gd name="connsiteX48" fmla="*/ 2638893 w 4345388"/>
                  <a:gd name="connsiteY48" fmla="*/ 579655 h 1812024"/>
                  <a:gd name="connsiteX49" fmla="*/ 2658771 w 4345388"/>
                  <a:gd name="connsiteY49" fmla="*/ 511919 h 1812024"/>
                  <a:gd name="connsiteX50" fmla="*/ 2683566 w 4345388"/>
                  <a:gd name="connsiteY50" fmla="*/ 535495 h 1812024"/>
                  <a:gd name="connsiteX51" fmla="*/ 2703444 w 4345388"/>
                  <a:gd name="connsiteY51" fmla="*/ 491763 h 1812024"/>
                  <a:gd name="connsiteX52" fmla="*/ 2728602 w 4345388"/>
                  <a:gd name="connsiteY52" fmla="*/ 461113 h 1812024"/>
                  <a:gd name="connsiteX53" fmla="*/ 2735249 w 4345388"/>
                  <a:gd name="connsiteY53" fmla="*/ 527544 h 1812024"/>
                  <a:gd name="connsiteX54" fmla="*/ 2755127 w 4345388"/>
                  <a:gd name="connsiteY54" fmla="*/ 571276 h 1812024"/>
                  <a:gd name="connsiteX55" fmla="*/ 2771030 w 4345388"/>
                  <a:gd name="connsiteY55" fmla="*/ 622960 h 1812024"/>
                  <a:gd name="connsiteX56" fmla="*/ 2775006 w 4345388"/>
                  <a:gd name="connsiteY56" fmla="*/ 638862 h 1812024"/>
                  <a:gd name="connsiteX57" fmla="*/ 2782957 w 4345388"/>
                  <a:gd name="connsiteY57" fmla="*/ 654765 h 1812024"/>
                  <a:gd name="connsiteX58" fmla="*/ 2802835 w 4345388"/>
                  <a:gd name="connsiteY58" fmla="*/ 690546 h 1812024"/>
                  <a:gd name="connsiteX59" fmla="*/ 2818738 w 4345388"/>
                  <a:gd name="connsiteY59" fmla="*/ 706448 h 1812024"/>
                  <a:gd name="connsiteX60" fmla="*/ 2830665 w 4345388"/>
                  <a:gd name="connsiteY60" fmla="*/ 730302 h 1812024"/>
                  <a:gd name="connsiteX61" fmla="*/ 2834641 w 4345388"/>
                  <a:gd name="connsiteY61" fmla="*/ 746205 h 1812024"/>
                  <a:gd name="connsiteX62" fmla="*/ 2846567 w 4345388"/>
                  <a:gd name="connsiteY62" fmla="*/ 762108 h 1812024"/>
                  <a:gd name="connsiteX63" fmla="*/ 2862470 w 4345388"/>
                  <a:gd name="connsiteY63" fmla="*/ 809815 h 1812024"/>
                  <a:gd name="connsiteX64" fmla="*/ 2866446 w 4345388"/>
                  <a:gd name="connsiteY64" fmla="*/ 825718 h 1812024"/>
                  <a:gd name="connsiteX65" fmla="*/ 2882348 w 4345388"/>
                  <a:gd name="connsiteY65" fmla="*/ 861499 h 1812024"/>
                  <a:gd name="connsiteX66" fmla="*/ 2886324 w 4345388"/>
                  <a:gd name="connsiteY66" fmla="*/ 877402 h 1812024"/>
                  <a:gd name="connsiteX67" fmla="*/ 2898251 w 4345388"/>
                  <a:gd name="connsiteY67" fmla="*/ 901255 h 1812024"/>
                  <a:gd name="connsiteX68" fmla="*/ 2910178 w 4345388"/>
                  <a:gd name="connsiteY68" fmla="*/ 893304 h 1812024"/>
                  <a:gd name="connsiteX69" fmla="*/ 2949934 w 4345388"/>
                  <a:gd name="connsiteY69" fmla="*/ 817767 h 1812024"/>
                  <a:gd name="connsiteX70" fmla="*/ 2957886 w 4345388"/>
                  <a:gd name="connsiteY70" fmla="*/ 770059 h 1812024"/>
                  <a:gd name="connsiteX71" fmla="*/ 2977764 w 4345388"/>
                  <a:gd name="connsiteY71" fmla="*/ 730302 h 1812024"/>
                  <a:gd name="connsiteX72" fmla="*/ 2981740 w 4345388"/>
                  <a:gd name="connsiteY72" fmla="*/ 686570 h 1812024"/>
                  <a:gd name="connsiteX73" fmla="*/ 3005594 w 4345388"/>
                  <a:gd name="connsiteY73" fmla="*/ 642838 h 1812024"/>
                  <a:gd name="connsiteX74" fmla="*/ 3025472 w 4345388"/>
                  <a:gd name="connsiteY74" fmla="*/ 567301 h 1812024"/>
                  <a:gd name="connsiteX75" fmla="*/ 3041374 w 4345388"/>
                  <a:gd name="connsiteY75" fmla="*/ 487788 h 1812024"/>
                  <a:gd name="connsiteX76" fmla="*/ 3049326 w 4345388"/>
                  <a:gd name="connsiteY76" fmla="*/ 471885 h 1812024"/>
                  <a:gd name="connsiteX77" fmla="*/ 3061253 w 4345388"/>
                  <a:gd name="connsiteY77" fmla="*/ 432128 h 1812024"/>
                  <a:gd name="connsiteX78" fmla="*/ 3085107 w 4345388"/>
                  <a:gd name="connsiteY78" fmla="*/ 376469 h 1812024"/>
                  <a:gd name="connsiteX79" fmla="*/ 3101009 w 4345388"/>
                  <a:gd name="connsiteY79" fmla="*/ 416226 h 1812024"/>
                  <a:gd name="connsiteX80" fmla="*/ 3104985 w 4345388"/>
                  <a:gd name="connsiteY80" fmla="*/ 440080 h 1812024"/>
                  <a:gd name="connsiteX81" fmla="*/ 3116912 w 4345388"/>
                  <a:gd name="connsiteY81" fmla="*/ 495739 h 1812024"/>
                  <a:gd name="connsiteX82" fmla="*/ 3136790 w 4345388"/>
                  <a:gd name="connsiteY82" fmla="*/ 555374 h 1812024"/>
                  <a:gd name="connsiteX83" fmla="*/ 3180522 w 4345388"/>
                  <a:gd name="connsiteY83" fmla="*/ 718375 h 1812024"/>
                  <a:gd name="connsiteX84" fmla="*/ 3196425 w 4345388"/>
                  <a:gd name="connsiteY84" fmla="*/ 770059 h 1812024"/>
                  <a:gd name="connsiteX85" fmla="*/ 3220279 w 4345388"/>
                  <a:gd name="connsiteY85" fmla="*/ 873426 h 1812024"/>
                  <a:gd name="connsiteX86" fmla="*/ 3248108 w 4345388"/>
                  <a:gd name="connsiteY86" fmla="*/ 964866 h 1812024"/>
                  <a:gd name="connsiteX87" fmla="*/ 3252084 w 4345388"/>
                  <a:gd name="connsiteY87" fmla="*/ 992695 h 1812024"/>
                  <a:gd name="connsiteX88" fmla="*/ 3267987 w 4345388"/>
                  <a:gd name="connsiteY88" fmla="*/ 1032452 h 1812024"/>
                  <a:gd name="connsiteX89" fmla="*/ 3271962 w 4345388"/>
                  <a:gd name="connsiteY89" fmla="*/ 1044379 h 1812024"/>
                  <a:gd name="connsiteX90" fmla="*/ 3283889 w 4345388"/>
                  <a:gd name="connsiteY90" fmla="*/ 1048355 h 1812024"/>
                  <a:gd name="connsiteX91" fmla="*/ 3291841 w 4345388"/>
                  <a:gd name="connsiteY91" fmla="*/ 1040403 h 1812024"/>
                  <a:gd name="connsiteX92" fmla="*/ 3307743 w 4345388"/>
                  <a:gd name="connsiteY92" fmla="*/ 1008598 h 1812024"/>
                  <a:gd name="connsiteX93" fmla="*/ 3315694 w 4345388"/>
                  <a:gd name="connsiteY93" fmla="*/ 984744 h 1812024"/>
                  <a:gd name="connsiteX94" fmla="*/ 3335573 w 4345388"/>
                  <a:gd name="connsiteY94" fmla="*/ 1016549 h 1812024"/>
                  <a:gd name="connsiteX95" fmla="*/ 3367378 w 4345388"/>
                  <a:gd name="connsiteY95" fmla="*/ 1088111 h 1812024"/>
                  <a:gd name="connsiteX96" fmla="*/ 3399183 w 4345388"/>
                  <a:gd name="connsiteY96" fmla="*/ 1143770 h 1812024"/>
                  <a:gd name="connsiteX97" fmla="*/ 3415086 w 4345388"/>
                  <a:gd name="connsiteY97" fmla="*/ 1139795 h 1812024"/>
                  <a:gd name="connsiteX98" fmla="*/ 3430988 w 4345388"/>
                  <a:gd name="connsiteY98" fmla="*/ 1111965 h 1812024"/>
                  <a:gd name="connsiteX99" fmla="*/ 3454842 w 4345388"/>
                  <a:gd name="connsiteY99" fmla="*/ 1060282 h 1812024"/>
                  <a:gd name="connsiteX100" fmla="*/ 3478696 w 4345388"/>
                  <a:gd name="connsiteY100" fmla="*/ 1008598 h 1812024"/>
                  <a:gd name="connsiteX101" fmla="*/ 3490623 w 4345388"/>
                  <a:gd name="connsiteY101" fmla="*/ 1004622 h 1812024"/>
                  <a:gd name="connsiteX102" fmla="*/ 3522428 w 4345388"/>
                  <a:gd name="connsiteY102" fmla="*/ 1048355 h 1812024"/>
                  <a:gd name="connsiteX103" fmla="*/ 3538331 w 4345388"/>
                  <a:gd name="connsiteY103" fmla="*/ 1068233 h 1812024"/>
                  <a:gd name="connsiteX104" fmla="*/ 3582063 w 4345388"/>
                  <a:gd name="connsiteY104" fmla="*/ 1151722 h 1812024"/>
                  <a:gd name="connsiteX105" fmla="*/ 3609893 w 4345388"/>
                  <a:gd name="connsiteY105" fmla="*/ 1203405 h 1812024"/>
                  <a:gd name="connsiteX106" fmla="*/ 3629771 w 4345388"/>
                  <a:gd name="connsiteY106" fmla="*/ 1251113 h 1812024"/>
                  <a:gd name="connsiteX107" fmla="*/ 3641698 w 4345388"/>
                  <a:gd name="connsiteY107" fmla="*/ 1267015 h 1812024"/>
                  <a:gd name="connsiteX108" fmla="*/ 3653625 w 4345388"/>
                  <a:gd name="connsiteY108" fmla="*/ 1294845 h 1812024"/>
                  <a:gd name="connsiteX109" fmla="*/ 3665552 w 4345388"/>
                  <a:gd name="connsiteY109" fmla="*/ 1282918 h 1812024"/>
                  <a:gd name="connsiteX110" fmla="*/ 3721211 w 4345388"/>
                  <a:gd name="connsiteY110" fmla="*/ 1111965 h 1812024"/>
                  <a:gd name="connsiteX111" fmla="*/ 3768919 w 4345388"/>
                  <a:gd name="connsiteY111" fmla="*/ 948963 h 1812024"/>
                  <a:gd name="connsiteX112" fmla="*/ 3776870 w 4345388"/>
                  <a:gd name="connsiteY112" fmla="*/ 897280 h 1812024"/>
                  <a:gd name="connsiteX113" fmla="*/ 3792773 w 4345388"/>
                  <a:gd name="connsiteY113" fmla="*/ 861499 h 1812024"/>
                  <a:gd name="connsiteX114" fmla="*/ 3800724 w 4345388"/>
                  <a:gd name="connsiteY114" fmla="*/ 837645 h 1812024"/>
                  <a:gd name="connsiteX115" fmla="*/ 3808675 w 4345388"/>
                  <a:gd name="connsiteY115" fmla="*/ 801864 h 1812024"/>
                  <a:gd name="connsiteX116" fmla="*/ 3824578 w 4345388"/>
                  <a:gd name="connsiteY116" fmla="*/ 778010 h 1812024"/>
                  <a:gd name="connsiteX117" fmla="*/ 3828554 w 4345388"/>
                  <a:gd name="connsiteY117" fmla="*/ 789937 h 1812024"/>
                  <a:gd name="connsiteX118" fmla="*/ 3836505 w 4345388"/>
                  <a:gd name="connsiteY118" fmla="*/ 801864 h 1812024"/>
                  <a:gd name="connsiteX119" fmla="*/ 3840481 w 4345388"/>
                  <a:gd name="connsiteY119" fmla="*/ 829694 h 1812024"/>
                  <a:gd name="connsiteX120" fmla="*/ 3884213 w 4345388"/>
                  <a:gd name="connsiteY120" fmla="*/ 992695 h 1812024"/>
                  <a:gd name="connsiteX121" fmla="*/ 3896140 w 4345388"/>
                  <a:gd name="connsiteY121" fmla="*/ 1024501 h 1812024"/>
                  <a:gd name="connsiteX122" fmla="*/ 3904091 w 4345388"/>
                  <a:gd name="connsiteY122" fmla="*/ 1064257 h 1812024"/>
                  <a:gd name="connsiteX123" fmla="*/ 3916018 w 4345388"/>
                  <a:gd name="connsiteY123" fmla="*/ 1115941 h 1812024"/>
                  <a:gd name="connsiteX124" fmla="*/ 3947823 w 4345388"/>
                  <a:gd name="connsiteY124" fmla="*/ 1219308 h 1812024"/>
                  <a:gd name="connsiteX125" fmla="*/ 3959750 w 4345388"/>
                  <a:gd name="connsiteY125" fmla="*/ 1239186 h 1812024"/>
                  <a:gd name="connsiteX126" fmla="*/ 3971677 w 4345388"/>
                  <a:gd name="connsiteY126" fmla="*/ 1286894 h 1812024"/>
                  <a:gd name="connsiteX127" fmla="*/ 3995531 w 4345388"/>
                  <a:gd name="connsiteY127" fmla="*/ 1394236 h 1812024"/>
                  <a:gd name="connsiteX128" fmla="*/ 4023361 w 4345388"/>
                  <a:gd name="connsiteY128" fmla="*/ 1430017 h 1812024"/>
                  <a:gd name="connsiteX129" fmla="*/ 4031312 w 4345388"/>
                  <a:gd name="connsiteY129" fmla="*/ 1441944 h 1812024"/>
                  <a:gd name="connsiteX130" fmla="*/ 4043239 w 4345388"/>
                  <a:gd name="connsiteY130" fmla="*/ 1465798 h 1812024"/>
                  <a:gd name="connsiteX131" fmla="*/ 4055166 w 4345388"/>
                  <a:gd name="connsiteY131" fmla="*/ 1469774 h 1812024"/>
                  <a:gd name="connsiteX132" fmla="*/ 4082995 w 4345388"/>
                  <a:gd name="connsiteY132" fmla="*/ 1477725 h 1812024"/>
                  <a:gd name="connsiteX133" fmla="*/ 4114801 w 4345388"/>
                  <a:gd name="connsiteY133" fmla="*/ 1481701 h 1812024"/>
                  <a:gd name="connsiteX134" fmla="*/ 4130703 w 4345388"/>
                  <a:gd name="connsiteY134" fmla="*/ 1485676 h 1812024"/>
                  <a:gd name="connsiteX135" fmla="*/ 4154557 w 4345388"/>
                  <a:gd name="connsiteY135" fmla="*/ 1477725 h 1812024"/>
                  <a:gd name="connsiteX136" fmla="*/ 4166484 w 4345388"/>
                  <a:gd name="connsiteY136" fmla="*/ 1465798 h 1812024"/>
                  <a:gd name="connsiteX137" fmla="*/ 4198289 w 4345388"/>
                  <a:gd name="connsiteY137" fmla="*/ 1414115 h 1812024"/>
                  <a:gd name="connsiteX138" fmla="*/ 4234070 w 4345388"/>
                  <a:gd name="connsiteY138" fmla="*/ 1418090 h 1812024"/>
                  <a:gd name="connsiteX139" fmla="*/ 4257924 w 4345388"/>
                  <a:gd name="connsiteY139" fmla="*/ 1437968 h 1812024"/>
                  <a:gd name="connsiteX140" fmla="*/ 4273827 w 4345388"/>
                  <a:gd name="connsiteY140" fmla="*/ 1449895 h 1812024"/>
                  <a:gd name="connsiteX141" fmla="*/ 4313583 w 4345388"/>
                  <a:gd name="connsiteY141" fmla="*/ 1485676 h 1812024"/>
                  <a:gd name="connsiteX142" fmla="*/ 4325510 w 4345388"/>
                  <a:gd name="connsiteY142" fmla="*/ 1505555 h 1812024"/>
                  <a:gd name="connsiteX143" fmla="*/ 4337437 w 4345388"/>
                  <a:gd name="connsiteY143" fmla="*/ 1533384 h 1812024"/>
                  <a:gd name="connsiteX144" fmla="*/ 4345388 w 4345388"/>
                  <a:gd name="connsiteY14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75006 w 4345388"/>
                  <a:gd name="connsiteY55" fmla="*/ 638862 h 1812024"/>
                  <a:gd name="connsiteX56" fmla="*/ 2782957 w 4345388"/>
                  <a:gd name="connsiteY56" fmla="*/ 654765 h 1812024"/>
                  <a:gd name="connsiteX57" fmla="*/ 2802835 w 4345388"/>
                  <a:gd name="connsiteY57" fmla="*/ 690546 h 1812024"/>
                  <a:gd name="connsiteX58" fmla="*/ 2818738 w 4345388"/>
                  <a:gd name="connsiteY58" fmla="*/ 706448 h 1812024"/>
                  <a:gd name="connsiteX59" fmla="*/ 2830665 w 4345388"/>
                  <a:gd name="connsiteY59" fmla="*/ 730302 h 1812024"/>
                  <a:gd name="connsiteX60" fmla="*/ 2834641 w 4345388"/>
                  <a:gd name="connsiteY60" fmla="*/ 746205 h 1812024"/>
                  <a:gd name="connsiteX61" fmla="*/ 2846567 w 4345388"/>
                  <a:gd name="connsiteY61" fmla="*/ 762108 h 1812024"/>
                  <a:gd name="connsiteX62" fmla="*/ 2862470 w 4345388"/>
                  <a:gd name="connsiteY62" fmla="*/ 809815 h 1812024"/>
                  <a:gd name="connsiteX63" fmla="*/ 2866446 w 4345388"/>
                  <a:gd name="connsiteY63" fmla="*/ 825718 h 1812024"/>
                  <a:gd name="connsiteX64" fmla="*/ 2882348 w 4345388"/>
                  <a:gd name="connsiteY64" fmla="*/ 861499 h 1812024"/>
                  <a:gd name="connsiteX65" fmla="*/ 2886324 w 4345388"/>
                  <a:gd name="connsiteY65" fmla="*/ 877402 h 1812024"/>
                  <a:gd name="connsiteX66" fmla="*/ 2898251 w 4345388"/>
                  <a:gd name="connsiteY66" fmla="*/ 901255 h 1812024"/>
                  <a:gd name="connsiteX67" fmla="*/ 2910178 w 4345388"/>
                  <a:gd name="connsiteY67" fmla="*/ 893304 h 1812024"/>
                  <a:gd name="connsiteX68" fmla="*/ 2949934 w 4345388"/>
                  <a:gd name="connsiteY68" fmla="*/ 817767 h 1812024"/>
                  <a:gd name="connsiteX69" fmla="*/ 2957886 w 4345388"/>
                  <a:gd name="connsiteY69" fmla="*/ 770059 h 1812024"/>
                  <a:gd name="connsiteX70" fmla="*/ 2977764 w 4345388"/>
                  <a:gd name="connsiteY70" fmla="*/ 730302 h 1812024"/>
                  <a:gd name="connsiteX71" fmla="*/ 2981740 w 4345388"/>
                  <a:gd name="connsiteY71" fmla="*/ 686570 h 1812024"/>
                  <a:gd name="connsiteX72" fmla="*/ 3005594 w 4345388"/>
                  <a:gd name="connsiteY72" fmla="*/ 642838 h 1812024"/>
                  <a:gd name="connsiteX73" fmla="*/ 3025472 w 4345388"/>
                  <a:gd name="connsiteY73" fmla="*/ 567301 h 1812024"/>
                  <a:gd name="connsiteX74" fmla="*/ 3041374 w 4345388"/>
                  <a:gd name="connsiteY74" fmla="*/ 487788 h 1812024"/>
                  <a:gd name="connsiteX75" fmla="*/ 3049326 w 4345388"/>
                  <a:gd name="connsiteY75" fmla="*/ 471885 h 1812024"/>
                  <a:gd name="connsiteX76" fmla="*/ 3061253 w 4345388"/>
                  <a:gd name="connsiteY76" fmla="*/ 432128 h 1812024"/>
                  <a:gd name="connsiteX77" fmla="*/ 3085107 w 4345388"/>
                  <a:gd name="connsiteY77" fmla="*/ 376469 h 1812024"/>
                  <a:gd name="connsiteX78" fmla="*/ 3101009 w 4345388"/>
                  <a:gd name="connsiteY78" fmla="*/ 416226 h 1812024"/>
                  <a:gd name="connsiteX79" fmla="*/ 3104985 w 4345388"/>
                  <a:gd name="connsiteY79" fmla="*/ 440080 h 1812024"/>
                  <a:gd name="connsiteX80" fmla="*/ 3116912 w 4345388"/>
                  <a:gd name="connsiteY80" fmla="*/ 495739 h 1812024"/>
                  <a:gd name="connsiteX81" fmla="*/ 3136790 w 4345388"/>
                  <a:gd name="connsiteY81" fmla="*/ 555374 h 1812024"/>
                  <a:gd name="connsiteX82" fmla="*/ 3180522 w 4345388"/>
                  <a:gd name="connsiteY82" fmla="*/ 718375 h 1812024"/>
                  <a:gd name="connsiteX83" fmla="*/ 3196425 w 4345388"/>
                  <a:gd name="connsiteY83" fmla="*/ 770059 h 1812024"/>
                  <a:gd name="connsiteX84" fmla="*/ 3220279 w 4345388"/>
                  <a:gd name="connsiteY84" fmla="*/ 873426 h 1812024"/>
                  <a:gd name="connsiteX85" fmla="*/ 3248108 w 4345388"/>
                  <a:gd name="connsiteY85" fmla="*/ 964866 h 1812024"/>
                  <a:gd name="connsiteX86" fmla="*/ 3252084 w 4345388"/>
                  <a:gd name="connsiteY86" fmla="*/ 992695 h 1812024"/>
                  <a:gd name="connsiteX87" fmla="*/ 3267987 w 4345388"/>
                  <a:gd name="connsiteY87" fmla="*/ 1032452 h 1812024"/>
                  <a:gd name="connsiteX88" fmla="*/ 3271962 w 4345388"/>
                  <a:gd name="connsiteY88" fmla="*/ 1044379 h 1812024"/>
                  <a:gd name="connsiteX89" fmla="*/ 3283889 w 4345388"/>
                  <a:gd name="connsiteY89" fmla="*/ 1048355 h 1812024"/>
                  <a:gd name="connsiteX90" fmla="*/ 3291841 w 4345388"/>
                  <a:gd name="connsiteY90" fmla="*/ 1040403 h 1812024"/>
                  <a:gd name="connsiteX91" fmla="*/ 3307743 w 4345388"/>
                  <a:gd name="connsiteY91" fmla="*/ 1008598 h 1812024"/>
                  <a:gd name="connsiteX92" fmla="*/ 3315694 w 4345388"/>
                  <a:gd name="connsiteY92" fmla="*/ 984744 h 1812024"/>
                  <a:gd name="connsiteX93" fmla="*/ 3335573 w 4345388"/>
                  <a:gd name="connsiteY93" fmla="*/ 1016549 h 1812024"/>
                  <a:gd name="connsiteX94" fmla="*/ 3367378 w 4345388"/>
                  <a:gd name="connsiteY94" fmla="*/ 1088111 h 1812024"/>
                  <a:gd name="connsiteX95" fmla="*/ 3399183 w 4345388"/>
                  <a:gd name="connsiteY95" fmla="*/ 1143770 h 1812024"/>
                  <a:gd name="connsiteX96" fmla="*/ 3415086 w 4345388"/>
                  <a:gd name="connsiteY96" fmla="*/ 1139795 h 1812024"/>
                  <a:gd name="connsiteX97" fmla="*/ 3430988 w 4345388"/>
                  <a:gd name="connsiteY97" fmla="*/ 1111965 h 1812024"/>
                  <a:gd name="connsiteX98" fmla="*/ 3454842 w 4345388"/>
                  <a:gd name="connsiteY98" fmla="*/ 1060282 h 1812024"/>
                  <a:gd name="connsiteX99" fmla="*/ 3478696 w 4345388"/>
                  <a:gd name="connsiteY99" fmla="*/ 1008598 h 1812024"/>
                  <a:gd name="connsiteX100" fmla="*/ 3490623 w 4345388"/>
                  <a:gd name="connsiteY100" fmla="*/ 1004622 h 1812024"/>
                  <a:gd name="connsiteX101" fmla="*/ 3522428 w 4345388"/>
                  <a:gd name="connsiteY101" fmla="*/ 1048355 h 1812024"/>
                  <a:gd name="connsiteX102" fmla="*/ 3538331 w 4345388"/>
                  <a:gd name="connsiteY102" fmla="*/ 1068233 h 1812024"/>
                  <a:gd name="connsiteX103" fmla="*/ 3582063 w 4345388"/>
                  <a:gd name="connsiteY103" fmla="*/ 1151722 h 1812024"/>
                  <a:gd name="connsiteX104" fmla="*/ 3609893 w 4345388"/>
                  <a:gd name="connsiteY104" fmla="*/ 1203405 h 1812024"/>
                  <a:gd name="connsiteX105" fmla="*/ 3629771 w 4345388"/>
                  <a:gd name="connsiteY105" fmla="*/ 1251113 h 1812024"/>
                  <a:gd name="connsiteX106" fmla="*/ 3641698 w 4345388"/>
                  <a:gd name="connsiteY106" fmla="*/ 1267015 h 1812024"/>
                  <a:gd name="connsiteX107" fmla="*/ 3653625 w 4345388"/>
                  <a:gd name="connsiteY107" fmla="*/ 1294845 h 1812024"/>
                  <a:gd name="connsiteX108" fmla="*/ 3665552 w 4345388"/>
                  <a:gd name="connsiteY108" fmla="*/ 1282918 h 1812024"/>
                  <a:gd name="connsiteX109" fmla="*/ 3721211 w 4345388"/>
                  <a:gd name="connsiteY109" fmla="*/ 1111965 h 1812024"/>
                  <a:gd name="connsiteX110" fmla="*/ 3768919 w 4345388"/>
                  <a:gd name="connsiteY110" fmla="*/ 948963 h 1812024"/>
                  <a:gd name="connsiteX111" fmla="*/ 3776870 w 4345388"/>
                  <a:gd name="connsiteY111" fmla="*/ 897280 h 1812024"/>
                  <a:gd name="connsiteX112" fmla="*/ 3792773 w 4345388"/>
                  <a:gd name="connsiteY112" fmla="*/ 861499 h 1812024"/>
                  <a:gd name="connsiteX113" fmla="*/ 3800724 w 4345388"/>
                  <a:gd name="connsiteY113" fmla="*/ 837645 h 1812024"/>
                  <a:gd name="connsiteX114" fmla="*/ 3808675 w 4345388"/>
                  <a:gd name="connsiteY114" fmla="*/ 801864 h 1812024"/>
                  <a:gd name="connsiteX115" fmla="*/ 3824578 w 4345388"/>
                  <a:gd name="connsiteY115" fmla="*/ 778010 h 1812024"/>
                  <a:gd name="connsiteX116" fmla="*/ 3828554 w 4345388"/>
                  <a:gd name="connsiteY116" fmla="*/ 789937 h 1812024"/>
                  <a:gd name="connsiteX117" fmla="*/ 3836505 w 4345388"/>
                  <a:gd name="connsiteY117" fmla="*/ 801864 h 1812024"/>
                  <a:gd name="connsiteX118" fmla="*/ 3840481 w 4345388"/>
                  <a:gd name="connsiteY118" fmla="*/ 829694 h 1812024"/>
                  <a:gd name="connsiteX119" fmla="*/ 3884213 w 4345388"/>
                  <a:gd name="connsiteY119" fmla="*/ 992695 h 1812024"/>
                  <a:gd name="connsiteX120" fmla="*/ 3896140 w 4345388"/>
                  <a:gd name="connsiteY120" fmla="*/ 1024501 h 1812024"/>
                  <a:gd name="connsiteX121" fmla="*/ 3904091 w 4345388"/>
                  <a:gd name="connsiteY121" fmla="*/ 1064257 h 1812024"/>
                  <a:gd name="connsiteX122" fmla="*/ 3916018 w 4345388"/>
                  <a:gd name="connsiteY122" fmla="*/ 1115941 h 1812024"/>
                  <a:gd name="connsiteX123" fmla="*/ 3947823 w 4345388"/>
                  <a:gd name="connsiteY123" fmla="*/ 1219308 h 1812024"/>
                  <a:gd name="connsiteX124" fmla="*/ 3959750 w 4345388"/>
                  <a:gd name="connsiteY124" fmla="*/ 1239186 h 1812024"/>
                  <a:gd name="connsiteX125" fmla="*/ 3971677 w 4345388"/>
                  <a:gd name="connsiteY125" fmla="*/ 1286894 h 1812024"/>
                  <a:gd name="connsiteX126" fmla="*/ 3995531 w 4345388"/>
                  <a:gd name="connsiteY126" fmla="*/ 1394236 h 1812024"/>
                  <a:gd name="connsiteX127" fmla="*/ 4023361 w 4345388"/>
                  <a:gd name="connsiteY127" fmla="*/ 1430017 h 1812024"/>
                  <a:gd name="connsiteX128" fmla="*/ 4031312 w 4345388"/>
                  <a:gd name="connsiteY128" fmla="*/ 1441944 h 1812024"/>
                  <a:gd name="connsiteX129" fmla="*/ 4043239 w 4345388"/>
                  <a:gd name="connsiteY129" fmla="*/ 1465798 h 1812024"/>
                  <a:gd name="connsiteX130" fmla="*/ 4055166 w 4345388"/>
                  <a:gd name="connsiteY130" fmla="*/ 1469774 h 1812024"/>
                  <a:gd name="connsiteX131" fmla="*/ 4082995 w 4345388"/>
                  <a:gd name="connsiteY131" fmla="*/ 1477725 h 1812024"/>
                  <a:gd name="connsiteX132" fmla="*/ 4114801 w 4345388"/>
                  <a:gd name="connsiteY132" fmla="*/ 1481701 h 1812024"/>
                  <a:gd name="connsiteX133" fmla="*/ 4130703 w 4345388"/>
                  <a:gd name="connsiteY133" fmla="*/ 1485676 h 1812024"/>
                  <a:gd name="connsiteX134" fmla="*/ 4154557 w 4345388"/>
                  <a:gd name="connsiteY134" fmla="*/ 1477725 h 1812024"/>
                  <a:gd name="connsiteX135" fmla="*/ 4166484 w 4345388"/>
                  <a:gd name="connsiteY135" fmla="*/ 1465798 h 1812024"/>
                  <a:gd name="connsiteX136" fmla="*/ 4198289 w 4345388"/>
                  <a:gd name="connsiteY136" fmla="*/ 1414115 h 1812024"/>
                  <a:gd name="connsiteX137" fmla="*/ 4234070 w 4345388"/>
                  <a:gd name="connsiteY137" fmla="*/ 1418090 h 1812024"/>
                  <a:gd name="connsiteX138" fmla="*/ 4257924 w 4345388"/>
                  <a:gd name="connsiteY138" fmla="*/ 1437968 h 1812024"/>
                  <a:gd name="connsiteX139" fmla="*/ 4273827 w 4345388"/>
                  <a:gd name="connsiteY139" fmla="*/ 1449895 h 1812024"/>
                  <a:gd name="connsiteX140" fmla="*/ 4313583 w 4345388"/>
                  <a:gd name="connsiteY140" fmla="*/ 1485676 h 1812024"/>
                  <a:gd name="connsiteX141" fmla="*/ 4325510 w 4345388"/>
                  <a:gd name="connsiteY141" fmla="*/ 1505555 h 1812024"/>
                  <a:gd name="connsiteX142" fmla="*/ 4337437 w 4345388"/>
                  <a:gd name="connsiteY142" fmla="*/ 1533384 h 1812024"/>
                  <a:gd name="connsiteX143" fmla="*/ 4345388 w 4345388"/>
                  <a:gd name="connsiteY14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8738 w 4345388"/>
                  <a:gd name="connsiteY57" fmla="*/ 706448 h 1812024"/>
                  <a:gd name="connsiteX58" fmla="*/ 2830665 w 4345388"/>
                  <a:gd name="connsiteY58" fmla="*/ 730302 h 1812024"/>
                  <a:gd name="connsiteX59" fmla="*/ 2834641 w 4345388"/>
                  <a:gd name="connsiteY59" fmla="*/ 746205 h 1812024"/>
                  <a:gd name="connsiteX60" fmla="*/ 2846567 w 4345388"/>
                  <a:gd name="connsiteY60" fmla="*/ 762108 h 1812024"/>
                  <a:gd name="connsiteX61" fmla="*/ 2862470 w 4345388"/>
                  <a:gd name="connsiteY61" fmla="*/ 809815 h 1812024"/>
                  <a:gd name="connsiteX62" fmla="*/ 2866446 w 4345388"/>
                  <a:gd name="connsiteY62" fmla="*/ 825718 h 1812024"/>
                  <a:gd name="connsiteX63" fmla="*/ 2882348 w 4345388"/>
                  <a:gd name="connsiteY63" fmla="*/ 861499 h 1812024"/>
                  <a:gd name="connsiteX64" fmla="*/ 2886324 w 4345388"/>
                  <a:gd name="connsiteY64" fmla="*/ 877402 h 1812024"/>
                  <a:gd name="connsiteX65" fmla="*/ 2898251 w 4345388"/>
                  <a:gd name="connsiteY65" fmla="*/ 901255 h 1812024"/>
                  <a:gd name="connsiteX66" fmla="*/ 2910178 w 4345388"/>
                  <a:gd name="connsiteY66" fmla="*/ 893304 h 1812024"/>
                  <a:gd name="connsiteX67" fmla="*/ 2949934 w 4345388"/>
                  <a:gd name="connsiteY67" fmla="*/ 817767 h 1812024"/>
                  <a:gd name="connsiteX68" fmla="*/ 2957886 w 4345388"/>
                  <a:gd name="connsiteY68" fmla="*/ 770059 h 1812024"/>
                  <a:gd name="connsiteX69" fmla="*/ 2977764 w 4345388"/>
                  <a:gd name="connsiteY69" fmla="*/ 730302 h 1812024"/>
                  <a:gd name="connsiteX70" fmla="*/ 2981740 w 4345388"/>
                  <a:gd name="connsiteY70" fmla="*/ 686570 h 1812024"/>
                  <a:gd name="connsiteX71" fmla="*/ 3005594 w 4345388"/>
                  <a:gd name="connsiteY71" fmla="*/ 642838 h 1812024"/>
                  <a:gd name="connsiteX72" fmla="*/ 3025472 w 4345388"/>
                  <a:gd name="connsiteY72" fmla="*/ 567301 h 1812024"/>
                  <a:gd name="connsiteX73" fmla="*/ 3041374 w 4345388"/>
                  <a:gd name="connsiteY73" fmla="*/ 487788 h 1812024"/>
                  <a:gd name="connsiteX74" fmla="*/ 3049326 w 4345388"/>
                  <a:gd name="connsiteY74" fmla="*/ 471885 h 1812024"/>
                  <a:gd name="connsiteX75" fmla="*/ 3061253 w 4345388"/>
                  <a:gd name="connsiteY75" fmla="*/ 432128 h 1812024"/>
                  <a:gd name="connsiteX76" fmla="*/ 3085107 w 4345388"/>
                  <a:gd name="connsiteY76" fmla="*/ 376469 h 1812024"/>
                  <a:gd name="connsiteX77" fmla="*/ 3101009 w 4345388"/>
                  <a:gd name="connsiteY77" fmla="*/ 416226 h 1812024"/>
                  <a:gd name="connsiteX78" fmla="*/ 3104985 w 4345388"/>
                  <a:gd name="connsiteY78" fmla="*/ 440080 h 1812024"/>
                  <a:gd name="connsiteX79" fmla="*/ 3116912 w 4345388"/>
                  <a:gd name="connsiteY79" fmla="*/ 495739 h 1812024"/>
                  <a:gd name="connsiteX80" fmla="*/ 3136790 w 4345388"/>
                  <a:gd name="connsiteY80" fmla="*/ 555374 h 1812024"/>
                  <a:gd name="connsiteX81" fmla="*/ 3180522 w 4345388"/>
                  <a:gd name="connsiteY81" fmla="*/ 718375 h 1812024"/>
                  <a:gd name="connsiteX82" fmla="*/ 3196425 w 4345388"/>
                  <a:gd name="connsiteY82" fmla="*/ 770059 h 1812024"/>
                  <a:gd name="connsiteX83" fmla="*/ 3220279 w 4345388"/>
                  <a:gd name="connsiteY83" fmla="*/ 873426 h 1812024"/>
                  <a:gd name="connsiteX84" fmla="*/ 3248108 w 4345388"/>
                  <a:gd name="connsiteY84" fmla="*/ 964866 h 1812024"/>
                  <a:gd name="connsiteX85" fmla="*/ 3252084 w 4345388"/>
                  <a:gd name="connsiteY85" fmla="*/ 992695 h 1812024"/>
                  <a:gd name="connsiteX86" fmla="*/ 3267987 w 4345388"/>
                  <a:gd name="connsiteY86" fmla="*/ 1032452 h 1812024"/>
                  <a:gd name="connsiteX87" fmla="*/ 3271962 w 4345388"/>
                  <a:gd name="connsiteY87" fmla="*/ 1044379 h 1812024"/>
                  <a:gd name="connsiteX88" fmla="*/ 3283889 w 4345388"/>
                  <a:gd name="connsiteY88" fmla="*/ 1048355 h 1812024"/>
                  <a:gd name="connsiteX89" fmla="*/ 3291841 w 4345388"/>
                  <a:gd name="connsiteY89" fmla="*/ 1040403 h 1812024"/>
                  <a:gd name="connsiteX90" fmla="*/ 3307743 w 4345388"/>
                  <a:gd name="connsiteY90" fmla="*/ 1008598 h 1812024"/>
                  <a:gd name="connsiteX91" fmla="*/ 3315694 w 4345388"/>
                  <a:gd name="connsiteY91" fmla="*/ 984744 h 1812024"/>
                  <a:gd name="connsiteX92" fmla="*/ 3335573 w 4345388"/>
                  <a:gd name="connsiteY92" fmla="*/ 1016549 h 1812024"/>
                  <a:gd name="connsiteX93" fmla="*/ 3367378 w 4345388"/>
                  <a:gd name="connsiteY93" fmla="*/ 1088111 h 1812024"/>
                  <a:gd name="connsiteX94" fmla="*/ 3399183 w 4345388"/>
                  <a:gd name="connsiteY94" fmla="*/ 1143770 h 1812024"/>
                  <a:gd name="connsiteX95" fmla="*/ 3415086 w 4345388"/>
                  <a:gd name="connsiteY95" fmla="*/ 1139795 h 1812024"/>
                  <a:gd name="connsiteX96" fmla="*/ 3430988 w 4345388"/>
                  <a:gd name="connsiteY96" fmla="*/ 1111965 h 1812024"/>
                  <a:gd name="connsiteX97" fmla="*/ 3454842 w 4345388"/>
                  <a:gd name="connsiteY97" fmla="*/ 1060282 h 1812024"/>
                  <a:gd name="connsiteX98" fmla="*/ 3478696 w 4345388"/>
                  <a:gd name="connsiteY98" fmla="*/ 1008598 h 1812024"/>
                  <a:gd name="connsiteX99" fmla="*/ 3490623 w 4345388"/>
                  <a:gd name="connsiteY99" fmla="*/ 1004622 h 1812024"/>
                  <a:gd name="connsiteX100" fmla="*/ 3522428 w 4345388"/>
                  <a:gd name="connsiteY100" fmla="*/ 1048355 h 1812024"/>
                  <a:gd name="connsiteX101" fmla="*/ 3538331 w 4345388"/>
                  <a:gd name="connsiteY101" fmla="*/ 1068233 h 1812024"/>
                  <a:gd name="connsiteX102" fmla="*/ 3582063 w 4345388"/>
                  <a:gd name="connsiteY102" fmla="*/ 1151722 h 1812024"/>
                  <a:gd name="connsiteX103" fmla="*/ 3609893 w 4345388"/>
                  <a:gd name="connsiteY103" fmla="*/ 1203405 h 1812024"/>
                  <a:gd name="connsiteX104" fmla="*/ 3629771 w 4345388"/>
                  <a:gd name="connsiteY104" fmla="*/ 1251113 h 1812024"/>
                  <a:gd name="connsiteX105" fmla="*/ 3641698 w 4345388"/>
                  <a:gd name="connsiteY105" fmla="*/ 1267015 h 1812024"/>
                  <a:gd name="connsiteX106" fmla="*/ 3653625 w 4345388"/>
                  <a:gd name="connsiteY106" fmla="*/ 1294845 h 1812024"/>
                  <a:gd name="connsiteX107" fmla="*/ 3665552 w 4345388"/>
                  <a:gd name="connsiteY107" fmla="*/ 1282918 h 1812024"/>
                  <a:gd name="connsiteX108" fmla="*/ 3721211 w 4345388"/>
                  <a:gd name="connsiteY108" fmla="*/ 1111965 h 1812024"/>
                  <a:gd name="connsiteX109" fmla="*/ 3768919 w 4345388"/>
                  <a:gd name="connsiteY109" fmla="*/ 948963 h 1812024"/>
                  <a:gd name="connsiteX110" fmla="*/ 3776870 w 4345388"/>
                  <a:gd name="connsiteY110" fmla="*/ 897280 h 1812024"/>
                  <a:gd name="connsiteX111" fmla="*/ 3792773 w 4345388"/>
                  <a:gd name="connsiteY111" fmla="*/ 861499 h 1812024"/>
                  <a:gd name="connsiteX112" fmla="*/ 3800724 w 4345388"/>
                  <a:gd name="connsiteY112" fmla="*/ 837645 h 1812024"/>
                  <a:gd name="connsiteX113" fmla="*/ 3808675 w 4345388"/>
                  <a:gd name="connsiteY113" fmla="*/ 801864 h 1812024"/>
                  <a:gd name="connsiteX114" fmla="*/ 3824578 w 4345388"/>
                  <a:gd name="connsiteY114" fmla="*/ 778010 h 1812024"/>
                  <a:gd name="connsiteX115" fmla="*/ 3828554 w 4345388"/>
                  <a:gd name="connsiteY115" fmla="*/ 789937 h 1812024"/>
                  <a:gd name="connsiteX116" fmla="*/ 3836505 w 4345388"/>
                  <a:gd name="connsiteY116" fmla="*/ 801864 h 1812024"/>
                  <a:gd name="connsiteX117" fmla="*/ 3840481 w 4345388"/>
                  <a:gd name="connsiteY117" fmla="*/ 829694 h 1812024"/>
                  <a:gd name="connsiteX118" fmla="*/ 3884213 w 4345388"/>
                  <a:gd name="connsiteY118" fmla="*/ 992695 h 1812024"/>
                  <a:gd name="connsiteX119" fmla="*/ 3896140 w 4345388"/>
                  <a:gd name="connsiteY119" fmla="*/ 1024501 h 1812024"/>
                  <a:gd name="connsiteX120" fmla="*/ 3904091 w 4345388"/>
                  <a:gd name="connsiteY120" fmla="*/ 1064257 h 1812024"/>
                  <a:gd name="connsiteX121" fmla="*/ 3916018 w 4345388"/>
                  <a:gd name="connsiteY121" fmla="*/ 1115941 h 1812024"/>
                  <a:gd name="connsiteX122" fmla="*/ 3947823 w 4345388"/>
                  <a:gd name="connsiteY122" fmla="*/ 1219308 h 1812024"/>
                  <a:gd name="connsiteX123" fmla="*/ 3959750 w 4345388"/>
                  <a:gd name="connsiteY123" fmla="*/ 1239186 h 1812024"/>
                  <a:gd name="connsiteX124" fmla="*/ 3971677 w 4345388"/>
                  <a:gd name="connsiteY124" fmla="*/ 1286894 h 1812024"/>
                  <a:gd name="connsiteX125" fmla="*/ 3995531 w 4345388"/>
                  <a:gd name="connsiteY125" fmla="*/ 1394236 h 1812024"/>
                  <a:gd name="connsiteX126" fmla="*/ 4023361 w 4345388"/>
                  <a:gd name="connsiteY126" fmla="*/ 1430017 h 1812024"/>
                  <a:gd name="connsiteX127" fmla="*/ 4031312 w 4345388"/>
                  <a:gd name="connsiteY127" fmla="*/ 1441944 h 1812024"/>
                  <a:gd name="connsiteX128" fmla="*/ 4043239 w 4345388"/>
                  <a:gd name="connsiteY128" fmla="*/ 1465798 h 1812024"/>
                  <a:gd name="connsiteX129" fmla="*/ 4055166 w 4345388"/>
                  <a:gd name="connsiteY129" fmla="*/ 1469774 h 1812024"/>
                  <a:gd name="connsiteX130" fmla="*/ 4082995 w 4345388"/>
                  <a:gd name="connsiteY130" fmla="*/ 1477725 h 1812024"/>
                  <a:gd name="connsiteX131" fmla="*/ 4114801 w 4345388"/>
                  <a:gd name="connsiteY131" fmla="*/ 1481701 h 1812024"/>
                  <a:gd name="connsiteX132" fmla="*/ 4130703 w 4345388"/>
                  <a:gd name="connsiteY132" fmla="*/ 1485676 h 1812024"/>
                  <a:gd name="connsiteX133" fmla="*/ 4154557 w 4345388"/>
                  <a:gd name="connsiteY133" fmla="*/ 1477725 h 1812024"/>
                  <a:gd name="connsiteX134" fmla="*/ 4166484 w 4345388"/>
                  <a:gd name="connsiteY134" fmla="*/ 1465798 h 1812024"/>
                  <a:gd name="connsiteX135" fmla="*/ 4198289 w 4345388"/>
                  <a:gd name="connsiteY135" fmla="*/ 1414115 h 1812024"/>
                  <a:gd name="connsiteX136" fmla="*/ 4234070 w 4345388"/>
                  <a:gd name="connsiteY136" fmla="*/ 1418090 h 1812024"/>
                  <a:gd name="connsiteX137" fmla="*/ 4257924 w 4345388"/>
                  <a:gd name="connsiteY137" fmla="*/ 1437968 h 1812024"/>
                  <a:gd name="connsiteX138" fmla="*/ 4273827 w 4345388"/>
                  <a:gd name="connsiteY138" fmla="*/ 1449895 h 1812024"/>
                  <a:gd name="connsiteX139" fmla="*/ 4313583 w 4345388"/>
                  <a:gd name="connsiteY139" fmla="*/ 1485676 h 1812024"/>
                  <a:gd name="connsiteX140" fmla="*/ 4325510 w 4345388"/>
                  <a:gd name="connsiteY140" fmla="*/ 1505555 h 1812024"/>
                  <a:gd name="connsiteX141" fmla="*/ 4337437 w 4345388"/>
                  <a:gd name="connsiteY141" fmla="*/ 1533384 h 1812024"/>
                  <a:gd name="connsiteX142" fmla="*/ 4345388 w 4345388"/>
                  <a:gd name="connsiteY14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34641 w 4345388"/>
                  <a:gd name="connsiteY58" fmla="*/ 746205 h 1812024"/>
                  <a:gd name="connsiteX59" fmla="*/ 2846567 w 4345388"/>
                  <a:gd name="connsiteY59" fmla="*/ 762108 h 1812024"/>
                  <a:gd name="connsiteX60" fmla="*/ 2862470 w 4345388"/>
                  <a:gd name="connsiteY60" fmla="*/ 809815 h 1812024"/>
                  <a:gd name="connsiteX61" fmla="*/ 2866446 w 4345388"/>
                  <a:gd name="connsiteY61" fmla="*/ 825718 h 1812024"/>
                  <a:gd name="connsiteX62" fmla="*/ 2882348 w 4345388"/>
                  <a:gd name="connsiteY62" fmla="*/ 861499 h 1812024"/>
                  <a:gd name="connsiteX63" fmla="*/ 2886324 w 4345388"/>
                  <a:gd name="connsiteY63" fmla="*/ 877402 h 1812024"/>
                  <a:gd name="connsiteX64" fmla="*/ 2898251 w 4345388"/>
                  <a:gd name="connsiteY64" fmla="*/ 901255 h 1812024"/>
                  <a:gd name="connsiteX65" fmla="*/ 2910178 w 4345388"/>
                  <a:gd name="connsiteY65" fmla="*/ 893304 h 1812024"/>
                  <a:gd name="connsiteX66" fmla="*/ 2949934 w 4345388"/>
                  <a:gd name="connsiteY66" fmla="*/ 817767 h 1812024"/>
                  <a:gd name="connsiteX67" fmla="*/ 2957886 w 4345388"/>
                  <a:gd name="connsiteY67" fmla="*/ 770059 h 1812024"/>
                  <a:gd name="connsiteX68" fmla="*/ 2977764 w 4345388"/>
                  <a:gd name="connsiteY68" fmla="*/ 730302 h 1812024"/>
                  <a:gd name="connsiteX69" fmla="*/ 2981740 w 4345388"/>
                  <a:gd name="connsiteY69" fmla="*/ 686570 h 1812024"/>
                  <a:gd name="connsiteX70" fmla="*/ 3005594 w 4345388"/>
                  <a:gd name="connsiteY70" fmla="*/ 642838 h 1812024"/>
                  <a:gd name="connsiteX71" fmla="*/ 3025472 w 4345388"/>
                  <a:gd name="connsiteY71" fmla="*/ 567301 h 1812024"/>
                  <a:gd name="connsiteX72" fmla="*/ 3041374 w 4345388"/>
                  <a:gd name="connsiteY72" fmla="*/ 487788 h 1812024"/>
                  <a:gd name="connsiteX73" fmla="*/ 3049326 w 4345388"/>
                  <a:gd name="connsiteY73" fmla="*/ 471885 h 1812024"/>
                  <a:gd name="connsiteX74" fmla="*/ 3061253 w 4345388"/>
                  <a:gd name="connsiteY74" fmla="*/ 432128 h 1812024"/>
                  <a:gd name="connsiteX75" fmla="*/ 3085107 w 4345388"/>
                  <a:gd name="connsiteY75" fmla="*/ 376469 h 1812024"/>
                  <a:gd name="connsiteX76" fmla="*/ 3101009 w 4345388"/>
                  <a:gd name="connsiteY76" fmla="*/ 416226 h 1812024"/>
                  <a:gd name="connsiteX77" fmla="*/ 3104985 w 4345388"/>
                  <a:gd name="connsiteY77" fmla="*/ 440080 h 1812024"/>
                  <a:gd name="connsiteX78" fmla="*/ 3116912 w 4345388"/>
                  <a:gd name="connsiteY78" fmla="*/ 495739 h 1812024"/>
                  <a:gd name="connsiteX79" fmla="*/ 3136790 w 4345388"/>
                  <a:gd name="connsiteY79" fmla="*/ 555374 h 1812024"/>
                  <a:gd name="connsiteX80" fmla="*/ 3180522 w 4345388"/>
                  <a:gd name="connsiteY80" fmla="*/ 718375 h 1812024"/>
                  <a:gd name="connsiteX81" fmla="*/ 3196425 w 4345388"/>
                  <a:gd name="connsiteY81" fmla="*/ 770059 h 1812024"/>
                  <a:gd name="connsiteX82" fmla="*/ 3220279 w 4345388"/>
                  <a:gd name="connsiteY82" fmla="*/ 873426 h 1812024"/>
                  <a:gd name="connsiteX83" fmla="*/ 3248108 w 4345388"/>
                  <a:gd name="connsiteY83" fmla="*/ 964866 h 1812024"/>
                  <a:gd name="connsiteX84" fmla="*/ 3252084 w 4345388"/>
                  <a:gd name="connsiteY84" fmla="*/ 992695 h 1812024"/>
                  <a:gd name="connsiteX85" fmla="*/ 3267987 w 4345388"/>
                  <a:gd name="connsiteY85" fmla="*/ 1032452 h 1812024"/>
                  <a:gd name="connsiteX86" fmla="*/ 3271962 w 4345388"/>
                  <a:gd name="connsiteY86" fmla="*/ 1044379 h 1812024"/>
                  <a:gd name="connsiteX87" fmla="*/ 3283889 w 4345388"/>
                  <a:gd name="connsiteY87" fmla="*/ 1048355 h 1812024"/>
                  <a:gd name="connsiteX88" fmla="*/ 3291841 w 4345388"/>
                  <a:gd name="connsiteY88" fmla="*/ 1040403 h 1812024"/>
                  <a:gd name="connsiteX89" fmla="*/ 3307743 w 4345388"/>
                  <a:gd name="connsiteY89" fmla="*/ 1008598 h 1812024"/>
                  <a:gd name="connsiteX90" fmla="*/ 3315694 w 4345388"/>
                  <a:gd name="connsiteY90" fmla="*/ 984744 h 1812024"/>
                  <a:gd name="connsiteX91" fmla="*/ 3335573 w 4345388"/>
                  <a:gd name="connsiteY91" fmla="*/ 1016549 h 1812024"/>
                  <a:gd name="connsiteX92" fmla="*/ 3367378 w 4345388"/>
                  <a:gd name="connsiteY92" fmla="*/ 1088111 h 1812024"/>
                  <a:gd name="connsiteX93" fmla="*/ 3399183 w 4345388"/>
                  <a:gd name="connsiteY93" fmla="*/ 1143770 h 1812024"/>
                  <a:gd name="connsiteX94" fmla="*/ 3415086 w 4345388"/>
                  <a:gd name="connsiteY94" fmla="*/ 1139795 h 1812024"/>
                  <a:gd name="connsiteX95" fmla="*/ 3430988 w 4345388"/>
                  <a:gd name="connsiteY95" fmla="*/ 1111965 h 1812024"/>
                  <a:gd name="connsiteX96" fmla="*/ 3454842 w 4345388"/>
                  <a:gd name="connsiteY96" fmla="*/ 1060282 h 1812024"/>
                  <a:gd name="connsiteX97" fmla="*/ 3478696 w 4345388"/>
                  <a:gd name="connsiteY97" fmla="*/ 1008598 h 1812024"/>
                  <a:gd name="connsiteX98" fmla="*/ 3490623 w 4345388"/>
                  <a:gd name="connsiteY98" fmla="*/ 1004622 h 1812024"/>
                  <a:gd name="connsiteX99" fmla="*/ 3522428 w 4345388"/>
                  <a:gd name="connsiteY99" fmla="*/ 1048355 h 1812024"/>
                  <a:gd name="connsiteX100" fmla="*/ 3538331 w 4345388"/>
                  <a:gd name="connsiteY100" fmla="*/ 1068233 h 1812024"/>
                  <a:gd name="connsiteX101" fmla="*/ 3582063 w 4345388"/>
                  <a:gd name="connsiteY101" fmla="*/ 1151722 h 1812024"/>
                  <a:gd name="connsiteX102" fmla="*/ 3609893 w 4345388"/>
                  <a:gd name="connsiteY102" fmla="*/ 1203405 h 1812024"/>
                  <a:gd name="connsiteX103" fmla="*/ 3629771 w 4345388"/>
                  <a:gd name="connsiteY103" fmla="*/ 1251113 h 1812024"/>
                  <a:gd name="connsiteX104" fmla="*/ 3641698 w 4345388"/>
                  <a:gd name="connsiteY104" fmla="*/ 1267015 h 1812024"/>
                  <a:gd name="connsiteX105" fmla="*/ 3653625 w 4345388"/>
                  <a:gd name="connsiteY105" fmla="*/ 1294845 h 1812024"/>
                  <a:gd name="connsiteX106" fmla="*/ 3665552 w 4345388"/>
                  <a:gd name="connsiteY106" fmla="*/ 1282918 h 1812024"/>
                  <a:gd name="connsiteX107" fmla="*/ 3721211 w 4345388"/>
                  <a:gd name="connsiteY107" fmla="*/ 1111965 h 1812024"/>
                  <a:gd name="connsiteX108" fmla="*/ 3768919 w 4345388"/>
                  <a:gd name="connsiteY108" fmla="*/ 948963 h 1812024"/>
                  <a:gd name="connsiteX109" fmla="*/ 3776870 w 4345388"/>
                  <a:gd name="connsiteY109" fmla="*/ 897280 h 1812024"/>
                  <a:gd name="connsiteX110" fmla="*/ 3792773 w 4345388"/>
                  <a:gd name="connsiteY110" fmla="*/ 861499 h 1812024"/>
                  <a:gd name="connsiteX111" fmla="*/ 3800724 w 4345388"/>
                  <a:gd name="connsiteY111" fmla="*/ 837645 h 1812024"/>
                  <a:gd name="connsiteX112" fmla="*/ 3808675 w 4345388"/>
                  <a:gd name="connsiteY112" fmla="*/ 801864 h 1812024"/>
                  <a:gd name="connsiteX113" fmla="*/ 3824578 w 4345388"/>
                  <a:gd name="connsiteY113" fmla="*/ 778010 h 1812024"/>
                  <a:gd name="connsiteX114" fmla="*/ 3828554 w 4345388"/>
                  <a:gd name="connsiteY114" fmla="*/ 789937 h 1812024"/>
                  <a:gd name="connsiteX115" fmla="*/ 3836505 w 4345388"/>
                  <a:gd name="connsiteY115" fmla="*/ 801864 h 1812024"/>
                  <a:gd name="connsiteX116" fmla="*/ 3840481 w 4345388"/>
                  <a:gd name="connsiteY116" fmla="*/ 829694 h 1812024"/>
                  <a:gd name="connsiteX117" fmla="*/ 3884213 w 4345388"/>
                  <a:gd name="connsiteY117" fmla="*/ 992695 h 1812024"/>
                  <a:gd name="connsiteX118" fmla="*/ 3896140 w 4345388"/>
                  <a:gd name="connsiteY118" fmla="*/ 1024501 h 1812024"/>
                  <a:gd name="connsiteX119" fmla="*/ 3904091 w 4345388"/>
                  <a:gd name="connsiteY119" fmla="*/ 1064257 h 1812024"/>
                  <a:gd name="connsiteX120" fmla="*/ 3916018 w 4345388"/>
                  <a:gd name="connsiteY120" fmla="*/ 1115941 h 1812024"/>
                  <a:gd name="connsiteX121" fmla="*/ 3947823 w 4345388"/>
                  <a:gd name="connsiteY121" fmla="*/ 1219308 h 1812024"/>
                  <a:gd name="connsiteX122" fmla="*/ 3959750 w 4345388"/>
                  <a:gd name="connsiteY122" fmla="*/ 1239186 h 1812024"/>
                  <a:gd name="connsiteX123" fmla="*/ 3971677 w 4345388"/>
                  <a:gd name="connsiteY123" fmla="*/ 1286894 h 1812024"/>
                  <a:gd name="connsiteX124" fmla="*/ 3995531 w 4345388"/>
                  <a:gd name="connsiteY124" fmla="*/ 1394236 h 1812024"/>
                  <a:gd name="connsiteX125" fmla="*/ 4023361 w 4345388"/>
                  <a:gd name="connsiteY125" fmla="*/ 1430017 h 1812024"/>
                  <a:gd name="connsiteX126" fmla="*/ 4031312 w 4345388"/>
                  <a:gd name="connsiteY126" fmla="*/ 1441944 h 1812024"/>
                  <a:gd name="connsiteX127" fmla="*/ 4043239 w 4345388"/>
                  <a:gd name="connsiteY127" fmla="*/ 1465798 h 1812024"/>
                  <a:gd name="connsiteX128" fmla="*/ 4055166 w 4345388"/>
                  <a:gd name="connsiteY128" fmla="*/ 1469774 h 1812024"/>
                  <a:gd name="connsiteX129" fmla="*/ 4082995 w 4345388"/>
                  <a:gd name="connsiteY129" fmla="*/ 1477725 h 1812024"/>
                  <a:gd name="connsiteX130" fmla="*/ 4114801 w 4345388"/>
                  <a:gd name="connsiteY130" fmla="*/ 1481701 h 1812024"/>
                  <a:gd name="connsiteX131" fmla="*/ 4130703 w 4345388"/>
                  <a:gd name="connsiteY131" fmla="*/ 1485676 h 1812024"/>
                  <a:gd name="connsiteX132" fmla="*/ 4154557 w 4345388"/>
                  <a:gd name="connsiteY132" fmla="*/ 1477725 h 1812024"/>
                  <a:gd name="connsiteX133" fmla="*/ 4166484 w 4345388"/>
                  <a:gd name="connsiteY133" fmla="*/ 1465798 h 1812024"/>
                  <a:gd name="connsiteX134" fmla="*/ 4198289 w 4345388"/>
                  <a:gd name="connsiteY134" fmla="*/ 1414115 h 1812024"/>
                  <a:gd name="connsiteX135" fmla="*/ 4234070 w 4345388"/>
                  <a:gd name="connsiteY135" fmla="*/ 1418090 h 1812024"/>
                  <a:gd name="connsiteX136" fmla="*/ 4257924 w 4345388"/>
                  <a:gd name="connsiteY136" fmla="*/ 1437968 h 1812024"/>
                  <a:gd name="connsiteX137" fmla="*/ 4273827 w 4345388"/>
                  <a:gd name="connsiteY137" fmla="*/ 1449895 h 1812024"/>
                  <a:gd name="connsiteX138" fmla="*/ 4313583 w 4345388"/>
                  <a:gd name="connsiteY138" fmla="*/ 1485676 h 1812024"/>
                  <a:gd name="connsiteX139" fmla="*/ 4325510 w 4345388"/>
                  <a:gd name="connsiteY139" fmla="*/ 1505555 h 1812024"/>
                  <a:gd name="connsiteX140" fmla="*/ 4337437 w 4345388"/>
                  <a:gd name="connsiteY140" fmla="*/ 1533384 h 1812024"/>
                  <a:gd name="connsiteX141" fmla="*/ 4345388 w 4345388"/>
                  <a:gd name="connsiteY14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2470 w 4345388"/>
                  <a:gd name="connsiteY59" fmla="*/ 809815 h 1812024"/>
                  <a:gd name="connsiteX60" fmla="*/ 2866446 w 4345388"/>
                  <a:gd name="connsiteY60" fmla="*/ 825718 h 1812024"/>
                  <a:gd name="connsiteX61" fmla="*/ 2882348 w 4345388"/>
                  <a:gd name="connsiteY61" fmla="*/ 861499 h 1812024"/>
                  <a:gd name="connsiteX62" fmla="*/ 2886324 w 4345388"/>
                  <a:gd name="connsiteY62" fmla="*/ 877402 h 1812024"/>
                  <a:gd name="connsiteX63" fmla="*/ 2898251 w 4345388"/>
                  <a:gd name="connsiteY63" fmla="*/ 901255 h 1812024"/>
                  <a:gd name="connsiteX64" fmla="*/ 2910178 w 4345388"/>
                  <a:gd name="connsiteY64" fmla="*/ 893304 h 1812024"/>
                  <a:gd name="connsiteX65" fmla="*/ 2949934 w 4345388"/>
                  <a:gd name="connsiteY65" fmla="*/ 817767 h 1812024"/>
                  <a:gd name="connsiteX66" fmla="*/ 2957886 w 4345388"/>
                  <a:gd name="connsiteY66" fmla="*/ 770059 h 1812024"/>
                  <a:gd name="connsiteX67" fmla="*/ 2977764 w 4345388"/>
                  <a:gd name="connsiteY67" fmla="*/ 730302 h 1812024"/>
                  <a:gd name="connsiteX68" fmla="*/ 2981740 w 4345388"/>
                  <a:gd name="connsiteY68" fmla="*/ 686570 h 1812024"/>
                  <a:gd name="connsiteX69" fmla="*/ 3005594 w 4345388"/>
                  <a:gd name="connsiteY69" fmla="*/ 642838 h 1812024"/>
                  <a:gd name="connsiteX70" fmla="*/ 3025472 w 4345388"/>
                  <a:gd name="connsiteY70" fmla="*/ 567301 h 1812024"/>
                  <a:gd name="connsiteX71" fmla="*/ 3041374 w 4345388"/>
                  <a:gd name="connsiteY71" fmla="*/ 487788 h 1812024"/>
                  <a:gd name="connsiteX72" fmla="*/ 3049326 w 4345388"/>
                  <a:gd name="connsiteY72" fmla="*/ 471885 h 1812024"/>
                  <a:gd name="connsiteX73" fmla="*/ 3061253 w 4345388"/>
                  <a:gd name="connsiteY73" fmla="*/ 432128 h 1812024"/>
                  <a:gd name="connsiteX74" fmla="*/ 3085107 w 4345388"/>
                  <a:gd name="connsiteY74" fmla="*/ 376469 h 1812024"/>
                  <a:gd name="connsiteX75" fmla="*/ 3101009 w 4345388"/>
                  <a:gd name="connsiteY75" fmla="*/ 416226 h 1812024"/>
                  <a:gd name="connsiteX76" fmla="*/ 3104985 w 4345388"/>
                  <a:gd name="connsiteY76" fmla="*/ 440080 h 1812024"/>
                  <a:gd name="connsiteX77" fmla="*/ 3116912 w 4345388"/>
                  <a:gd name="connsiteY77" fmla="*/ 495739 h 1812024"/>
                  <a:gd name="connsiteX78" fmla="*/ 3136790 w 4345388"/>
                  <a:gd name="connsiteY78" fmla="*/ 555374 h 1812024"/>
                  <a:gd name="connsiteX79" fmla="*/ 3180522 w 4345388"/>
                  <a:gd name="connsiteY79" fmla="*/ 718375 h 1812024"/>
                  <a:gd name="connsiteX80" fmla="*/ 3196425 w 4345388"/>
                  <a:gd name="connsiteY80" fmla="*/ 770059 h 1812024"/>
                  <a:gd name="connsiteX81" fmla="*/ 3220279 w 4345388"/>
                  <a:gd name="connsiteY81" fmla="*/ 873426 h 1812024"/>
                  <a:gd name="connsiteX82" fmla="*/ 3248108 w 4345388"/>
                  <a:gd name="connsiteY82" fmla="*/ 964866 h 1812024"/>
                  <a:gd name="connsiteX83" fmla="*/ 3252084 w 4345388"/>
                  <a:gd name="connsiteY83" fmla="*/ 992695 h 1812024"/>
                  <a:gd name="connsiteX84" fmla="*/ 3267987 w 4345388"/>
                  <a:gd name="connsiteY84" fmla="*/ 1032452 h 1812024"/>
                  <a:gd name="connsiteX85" fmla="*/ 3271962 w 4345388"/>
                  <a:gd name="connsiteY85" fmla="*/ 1044379 h 1812024"/>
                  <a:gd name="connsiteX86" fmla="*/ 3283889 w 4345388"/>
                  <a:gd name="connsiteY86" fmla="*/ 1048355 h 1812024"/>
                  <a:gd name="connsiteX87" fmla="*/ 3291841 w 4345388"/>
                  <a:gd name="connsiteY87" fmla="*/ 1040403 h 1812024"/>
                  <a:gd name="connsiteX88" fmla="*/ 3307743 w 4345388"/>
                  <a:gd name="connsiteY88" fmla="*/ 1008598 h 1812024"/>
                  <a:gd name="connsiteX89" fmla="*/ 3315694 w 4345388"/>
                  <a:gd name="connsiteY89" fmla="*/ 984744 h 1812024"/>
                  <a:gd name="connsiteX90" fmla="*/ 3335573 w 4345388"/>
                  <a:gd name="connsiteY90" fmla="*/ 1016549 h 1812024"/>
                  <a:gd name="connsiteX91" fmla="*/ 3367378 w 4345388"/>
                  <a:gd name="connsiteY91" fmla="*/ 1088111 h 1812024"/>
                  <a:gd name="connsiteX92" fmla="*/ 3399183 w 4345388"/>
                  <a:gd name="connsiteY92" fmla="*/ 1143770 h 1812024"/>
                  <a:gd name="connsiteX93" fmla="*/ 3415086 w 4345388"/>
                  <a:gd name="connsiteY93" fmla="*/ 1139795 h 1812024"/>
                  <a:gd name="connsiteX94" fmla="*/ 3430988 w 4345388"/>
                  <a:gd name="connsiteY94" fmla="*/ 1111965 h 1812024"/>
                  <a:gd name="connsiteX95" fmla="*/ 3454842 w 4345388"/>
                  <a:gd name="connsiteY95" fmla="*/ 1060282 h 1812024"/>
                  <a:gd name="connsiteX96" fmla="*/ 3478696 w 4345388"/>
                  <a:gd name="connsiteY96" fmla="*/ 1008598 h 1812024"/>
                  <a:gd name="connsiteX97" fmla="*/ 3490623 w 4345388"/>
                  <a:gd name="connsiteY97" fmla="*/ 1004622 h 1812024"/>
                  <a:gd name="connsiteX98" fmla="*/ 3522428 w 4345388"/>
                  <a:gd name="connsiteY98" fmla="*/ 1048355 h 1812024"/>
                  <a:gd name="connsiteX99" fmla="*/ 3538331 w 4345388"/>
                  <a:gd name="connsiteY99" fmla="*/ 1068233 h 1812024"/>
                  <a:gd name="connsiteX100" fmla="*/ 3582063 w 4345388"/>
                  <a:gd name="connsiteY100" fmla="*/ 1151722 h 1812024"/>
                  <a:gd name="connsiteX101" fmla="*/ 3609893 w 4345388"/>
                  <a:gd name="connsiteY101" fmla="*/ 1203405 h 1812024"/>
                  <a:gd name="connsiteX102" fmla="*/ 3629771 w 4345388"/>
                  <a:gd name="connsiteY102" fmla="*/ 1251113 h 1812024"/>
                  <a:gd name="connsiteX103" fmla="*/ 3641698 w 4345388"/>
                  <a:gd name="connsiteY103" fmla="*/ 1267015 h 1812024"/>
                  <a:gd name="connsiteX104" fmla="*/ 3653625 w 4345388"/>
                  <a:gd name="connsiteY104" fmla="*/ 1294845 h 1812024"/>
                  <a:gd name="connsiteX105" fmla="*/ 3665552 w 4345388"/>
                  <a:gd name="connsiteY105" fmla="*/ 1282918 h 1812024"/>
                  <a:gd name="connsiteX106" fmla="*/ 3721211 w 4345388"/>
                  <a:gd name="connsiteY106" fmla="*/ 1111965 h 1812024"/>
                  <a:gd name="connsiteX107" fmla="*/ 3768919 w 4345388"/>
                  <a:gd name="connsiteY107" fmla="*/ 948963 h 1812024"/>
                  <a:gd name="connsiteX108" fmla="*/ 3776870 w 4345388"/>
                  <a:gd name="connsiteY108" fmla="*/ 897280 h 1812024"/>
                  <a:gd name="connsiteX109" fmla="*/ 3792773 w 4345388"/>
                  <a:gd name="connsiteY109" fmla="*/ 861499 h 1812024"/>
                  <a:gd name="connsiteX110" fmla="*/ 3800724 w 4345388"/>
                  <a:gd name="connsiteY110" fmla="*/ 837645 h 1812024"/>
                  <a:gd name="connsiteX111" fmla="*/ 3808675 w 4345388"/>
                  <a:gd name="connsiteY111" fmla="*/ 801864 h 1812024"/>
                  <a:gd name="connsiteX112" fmla="*/ 3824578 w 4345388"/>
                  <a:gd name="connsiteY112" fmla="*/ 778010 h 1812024"/>
                  <a:gd name="connsiteX113" fmla="*/ 3828554 w 4345388"/>
                  <a:gd name="connsiteY113" fmla="*/ 789937 h 1812024"/>
                  <a:gd name="connsiteX114" fmla="*/ 3836505 w 4345388"/>
                  <a:gd name="connsiteY114" fmla="*/ 801864 h 1812024"/>
                  <a:gd name="connsiteX115" fmla="*/ 3840481 w 4345388"/>
                  <a:gd name="connsiteY115" fmla="*/ 829694 h 1812024"/>
                  <a:gd name="connsiteX116" fmla="*/ 3884213 w 4345388"/>
                  <a:gd name="connsiteY116" fmla="*/ 992695 h 1812024"/>
                  <a:gd name="connsiteX117" fmla="*/ 3896140 w 4345388"/>
                  <a:gd name="connsiteY117" fmla="*/ 1024501 h 1812024"/>
                  <a:gd name="connsiteX118" fmla="*/ 3904091 w 4345388"/>
                  <a:gd name="connsiteY118" fmla="*/ 1064257 h 1812024"/>
                  <a:gd name="connsiteX119" fmla="*/ 3916018 w 4345388"/>
                  <a:gd name="connsiteY119" fmla="*/ 1115941 h 1812024"/>
                  <a:gd name="connsiteX120" fmla="*/ 3947823 w 4345388"/>
                  <a:gd name="connsiteY120" fmla="*/ 1219308 h 1812024"/>
                  <a:gd name="connsiteX121" fmla="*/ 3959750 w 4345388"/>
                  <a:gd name="connsiteY121" fmla="*/ 1239186 h 1812024"/>
                  <a:gd name="connsiteX122" fmla="*/ 3971677 w 4345388"/>
                  <a:gd name="connsiteY122" fmla="*/ 1286894 h 1812024"/>
                  <a:gd name="connsiteX123" fmla="*/ 3995531 w 4345388"/>
                  <a:gd name="connsiteY123" fmla="*/ 1394236 h 1812024"/>
                  <a:gd name="connsiteX124" fmla="*/ 4023361 w 4345388"/>
                  <a:gd name="connsiteY124" fmla="*/ 1430017 h 1812024"/>
                  <a:gd name="connsiteX125" fmla="*/ 4031312 w 4345388"/>
                  <a:gd name="connsiteY125" fmla="*/ 1441944 h 1812024"/>
                  <a:gd name="connsiteX126" fmla="*/ 4043239 w 4345388"/>
                  <a:gd name="connsiteY126" fmla="*/ 1465798 h 1812024"/>
                  <a:gd name="connsiteX127" fmla="*/ 4055166 w 4345388"/>
                  <a:gd name="connsiteY127" fmla="*/ 1469774 h 1812024"/>
                  <a:gd name="connsiteX128" fmla="*/ 4082995 w 4345388"/>
                  <a:gd name="connsiteY128" fmla="*/ 1477725 h 1812024"/>
                  <a:gd name="connsiteX129" fmla="*/ 4114801 w 4345388"/>
                  <a:gd name="connsiteY129" fmla="*/ 1481701 h 1812024"/>
                  <a:gd name="connsiteX130" fmla="*/ 4130703 w 4345388"/>
                  <a:gd name="connsiteY130" fmla="*/ 1485676 h 1812024"/>
                  <a:gd name="connsiteX131" fmla="*/ 4154557 w 4345388"/>
                  <a:gd name="connsiteY131" fmla="*/ 1477725 h 1812024"/>
                  <a:gd name="connsiteX132" fmla="*/ 4166484 w 4345388"/>
                  <a:gd name="connsiteY132" fmla="*/ 1465798 h 1812024"/>
                  <a:gd name="connsiteX133" fmla="*/ 4198289 w 4345388"/>
                  <a:gd name="connsiteY133" fmla="*/ 1414115 h 1812024"/>
                  <a:gd name="connsiteX134" fmla="*/ 4234070 w 4345388"/>
                  <a:gd name="connsiteY134" fmla="*/ 1418090 h 1812024"/>
                  <a:gd name="connsiteX135" fmla="*/ 4257924 w 4345388"/>
                  <a:gd name="connsiteY135" fmla="*/ 1437968 h 1812024"/>
                  <a:gd name="connsiteX136" fmla="*/ 4273827 w 4345388"/>
                  <a:gd name="connsiteY136" fmla="*/ 1449895 h 1812024"/>
                  <a:gd name="connsiteX137" fmla="*/ 4313583 w 4345388"/>
                  <a:gd name="connsiteY137" fmla="*/ 1485676 h 1812024"/>
                  <a:gd name="connsiteX138" fmla="*/ 4325510 w 4345388"/>
                  <a:gd name="connsiteY138" fmla="*/ 1505555 h 1812024"/>
                  <a:gd name="connsiteX139" fmla="*/ 4337437 w 4345388"/>
                  <a:gd name="connsiteY139" fmla="*/ 1533384 h 1812024"/>
                  <a:gd name="connsiteX140" fmla="*/ 4345388 w 4345388"/>
                  <a:gd name="connsiteY14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2348 w 4345388"/>
                  <a:gd name="connsiteY60" fmla="*/ 861499 h 1812024"/>
                  <a:gd name="connsiteX61" fmla="*/ 2886324 w 4345388"/>
                  <a:gd name="connsiteY61" fmla="*/ 877402 h 1812024"/>
                  <a:gd name="connsiteX62" fmla="*/ 2898251 w 4345388"/>
                  <a:gd name="connsiteY62" fmla="*/ 901255 h 1812024"/>
                  <a:gd name="connsiteX63" fmla="*/ 2910178 w 4345388"/>
                  <a:gd name="connsiteY63" fmla="*/ 893304 h 1812024"/>
                  <a:gd name="connsiteX64" fmla="*/ 2949934 w 4345388"/>
                  <a:gd name="connsiteY64" fmla="*/ 817767 h 1812024"/>
                  <a:gd name="connsiteX65" fmla="*/ 2957886 w 4345388"/>
                  <a:gd name="connsiteY65" fmla="*/ 770059 h 1812024"/>
                  <a:gd name="connsiteX66" fmla="*/ 2977764 w 4345388"/>
                  <a:gd name="connsiteY66" fmla="*/ 730302 h 1812024"/>
                  <a:gd name="connsiteX67" fmla="*/ 2981740 w 4345388"/>
                  <a:gd name="connsiteY67" fmla="*/ 686570 h 1812024"/>
                  <a:gd name="connsiteX68" fmla="*/ 3005594 w 4345388"/>
                  <a:gd name="connsiteY68" fmla="*/ 642838 h 1812024"/>
                  <a:gd name="connsiteX69" fmla="*/ 3025472 w 4345388"/>
                  <a:gd name="connsiteY69" fmla="*/ 567301 h 1812024"/>
                  <a:gd name="connsiteX70" fmla="*/ 3041374 w 4345388"/>
                  <a:gd name="connsiteY70" fmla="*/ 487788 h 1812024"/>
                  <a:gd name="connsiteX71" fmla="*/ 3049326 w 4345388"/>
                  <a:gd name="connsiteY71" fmla="*/ 471885 h 1812024"/>
                  <a:gd name="connsiteX72" fmla="*/ 3061253 w 4345388"/>
                  <a:gd name="connsiteY72" fmla="*/ 432128 h 1812024"/>
                  <a:gd name="connsiteX73" fmla="*/ 3085107 w 4345388"/>
                  <a:gd name="connsiteY73" fmla="*/ 376469 h 1812024"/>
                  <a:gd name="connsiteX74" fmla="*/ 3101009 w 4345388"/>
                  <a:gd name="connsiteY74" fmla="*/ 416226 h 1812024"/>
                  <a:gd name="connsiteX75" fmla="*/ 3104985 w 4345388"/>
                  <a:gd name="connsiteY75" fmla="*/ 440080 h 1812024"/>
                  <a:gd name="connsiteX76" fmla="*/ 3116912 w 4345388"/>
                  <a:gd name="connsiteY76" fmla="*/ 495739 h 1812024"/>
                  <a:gd name="connsiteX77" fmla="*/ 3136790 w 4345388"/>
                  <a:gd name="connsiteY77" fmla="*/ 555374 h 1812024"/>
                  <a:gd name="connsiteX78" fmla="*/ 3180522 w 4345388"/>
                  <a:gd name="connsiteY78" fmla="*/ 718375 h 1812024"/>
                  <a:gd name="connsiteX79" fmla="*/ 3196425 w 4345388"/>
                  <a:gd name="connsiteY79" fmla="*/ 770059 h 1812024"/>
                  <a:gd name="connsiteX80" fmla="*/ 3220279 w 4345388"/>
                  <a:gd name="connsiteY80" fmla="*/ 873426 h 1812024"/>
                  <a:gd name="connsiteX81" fmla="*/ 3248108 w 4345388"/>
                  <a:gd name="connsiteY81" fmla="*/ 964866 h 1812024"/>
                  <a:gd name="connsiteX82" fmla="*/ 3252084 w 4345388"/>
                  <a:gd name="connsiteY82" fmla="*/ 992695 h 1812024"/>
                  <a:gd name="connsiteX83" fmla="*/ 3267987 w 4345388"/>
                  <a:gd name="connsiteY83" fmla="*/ 1032452 h 1812024"/>
                  <a:gd name="connsiteX84" fmla="*/ 3271962 w 4345388"/>
                  <a:gd name="connsiteY84" fmla="*/ 1044379 h 1812024"/>
                  <a:gd name="connsiteX85" fmla="*/ 3283889 w 4345388"/>
                  <a:gd name="connsiteY85" fmla="*/ 1048355 h 1812024"/>
                  <a:gd name="connsiteX86" fmla="*/ 3291841 w 4345388"/>
                  <a:gd name="connsiteY86" fmla="*/ 1040403 h 1812024"/>
                  <a:gd name="connsiteX87" fmla="*/ 3307743 w 4345388"/>
                  <a:gd name="connsiteY87" fmla="*/ 1008598 h 1812024"/>
                  <a:gd name="connsiteX88" fmla="*/ 3315694 w 4345388"/>
                  <a:gd name="connsiteY88" fmla="*/ 984744 h 1812024"/>
                  <a:gd name="connsiteX89" fmla="*/ 3335573 w 4345388"/>
                  <a:gd name="connsiteY89" fmla="*/ 1016549 h 1812024"/>
                  <a:gd name="connsiteX90" fmla="*/ 3367378 w 4345388"/>
                  <a:gd name="connsiteY90" fmla="*/ 1088111 h 1812024"/>
                  <a:gd name="connsiteX91" fmla="*/ 3399183 w 4345388"/>
                  <a:gd name="connsiteY91" fmla="*/ 1143770 h 1812024"/>
                  <a:gd name="connsiteX92" fmla="*/ 3415086 w 4345388"/>
                  <a:gd name="connsiteY92" fmla="*/ 1139795 h 1812024"/>
                  <a:gd name="connsiteX93" fmla="*/ 3430988 w 4345388"/>
                  <a:gd name="connsiteY93" fmla="*/ 1111965 h 1812024"/>
                  <a:gd name="connsiteX94" fmla="*/ 3454842 w 4345388"/>
                  <a:gd name="connsiteY94" fmla="*/ 1060282 h 1812024"/>
                  <a:gd name="connsiteX95" fmla="*/ 3478696 w 4345388"/>
                  <a:gd name="connsiteY95" fmla="*/ 1008598 h 1812024"/>
                  <a:gd name="connsiteX96" fmla="*/ 3490623 w 4345388"/>
                  <a:gd name="connsiteY96" fmla="*/ 1004622 h 1812024"/>
                  <a:gd name="connsiteX97" fmla="*/ 3522428 w 4345388"/>
                  <a:gd name="connsiteY97" fmla="*/ 1048355 h 1812024"/>
                  <a:gd name="connsiteX98" fmla="*/ 3538331 w 4345388"/>
                  <a:gd name="connsiteY98" fmla="*/ 1068233 h 1812024"/>
                  <a:gd name="connsiteX99" fmla="*/ 3582063 w 4345388"/>
                  <a:gd name="connsiteY99" fmla="*/ 1151722 h 1812024"/>
                  <a:gd name="connsiteX100" fmla="*/ 3609893 w 4345388"/>
                  <a:gd name="connsiteY100" fmla="*/ 1203405 h 1812024"/>
                  <a:gd name="connsiteX101" fmla="*/ 3629771 w 4345388"/>
                  <a:gd name="connsiteY101" fmla="*/ 1251113 h 1812024"/>
                  <a:gd name="connsiteX102" fmla="*/ 3641698 w 4345388"/>
                  <a:gd name="connsiteY102" fmla="*/ 1267015 h 1812024"/>
                  <a:gd name="connsiteX103" fmla="*/ 3653625 w 4345388"/>
                  <a:gd name="connsiteY103" fmla="*/ 1294845 h 1812024"/>
                  <a:gd name="connsiteX104" fmla="*/ 3665552 w 4345388"/>
                  <a:gd name="connsiteY104" fmla="*/ 1282918 h 1812024"/>
                  <a:gd name="connsiteX105" fmla="*/ 3721211 w 4345388"/>
                  <a:gd name="connsiteY105" fmla="*/ 1111965 h 1812024"/>
                  <a:gd name="connsiteX106" fmla="*/ 3768919 w 4345388"/>
                  <a:gd name="connsiteY106" fmla="*/ 948963 h 1812024"/>
                  <a:gd name="connsiteX107" fmla="*/ 3776870 w 4345388"/>
                  <a:gd name="connsiteY107" fmla="*/ 897280 h 1812024"/>
                  <a:gd name="connsiteX108" fmla="*/ 3792773 w 4345388"/>
                  <a:gd name="connsiteY108" fmla="*/ 861499 h 1812024"/>
                  <a:gd name="connsiteX109" fmla="*/ 3800724 w 4345388"/>
                  <a:gd name="connsiteY109" fmla="*/ 837645 h 1812024"/>
                  <a:gd name="connsiteX110" fmla="*/ 3808675 w 4345388"/>
                  <a:gd name="connsiteY110" fmla="*/ 801864 h 1812024"/>
                  <a:gd name="connsiteX111" fmla="*/ 3824578 w 4345388"/>
                  <a:gd name="connsiteY111" fmla="*/ 778010 h 1812024"/>
                  <a:gd name="connsiteX112" fmla="*/ 3828554 w 4345388"/>
                  <a:gd name="connsiteY112" fmla="*/ 789937 h 1812024"/>
                  <a:gd name="connsiteX113" fmla="*/ 3836505 w 4345388"/>
                  <a:gd name="connsiteY113" fmla="*/ 801864 h 1812024"/>
                  <a:gd name="connsiteX114" fmla="*/ 3840481 w 4345388"/>
                  <a:gd name="connsiteY114" fmla="*/ 829694 h 1812024"/>
                  <a:gd name="connsiteX115" fmla="*/ 3884213 w 4345388"/>
                  <a:gd name="connsiteY115" fmla="*/ 992695 h 1812024"/>
                  <a:gd name="connsiteX116" fmla="*/ 3896140 w 4345388"/>
                  <a:gd name="connsiteY116" fmla="*/ 1024501 h 1812024"/>
                  <a:gd name="connsiteX117" fmla="*/ 3904091 w 4345388"/>
                  <a:gd name="connsiteY117" fmla="*/ 1064257 h 1812024"/>
                  <a:gd name="connsiteX118" fmla="*/ 3916018 w 4345388"/>
                  <a:gd name="connsiteY118" fmla="*/ 1115941 h 1812024"/>
                  <a:gd name="connsiteX119" fmla="*/ 3947823 w 4345388"/>
                  <a:gd name="connsiteY119" fmla="*/ 1219308 h 1812024"/>
                  <a:gd name="connsiteX120" fmla="*/ 3959750 w 4345388"/>
                  <a:gd name="connsiteY120" fmla="*/ 1239186 h 1812024"/>
                  <a:gd name="connsiteX121" fmla="*/ 3971677 w 4345388"/>
                  <a:gd name="connsiteY121" fmla="*/ 1286894 h 1812024"/>
                  <a:gd name="connsiteX122" fmla="*/ 3995531 w 4345388"/>
                  <a:gd name="connsiteY122" fmla="*/ 1394236 h 1812024"/>
                  <a:gd name="connsiteX123" fmla="*/ 4023361 w 4345388"/>
                  <a:gd name="connsiteY123" fmla="*/ 1430017 h 1812024"/>
                  <a:gd name="connsiteX124" fmla="*/ 4031312 w 4345388"/>
                  <a:gd name="connsiteY124" fmla="*/ 1441944 h 1812024"/>
                  <a:gd name="connsiteX125" fmla="*/ 4043239 w 4345388"/>
                  <a:gd name="connsiteY125" fmla="*/ 1465798 h 1812024"/>
                  <a:gd name="connsiteX126" fmla="*/ 4055166 w 4345388"/>
                  <a:gd name="connsiteY126" fmla="*/ 1469774 h 1812024"/>
                  <a:gd name="connsiteX127" fmla="*/ 4082995 w 4345388"/>
                  <a:gd name="connsiteY127" fmla="*/ 1477725 h 1812024"/>
                  <a:gd name="connsiteX128" fmla="*/ 4114801 w 4345388"/>
                  <a:gd name="connsiteY128" fmla="*/ 1481701 h 1812024"/>
                  <a:gd name="connsiteX129" fmla="*/ 4130703 w 4345388"/>
                  <a:gd name="connsiteY129" fmla="*/ 1485676 h 1812024"/>
                  <a:gd name="connsiteX130" fmla="*/ 4154557 w 4345388"/>
                  <a:gd name="connsiteY130" fmla="*/ 1477725 h 1812024"/>
                  <a:gd name="connsiteX131" fmla="*/ 4166484 w 4345388"/>
                  <a:gd name="connsiteY131" fmla="*/ 1465798 h 1812024"/>
                  <a:gd name="connsiteX132" fmla="*/ 4198289 w 4345388"/>
                  <a:gd name="connsiteY132" fmla="*/ 1414115 h 1812024"/>
                  <a:gd name="connsiteX133" fmla="*/ 4234070 w 4345388"/>
                  <a:gd name="connsiteY133" fmla="*/ 1418090 h 1812024"/>
                  <a:gd name="connsiteX134" fmla="*/ 4257924 w 4345388"/>
                  <a:gd name="connsiteY134" fmla="*/ 1437968 h 1812024"/>
                  <a:gd name="connsiteX135" fmla="*/ 4273827 w 4345388"/>
                  <a:gd name="connsiteY135" fmla="*/ 1449895 h 1812024"/>
                  <a:gd name="connsiteX136" fmla="*/ 4313583 w 4345388"/>
                  <a:gd name="connsiteY136" fmla="*/ 1485676 h 1812024"/>
                  <a:gd name="connsiteX137" fmla="*/ 4325510 w 4345388"/>
                  <a:gd name="connsiteY137" fmla="*/ 1505555 h 1812024"/>
                  <a:gd name="connsiteX138" fmla="*/ 4337437 w 4345388"/>
                  <a:gd name="connsiteY138" fmla="*/ 1533384 h 1812024"/>
                  <a:gd name="connsiteX139" fmla="*/ 4345388 w 4345388"/>
                  <a:gd name="connsiteY13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2348 w 4345388"/>
                  <a:gd name="connsiteY60" fmla="*/ 861499 h 1812024"/>
                  <a:gd name="connsiteX61" fmla="*/ 2886324 w 4345388"/>
                  <a:gd name="connsiteY61" fmla="*/ 877402 h 1812024"/>
                  <a:gd name="connsiteX62" fmla="*/ 2898251 w 4345388"/>
                  <a:gd name="connsiteY62" fmla="*/ 901255 h 1812024"/>
                  <a:gd name="connsiteX63" fmla="*/ 2910178 w 4345388"/>
                  <a:gd name="connsiteY63" fmla="*/ 893304 h 1812024"/>
                  <a:gd name="connsiteX64" fmla="*/ 2949934 w 4345388"/>
                  <a:gd name="connsiteY64" fmla="*/ 817767 h 1812024"/>
                  <a:gd name="connsiteX65" fmla="*/ 2957886 w 4345388"/>
                  <a:gd name="connsiteY65" fmla="*/ 770059 h 1812024"/>
                  <a:gd name="connsiteX66" fmla="*/ 2977764 w 4345388"/>
                  <a:gd name="connsiteY66" fmla="*/ 730302 h 1812024"/>
                  <a:gd name="connsiteX67" fmla="*/ 2981740 w 4345388"/>
                  <a:gd name="connsiteY67" fmla="*/ 686570 h 1812024"/>
                  <a:gd name="connsiteX68" fmla="*/ 3005594 w 4345388"/>
                  <a:gd name="connsiteY68" fmla="*/ 642838 h 1812024"/>
                  <a:gd name="connsiteX69" fmla="*/ 3025472 w 4345388"/>
                  <a:gd name="connsiteY69" fmla="*/ 567301 h 1812024"/>
                  <a:gd name="connsiteX70" fmla="*/ 3041374 w 4345388"/>
                  <a:gd name="connsiteY70" fmla="*/ 487788 h 1812024"/>
                  <a:gd name="connsiteX71" fmla="*/ 3049326 w 4345388"/>
                  <a:gd name="connsiteY71" fmla="*/ 471885 h 1812024"/>
                  <a:gd name="connsiteX72" fmla="*/ 3061253 w 4345388"/>
                  <a:gd name="connsiteY72" fmla="*/ 432128 h 1812024"/>
                  <a:gd name="connsiteX73" fmla="*/ 3085107 w 4345388"/>
                  <a:gd name="connsiteY73" fmla="*/ 376469 h 1812024"/>
                  <a:gd name="connsiteX74" fmla="*/ 3101009 w 4345388"/>
                  <a:gd name="connsiteY74" fmla="*/ 416226 h 1812024"/>
                  <a:gd name="connsiteX75" fmla="*/ 3104985 w 4345388"/>
                  <a:gd name="connsiteY75" fmla="*/ 440080 h 1812024"/>
                  <a:gd name="connsiteX76" fmla="*/ 3116912 w 4345388"/>
                  <a:gd name="connsiteY76" fmla="*/ 495739 h 1812024"/>
                  <a:gd name="connsiteX77" fmla="*/ 3136790 w 4345388"/>
                  <a:gd name="connsiteY77" fmla="*/ 555374 h 1812024"/>
                  <a:gd name="connsiteX78" fmla="*/ 3180522 w 4345388"/>
                  <a:gd name="connsiteY78" fmla="*/ 718375 h 1812024"/>
                  <a:gd name="connsiteX79" fmla="*/ 3196425 w 4345388"/>
                  <a:gd name="connsiteY79" fmla="*/ 770059 h 1812024"/>
                  <a:gd name="connsiteX80" fmla="*/ 3220279 w 4345388"/>
                  <a:gd name="connsiteY80" fmla="*/ 873426 h 1812024"/>
                  <a:gd name="connsiteX81" fmla="*/ 3248108 w 4345388"/>
                  <a:gd name="connsiteY81" fmla="*/ 964866 h 1812024"/>
                  <a:gd name="connsiteX82" fmla="*/ 3252084 w 4345388"/>
                  <a:gd name="connsiteY82" fmla="*/ 992695 h 1812024"/>
                  <a:gd name="connsiteX83" fmla="*/ 3267987 w 4345388"/>
                  <a:gd name="connsiteY83" fmla="*/ 1032452 h 1812024"/>
                  <a:gd name="connsiteX84" fmla="*/ 3271962 w 4345388"/>
                  <a:gd name="connsiteY84" fmla="*/ 1044379 h 1812024"/>
                  <a:gd name="connsiteX85" fmla="*/ 3283889 w 4345388"/>
                  <a:gd name="connsiteY85" fmla="*/ 1048355 h 1812024"/>
                  <a:gd name="connsiteX86" fmla="*/ 3291841 w 4345388"/>
                  <a:gd name="connsiteY86" fmla="*/ 1040403 h 1812024"/>
                  <a:gd name="connsiteX87" fmla="*/ 3307743 w 4345388"/>
                  <a:gd name="connsiteY87" fmla="*/ 1008598 h 1812024"/>
                  <a:gd name="connsiteX88" fmla="*/ 3315694 w 4345388"/>
                  <a:gd name="connsiteY88" fmla="*/ 984744 h 1812024"/>
                  <a:gd name="connsiteX89" fmla="*/ 3335573 w 4345388"/>
                  <a:gd name="connsiteY89" fmla="*/ 1016549 h 1812024"/>
                  <a:gd name="connsiteX90" fmla="*/ 3367378 w 4345388"/>
                  <a:gd name="connsiteY90" fmla="*/ 1088111 h 1812024"/>
                  <a:gd name="connsiteX91" fmla="*/ 3399183 w 4345388"/>
                  <a:gd name="connsiteY91" fmla="*/ 1143770 h 1812024"/>
                  <a:gd name="connsiteX92" fmla="*/ 3415086 w 4345388"/>
                  <a:gd name="connsiteY92" fmla="*/ 1139795 h 1812024"/>
                  <a:gd name="connsiteX93" fmla="*/ 3430988 w 4345388"/>
                  <a:gd name="connsiteY93" fmla="*/ 1111965 h 1812024"/>
                  <a:gd name="connsiteX94" fmla="*/ 3454842 w 4345388"/>
                  <a:gd name="connsiteY94" fmla="*/ 1060282 h 1812024"/>
                  <a:gd name="connsiteX95" fmla="*/ 3478696 w 4345388"/>
                  <a:gd name="connsiteY95" fmla="*/ 1008598 h 1812024"/>
                  <a:gd name="connsiteX96" fmla="*/ 3490623 w 4345388"/>
                  <a:gd name="connsiteY96" fmla="*/ 1004622 h 1812024"/>
                  <a:gd name="connsiteX97" fmla="*/ 3522428 w 4345388"/>
                  <a:gd name="connsiteY97" fmla="*/ 1048355 h 1812024"/>
                  <a:gd name="connsiteX98" fmla="*/ 3538331 w 4345388"/>
                  <a:gd name="connsiteY98" fmla="*/ 1068233 h 1812024"/>
                  <a:gd name="connsiteX99" fmla="*/ 3582063 w 4345388"/>
                  <a:gd name="connsiteY99" fmla="*/ 1151722 h 1812024"/>
                  <a:gd name="connsiteX100" fmla="*/ 3609893 w 4345388"/>
                  <a:gd name="connsiteY100" fmla="*/ 1203405 h 1812024"/>
                  <a:gd name="connsiteX101" fmla="*/ 3629771 w 4345388"/>
                  <a:gd name="connsiteY101" fmla="*/ 1251113 h 1812024"/>
                  <a:gd name="connsiteX102" fmla="*/ 3641698 w 4345388"/>
                  <a:gd name="connsiteY102" fmla="*/ 1267015 h 1812024"/>
                  <a:gd name="connsiteX103" fmla="*/ 3653625 w 4345388"/>
                  <a:gd name="connsiteY103" fmla="*/ 1294845 h 1812024"/>
                  <a:gd name="connsiteX104" fmla="*/ 3665552 w 4345388"/>
                  <a:gd name="connsiteY104" fmla="*/ 1282918 h 1812024"/>
                  <a:gd name="connsiteX105" fmla="*/ 3721211 w 4345388"/>
                  <a:gd name="connsiteY105" fmla="*/ 1111965 h 1812024"/>
                  <a:gd name="connsiteX106" fmla="*/ 3768919 w 4345388"/>
                  <a:gd name="connsiteY106" fmla="*/ 948963 h 1812024"/>
                  <a:gd name="connsiteX107" fmla="*/ 3776870 w 4345388"/>
                  <a:gd name="connsiteY107" fmla="*/ 897280 h 1812024"/>
                  <a:gd name="connsiteX108" fmla="*/ 3792773 w 4345388"/>
                  <a:gd name="connsiteY108" fmla="*/ 861499 h 1812024"/>
                  <a:gd name="connsiteX109" fmla="*/ 3800724 w 4345388"/>
                  <a:gd name="connsiteY109" fmla="*/ 837645 h 1812024"/>
                  <a:gd name="connsiteX110" fmla="*/ 3808675 w 4345388"/>
                  <a:gd name="connsiteY110" fmla="*/ 801864 h 1812024"/>
                  <a:gd name="connsiteX111" fmla="*/ 3824578 w 4345388"/>
                  <a:gd name="connsiteY111" fmla="*/ 778010 h 1812024"/>
                  <a:gd name="connsiteX112" fmla="*/ 3828554 w 4345388"/>
                  <a:gd name="connsiteY112" fmla="*/ 789937 h 1812024"/>
                  <a:gd name="connsiteX113" fmla="*/ 3836505 w 4345388"/>
                  <a:gd name="connsiteY113" fmla="*/ 801864 h 1812024"/>
                  <a:gd name="connsiteX114" fmla="*/ 3840481 w 4345388"/>
                  <a:gd name="connsiteY114" fmla="*/ 829694 h 1812024"/>
                  <a:gd name="connsiteX115" fmla="*/ 3884213 w 4345388"/>
                  <a:gd name="connsiteY115" fmla="*/ 992695 h 1812024"/>
                  <a:gd name="connsiteX116" fmla="*/ 3896140 w 4345388"/>
                  <a:gd name="connsiteY116" fmla="*/ 1024501 h 1812024"/>
                  <a:gd name="connsiteX117" fmla="*/ 3904091 w 4345388"/>
                  <a:gd name="connsiteY117" fmla="*/ 1064257 h 1812024"/>
                  <a:gd name="connsiteX118" fmla="*/ 3916018 w 4345388"/>
                  <a:gd name="connsiteY118" fmla="*/ 1115941 h 1812024"/>
                  <a:gd name="connsiteX119" fmla="*/ 3947823 w 4345388"/>
                  <a:gd name="connsiteY119" fmla="*/ 1219308 h 1812024"/>
                  <a:gd name="connsiteX120" fmla="*/ 3959750 w 4345388"/>
                  <a:gd name="connsiteY120" fmla="*/ 1239186 h 1812024"/>
                  <a:gd name="connsiteX121" fmla="*/ 3971677 w 4345388"/>
                  <a:gd name="connsiteY121" fmla="*/ 1286894 h 1812024"/>
                  <a:gd name="connsiteX122" fmla="*/ 3995531 w 4345388"/>
                  <a:gd name="connsiteY122" fmla="*/ 1394236 h 1812024"/>
                  <a:gd name="connsiteX123" fmla="*/ 4023361 w 4345388"/>
                  <a:gd name="connsiteY123" fmla="*/ 1430017 h 1812024"/>
                  <a:gd name="connsiteX124" fmla="*/ 4031312 w 4345388"/>
                  <a:gd name="connsiteY124" fmla="*/ 1441944 h 1812024"/>
                  <a:gd name="connsiteX125" fmla="*/ 4043239 w 4345388"/>
                  <a:gd name="connsiteY125" fmla="*/ 1465798 h 1812024"/>
                  <a:gd name="connsiteX126" fmla="*/ 4055166 w 4345388"/>
                  <a:gd name="connsiteY126" fmla="*/ 1469774 h 1812024"/>
                  <a:gd name="connsiteX127" fmla="*/ 4082995 w 4345388"/>
                  <a:gd name="connsiteY127" fmla="*/ 1477725 h 1812024"/>
                  <a:gd name="connsiteX128" fmla="*/ 4114801 w 4345388"/>
                  <a:gd name="connsiteY128" fmla="*/ 1481701 h 1812024"/>
                  <a:gd name="connsiteX129" fmla="*/ 4130703 w 4345388"/>
                  <a:gd name="connsiteY129" fmla="*/ 1485676 h 1812024"/>
                  <a:gd name="connsiteX130" fmla="*/ 4154557 w 4345388"/>
                  <a:gd name="connsiteY130" fmla="*/ 1477725 h 1812024"/>
                  <a:gd name="connsiteX131" fmla="*/ 4166484 w 4345388"/>
                  <a:gd name="connsiteY131" fmla="*/ 1465798 h 1812024"/>
                  <a:gd name="connsiteX132" fmla="*/ 4198289 w 4345388"/>
                  <a:gd name="connsiteY132" fmla="*/ 1414115 h 1812024"/>
                  <a:gd name="connsiteX133" fmla="*/ 4234070 w 4345388"/>
                  <a:gd name="connsiteY133" fmla="*/ 1418090 h 1812024"/>
                  <a:gd name="connsiteX134" fmla="*/ 4257924 w 4345388"/>
                  <a:gd name="connsiteY134" fmla="*/ 1437968 h 1812024"/>
                  <a:gd name="connsiteX135" fmla="*/ 4273827 w 4345388"/>
                  <a:gd name="connsiteY135" fmla="*/ 1449895 h 1812024"/>
                  <a:gd name="connsiteX136" fmla="*/ 4313583 w 4345388"/>
                  <a:gd name="connsiteY136" fmla="*/ 1485676 h 1812024"/>
                  <a:gd name="connsiteX137" fmla="*/ 4325510 w 4345388"/>
                  <a:gd name="connsiteY137" fmla="*/ 1505555 h 1812024"/>
                  <a:gd name="connsiteX138" fmla="*/ 4337437 w 4345388"/>
                  <a:gd name="connsiteY138" fmla="*/ 1533384 h 1812024"/>
                  <a:gd name="connsiteX139" fmla="*/ 4345388 w 4345388"/>
                  <a:gd name="connsiteY13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6324 w 4345388"/>
                  <a:gd name="connsiteY60" fmla="*/ 877402 h 1812024"/>
                  <a:gd name="connsiteX61" fmla="*/ 2898251 w 4345388"/>
                  <a:gd name="connsiteY61" fmla="*/ 901255 h 1812024"/>
                  <a:gd name="connsiteX62" fmla="*/ 2910178 w 4345388"/>
                  <a:gd name="connsiteY62" fmla="*/ 893304 h 1812024"/>
                  <a:gd name="connsiteX63" fmla="*/ 2949934 w 4345388"/>
                  <a:gd name="connsiteY63" fmla="*/ 817767 h 1812024"/>
                  <a:gd name="connsiteX64" fmla="*/ 2957886 w 4345388"/>
                  <a:gd name="connsiteY64" fmla="*/ 770059 h 1812024"/>
                  <a:gd name="connsiteX65" fmla="*/ 2977764 w 4345388"/>
                  <a:gd name="connsiteY65" fmla="*/ 730302 h 1812024"/>
                  <a:gd name="connsiteX66" fmla="*/ 2981740 w 4345388"/>
                  <a:gd name="connsiteY66" fmla="*/ 686570 h 1812024"/>
                  <a:gd name="connsiteX67" fmla="*/ 3005594 w 4345388"/>
                  <a:gd name="connsiteY67" fmla="*/ 642838 h 1812024"/>
                  <a:gd name="connsiteX68" fmla="*/ 3025472 w 4345388"/>
                  <a:gd name="connsiteY68" fmla="*/ 567301 h 1812024"/>
                  <a:gd name="connsiteX69" fmla="*/ 3041374 w 4345388"/>
                  <a:gd name="connsiteY69" fmla="*/ 487788 h 1812024"/>
                  <a:gd name="connsiteX70" fmla="*/ 3049326 w 4345388"/>
                  <a:gd name="connsiteY70" fmla="*/ 471885 h 1812024"/>
                  <a:gd name="connsiteX71" fmla="*/ 3061253 w 4345388"/>
                  <a:gd name="connsiteY71" fmla="*/ 432128 h 1812024"/>
                  <a:gd name="connsiteX72" fmla="*/ 3085107 w 4345388"/>
                  <a:gd name="connsiteY72" fmla="*/ 376469 h 1812024"/>
                  <a:gd name="connsiteX73" fmla="*/ 3101009 w 4345388"/>
                  <a:gd name="connsiteY73" fmla="*/ 416226 h 1812024"/>
                  <a:gd name="connsiteX74" fmla="*/ 3104985 w 4345388"/>
                  <a:gd name="connsiteY74" fmla="*/ 440080 h 1812024"/>
                  <a:gd name="connsiteX75" fmla="*/ 3116912 w 4345388"/>
                  <a:gd name="connsiteY75" fmla="*/ 495739 h 1812024"/>
                  <a:gd name="connsiteX76" fmla="*/ 3136790 w 4345388"/>
                  <a:gd name="connsiteY76" fmla="*/ 555374 h 1812024"/>
                  <a:gd name="connsiteX77" fmla="*/ 3180522 w 4345388"/>
                  <a:gd name="connsiteY77" fmla="*/ 718375 h 1812024"/>
                  <a:gd name="connsiteX78" fmla="*/ 3196425 w 4345388"/>
                  <a:gd name="connsiteY78" fmla="*/ 770059 h 1812024"/>
                  <a:gd name="connsiteX79" fmla="*/ 3220279 w 4345388"/>
                  <a:gd name="connsiteY79" fmla="*/ 873426 h 1812024"/>
                  <a:gd name="connsiteX80" fmla="*/ 3248108 w 4345388"/>
                  <a:gd name="connsiteY80" fmla="*/ 964866 h 1812024"/>
                  <a:gd name="connsiteX81" fmla="*/ 3252084 w 4345388"/>
                  <a:gd name="connsiteY81" fmla="*/ 992695 h 1812024"/>
                  <a:gd name="connsiteX82" fmla="*/ 3267987 w 4345388"/>
                  <a:gd name="connsiteY82" fmla="*/ 1032452 h 1812024"/>
                  <a:gd name="connsiteX83" fmla="*/ 3271962 w 4345388"/>
                  <a:gd name="connsiteY83" fmla="*/ 1044379 h 1812024"/>
                  <a:gd name="connsiteX84" fmla="*/ 3283889 w 4345388"/>
                  <a:gd name="connsiteY84" fmla="*/ 1048355 h 1812024"/>
                  <a:gd name="connsiteX85" fmla="*/ 3291841 w 4345388"/>
                  <a:gd name="connsiteY85" fmla="*/ 1040403 h 1812024"/>
                  <a:gd name="connsiteX86" fmla="*/ 3307743 w 4345388"/>
                  <a:gd name="connsiteY86" fmla="*/ 1008598 h 1812024"/>
                  <a:gd name="connsiteX87" fmla="*/ 3315694 w 4345388"/>
                  <a:gd name="connsiteY87" fmla="*/ 984744 h 1812024"/>
                  <a:gd name="connsiteX88" fmla="*/ 3335573 w 4345388"/>
                  <a:gd name="connsiteY88" fmla="*/ 1016549 h 1812024"/>
                  <a:gd name="connsiteX89" fmla="*/ 3367378 w 4345388"/>
                  <a:gd name="connsiteY89" fmla="*/ 1088111 h 1812024"/>
                  <a:gd name="connsiteX90" fmla="*/ 3399183 w 4345388"/>
                  <a:gd name="connsiteY90" fmla="*/ 1143770 h 1812024"/>
                  <a:gd name="connsiteX91" fmla="*/ 3415086 w 4345388"/>
                  <a:gd name="connsiteY91" fmla="*/ 1139795 h 1812024"/>
                  <a:gd name="connsiteX92" fmla="*/ 3430988 w 4345388"/>
                  <a:gd name="connsiteY92" fmla="*/ 1111965 h 1812024"/>
                  <a:gd name="connsiteX93" fmla="*/ 3454842 w 4345388"/>
                  <a:gd name="connsiteY93" fmla="*/ 1060282 h 1812024"/>
                  <a:gd name="connsiteX94" fmla="*/ 3478696 w 4345388"/>
                  <a:gd name="connsiteY94" fmla="*/ 1008598 h 1812024"/>
                  <a:gd name="connsiteX95" fmla="*/ 3490623 w 4345388"/>
                  <a:gd name="connsiteY95" fmla="*/ 1004622 h 1812024"/>
                  <a:gd name="connsiteX96" fmla="*/ 3522428 w 4345388"/>
                  <a:gd name="connsiteY96" fmla="*/ 1048355 h 1812024"/>
                  <a:gd name="connsiteX97" fmla="*/ 3538331 w 4345388"/>
                  <a:gd name="connsiteY97" fmla="*/ 1068233 h 1812024"/>
                  <a:gd name="connsiteX98" fmla="*/ 3582063 w 4345388"/>
                  <a:gd name="connsiteY98" fmla="*/ 1151722 h 1812024"/>
                  <a:gd name="connsiteX99" fmla="*/ 3609893 w 4345388"/>
                  <a:gd name="connsiteY99" fmla="*/ 1203405 h 1812024"/>
                  <a:gd name="connsiteX100" fmla="*/ 3629771 w 4345388"/>
                  <a:gd name="connsiteY100" fmla="*/ 1251113 h 1812024"/>
                  <a:gd name="connsiteX101" fmla="*/ 3641698 w 4345388"/>
                  <a:gd name="connsiteY101" fmla="*/ 1267015 h 1812024"/>
                  <a:gd name="connsiteX102" fmla="*/ 3653625 w 4345388"/>
                  <a:gd name="connsiteY102" fmla="*/ 1294845 h 1812024"/>
                  <a:gd name="connsiteX103" fmla="*/ 3665552 w 4345388"/>
                  <a:gd name="connsiteY103" fmla="*/ 1282918 h 1812024"/>
                  <a:gd name="connsiteX104" fmla="*/ 3721211 w 4345388"/>
                  <a:gd name="connsiteY104" fmla="*/ 1111965 h 1812024"/>
                  <a:gd name="connsiteX105" fmla="*/ 3768919 w 4345388"/>
                  <a:gd name="connsiteY105" fmla="*/ 948963 h 1812024"/>
                  <a:gd name="connsiteX106" fmla="*/ 3776870 w 4345388"/>
                  <a:gd name="connsiteY106" fmla="*/ 897280 h 1812024"/>
                  <a:gd name="connsiteX107" fmla="*/ 3792773 w 4345388"/>
                  <a:gd name="connsiteY107" fmla="*/ 861499 h 1812024"/>
                  <a:gd name="connsiteX108" fmla="*/ 3800724 w 4345388"/>
                  <a:gd name="connsiteY108" fmla="*/ 837645 h 1812024"/>
                  <a:gd name="connsiteX109" fmla="*/ 3808675 w 4345388"/>
                  <a:gd name="connsiteY109" fmla="*/ 801864 h 1812024"/>
                  <a:gd name="connsiteX110" fmla="*/ 3824578 w 4345388"/>
                  <a:gd name="connsiteY110" fmla="*/ 778010 h 1812024"/>
                  <a:gd name="connsiteX111" fmla="*/ 3828554 w 4345388"/>
                  <a:gd name="connsiteY111" fmla="*/ 789937 h 1812024"/>
                  <a:gd name="connsiteX112" fmla="*/ 3836505 w 4345388"/>
                  <a:gd name="connsiteY112" fmla="*/ 801864 h 1812024"/>
                  <a:gd name="connsiteX113" fmla="*/ 3840481 w 4345388"/>
                  <a:gd name="connsiteY113" fmla="*/ 829694 h 1812024"/>
                  <a:gd name="connsiteX114" fmla="*/ 3884213 w 4345388"/>
                  <a:gd name="connsiteY114" fmla="*/ 992695 h 1812024"/>
                  <a:gd name="connsiteX115" fmla="*/ 3896140 w 4345388"/>
                  <a:gd name="connsiteY115" fmla="*/ 1024501 h 1812024"/>
                  <a:gd name="connsiteX116" fmla="*/ 3904091 w 4345388"/>
                  <a:gd name="connsiteY116" fmla="*/ 1064257 h 1812024"/>
                  <a:gd name="connsiteX117" fmla="*/ 3916018 w 4345388"/>
                  <a:gd name="connsiteY117" fmla="*/ 1115941 h 1812024"/>
                  <a:gd name="connsiteX118" fmla="*/ 3947823 w 4345388"/>
                  <a:gd name="connsiteY118" fmla="*/ 1219308 h 1812024"/>
                  <a:gd name="connsiteX119" fmla="*/ 3959750 w 4345388"/>
                  <a:gd name="connsiteY119" fmla="*/ 1239186 h 1812024"/>
                  <a:gd name="connsiteX120" fmla="*/ 3971677 w 4345388"/>
                  <a:gd name="connsiteY120" fmla="*/ 1286894 h 1812024"/>
                  <a:gd name="connsiteX121" fmla="*/ 3995531 w 4345388"/>
                  <a:gd name="connsiteY121" fmla="*/ 1394236 h 1812024"/>
                  <a:gd name="connsiteX122" fmla="*/ 4023361 w 4345388"/>
                  <a:gd name="connsiteY122" fmla="*/ 1430017 h 1812024"/>
                  <a:gd name="connsiteX123" fmla="*/ 4031312 w 4345388"/>
                  <a:gd name="connsiteY123" fmla="*/ 1441944 h 1812024"/>
                  <a:gd name="connsiteX124" fmla="*/ 4043239 w 4345388"/>
                  <a:gd name="connsiteY124" fmla="*/ 1465798 h 1812024"/>
                  <a:gd name="connsiteX125" fmla="*/ 4055166 w 4345388"/>
                  <a:gd name="connsiteY125" fmla="*/ 1469774 h 1812024"/>
                  <a:gd name="connsiteX126" fmla="*/ 4082995 w 4345388"/>
                  <a:gd name="connsiteY126" fmla="*/ 1477725 h 1812024"/>
                  <a:gd name="connsiteX127" fmla="*/ 4114801 w 4345388"/>
                  <a:gd name="connsiteY127" fmla="*/ 1481701 h 1812024"/>
                  <a:gd name="connsiteX128" fmla="*/ 4130703 w 4345388"/>
                  <a:gd name="connsiteY128" fmla="*/ 1485676 h 1812024"/>
                  <a:gd name="connsiteX129" fmla="*/ 4154557 w 4345388"/>
                  <a:gd name="connsiteY129" fmla="*/ 1477725 h 1812024"/>
                  <a:gd name="connsiteX130" fmla="*/ 4166484 w 4345388"/>
                  <a:gd name="connsiteY130" fmla="*/ 1465798 h 1812024"/>
                  <a:gd name="connsiteX131" fmla="*/ 4198289 w 4345388"/>
                  <a:gd name="connsiteY131" fmla="*/ 1414115 h 1812024"/>
                  <a:gd name="connsiteX132" fmla="*/ 4234070 w 4345388"/>
                  <a:gd name="connsiteY132" fmla="*/ 1418090 h 1812024"/>
                  <a:gd name="connsiteX133" fmla="*/ 4257924 w 4345388"/>
                  <a:gd name="connsiteY133" fmla="*/ 1437968 h 1812024"/>
                  <a:gd name="connsiteX134" fmla="*/ 4273827 w 4345388"/>
                  <a:gd name="connsiteY134" fmla="*/ 1449895 h 1812024"/>
                  <a:gd name="connsiteX135" fmla="*/ 4313583 w 4345388"/>
                  <a:gd name="connsiteY135" fmla="*/ 1485676 h 1812024"/>
                  <a:gd name="connsiteX136" fmla="*/ 4325510 w 4345388"/>
                  <a:gd name="connsiteY136" fmla="*/ 1505555 h 1812024"/>
                  <a:gd name="connsiteX137" fmla="*/ 4337437 w 4345388"/>
                  <a:gd name="connsiteY137" fmla="*/ 1533384 h 1812024"/>
                  <a:gd name="connsiteX138" fmla="*/ 4345388 w 4345388"/>
                  <a:gd name="connsiteY13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86324 w 4345388"/>
                  <a:gd name="connsiteY60" fmla="*/ 877402 h 1812024"/>
                  <a:gd name="connsiteX61" fmla="*/ 2898251 w 4345388"/>
                  <a:gd name="connsiteY61" fmla="*/ 901255 h 1812024"/>
                  <a:gd name="connsiteX62" fmla="*/ 2949934 w 4345388"/>
                  <a:gd name="connsiteY62" fmla="*/ 817767 h 1812024"/>
                  <a:gd name="connsiteX63" fmla="*/ 2957886 w 4345388"/>
                  <a:gd name="connsiteY63" fmla="*/ 770059 h 1812024"/>
                  <a:gd name="connsiteX64" fmla="*/ 2977764 w 4345388"/>
                  <a:gd name="connsiteY64" fmla="*/ 730302 h 1812024"/>
                  <a:gd name="connsiteX65" fmla="*/ 2981740 w 4345388"/>
                  <a:gd name="connsiteY65" fmla="*/ 686570 h 1812024"/>
                  <a:gd name="connsiteX66" fmla="*/ 3005594 w 4345388"/>
                  <a:gd name="connsiteY66" fmla="*/ 642838 h 1812024"/>
                  <a:gd name="connsiteX67" fmla="*/ 3025472 w 4345388"/>
                  <a:gd name="connsiteY67" fmla="*/ 567301 h 1812024"/>
                  <a:gd name="connsiteX68" fmla="*/ 3041374 w 4345388"/>
                  <a:gd name="connsiteY68" fmla="*/ 487788 h 1812024"/>
                  <a:gd name="connsiteX69" fmla="*/ 3049326 w 4345388"/>
                  <a:gd name="connsiteY69" fmla="*/ 471885 h 1812024"/>
                  <a:gd name="connsiteX70" fmla="*/ 3061253 w 4345388"/>
                  <a:gd name="connsiteY70" fmla="*/ 432128 h 1812024"/>
                  <a:gd name="connsiteX71" fmla="*/ 3085107 w 4345388"/>
                  <a:gd name="connsiteY71" fmla="*/ 376469 h 1812024"/>
                  <a:gd name="connsiteX72" fmla="*/ 3101009 w 4345388"/>
                  <a:gd name="connsiteY72" fmla="*/ 416226 h 1812024"/>
                  <a:gd name="connsiteX73" fmla="*/ 3104985 w 4345388"/>
                  <a:gd name="connsiteY73" fmla="*/ 440080 h 1812024"/>
                  <a:gd name="connsiteX74" fmla="*/ 3116912 w 4345388"/>
                  <a:gd name="connsiteY74" fmla="*/ 495739 h 1812024"/>
                  <a:gd name="connsiteX75" fmla="*/ 3136790 w 4345388"/>
                  <a:gd name="connsiteY75" fmla="*/ 555374 h 1812024"/>
                  <a:gd name="connsiteX76" fmla="*/ 3180522 w 4345388"/>
                  <a:gd name="connsiteY76" fmla="*/ 718375 h 1812024"/>
                  <a:gd name="connsiteX77" fmla="*/ 3196425 w 4345388"/>
                  <a:gd name="connsiteY77" fmla="*/ 770059 h 1812024"/>
                  <a:gd name="connsiteX78" fmla="*/ 3220279 w 4345388"/>
                  <a:gd name="connsiteY78" fmla="*/ 873426 h 1812024"/>
                  <a:gd name="connsiteX79" fmla="*/ 3248108 w 4345388"/>
                  <a:gd name="connsiteY79" fmla="*/ 964866 h 1812024"/>
                  <a:gd name="connsiteX80" fmla="*/ 3252084 w 4345388"/>
                  <a:gd name="connsiteY80" fmla="*/ 992695 h 1812024"/>
                  <a:gd name="connsiteX81" fmla="*/ 3267987 w 4345388"/>
                  <a:gd name="connsiteY81" fmla="*/ 1032452 h 1812024"/>
                  <a:gd name="connsiteX82" fmla="*/ 3271962 w 4345388"/>
                  <a:gd name="connsiteY82" fmla="*/ 1044379 h 1812024"/>
                  <a:gd name="connsiteX83" fmla="*/ 3283889 w 4345388"/>
                  <a:gd name="connsiteY83" fmla="*/ 1048355 h 1812024"/>
                  <a:gd name="connsiteX84" fmla="*/ 3291841 w 4345388"/>
                  <a:gd name="connsiteY84" fmla="*/ 1040403 h 1812024"/>
                  <a:gd name="connsiteX85" fmla="*/ 3307743 w 4345388"/>
                  <a:gd name="connsiteY85" fmla="*/ 1008598 h 1812024"/>
                  <a:gd name="connsiteX86" fmla="*/ 3315694 w 4345388"/>
                  <a:gd name="connsiteY86" fmla="*/ 984744 h 1812024"/>
                  <a:gd name="connsiteX87" fmla="*/ 3335573 w 4345388"/>
                  <a:gd name="connsiteY87" fmla="*/ 1016549 h 1812024"/>
                  <a:gd name="connsiteX88" fmla="*/ 3367378 w 4345388"/>
                  <a:gd name="connsiteY88" fmla="*/ 1088111 h 1812024"/>
                  <a:gd name="connsiteX89" fmla="*/ 3399183 w 4345388"/>
                  <a:gd name="connsiteY89" fmla="*/ 1143770 h 1812024"/>
                  <a:gd name="connsiteX90" fmla="*/ 3415086 w 4345388"/>
                  <a:gd name="connsiteY90" fmla="*/ 1139795 h 1812024"/>
                  <a:gd name="connsiteX91" fmla="*/ 3430988 w 4345388"/>
                  <a:gd name="connsiteY91" fmla="*/ 1111965 h 1812024"/>
                  <a:gd name="connsiteX92" fmla="*/ 3454842 w 4345388"/>
                  <a:gd name="connsiteY92" fmla="*/ 1060282 h 1812024"/>
                  <a:gd name="connsiteX93" fmla="*/ 3478696 w 4345388"/>
                  <a:gd name="connsiteY93" fmla="*/ 1008598 h 1812024"/>
                  <a:gd name="connsiteX94" fmla="*/ 3490623 w 4345388"/>
                  <a:gd name="connsiteY94" fmla="*/ 1004622 h 1812024"/>
                  <a:gd name="connsiteX95" fmla="*/ 3522428 w 4345388"/>
                  <a:gd name="connsiteY95" fmla="*/ 1048355 h 1812024"/>
                  <a:gd name="connsiteX96" fmla="*/ 3538331 w 4345388"/>
                  <a:gd name="connsiteY96" fmla="*/ 1068233 h 1812024"/>
                  <a:gd name="connsiteX97" fmla="*/ 3582063 w 4345388"/>
                  <a:gd name="connsiteY97" fmla="*/ 1151722 h 1812024"/>
                  <a:gd name="connsiteX98" fmla="*/ 3609893 w 4345388"/>
                  <a:gd name="connsiteY98" fmla="*/ 1203405 h 1812024"/>
                  <a:gd name="connsiteX99" fmla="*/ 3629771 w 4345388"/>
                  <a:gd name="connsiteY99" fmla="*/ 1251113 h 1812024"/>
                  <a:gd name="connsiteX100" fmla="*/ 3641698 w 4345388"/>
                  <a:gd name="connsiteY100" fmla="*/ 1267015 h 1812024"/>
                  <a:gd name="connsiteX101" fmla="*/ 3653625 w 4345388"/>
                  <a:gd name="connsiteY101" fmla="*/ 1294845 h 1812024"/>
                  <a:gd name="connsiteX102" fmla="*/ 3665552 w 4345388"/>
                  <a:gd name="connsiteY102" fmla="*/ 1282918 h 1812024"/>
                  <a:gd name="connsiteX103" fmla="*/ 3721211 w 4345388"/>
                  <a:gd name="connsiteY103" fmla="*/ 1111965 h 1812024"/>
                  <a:gd name="connsiteX104" fmla="*/ 3768919 w 4345388"/>
                  <a:gd name="connsiteY104" fmla="*/ 948963 h 1812024"/>
                  <a:gd name="connsiteX105" fmla="*/ 3776870 w 4345388"/>
                  <a:gd name="connsiteY105" fmla="*/ 897280 h 1812024"/>
                  <a:gd name="connsiteX106" fmla="*/ 3792773 w 4345388"/>
                  <a:gd name="connsiteY106" fmla="*/ 861499 h 1812024"/>
                  <a:gd name="connsiteX107" fmla="*/ 3800724 w 4345388"/>
                  <a:gd name="connsiteY107" fmla="*/ 837645 h 1812024"/>
                  <a:gd name="connsiteX108" fmla="*/ 3808675 w 4345388"/>
                  <a:gd name="connsiteY108" fmla="*/ 801864 h 1812024"/>
                  <a:gd name="connsiteX109" fmla="*/ 3824578 w 4345388"/>
                  <a:gd name="connsiteY109" fmla="*/ 778010 h 1812024"/>
                  <a:gd name="connsiteX110" fmla="*/ 3828554 w 4345388"/>
                  <a:gd name="connsiteY110" fmla="*/ 789937 h 1812024"/>
                  <a:gd name="connsiteX111" fmla="*/ 3836505 w 4345388"/>
                  <a:gd name="connsiteY111" fmla="*/ 801864 h 1812024"/>
                  <a:gd name="connsiteX112" fmla="*/ 3840481 w 4345388"/>
                  <a:gd name="connsiteY112" fmla="*/ 829694 h 1812024"/>
                  <a:gd name="connsiteX113" fmla="*/ 3884213 w 4345388"/>
                  <a:gd name="connsiteY113" fmla="*/ 992695 h 1812024"/>
                  <a:gd name="connsiteX114" fmla="*/ 3896140 w 4345388"/>
                  <a:gd name="connsiteY114" fmla="*/ 1024501 h 1812024"/>
                  <a:gd name="connsiteX115" fmla="*/ 3904091 w 4345388"/>
                  <a:gd name="connsiteY115" fmla="*/ 1064257 h 1812024"/>
                  <a:gd name="connsiteX116" fmla="*/ 3916018 w 4345388"/>
                  <a:gd name="connsiteY116" fmla="*/ 1115941 h 1812024"/>
                  <a:gd name="connsiteX117" fmla="*/ 3947823 w 4345388"/>
                  <a:gd name="connsiteY117" fmla="*/ 1219308 h 1812024"/>
                  <a:gd name="connsiteX118" fmla="*/ 3959750 w 4345388"/>
                  <a:gd name="connsiteY118" fmla="*/ 1239186 h 1812024"/>
                  <a:gd name="connsiteX119" fmla="*/ 3971677 w 4345388"/>
                  <a:gd name="connsiteY119" fmla="*/ 1286894 h 1812024"/>
                  <a:gd name="connsiteX120" fmla="*/ 3995531 w 4345388"/>
                  <a:gd name="connsiteY120" fmla="*/ 1394236 h 1812024"/>
                  <a:gd name="connsiteX121" fmla="*/ 4023361 w 4345388"/>
                  <a:gd name="connsiteY121" fmla="*/ 1430017 h 1812024"/>
                  <a:gd name="connsiteX122" fmla="*/ 4031312 w 4345388"/>
                  <a:gd name="connsiteY122" fmla="*/ 1441944 h 1812024"/>
                  <a:gd name="connsiteX123" fmla="*/ 4043239 w 4345388"/>
                  <a:gd name="connsiteY123" fmla="*/ 1465798 h 1812024"/>
                  <a:gd name="connsiteX124" fmla="*/ 4055166 w 4345388"/>
                  <a:gd name="connsiteY124" fmla="*/ 1469774 h 1812024"/>
                  <a:gd name="connsiteX125" fmla="*/ 4082995 w 4345388"/>
                  <a:gd name="connsiteY125" fmla="*/ 1477725 h 1812024"/>
                  <a:gd name="connsiteX126" fmla="*/ 4114801 w 4345388"/>
                  <a:gd name="connsiteY126" fmla="*/ 1481701 h 1812024"/>
                  <a:gd name="connsiteX127" fmla="*/ 4130703 w 4345388"/>
                  <a:gd name="connsiteY127" fmla="*/ 1485676 h 1812024"/>
                  <a:gd name="connsiteX128" fmla="*/ 4154557 w 4345388"/>
                  <a:gd name="connsiteY128" fmla="*/ 1477725 h 1812024"/>
                  <a:gd name="connsiteX129" fmla="*/ 4166484 w 4345388"/>
                  <a:gd name="connsiteY129" fmla="*/ 1465798 h 1812024"/>
                  <a:gd name="connsiteX130" fmla="*/ 4198289 w 4345388"/>
                  <a:gd name="connsiteY130" fmla="*/ 1414115 h 1812024"/>
                  <a:gd name="connsiteX131" fmla="*/ 4234070 w 4345388"/>
                  <a:gd name="connsiteY131" fmla="*/ 1418090 h 1812024"/>
                  <a:gd name="connsiteX132" fmla="*/ 4257924 w 4345388"/>
                  <a:gd name="connsiteY132" fmla="*/ 1437968 h 1812024"/>
                  <a:gd name="connsiteX133" fmla="*/ 4273827 w 4345388"/>
                  <a:gd name="connsiteY133" fmla="*/ 1449895 h 1812024"/>
                  <a:gd name="connsiteX134" fmla="*/ 4313583 w 4345388"/>
                  <a:gd name="connsiteY134" fmla="*/ 1485676 h 1812024"/>
                  <a:gd name="connsiteX135" fmla="*/ 4325510 w 4345388"/>
                  <a:gd name="connsiteY135" fmla="*/ 1505555 h 1812024"/>
                  <a:gd name="connsiteX136" fmla="*/ 4337437 w 4345388"/>
                  <a:gd name="connsiteY136" fmla="*/ 1533384 h 1812024"/>
                  <a:gd name="connsiteX137" fmla="*/ 4345388 w 4345388"/>
                  <a:gd name="connsiteY13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446 w 4345388"/>
                  <a:gd name="connsiteY59" fmla="*/ 825718 h 1812024"/>
                  <a:gd name="connsiteX60" fmla="*/ 2871575 w 4345388"/>
                  <a:gd name="connsiteY60" fmla="*/ 852821 h 1812024"/>
                  <a:gd name="connsiteX61" fmla="*/ 2898251 w 4345388"/>
                  <a:gd name="connsiteY61" fmla="*/ 901255 h 1812024"/>
                  <a:gd name="connsiteX62" fmla="*/ 2949934 w 4345388"/>
                  <a:gd name="connsiteY62" fmla="*/ 817767 h 1812024"/>
                  <a:gd name="connsiteX63" fmla="*/ 2957886 w 4345388"/>
                  <a:gd name="connsiteY63" fmla="*/ 770059 h 1812024"/>
                  <a:gd name="connsiteX64" fmla="*/ 2977764 w 4345388"/>
                  <a:gd name="connsiteY64" fmla="*/ 730302 h 1812024"/>
                  <a:gd name="connsiteX65" fmla="*/ 2981740 w 4345388"/>
                  <a:gd name="connsiteY65" fmla="*/ 686570 h 1812024"/>
                  <a:gd name="connsiteX66" fmla="*/ 3005594 w 4345388"/>
                  <a:gd name="connsiteY66" fmla="*/ 642838 h 1812024"/>
                  <a:gd name="connsiteX67" fmla="*/ 3025472 w 4345388"/>
                  <a:gd name="connsiteY67" fmla="*/ 567301 h 1812024"/>
                  <a:gd name="connsiteX68" fmla="*/ 3041374 w 4345388"/>
                  <a:gd name="connsiteY68" fmla="*/ 487788 h 1812024"/>
                  <a:gd name="connsiteX69" fmla="*/ 3049326 w 4345388"/>
                  <a:gd name="connsiteY69" fmla="*/ 471885 h 1812024"/>
                  <a:gd name="connsiteX70" fmla="*/ 3061253 w 4345388"/>
                  <a:gd name="connsiteY70" fmla="*/ 432128 h 1812024"/>
                  <a:gd name="connsiteX71" fmla="*/ 3085107 w 4345388"/>
                  <a:gd name="connsiteY71" fmla="*/ 376469 h 1812024"/>
                  <a:gd name="connsiteX72" fmla="*/ 3101009 w 4345388"/>
                  <a:gd name="connsiteY72" fmla="*/ 416226 h 1812024"/>
                  <a:gd name="connsiteX73" fmla="*/ 3104985 w 4345388"/>
                  <a:gd name="connsiteY73" fmla="*/ 440080 h 1812024"/>
                  <a:gd name="connsiteX74" fmla="*/ 3116912 w 4345388"/>
                  <a:gd name="connsiteY74" fmla="*/ 495739 h 1812024"/>
                  <a:gd name="connsiteX75" fmla="*/ 3136790 w 4345388"/>
                  <a:gd name="connsiteY75" fmla="*/ 555374 h 1812024"/>
                  <a:gd name="connsiteX76" fmla="*/ 3180522 w 4345388"/>
                  <a:gd name="connsiteY76" fmla="*/ 718375 h 1812024"/>
                  <a:gd name="connsiteX77" fmla="*/ 3196425 w 4345388"/>
                  <a:gd name="connsiteY77" fmla="*/ 770059 h 1812024"/>
                  <a:gd name="connsiteX78" fmla="*/ 3220279 w 4345388"/>
                  <a:gd name="connsiteY78" fmla="*/ 873426 h 1812024"/>
                  <a:gd name="connsiteX79" fmla="*/ 3248108 w 4345388"/>
                  <a:gd name="connsiteY79" fmla="*/ 964866 h 1812024"/>
                  <a:gd name="connsiteX80" fmla="*/ 3252084 w 4345388"/>
                  <a:gd name="connsiteY80" fmla="*/ 992695 h 1812024"/>
                  <a:gd name="connsiteX81" fmla="*/ 3267987 w 4345388"/>
                  <a:gd name="connsiteY81" fmla="*/ 1032452 h 1812024"/>
                  <a:gd name="connsiteX82" fmla="*/ 3271962 w 4345388"/>
                  <a:gd name="connsiteY82" fmla="*/ 1044379 h 1812024"/>
                  <a:gd name="connsiteX83" fmla="*/ 3283889 w 4345388"/>
                  <a:gd name="connsiteY83" fmla="*/ 1048355 h 1812024"/>
                  <a:gd name="connsiteX84" fmla="*/ 3291841 w 4345388"/>
                  <a:gd name="connsiteY84" fmla="*/ 1040403 h 1812024"/>
                  <a:gd name="connsiteX85" fmla="*/ 3307743 w 4345388"/>
                  <a:gd name="connsiteY85" fmla="*/ 1008598 h 1812024"/>
                  <a:gd name="connsiteX86" fmla="*/ 3315694 w 4345388"/>
                  <a:gd name="connsiteY86" fmla="*/ 984744 h 1812024"/>
                  <a:gd name="connsiteX87" fmla="*/ 3335573 w 4345388"/>
                  <a:gd name="connsiteY87" fmla="*/ 1016549 h 1812024"/>
                  <a:gd name="connsiteX88" fmla="*/ 3367378 w 4345388"/>
                  <a:gd name="connsiteY88" fmla="*/ 1088111 h 1812024"/>
                  <a:gd name="connsiteX89" fmla="*/ 3399183 w 4345388"/>
                  <a:gd name="connsiteY89" fmla="*/ 1143770 h 1812024"/>
                  <a:gd name="connsiteX90" fmla="*/ 3415086 w 4345388"/>
                  <a:gd name="connsiteY90" fmla="*/ 1139795 h 1812024"/>
                  <a:gd name="connsiteX91" fmla="*/ 3430988 w 4345388"/>
                  <a:gd name="connsiteY91" fmla="*/ 1111965 h 1812024"/>
                  <a:gd name="connsiteX92" fmla="*/ 3454842 w 4345388"/>
                  <a:gd name="connsiteY92" fmla="*/ 1060282 h 1812024"/>
                  <a:gd name="connsiteX93" fmla="*/ 3478696 w 4345388"/>
                  <a:gd name="connsiteY93" fmla="*/ 1008598 h 1812024"/>
                  <a:gd name="connsiteX94" fmla="*/ 3490623 w 4345388"/>
                  <a:gd name="connsiteY94" fmla="*/ 1004622 h 1812024"/>
                  <a:gd name="connsiteX95" fmla="*/ 3522428 w 4345388"/>
                  <a:gd name="connsiteY95" fmla="*/ 1048355 h 1812024"/>
                  <a:gd name="connsiteX96" fmla="*/ 3538331 w 4345388"/>
                  <a:gd name="connsiteY96" fmla="*/ 1068233 h 1812024"/>
                  <a:gd name="connsiteX97" fmla="*/ 3582063 w 4345388"/>
                  <a:gd name="connsiteY97" fmla="*/ 1151722 h 1812024"/>
                  <a:gd name="connsiteX98" fmla="*/ 3609893 w 4345388"/>
                  <a:gd name="connsiteY98" fmla="*/ 1203405 h 1812024"/>
                  <a:gd name="connsiteX99" fmla="*/ 3629771 w 4345388"/>
                  <a:gd name="connsiteY99" fmla="*/ 1251113 h 1812024"/>
                  <a:gd name="connsiteX100" fmla="*/ 3641698 w 4345388"/>
                  <a:gd name="connsiteY100" fmla="*/ 1267015 h 1812024"/>
                  <a:gd name="connsiteX101" fmla="*/ 3653625 w 4345388"/>
                  <a:gd name="connsiteY101" fmla="*/ 1294845 h 1812024"/>
                  <a:gd name="connsiteX102" fmla="*/ 3665552 w 4345388"/>
                  <a:gd name="connsiteY102" fmla="*/ 1282918 h 1812024"/>
                  <a:gd name="connsiteX103" fmla="*/ 3721211 w 4345388"/>
                  <a:gd name="connsiteY103" fmla="*/ 1111965 h 1812024"/>
                  <a:gd name="connsiteX104" fmla="*/ 3768919 w 4345388"/>
                  <a:gd name="connsiteY104" fmla="*/ 948963 h 1812024"/>
                  <a:gd name="connsiteX105" fmla="*/ 3776870 w 4345388"/>
                  <a:gd name="connsiteY105" fmla="*/ 897280 h 1812024"/>
                  <a:gd name="connsiteX106" fmla="*/ 3792773 w 4345388"/>
                  <a:gd name="connsiteY106" fmla="*/ 861499 h 1812024"/>
                  <a:gd name="connsiteX107" fmla="*/ 3800724 w 4345388"/>
                  <a:gd name="connsiteY107" fmla="*/ 837645 h 1812024"/>
                  <a:gd name="connsiteX108" fmla="*/ 3808675 w 4345388"/>
                  <a:gd name="connsiteY108" fmla="*/ 801864 h 1812024"/>
                  <a:gd name="connsiteX109" fmla="*/ 3824578 w 4345388"/>
                  <a:gd name="connsiteY109" fmla="*/ 778010 h 1812024"/>
                  <a:gd name="connsiteX110" fmla="*/ 3828554 w 4345388"/>
                  <a:gd name="connsiteY110" fmla="*/ 789937 h 1812024"/>
                  <a:gd name="connsiteX111" fmla="*/ 3836505 w 4345388"/>
                  <a:gd name="connsiteY111" fmla="*/ 801864 h 1812024"/>
                  <a:gd name="connsiteX112" fmla="*/ 3840481 w 4345388"/>
                  <a:gd name="connsiteY112" fmla="*/ 829694 h 1812024"/>
                  <a:gd name="connsiteX113" fmla="*/ 3884213 w 4345388"/>
                  <a:gd name="connsiteY113" fmla="*/ 992695 h 1812024"/>
                  <a:gd name="connsiteX114" fmla="*/ 3896140 w 4345388"/>
                  <a:gd name="connsiteY114" fmla="*/ 1024501 h 1812024"/>
                  <a:gd name="connsiteX115" fmla="*/ 3904091 w 4345388"/>
                  <a:gd name="connsiteY115" fmla="*/ 1064257 h 1812024"/>
                  <a:gd name="connsiteX116" fmla="*/ 3916018 w 4345388"/>
                  <a:gd name="connsiteY116" fmla="*/ 1115941 h 1812024"/>
                  <a:gd name="connsiteX117" fmla="*/ 3947823 w 4345388"/>
                  <a:gd name="connsiteY117" fmla="*/ 1219308 h 1812024"/>
                  <a:gd name="connsiteX118" fmla="*/ 3959750 w 4345388"/>
                  <a:gd name="connsiteY118" fmla="*/ 1239186 h 1812024"/>
                  <a:gd name="connsiteX119" fmla="*/ 3971677 w 4345388"/>
                  <a:gd name="connsiteY119" fmla="*/ 1286894 h 1812024"/>
                  <a:gd name="connsiteX120" fmla="*/ 3995531 w 4345388"/>
                  <a:gd name="connsiteY120" fmla="*/ 1394236 h 1812024"/>
                  <a:gd name="connsiteX121" fmla="*/ 4023361 w 4345388"/>
                  <a:gd name="connsiteY121" fmla="*/ 1430017 h 1812024"/>
                  <a:gd name="connsiteX122" fmla="*/ 4031312 w 4345388"/>
                  <a:gd name="connsiteY122" fmla="*/ 1441944 h 1812024"/>
                  <a:gd name="connsiteX123" fmla="*/ 4043239 w 4345388"/>
                  <a:gd name="connsiteY123" fmla="*/ 1465798 h 1812024"/>
                  <a:gd name="connsiteX124" fmla="*/ 4055166 w 4345388"/>
                  <a:gd name="connsiteY124" fmla="*/ 1469774 h 1812024"/>
                  <a:gd name="connsiteX125" fmla="*/ 4082995 w 4345388"/>
                  <a:gd name="connsiteY125" fmla="*/ 1477725 h 1812024"/>
                  <a:gd name="connsiteX126" fmla="*/ 4114801 w 4345388"/>
                  <a:gd name="connsiteY126" fmla="*/ 1481701 h 1812024"/>
                  <a:gd name="connsiteX127" fmla="*/ 4130703 w 4345388"/>
                  <a:gd name="connsiteY127" fmla="*/ 1485676 h 1812024"/>
                  <a:gd name="connsiteX128" fmla="*/ 4154557 w 4345388"/>
                  <a:gd name="connsiteY128" fmla="*/ 1477725 h 1812024"/>
                  <a:gd name="connsiteX129" fmla="*/ 4166484 w 4345388"/>
                  <a:gd name="connsiteY129" fmla="*/ 1465798 h 1812024"/>
                  <a:gd name="connsiteX130" fmla="*/ 4198289 w 4345388"/>
                  <a:gd name="connsiteY130" fmla="*/ 1414115 h 1812024"/>
                  <a:gd name="connsiteX131" fmla="*/ 4234070 w 4345388"/>
                  <a:gd name="connsiteY131" fmla="*/ 1418090 h 1812024"/>
                  <a:gd name="connsiteX132" fmla="*/ 4257924 w 4345388"/>
                  <a:gd name="connsiteY132" fmla="*/ 1437968 h 1812024"/>
                  <a:gd name="connsiteX133" fmla="*/ 4273827 w 4345388"/>
                  <a:gd name="connsiteY133" fmla="*/ 1449895 h 1812024"/>
                  <a:gd name="connsiteX134" fmla="*/ 4313583 w 4345388"/>
                  <a:gd name="connsiteY134" fmla="*/ 1485676 h 1812024"/>
                  <a:gd name="connsiteX135" fmla="*/ 4325510 w 4345388"/>
                  <a:gd name="connsiteY135" fmla="*/ 1505555 h 1812024"/>
                  <a:gd name="connsiteX136" fmla="*/ 4337437 w 4345388"/>
                  <a:gd name="connsiteY136" fmla="*/ 1533384 h 1812024"/>
                  <a:gd name="connsiteX137" fmla="*/ 4345388 w 4345388"/>
                  <a:gd name="connsiteY13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71575 w 4345388"/>
                  <a:gd name="connsiteY59" fmla="*/ 852821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30665 w 4345388"/>
                  <a:gd name="connsiteY57" fmla="*/ 730302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62108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58857 w 4345388"/>
                  <a:gd name="connsiteY58" fmla="*/ 752276 h 1812024"/>
                  <a:gd name="connsiteX59" fmla="*/ 2866659 w 4345388"/>
                  <a:gd name="connsiteY59" fmla="*/ 828240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58857 w 4345388"/>
                  <a:gd name="connsiteY58" fmla="*/ 752276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35249 w 4345388"/>
                  <a:gd name="connsiteY52" fmla="*/ 527544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55127 w 4345388"/>
                  <a:gd name="connsiteY53" fmla="*/ 571276 h 1812024"/>
                  <a:gd name="connsiteX54" fmla="*/ 2771030 w 4345388"/>
                  <a:gd name="connsiteY54" fmla="*/ 622960 h 1812024"/>
                  <a:gd name="connsiteX55" fmla="*/ 2782957 w 4345388"/>
                  <a:gd name="connsiteY55" fmla="*/ 654765 h 1812024"/>
                  <a:gd name="connsiteX56" fmla="*/ 2802835 w 4345388"/>
                  <a:gd name="connsiteY56" fmla="*/ 690546 h 1812024"/>
                  <a:gd name="connsiteX57" fmla="*/ 2815917 w 4345388"/>
                  <a:gd name="connsiteY57" fmla="*/ 617231 h 1812024"/>
                  <a:gd name="connsiteX58" fmla="*/ 2846567 w 4345388"/>
                  <a:gd name="connsiteY58" fmla="*/ 747360 h 1812024"/>
                  <a:gd name="connsiteX59" fmla="*/ 2866659 w 4345388"/>
                  <a:gd name="connsiteY59" fmla="*/ 818408 h 1812024"/>
                  <a:gd name="connsiteX60" fmla="*/ 2898251 w 4345388"/>
                  <a:gd name="connsiteY60" fmla="*/ 901255 h 1812024"/>
                  <a:gd name="connsiteX61" fmla="*/ 2949934 w 4345388"/>
                  <a:gd name="connsiteY61" fmla="*/ 817767 h 1812024"/>
                  <a:gd name="connsiteX62" fmla="*/ 2957886 w 4345388"/>
                  <a:gd name="connsiteY62" fmla="*/ 770059 h 1812024"/>
                  <a:gd name="connsiteX63" fmla="*/ 2977764 w 4345388"/>
                  <a:gd name="connsiteY63" fmla="*/ 730302 h 1812024"/>
                  <a:gd name="connsiteX64" fmla="*/ 2981740 w 4345388"/>
                  <a:gd name="connsiteY64" fmla="*/ 686570 h 1812024"/>
                  <a:gd name="connsiteX65" fmla="*/ 3005594 w 4345388"/>
                  <a:gd name="connsiteY65" fmla="*/ 642838 h 1812024"/>
                  <a:gd name="connsiteX66" fmla="*/ 3025472 w 4345388"/>
                  <a:gd name="connsiteY66" fmla="*/ 567301 h 1812024"/>
                  <a:gd name="connsiteX67" fmla="*/ 3041374 w 4345388"/>
                  <a:gd name="connsiteY67" fmla="*/ 487788 h 1812024"/>
                  <a:gd name="connsiteX68" fmla="*/ 3049326 w 4345388"/>
                  <a:gd name="connsiteY68" fmla="*/ 471885 h 1812024"/>
                  <a:gd name="connsiteX69" fmla="*/ 3061253 w 4345388"/>
                  <a:gd name="connsiteY69" fmla="*/ 432128 h 1812024"/>
                  <a:gd name="connsiteX70" fmla="*/ 3085107 w 4345388"/>
                  <a:gd name="connsiteY70" fmla="*/ 376469 h 1812024"/>
                  <a:gd name="connsiteX71" fmla="*/ 3101009 w 4345388"/>
                  <a:gd name="connsiteY71" fmla="*/ 416226 h 1812024"/>
                  <a:gd name="connsiteX72" fmla="*/ 3104985 w 4345388"/>
                  <a:gd name="connsiteY72" fmla="*/ 440080 h 1812024"/>
                  <a:gd name="connsiteX73" fmla="*/ 3116912 w 4345388"/>
                  <a:gd name="connsiteY73" fmla="*/ 495739 h 1812024"/>
                  <a:gd name="connsiteX74" fmla="*/ 3136790 w 4345388"/>
                  <a:gd name="connsiteY74" fmla="*/ 555374 h 1812024"/>
                  <a:gd name="connsiteX75" fmla="*/ 3180522 w 4345388"/>
                  <a:gd name="connsiteY75" fmla="*/ 718375 h 1812024"/>
                  <a:gd name="connsiteX76" fmla="*/ 3196425 w 4345388"/>
                  <a:gd name="connsiteY76" fmla="*/ 770059 h 1812024"/>
                  <a:gd name="connsiteX77" fmla="*/ 3220279 w 4345388"/>
                  <a:gd name="connsiteY77" fmla="*/ 873426 h 1812024"/>
                  <a:gd name="connsiteX78" fmla="*/ 3248108 w 4345388"/>
                  <a:gd name="connsiteY78" fmla="*/ 964866 h 1812024"/>
                  <a:gd name="connsiteX79" fmla="*/ 3252084 w 4345388"/>
                  <a:gd name="connsiteY79" fmla="*/ 992695 h 1812024"/>
                  <a:gd name="connsiteX80" fmla="*/ 3267987 w 4345388"/>
                  <a:gd name="connsiteY80" fmla="*/ 1032452 h 1812024"/>
                  <a:gd name="connsiteX81" fmla="*/ 3271962 w 4345388"/>
                  <a:gd name="connsiteY81" fmla="*/ 1044379 h 1812024"/>
                  <a:gd name="connsiteX82" fmla="*/ 3283889 w 4345388"/>
                  <a:gd name="connsiteY82" fmla="*/ 1048355 h 1812024"/>
                  <a:gd name="connsiteX83" fmla="*/ 3291841 w 4345388"/>
                  <a:gd name="connsiteY83" fmla="*/ 1040403 h 1812024"/>
                  <a:gd name="connsiteX84" fmla="*/ 3307743 w 4345388"/>
                  <a:gd name="connsiteY84" fmla="*/ 1008598 h 1812024"/>
                  <a:gd name="connsiteX85" fmla="*/ 3315694 w 4345388"/>
                  <a:gd name="connsiteY85" fmla="*/ 984744 h 1812024"/>
                  <a:gd name="connsiteX86" fmla="*/ 3335573 w 4345388"/>
                  <a:gd name="connsiteY86" fmla="*/ 1016549 h 1812024"/>
                  <a:gd name="connsiteX87" fmla="*/ 3367378 w 4345388"/>
                  <a:gd name="connsiteY87" fmla="*/ 1088111 h 1812024"/>
                  <a:gd name="connsiteX88" fmla="*/ 3399183 w 4345388"/>
                  <a:gd name="connsiteY88" fmla="*/ 1143770 h 1812024"/>
                  <a:gd name="connsiteX89" fmla="*/ 3415086 w 4345388"/>
                  <a:gd name="connsiteY89" fmla="*/ 1139795 h 1812024"/>
                  <a:gd name="connsiteX90" fmla="*/ 3430988 w 4345388"/>
                  <a:gd name="connsiteY90" fmla="*/ 1111965 h 1812024"/>
                  <a:gd name="connsiteX91" fmla="*/ 3454842 w 4345388"/>
                  <a:gd name="connsiteY91" fmla="*/ 1060282 h 1812024"/>
                  <a:gd name="connsiteX92" fmla="*/ 3478696 w 4345388"/>
                  <a:gd name="connsiteY92" fmla="*/ 1008598 h 1812024"/>
                  <a:gd name="connsiteX93" fmla="*/ 3490623 w 4345388"/>
                  <a:gd name="connsiteY93" fmla="*/ 1004622 h 1812024"/>
                  <a:gd name="connsiteX94" fmla="*/ 3522428 w 4345388"/>
                  <a:gd name="connsiteY94" fmla="*/ 1048355 h 1812024"/>
                  <a:gd name="connsiteX95" fmla="*/ 3538331 w 4345388"/>
                  <a:gd name="connsiteY95" fmla="*/ 1068233 h 1812024"/>
                  <a:gd name="connsiteX96" fmla="*/ 3582063 w 4345388"/>
                  <a:gd name="connsiteY96" fmla="*/ 1151722 h 1812024"/>
                  <a:gd name="connsiteX97" fmla="*/ 3609893 w 4345388"/>
                  <a:gd name="connsiteY97" fmla="*/ 1203405 h 1812024"/>
                  <a:gd name="connsiteX98" fmla="*/ 3629771 w 4345388"/>
                  <a:gd name="connsiteY98" fmla="*/ 1251113 h 1812024"/>
                  <a:gd name="connsiteX99" fmla="*/ 3641698 w 4345388"/>
                  <a:gd name="connsiteY99" fmla="*/ 1267015 h 1812024"/>
                  <a:gd name="connsiteX100" fmla="*/ 3653625 w 4345388"/>
                  <a:gd name="connsiteY100" fmla="*/ 1294845 h 1812024"/>
                  <a:gd name="connsiteX101" fmla="*/ 3665552 w 4345388"/>
                  <a:gd name="connsiteY101" fmla="*/ 1282918 h 1812024"/>
                  <a:gd name="connsiteX102" fmla="*/ 3721211 w 4345388"/>
                  <a:gd name="connsiteY102" fmla="*/ 1111965 h 1812024"/>
                  <a:gd name="connsiteX103" fmla="*/ 3768919 w 4345388"/>
                  <a:gd name="connsiteY103" fmla="*/ 948963 h 1812024"/>
                  <a:gd name="connsiteX104" fmla="*/ 3776870 w 4345388"/>
                  <a:gd name="connsiteY104" fmla="*/ 897280 h 1812024"/>
                  <a:gd name="connsiteX105" fmla="*/ 3792773 w 4345388"/>
                  <a:gd name="connsiteY105" fmla="*/ 861499 h 1812024"/>
                  <a:gd name="connsiteX106" fmla="*/ 3800724 w 4345388"/>
                  <a:gd name="connsiteY106" fmla="*/ 837645 h 1812024"/>
                  <a:gd name="connsiteX107" fmla="*/ 3808675 w 4345388"/>
                  <a:gd name="connsiteY107" fmla="*/ 801864 h 1812024"/>
                  <a:gd name="connsiteX108" fmla="*/ 3824578 w 4345388"/>
                  <a:gd name="connsiteY108" fmla="*/ 778010 h 1812024"/>
                  <a:gd name="connsiteX109" fmla="*/ 3828554 w 4345388"/>
                  <a:gd name="connsiteY109" fmla="*/ 789937 h 1812024"/>
                  <a:gd name="connsiteX110" fmla="*/ 3836505 w 4345388"/>
                  <a:gd name="connsiteY110" fmla="*/ 801864 h 1812024"/>
                  <a:gd name="connsiteX111" fmla="*/ 3840481 w 4345388"/>
                  <a:gd name="connsiteY111" fmla="*/ 829694 h 1812024"/>
                  <a:gd name="connsiteX112" fmla="*/ 3884213 w 4345388"/>
                  <a:gd name="connsiteY112" fmla="*/ 992695 h 1812024"/>
                  <a:gd name="connsiteX113" fmla="*/ 3896140 w 4345388"/>
                  <a:gd name="connsiteY113" fmla="*/ 1024501 h 1812024"/>
                  <a:gd name="connsiteX114" fmla="*/ 3904091 w 4345388"/>
                  <a:gd name="connsiteY114" fmla="*/ 1064257 h 1812024"/>
                  <a:gd name="connsiteX115" fmla="*/ 3916018 w 4345388"/>
                  <a:gd name="connsiteY115" fmla="*/ 1115941 h 1812024"/>
                  <a:gd name="connsiteX116" fmla="*/ 3947823 w 4345388"/>
                  <a:gd name="connsiteY116" fmla="*/ 1219308 h 1812024"/>
                  <a:gd name="connsiteX117" fmla="*/ 3959750 w 4345388"/>
                  <a:gd name="connsiteY117" fmla="*/ 1239186 h 1812024"/>
                  <a:gd name="connsiteX118" fmla="*/ 3971677 w 4345388"/>
                  <a:gd name="connsiteY118" fmla="*/ 1286894 h 1812024"/>
                  <a:gd name="connsiteX119" fmla="*/ 3995531 w 4345388"/>
                  <a:gd name="connsiteY119" fmla="*/ 1394236 h 1812024"/>
                  <a:gd name="connsiteX120" fmla="*/ 4023361 w 4345388"/>
                  <a:gd name="connsiteY120" fmla="*/ 1430017 h 1812024"/>
                  <a:gd name="connsiteX121" fmla="*/ 4031312 w 4345388"/>
                  <a:gd name="connsiteY121" fmla="*/ 1441944 h 1812024"/>
                  <a:gd name="connsiteX122" fmla="*/ 4043239 w 4345388"/>
                  <a:gd name="connsiteY122" fmla="*/ 1465798 h 1812024"/>
                  <a:gd name="connsiteX123" fmla="*/ 4055166 w 4345388"/>
                  <a:gd name="connsiteY123" fmla="*/ 1469774 h 1812024"/>
                  <a:gd name="connsiteX124" fmla="*/ 4082995 w 4345388"/>
                  <a:gd name="connsiteY124" fmla="*/ 1477725 h 1812024"/>
                  <a:gd name="connsiteX125" fmla="*/ 4114801 w 4345388"/>
                  <a:gd name="connsiteY125" fmla="*/ 1481701 h 1812024"/>
                  <a:gd name="connsiteX126" fmla="*/ 4130703 w 4345388"/>
                  <a:gd name="connsiteY126" fmla="*/ 1485676 h 1812024"/>
                  <a:gd name="connsiteX127" fmla="*/ 4154557 w 4345388"/>
                  <a:gd name="connsiteY127" fmla="*/ 1477725 h 1812024"/>
                  <a:gd name="connsiteX128" fmla="*/ 4166484 w 4345388"/>
                  <a:gd name="connsiteY128" fmla="*/ 1465798 h 1812024"/>
                  <a:gd name="connsiteX129" fmla="*/ 4198289 w 4345388"/>
                  <a:gd name="connsiteY129" fmla="*/ 1414115 h 1812024"/>
                  <a:gd name="connsiteX130" fmla="*/ 4234070 w 4345388"/>
                  <a:gd name="connsiteY130" fmla="*/ 1418090 h 1812024"/>
                  <a:gd name="connsiteX131" fmla="*/ 4257924 w 4345388"/>
                  <a:gd name="connsiteY131" fmla="*/ 1437968 h 1812024"/>
                  <a:gd name="connsiteX132" fmla="*/ 4273827 w 4345388"/>
                  <a:gd name="connsiteY132" fmla="*/ 1449895 h 1812024"/>
                  <a:gd name="connsiteX133" fmla="*/ 4313583 w 4345388"/>
                  <a:gd name="connsiteY133" fmla="*/ 1485676 h 1812024"/>
                  <a:gd name="connsiteX134" fmla="*/ 4325510 w 4345388"/>
                  <a:gd name="connsiteY134" fmla="*/ 1505555 h 1812024"/>
                  <a:gd name="connsiteX135" fmla="*/ 4337437 w 4345388"/>
                  <a:gd name="connsiteY135" fmla="*/ 1533384 h 1812024"/>
                  <a:gd name="connsiteX136" fmla="*/ 4345388 w 4345388"/>
                  <a:gd name="connsiteY13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71030 w 4345388"/>
                  <a:gd name="connsiteY53" fmla="*/ 622960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8893 w 4345388"/>
                  <a:gd name="connsiteY47" fmla="*/ 579655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782957 w 4345388"/>
                  <a:gd name="connsiteY54" fmla="*/ 654765 h 1812024"/>
                  <a:gd name="connsiteX55" fmla="*/ 2802835 w 4345388"/>
                  <a:gd name="connsiteY55" fmla="*/ 690546 h 1812024"/>
                  <a:gd name="connsiteX56" fmla="*/ 2815917 w 4345388"/>
                  <a:gd name="connsiteY56" fmla="*/ 617231 h 1812024"/>
                  <a:gd name="connsiteX57" fmla="*/ 2846567 w 4345388"/>
                  <a:gd name="connsiteY57" fmla="*/ 747360 h 1812024"/>
                  <a:gd name="connsiteX58" fmla="*/ 2866659 w 4345388"/>
                  <a:gd name="connsiteY58" fmla="*/ 818408 h 1812024"/>
                  <a:gd name="connsiteX59" fmla="*/ 2898251 w 4345388"/>
                  <a:gd name="connsiteY59" fmla="*/ 901255 h 1812024"/>
                  <a:gd name="connsiteX60" fmla="*/ 2949934 w 4345388"/>
                  <a:gd name="connsiteY60" fmla="*/ 817767 h 1812024"/>
                  <a:gd name="connsiteX61" fmla="*/ 2957886 w 4345388"/>
                  <a:gd name="connsiteY61" fmla="*/ 770059 h 1812024"/>
                  <a:gd name="connsiteX62" fmla="*/ 2977764 w 4345388"/>
                  <a:gd name="connsiteY62" fmla="*/ 730302 h 1812024"/>
                  <a:gd name="connsiteX63" fmla="*/ 2981740 w 4345388"/>
                  <a:gd name="connsiteY63" fmla="*/ 686570 h 1812024"/>
                  <a:gd name="connsiteX64" fmla="*/ 3005594 w 4345388"/>
                  <a:gd name="connsiteY64" fmla="*/ 642838 h 1812024"/>
                  <a:gd name="connsiteX65" fmla="*/ 3025472 w 4345388"/>
                  <a:gd name="connsiteY65" fmla="*/ 567301 h 1812024"/>
                  <a:gd name="connsiteX66" fmla="*/ 3041374 w 4345388"/>
                  <a:gd name="connsiteY66" fmla="*/ 487788 h 1812024"/>
                  <a:gd name="connsiteX67" fmla="*/ 3049326 w 4345388"/>
                  <a:gd name="connsiteY67" fmla="*/ 471885 h 1812024"/>
                  <a:gd name="connsiteX68" fmla="*/ 3061253 w 4345388"/>
                  <a:gd name="connsiteY68" fmla="*/ 432128 h 1812024"/>
                  <a:gd name="connsiteX69" fmla="*/ 3085107 w 4345388"/>
                  <a:gd name="connsiteY69" fmla="*/ 376469 h 1812024"/>
                  <a:gd name="connsiteX70" fmla="*/ 3101009 w 4345388"/>
                  <a:gd name="connsiteY70" fmla="*/ 416226 h 1812024"/>
                  <a:gd name="connsiteX71" fmla="*/ 3104985 w 4345388"/>
                  <a:gd name="connsiteY71" fmla="*/ 440080 h 1812024"/>
                  <a:gd name="connsiteX72" fmla="*/ 3116912 w 4345388"/>
                  <a:gd name="connsiteY72" fmla="*/ 495739 h 1812024"/>
                  <a:gd name="connsiteX73" fmla="*/ 3136790 w 4345388"/>
                  <a:gd name="connsiteY73" fmla="*/ 555374 h 1812024"/>
                  <a:gd name="connsiteX74" fmla="*/ 3180522 w 4345388"/>
                  <a:gd name="connsiteY74" fmla="*/ 718375 h 1812024"/>
                  <a:gd name="connsiteX75" fmla="*/ 3196425 w 4345388"/>
                  <a:gd name="connsiteY75" fmla="*/ 770059 h 1812024"/>
                  <a:gd name="connsiteX76" fmla="*/ 3220279 w 4345388"/>
                  <a:gd name="connsiteY76" fmla="*/ 873426 h 1812024"/>
                  <a:gd name="connsiteX77" fmla="*/ 3248108 w 4345388"/>
                  <a:gd name="connsiteY77" fmla="*/ 964866 h 1812024"/>
                  <a:gd name="connsiteX78" fmla="*/ 3252084 w 4345388"/>
                  <a:gd name="connsiteY78" fmla="*/ 992695 h 1812024"/>
                  <a:gd name="connsiteX79" fmla="*/ 3267987 w 4345388"/>
                  <a:gd name="connsiteY79" fmla="*/ 1032452 h 1812024"/>
                  <a:gd name="connsiteX80" fmla="*/ 3271962 w 4345388"/>
                  <a:gd name="connsiteY80" fmla="*/ 1044379 h 1812024"/>
                  <a:gd name="connsiteX81" fmla="*/ 3283889 w 4345388"/>
                  <a:gd name="connsiteY81" fmla="*/ 1048355 h 1812024"/>
                  <a:gd name="connsiteX82" fmla="*/ 3291841 w 4345388"/>
                  <a:gd name="connsiteY82" fmla="*/ 1040403 h 1812024"/>
                  <a:gd name="connsiteX83" fmla="*/ 3307743 w 4345388"/>
                  <a:gd name="connsiteY83" fmla="*/ 1008598 h 1812024"/>
                  <a:gd name="connsiteX84" fmla="*/ 3315694 w 4345388"/>
                  <a:gd name="connsiteY84" fmla="*/ 984744 h 1812024"/>
                  <a:gd name="connsiteX85" fmla="*/ 3335573 w 4345388"/>
                  <a:gd name="connsiteY85" fmla="*/ 1016549 h 1812024"/>
                  <a:gd name="connsiteX86" fmla="*/ 3367378 w 4345388"/>
                  <a:gd name="connsiteY86" fmla="*/ 1088111 h 1812024"/>
                  <a:gd name="connsiteX87" fmla="*/ 3399183 w 4345388"/>
                  <a:gd name="connsiteY87" fmla="*/ 1143770 h 1812024"/>
                  <a:gd name="connsiteX88" fmla="*/ 3415086 w 4345388"/>
                  <a:gd name="connsiteY88" fmla="*/ 1139795 h 1812024"/>
                  <a:gd name="connsiteX89" fmla="*/ 3430988 w 4345388"/>
                  <a:gd name="connsiteY89" fmla="*/ 1111965 h 1812024"/>
                  <a:gd name="connsiteX90" fmla="*/ 3454842 w 4345388"/>
                  <a:gd name="connsiteY90" fmla="*/ 1060282 h 1812024"/>
                  <a:gd name="connsiteX91" fmla="*/ 3478696 w 4345388"/>
                  <a:gd name="connsiteY91" fmla="*/ 1008598 h 1812024"/>
                  <a:gd name="connsiteX92" fmla="*/ 3490623 w 4345388"/>
                  <a:gd name="connsiteY92" fmla="*/ 1004622 h 1812024"/>
                  <a:gd name="connsiteX93" fmla="*/ 3522428 w 4345388"/>
                  <a:gd name="connsiteY93" fmla="*/ 1048355 h 1812024"/>
                  <a:gd name="connsiteX94" fmla="*/ 3538331 w 4345388"/>
                  <a:gd name="connsiteY94" fmla="*/ 1068233 h 1812024"/>
                  <a:gd name="connsiteX95" fmla="*/ 3582063 w 4345388"/>
                  <a:gd name="connsiteY95" fmla="*/ 1151722 h 1812024"/>
                  <a:gd name="connsiteX96" fmla="*/ 3609893 w 4345388"/>
                  <a:gd name="connsiteY96" fmla="*/ 1203405 h 1812024"/>
                  <a:gd name="connsiteX97" fmla="*/ 3629771 w 4345388"/>
                  <a:gd name="connsiteY97" fmla="*/ 1251113 h 1812024"/>
                  <a:gd name="connsiteX98" fmla="*/ 3641698 w 4345388"/>
                  <a:gd name="connsiteY98" fmla="*/ 1267015 h 1812024"/>
                  <a:gd name="connsiteX99" fmla="*/ 3653625 w 4345388"/>
                  <a:gd name="connsiteY99" fmla="*/ 1294845 h 1812024"/>
                  <a:gd name="connsiteX100" fmla="*/ 3665552 w 4345388"/>
                  <a:gd name="connsiteY100" fmla="*/ 1282918 h 1812024"/>
                  <a:gd name="connsiteX101" fmla="*/ 3721211 w 4345388"/>
                  <a:gd name="connsiteY101" fmla="*/ 1111965 h 1812024"/>
                  <a:gd name="connsiteX102" fmla="*/ 3768919 w 4345388"/>
                  <a:gd name="connsiteY102" fmla="*/ 948963 h 1812024"/>
                  <a:gd name="connsiteX103" fmla="*/ 3776870 w 4345388"/>
                  <a:gd name="connsiteY103" fmla="*/ 897280 h 1812024"/>
                  <a:gd name="connsiteX104" fmla="*/ 3792773 w 4345388"/>
                  <a:gd name="connsiteY104" fmla="*/ 861499 h 1812024"/>
                  <a:gd name="connsiteX105" fmla="*/ 3800724 w 4345388"/>
                  <a:gd name="connsiteY105" fmla="*/ 837645 h 1812024"/>
                  <a:gd name="connsiteX106" fmla="*/ 3808675 w 4345388"/>
                  <a:gd name="connsiteY106" fmla="*/ 801864 h 1812024"/>
                  <a:gd name="connsiteX107" fmla="*/ 3824578 w 4345388"/>
                  <a:gd name="connsiteY107" fmla="*/ 778010 h 1812024"/>
                  <a:gd name="connsiteX108" fmla="*/ 3828554 w 4345388"/>
                  <a:gd name="connsiteY108" fmla="*/ 789937 h 1812024"/>
                  <a:gd name="connsiteX109" fmla="*/ 3836505 w 4345388"/>
                  <a:gd name="connsiteY109" fmla="*/ 801864 h 1812024"/>
                  <a:gd name="connsiteX110" fmla="*/ 3840481 w 4345388"/>
                  <a:gd name="connsiteY110" fmla="*/ 829694 h 1812024"/>
                  <a:gd name="connsiteX111" fmla="*/ 3884213 w 4345388"/>
                  <a:gd name="connsiteY111" fmla="*/ 992695 h 1812024"/>
                  <a:gd name="connsiteX112" fmla="*/ 3896140 w 4345388"/>
                  <a:gd name="connsiteY112" fmla="*/ 1024501 h 1812024"/>
                  <a:gd name="connsiteX113" fmla="*/ 3904091 w 4345388"/>
                  <a:gd name="connsiteY113" fmla="*/ 1064257 h 1812024"/>
                  <a:gd name="connsiteX114" fmla="*/ 3916018 w 4345388"/>
                  <a:gd name="connsiteY114" fmla="*/ 1115941 h 1812024"/>
                  <a:gd name="connsiteX115" fmla="*/ 3947823 w 4345388"/>
                  <a:gd name="connsiteY115" fmla="*/ 1219308 h 1812024"/>
                  <a:gd name="connsiteX116" fmla="*/ 3959750 w 4345388"/>
                  <a:gd name="connsiteY116" fmla="*/ 1239186 h 1812024"/>
                  <a:gd name="connsiteX117" fmla="*/ 3971677 w 4345388"/>
                  <a:gd name="connsiteY117" fmla="*/ 1286894 h 1812024"/>
                  <a:gd name="connsiteX118" fmla="*/ 3995531 w 4345388"/>
                  <a:gd name="connsiteY118" fmla="*/ 1394236 h 1812024"/>
                  <a:gd name="connsiteX119" fmla="*/ 4023361 w 4345388"/>
                  <a:gd name="connsiteY119" fmla="*/ 1430017 h 1812024"/>
                  <a:gd name="connsiteX120" fmla="*/ 4031312 w 4345388"/>
                  <a:gd name="connsiteY120" fmla="*/ 1441944 h 1812024"/>
                  <a:gd name="connsiteX121" fmla="*/ 4043239 w 4345388"/>
                  <a:gd name="connsiteY121" fmla="*/ 1465798 h 1812024"/>
                  <a:gd name="connsiteX122" fmla="*/ 4055166 w 4345388"/>
                  <a:gd name="connsiteY122" fmla="*/ 1469774 h 1812024"/>
                  <a:gd name="connsiteX123" fmla="*/ 4082995 w 4345388"/>
                  <a:gd name="connsiteY123" fmla="*/ 1477725 h 1812024"/>
                  <a:gd name="connsiteX124" fmla="*/ 4114801 w 4345388"/>
                  <a:gd name="connsiteY124" fmla="*/ 1481701 h 1812024"/>
                  <a:gd name="connsiteX125" fmla="*/ 4130703 w 4345388"/>
                  <a:gd name="connsiteY125" fmla="*/ 1485676 h 1812024"/>
                  <a:gd name="connsiteX126" fmla="*/ 4154557 w 4345388"/>
                  <a:gd name="connsiteY126" fmla="*/ 1477725 h 1812024"/>
                  <a:gd name="connsiteX127" fmla="*/ 4166484 w 4345388"/>
                  <a:gd name="connsiteY127" fmla="*/ 1465798 h 1812024"/>
                  <a:gd name="connsiteX128" fmla="*/ 4198289 w 4345388"/>
                  <a:gd name="connsiteY128" fmla="*/ 1414115 h 1812024"/>
                  <a:gd name="connsiteX129" fmla="*/ 4234070 w 4345388"/>
                  <a:gd name="connsiteY129" fmla="*/ 1418090 h 1812024"/>
                  <a:gd name="connsiteX130" fmla="*/ 4257924 w 4345388"/>
                  <a:gd name="connsiteY130" fmla="*/ 1437968 h 1812024"/>
                  <a:gd name="connsiteX131" fmla="*/ 4273827 w 4345388"/>
                  <a:gd name="connsiteY131" fmla="*/ 1449895 h 1812024"/>
                  <a:gd name="connsiteX132" fmla="*/ 4313583 w 4345388"/>
                  <a:gd name="connsiteY132" fmla="*/ 1485676 h 1812024"/>
                  <a:gd name="connsiteX133" fmla="*/ 4325510 w 4345388"/>
                  <a:gd name="connsiteY133" fmla="*/ 1505555 h 1812024"/>
                  <a:gd name="connsiteX134" fmla="*/ 4337437 w 4345388"/>
                  <a:gd name="connsiteY134" fmla="*/ 1533384 h 1812024"/>
                  <a:gd name="connsiteX135" fmla="*/ 4345388 w 4345388"/>
                  <a:gd name="connsiteY13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02835 w 4345388"/>
                  <a:gd name="connsiteY54" fmla="*/ 690546 h 1812024"/>
                  <a:gd name="connsiteX55" fmla="*/ 2815917 w 4345388"/>
                  <a:gd name="connsiteY55" fmla="*/ 617231 h 1812024"/>
                  <a:gd name="connsiteX56" fmla="*/ 2846567 w 4345388"/>
                  <a:gd name="connsiteY56" fmla="*/ 747360 h 1812024"/>
                  <a:gd name="connsiteX57" fmla="*/ 2866659 w 4345388"/>
                  <a:gd name="connsiteY57" fmla="*/ 818408 h 1812024"/>
                  <a:gd name="connsiteX58" fmla="*/ 2898251 w 4345388"/>
                  <a:gd name="connsiteY58" fmla="*/ 901255 h 1812024"/>
                  <a:gd name="connsiteX59" fmla="*/ 2949934 w 4345388"/>
                  <a:gd name="connsiteY59" fmla="*/ 817767 h 1812024"/>
                  <a:gd name="connsiteX60" fmla="*/ 2957886 w 4345388"/>
                  <a:gd name="connsiteY60" fmla="*/ 770059 h 1812024"/>
                  <a:gd name="connsiteX61" fmla="*/ 2977764 w 4345388"/>
                  <a:gd name="connsiteY61" fmla="*/ 730302 h 1812024"/>
                  <a:gd name="connsiteX62" fmla="*/ 2981740 w 4345388"/>
                  <a:gd name="connsiteY62" fmla="*/ 686570 h 1812024"/>
                  <a:gd name="connsiteX63" fmla="*/ 3005594 w 4345388"/>
                  <a:gd name="connsiteY63" fmla="*/ 642838 h 1812024"/>
                  <a:gd name="connsiteX64" fmla="*/ 3025472 w 4345388"/>
                  <a:gd name="connsiteY64" fmla="*/ 567301 h 1812024"/>
                  <a:gd name="connsiteX65" fmla="*/ 3041374 w 4345388"/>
                  <a:gd name="connsiteY65" fmla="*/ 487788 h 1812024"/>
                  <a:gd name="connsiteX66" fmla="*/ 3049326 w 4345388"/>
                  <a:gd name="connsiteY66" fmla="*/ 471885 h 1812024"/>
                  <a:gd name="connsiteX67" fmla="*/ 3061253 w 4345388"/>
                  <a:gd name="connsiteY67" fmla="*/ 432128 h 1812024"/>
                  <a:gd name="connsiteX68" fmla="*/ 3085107 w 4345388"/>
                  <a:gd name="connsiteY68" fmla="*/ 376469 h 1812024"/>
                  <a:gd name="connsiteX69" fmla="*/ 3101009 w 4345388"/>
                  <a:gd name="connsiteY69" fmla="*/ 416226 h 1812024"/>
                  <a:gd name="connsiteX70" fmla="*/ 3104985 w 4345388"/>
                  <a:gd name="connsiteY70" fmla="*/ 440080 h 1812024"/>
                  <a:gd name="connsiteX71" fmla="*/ 3116912 w 4345388"/>
                  <a:gd name="connsiteY71" fmla="*/ 495739 h 1812024"/>
                  <a:gd name="connsiteX72" fmla="*/ 3136790 w 4345388"/>
                  <a:gd name="connsiteY72" fmla="*/ 555374 h 1812024"/>
                  <a:gd name="connsiteX73" fmla="*/ 3180522 w 4345388"/>
                  <a:gd name="connsiteY73" fmla="*/ 718375 h 1812024"/>
                  <a:gd name="connsiteX74" fmla="*/ 3196425 w 4345388"/>
                  <a:gd name="connsiteY74" fmla="*/ 770059 h 1812024"/>
                  <a:gd name="connsiteX75" fmla="*/ 3220279 w 4345388"/>
                  <a:gd name="connsiteY75" fmla="*/ 873426 h 1812024"/>
                  <a:gd name="connsiteX76" fmla="*/ 3248108 w 4345388"/>
                  <a:gd name="connsiteY76" fmla="*/ 964866 h 1812024"/>
                  <a:gd name="connsiteX77" fmla="*/ 3252084 w 4345388"/>
                  <a:gd name="connsiteY77" fmla="*/ 992695 h 1812024"/>
                  <a:gd name="connsiteX78" fmla="*/ 3267987 w 4345388"/>
                  <a:gd name="connsiteY78" fmla="*/ 1032452 h 1812024"/>
                  <a:gd name="connsiteX79" fmla="*/ 3271962 w 4345388"/>
                  <a:gd name="connsiteY79" fmla="*/ 1044379 h 1812024"/>
                  <a:gd name="connsiteX80" fmla="*/ 3283889 w 4345388"/>
                  <a:gd name="connsiteY80" fmla="*/ 1048355 h 1812024"/>
                  <a:gd name="connsiteX81" fmla="*/ 3291841 w 4345388"/>
                  <a:gd name="connsiteY81" fmla="*/ 1040403 h 1812024"/>
                  <a:gd name="connsiteX82" fmla="*/ 3307743 w 4345388"/>
                  <a:gd name="connsiteY82" fmla="*/ 1008598 h 1812024"/>
                  <a:gd name="connsiteX83" fmla="*/ 3315694 w 4345388"/>
                  <a:gd name="connsiteY83" fmla="*/ 984744 h 1812024"/>
                  <a:gd name="connsiteX84" fmla="*/ 3335573 w 4345388"/>
                  <a:gd name="connsiteY84" fmla="*/ 1016549 h 1812024"/>
                  <a:gd name="connsiteX85" fmla="*/ 3367378 w 4345388"/>
                  <a:gd name="connsiteY85" fmla="*/ 1088111 h 1812024"/>
                  <a:gd name="connsiteX86" fmla="*/ 3399183 w 4345388"/>
                  <a:gd name="connsiteY86" fmla="*/ 1143770 h 1812024"/>
                  <a:gd name="connsiteX87" fmla="*/ 3415086 w 4345388"/>
                  <a:gd name="connsiteY87" fmla="*/ 1139795 h 1812024"/>
                  <a:gd name="connsiteX88" fmla="*/ 3430988 w 4345388"/>
                  <a:gd name="connsiteY88" fmla="*/ 1111965 h 1812024"/>
                  <a:gd name="connsiteX89" fmla="*/ 3454842 w 4345388"/>
                  <a:gd name="connsiteY89" fmla="*/ 1060282 h 1812024"/>
                  <a:gd name="connsiteX90" fmla="*/ 3478696 w 4345388"/>
                  <a:gd name="connsiteY90" fmla="*/ 1008598 h 1812024"/>
                  <a:gd name="connsiteX91" fmla="*/ 3490623 w 4345388"/>
                  <a:gd name="connsiteY91" fmla="*/ 1004622 h 1812024"/>
                  <a:gd name="connsiteX92" fmla="*/ 3522428 w 4345388"/>
                  <a:gd name="connsiteY92" fmla="*/ 1048355 h 1812024"/>
                  <a:gd name="connsiteX93" fmla="*/ 3538331 w 4345388"/>
                  <a:gd name="connsiteY93" fmla="*/ 1068233 h 1812024"/>
                  <a:gd name="connsiteX94" fmla="*/ 3582063 w 4345388"/>
                  <a:gd name="connsiteY94" fmla="*/ 1151722 h 1812024"/>
                  <a:gd name="connsiteX95" fmla="*/ 3609893 w 4345388"/>
                  <a:gd name="connsiteY95" fmla="*/ 1203405 h 1812024"/>
                  <a:gd name="connsiteX96" fmla="*/ 3629771 w 4345388"/>
                  <a:gd name="connsiteY96" fmla="*/ 1251113 h 1812024"/>
                  <a:gd name="connsiteX97" fmla="*/ 3641698 w 4345388"/>
                  <a:gd name="connsiteY97" fmla="*/ 1267015 h 1812024"/>
                  <a:gd name="connsiteX98" fmla="*/ 3653625 w 4345388"/>
                  <a:gd name="connsiteY98" fmla="*/ 1294845 h 1812024"/>
                  <a:gd name="connsiteX99" fmla="*/ 3665552 w 4345388"/>
                  <a:gd name="connsiteY99" fmla="*/ 1282918 h 1812024"/>
                  <a:gd name="connsiteX100" fmla="*/ 3721211 w 4345388"/>
                  <a:gd name="connsiteY100" fmla="*/ 1111965 h 1812024"/>
                  <a:gd name="connsiteX101" fmla="*/ 3768919 w 4345388"/>
                  <a:gd name="connsiteY101" fmla="*/ 948963 h 1812024"/>
                  <a:gd name="connsiteX102" fmla="*/ 3776870 w 4345388"/>
                  <a:gd name="connsiteY102" fmla="*/ 897280 h 1812024"/>
                  <a:gd name="connsiteX103" fmla="*/ 3792773 w 4345388"/>
                  <a:gd name="connsiteY103" fmla="*/ 861499 h 1812024"/>
                  <a:gd name="connsiteX104" fmla="*/ 3800724 w 4345388"/>
                  <a:gd name="connsiteY104" fmla="*/ 837645 h 1812024"/>
                  <a:gd name="connsiteX105" fmla="*/ 3808675 w 4345388"/>
                  <a:gd name="connsiteY105" fmla="*/ 801864 h 1812024"/>
                  <a:gd name="connsiteX106" fmla="*/ 3824578 w 4345388"/>
                  <a:gd name="connsiteY106" fmla="*/ 778010 h 1812024"/>
                  <a:gd name="connsiteX107" fmla="*/ 3828554 w 4345388"/>
                  <a:gd name="connsiteY107" fmla="*/ 789937 h 1812024"/>
                  <a:gd name="connsiteX108" fmla="*/ 3836505 w 4345388"/>
                  <a:gd name="connsiteY108" fmla="*/ 801864 h 1812024"/>
                  <a:gd name="connsiteX109" fmla="*/ 3840481 w 4345388"/>
                  <a:gd name="connsiteY109" fmla="*/ 829694 h 1812024"/>
                  <a:gd name="connsiteX110" fmla="*/ 3884213 w 4345388"/>
                  <a:gd name="connsiteY110" fmla="*/ 992695 h 1812024"/>
                  <a:gd name="connsiteX111" fmla="*/ 3896140 w 4345388"/>
                  <a:gd name="connsiteY111" fmla="*/ 1024501 h 1812024"/>
                  <a:gd name="connsiteX112" fmla="*/ 3904091 w 4345388"/>
                  <a:gd name="connsiteY112" fmla="*/ 1064257 h 1812024"/>
                  <a:gd name="connsiteX113" fmla="*/ 3916018 w 4345388"/>
                  <a:gd name="connsiteY113" fmla="*/ 1115941 h 1812024"/>
                  <a:gd name="connsiteX114" fmla="*/ 3947823 w 4345388"/>
                  <a:gd name="connsiteY114" fmla="*/ 1219308 h 1812024"/>
                  <a:gd name="connsiteX115" fmla="*/ 3959750 w 4345388"/>
                  <a:gd name="connsiteY115" fmla="*/ 1239186 h 1812024"/>
                  <a:gd name="connsiteX116" fmla="*/ 3971677 w 4345388"/>
                  <a:gd name="connsiteY116" fmla="*/ 1286894 h 1812024"/>
                  <a:gd name="connsiteX117" fmla="*/ 3995531 w 4345388"/>
                  <a:gd name="connsiteY117" fmla="*/ 1394236 h 1812024"/>
                  <a:gd name="connsiteX118" fmla="*/ 4023361 w 4345388"/>
                  <a:gd name="connsiteY118" fmla="*/ 1430017 h 1812024"/>
                  <a:gd name="connsiteX119" fmla="*/ 4031312 w 4345388"/>
                  <a:gd name="connsiteY119" fmla="*/ 1441944 h 1812024"/>
                  <a:gd name="connsiteX120" fmla="*/ 4043239 w 4345388"/>
                  <a:gd name="connsiteY120" fmla="*/ 1465798 h 1812024"/>
                  <a:gd name="connsiteX121" fmla="*/ 4055166 w 4345388"/>
                  <a:gd name="connsiteY121" fmla="*/ 1469774 h 1812024"/>
                  <a:gd name="connsiteX122" fmla="*/ 4082995 w 4345388"/>
                  <a:gd name="connsiteY122" fmla="*/ 1477725 h 1812024"/>
                  <a:gd name="connsiteX123" fmla="*/ 4114801 w 4345388"/>
                  <a:gd name="connsiteY123" fmla="*/ 1481701 h 1812024"/>
                  <a:gd name="connsiteX124" fmla="*/ 4130703 w 4345388"/>
                  <a:gd name="connsiteY124" fmla="*/ 1485676 h 1812024"/>
                  <a:gd name="connsiteX125" fmla="*/ 4154557 w 4345388"/>
                  <a:gd name="connsiteY125" fmla="*/ 1477725 h 1812024"/>
                  <a:gd name="connsiteX126" fmla="*/ 4166484 w 4345388"/>
                  <a:gd name="connsiteY126" fmla="*/ 1465798 h 1812024"/>
                  <a:gd name="connsiteX127" fmla="*/ 4198289 w 4345388"/>
                  <a:gd name="connsiteY127" fmla="*/ 1414115 h 1812024"/>
                  <a:gd name="connsiteX128" fmla="*/ 4234070 w 4345388"/>
                  <a:gd name="connsiteY128" fmla="*/ 1418090 h 1812024"/>
                  <a:gd name="connsiteX129" fmla="*/ 4257924 w 4345388"/>
                  <a:gd name="connsiteY129" fmla="*/ 1437968 h 1812024"/>
                  <a:gd name="connsiteX130" fmla="*/ 4273827 w 4345388"/>
                  <a:gd name="connsiteY130" fmla="*/ 1449895 h 1812024"/>
                  <a:gd name="connsiteX131" fmla="*/ 4313583 w 4345388"/>
                  <a:gd name="connsiteY131" fmla="*/ 1485676 h 1812024"/>
                  <a:gd name="connsiteX132" fmla="*/ 4325510 w 4345388"/>
                  <a:gd name="connsiteY132" fmla="*/ 1505555 h 1812024"/>
                  <a:gd name="connsiteX133" fmla="*/ 4337437 w 4345388"/>
                  <a:gd name="connsiteY133" fmla="*/ 1533384 h 1812024"/>
                  <a:gd name="connsiteX134" fmla="*/ 4345388 w 4345388"/>
                  <a:gd name="connsiteY13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57886 w 4345388"/>
                  <a:gd name="connsiteY59" fmla="*/ 770059 h 1812024"/>
                  <a:gd name="connsiteX60" fmla="*/ 2977764 w 4345388"/>
                  <a:gd name="connsiteY60" fmla="*/ 730302 h 1812024"/>
                  <a:gd name="connsiteX61" fmla="*/ 2981740 w 4345388"/>
                  <a:gd name="connsiteY61" fmla="*/ 686570 h 1812024"/>
                  <a:gd name="connsiteX62" fmla="*/ 3005594 w 4345388"/>
                  <a:gd name="connsiteY62" fmla="*/ 642838 h 1812024"/>
                  <a:gd name="connsiteX63" fmla="*/ 3025472 w 4345388"/>
                  <a:gd name="connsiteY63" fmla="*/ 567301 h 1812024"/>
                  <a:gd name="connsiteX64" fmla="*/ 3041374 w 4345388"/>
                  <a:gd name="connsiteY64" fmla="*/ 487788 h 1812024"/>
                  <a:gd name="connsiteX65" fmla="*/ 3049326 w 4345388"/>
                  <a:gd name="connsiteY65" fmla="*/ 471885 h 1812024"/>
                  <a:gd name="connsiteX66" fmla="*/ 3061253 w 4345388"/>
                  <a:gd name="connsiteY66" fmla="*/ 432128 h 1812024"/>
                  <a:gd name="connsiteX67" fmla="*/ 3085107 w 4345388"/>
                  <a:gd name="connsiteY67" fmla="*/ 376469 h 1812024"/>
                  <a:gd name="connsiteX68" fmla="*/ 3101009 w 4345388"/>
                  <a:gd name="connsiteY68" fmla="*/ 416226 h 1812024"/>
                  <a:gd name="connsiteX69" fmla="*/ 3104985 w 4345388"/>
                  <a:gd name="connsiteY69" fmla="*/ 440080 h 1812024"/>
                  <a:gd name="connsiteX70" fmla="*/ 3116912 w 4345388"/>
                  <a:gd name="connsiteY70" fmla="*/ 495739 h 1812024"/>
                  <a:gd name="connsiteX71" fmla="*/ 3136790 w 4345388"/>
                  <a:gd name="connsiteY71" fmla="*/ 555374 h 1812024"/>
                  <a:gd name="connsiteX72" fmla="*/ 3180522 w 4345388"/>
                  <a:gd name="connsiteY72" fmla="*/ 718375 h 1812024"/>
                  <a:gd name="connsiteX73" fmla="*/ 3196425 w 4345388"/>
                  <a:gd name="connsiteY73" fmla="*/ 770059 h 1812024"/>
                  <a:gd name="connsiteX74" fmla="*/ 3220279 w 4345388"/>
                  <a:gd name="connsiteY74" fmla="*/ 873426 h 1812024"/>
                  <a:gd name="connsiteX75" fmla="*/ 3248108 w 4345388"/>
                  <a:gd name="connsiteY75" fmla="*/ 964866 h 1812024"/>
                  <a:gd name="connsiteX76" fmla="*/ 3252084 w 4345388"/>
                  <a:gd name="connsiteY76" fmla="*/ 992695 h 1812024"/>
                  <a:gd name="connsiteX77" fmla="*/ 3267987 w 4345388"/>
                  <a:gd name="connsiteY77" fmla="*/ 1032452 h 1812024"/>
                  <a:gd name="connsiteX78" fmla="*/ 3271962 w 4345388"/>
                  <a:gd name="connsiteY78" fmla="*/ 1044379 h 1812024"/>
                  <a:gd name="connsiteX79" fmla="*/ 3283889 w 4345388"/>
                  <a:gd name="connsiteY79" fmla="*/ 1048355 h 1812024"/>
                  <a:gd name="connsiteX80" fmla="*/ 3291841 w 4345388"/>
                  <a:gd name="connsiteY80" fmla="*/ 1040403 h 1812024"/>
                  <a:gd name="connsiteX81" fmla="*/ 3307743 w 4345388"/>
                  <a:gd name="connsiteY81" fmla="*/ 1008598 h 1812024"/>
                  <a:gd name="connsiteX82" fmla="*/ 3315694 w 4345388"/>
                  <a:gd name="connsiteY82" fmla="*/ 984744 h 1812024"/>
                  <a:gd name="connsiteX83" fmla="*/ 3335573 w 4345388"/>
                  <a:gd name="connsiteY83" fmla="*/ 1016549 h 1812024"/>
                  <a:gd name="connsiteX84" fmla="*/ 3367378 w 4345388"/>
                  <a:gd name="connsiteY84" fmla="*/ 1088111 h 1812024"/>
                  <a:gd name="connsiteX85" fmla="*/ 3399183 w 4345388"/>
                  <a:gd name="connsiteY85" fmla="*/ 1143770 h 1812024"/>
                  <a:gd name="connsiteX86" fmla="*/ 3415086 w 4345388"/>
                  <a:gd name="connsiteY86" fmla="*/ 1139795 h 1812024"/>
                  <a:gd name="connsiteX87" fmla="*/ 3430988 w 4345388"/>
                  <a:gd name="connsiteY87" fmla="*/ 1111965 h 1812024"/>
                  <a:gd name="connsiteX88" fmla="*/ 3454842 w 4345388"/>
                  <a:gd name="connsiteY88" fmla="*/ 1060282 h 1812024"/>
                  <a:gd name="connsiteX89" fmla="*/ 3478696 w 4345388"/>
                  <a:gd name="connsiteY89" fmla="*/ 1008598 h 1812024"/>
                  <a:gd name="connsiteX90" fmla="*/ 3490623 w 4345388"/>
                  <a:gd name="connsiteY90" fmla="*/ 1004622 h 1812024"/>
                  <a:gd name="connsiteX91" fmla="*/ 3522428 w 4345388"/>
                  <a:gd name="connsiteY91" fmla="*/ 1048355 h 1812024"/>
                  <a:gd name="connsiteX92" fmla="*/ 3538331 w 4345388"/>
                  <a:gd name="connsiteY92" fmla="*/ 1068233 h 1812024"/>
                  <a:gd name="connsiteX93" fmla="*/ 3582063 w 4345388"/>
                  <a:gd name="connsiteY93" fmla="*/ 1151722 h 1812024"/>
                  <a:gd name="connsiteX94" fmla="*/ 3609893 w 4345388"/>
                  <a:gd name="connsiteY94" fmla="*/ 1203405 h 1812024"/>
                  <a:gd name="connsiteX95" fmla="*/ 3629771 w 4345388"/>
                  <a:gd name="connsiteY95" fmla="*/ 1251113 h 1812024"/>
                  <a:gd name="connsiteX96" fmla="*/ 3641698 w 4345388"/>
                  <a:gd name="connsiteY96" fmla="*/ 1267015 h 1812024"/>
                  <a:gd name="connsiteX97" fmla="*/ 3653625 w 4345388"/>
                  <a:gd name="connsiteY97" fmla="*/ 1294845 h 1812024"/>
                  <a:gd name="connsiteX98" fmla="*/ 3665552 w 4345388"/>
                  <a:gd name="connsiteY98" fmla="*/ 1282918 h 1812024"/>
                  <a:gd name="connsiteX99" fmla="*/ 3721211 w 4345388"/>
                  <a:gd name="connsiteY99" fmla="*/ 1111965 h 1812024"/>
                  <a:gd name="connsiteX100" fmla="*/ 3768919 w 4345388"/>
                  <a:gd name="connsiteY100" fmla="*/ 948963 h 1812024"/>
                  <a:gd name="connsiteX101" fmla="*/ 3776870 w 4345388"/>
                  <a:gd name="connsiteY101" fmla="*/ 897280 h 1812024"/>
                  <a:gd name="connsiteX102" fmla="*/ 3792773 w 4345388"/>
                  <a:gd name="connsiteY102" fmla="*/ 861499 h 1812024"/>
                  <a:gd name="connsiteX103" fmla="*/ 3800724 w 4345388"/>
                  <a:gd name="connsiteY103" fmla="*/ 837645 h 1812024"/>
                  <a:gd name="connsiteX104" fmla="*/ 3808675 w 4345388"/>
                  <a:gd name="connsiteY104" fmla="*/ 801864 h 1812024"/>
                  <a:gd name="connsiteX105" fmla="*/ 3824578 w 4345388"/>
                  <a:gd name="connsiteY105" fmla="*/ 778010 h 1812024"/>
                  <a:gd name="connsiteX106" fmla="*/ 3828554 w 4345388"/>
                  <a:gd name="connsiteY106" fmla="*/ 789937 h 1812024"/>
                  <a:gd name="connsiteX107" fmla="*/ 3836505 w 4345388"/>
                  <a:gd name="connsiteY107" fmla="*/ 801864 h 1812024"/>
                  <a:gd name="connsiteX108" fmla="*/ 3840481 w 4345388"/>
                  <a:gd name="connsiteY108" fmla="*/ 829694 h 1812024"/>
                  <a:gd name="connsiteX109" fmla="*/ 3884213 w 4345388"/>
                  <a:gd name="connsiteY109" fmla="*/ 992695 h 1812024"/>
                  <a:gd name="connsiteX110" fmla="*/ 3896140 w 4345388"/>
                  <a:gd name="connsiteY110" fmla="*/ 1024501 h 1812024"/>
                  <a:gd name="connsiteX111" fmla="*/ 3904091 w 4345388"/>
                  <a:gd name="connsiteY111" fmla="*/ 1064257 h 1812024"/>
                  <a:gd name="connsiteX112" fmla="*/ 3916018 w 4345388"/>
                  <a:gd name="connsiteY112" fmla="*/ 1115941 h 1812024"/>
                  <a:gd name="connsiteX113" fmla="*/ 3947823 w 4345388"/>
                  <a:gd name="connsiteY113" fmla="*/ 1219308 h 1812024"/>
                  <a:gd name="connsiteX114" fmla="*/ 3959750 w 4345388"/>
                  <a:gd name="connsiteY114" fmla="*/ 1239186 h 1812024"/>
                  <a:gd name="connsiteX115" fmla="*/ 3971677 w 4345388"/>
                  <a:gd name="connsiteY115" fmla="*/ 1286894 h 1812024"/>
                  <a:gd name="connsiteX116" fmla="*/ 3995531 w 4345388"/>
                  <a:gd name="connsiteY116" fmla="*/ 1394236 h 1812024"/>
                  <a:gd name="connsiteX117" fmla="*/ 4023361 w 4345388"/>
                  <a:gd name="connsiteY117" fmla="*/ 1430017 h 1812024"/>
                  <a:gd name="connsiteX118" fmla="*/ 4031312 w 4345388"/>
                  <a:gd name="connsiteY118" fmla="*/ 1441944 h 1812024"/>
                  <a:gd name="connsiteX119" fmla="*/ 4043239 w 4345388"/>
                  <a:gd name="connsiteY119" fmla="*/ 1465798 h 1812024"/>
                  <a:gd name="connsiteX120" fmla="*/ 4055166 w 4345388"/>
                  <a:gd name="connsiteY120" fmla="*/ 1469774 h 1812024"/>
                  <a:gd name="connsiteX121" fmla="*/ 4082995 w 4345388"/>
                  <a:gd name="connsiteY121" fmla="*/ 1477725 h 1812024"/>
                  <a:gd name="connsiteX122" fmla="*/ 4114801 w 4345388"/>
                  <a:gd name="connsiteY122" fmla="*/ 1481701 h 1812024"/>
                  <a:gd name="connsiteX123" fmla="*/ 4130703 w 4345388"/>
                  <a:gd name="connsiteY123" fmla="*/ 1485676 h 1812024"/>
                  <a:gd name="connsiteX124" fmla="*/ 4154557 w 4345388"/>
                  <a:gd name="connsiteY124" fmla="*/ 1477725 h 1812024"/>
                  <a:gd name="connsiteX125" fmla="*/ 4166484 w 4345388"/>
                  <a:gd name="connsiteY125" fmla="*/ 1465798 h 1812024"/>
                  <a:gd name="connsiteX126" fmla="*/ 4198289 w 4345388"/>
                  <a:gd name="connsiteY126" fmla="*/ 1414115 h 1812024"/>
                  <a:gd name="connsiteX127" fmla="*/ 4234070 w 4345388"/>
                  <a:gd name="connsiteY127" fmla="*/ 1418090 h 1812024"/>
                  <a:gd name="connsiteX128" fmla="*/ 4257924 w 4345388"/>
                  <a:gd name="connsiteY128" fmla="*/ 1437968 h 1812024"/>
                  <a:gd name="connsiteX129" fmla="*/ 4273827 w 4345388"/>
                  <a:gd name="connsiteY129" fmla="*/ 1449895 h 1812024"/>
                  <a:gd name="connsiteX130" fmla="*/ 4313583 w 4345388"/>
                  <a:gd name="connsiteY130" fmla="*/ 1485676 h 1812024"/>
                  <a:gd name="connsiteX131" fmla="*/ 4325510 w 4345388"/>
                  <a:gd name="connsiteY131" fmla="*/ 1505555 h 1812024"/>
                  <a:gd name="connsiteX132" fmla="*/ 4337437 w 4345388"/>
                  <a:gd name="connsiteY132" fmla="*/ 1533384 h 1812024"/>
                  <a:gd name="connsiteX133" fmla="*/ 4345388 w 4345388"/>
                  <a:gd name="connsiteY13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05594 w 4345388"/>
                  <a:gd name="connsiteY61" fmla="*/ 642838 h 1812024"/>
                  <a:gd name="connsiteX62" fmla="*/ 3025472 w 4345388"/>
                  <a:gd name="connsiteY62" fmla="*/ 567301 h 1812024"/>
                  <a:gd name="connsiteX63" fmla="*/ 3041374 w 4345388"/>
                  <a:gd name="connsiteY63" fmla="*/ 487788 h 1812024"/>
                  <a:gd name="connsiteX64" fmla="*/ 3049326 w 4345388"/>
                  <a:gd name="connsiteY64" fmla="*/ 471885 h 1812024"/>
                  <a:gd name="connsiteX65" fmla="*/ 3061253 w 4345388"/>
                  <a:gd name="connsiteY65" fmla="*/ 432128 h 1812024"/>
                  <a:gd name="connsiteX66" fmla="*/ 3085107 w 4345388"/>
                  <a:gd name="connsiteY66" fmla="*/ 376469 h 1812024"/>
                  <a:gd name="connsiteX67" fmla="*/ 3101009 w 4345388"/>
                  <a:gd name="connsiteY67" fmla="*/ 416226 h 1812024"/>
                  <a:gd name="connsiteX68" fmla="*/ 3104985 w 4345388"/>
                  <a:gd name="connsiteY68" fmla="*/ 440080 h 1812024"/>
                  <a:gd name="connsiteX69" fmla="*/ 3116912 w 4345388"/>
                  <a:gd name="connsiteY69" fmla="*/ 495739 h 1812024"/>
                  <a:gd name="connsiteX70" fmla="*/ 3136790 w 4345388"/>
                  <a:gd name="connsiteY70" fmla="*/ 555374 h 1812024"/>
                  <a:gd name="connsiteX71" fmla="*/ 3180522 w 4345388"/>
                  <a:gd name="connsiteY71" fmla="*/ 718375 h 1812024"/>
                  <a:gd name="connsiteX72" fmla="*/ 3196425 w 4345388"/>
                  <a:gd name="connsiteY72" fmla="*/ 770059 h 1812024"/>
                  <a:gd name="connsiteX73" fmla="*/ 3220279 w 4345388"/>
                  <a:gd name="connsiteY73" fmla="*/ 873426 h 1812024"/>
                  <a:gd name="connsiteX74" fmla="*/ 3248108 w 4345388"/>
                  <a:gd name="connsiteY74" fmla="*/ 964866 h 1812024"/>
                  <a:gd name="connsiteX75" fmla="*/ 3252084 w 4345388"/>
                  <a:gd name="connsiteY75" fmla="*/ 992695 h 1812024"/>
                  <a:gd name="connsiteX76" fmla="*/ 3267987 w 4345388"/>
                  <a:gd name="connsiteY76" fmla="*/ 1032452 h 1812024"/>
                  <a:gd name="connsiteX77" fmla="*/ 3271962 w 4345388"/>
                  <a:gd name="connsiteY77" fmla="*/ 1044379 h 1812024"/>
                  <a:gd name="connsiteX78" fmla="*/ 3283889 w 4345388"/>
                  <a:gd name="connsiteY78" fmla="*/ 1048355 h 1812024"/>
                  <a:gd name="connsiteX79" fmla="*/ 3291841 w 4345388"/>
                  <a:gd name="connsiteY79" fmla="*/ 1040403 h 1812024"/>
                  <a:gd name="connsiteX80" fmla="*/ 3307743 w 4345388"/>
                  <a:gd name="connsiteY80" fmla="*/ 1008598 h 1812024"/>
                  <a:gd name="connsiteX81" fmla="*/ 3315694 w 4345388"/>
                  <a:gd name="connsiteY81" fmla="*/ 984744 h 1812024"/>
                  <a:gd name="connsiteX82" fmla="*/ 3335573 w 4345388"/>
                  <a:gd name="connsiteY82" fmla="*/ 1016549 h 1812024"/>
                  <a:gd name="connsiteX83" fmla="*/ 3367378 w 4345388"/>
                  <a:gd name="connsiteY83" fmla="*/ 1088111 h 1812024"/>
                  <a:gd name="connsiteX84" fmla="*/ 3399183 w 4345388"/>
                  <a:gd name="connsiteY84" fmla="*/ 1143770 h 1812024"/>
                  <a:gd name="connsiteX85" fmla="*/ 3415086 w 4345388"/>
                  <a:gd name="connsiteY85" fmla="*/ 1139795 h 1812024"/>
                  <a:gd name="connsiteX86" fmla="*/ 3430988 w 4345388"/>
                  <a:gd name="connsiteY86" fmla="*/ 1111965 h 1812024"/>
                  <a:gd name="connsiteX87" fmla="*/ 3454842 w 4345388"/>
                  <a:gd name="connsiteY87" fmla="*/ 1060282 h 1812024"/>
                  <a:gd name="connsiteX88" fmla="*/ 3478696 w 4345388"/>
                  <a:gd name="connsiteY88" fmla="*/ 1008598 h 1812024"/>
                  <a:gd name="connsiteX89" fmla="*/ 3490623 w 4345388"/>
                  <a:gd name="connsiteY89" fmla="*/ 1004622 h 1812024"/>
                  <a:gd name="connsiteX90" fmla="*/ 3522428 w 4345388"/>
                  <a:gd name="connsiteY90" fmla="*/ 1048355 h 1812024"/>
                  <a:gd name="connsiteX91" fmla="*/ 3538331 w 4345388"/>
                  <a:gd name="connsiteY91" fmla="*/ 1068233 h 1812024"/>
                  <a:gd name="connsiteX92" fmla="*/ 3582063 w 4345388"/>
                  <a:gd name="connsiteY92" fmla="*/ 1151722 h 1812024"/>
                  <a:gd name="connsiteX93" fmla="*/ 3609893 w 4345388"/>
                  <a:gd name="connsiteY93" fmla="*/ 1203405 h 1812024"/>
                  <a:gd name="connsiteX94" fmla="*/ 3629771 w 4345388"/>
                  <a:gd name="connsiteY94" fmla="*/ 1251113 h 1812024"/>
                  <a:gd name="connsiteX95" fmla="*/ 3641698 w 4345388"/>
                  <a:gd name="connsiteY95" fmla="*/ 1267015 h 1812024"/>
                  <a:gd name="connsiteX96" fmla="*/ 3653625 w 4345388"/>
                  <a:gd name="connsiteY96" fmla="*/ 1294845 h 1812024"/>
                  <a:gd name="connsiteX97" fmla="*/ 3665552 w 4345388"/>
                  <a:gd name="connsiteY97" fmla="*/ 1282918 h 1812024"/>
                  <a:gd name="connsiteX98" fmla="*/ 3721211 w 4345388"/>
                  <a:gd name="connsiteY98" fmla="*/ 1111965 h 1812024"/>
                  <a:gd name="connsiteX99" fmla="*/ 3768919 w 4345388"/>
                  <a:gd name="connsiteY99" fmla="*/ 948963 h 1812024"/>
                  <a:gd name="connsiteX100" fmla="*/ 3776870 w 4345388"/>
                  <a:gd name="connsiteY100" fmla="*/ 897280 h 1812024"/>
                  <a:gd name="connsiteX101" fmla="*/ 3792773 w 4345388"/>
                  <a:gd name="connsiteY101" fmla="*/ 861499 h 1812024"/>
                  <a:gd name="connsiteX102" fmla="*/ 3800724 w 4345388"/>
                  <a:gd name="connsiteY102" fmla="*/ 837645 h 1812024"/>
                  <a:gd name="connsiteX103" fmla="*/ 3808675 w 4345388"/>
                  <a:gd name="connsiteY103" fmla="*/ 801864 h 1812024"/>
                  <a:gd name="connsiteX104" fmla="*/ 3824578 w 4345388"/>
                  <a:gd name="connsiteY104" fmla="*/ 778010 h 1812024"/>
                  <a:gd name="connsiteX105" fmla="*/ 3828554 w 4345388"/>
                  <a:gd name="connsiteY105" fmla="*/ 789937 h 1812024"/>
                  <a:gd name="connsiteX106" fmla="*/ 3836505 w 4345388"/>
                  <a:gd name="connsiteY106" fmla="*/ 801864 h 1812024"/>
                  <a:gd name="connsiteX107" fmla="*/ 3840481 w 4345388"/>
                  <a:gd name="connsiteY107" fmla="*/ 829694 h 1812024"/>
                  <a:gd name="connsiteX108" fmla="*/ 3884213 w 4345388"/>
                  <a:gd name="connsiteY108" fmla="*/ 992695 h 1812024"/>
                  <a:gd name="connsiteX109" fmla="*/ 3896140 w 4345388"/>
                  <a:gd name="connsiteY109" fmla="*/ 1024501 h 1812024"/>
                  <a:gd name="connsiteX110" fmla="*/ 3904091 w 4345388"/>
                  <a:gd name="connsiteY110" fmla="*/ 1064257 h 1812024"/>
                  <a:gd name="connsiteX111" fmla="*/ 3916018 w 4345388"/>
                  <a:gd name="connsiteY111" fmla="*/ 1115941 h 1812024"/>
                  <a:gd name="connsiteX112" fmla="*/ 3947823 w 4345388"/>
                  <a:gd name="connsiteY112" fmla="*/ 1219308 h 1812024"/>
                  <a:gd name="connsiteX113" fmla="*/ 3959750 w 4345388"/>
                  <a:gd name="connsiteY113" fmla="*/ 1239186 h 1812024"/>
                  <a:gd name="connsiteX114" fmla="*/ 3971677 w 4345388"/>
                  <a:gd name="connsiteY114" fmla="*/ 1286894 h 1812024"/>
                  <a:gd name="connsiteX115" fmla="*/ 3995531 w 4345388"/>
                  <a:gd name="connsiteY115" fmla="*/ 1394236 h 1812024"/>
                  <a:gd name="connsiteX116" fmla="*/ 4023361 w 4345388"/>
                  <a:gd name="connsiteY116" fmla="*/ 1430017 h 1812024"/>
                  <a:gd name="connsiteX117" fmla="*/ 4031312 w 4345388"/>
                  <a:gd name="connsiteY117" fmla="*/ 1441944 h 1812024"/>
                  <a:gd name="connsiteX118" fmla="*/ 4043239 w 4345388"/>
                  <a:gd name="connsiteY118" fmla="*/ 1465798 h 1812024"/>
                  <a:gd name="connsiteX119" fmla="*/ 4055166 w 4345388"/>
                  <a:gd name="connsiteY119" fmla="*/ 1469774 h 1812024"/>
                  <a:gd name="connsiteX120" fmla="*/ 4082995 w 4345388"/>
                  <a:gd name="connsiteY120" fmla="*/ 1477725 h 1812024"/>
                  <a:gd name="connsiteX121" fmla="*/ 4114801 w 4345388"/>
                  <a:gd name="connsiteY121" fmla="*/ 1481701 h 1812024"/>
                  <a:gd name="connsiteX122" fmla="*/ 4130703 w 4345388"/>
                  <a:gd name="connsiteY122" fmla="*/ 1485676 h 1812024"/>
                  <a:gd name="connsiteX123" fmla="*/ 4154557 w 4345388"/>
                  <a:gd name="connsiteY123" fmla="*/ 1477725 h 1812024"/>
                  <a:gd name="connsiteX124" fmla="*/ 4166484 w 4345388"/>
                  <a:gd name="connsiteY124" fmla="*/ 1465798 h 1812024"/>
                  <a:gd name="connsiteX125" fmla="*/ 4198289 w 4345388"/>
                  <a:gd name="connsiteY125" fmla="*/ 1414115 h 1812024"/>
                  <a:gd name="connsiteX126" fmla="*/ 4234070 w 4345388"/>
                  <a:gd name="connsiteY126" fmla="*/ 1418090 h 1812024"/>
                  <a:gd name="connsiteX127" fmla="*/ 4257924 w 4345388"/>
                  <a:gd name="connsiteY127" fmla="*/ 1437968 h 1812024"/>
                  <a:gd name="connsiteX128" fmla="*/ 4273827 w 4345388"/>
                  <a:gd name="connsiteY128" fmla="*/ 1449895 h 1812024"/>
                  <a:gd name="connsiteX129" fmla="*/ 4313583 w 4345388"/>
                  <a:gd name="connsiteY129" fmla="*/ 1485676 h 1812024"/>
                  <a:gd name="connsiteX130" fmla="*/ 4325510 w 4345388"/>
                  <a:gd name="connsiteY130" fmla="*/ 1505555 h 1812024"/>
                  <a:gd name="connsiteX131" fmla="*/ 4337437 w 4345388"/>
                  <a:gd name="connsiteY131" fmla="*/ 1533384 h 1812024"/>
                  <a:gd name="connsiteX132" fmla="*/ 4345388 w 4345388"/>
                  <a:gd name="connsiteY13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25472 w 4345388"/>
                  <a:gd name="connsiteY61" fmla="*/ 567301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776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2981740 w 4345388"/>
                  <a:gd name="connsiteY60" fmla="*/ 686570 h 1812024"/>
                  <a:gd name="connsiteX61" fmla="*/ 3010724 w 4345388"/>
                  <a:gd name="connsiteY61" fmla="*/ 550095 h 1812024"/>
                  <a:gd name="connsiteX62" fmla="*/ 3041374 w 4345388"/>
                  <a:gd name="connsiteY62" fmla="*/ 487788 h 1812024"/>
                  <a:gd name="connsiteX63" fmla="*/ 3049326 w 4345388"/>
                  <a:gd name="connsiteY63" fmla="*/ 471885 h 1812024"/>
                  <a:gd name="connsiteX64" fmla="*/ 3061253 w 4345388"/>
                  <a:gd name="connsiteY64" fmla="*/ 432128 h 1812024"/>
                  <a:gd name="connsiteX65" fmla="*/ 3085107 w 4345388"/>
                  <a:gd name="connsiteY65" fmla="*/ 376469 h 1812024"/>
                  <a:gd name="connsiteX66" fmla="*/ 3101009 w 4345388"/>
                  <a:gd name="connsiteY66" fmla="*/ 416226 h 1812024"/>
                  <a:gd name="connsiteX67" fmla="*/ 3104985 w 4345388"/>
                  <a:gd name="connsiteY67" fmla="*/ 440080 h 1812024"/>
                  <a:gd name="connsiteX68" fmla="*/ 3116912 w 4345388"/>
                  <a:gd name="connsiteY68" fmla="*/ 495739 h 1812024"/>
                  <a:gd name="connsiteX69" fmla="*/ 3136790 w 4345388"/>
                  <a:gd name="connsiteY69" fmla="*/ 555374 h 1812024"/>
                  <a:gd name="connsiteX70" fmla="*/ 3180522 w 4345388"/>
                  <a:gd name="connsiteY70" fmla="*/ 718375 h 1812024"/>
                  <a:gd name="connsiteX71" fmla="*/ 3196425 w 4345388"/>
                  <a:gd name="connsiteY71" fmla="*/ 770059 h 1812024"/>
                  <a:gd name="connsiteX72" fmla="*/ 3220279 w 4345388"/>
                  <a:gd name="connsiteY72" fmla="*/ 873426 h 1812024"/>
                  <a:gd name="connsiteX73" fmla="*/ 3248108 w 4345388"/>
                  <a:gd name="connsiteY73" fmla="*/ 964866 h 1812024"/>
                  <a:gd name="connsiteX74" fmla="*/ 3252084 w 4345388"/>
                  <a:gd name="connsiteY74" fmla="*/ 992695 h 1812024"/>
                  <a:gd name="connsiteX75" fmla="*/ 3267987 w 4345388"/>
                  <a:gd name="connsiteY75" fmla="*/ 1032452 h 1812024"/>
                  <a:gd name="connsiteX76" fmla="*/ 3271962 w 4345388"/>
                  <a:gd name="connsiteY76" fmla="*/ 1044379 h 1812024"/>
                  <a:gd name="connsiteX77" fmla="*/ 3283889 w 4345388"/>
                  <a:gd name="connsiteY77" fmla="*/ 1048355 h 1812024"/>
                  <a:gd name="connsiteX78" fmla="*/ 3291841 w 4345388"/>
                  <a:gd name="connsiteY78" fmla="*/ 1040403 h 1812024"/>
                  <a:gd name="connsiteX79" fmla="*/ 3307743 w 4345388"/>
                  <a:gd name="connsiteY79" fmla="*/ 1008598 h 1812024"/>
                  <a:gd name="connsiteX80" fmla="*/ 3315694 w 4345388"/>
                  <a:gd name="connsiteY80" fmla="*/ 984744 h 1812024"/>
                  <a:gd name="connsiteX81" fmla="*/ 3335573 w 4345388"/>
                  <a:gd name="connsiteY81" fmla="*/ 1016549 h 1812024"/>
                  <a:gd name="connsiteX82" fmla="*/ 3367378 w 4345388"/>
                  <a:gd name="connsiteY82" fmla="*/ 1088111 h 1812024"/>
                  <a:gd name="connsiteX83" fmla="*/ 3399183 w 4345388"/>
                  <a:gd name="connsiteY83" fmla="*/ 1143770 h 1812024"/>
                  <a:gd name="connsiteX84" fmla="*/ 3415086 w 4345388"/>
                  <a:gd name="connsiteY84" fmla="*/ 1139795 h 1812024"/>
                  <a:gd name="connsiteX85" fmla="*/ 3430988 w 4345388"/>
                  <a:gd name="connsiteY85" fmla="*/ 1111965 h 1812024"/>
                  <a:gd name="connsiteX86" fmla="*/ 3454842 w 4345388"/>
                  <a:gd name="connsiteY86" fmla="*/ 1060282 h 1812024"/>
                  <a:gd name="connsiteX87" fmla="*/ 3478696 w 4345388"/>
                  <a:gd name="connsiteY87" fmla="*/ 1008598 h 1812024"/>
                  <a:gd name="connsiteX88" fmla="*/ 3490623 w 4345388"/>
                  <a:gd name="connsiteY88" fmla="*/ 1004622 h 1812024"/>
                  <a:gd name="connsiteX89" fmla="*/ 3522428 w 4345388"/>
                  <a:gd name="connsiteY89" fmla="*/ 1048355 h 1812024"/>
                  <a:gd name="connsiteX90" fmla="*/ 3538331 w 4345388"/>
                  <a:gd name="connsiteY90" fmla="*/ 1068233 h 1812024"/>
                  <a:gd name="connsiteX91" fmla="*/ 3582063 w 4345388"/>
                  <a:gd name="connsiteY91" fmla="*/ 1151722 h 1812024"/>
                  <a:gd name="connsiteX92" fmla="*/ 3609893 w 4345388"/>
                  <a:gd name="connsiteY92" fmla="*/ 1203405 h 1812024"/>
                  <a:gd name="connsiteX93" fmla="*/ 3629771 w 4345388"/>
                  <a:gd name="connsiteY93" fmla="*/ 1251113 h 1812024"/>
                  <a:gd name="connsiteX94" fmla="*/ 3641698 w 4345388"/>
                  <a:gd name="connsiteY94" fmla="*/ 1267015 h 1812024"/>
                  <a:gd name="connsiteX95" fmla="*/ 3653625 w 4345388"/>
                  <a:gd name="connsiteY95" fmla="*/ 1294845 h 1812024"/>
                  <a:gd name="connsiteX96" fmla="*/ 3665552 w 4345388"/>
                  <a:gd name="connsiteY96" fmla="*/ 1282918 h 1812024"/>
                  <a:gd name="connsiteX97" fmla="*/ 3721211 w 4345388"/>
                  <a:gd name="connsiteY97" fmla="*/ 1111965 h 1812024"/>
                  <a:gd name="connsiteX98" fmla="*/ 3768919 w 4345388"/>
                  <a:gd name="connsiteY98" fmla="*/ 948963 h 1812024"/>
                  <a:gd name="connsiteX99" fmla="*/ 3776870 w 4345388"/>
                  <a:gd name="connsiteY99" fmla="*/ 897280 h 1812024"/>
                  <a:gd name="connsiteX100" fmla="*/ 3792773 w 4345388"/>
                  <a:gd name="connsiteY100" fmla="*/ 861499 h 1812024"/>
                  <a:gd name="connsiteX101" fmla="*/ 3800724 w 4345388"/>
                  <a:gd name="connsiteY101" fmla="*/ 837645 h 1812024"/>
                  <a:gd name="connsiteX102" fmla="*/ 3808675 w 4345388"/>
                  <a:gd name="connsiteY102" fmla="*/ 801864 h 1812024"/>
                  <a:gd name="connsiteX103" fmla="*/ 3824578 w 4345388"/>
                  <a:gd name="connsiteY103" fmla="*/ 778010 h 1812024"/>
                  <a:gd name="connsiteX104" fmla="*/ 3828554 w 4345388"/>
                  <a:gd name="connsiteY104" fmla="*/ 789937 h 1812024"/>
                  <a:gd name="connsiteX105" fmla="*/ 3836505 w 4345388"/>
                  <a:gd name="connsiteY105" fmla="*/ 801864 h 1812024"/>
                  <a:gd name="connsiteX106" fmla="*/ 3840481 w 4345388"/>
                  <a:gd name="connsiteY106" fmla="*/ 829694 h 1812024"/>
                  <a:gd name="connsiteX107" fmla="*/ 3884213 w 4345388"/>
                  <a:gd name="connsiteY107" fmla="*/ 992695 h 1812024"/>
                  <a:gd name="connsiteX108" fmla="*/ 3896140 w 4345388"/>
                  <a:gd name="connsiteY108" fmla="*/ 1024501 h 1812024"/>
                  <a:gd name="connsiteX109" fmla="*/ 3904091 w 4345388"/>
                  <a:gd name="connsiteY109" fmla="*/ 1064257 h 1812024"/>
                  <a:gd name="connsiteX110" fmla="*/ 3916018 w 4345388"/>
                  <a:gd name="connsiteY110" fmla="*/ 1115941 h 1812024"/>
                  <a:gd name="connsiteX111" fmla="*/ 3947823 w 4345388"/>
                  <a:gd name="connsiteY111" fmla="*/ 1219308 h 1812024"/>
                  <a:gd name="connsiteX112" fmla="*/ 3959750 w 4345388"/>
                  <a:gd name="connsiteY112" fmla="*/ 1239186 h 1812024"/>
                  <a:gd name="connsiteX113" fmla="*/ 3971677 w 4345388"/>
                  <a:gd name="connsiteY113" fmla="*/ 1286894 h 1812024"/>
                  <a:gd name="connsiteX114" fmla="*/ 3995531 w 4345388"/>
                  <a:gd name="connsiteY114" fmla="*/ 1394236 h 1812024"/>
                  <a:gd name="connsiteX115" fmla="*/ 4023361 w 4345388"/>
                  <a:gd name="connsiteY115" fmla="*/ 1430017 h 1812024"/>
                  <a:gd name="connsiteX116" fmla="*/ 4031312 w 4345388"/>
                  <a:gd name="connsiteY116" fmla="*/ 1441944 h 1812024"/>
                  <a:gd name="connsiteX117" fmla="*/ 4043239 w 4345388"/>
                  <a:gd name="connsiteY117" fmla="*/ 1465798 h 1812024"/>
                  <a:gd name="connsiteX118" fmla="*/ 4055166 w 4345388"/>
                  <a:gd name="connsiteY118" fmla="*/ 1469774 h 1812024"/>
                  <a:gd name="connsiteX119" fmla="*/ 4082995 w 4345388"/>
                  <a:gd name="connsiteY119" fmla="*/ 1477725 h 1812024"/>
                  <a:gd name="connsiteX120" fmla="*/ 4114801 w 4345388"/>
                  <a:gd name="connsiteY120" fmla="*/ 1481701 h 1812024"/>
                  <a:gd name="connsiteX121" fmla="*/ 4130703 w 4345388"/>
                  <a:gd name="connsiteY121" fmla="*/ 1485676 h 1812024"/>
                  <a:gd name="connsiteX122" fmla="*/ 4154557 w 4345388"/>
                  <a:gd name="connsiteY122" fmla="*/ 1477725 h 1812024"/>
                  <a:gd name="connsiteX123" fmla="*/ 4166484 w 4345388"/>
                  <a:gd name="connsiteY123" fmla="*/ 1465798 h 1812024"/>
                  <a:gd name="connsiteX124" fmla="*/ 4198289 w 4345388"/>
                  <a:gd name="connsiteY124" fmla="*/ 1414115 h 1812024"/>
                  <a:gd name="connsiteX125" fmla="*/ 4234070 w 4345388"/>
                  <a:gd name="connsiteY125" fmla="*/ 1418090 h 1812024"/>
                  <a:gd name="connsiteX126" fmla="*/ 4257924 w 4345388"/>
                  <a:gd name="connsiteY126" fmla="*/ 1437968 h 1812024"/>
                  <a:gd name="connsiteX127" fmla="*/ 4273827 w 4345388"/>
                  <a:gd name="connsiteY127" fmla="*/ 1449895 h 1812024"/>
                  <a:gd name="connsiteX128" fmla="*/ 4313583 w 4345388"/>
                  <a:gd name="connsiteY128" fmla="*/ 1485676 h 1812024"/>
                  <a:gd name="connsiteX129" fmla="*/ 4325510 w 4345388"/>
                  <a:gd name="connsiteY129" fmla="*/ 1505555 h 1812024"/>
                  <a:gd name="connsiteX130" fmla="*/ 4337437 w 4345388"/>
                  <a:gd name="connsiteY130" fmla="*/ 1533384 h 1812024"/>
                  <a:gd name="connsiteX131" fmla="*/ 4345388 w 4345388"/>
                  <a:gd name="connsiteY13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65474 w 4345388"/>
                  <a:gd name="connsiteY59" fmla="*/ 730302 h 1812024"/>
                  <a:gd name="connsiteX60" fmla="*/ 3010724 w 4345388"/>
                  <a:gd name="connsiteY60" fmla="*/ 550095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10724 w 4345388"/>
                  <a:gd name="connsiteY60" fmla="*/ 550095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49326 w 4345388"/>
                  <a:gd name="connsiteY62" fmla="*/ 471885 h 1812024"/>
                  <a:gd name="connsiteX63" fmla="*/ 3061253 w 4345388"/>
                  <a:gd name="connsiteY63" fmla="*/ 432128 h 1812024"/>
                  <a:gd name="connsiteX64" fmla="*/ 3085107 w 4345388"/>
                  <a:gd name="connsiteY64" fmla="*/ 376469 h 1812024"/>
                  <a:gd name="connsiteX65" fmla="*/ 3101009 w 4345388"/>
                  <a:gd name="connsiteY65" fmla="*/ 416226 h 1812024"/>
                  <a:gd name="connsiteX66" fmla="*/ 3104985 w 4345388"/>
                  <a:gd name="connsiteY66" fmla="*/ 440080 h 1812024"/>
                  <a:gd name="connsiteX67" fmla="*/ 3116912 w 4345388"/>
                  <a:gd name="connsiteY67" fmla="*/ 495739 h 1812024"/>
                  <a:gd name="connsiteX68" fmla="*/ 3136790 w 4345388"/>
                  <a:gd name="connsiteY68" fmla="*/ 555374 h 1812024"/>
                  <a:gd name="connsiteX69" fmla="*/ 3180522 w 4345388"/>
                  <a:gd name="connsiteY69" fmla="*/ 718375 h 1812024"/>
                  <a:gd name="connsiteX70" fmla="*/ 3196425 w 4345388"/>
                  <a:gd name="connsiteY70" fmla="*/ 770059 h 1812024"/>
                  <a:gd name="connsiteX71" fmla="*/ 3220279 w 4345388"/>
                  <a:gd name="connsiteY71" fmla="*/ 873426 h 1812024"/>
                  <a:gd name="connsiteX72" fmla="*/ 3248108 w 4345388"/>
                  <a:gd name="connsiteY72" fmla="*/ 964866 h 1812024"/>
                  <a:gd name="connsiteX73" fmla="*/ 3252084 w 4345388"/>
                  <a:gd name="connsiteY73" fmla="*/ 992695 h 1812024"/>
                  <a:gd name="connsiteX74" fmla="*/ 3267987 w 4345388"/>
                  <a:gd name="connsiteY74" fmla="*/ 1032452 h 1812024"/>
                  <a:gd name="connsiteX75" fmla="*/ 3271962 w 4345388"/>
                  <a:gd name="connsiteY75" fmla="*/ 1044379 h 1812024"/>
                  <a:gd name="connsiteX76" fmla="*/ 3283889 w 4345388"/>
                  <a:gd name="connsiteY76" fmla="*/ 1048355 h 1812024"/>
                  <a:gd name="connsiteX77" fmla="*/ 3291841 w 4345388"/>
                  <a:gd name="connsiteY77" fmla="*/ 1040403 h 1812024"/>
                  <a:gd name="connsiteX78" fmla="*/ 3307743 w 4345388"/>
                  <a:gd name="connsiteY78" fmla="*/ 1008598 h 1812024"/>
                  <a:gd name="connsiteX79" fmla="*/ 3315694 w 4345388"/>
                  <a:gd name="connsiteY79" fmla="*/ 984744 h 1812024"/>
                  <a:gd name="connsiteX80" fmla="*/ 3335573 w 4345388"/>
                  <a:gd name="connsiteY80" fmla="*/ 1016549 h 1812024"/>
                  <a:gd name="connsiteX81" fmla="*/ 3367378 w 4345388"/>
                  <a:gd name="connsiteY81" fmla="*/ 1088111 h 1812024"/>
                  <a:gd name="connsiteX82" fmla="*/ 3399183 w 4345388"/>
                  <a:gd name="connsiteY82" fmla="*/ 1143770 h 1812024"/>
                  <a:gd name="connsiteX83" fmla="*/ 3415086 w 4345388"/>
                  <a:gd name="connsiteY83" fmla="*/ 1139795 h 1812024"/>
                  <a:gd name="connsiteX84" fmla="*/ 3430988 w 4345388"/>
                  <a:gd name="connsiteY84" fmla="*/ 1111965 h 1812024"/>
                  <a:gd name="connsiteX85" fmla="*/ 3454842 w 4345388"/>
                  <a:gd name="connsiteY85" fmla="*/ 1060282 h 1812024"/>
                  <a:gd name="connsiteX86" fmla="*/ 3478696 w 4345388"/>
                  <a:gd name="connsiteY86" fmla="*/ 1008598 h 1812024"/>
                  <a:gd name="connsiteX87" fmla="*/ 3490623 w 4345388"/>
                  <a:gd name="connsiteY87" fmla="*/ 1004622 h 1812024"/>
                  <a:gd name="connsiteX88" fmla="*/ 3522428 w 4345388"/>
                  <a:gd name="connsiteY88" fmla="*/ 1048355 h 1812024"/>
                  <a:gd name="connsiteX89" fmla="*/ 3538331 w 4345388"/>
                  <a:gd name="connsiteY89" fmla="*/ 1068233 h 1812024"/>
                  <a:gd name="connsiteX90" fmla="*/ 3582063 w 4345388"/>
                  <a:gd name="connsiteY90" fmla="*/ 1151722 h 1812024"/>
                  <a:gd name="connsiteX91" fmla="*/ 3609893 w 4345388"/>
                  <a:gd name="connsiteY91" fmla="*/ 1203405 h 1812024"/>
                  <a:gd name="connsiteX92" fmla="*/ 3629771 w 4345388"/>
                  <a:gd name="connsiteY92" fmla="*/ 1251113 h 1812024"/>
                  <a:gd name="connsiteX93" fmla="*/ 3641698 w 4345388"/>
                  <a:gd name="connsiteY93" fmla="*/ 1267015 h 1812024"/>
                  <a:gd name="connsiteX94" fmla="*/ 3653625 w 4345388"/>
                  <a:gd name="connsiteY94" fmla="*/ 1294845 h 1812024"/>
                  <a:gd name="connsiteX95" fmla="*/ 3665552 w 4345388"/>
                  <a:gd name="connsiteY95" fmla="*/ 1282918 h 1812024"/>
                  <a:gd name="connsiteX96" fmla="*/ 3721211 w 4345388"/>
                  <a:gd name="connsiteY96" fmla="*/ 1111965 h 1812024"/>
                  <a:gd name="connsiteX97" fmla="*/ 3768919 w 4345388"/>
                  <a:gd name="connsiteY97" fmla="*/ 948963 h 1812024"/>
                  <a:gd name="connsiteX98" fmla="*/ 3776870 w 4345388"/>
                  <a:gd name="connsiteY98" fmla="*/ 897280 h 1812024"/>
                  <a:gd name="connsiteX99" fmla="*/ 3792773 w 4345388"/>
                  <a:gd name="connsiteY99" fmla="*/ 861499 h 1812024"/>
                  <a:gd name="connsiteX100" fmla="*/ 3800724 w 4345388"/>
                  <a:gd name="connsiteY100" fmla="*/ 837645 h 1812024"/>
                  <a:gd name="connsiteX101" fmla="*/ 3808675 w 4345388"/>
                  <a:gd name="connsiteY101" fmla="*/ 801864 h 1812024"/>
                  <a:gd name="connsiteX102" fmla="*/ 3824578 w 4345388"/>
                  <a:gd name="connsiteY102" fmla="*/ 778010 h 1812024"/>
                  <a:gd name="connsiteX103" fmla="*/ 3828554 w 4345388"/>
                  <a:gd name="connsiteY103" fmla="*/ 789937 h 1812024"/>
                  <a:gd name="connsiteX104" fmla="*/ 3836505 w 4345388"/>
                  <a:gd name="connsiteY104" fmla="*/ 801864 h 1812024"/>
                  <a:gd name="connsiteX105" fmla="*/ 3840481 w 4345388"/>
                  <a:gd name="connsiteY105" fmla="*/ 829694 h 1812024"/>
                  <a:gd name="connsiteX106" fmla="*/ 3884213 w 4345388"/>
                  <a:gd name="connsiteY106" fmla="*/ 992695 h 1812024"/>
                  <a:gd name="connsiteX107" fmla="*/ 3896140 w 4345388"/>
                  <a:gd name="connsiteY107" fmla="*/ 1024501 h 1812024"/>
                  <a:gd name="connsiteX108" fmla="*/ 3904091 w 4345388"/>
                  <a:gd name="connsiteY108" fmla="*/ 1064257 h 1812024"/>
                  <a:gd name="connsiteX109" fmla="*/ 3916018 w 4345388"/>
                  <a:gd name="connsiteY109" fmla="*/ 1115941 h 1812024"/>
                  <a:gd name="connsiteX110" fmla="*/ 3947823 w 4345388"/>
                  <a:gd name="connsiteY110" fmla="*/ 1219308 h 1812024"/>
                  <a:gd name="connsiteX111" fmla="*/ 3959750 w 4345388"/>
                  <a:gd name="connsiteY111" fmla="*/ 1239186 h 1812024"/>
                  <a:gd name="connsiteX112" fmla="*/ 3971677 w 4345388"/>
                  <a:gd name="connsiteY112" fmla="*/ 1286894 h 1812024"/>
                  <a:gd name="connsiteX113" fmla="*/ 3995531 w 4345388"/>
                  <a:gd name="connsiteY113" fmla="*/ 1394236 h 1812024"/>
                  <a:gd name="connsiteX114" fmla="*/ 4023361 w 4345388"/>
                  <a:gd name="connsiteY114" fmla="*/ 1430017 h 1812024"/>
                  <a:gd name="connsiteX115" fmla="*/ 4031312 w 4345388"/>
                  <a:gd name="connsiteY115" fmla="*/ 1441944 h 1812024"/>
                  <a:gd name="connsiteX116" fmla="*/ 4043239 w 4345388"/>
                  <a:gd name="connsiteY116" fmla="*/ 1465798 h 1812024"/>
                  <a:gd name="connsiteX117" fmla="*/ 4055166 w 4345388"/>
                  <a:gd name="connsiteY117" fmla="*/ 1469774 h 1812024"/>
                  <a:gd name="connsiteX118" fmla="*/ 4082995 w 4345388"/>
                  <a:gd name="connsiteY118" fmla="*/ 1477725 h 1812024"/>
                  <a:gd name="connsiteX119" fmla="*/ 4114801 w 4345388"/>
                  <a:gd name="connsiteY119" fmla="*/ 1481701 h 1812024"/>
                  <a:gd name="connsiteX120" fmla="*/ 4130703 w 4345388"/>
                  <a:gd name="connsiteY120" fmla="*/ 1485676 h 1812024"/>
                  <a:gd name="connsiteX121" fmla="*/ 4154557 w 4345388"/>
                  <a:gd name="connsiteY121" fmla="*/ 1477725 h 1812024"/>
                  <a:gd name="connsiteX122" fmla="*/ 4166484 w 4345388"/>
                  <a:gd name="connsiteY122" fmla="*/ 1465798 h 1812024"/>
                  <a:gd name="connsiteX123" fmla="*/ 4198289 w 4345388"/>
                  <a:gd name="connsiteY123" fmla="*/ 1414115 h 1812024"/>
                  <a:gd name="connsiteX124" fmla="*/ 4234070 w 4345388"/>
                  <a:gd name="connsiteY124" fmla="*/ 1418090 h 1812024"/>
                  <a:gd name="connsiteX125" fmla="*/ 4257924 w 4345388"/>
                  <a:gd name="connsiteY125" fmla="*/ 1437968 h 1812024"/>
                  <a:gd name="connsiteX126" fmla="*/ 4273827 w 4345388"/>
                  <a:gd name="connsiteY126" fmla="*/ 1449895 h 1812024"/>
                  <a:gd name="connsiteX127" fmla="*/ 4313583 w 4345388"/>
                  <a:gd name="connsiteY127" fmla="*/ 1485676 h 1812024"/>
                  <a:gd name="connsiteX128" fmla="*/ 4325510 w 4345388"/>
                  <a:gd name="connsiteY128" fmla="*/ 1505555 h 1812024"/>
                  <a:gd name="connsiteX129" fmla="*/ 4337437 w 4345388"/>
                  <a:gd name="connsiteY129" fmla="*/ 1533384 h 1812024"/>
                  <a:gd name="connsiteX130" fmla="*/ 4345388 w 4345388"/>
                  <a:gd name="connsiteY13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085107 w 4345388"/>
                  <a:gd name="connsiteY63" fmla="*/ 376469 h 1812024"/>
                  <a:gd name="connsiteX64" fmla="*/ 3101009 w 4345388"/>
                  <a:gd name="connsiteY64" fmla="*/ 416226 h 1812024"/>
                  <a:gd name="connsiteX65" fmla="*/ 3104985 w 4345388"/>
                  <a:gd name="connsiteY65" fmla="*/ 440080 h 1812024"/>
                  <a:gd name="connsiteX66" fmla="*/ 3116912 w 4345388"/>
                  <a:gd name="connsiteY66" fmla="*/ 495739 h 1812024"/>
                  <a:gd name="connsiteX67" fmla="*/ 3136790 w 4345388"/>
                  <a:gd name="connsiteY67" fmla="*/ 555374 h 1812024"/>
                  <a:gd name="connsiteX68" fmla="*/ 3180522 w 4345388"/>
                  <a:gd name="connsiteY68" fmla="*/ 718375 h 1812024"/>
                  <a:gd name="connsiteX69" fmla="*/ 3196425 w 4345388"/>
                  <a:gd name="connsiteY69" fmla="*/ 770059 h 1812024"/>
                  <a:gd name="connsiteX70" fmla="*/ 3220279 w 4345388"/>
                  <a:gd name="connsiteY70" fmla="*/ 873426 h 1812024"/>
                  <a:gd name="connsiteX71" fmla="*/ 3248108 w 4345388"/>
                  <a:gd name="connsiteY71" fmla="*/ 964866 h 1812024"/>
                  <a:gd name="connsiteX72" fmla="*/ 3252084 w 4345388"/>
                  <a:gd name="connsiteY72" fmla="*/ 992695 h 1812024"/>
                  <a:gd name="connsiteX73" fmla="*/ 3267987 w 4345388"/>
                  <a:gd name="connsiteY73" fmla="*/ 1032452 h 1812024"/>
                  <a:gd name="connsiteX74" fmla="*/ 3271962 w 4345388"/>
                  <a:gd name="connsiteY74" fmla="*/ 1044379 h 1812024"/>
                  <a:gd name="connsiteX75" fmla="*/ 3283889 w 4345388"/>
                  <a:gd name="connsiteY75" fmla="*/ 1048355 h 1812024"/>
                  <a:gd name="connsiteX76" fmla="*/ 3291841 w 4345388"/>
                  <a:gd name="connsiteY76" fmla="*/ 1040403 h 1812024"/>
                  <a:gd name="connsiteX77" fmla="*/ 3307743 w 4345388"/>
                  <a:gd name="connsiteY77" fmla="*/ 1008598 h 1812024"/>
                  <a:gd name="connsiteX78" fmla="*/ 3315694 w 4345388"/>
                  <a:gd name="connsiteY78" fmla="*/ 984744 h 1812024"/>
                  <a:gd name="connsiteX79" fmla="*/ 3335573 w 4345388"/>
                  <a:gd name="connsiteY79" fmla="*/ 1016549 h 1812024"/>
                  <a:gd name="connsiteX80" fmla="*/ 3367378 w 4345388"/>
                  <a:gd name="connsiteY80" fmla="*/ 1088111 h 1812024"/>
                  <a:gd name="connsiteX81" fmla="*/ 3399183 w 4345388"/>
                  <a:gd name="connsiteY81" fmla="*/ 1143770 h 1812024"/>
                  <a:gd name="connsiteX82" fmla="*/ 3415086 w 4345388"/>
                  <a:gd name="connsiteY82" fmla="*/ 1139795 h 1812024"/>
                  <a:gd name="connsiteX83" fmla="*/ 3430988 w 4345388"/>
                  <a:gd name="connsiteY83" fmla="*/ 1111965 h 1812024"/>
                  <a:gd name="connsiteX84" fmla="*/ 3454842 w 4345388"/>
                  <a:gd name="connsiteY84" fmla="*/ 1060282 h 1812024"/>
                  <a:gd name="connsiteX85" fmla="*/ 3478696 w 4345388"/>
                  <a:gd name="connsiteY85" fmla="*/ 1008598 h 1812024"/>
                  <a:gd name="connsiteX86" fmla="*/ 3490623 w 4345388"/>
                  <a:gd name="connsiteY86" fmla="*/ 1004622 h 1812024"/>
                  <a:gd name="connsiteX87" fmla="*/ 3522428 w 4345388"/>
                  <a:gd name="connsiteY87" fmla="*/ 1048355 h 1812024"/>
                  <a:gd name="connsiteX88" fmla="*/ 3538331 w 4345388"/>
                  <a:gd name="connsiteY88" fmla="*/ 1068233 h 1812024"/>
                  <a:gd name="connsiteX89" fmla="*/ 3582063 w 4345388"/>
                  <a:gd name="connsiteY89" fmla="*/ 1151722 h 1812024"/>
                  <a:gd name="connsiteX90" fmla="*/ 3609893 w 4345388"/>
                  <a:gd name="connsiteY90" fmla="*/ 1203405 h 1812024"/>
                  <a:gd name="connsiteX91" fmla="*/ 3629771 w 4345388"/>
                  <a:gd name="connsiteY91" fmla="*/ 1251113 h 1812024"/>
                  <a:gd name="connsiteX92" fmla="*/ 3641698 w 4345388"/>
                  <a:gd name="connsiteY92" fmla="*/ 1267015 h 1812024"/>
                  <a:gd name="connsiteX93" fmla="*/ 3653625 w 4345388"/>
                  <a:gd name="connsiteY93" fmla="*/ 1294845 h 1812024"/>
                  <a:gd name="connsiteX94" fmla="*/ 3665552 w 4345388"/>
                  <a:gd name="connsiteY94" fmla="*/ 1282918 h 1812024"/>
                  <a:gd name="connsiteX95" fmla="*/ 3721211 w 4345388"/>
                  <a:gd name="connsiteY95" fmla="*/ 1111965 h 1812024"/>
                  <a:gd name="connsiteX96" fmla="*/ 3768919 w 4345388"/>
                  <a:gd name="connsiteY96" fmla="*/ 948963 h 1812024"/>
                  <a:gd name="connsiteX97" fmla="*/ 3776870 w 4345388"/>
                  <a:gd name="connsiteY97" fmla="*/ 897280 h 1812024"/>
                  <a:gd name="connsiteX98" fmla="*/ 3792773 w 4345388"/>
                  <a:gd name="connsiteY98" fmla="*/ 861499 h 1812024"/>
                  <a:gd name="connsiteX99" fmla="*/ 3800724 w 4345388"/>
                  <a:gd name="connsiteY99" fmla="*/ 837645 h 1812024"/>
                  <a:gd name="connsiteX100" fmla="*/ 3808675 w 4345388"/>
                  <a:gd name="connsiteY100" fmla="*/ 801864 h 1812024"/>
                  <a:gd name="connsiteX101" fmla="*/ 3824578 w 4345388"/>
                  <a:gd name="connsiteY101" fmla="*/ 778010 h 1812024"/>
                  <a:gd name="connsiteX102" fmla="*/ 3828554 w 4345388"/>
                  <a:gd name="connsiteY102" fmla="*/ 789937 h 1812024"/>
                  <a:gd name="connsiteX103" fmla="*/ 3836505 w 4345388"/>
                  <a:gd name="connsiteY103" fmla="*/ 801864 h 1812024"/>
                  <a:gd name="connsiteX104" fmla="*/ 3840481 w 4345388"/>
                  <a:gd name="connsiteY104" fmla="*/ 829694 h 1812024"/>
                  <a:gd name="connsiteX105" fmla="*/ 3884213 w 4345388"/>
                  <a:gd name="connsiteY105" fmla="*/ 992695 h 1812024"/>
                  <a:gd name="connsiteX106" fmla="*/ 3896140 w 4345388"/>
                  <a:gd name="connsiteY106" fmla="*/ 1024501 h 1812024"/>
                  <a:gd name="connsiteX107" fmla="*/ 3904091 w 4345388"/>
                  <a:gd name="connsiteY107" fmla="*/ 1064257 h 1812024"/>
                  <a:gd name="connsiteX108" fmla="*/ 3916018 w 4345388"/>
                  <a:gd name="connsiteY108" fmla="*/ 1115941 h 1812024"/>
                  <a:gd name="connsiteX109" fmla="*/ 3947823 w 4345388"/>
                  <a:gd name="connsiteY109" fmla="*/ 1219308 h 1812024"/>
                  <a:gd name="connsiteX110" fmla="*/ 3959750 w 4345388"/>
                  <a:gd name="connsiteY110" fmla="*/ 1239186 h 1812024"/>
                  <a:gd name="connsiteX111" fmla="*/ 3971677 w 4345388"/>
                  <a:gd name="connsiteY111" fmla="*/ 1286894 h 1812024"/>
                  <a:gd name="connsiteX112" fmla="*/ 3995531 w 4345388"/>
                  <a:gd name="connsiteY112" fmla="*/ 1394236 h 1812024"/>
                  <a:gd name="connsiteX113" fmla="*/ 4023361 w 4345388"/>
                  <a:gd name="connsiteY113" fmla="*/ 1430017 h 1812024"/>
                  <a:gd name="connsiteX114" fmla="*/ 4031312 w 4345388"/>
                  <a:gd name="connsiteY114" fmla="*/ 1441944 h 1812024"/>
                  <a:gd name="connsiteX115" fmla="*/ 4043239 w 4345388"/>
                  <a:gd name="connsiteY115" fmla="*/ 1465798 h 1812024"/>
                  <a:gd name="connsiteX116" fmla="*/ 4055166 w 4345388"/>
                  <a:gd name="connsiteY116" fmla="*/ 1469774 h 1812024"/>
                  <a:gd name="connsiteX117" fmla="*/ 4082995 w 4345388"/>
                  <a:gd name="connsiteY117" fmla="*/ 1477725 h 1812024"/>
                  <a:gd name="connsiteX118" fmla="*/ 4114801 w 4345388"/>
                  <a:gd name="connsiteY118" fmla="*/ 1481701 h 1812024"/>
                  <a:gd name="connsiteX119" fmla="*/ 4130703 w 4345388"/>
                  <a:gd name="connsiteY119" fmla="*/ 1485676 h 1812024"/>
                  <a:gd name="connsiteX120" fmla="*/ 4154557 w 4345388"/>
                  <a:gd name="connsiteY120" fmla="*/ 1477725 h 1812024"/>
                  <a:gd name="connsiteX121" fmla="*/ 4166484 w 4345388"/>
                  <a:gd name="connsiteY121" fmla="*/ 1465798 h 1812024"/>
                  <a:gd name="connsiteX122" fmla="*/ 4198289 w 4345388"/>
                  <a:gd name="connsiteY122" fmla="*/ 1414115 h 1812024"/>
                  <a:gd name="connsiteX123" fmla="*/ 4234070 w 4345388"/>
                  <a:gd name="connsiteY123" fmla="*/ 1418090 h 1812024"/>
                  <a:gd name="connsiteX124" fmla="*/ 4257924 w 4345388"/>
                  <a:gd name="connsiteY124" fmla="*/ 1437968 h 1812024"/>
                  <a:gd name="connsiteX125" fmla="*/ 4273827 w 4345388"/>
                  <a:gd name="connsiteY125" fmla="*/ 1449895 h 1812024"/>
                  <a:gd name="connsiteX126" fmla="*/ 4313583 w 4345388"/>
                  <a:gd name="connsiteY126" fmla="*/ 1485676 h 1812024"/>
                  <a:gd name="connsiteX127" fmla="*/ 4325510 w 4345388"/>
                  <a:gd name="connsiteY127" fmla="*/ 1505555 h 1812024"/>
                  <a:gd name="connsiteX128" fmla="*/ 4337437 w 4345388"/>
                  <a:gd name="connsiteY128" fmla="*/ 1533384 h 1812024"/>
                  <a:gd name="connsiteX129" fmla="*/ 4345388 w 4345388"/>
                  <a:gd name="connsiteY12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01009 w 4345388"/>
                  <a:gd name="connsiteY63" fmla="*/ 416226 h 1812024"/>
                  <a:gd name="connsiteX64" fmla="*/ 3104985 w 4345388"/>
                  <a:gd name="connsiteY64" fmla="*/ 440080 h 1812024"/>
                  <a:gd name="connsiteX65" fmla="*/ 3116912 w 4345388"/>
                  <a:gd name="connsiteY65" fmla="*/ 495739 h 1812024"/>
                  <a:gd name="connsiteX66" fmla="*/ 3136790 w 4345388"/>
                  <a:gd name="connsiteY66" fmla="*/ 555374 h 1812024"/>
                  <a:gd name="connsiteX67" fmla="*/ 3180522 w 4345388"/>
                  <a:gd name="connsiteY67" fmla="*/ 718375 h 1812024"/>
                  <a:gd name="connsiteX68" fmla="*/ 3196425 w 4345388"/>
                  <a:gd name="connsiteY68" fmla="*/ 770059 h 1812024"/>
                  <a:gd name="connsiteX69" fmla="*/ 3220279 w 4345388"/>
                  <a:gd name="connsiteY69" fmla="*/ 873426 h 1812024"/>
                  <a:gd name="connsiteX70" fmla="*/ 3248108 w 4345388"/>
                  <a:gd name="connsiteY70" fmla="*/ 964866 h 1812024"/>
                  <a:gd name="connsiteX71" fmla="*/ 3252084 w 4345388"/>
                  <a:gd name="connsiteY71" fmla="*/ 992695 h 1812024"/>
                  <a:gd name="connsiteX72" fmla="*/ 3267987 w 4345388"/>
                  <a:gd name="connsiteY72" fmla="*/ 1032452 h 1812024"/>
                  <a:gd name="connsiteX73" fmla="*/ 3271962 w 4345388"/>
                  <a:gd name="connsiteY73" fmla="*/ 1044379 h 1812024"/>
                  <a:gd name="connsiteX74" fmla="*/ 3283889 w 4345388"/>
                  <a:gd name="connsiteY74" fmla="*/ 1048355 h 1812024"/>
                  <a:gd name="connsiteX75" fmla="*/ 3291841 w 4345388"/>
                  <a:gd name="connsiteY75" fmla="*/ 1040403 h 1812024"/>
                  <a:gd name="connsiteX76" fmla="*/ 3307743 w 4345388"/>
                  <a:gd name="connsiteY76" fmla="*/ 1008598 h 1812024"/>
                  <a:gd name="connsiteX77" fmla="*/ 3315694 w 4345388"/>
                  <a:gd name="connsiteY77" fmla="*/ 984744 h 1812024"/>
                  <a:gd name="connsiteX78" fmla="*/ 3335573 w 4345388"/>
                  <a:gd name="connsiteY78" fmla="*/ 1016549 h 1812024"/>
                  <a:gd name="connsiteX79" fmla="*/ 3367378 w 4345388"/>
                  <a:gd name="connsiteY79" fmla="*/ 1088111 h 1812024"/>
                  <a:gd name="connsiteX80" fmla="*/ 3399183 w 4345388"/>
                  <a:gd name="connsiteY80" fmla="*/ 1143770 h 1812024"/>
                  <a:gd name="connsiteX81" fmla="*/ 3415086 w 4345388"/>
                  <a:gd name="connsiteY81" fmla="*/ 1139795 h 1812024"/>
                  <a:gd name="connsiteX82" fmla="*/ 3430988 w 4345388"/>
                  <a:gd name="connsiteY82" fmla="*/ 1111965 h 1812024"/>
                  <a:gd name="connsiteX83" fmla="*/ 3454842 w 4345388"/>
                  <a:gd name="connsiteY83" fmla="*/ 1060282 h 1812024"/>
                  <a:gd name="connsiteX84" fmla="*/ 3478696 w 4345388"/>
                  <a:gd name="connsiteY84" fmla="*/ 1008598 h 1812024"/>
                  <a:gd name="connsiteX85" fmla="*/ 3490623 w 4345388"/>
                  <a:gd name="connsiteY85" fmla="*/ 1004622 h 1812024"/>
                  <a:gd name="connsiteX86" fmla="*/ 3522428 w 4345388"/>
                  <a:gd name="connsiteY86" fmla="*/ 1048355 h 1812024"/>
                  <a:gd name="connsiteX87" fmla="*/ 3538331 w 4345388"/>
                  <a:gd name="connsiteY87" fmla="*/ 1068233 h 1812024"/>
                  <a:gd name="connsiteX88" fmla="*/ 3582063 w 4345388"/>
                  <a:gd name="connsiteY88" fmla="*/ 1151722 h 1812024"/>
                  <a:gd name="connsiteX89" fmla="*/ 3609893 w 4345388"/>
                  <a:gd name="connsiteY89" fmla="*/ 1203405 h 1812024"/>
                  <a:gd name="connsiteX90" fmla="*/ 3629771 w 4345388"/>
                  <a:gd name="connsiteY90" fmla="*/ 1251113 h 1812024"/>
                  <a:gd name="connsiteX91" fmla="*/ 3641698 w 4345388"/>
                  <a:gd name="connsiteY91" fmla="*/ 1267015 h 1812024"/>
                  <a:gd name="connsiteX92" fmla="*/ 3653625 w 4345388"/>
                  <a:gd name="connsiteY92" fmla="*/ 1294845 h 1812024"/>
                  <a:gd name="connsiteX93" fmla="*/ 3665552 w 4345388"/>
                  <a:gd name="connsiteY93" fmla="*/ 1282918 h 1812024"/>
                  <a:gd name="connsiteX94" fmla="*/ 3721211 w 4345388"/>
                  <a:gd name="connsiteY94" fmla="*/ 1111965 h 1812024"/>
                  <a:gd name="connsiteX95" fmla="*/ 3768919 w 4345388"/>
                  <a:gd name="connsiteY95" fmla="*/ 948963 h 1812024"/>
                  <a:gd name="connsiteX96" fmla="*/ 3776870 w 4345388"/>
                  <a:gd name="connsiteY96" fmla="*/ 897280 h 1812024"/>
                  <a:gd name="connsiteX97" fmla="*/ 3792773 w 4345388"/>
                  <a:gd name="connsiteY97" fmla="*/ 861499 h 1812024"/>
                  <a:gd name="connsiteX98" fmla="*/ 3800724 w 4345388"/>
                  <a:gd name="connsiteY98" fmla="*/ 837645 h 1812024"/>
                  <a:gd name="connsiteX99" fmla="*/ 3808675 w 4345388"/>
                  <a:gd name="connsiteY99" fmla="*/ 801864 h 1812024"/>
                  <a:gd name="connsiteX100" fmla="*/ 3824578 w 4345388"/>
                  <a:gd name="connsiteY100" fmla="*/ 778010 h 1812024"/>
                  <a:gd name="connsiteX101" fmla="*/ 3828554 w 4345388"/>
                  <a:gd name="connsiteY101" fmla="*/ 789937 h 1812024"/>
                  <a:gd name="connsiteX102" fmla="*/ 3836505 w 4345388"/>
                  <a:gd name="connsiteY102" fmla="*/ 801864 h 1812024"/>
                  <a:gd name="connsiteX103" fmla="*/ 3840481 w 4345388"/>
                  <a:gd name="connsiteY103" fmla="*/ 829694 h 1812024"/>
                  <a:gd name="connsiteX104" fmla="*/ 3884213 w 4345388"/>
                  <a:gd name="connsiteY104" fmla="*/ 992695 h 1812024"/>
                  <a:gd name="connsiteX105" fmla="*/ 3896140 w 4345388"/>
                  <a:gd name="connsiteY105" fmla="*/ 1024501 h 1812024"/>
                  <a:gd name="connsiteX106" fmla="*/ 3904091 w 4345388"/>
                  <a:gd name="connsiteY106" fmla="*/ 1064257 h 1812024"/>
                  <a:gd name="connsiteX107" fmla="*/ 3916018 w 4345388"/>
                  <a:gd name="connsiteY107" fmla="*/ 1115941 h 1812024"/>
                  <a:gd name="connsiteX108" fmla="*/ 3947823 w 4345388"/>
                  <a:gd name="connsiteY108" fmla="*/ 1219308 h 1812024"/>
                  <a:gd name="connsiteX109" fmla="*/ 3959750 w 4345388"/>
                  <a:gd name="connsiteY109" fmla="*/ 1239186 h 1812024"/>
                  <a:gd name="connsiteX110" fmla="*/ 3971677 w 4345388"/>
                  <a:gd name="connsiteY110" fmla="*/ 1286894 h 1812024"/>
                  <a:gd name="connsiteX111" fmla="*/ 3995531 w 4345388"/>
                  <a:gd name="connsiteY111" fmla="*/ 1394236 h 1812024"/>
                  <a:gd name="connsiteX112" fmla="*/ 4023361 w 4345388"/>
                  <a:gd name="connsiteY112" fmla="*/ 1430017 h 1812024"/>
                  <a:gd name="connsiteX113" fmla="*/ 4031312 w 4345388"/>
                  <a:gd name="connsiteY113" fmla="*/ 1441944 h 1812024"/>
                  <a:gd name="connsiteX114" fmla="*/ 4043239 w 4345388"/>
                  <a:gd name="connsiteY114" fmla="*/ 1465798 h 1812024"/>
                  <a:gd name="connsiteX115" fmla="*/ 4055166 w 4345388"/>
                  <a:gd name="connsiteY115" fmla="*/ 1469774 h 1812024"/>
                  <a:gd name="connsiteX116" fmla="*/ 4082995 w 4345388"/>
                  <a:gd name="connsiteY116" fmla="*/ 1477725 h 1812024"/>
                  <a:gd name="connsiteX117" fmla="*/ 4114801 w 4345388"/>
                  <a:gd name="connsiteY117" fmla="*/ 1481701 h 1812024"/>
                  <a:gd name="connsiteX118" fmla="*/ 4130703 w 4345388"/>
                  <a:gd name="connsiteY118" fmla="*/ 1485676 h 1812024"/>
                  <a:gd name="connsiteX119" fmla="*/ 4154557 w 4345388"/>
                  <a:gd name="connsiteY119" fmla="*/ 1477725 h 1812024"/>
                  <a:gd name="connsiteX120" fmla="*/ 4166484 w 4345388"/>
                  <a:gd name="connsiteY120" fmla="*/ 1465798 h 1812024"/>
                  <a:gd name="connsiteX121" fmla="*/ 4198289 w 4345388"/>
                  <a:gd name="connsiteY121" fmla="*/ 1414115 h 1812024"/>
                  <a:gd name="connsiteX122" fmla="*/ 4234070 w 4345388"/>
                  <a:gd name="connsiteY122" fmla="*/ 1418090 h 1812024"/>
                  <a:gd name="connsiteX123" fmla="*/ 4257924 w 4345388"/>
                  <a:gd name="connsiteY123" fmla="*/ 1437968 h 1812024"/>
                  <a:gd name="connsiteX124" fmla="*/ 4273827 w 4345388"/>
                  <a:gd name="connsiteY124" fmla="*/ 1449895 h 1812024"/>
                  <a:gd name="connsiteX125" fmla="*/ 4313583 w 4345388"/>
                  <a:gd name="connsiteY125" fmla="*/ 1485676 h 1812024"/>
                  <a:gd name="connsiteX126" fmla="*/ 4325510 w 4345388"/>
                  <a:gd name="connsiteY126" fmla="*/ 1505555 h 1812024"/>
                  <a:gd name="connsiteX127" fmla="*/ 4337437 w 4345388"/>
                  <a:gd name="connsiteY127" fmla="*/ 1533384 h 1812024"/>
                  <a:gd name="connsiteX128" fmla="*/ 4345388 w 4345388"/>
                  <a:gd name="connsiteY12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04985 w 4345388"/>
                  <a:gd name="connsiteY63" fmla="*/ 440080 h 1812024"/>
                  <a:gd name="connsiteX64" fmla="*/ 3116912 w 4345388"/>
                  <a:gd name="connsiteY64" fmla="*/ 495739 h 1812024"/>
                  <a:gd name="connsiteX65" fmla="*/ 3136790 w 4345388"/>
                  <a:gd name="connsiteY65" fmla="*/ 555374 h 1812024"/>
                  <a:gd name="connsiteX66" fmla="*/ 3180522 w 4345388"/>
                  <a:gd name="connsiteY66" fmla="*/ 718375 h 1812024"/>
                  <a:gd name="connsiteX67" fmla="*/ 3196425 w 4345388"/>
                  <a:gd name="connsiteY67" fmla="*/ 770059 h 1812024"/>
                  <a:gd name="connsiteX68" fmla="*/ 3220279 w 4345388"/>
                  <a:gd name="connsiteY68" fmla="*/ 873426 h 1812024"/>
                  <a:gd name="connsiteX69" fmla="*/ 3248108 w 4345388"/>
                  <a:gd name="connsiteY69" fmla="*/ 964866 h 1812024"/>
                  <a:gd name="connsiteX70" fmla="*/ 3252084 w 4345388"/>
                  <a:gd name="connsiteY70" fmla="*/ 992695 h 1812024"/>
                  <a:gd name="connsiteX71" fmla="*/ 3267987 w 4345388"/>
                  <a:gd name="connsiteY71" fmla="*/ 1032452 h 1812024"/>
                  <a:gd name="connsiteX72" fmla="*/ 3271962 w 4345388"/>
                  <a:gd name="connsiteY72" fmla="*/ 1044379 h 1812024"/>
                  <a:gd name="connsiteX73" fmla="*/ 3283889 w 4345388"/>
                  <a:gd name="connsiteY73" fmla="*/ 1048355 h 1812024"/>
                  <a:gd name="connsiteX74" fmla="*/ 3291841 w 4345388"/>
                  <a:gd name="connsiteY74" fmla="*/ 1040403 h 1812024"/>
                  <a:gd name="connsiteX75" fmla="*/ 3307743 w 4345388"/>
                  <a:gd name="connsiteY75" fmla="*/ 1008598 h 1812024"/>
                  <a:gd name="connsiteX76" fmla="*/ 3315694 w 4345388"/>
                  <a:gd name="connsiteY76" fmla="*/ 984744 h 1812024"/>
                  <a:gd name="connsiteX77" fmla="*/ 3335573 w 4345388"/>
                  <a:gd name="connsiteY77" fmla="*/ 1016549 h 1812024"/>
                  <a:gd name="connsiteX78" fmla="*/ 3367378 w 4345388"/>
                  <a:gd name="connsiteY78" fmla="*/ 1088111 h 1812024"/>
                  <a:gd name="connsiteX79" fmla="*/ 3399183 w 4345388"/>
                  <a:gd name="connsiteY79" fmla="*/ 1143770 h 1812024"/>
                  <a:gd name="connsiteX80" fmla="*/ 3415086 w 4345388"/>
                  <a:gd name="connsiteY80" fmla="*/ 1139795 h 1812024"/>
                  <a:gd name="connsiteX81" fmla="*/ 3430988 w 4345388"/>
                  <a:gd name="connsiteY81" fmla="*/ 1111965 h 1812024"/>
                  <a:gd name="connsiteX82" fmla="*/ 3454842 w 4345388"/>
                  <a:gd name="connsiteY82" fmla="*/ 1060282 h 1812024"/>
                  <a:gd name="connsiteX83" fmla="*/ 3478696 w 4345388"/>
                  <a:gd name="connsiteY83" fmla="*/ 1008598 h 1812024"/>
                  <a:gd name="connsiteX84" fmla="*/ 3490623 w 4345388"/>
                  <a:gd name="connsiteY84" fmla="*/ 1004622 h 1812024"/>
                  <a:gd name="connsiteX85" fmla="*/ 3522428 w 4345388"/>
                  <a:gd name="connsiteY85" fmla="*/ 1048355 h 1812024"/>
                  <a:gd name="connsiteX86" fmla="*/ 3538331 w 4345388"/>
                  <a:gd name="connsiteY86" fmla="*/ 1068233 h 1812024"/>
                  <a:gd name="connsiteX87" fmla="*/ 3582063 w 4345388"/>
                  <a:gd name="connsiteY87" fmla="*/ 1151722 h 1812024"/>
                  <a:gd name="connsiteX88" fmla="*/ 3609893 w 4345388"/>
                  <a:gd name="connsiteY88" fmla="*/ 1203405 h 1812024"/>
                  <a:gd name="connsiteX89" fmla="*/ 3629771 w 4345388"/>
                  <a:gd name="connsiteY89" fmla="*/ 1251113 h 1812024"/>
                  <a:gd name="connsiteX90" fmla="*/ 3641698 w 4345388"/>
                  <a:gd name="connsiteY90" fmla="*/ 1267015 h 1812024"/>
                  <a:gd name="connsiteX91" fmla="*/ 3653625 w 4345388"/>
                  <a:gd name="connsiteY91" fmla="*/ 1294845 h 1812024"/>
                  <a:gd name="connsiteX92" fmla="*/ 3665552 w 4345388"/>
                  <a:gd name="connsiteY92" fmla="*/ 1282918 h 1812024"/>
                  <a:gd name="connsiteX93" fmla="*/ 3721211 w 4345388"/>
                  <a:gd name="connsiteY93" fmla="*/ 1111965 h 1812024"/>
                  <a:gd name="connsiteX94" fmla="*/ 3768919 w 4345388"/>
                  <a:gd name="connsiteY94" fmla="*/ 948963 h 1812024"/>
                  <a:gd name="connsiteX95" fmla="*/ 3776870 w 4345388"/>
                  <a:gd name="connsiteY95" fmla="*/ 897280 h 1812024"/>
                  <a:gd name="connsiteX96" fmla="*/ 3792773 w 4345388"/>
                  <a:gd name="connsiteY96" fmla="*/ 861499 h 1812024"/>
                  <a:gd name="connsiteX97" fmla="*/ 3800724 w 4345388"/>
                  <a:gd name="connsiteY97" fmla="*/ 837645 h 1812024"/>
                  <a:gd name="connsiteX98" fmla="*/ 3808675 w 4345388"/>
                  <a:gd name="connsiteY98" fmla="*/ 801864 h 1812024"/>
                  <a:gd name="connsiteX99" fmla="*/ 3824578 w 4345388"/>
                  <a:gd name="connsiteY99" fmla="*/ 778010 h 1812024"/>
                  <a:gd name="connsiteX100" fmla="*/ 3828554 w 4345388"/>
                  <a:gd name="connsiteY100" fmla="*/ 789937 h 1812024"/>
                  <a:gd name="connsiteX101" fmla="*/ 3836505 w 4345388"/>
                  <a:gd name="connsiteY101" fmla="*/ 801864 h 1812024"/>
                  <a:gd name="connsiteX102" fmla="*/ 3840481 w 4345388"/>
                  <a:gd name="connsiteY102" fmla="*/ 829694 h 1812024"/>
                  <a:gd name="connsiteX103" fmla="*/ 3884213 w 4345388"/>
                  <a:gd name="connsiteY103" fmla="*/ 992695 h 1812024"/>
                  <a:gd name="connsiteX104" fmla="*/ 3896140 w 4345388"/>
                  <a:gd name="connsiteY104" fmla="*/ 1024501 h 1812024"/>
                  <a:gd name="connsiteX105" fmla="*/ 3904091 w 4345388"/>
                  <a:gd name="connsiteY105" fmla="*/ 1064257 h 1812024"/>
                  <a:gd name="connsiteX106" fmla="*/ 3916018 w 4345388"/>
                  <a:gd name="connsiteY106" fmla="*/ 1115941 h 1812024"/>
                  <a:gd name="connsiteX107" fmla="*/ 3947823 w 4345388"/>
                  <a:gd name="connsiteY107" fmla="*/ 1219308 h 1812024"/>
                  <a:gd name="connsiteX108" fmla="*/ 3959750 w 4345388"/>
                  <a:gd name="connsiteY108" fmla="*/ 1239186 h 1812024"/>
                  <a:gd name="connsiteX109" fmla="*/ 3971677 w 4345388"/>
                  <a:gd name="connsiteY109" fmla="*/ 1286894 h 1812024"/>
                  <a:gd name="connsiteX110" fmla="*/ 3995531 w 4345388"/>
                  <a:gd name="connsiteY110" fmla="*/ 1394236 h 1812024"/>
                  <a:gd name="connsiteX111" fmla="*/ 4023361 w 4345388"/>
                  <a:gd name="connsiteY111" fmla="*/ 1430017 h 1812024"/>
                  <a:gd name="connsiteX112" fmla="*/ 4031312 w 4345388"/>
                  <a:gd name="connsiteY112" fmla="*/ 1441944 h 1812024"/>
                  <a:gd name="connsiteX113" fmla="*/ 4043239 w 4345388"/>
                  <a:gd name="connsiteY113" fmla="*/ 1465798 h 1812024"/>
                  <a:gd name="connsiteX114" fmla="*/ 4055166 w 4345388"/>
                  <a:gd name="connsiteY114" fmla="*/ 1469774 h 1812024"/>
                  <a:gd name="connsiteX115" fmla="*/ 4082995 w 4345388"/>
                  <a:gd name="connsiteY115" fmla="*/ 1477725 h 1812024"/>
                  <a:gd name="connsiteX116" fmla="*/ 4114801 w 4345388"/>
                  <a:gd name="connsiteY116" fmla="*/ 1481701 h 1812024"/>
                  <a:gd name="connsiteX117" fmla="*/ 4130703 w 4345388"/>
                  <a:gd name="connsiteY117" fmla="*/ 1485676 h 1812024"/>
                  <a:gd name="connsiteX118" fmla="*/ 4154557 w 4345388"/>
                  <a:gd name="connsiteY118" fmla="*/ 1477725 h 1812024"/>
                  <a:gd name="connsiteX119" fmla="*/ 4166484 w 4345388"/>
                  <a:gd name="connsiteY119" fmla="*/ 1465798 h 1812024"/>
                  <a:gd name="connsiteX120" fmla="*/ 4198289 w 4345388"/>
                  <a:gd name="connsiteY120" fmla="*/ 1414115 h 1812024"/>
                  <a:gd name="connsiteX121" fmla="*/ 4234070 w 4345388"/>
                  <a:gd name="connsiteY121" fmla="*/ 1418090 h 1812024"/>
                  <a:gd name="connsiteX122" fmla="*/ 4257924 w 4345388"/>
                  <a:gd name="connsiteY122" fmla="*/ 1437968 h 1812024"/>
                  <a:gd name="connsiteX123" fmla="*/ 4273827 w 4345388"/>
                  <a:gd name="connsiteY123" fmla="*/ 1449895 h 1812024"/>
                  <a:gd name="connsiteX124" fmla="*/ 4313583 w 4345388"/>
                  <a:gd name="connsiteY124" fmla="*/ 1485676 h 1812024"/>
                  <a:gd name="connsiteX125" fmla="*/ 4325510 w 4345388"/>
                  <a:gd name="connsiteY125" fmla="*/ 1505555 h 1812024"/>
                  <a:gd name="connsiteX126" fmla="*/ 4337437 w 4345388"/>
                  <a:gd name="connsiteY126" fmla="*/ 1533384 h 1812024"/>
                  <a:gd name="connsiteX127" fmla="*/ 4345388 w 4345388"/>
                  <a:gd name="connsiteY12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61253 w 4345388"/>
                  <a:gd name="connsiteY62" fmla="*/ 432128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36790 w 4345388"/>
                  <a:gd name="connsiteY64" fmla="*/ 555374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196425 w 4345388"/>
                  <a:gd name="connsiteY66" fmla="*/ 770059 h 1812024"/>
                  <a:gd name="connsiteX67" fmla="*/ 3220279 w 4345388"/>
                  <a:gd name="connsiteY67" fmla="*/ 873426 h 1812024"/>
                  <a:gd name="connsiteX68" fmla="*/ 3248108 w 4345388"/>
                  <a:gd name="connsiteY68" fmla="*/ 964866 h 1812024"/>
                  <a:gd name="connsiteX69" fmla="*/ 3252084 w 4345388"/>
                  <a:gd name="connsiteY69" fmla="*/ 992695 h 1812024"/>
                  <a:gd name="connsiteX70" fmla="*/ 3267987 w 4345388"/>
                  <a:gd name="connsiteY70" fmla="*/ 1032452 h 1812024"/>
                  <a:gd name="connsiteX71" fmla="*/ 3271962 w 4345388"/>
                  <a:gd name="connsiteY71" fmla="*/ 1044379 h 1812024"/>
                  <a:gd name="connsiteX72" fmla="*/ 3283889 w 4345388"/>
                  <a:gd name="connsiteY72" fmla="*/ 1048355 h 1812024"/>
                  <a:gd name="connsiteX73" fmla="*/ 3291841 w 4345388"/>
                  <a:gd name="connsiteY73" fmla="*/ 1040403 h 1812024"/>
                  <a:gd name="connsiteX74" fmla="*/ 3307743 w 4345388"/>
                  <a:gd name="connsiteY74" fmla="*/ 1008598 h 1812024"/>
                  <a:gd name="connsiteX75" fmla="*/ 3315694 w 4345388"/>
                  <a:gd name="connsiteY75" fmla="*/ 984744 h 1812024"/>
                  <a:gd name="connsiteX76" fmla="*/ 3335573 w 4345388"/>
                  <a:gd name="connsiteY76" fmla="*/ 1016549 h 1812024"/>
                  <a:gd name="connsiteX77" fmla="*/ 3367378 w 4345388"/>
                  <a:gd name="connsiteY77" fmla="*/ 1088111 h 1812024"/>
                  <a:gd name="connsiteX78" fmla="*/ 3399183 w 4345388"/>
                  <a:gd name="connsiteY78" fmla="*/ 1143770 h 1812024"/>
                  <a:gd name="connsiteX79" fmla="*/ 3415086 w 4345388"/>
                  <a:gd name="connsiteY79" fmla="*/ 1139795 h 1812024"/>
                  <a:gd name="connsiteX80" fmla="*/ 3430988 w 4345388"/>
                  <a:gd name="connsiteY80" fmla="*/ 1111965 h 1812024"/>
                  <a:gd name="connsiteX81" fmla="*/ 3454842 w 4345388"/>
                  <a:gd name="connsiteY81" fmla="*/ 1060282 h 1812024"/>
                  <a:gd name="connsiteX82" fmla="*/ 3478696 w 4345388"/>
                  <a:gd name="connsiteY82" fmla="*/ 1008598 h 1812024"/>
                  <a:gd name="connsiteX83" fmla="*/ 3490623 w 4345388"/>
                  <a:gd name="connsiteY83" fmla="*/ 1004622 h 1812024"/>
                  <a:gd name="connsiteX84" fmla="*/ 3522428 w 4345388"/>
                  <a:gd name="connsiteY84" fmla="*/ 1048355 h 1812024"/>
                  <a:gd name="connsiteX85" fmla="*/ 3538331 w 4345388"/>
                  <a:gd name="connsiteY85" fmla="*/ 1068233 h 1812024"/>
                  <a:gd name="connsiteX86" fmla="*/ 3582063 w 4345388"/>
                  <a:gd name="connsiteY86" fmla="*/ 1151722 h 1812024"/>
                  <a:gd name="connsiteX87" fmla="*/ 3609893 w 4345388"/>
                  <a:gd name="connsiteY87" fmla="*/ 1203405 h 1812024"/>
                  <a:gd name="connsiteX88" fmla="*/ 3629771 w 4345388"/>
                  <a:gd name="connsiteY88" fmla="*/ 1251113 h 1812024"/>
                  <a:gd name="connsiteX89" fmla="*/ 3641698 w 4345388"/>
                  <a:gd name="connsiteY89" fmla="*/ 1267015 h 1812024"/>
                  <a:gd name="connsiteX90" fmla="*/ 3653625 w 4345388"/>
                  <a:gd name="connsiteY90" fmla="*/ 1294845 h 1812024"/>
                  <a:gd name="connsiteX91" fmla="*/ 3665552 w 4345388"/>
                  <a:gd name="connsiteY91" fmla="*/ 1282918 h 1812024"/>
                  <a:gd name="connsiteX92" fmla="*/ 3721211 w 4345388"/>
                  <a:gd name="connsiteY92" fmla="*/ 1111965 h 1812024"/>
                  <a:gd name="connsiteX93" fmla="*/ 3768919 w 4345388"/>
                  <a:gd name="connsiteY93" fmla="*/ 948963 h 1812024"/>
                  <a:gd name="connsiteX94" fmla="*/ 3776870 w 4345388"/>
                  <a:gd name="connsiteY94" fmla="*/ 897280 h 1812024"/>
                  <a:gd name="connsiteX95" fmla="*/ 3792773 w 4345388"/>
                  <a:gd name="connsiteY95" fmla="*/ 861499 h 1812024"/>
                  <a:gd name="connsiteX96" fmla="*/ 3800724 w 4345388"/>
                  <a:gd name="connsiteY96" fmla="*/ 837645 h 1812024"/>
                  <a:gd name="connsiteX97" fmla="*/ 3808675 w 4345388"/>
                  <a:gd name="connsiteY97" fmla="*/ 801864 h 1812024"/>
                  <a:gd name="connsiteX98" fmla="*/ 3824578 w 4345388"/>
                  <a:gd name="connsiteY98" fmla="*/ 778010 h 1812024"/>
                  <a:gd name="connsiteX99" fmla="*/ 3828554 w 4345388"/>
                  <a:gd name="connsiteY99" fmla="*/ 789937 h 1812024"/>
                  <a:gd name="connsiteX100" fmla="*/ 3836505 w 4345388"/>
                  <a:gd name="connsiteY100" fmla="*/ 801864 h 1812024"/>
                  <a:gd name="connsiteX101" fmla="*/ 3840481 w 4345388"/>
                  <a:gd name="connsiteY101" fmla="*/ 829694 h 1812024"/>
                  <a:gd name="connsiteX102" fmla="*/ 3884213 w 4345388"/>
                  <a:gd name="connsiteY102" fmla="*/ 992695 h 1812024"/>
                  <a:gd name="connsiteX103" fmla="*/ 3896140 w 4345388"/>
                  <a:gd name="connsiteY103" fmla="*/ 1024501 h 1812024"/>
                  <a:gd name="connsiteX104" fmla="*/ 3904091 w 4345388"/>
                  <a:gd name="connsiteY104" fmla="*/ 1064257 h 1812024"/>
                  <a:gd name="connsiteX105" fmla="*/ 3916018 w 4345388"/>
                  <a:gd name="connsiteY105" fmla="*/ 1115941 h 1812024"/>
                  <a:gd name="connsiteX106" fmla="*/ 3947823 w 4345388"/>
                  <a:gd name="connsiteY106" fmla="*/ 1219308 h 1812024"/>
                  <a:gd name="connsiteX107" fmla="*/ 3959750 w 4345388"/>
                  <a:gd name="connsiteY107" fmla="*/ 1239186 h 1812024"/>
                  <a:gd name="connsiteX108" fmla="*/ 3971677 w 4345388"/>
                  <a:gd name="connsiteY108" fmla="*/ 1286894 h 1812024"/>
                  <a:gd name="connsiteX109" fmla="*/ 3995531 w 4345388"/>
                  <a:gd name="connsiteY109" fmla="*/ 1394236 h 1812024"/>
                  <a:gd name="connsiteX110" fmla="*/ 4023361 w 4345388"/>
                  <a:gd name="connsiteY110" fmla="*/ 1430017 h 1812024"/>
                  <a:gd name="connsiteX111" fmla="*/ 4031312 w 4345388"/>
                  <a:gd name="connsiteY111" fmla="*/ 1441944 h 1812024"/>
                  <a:gd name="connsiteX112" fmla="*/ 4043239 w 4345388"/>
                  <a:gd name="connsiteY112" fmla="*/ 1465798 h 1812024"/>
                  <a:gd name="connsiteX113" fmla="*/ 4055166 w 4345388"/>
                  <a:gd name="connsiteY113" fmla="*/ 1469774 h 1812024"/>
                  <a:gd name="connsiteX114" fmla="*/ 4082995 w 4345388"/>
                  <a:gd name="connsiteY114" fmla="*/ 1477725 h 1812024"/>
                  <a:gd name="connsiteX115" fmla="*/ 4114801 w 4345388"/>
                  <a:gd name="connsiteY115" fmla="*/ 1481701 h 1812024"/>
                  <a:gd name="connsiteX116" fmla="*/ 4130703 w 4345388"/>
                  <a:gd name="connsiteY116" fmla="*/ 1485676 h 1812024"/>
                  <a:gd name="connsiteX117" fmla="*/ 4154557 w 4345388"/>
                  <a:gd name="connsiteY117" fmla="*/ 1477725 h 1812024"/>
                  <a:gd name="connsiteX118" fmla="*/ 4166484 w 4345388"/>
                  <a:gd name="connsiteY118" fmla="*/ 1465798 h 1812024"/>
                  <a:gd name="connsiteX119" fmla="*/ 4198289 w 4345388"/>
                  <a:gd name="connsiteY119" fmla="*/ 1414115 h 1812024"/>
                  <a:gd name="connsiteX120" fmla="*/ 4234070 w 4345388"/>
                  <a:gd name="connsiteY120" fmla="*/ 1418090 h 1812024"/>
                  <a:gd name="connsiteX121" fmla="*/ 4257924 w 4345388"/>
                  <a:gd name="connsiteY121" fmla="*/ 1437968 h 1812024"/>
                  <a:gd name="connsiteX122" fmla="*/ 4273827 w 4345388"/>
                  <a:gd name="connsiteY122" fmla="*/ 1449895 h 1812024"/>
                  <a:gd name="connsiteX123" fmla="*/ 4313583 w 4345388"/>
                  <a:gd name="connsiteY123" fmla="*/ 1485676 h 1812024"/>
                  <a:gd name="connsiteX124" fmla="*/ 4325510 w 4345388"/>
                  <a:gd name="connsiteY124" fmla="*/ 1505555 h 1812024"/>
                  <a:gd name="connsiteX125" fmla="*/ 4337437 w 4345388"/>
                  <a:gd name="connsiteY125" fmla="*/ 1533384 h 1812024"/>
                  <a:gd name="connsiteX126" fmla="*/ 4345388 w 4345388"/>
                  <a:gd name="connsiteY12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48108 w 4345388"/>
                  <a:gd name="connsiteY67" fmla="*/ 964866 h 1812024"/>
                  <a:gd name="connsiteX68" fmla="*/ 3252084 w 4345388"/>
                  <a:gd name="connsiteY68" fmla="*/ 992695 h 1812024"/>
                  <a:gd name="connsiteX69" fmla="*/ 3267987 w 4345388"/>
                  <a:gd name="connsiteY69" fmla="*/ 1032452 h 1812024"/>
                  <a:gd name="connsiteX70" fmla="*/ 3271962 w 4345388"/>
                  <a:gd name="connsiteY70" fmla="*/ 1044379 h 1812024"/>
                  <a:gd name="connsiteX71" fmla="*/ 3283889 w 4345388"/>
                  <a:gd name="connsiteY71" fmla="*/ 1048355 h 1812024"/>
                  <a:gd name="connsiteX72" fmla="*/ 3291841 w 4345388"/>
                  <a:gd name="connsiteY72" fmla="*/ 1040403 h 1812024"/>
                  <a:gd name="connsiteX73" fmla="*/ 3307743 w 4345388"/>
                  <a:gd name="connsiteY73" fmla="*/ 1008598 h 1812024"/>
                  <a:gd name="connsiteX74" fmla="*/ 3315694 w 4345388"/>
                  <a:gd name="connsiteY74" fmla="*/ 984744 h 1812024"/>
                  <a:gd name="connsiteX75" fmla="*/ 3335573 w 4345388"/>
                  <a:gd name="connsiteY75" fmla="*/ 1016549 h 1812024"/>
                  <a:gd name="connsiteX76" fmla="*/ 3367378 w 4345388"/>
                  <a:gd name="connsiteY76" fmla="*/ 1088111 h 1812024"/>
                  <a:gd name="connsiteX77" fmla="*/ 3399183 w 4345388"/>
                  <a:gd name="connsiteY77" fmla="*/ 1143770 h 1812024"/>
                  <a:gd name="connsiteX78" fmla="*/ 3415086 w 4345388"/>
                  <a:gd name="connsiteY78" fmla="*/ 1139795 h 1812024"/>
                  <a:gd name="connsiteX79" fmla="*/ 3430988 w 4345388"/>
                  <a:gd name="connsiteY79" fmla="*/ 1111965 h 1812024"/>
                  <a:gd name="connsiteX80" fmla="*/ 3454842 w 4345388"/>
                  <a:gd name="connsiteY80" fmla="*/ 1060282 h 1812024"/>
                  <a:gd name="connsiteX81" fmla="*/ 3478696 w 4345388"/>
                  <a:gd name="connsiteY81" fmla="*/ 1008598 h 1812024"/>
                  <a:gd name="connsiteX82" fmla="*/ 3490623 w 4345388"/>
                  <a:gd name="connsiteY82" fmla="*/ 1004622 h 1812024"/>
                  <a:gd name="connsiteX83" fmla="*/ 3522428 w 4345388"/>
                  <a:gd name="connsiteY83" fmla="*/ 1048355 h 1812024"/>
                  <a:gd name="connsiteX84" fmla="*/ 3538331 w 4345388"/>
                  <a:gd name="connsiteY84" fmla="*/ 1068233 h 1812024"/>
                  <a:gd name="connsiteX85" fmla="*/ 3582063 w 4345388"/>
                  <a:gd name="connsiteY85" fmla="*/ 1151722 h 1812024"/>
                  <a:gd name="connsiteX86" fmla="*/ 3609893 w 4345388"/>
                  <a:gd name="connsiteY86" fmla="*/ 1203405 h 1812024"/>
                  <a:gd name="connsiteX87" fmla="*/ 3629771 w 4345388"/>
                  <a:gd name="connsiteY87" fmla="*/ 1251113 h 1812024"/>
                  <a:gd name="connsiteX88" fmla="*/ 3641698 w 4345388"/>
                  <a:gd name="connsiteY88" fmla="*/ 1267015 h 1812024"/>
                  <a:gd name="connsiteX89" fmla="*/ 3653625 w 4345388"/>
                  <a:gd name="connsiteY89" fmla="*/ 1294845 h 1812024"/>
                  <a:gd name="connsiteX90" fmla="*/ 3665552 w 4345388"/>
                  <a:gd name="connsiteY90" fmla="*/ 1282918 h 1812024"/>
                  <a:gd name="connsiteX91" fmla="*/ 3721211 w 4345388"/>
                  <a:gd name="connsiteY91" fmla="*/ 1111965 h 1812024"/>
                  <a:gd name="connsiteX92" fmla="*/ 3768919 w 4345388"/>
                  <a:gd name="connsiteY92" fmla="*/ 948963 h 1812024"/>
                  <a:gd name="connsiteX93" fmla="*/ 3776870 w 4345388"/>
                  <a:gd name="connsiteY93" fmla="*/ 897280 h 1812024"/>
                  <a:gd name="connsiteX94" fmla="*/ 3792773 w 4345388"/>
                  <a:gd name="connsiteY94" fmla="*/ 861499 h 1812024"/>
                  <a:gd name="connsiteX95" fmla="*/ 3800724 w 4345388"/>
                  <a:gd name="connsiteY95" fmla="*/ 837645 h 1812024"/>
                  <a:gd name="connsiteX96" fmla="*/ 3808675 w 4345388"/>
                  <a:gd name="connsiteY96" fmla="*/ 801864 h 1812024"/>
                  <a:gd name="connsiteX97" fmla="*/ 3824578 w 4345388"/>
                  <a:gd name="connsiteY97" fmla="*/ 778010 h 1812024"/>
                  <a:gd name="connsiteX98" fmla="*/ 3828554 w 4345388"/>
                  <a:gd name="connsiteY98" fmla="*/ 789937 h 1812024"/>
                  <a:gd name="connsiteX99" fmla="*/ 3836505 w 4345388"/>
                  <a:gd name="connsiteY99" fmla="*/ 801864 h 1812024"/>
                  <a:gd name="connsiteX100" fmla="*/ 3840481 w 4345388"/>
                  <a:gd name="connsiteY100" fmla="*/ 829694 h 1812024"/>
                  <a:gd name="connsiteX101" fmla="*/ 3884213 w 4345388"/>
                  <a:gd name="connsiteY101" fmla="*/ 992695 h 1812024"/>
                  <a:gd name="connsiteX102" fmla="*/ 3896140 w 4345388"/>
                  <a:gd name="connsiteY102" fmla="*/ 1024501 h 1812024"/>
                  <a:gd name="connsiteX103" fmla="*/ 3904091 w 4345388"/>
                  <a:gd name="connsiteY103" fmla="*/ 1064257 h 1812024"/>
                  <a:gd name="connsiteX104" fmla="*/ 3916018 w 4345388"/>
                  <a:gd name="connsiteY104" fmla="*/ 1115941 h 1812024"/>
                  <a:gd name="connsiteX105" fmla="*/ 3947823 w 4345388"/>
                  <a:gd name="connsiteY105" fmla="*/ 1219308 h 1812024"/>
                  <a:gd name="connsiteX106" fmla="*/ 3959750 w 4345388"/>
                  <a:gd name="connsiteY106" fmla="*/ 1239186 h 1812024"/>
                  <a:gd name="connsiteX107" fmla="*/ 3971677 w 4345388"/>
                  <a:gd name="connsiteY107" fmla="*/ 1286894 h 1812024"/>
                  <a:gd name="connsiteX108" fmla="*/ 3995531 w 4345388"/>
                  <a:gd name="connsiteY108" fmla="*/ 1394236 h 1812024"/>
                  <a:gd name="connsiteX109" fmla="*/ 4023361 w 4345388"/>
                  <a:gd name="connsiteY109" fmla="*/ 1430017 h 1812024"/>
                  <a:gd name="connsiteX110" fmla="*/ 4031312 w 4345388"/>
                  <a:gd name="connsiteY110" fmla="*/ 1441944 h 1812024"/>
                  <a:gd name="connsiteX111" fmla="*/ 4043239 w 4345388"/>
                  <a:gd name="connsiteY111" fmla="*/ 1465798 h 1812024"/>
                  <a:gd name="connsiteX112" fmla="*/ 4055166 w 4345388"/>
                  <a:gd name="connsiteY112" fmla="*/ 1469774 h 1812024"/>
                  <a:gd name="connsiteX113" fmla="*/ 4082995 w 4345388"/>
                  <a:gd name="connsiteY113" fmla="*/ 1477725 h 1812024"/>
                  <a:gd name="connsiteX114" fmla="*/ 4114801 w 4345388"/>
                  <a:gd name="connsiteY114" fmla="*/ 1481701 h 1812024"/>
                  <a:gd name="connsiteX115" fmla="*/ 4130703 w 4345388"/>
                  <a:gd name="connsiteY115" fmla="*/ 1485676 h 1812024"/>
                  <a:gd name="connsiteX116" fmla="*/ 4154557 w 4345388"/>
                  <a:gd name="connsiteY116" fmla="*/ 1477725 h 1812024"/>
                  <a:gd name="connsiteX117" fmla="*/ 4166484 w 4345388"/>
                  <a:gd name="connsiteY117" fmla="*/ 1465798 h 1812024"/>
                  <a:gd name="connsiteX118" fmla="*/ 4198289 w 4345388"/>
                  <a:gd name="connsiteY118" fmla="*/ 1414115 h 1812024"/>
                  <a:gd name="connsiteX119" fmla="*/ 4234070 w 4345388"/>
                  <a:gd name="connsiteY119" fmla="*/ 1418090 h 1812024"/>
                  <a:gd name="connsiteX120" fmla="*/ 4257924 w 4345388"/>
                  <a:gd name="connsiteY120" fmla="*/ 1437968 h 1812024"/>
                  <a:gd name="connsiteX121" fmla="*/ 4273827 w 4345388"/>
                  <a:gd name="connsiteY121" fmla="*/ 1449895 h 1812024"/>
                  <a:gd name="connsiteX122" fmla="*/ 4313583 w 4345388"/>
                  <a:gd name="connsiteY122" fmla="*/ 1485676 h 1812024"/>
                  <a:gd name="connsiteX123" fmla="*/ 4325510 w 4345388"/>
                  <a:gd name="connsiteY123" fmla="*/ 1505555 h 1812024"/>
                  <a:gd name="connsiteX124" fmla="*/ 4337437 w 4345388"/>
                  <a:gd name="connsiteY124" fmla="*/ 1533384 h 1812024"/>
                  <a:gd name="connsiteX125" fmla="*/ 4345388 w 4345388"/>
                  <a:gd name="connsiteY12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71962 w 4345388"/>
                  <a:gd name="connsiteY69" fmla="*/ 1044379 h 1812024"/>
                  <a:gd name="connsiteX70" fmla="*/ 3283889 w 4345388"/>
                  <a:gd name="connsiteY70" fmla="*/ 1048355 h 1812024"/>
                  <a:gd name="connsiteX71" fmla="*/ 3291841 w 4345388"/>
                  <a:gd name="connsiteY71" fmla="*/ 1040403 h 1812024"/>
                  <a:gd name="connsiteX72" fmla="*/ 3307743 w 4345388"/>
                  <a:gd name="connsiteY72" fmla="*/ 1008598 h 1812024"/>
                  <a:gd name="connsiteX73" fmla="*/ 3315694 w 4345388"/>
                  <a:gd name="connsiteY73" fmla="*/ 984744 h 1812024"/>
                  <a:gd name="connsiteX74" fmla="*/ 3335573 w 4345388"/>
                  <a:gd name="connsiteY74" fmla="*/ 1016549 h 1812024"/>
                  <a:gd name="connsiteX75" fmla="*/ 3367378 w 4345388"/>
                  <a:gd name="connsiteY75" fmla="*/ 1088111 h 1812024"/>
                  <a:gd name="connsiteX76" fmla="*/ 3399183 w 4345388"/>
                  <a:gd name="connsiteY76" fmla="*/ 1143770 h 1812024"/>
                  <a:gd name="connsiteX77" fmla="*/ 3415086 w 4345388"/>
                  <a:gd name="connsiteY77" fmla="*/ 1139795 h 1812024"/>
                  <a:gd name="connsiteX78" fmla="*/ 3430988 w 4345388"/>
                  <a:gd name="connsiteY78" fmla="*/ 1111965 h 1812024"/>
                  <a:gd name="connsiteX79" fmla="*/ 3454842 w 4345388"/>
                  <a:gd name="connsiteY79" fmla="*/ 1060282 h 1812024"/>
                  <a:gd name="connsiteX80" fmla="*/ 3478696 w 4345388"/>
                  <a:gd name="connsiteY80" fmla="*/ 1008598 h 1812024"/>
                  <a:gd name="connsiteX81" fmla="*/ 3490623 w 4345388"/>
                  <a:gd name="connsiteY81" fmla="*/ 1004622 h 1812024"/>
                  <a:gd name="connsiteX82" fmla="*/ 3522428 w 4345388"/>
                  <a:gd name="connsiteY82" fmla="*/ 1048355 h 1812024"/>
                  <a:gd name="connsiteX83" fmla="*/ 3538331 w 4345388"/>
                  <a:gd name="connsiteY83" fmla="*/ 1068233 h 1812024"/>
                  <a:gd name="connsiteX84" fmla="*/ 3582063 w 4345388"/>
                  <a:gd name="connsiteY84" fmla="*/ 1151722 h 1812024"/>
                  <a:gd name="connsiteX85" fmla="*/ 3609893 w 4345388"/>
                  <a:gd name="connsiteY85" fmla="*/ 1203405 h 1812024"/>
                  <a:gd name="connsiteX86" fmla="*/ 3629771 w 4345388"/>
                  <a:gd name="connsiteY86" fmla="*/ 1251113 h 1812024"/>
                  <a:gd name="connsiteX87" fmla="*/ 3641698 w 4345388"/>
                  <a:gd name="connsiteY87" fmla="*/ 1267015 h 1812024"/>
                  <a:gd name="connsiteX88" fmla="*/ 3653625 w 4345388"/>
                  <a:gd name="connsiteY88" fmla="*/ 1294845 h 1812024"/>
                  <a:gd name="connsiteX89" fmla="*/ 3665552 w 4345388"/>
                  <a:gd name="connsiteY89" fmla="*/ 1282918 h 1812024"/>
                  <a:gd name="connsiteX90" fmla="*/ 3721211 w 4345388"/>
                  <a:gd name="connsiteY90" fmla="*/ 1111965 h 1812024"/>
                  <a:gd name="connsiteX91" fmla="*/ 3768919 w 4345388"/>
                  <a:gd name="connsiteY91" fmla="*/ 948963 h 1812024"/>
                  <a:gd name="connsiteX92" fmla="*/ 3776870 w 4345388"/>
                  <a:gd name="connsiteY92" fmla="*/ 897280 h 1812024"/>
                  <a:gd name="connsiteX93" fmla="*/ 3792773 w 4345388"/>
                  <a:gd name="connsiteY93" fmla="*/ 861499 h 1812024"/>
                  <a:gd name="connsiteX94" fmla="*/ 3800724 w 4345388"/>
                  <a:gd name="connsiteY94" fmla="*/ 837645 h 1812024"/>
                  <a:gd name="connsiteX95" fmla="*/ 3808675 w 4345388"/>
                  <a:gd name="connsiteY95" fmla="*/ 801864 h 1812024"/>
                  <a:gd name="connsiteX96" fmla="*/ 3824578 w 4345388"/>
                  <a:gd name="connsiteY96" fmla="*/ 778010 h 1812024"/>
                  <a:gd name="connsiteX97" fmla="*/ 3828554 w 4345388"/>
                  <a:gd name="connsiteY97" fmla="*/ 789937 h 1812024"/>
                  <a:gd name="connsiteX98" fmla="*/ 3836505 w 4345388"/>
                  <a:gd name="connsiteY98" fmla="*/ 801864 h 1812024"/>
                  <a:gd name="connsiteX99" fmla="*/ 3840481 w 4345388"/>
                  <a:gd name="connsiteY99" fmla="*/ 829694 h 1812024"/>
                  <a:gd name="connsiteX100" fmla="*/ 3884213 w 4345388"/>
                  <a:gd name="connsiteY100" fmla="*/ 992695 h 1812024"/>
                  <a:gd name="connsiteX101" fmla="*/ 3896140 w 4345388"/>
                  <a:gd name="connsiteY101" fmla="*/ 1024501 h 1812024"/>
                  <a:gd name="connsiteX102" fmla="*/ 3904091 w 4345388"/>
                  <a:gd name="connsiteY102" fmla="*/ 1064257 h 1812024"/>
                  <a:gd name="connsiteX103" fmla="*/ 3916018 w 4345388"/>
                  <a:gd name="connsiteY103" fmla="*/ 1115941 h 1812024"/>
                  <a:gd name="connsiteX104" fmla="*/ 3947823 w 4345388"/>
                  <a:gd name="connsiteY104" fmla="*/ 1219308 h 1812024"/>
                  <a:gd name="connsiteX105" fmla="*/ 3959750 w 4345388"/>
                  <a:gd name="connsiteY105" fmla="*/ 1239186 h 1812024"/>
                  <a:gd name="connsiteX106" fmla="*/ 3971677 w 4345388"/>
                  <a:gd name="connsiteY106" fmla="*/ 1286894 h 1812024"/>
                  <a:gd name="connsiteX107" fmla="*/ 3995531 w 4345388"/>
                  <a:gd name="connsiteY107" fmla="*/ 1394236 h 1812024"/>
                  <a:gd name="connsiteX108" fmla="*/ 4023361 w 4345388"/>
                  <a:gd name="connsiteY108" fmla="*/ 1430017 h 1812024"/>
                  <a:gd name="connsiteX109" fmla="*/ 4031312 w 4345388"/>
                  <a:gd name="connsiteY109" fmla="*/ 1441944 h 1812024"/>
                  <a:gd name="connsiteX110" fmla="*/ 4043239 w 4345388"/>
                  <a:gd name="connsiteY110" fmla="*/ 1465798 h 1812024"/>
                  <a:gd name="connsiteX111" fmla="*/ 4055166 w 4345388"/>
                  <a:gd name="connsiteY111" fmla="*/ 1469774 h 1812024"/>
                  <a:gd name="connsiteX112" fmla="*/ 4082995 w 4345388"/>
                  <a:gd name="connsiteY112" fmla="*/ 1477725 h 1812024"/>
                  <a:gd name="connsiteX113" fmla="*/ 4114801 w 4345388"/>
                  <a:gd name="connsiteY113" fmla="*/ 1481701 h 1812024"/>
                  <a:gd name="connsiteX114" fmla="*/ 4130703 w 4345388"/>
                  <a:gd name="connsiteY114" fmla="*/ 1485676 h 1812024"/>
                  <a:gd name="connsiteX115" fmla="*/ 4154557 w 4345388"/>
                  <a:gd name="connsiteY115" fmla="*/ 1477725 h 1812024"/>
                  <a:gd name="connsiteX116" fmla="*/ 4166484 w 4345388"/>
                  <a:gd name="connsiteY116" fmla="*/ 1465798 h 1812024"/>
                  <a:gd name="connsiteX117" fmla="*/ 4198289 w 4345388"/>
                  <a:gd name="connsiteY117" fmla="*/ 1414115 h 1812024"/>
                  <a:gd name="connsiteX118" fmla="*/ 4234070 w 4345388"/>
                  <a:gd name="connsiteY118" fmla="*/ 1418090 h 1812024"/>
                  <a:gd name="connsiteX119" fmla="*/ 4257924 w 4345388"/>
                  <a:gd name="connsiteY119" fmla="*/ 1437968 h 1812024"/>
                  <a:gd name="connsiteX120" fmla="*/ 4273827 w 4345388"/>
                  <a:gd name="connsiteY120" fmla="*/ 1449895 h 1812024"/>
                  <a:gd name="connsiteX121" fmla="*/ 4313583 w 4345388"/>
                  <a:gd name="connsiteY121" fmla="*/ 1485676 h 1812024"/>
                  <a:gd name="connsiteX122" fmla="*/ 4325510 w 4345388"/>
                  <a:gd name="connsiteY122" fmla="*/ 1505555 h 1812024"/>
                  <a:gd name="connsiteX123" fmla="*/ 4337437 w 4345388"/>
                  <a:gd name="connsiteY123" fmla="*/ 1533384 h 1812024"/>
                  <a:gd name="connsiteX124" fmla="*/ 4345388 w 4345388"/>
                  <a:gd name="connsiteY12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291841 w 4345388"/>
                  <a:gd name="connsiteY70" fmla="*/ 1040403 h 1812024"/>
                  <a:gd name="connsiteX71" fmla="*/ 3307743 w 4345388"/>
                  <a:gd name="connsiteY71" fmla="*/ 1008598 h 1812024"/>
                  <a:gd name="connsiteX72" fmla="*/ 3315694 w 4345388"/>
                  <a:gd name="connsiteY72" fmla="*/ 984744 h 1812024"/>
                  <a:gd name="connsiteX73" fmla="*/ 3335573 w 4345388"/>
                  <a:gd name="connsiteY73" fmla="*/ 1016549 h 1812024"/>
                  <a:gd name="connsiteX74" fmla="*/ 3367378 w 4345388"/>
                  <a:gd name="connsiteY74" fmla="*/ 1088111 h 1812024"/>
                  <a:gd name="connsiteX75" fmla="*/ 3399183 w 4345388"/>
                  <a:gd name="connsiteY75" fmla="*/ 1143770 h 1812024"/>
                  <a:gd name="connsiteX76" fmla="*/ 3415086 w 4345388"/>
                  <a:gd name="connsiteY76" fmla="*/ 1139795 h 1812024"/>
                  <a:gd name="connsiteX77" fmla="*/ 3430988 w 4345388"/>
                  <a:gd name="connsiteY77" fmla="*/ 1111965 h 1812024"/>
                  <a:gd name="connsiteX78" fmla="*/ 3454842 w 4345388"/>
                  <a:gd name="connsiteY78" fmla="*/ 1060282 h 1812024"/>
                  <a:gd name="connsiteX79" fmla="*/ 3478696 w 4345388"/>
                  <a:gd name="connsiteY79" fmla="*/ 1008598 h 1812024"/>
                  <a:gd name="connsiteX80" fmla="*/ 3490623 w 4345388"/>
                  <a:gd name="connsiteY80" fmla="*/ 1004622 h 1812024"/>
                  <a:gd name="connsiteX81" fmla="*/ 3522428 w 4345388"/>
                  <a:gd name="connsiteY81" fmla="*/ 1048355 h 1812024"/>
                  <a:gd name="connsiteX82" fmla="*/ 3538331 w 4345388"/>
                  <a:gd name="connsiteY82" fmla="*/ 1068233 h 1812024"/>
                  <a:gd name="connsiteX83" fmla="*/ 3582063 w 4345388"/>
                  <a:gd name="connsiteY83" fmla="*/ 1151722 h 1812024"/>
                  <a:gd name="connsiteX84" fmla="*/ 3609893 w 4345388"/>
                  <a:gd name="connsiteY84" fmla="*/ 1203405 h 1812024"/>
                  <a:gd name="connsiteX85" fmla="*/ 3629771 w 4345388"/>
                  <a:gd name="connsiteY85" fmla="*/ 1251113 h 1812024"/>
                  <a:gd name="connsiteX86" fmla="*/ 3641698 w 4345388"/>
                  <a:gd name="connsiteY86" fmla="*/ 1267015 h 1812024"/>
                  <a:gd name="connsiteX87" fmla="*/ 3653625 w 4345388"/>
                  <a:gd name="connsiteY87" fmla="*/ 1294845 h 1812024"/>
                  <a:gd name="connsiteX88" fmla="*/ 3665552 w 4345388"/>
                  <a:gd name="connsiteY88" fmla="*/ 1282918 h 1812024"/>
                  <a:gd name="connsiteX89" fmla="*/ 3721211 w 4345388"/>
                  <a:gd name="connsiteY89" fmla="*/ 1111965 h 1812024"/>
                  <a:gd name="connsiteX90" fmla="*/ 3768919 w 4345388"/>
                  <a:gd name="connsiteY90" fmla="*/ 948963 h 1812024"/>
                  <a:gd name="connsiteX91" fmla="*/ 3776870 w 4345388"/>
                  <a:gd name="connsiteY91" fmla="*/ 897280 h 1812024"/>
                  <a:gd name="connsiteX92" fmla="*/ 3792773 w 4345388"/>
                  <a:gd name="connsiteY92" fmla="*/ 861499 h 1812024"/>
                  <a:gd name="connsiteX93" fmla="*/ 3800724 w 4345388"/>
                  <a:gd name="connsiteY93" fmla="*/ 837645 h 1812024"/>
                  <a:gd name="connsiteX94" fmla="*/ 3808675 w 4345388"/>
                  <a:gd name="connsiteY94" fmla="*/ 801864 h 1812024"/>
                  <a:gd name="connsiteX95" fmla="*/ 3824578 w 4345388"/>
                  <a:gd name="connsiteY95" fmla="*/ 778010 h 1812024"/>
                  <a:gd name="connsiteX96" fmla="*/ 3828554 w 4345388"/>
                  <a:gd name="connsiteY96" fmla="*/ 789937 h 1812024"/>
                  <a:gd name="connsiteX97" fmla="*/ 3836505 w 4345388"/>
                  <a:gd name="connsiteY97" fmla="*/ 801864 h 1812024"/>
                  <a:gd name="connsiteX98" fmla="*/ 3840481 w 4345388"/>
                  <a:gd name="connsiteY98" fmla="*/ 829694 h 1812024"/>
                  <a:gd name="connsiteX99" fmla="*/ 3884213 w 4345388"/>
                  <a:gd name="connsiteY99" fmla="*/ 992695 h 1812024"/>
                  <a:gd name="connsiteX100" fmla="*/ 3896140 w 4345388"/>
                  <a:gd name="connsiteY100" fmla="*/ 1024501 h 1812024"/>
                  <a:gd name="connsiteX101" fmla="*/ 3904091 w 4345388"/>
                  <a:gd name="connsiteY101" fmla="*/ 1064257 h 1812024"/>
                  <a:gd name="connsiteX102" fmla="*/ 3916018 w 4345388"/>
                  <a:gd name="connsiteY102" fmla="*/ 1115941 h 1812024"/>
                  <a:gd name="connsiteX103" fmla="*/ 3947823 w 4345388"/>
                  <a:gd name="connsiteY103" fmla="*/ 1219308 h 1812024"/>
                  <a:gd name="connsiteX104" fmla="*/ 3959750 w 4345388"/>
                  <a:gd name="connsiteY104" fmla="*/ 1239186 h 1812024"/>
                  <a:gd name="connsiteX105" fmla="*/ 3971677 w 4345388"/>
                  <a:gd name="connsiteY105" fmla="*/ 1286894 h 1812024"/>
                  <a:gd name="connsiteX106" fmla="*/ 3995531 w 4345388"/>
                  <a:gd name="connsiteY106" fmla="*/ 1394236 h 1812024"/>
                  <a:gd name="connsiteX107" fmla="*/ 4023361 w 4345388"/>
                  <a:gd name="connsiteY107" fmla="*/ 1430017 h 1812024"/>
                  <a:gd name="connsiteX108" fmla="*/ 4031312 w 4345388"/>
                  <a:gd name="connsiteY108" fmla="*/ 1441944 h 1812024"/>
                  <a:gd name="connsiteX109" fmla="*/ 4043239 w 4345388"/>
                  <a:gd name="connsiteY109" fmla="*/ 1465798 h 1812024"/>
                  <a:gd name="connsiteX110" fmla="*/ 4055166 w 4345388"/>
                  <a:gd name="connsiteY110" fmla="*/ 1469774 h 1812024"/>
                  <a:gd name="connsiteX111" fmla="*/ 4082995 w 4345388"/>
                  <a:gd name="connsiteY111" fmla="*/ 1477725 h 1812024"/>
                  <a:gd name="connsiteX112" fmla="*/ 4114801 w 4345388"/>
                  <a:gd name="connsiteY112" fmla="*/ 1481701 h 1812024"/>
                  <a:gd name="connsiteX113" fmla="*/ 4130703 w 4345388"/>
                  <a:gd name="connsiteY113" fmla="*/ 1485676 h 1812024"/>
                  <a:gd name="connsiteX114" fmla="*/ 4154557 w 4345388"/>
                  <a:gd name="connsiteY114" fmla="*/ 1477725 h 1812024"/>
                  <a:gd name="connsiteX115" fmla="*/ 4166484 w 4345388"/>
                  <a:gd name="connsiteY115" fmla="*/ 1465798 h 1812024"/>
                  <a:gd name="connsiteX116" fmla="*/ 4198289 w 4345388"/>
                  <a:gd name="connsiteY116" fmla="*/ 1414115 h 1812024"/>
                  <a:gd name="connsiteX117" fmla="*/ 4234070 w 4345388"/>
                  <a:gd name="connsiteY117" fmla="*/ 1418090 h 1812024"/>
                  <a:gd name="connsiteX118" fmla="*/ 4257924 w 4345388"/>
                  <a:gd name="connsiteY118" fmla="*/ 1437968 h 1812024"/>
                  <a:gd name="connsiteX119" fmla="*/ 4273827 w 4345388"/>
                  <a:gd name="connsiteY119" fmla="*/ 1449895 h 1812024"/>
                  <a:gd name="connsiteX120" fmla="*/ 4313583 w 4345388"/>
                  <a:gd name="connsiteY120" fmla="*/ 1485676 h 1812024"/>
                  <a:gd name="connsiteX121" fmla="*/ 4325510 w 4345388"/>
                  <a:gd name="connsiteY121" fmla="*/ 1505555 h 1812024"/>
                  <a:gd name="connsiteX122" fmla="*/ 4337437 w 4345388"/>
                  <a:gd name="connsiteY122" fmla="*/ 1533384 h 1812024"/>
                  <a:gd name="connsiteX123" fmla="*/ 4345388 w 4345388"/>
                  <a:gd name="connsiteY12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307743 w 4345388"/>
                  <a:gd name="connsiteY70" fmla="*/ 1008598 h 1812024"/>
                  <a:gd name="connsiteX71" fmla="*/ 3315694 w 4345388"/>
                  <a:gd name="connsiteY71" fmla="*/ 984744 h 1812024"/>
                  <a:gd name="connsiteX72" fmla="*/ 3335573 w 4345388"/>
                  <a:gd name="connsiteY72" fmla="*/ 1016549 h 1812024"/>
                  <a:gd name="connsiteX73" fmla="*/ 3367378 w 4345388"/>
                  <a:gd name="connsiteY73" fmla="*/ 1088111 h 1812024"/>
                  <a:gd name="connsiteX74" fmla="*/ 3399183 w 4345388"/>
                  <a:gd name="connsiteY74" fmla="*/ 1143770 h 1812024"/>
                  <a:gd name="connsiteX75" fmla="*/ 3415086 w 4345388"/>
                  <a:gd name="connsiteY75" fmla="*/ 1139795 h 1812024"/>
                  <a:gd name="connsiteX76" fmla="*/ 3430988 w 4345388"/>
                  <a:gd name="connsiteY76" fmla="*/ 1111965 h 1812024"/>
                  <a:gd name="connsiteX77" fmla="*/ 3454842 w 4345388"/>
                  <a:gd name="connsiteY77" fmla="*/ 1060282 h 1812024"/>
                  <a:gd name="connsiteX78" fmla="*/ 3478696 w 4345388"/>
                  <a:gd name="connsiteY78" fmla="*/ 1008598 h 1812024"/>
                  <a:gd name="connsiteX79" fmla="*/ 3490623 w 4345388"/>
                  <a:gd name="connsiteY79" fmla="*/ 1004622 h 1812024"/>
                  <a:gd name="connsiteX80" fmla="*/ 3522428 w 4345388"/>
                  <a:gd name="connsiteY80" fmla="*/ 1048355 h 1812024"/>
                  <a:gd name="connsiteX81" fmla="*/ 3538331 w 4345388"/>
                  <a:gd name="connsiteY81" fmla="*/ 1068233 h 1812024"/>
                  <a:gd name="connsiteX82" fmla="*/ 3582063 w 4345388"/>
                  <a:gd name="connsiteY82" fmla="*/ 1151722 h 1812024"/>
                  <a:gd name="connsiteX83" fmla="*/ 3609893 w 4345388"/>
                  <a:gd name="connsiteY83" fmla="*/ 1203405 h 1812024"/>
                  <a:gd name="connsiteX84" fmla="*/ 3629771 w 4345388"/>
                  <a:gd name="connsiteY84" fmla="*/ 1251113 h 1812024"/>
                  <a:gd name="connsiteX85" fmla="*/ 3641698 w 4345388"/>
                  <a:gd name="connsiteY85" fmla="*/ 1267015 h 1812024"/>
                  <a:gd name="connsiteX86" fmla="*/ 3653625 w 4345388"/>
                  <a:gd name="connsiteY86" fmla="*/ 1294845 h 1812024"/>
                  <a:gd name="connsiteX87" fmla="*/ 3665552 w 4345388"/>
                  <a:gd name="connsiteY87" fmla="*/ 1282918 h 1812024"/>
                  <a:gd name="connsiteX88" fmla="*/ 3721211 w 4345388"/>
                  <a:gd name="connsiteY88" fmla="*/ 1111965 h 1812024"/>
                  <a:gd name="connsiteX89" fmla="*/ 3768919 w 4345388"/>
                  <a:gd name="connsiteY89" fmla="*/ 948963 h 1812024"/>
                  <a:gd name="connsiteX90" fmla="*/ 3776870 w 4345388"/>
                  <a:gd name="connsiteY90" fmla="*/ 897280 h 1812024"/>
                  <a:gd name="connsiteX91" fmla="*/ 3792773 w 4345388"/>
                  <a:gd name="connsiteY91" fmla="*/ 861499 h 1812024"/>
                  <a:gd name="connsiteX92" fmla="*/ 3800724 w 4345388"/>
                  <a:gd name="connsiteY92" fmla="*/ 837645 h 1812024"/>
                  <a:gd name="connsiteX93" fmla="*/ 3808675 w 4345388"/>
                  <a:gd name="connsiteY93" fmla="*/ 801864 h 1812024"/>
                  <a:gd name="connsiteX94" fmla="*/ 3824578 w 4345388"/>
                  <a:gd name="connsiteY94" fmla="*/ 778010 h 1812024"/>
                  <a:gd name="connsiteX95" fmla="*/ 3828554 w 4345388"/>
                  <a:gd name="connsiteY95" fmla="*/ 789937 h 1812024"/>
                  <a:gd name="connsiteX96" fmla="*/ 3836505 w 4345388"/>
                  <a:gd name="connsiteY96" fmla="*/ 801864 h 1812024"/>
                  <a:gd name="connsiteX97" fmla="*/ 3840481 w 4345388"/>
                  <a:gd name="connsiteY97" fmla="*/ 829694 h 1812024"/>
                  <a:gd name="connsiteX98" fmla="*/ 3884213 w 4345388"/>
                  <a:gd name="connsiteY98" fmla="*/ 992695 h 1812024"/>
                  <a:gd name="connsiteX99" fmla="*/ 3896140 w 4345388"/>
                  <a:gd name="connsiteY99" fmla="*/ 1024501 h 1812024"/>
                  <a:gd name="connsiteX100" fmla="*/ 3904091 w 4345388"/>
                  <a:gd name="connsiteY100" fmla="*/ 1064257 h 1812024"/>
                  <a:gd name="connsiteX101" fmla="*/ 3916018 w 4345388"/>
                  <a:gd name="connsiteY101" fmla="*/ 1115941 h 1812024"/>
                  <a:gd name="connsiteX102" fmla="*/ 3947823 w 4345388"/>
                  <a:gd name="connsiteY102" fmla="*/ 1219308 h 1812024"/>
                  <a:gd name="connsiteX103" fmla="*/ 3959750 w 4345388"/>
                  <a:gd name="connsiteY103" fmla="*/ 1239186 h 1812024"/>
                  <a:gd name="connsiteX104" fmla="*/ 3971677 w 4345388"/>
                  <a:gd name="connsiteY104" fmla="*/ 1286894 h 1812024"/>
                  <a:gd name="connsiteX105" fmla="*/ 3995531 w 4345388"/>
                  <a:gd name="connsiteY105" fmla="*/ 1394236 h 1812024"/>
                  <a:gd name="connsiteX106" fmla="*/ 4023361 w 4345388"/>
                  <a:gd name="connsiteY106" fmla="*/ 1430017 h 1812024"/>
                  <a:gd name="connsiteX107" fmla="*/ 4031312 w 4345388"/>
                  <a:gd name="connsiteY107" fmla="*/ 1441944 h 1812024"/>
                  <a:gd name="connsiteX108" fmla="*/ 4043239 w 4345388"/>
                  <a:gd name="connsiteY108" fmla="*/ 1465798 h 1812024"/>
                  <a:gd name="connsiteX109" fmla="*/ 4055166 w 4345388"/>
                  <a:gd name="connsiteY109" fmla="*/ 1469774 h 1812024"/>
                  <a:gd name="connsiteX110" fmla="*/ 4082995 w 4345388"/>
                  <a:gd name="connsiteY110" fmla="*/ 1477725 h 1812024"/>
                  <a:gd name="connsiteX111" fmla="*/ 4114801 w 4345388"/>
                  <a:gd name="connsiteY111" fmla="*/ 1481701 h 1812024"/>
                  <a:gd name="connsiteX112" fmla="*/ 4130703 w 4345388"/>
                  <a:gd name="connsiteY112" fmla="*/ 1485676 h 1812024"/>
                  <a:gd name="connsiteX113" fmla="*/ 4154557 w 4345388"/>
                  <a:gd name="connsiteY113" fmla="*/ 1477725 h 1812024"/>
                  <a:gd name="connsiteX114" fmla="*/ 4166484 w 4345388"/>
                  <a:gd name="connsiteY114" fmla="*/ 1465798 h 1812024"/>
                  <a:gd name="connsiteX115" fmla="*/ 4198289 w 4345388"/>
                  <a:gd name="connsiteY115" fmla="*/ 1414115 h 1812024"/>
                  <a:gd name="connsiteX116" fmla="*/ 4234070 w 4345388"/>
                  <a:gd name="connsiteY116" fmla="*/ 1418090 h 1812024"/>
                  <a:gd name="connsiteX117" fmla="*/ 4257924 w 4345388"/>
                  <a:gd name="connsiteY117" fmla="*/ 1437968 h 1812024"/>
                  <a:gd name="connsiteX118" fmla="*/ 4273827 w 4345388"/>
                  <a:gd name="connsiteY118" fmla="*/ 1449895 h 1812024"/>
                  <a:gd name="connsiteX119" fmla="*/ 4313583 w 4345388"/>
                  <a:gd name="connsiteY119" fmla="*/ 1485676 h 1812024"/>
                  <a:gd name="connsiteX120" fmla="*/ 4325510 w 4345388"/>
                  <a:gd name="connsiteY120" fmla="*/ 1505555 h 1812024"/>
                  <a:gd name="connsiteX121" fmla="*/ 4337437 w 4345388"/>
                  <a:gd name="connsiteY121" fmla="*/ 1533384 h 1812024"/>
                  <a:gd name="connsiteX122" fmla="*/ 4345388 w 4345388"/>
                  <a:gd name="connsiteY12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67987 w 4345388"/>
                  <a:gd name="connsiteY68" fmla="*/ 1032452 h 1812024"/>
                  <a:gd name="connsiteX69" fmla="*/ 3283889 w 4345388"/>
                  <a:gd name="connsiteY69" fmla="*/ 1048355 h 1812024"/>
                  <a:gd name="connsiteX70" fmla="*/ 3315694 w 4345388"/>
                  <a:gd name="connsiteY70" fmla="*/ 984744 h 1812024"/>
                  <a:gd name="connsiteX71" fmla="*/ 3335573 w 4345388"/>
                  <a:gd name="connsiteY71" fmla="*/ 1016549 h 1812024"/>
                  <a:gd name="connsiteX72" fmla="*/ 3367378 w 4345388"/>
                  <a:gd name="connsiteY72" fmla="*/ 1088111 h 1812024"/>
                  <a:gd name="connsiteX73" fmla="*/ 3399183 w 4345388"/>
                  <a:gd name="connsiteY73" fmla="*/ 1143770 h 1812024"/>
                  <a:gd name="connsiteX74" fmla="*/ 3415086 w 4345388"/>
                  <a:gd name="connsiteY74" fmla="*/ 1139795 h 1812024"/>
                  <a:gd name="connsiteX75" fmla="*/ 3430988 w 4345388"/>
                  <a:gd name="connsiteY75" fmla="*/ 1111965 h 1812024"/>
                  <a:gd name="connsiteX76" fmla="*/ 3454842 w 4345388"/>
                  <a:gd name="connsiteY76" fmla="*/ 1060282 h 1812024"/>
                  <a:gd name="connsiteX77" fmla="*/ 3478696 w 4345388"/>
                  <a:gd name="connsiteY77" fmla="*/ 1008598 h 1812024"/>
                  <a:gd name="connsiteX78" fmla="*/ 3490623 w 4345388"/>
                  <a:gd name="connsiteY78" fmla="*/ 1004622 h 1812024"/>
                  <a:gd name="connsiteX79" fmla="*/ 3522428 w 4345388"/>
                  <a:gd name="connsiteY79" fmla="*/ 1048355 h 1812024"/>
                  <a:gd name="connsiteX80" fmla="*/ 3538331 w 4345388"/>
                  <a:gd name="connsiteY80" fmla="*/ 1068233 h 1812024"/>
                  <a:gd name="connsiteX81" fmla="*/ 3582063 w 4345388"/>
                  <a:gd name="connsiteY81" fmla="*/ 1151722 h 1812024"/>
                  <a:gd name="connsiteX82" fmla="*/ 3609893 w 4345388"/>
                  <a:gd name="connsiteY82" fmla="*/ 1203405 h 1812024"/>
                  <a:gd name="connsiteX83" fmla="*/ 3629771 w 4345388"/>
                  <a:gd name="connsiteY83" fmla="*/ 1251113 h 1812024"/>
                  <a:gd name="connsiteX84" fmla="*/ 3641698 w 4345388"/>
                  <a:gd name="connsiteY84" fmla="*/ 1267015 h 1812024"/>
                  <a:gd name="connsiteX85" fmla="*/ 3653625 w 4345388"/>
                  <a:gd name="connsiteY85" fmla="*/ 1294845 h 1812024"/>
                  <a:gd name="connsiteX86" fmla="*/ 3665552 w 4345388"/>
                  <a:gd name="connsiteY86" fmla="*/ 1282918 h 1812024"/>
                  <a:gd name="connsiteX87" fmla="*/ 3721211 w 4345388"/>
                  <a:gd name="connsiteY87" fmla="*/ 1111965 h 1812024"/>
                  <a:gd name="connsiteX88" fmla="*/ 3768919 w 4345388"/>
                  <a:gd name="connsiteY88" fmla="*/ 948963 h 1812024"/>
                  <a:gd name="connsiteX89" fmla="*/ 3776870 w 4345388"/>
                  <a:gd name="connsiteY89" fmla="*/ 897280 h 1812024"/>
                  <a:gd name="connsiteX90" fmla="*/ 3792773 w 4345388"/>
                  <a:gd name="connsiteY90" fmla="*/ 861499 h 1812024"/>
                  <a:gd name="connsiteX91" fmla="*/ 3800724 w 4345388"/>
                  <a:gd name="connsiteY91" fmla="*/ 837645 h 1812024"/>
                  <a:gd name="connsiteX92" fmla="*/ 3808675 w 4345388"/>
                  <a:gd name="connsiteY92" fmla="*/ 801864 h 1812024"/>
                  <a:gd name="connsiteX93" fmla="*/ 3824578 w 4345388"/>
                  <a:gd name="connsiteY93" fmla="*/ 778010 h 1812024"/>
                  <a:gd name="connsiteX94" fmla="*/ 3828554 w 4345388"/>
                  <a:gd name="connsiteY94" fmla="*/ 789937 h 1812024"/>
                  <a:gd name="connsiteX95" fmla="*/ 3836505 w 4345388"/>
                  <a:gd name="connsiteY95" fmla="*/ 801864 h 1812024"/>
                  <a:gd name="connsiteX96" fmla="*/ 3840481 w 4345388"/>
                  <a:gd name="connsiteY96" fmla="*/ 829694 h 1812024"/>
                  <a:gd name="connsiteX97" fmla="*/ 3884213 w 4345388"/>
                  <a:gd name="connsiteY97" fmla="*/ 992695 h 1812024"/>
                  <a:gd name="connsiteX98" fmla="*/ 3896140 w 4345388"/>
                  <a:gd name="connsiteY98" fmla="*/ 1024501 h 1812024"/>
                  <a:gd name="connsiteX99" fmla="*/ 3904091 w 4345388"/>
                  <a:gd name="connsiteY99" fmla="*/ 1064257 h 1812024"/>
                  <a:gd name="connsiteX100" fmla="*/ 3916018 w 4345388"/>
                  <a:gd name="connsiteY100" fmla="*/ 1115941 h 1812024"/>
                  <a:gd name="connsiteX101" fmla="*/ 3947823 w 4345388"/>
                  <a:gd name="connsiteY101" fmla="*/ 1219308 h 1812024"/>
                  <a:gd name="connsiteX102" fmla="*/ 3959750 w 4345388"/>
                  <a:gd name="connsiteY102" fmla="*/ 1239186 h 1812024"/>
                  <a:gd name="connsiteX103" fmla="*/ 3971677 w 4345388"/>
                  <a:gd name="connsiteY103" fmla="*/ 1286894 h 1812024"/>
                  <a:gd name="connsiteX104" fmla="*/ 3995531 w 4345388"/>
                  <a:gd name="connsiteY104" fmla="*/ 1394236 h 1812024"/>
                  <a:gd name="connsiteX105" fmla="*/ 4023361 w 4345388"/>
                  <a:gd name="connsiteY105" fmla="*/ 1430017 h 1812024"/>
                  <a:gd name="connsiteX106" fmla="*/ 4031312 w 4345388"/>
                  <a:gd name="connsiteY106" fmla="*/ 1441944 h 1812024"/>
                  <a:gd name="connsiteX107" fmla="*/ 4043239 w 4345388"/>
                  <a:gd name="connsiteY107" fmla="*/ 1465798 h 1812024"/>
                  <a:gd name="connsiteX108" fmla="*/ 4055166 w 4345388"/>
                  <a:gd name="connsiteY108" fmla="*/ 1469774 h 1812024"/>
                  <a:gd name="connsiteX109" fmla="*/ 4082995 w 4345388"/>
                  <a:gd name="connsiteY109" fmla="*/ 1477725 h 1812024"/>
                  <a:gd name="connsiteX110" fmla="*/ 4114801 w 4345388"/>
                  <a:gd name="connsiteY110" fmla="*/ 1481701 h 1812024"/>
                  <a:gd name="connsiteX111" fmla="*/ 4130703 w 4345388"/>
                  <a:gd name="connsiteY111" fmla="*/ 1485676 h 1812024"/>
                  <a:gd name="connsiteX112" fmla="*/ 4154557 w 4345388"/>
                  <a:gd name="connsiteY112" fmla="*/ 1477725 h 1812024"/>
                  <a:gd name="connsiteX113" fmla="*/ 4166484 w 4345388"/>
                  <a:gd name="connsiteY113" fmla="*/ 1465798 h 1812024"/>
                  <a:gd name="connsiteX114" fmla="*/ 4198289 w 4345388"/>
                  <a:gd name="connsiteY114" fmla="*/ 1414115 h 1812024"/>
                  <a:gd name="connsiteX115" fmla="*/ 4234070 w 4345388"/>
                  <a:gd name="connsiteY115" fmla="*/ 1418090 h 1812024"/>
                  <a:gd name="connsiteX116" fmla="*/ 4257924 w 4345388"/>
                  <a:gd name="connsiteY116" fmla="*/ 1437968 h 1812024"/>
                  <a:gd name="connsiteX117" fmla="*/ 4273827 w 4345388"/>
                  <a:gd name="connsiteY117" fmla="*/ 1449895 h 1812024"/>
                  <a:gd name="connsiteX118" fmla="*/ 4313583 w 4345388"/>
                  <a:gd name="connsiteY118" fmla="*/ 1485676 h 1812024"/>
                  <a:gd name="connsiteX119" fmla="*/ 4325510 w 4345388"/>
                  <a:gd name="connsiteY119" fmla="*/ 1505555 h 1812024"/>
                  <a:gd name="connsiteX120" fmla="*/ 4337437 w 4345388"/>
                  <a:gd name="connsiteY120" fmla="*/ 1533384 h 1812024"/>
                  <a:gd name="connsiteX121" fmla="*/ 4345388 w 4345388"/>
                  <a:gd name="connsiteY12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15086 w 4345388"/>
                  <a:gd name="connsiteY73" fmla="*/ 1139795 h 1812024"/>
                  <a:gd name="connsiteX74" fmla="*/ 3430988 w 4345388"/>
                  <a:gd name="connsiteY74" fmla="*/ 1111965 h 1812024"/>
                  <a:gd name="connsiteX75" fmla="*/ 3454842 w 4345388"/>
                  <a:gd name="connsiteY75" fmla="*/ 1060282 h 1812024"/>
                  <a:gd name="connsiteX76" fmla="*/ 3478696 w 4345388"/>
                  <a:gd name="connsiteY76" fmla="*/ 1008598 h 1812024"/>
                  <a:gd name="connsiteX77" fmla="*/ 3490623 w 4345388"/>
                  <a:gd name="connsiteY77" fmla="*/ 1004622 h 1812024"/>
                  <a:gd name="connsiteX78" fmla="*/ 3522428 w 4345388"/>
                  <a:gd name="connsiteY78" fmla="*/ 1048355 h 1812024"/>
                  <a:gd name="connsiteX79" fmla="*/ 3538331 w 4345388"/>
                  <a:gd name="connsiteY79" fmla="*/ 1068233 h 1812024"/>
                  <a:gd name="connsiteX80" fmla="*/ 3582063 w 4345388"/>
                  <a:gd name="connsiteY80" fmla="*/ 1151722 h 1812024"/>
                  <a:gd name="connsiteX81" fmla="*/ 3609893 w 4345388"/>
                  <a:gd name="connsiteY81" fmla="*/ 1203405 h 1812024"/>
                  <a:gd name="connsiteX82" fmla="*/ 3629771 w 4345388"/>
                  <a:gd name="connsiteY82" fmla="*/ 1251113 h 1812024"/>
                  <a:gd name="connsiteX83" fmla="*/ 3641698 w 4345388"/>
                  <a:gd name="connsiteY83" fmla="*/ 1267015 h 1812024"/>
                  <a:gd name="connsiteX84" fmla="*/ 3653625 w 4345388"/>
                  <a:gd name="connsiteY84" fmla="*/ 1294845 h 1812024"/>
                  <a:gd name="connsiteX85" fmla="*/ 3665552 w 4345388"/>
                  <a:gd name="connsiteY85" fmla="*/ 1282918 h 1812024"/>
                  <a:gd name="connsiteX86" fmla="*/ 3721211 w 4345388"/>
                  <a:gd name="connsiteY86" fmla="*/ 1111965 h 1812024"/>
                  <a:gd name="connsiteX87" fmla="*/ 3768919 w 4345388"/>
                  <a:gd name="connsiteY87" fmla="*/ 948963 h 1812024"/>
                  <a:gd name="connsiteX88" fmla="*/ 3776870 w 4345388"/>
                  <a:gd name="connsiteY88" fmla="*/ 897280 h 1812024"/>
                  <a:gd name="connsiteX89" fmla="*/ 3792773 w 4345388"/>
                  <a:gd name="connsiteY89" fmla="*/ 861499 h 1812024"/>
                  <a:gd name="connsiteX90" fmla="*/ 3800724 w 4345388"/>
                  <a:gd name="connsiteY90" fmla="*/ 837645 h 1812024"/>
                  <a:gd name="connsiteX91" fmla="*/ 3808675 w 4345388"/>
                  <a:gd name="connsiteY91" fmla="*/ 801864 h 1812024"/>
                  <a:gd name="connsiteX92" fmla="*/ 3824578 w 4345388"/>
                  <a:gd name="connsiteY92" fmla="*/ 778010 h 1812024"/>
                  <a:gd name="connsiteX93" fmla="*/ 3828554 w 4345388"/>
                  <a:gd name="connsiteY93" fmla="*/ 789937 h 1812024"/>
                  <a:gd name="connsiteX94" fmla="*/ 3836505 w 4345388"/>
                  <a:gd name="connsiteY94" fmla="*/ 801864 h 1812024"/>
                  <a:gd name="connsiteX95" fmla="*/ 3840481 w 4345388"/>
                  <a:gd name="connsiteY95" fmla="*/ 829694 h 1812024"/>
                  <a:gd name="connsiteX96" fmla="*/ 3884213 w 4345388"/>
                  <a:gd name="connsiteY96" fmla="*/ 992695 h 1812024"/>
                  <a:gd name="connsiteX97" fmla="*/ 3896140 w 4345388"/>
                  <a:gd name="connsiteY97" fmla="*/ 1024501 h 1812024"/>
                  <a:gd name="connsiteX98" fmla="*/ 3904091 w 4345388"/>
                  <a:gd name="connsiteY98" fmla="*/ 1064257 h 1812024"/>
                  <a:gd name="connsiteX99" fmla="*/ 3916018 w 4345388"/>
                  <a:gd name="connsiteY99" fmla="*/ 1115941 h 1812024"/>
                  <a:gd name="connsiteX100" fmla="*/ 3947823 w 4345388"/>
                  <a:gd name="connsiteY100" fmla="*/ 1219308 h 1812024"/>
                  <a:gd name="connsiteX101" fmla="*/ 3959750 w 4345388"/>
                  <a:gd name="connsiteY101" fmla="*/ 1239186 h 1812024"/>
                  <a:gd name="connsiteX102" fmla="*/ 3971677 w 4345388"/>
                  <a:gd name="connsiteY102" fmla="*/ 1286894 h 1812024"/>
                  <a:gd name="connsiteX103" fmla="*/ 3995531 w 4345388"/>
                  <a:gd name="connsiteY103" fmla="*/ 1394236 h 1812024"/>
                  <a:gd name="connsiteX104" fmla="*/ 4023361 w 4345388"/>
                  <a:gd name="connsiteY104" fmla="*/ 1430017 h 1812024"/>
                  <a:gd name="connsiteX105" fmla="*/ 4031312 w 4345388"/>
                  <a:gd name="connsiteY105" fmla="*/ 1441944 h 1812024"/>
                  <a:gd name="connsiteX106" fmla="*/ 4043239 w 4345388"/>
                  <a:gd name="connsiteY106" fmla="*/ 1465798 h 1812024"/>
                  <a:gd name="connsiteX107" fmla="*/ 4055166 w 4345388"/>
                  <a:gd name="connsiteY107" fmla="*/ 1469774 h 1812024"/>
                  <a:gd name="connsiteX108" fmla="*/ 4082995 w 4345388"/>
                  <a:gd name="connsiteY108" fmla="*/ 1477725 h 1812024"/>
                  <a:gd name="connsiteX109" fmla="*/ 4114801 w 4345388"/>
                  <a:gd name="connsiteY109" fmla="*/ 1481701 h 1812024"/>
                  <a:gd name="connsiteX110" fmla="*/ 4130703 w 4345388"/>
                  <a:gd name="connsiteY110" fmla="*/ 1485676 h 1812024"/>
                  <a:gd name="connsiteX111" fmla="*/ 4154557 w 4345388"/>
                  <a:gd name="connsiteY111" fmla="*/ 1477725 h 1812024"/>
                  <a:gd name="connsiteX112" fmla="*/ 4166484 w 4345388"/>
                  <a:gd name="connsiteY112" fmla="*/ 1465798 h 1812024"/>
                  <a:gd name="connsiteX113" fmla="*/ 4198289 w 4345388"/>
                  <a:gd name="connsiteY113" fmla="*/ 1414115 h 1812024"/>
                  <a:gd name="connsiteX114" fmla="*/ 4234070 w 4345388"/>
                  <a:gd name="connsiteY114" fmla="*/ 1418090 h 1812024"/>
                  <a:gd name="connsiteX115" fmla="*/ 4257924 w 4345388"/>
                  <a:gd name="connsiteY115" fmla="*/ 1437968 h 1812024"/>
                  <a:gd name="connsiteX116" fmla="*/ 4273827 w 4345388"/>
                  <a:gd name="connsiteY116" fmla="*/ 1449895 h 1812024"/>
                  <a:gd name="connsiteX117" fmla="*/ 4313583 w 4345388"/>
                  <a:gd name="connsiteY117" fmla="*/ 1485676 h 1812024"/>
                  <a:gd name="connsiteX118" fmla="*/ 4325510 w 4345388"/>
                  <a:gd name="connsiteY118" fmla="*/ 1505555 h 1812024"/>
                  <a:gd name="connsiteX119" fmla="*/ 4337437 w 4345388"/>
                  <a:gd name="connsiteY119" fmla="*/ 1533384 h 1812024"/>
                  <a:gd name="connsiteX120" fmla="*/ 4345388 w 4345388"/>
                  <a:gd name="connsiteY12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54842 w 4345388"/>
                  <a:gd name="connsiteY74" fmla="*/ 1060282 h 1812024"/>
                  <a:gd name="connsiteX75" fmla="*/ 3478696 w 4345388"/>
                  <a:gd name="connsiteY75" fmla="*/ 1008598 h 1812024"/>
                  <a:gd name="connsiteX76" fmla="*/ 3490623 w 4345388"/>
                  <a:gd name="connsiteY76" fmla="*/ 1004622 h 1812024"/>
                  <a:gd name="connsiteX77" fmla="*/ 3522428 w 4345388"/>
                  <a:gd name="connsiteY77" fmla="*/ 1048355 h 1812024"/>
                  <a:gd name="connsiteX78" fmla="*/ 3538331 w 4345388"/>
                  <a:gd name="connsiteY78" fmla="*/ 1068233 h 1812024"/>
                  <a:gd name="connsiteX79" fmla="*/ 3582063 w 4345388"/>
                  <a:gd name="connsiteY79" fmla="*/ 1151722 h 1812024"/>
                  <a:gd name="connsiteX80" fmla="*/ 3609893 w 4345388"/>
                  <a:gd name="connsiteY80" fmla="*/ 1203405 h 1812024"/>
                  <a:gd name="connsiteX81" fmla="*/ 3629771 w 4345388"/>
                  <a:gd name="connsiteY81" fmla="*/ 1251113 h 1812024"/>
                  <a:gd name="connsiteX82" fmla="*/ 3641698 w 4345388"/>
                  <a:gd name="connsiteY82" fmla="*/ 1267015 h 1812024"/>
                  <a:gd name="connsiteX83" fmla="*/ 3653625 w 4345388"/>
                  <a:gd name="connsiteY83" fmla="*/ 1294845 h 1812024"/>
                  <a:gd name="connsiteX84" fmla="*/ 3665552 w 4345388"/>
                  <a:gd name="connsiteY84" fmla="*/ 1282918 h 1812024"/>
                  <a:gd name="connsiteX85" fmla="*/ 3721211 w 4345388"/>
                  <a:gd name="connsiteY85" fmla="*/ 1111965 h 1812024"/>
                  <a:gd name="connsiteX86" fmla="*/ 3768919 w 4345388"/>
                  <a:gd name="connsiteY86" fmla="*/ 948963 h 1812024"/>
                  <a:gd name="connsiteX87" fmla="*/ 3776870 w 4345388"/>
                  <a:gd name="connsiteY87" fmla="*/ 897280 h 1812024"/>
                  <a:gd name="connsiteX88" fmla="*/ 3792773 w 4345388"/>
                  <a:gd name="connsiteY88" fmla="*/ 861499 h 1812024"/>
                  <a:gd name="connsiteX89" fmla="*/ 3800724 w 4345388"/>
                  <a:gd name="connsiteY89" fmla="*/ 837645 h 1812024"/>
                  <a:gd name="connsiteX90" fmla="*/ 3808675 w 4345388"/>
                  <a:gd name="connsiteY90" fmla="*/ 801864 h 1812024"/>
                  <a:gd name="connsiteX91" fmla="*/ 3824578 w 4345388"/>
                  <a:gd name="connsiteY91" fmla="*/ 778010 h 1812024"/>
                  <a:gd name="connsiteX92" fmla="*/ 3828554 w 4345388"/>
                  <a:gd name="connsiteY92" fmla="*/ 789937 h 1812024"/>
                  <a:gd name="connsiteX93" fmla="*/ 3836505 w 4345388"/>
                  <a:gd name="connsiteY93" fmla="*/ 801864 h 1812024"/>
                  <a:gd name="connsiteX94" fmla="*/ 3840481 w 4345388"/>
                  <a:gd name="connsiteY94" fmla="*/ 829694 h 1812024"/>
                  <a:gd name="connsiteX95" fmla="*/ 3884213 w 4345388"/>
                  <a:gd name="connsiteY95" fmla="*/ 992695 h 1812024"/>
                  <a:gd name="connsiteX96" fmla="*/ 3896140 w 4345388"/>
                  <a:gd name="connsiteY96" fmla="*/ 1024501 h 1812024"/>
                  <a:gd name="connsiteX97" fmla="*/ 3904091 w 4345388"/>
                  <a:gd name="connsiteY97" fmla="*/ 1064257 h 1812024"/>
                  <a:gd name="connsiteX98" fmla="*/ 3916018 w 4345388"/>
                  <a:gd name="connsiteY98" fmla="*/ 1115941 h 1812024"/>
                  <a:gd name="connsiteX99" fmla="*/ 3947823 w 4345388"/>
                  <a:gd name="connsiteY99" fmla="*/ 1219308 h 1812024"/>
                  <a:gd name="connsiteX100" fmla="*/ 3959750 w 4345388"/>
                  <a:gd name="connsiteY100" fmla="*/ 1239186 h 1812024"/>
                  <a:gd name="connsiteX101" fmla="*/ 3971677 w 4345388"/>
                  <a:gd name="connsiteY101" fmla="*/ 1286894 h 1812024"/>
                  <a:gd name="connsiteX102" fmla="*/ 3995531 w 4345388"/>
                  <a:gd name="connsiteY102" fmla="*/ 1394236 h 1812024"/>
                  <a:gd name="connsiteX103" fmla="*/ 4023361 w 4345388"/>
                  <a:gd name="connsiteY103" fmla="*/ 1430017 h 1812024"/>
                  <a:gd name="connsiteX104" fmla="*/ 4031312 w 4345388"/>
                  <a:gd name="connsiteY104" fmla="*/ 1441944 h 1812024"/>
                  <a:gd name="connsiteX105" fmla="*/ 4043239 w 4345388"/>
                  <a:gd name="connsiteY105" fmla="*/ 1465798 h 1812024"/>
                  <a:gd name="connsiteX106" fmla="*/ 4055166 w 4345388"/>
                  <a:gd name="connsiteY106" fmla="*/ 1469774 h 1812024"/>
                  <a:gd name="connsiteX107" fmla="*/ 4082995 w 4345388"/>
                  <a:gd name="connsiteY107" fmla="*/ 1477725 h 1812024"/>
                  <a:gd name="connsiteX108" fmla="*/ 4114801 w 4345388"/>
                  <a:gd name="connsiteY108" fmla="*/ 1481701 h 1812024"/>
                  <a:gd name="connsiteX109" fmla="*/ 4130703 w 4345388"/>
                  <a:gd name="connsiteY109" fmla="*/ 1485676 h 1812024"/>
                  <a:gd name="connsiteX110" fmla="*/ 4154557 w 4345388"/>
                  <a:gd name="connsiteY110" fmla="*/ 1477725 h 1812024"/>
                  <a:gd name="connsiteX111" fmla="*/ 4166484 w 4345388"/>
                  <a:gd name="connsiteY111" fmla="*/ 1465798 h 1812024"/>
                  <a:gd name="connsiteX112" fmla="*/ 4198289 w 4345388"/>
                  <a:gd name="connsiteY112" fmla="*/ 1414115 h 1812024"/>
                  <a:gd name="connsiteX113" fmla="*/ 4234070 w 4345388"/>
                  <a:gd name="connsiteY113" fmla="*/ 1418090 h 1812024"/>
                  <a:gd name="connsiteX114" fmla="*/ 4257924 w 4345388"/>
                  <a:gd name="connsiteY114" fmla="*/ 1437968 h 1812024"/>
                  <a:gd name="connsiteX115" fmla="*/ 4273827 w 4345388"/>
                  <a:gd name="connsiteY115" fmla="*/ 1449895 h 1812024"/>
                  <a:gd name="connsiteX116" fmla="*/ 4313583 w 4345388"/>
                  <a:gd name="connsiteY116" fmla="*/ 1485676 h 1812024"/>
                  <a:gd name="connsiteX117" fmla="*/ 4325510 w 4345388"/>
                  <a:gd name="connsiteY117" fmla="*/ 1505555 h 1812024"/>
                  <a:gd name="connsiteX118" fmla="*/ 4337437 w 4345388"/>
                  <a:gd name="connsiteY118" fmla="*/ 1533384 h 1812024"/>
                  <a:gd name="connsiteX119" fmla="*/ 4345388 w 4345388"/>
                  <a:gd name="connsiteY11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78696 w 4345388"/>
                  <a:gd name="connsiteY74" fmla="*/ 1008598 h 1812024"/>
                  <a:gd name="connsiteX75" fmla="*/ 3490623 w 4345388"/>
                  <a:gd name="connsiteY75" fmla="*/ 1004622 h 1812024"/>
                  <a:gd name="connsiteX76" fmla="*/ 3522428 w 4345388"/>
                  <a:gd name="connsiteY76" fmla="*/ 1048355 h 1812024"/>
                  <a:gd name="connsiteX77" fmla="*/ 3538331 w 4345388"/>
                  <a:gd name="connsiteY77" fmla="*/ 1068233 h 1812024"/>
                  <a:gd name="connsiteX78" fmla="*/ 3582063 w 4345388"/>
                  <a:gd name="connsiteY78" fmla="*/ 1151722 h 1812024"/>
                  <a:gd name="connsiteX79" fmla="*/ 3609893 w 4345388"/>
                  <a:gd name="connsiteY79" fmla="*/ 1203405 h 1812024"/>
                  <a:gd name="connsiteX80" fmla="*/ 3629771 w 4345388"/>
                  <a:gd name="connsiteY80" fmla="*/ 1251113 h 1812024"/>
                  <a:gd name="connsiteX81" fmla="*/ 3641698 w 4345388"/>
                  <a:gd name="connsiteY81" fmla="*/ 1267015 h 1812024"/>
                  <a:gd name="connsiteX82" fmla="*/ 3653625 w 4345388"/>
                  <a:gd name="connsiteY82" fmla="*/ 1294845 h 1812024"/>
                  <a:gd name="connsiteX83" fmla="*/ 3665552 w 4345388"/>
                  <a:gd name="connsiteY83" fmla="*/ 1282918 h 1812024"/>
                  <a:gd name="connsiteX84" fmla="*/ 3721211 w 4345388"/>
                  <a:gd name="connsiteY84" fmla="*/ 1111965 h 1812024"/>
                  <a:gd name="connsiteX85" fmla="*/ 3768919 w 4345388"/>
                  <a:gd name="connsiteY85" fmla="*/ 948963 h 1812024"/>
                  <a:gd name="connsiteX86" fmla="*/ 3776870 w 4345388"/>
                  <a:gd name="connsiteY86" fmla="*/ 897280 h 1812024"/>
                  <a:gd name="connsiteX87" fmla="*/ 3792773 w 4345388"/>
                  <a:gd name="connsiteY87" fmla="*/ 861499 h 1812024"/>
                  <a:gd name="connsiteX88" fmla="*/ 3800724 w 4345388"/>
                  <a:gd name="connsiteY88" fmla="*/ 837645 h 1812024"/>
                  <a:gd name="connsiteX89" fmla="*/ 3808675 w 4345388"/>
                  <a:gd name="connsiteY89" fmla="*/ 801864 h 1812024"/>
                  <a:gd name="connsiteX90" fmla="*/ 3824578 w 4345388"/>
                  <a:gd name="connsiteY90" fmla="*/ 778010 h 1812024"/>
                  <a:gd name="connsiteX91" fmla="*/ 3828554 w 4345388"/>
                  <a:gd name="connsiteY91" fmla="*/ 789937 h 1812024"/>
                  <a:gd name="connsiteX92" fmla="*/ 3836505 w 4345388"/>
                  <a:gd name="connsiteY92" fmla="*/ 801864 h 1812024"/>
                  <a:gd name="connsiteX93" fmla="*/ 3840481 w 4345388"/>
                  <a:gd name="connsiteY93" fmla="*/ 829694 h 1812024"/>
                  <a:gd name="connsiteX94" fmla="*/ 3884213 w 4345388"/>
                  <a:gd name="connsiteY94" fmla="*/ 992695 h 1812024"/>
                  <a:gd name="connsiteX95" fmla="*/ 3896140 w 4345388"/>
                  <a:gd name="connsiteY95" fmla="*/ 1024501 h 1812024"/>
                  <a:gd name="connsiteX96" fmla="*/ 3904091 w 4345388"/>
                  <a:gd name="connsiteY96" fmla="*/ 1064257 h 1812024"/>
                  <a:gd name="connsiteX97" fmla="*/ 3916018 w 4345388"/>
                  <a:gd name="connsiteY97" fmla="*/ 1115941 h 1812024"/>
                  <a:gd name="connsiteX98" fmla="*/ 3947823 w 4345388"/>
                  <a:gd name="connsiteY98" fmla="*/ 1219308 h 1812024"/>
                  <a:gd name="connsiteX99" fmla="*/ 3959750 w 4345388"/>
                  <a:gd name="connsiteY99" fmla="*/ 1239186 h 1812024"/>
                  <a:gd name="connsiteX100" fmla="*/ 3971677 w 4345388"/>
                  <a:gd name="connsiteY100" fmla="*/ 1286894 h 1812024"/>
                  <a:gd name="connsiteX101" fmla="*/ 3995531 w 4345388"/>
                  <a:gd name="connsiteY101" fmla="*/ 1394236 h 1812024"/>
                  <a:gd name="connsiteX102" fmla="*/ 4023361 w 4345388"/>
                  <a:gd name="connsiteY102" fmla="*/ 1430017 h 1812024"/>
                  <a:gd name="connsiteX103" fmla="*/ 4031312 w 4345388"/>
                  <a:gd name="connsiteY103" fmla="*/ 1441944 h 1812024"/>
                  <a:gd name="connsiteX104" fmla="*/ 4043239 w 4345388"/>
                  <a:gd name="connsiteY104" fmla="*/ 1465798 h 1812024"/>
                  <a:gd name="connsiteX105" fmla="*/ 4055166 w 4345388"/>
                  <a:gd name="connsiteY105" fmla="*/ 1469774 h 1812024"/>
                  <a:gd name="connsiteX106" fmla="*/ 4082995 w 4345388"/>
                  <a:gd name="connsiteY106" fmla="*/ 1477725 h 1812024"/>
                  <a:gd name="connsiteX107" fmla="*/ 4114801 w 4345388"/>
                  <a:gd name="connsiteY107" fmla="*/ 1481701 h 1812024"/>
                  <a:gd name="connsiteX108" fmla="*/ 4130703 w 4345388"/>
                  <a:gd name="connsiteY108" fmla="*/ 1485676 h 1812024"/>
                  <a:gd name="connsiteX109" fmla="*/ 4154557 w 4345388"/>
                  <a:gd name="connsiteY109" fmla="*/ 1477725 h 1812024"/>
                  <a:gd name="connsiteX110" fmla="*/ 4166484 w 4345388"/>
                  <a:gd name="connsiteY110" fmla="*/ 1465798 h 1812024"/>
                  <a:gd name="connsiteX111" fmla="*/ 4198289 w 4345388"/>
                  <a:gd name="connsiteY111" fmla="*/ 1414115 h 1812024"/>
                  <a:gd name="connsiteX112" fmla="*/ 4234070 w 4345388"/>
                  <a:gd name="connsiteY112" fmla="*/ 1418090 h 1812024"/>
                  <a:gd name="connsiteX113" fmla="*/ 4257924 w 4345388"/>
                  <a:gd name="connsiteY113" fmla="*/ 1437968 h 1812024"/>
                  <a:gd name="connsiteX114" fmla="*/ 4273827 w 4345388"/>
                  <a:gd name="connsiteY114" fmla="*/ 1449895 h 1812024"/>
                  <a:gd name="connsiteX115" fmla="*/ 4313583 w 4345388"/>
                  <a:gd name="connsiteY115" fmla="*/ 1485676 h 1812024"/>
                  <a:gd name="connsiteX116" fmla="*/ 4325510 w 4345388"/>
                  <a:gd name="connsiteY116" fmla="*/ 1505555 h 1812024"/>
                  <a:gd name="connsiteX117" fmla="*/ 4337437 w 4345388"/>
                  <a:gd name="connsiteY117" fmla="*/ 1533384 h 1812024"/>
                  <a:gd name="connsiteX118" fmla="*/ 4345388 w 4345388"/>
                  <a:gd name="connsiteY11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22428 w 4345388"/>
                  <a:gd name="connsiteY75" fmla="*/ 1048355 h 1812024"/>
                  <a:gd name="connsiteX76" fmla="*/ 3538331 w 4345388"/>
                  <a:gd name="connsiteY76" fmla="*/ 1068233 h 1812024"/>
                  <a:gd name="connsiteX77" fmla="*/ 3582063 w 4345388"/>
                  <a:gd name="connsiteY77" fmla="*/ 1151722 h 1812024"/>
                  <a:gd name="connsiteX78" fmla="*/ 3609893 w 4345388"/>
                  <a:gd name="connsiteY78" fmla="*/ 1203405 h 1812024"/>
                  <a:gd name="connsiteX79" fmla="*/ 3629771 w 4345388"/>
                  <a:gd name="connsiteY79" fmla="*/ 1251113 h 1812024"/>
                  <a:gd name="connsiteX80" fmla="*/ 3641698 w 4345388"/>
                  <a:gd name="connsiteY80" fmla="*/ 1267015 h 1812024"/>
                  <a:gd name="connsiteX81" fmla="*/ 3653625 w 4345388"/>
                  <a:gd name="connsiteY81" fmla="*/ 1294845 h 1812024"/>
                  <a:gd name="connsiteX82" fmla="*/ 3665552 w 4345388"/>
                  <a:gd name="connsiteY82" fmla="*/ 1282918 h 1812024"/>
                  <a:gd name="connsiteX83" fmla="*/ 3721211 w 4345388"/>
                  <a:gd name="connsiteY83" fmla="*/ 1111965 h 1812024"/>
                  <a:gd name="connsiteX84" fmla="*/ 3768919 w 4345388"/>
                  <a:gd name="connsiteY84" fmla="*/ 948963 h 1812024"/>
                  <a:gd name="connsiteX85" fmla="*/ 3776870 w 4345388"/>
                  <a:gd name="connsiteY85" fmla="*/ 897280 h 1812024"/>
                  <a:gd name="connsiteX86" fmla="*/ 3792773 w 4345388"/>
                  <a:gd name="connsiteY86" fmla="*/ 861499 h 1812024"/>
                  <a:gd name="connsiteX87" fmla="*/ 3800724 w 4345388"/>
                  <a:gd name="connsiteY87" fmla="*/ 837645 h 1812024"/>
                  <a:gd name="connsiteX88" fmla="*/ 3808675 w 4345388"/>
                  <a:gd name="connsiteY88" fmla="*/ 801864 h 1812024"/>
                  <a:gd name="connsiteX89" fmla="*/ 3824578 w 4345388"/>
                  <a:gd name="connsiteY89" fmla="*/ 778010 h 1812024"/>
                  <a:gd name="connsiteX90" fmla="*/ 3828554 w 4345388"/>
                  <a:gd name="connsiteY90" fmla="*/ 789937 h 1812024"/>
                  <a:gd name="connsiteX91" fmla="*/ 3836505 w 4345388"/>
                  <a:gd name="connsiteY91" fmla="*/ 801864 h 1812024"/>
                  <a:gd name="connsiteX92" fmla="*/ 3840481 w 4345388"/>
                  <a:gd name="connsiteY92" fmla="*/ 829694 h 1812024"/>
                  <a:gd name="connsiteX93" fmla="*/ 3884213 w 4345388"/>
                  <a:gd name="connsiteY93" fmla="*/ 992695 h 1812024"/>
                  <a:gd name="connsiteX94" fmla="*/ 3896140 w 4345388"/>
                  <a:gd name="connsiteY94" fmla="*/ 1024501 h 1812024"/>
                  <a:gd name="connsiteX95" fmla="*/ 3904091 w 4345388"/>
                  <a:gd name="connsiteY95" fmla="*/ 1064257 h 1812024"/>
                  <a:gd name="connsiteX96" fmla="*/ 3916018 w 4345388"/>
                  <a:gd name="connsiteY96" fmla="*/ 1115941 h 1812024"/>
                  <a:gd name="connsiteX97" fmla="*/ 3947823 w 4345388"/>
                  <a:gd name="connsiteY97" fmla="*/ 1219308 h 1812024"/>
                  <a:gd name="connsiteX98" fmla="*/ 3959750 w 4345388"/>
                  <a:gd name="connsiteY98" fmla="*/ 1239186 h 1812024"/>
                  <a:gd name="connsiteX99" fmla="*/ 3971677 w 4345388"/>
                  <a:gd name="connsiteY99" fmla="*/ 1286894 h 1812024"/>
                  <a:gd name="connsiteX100" fmla="*/ 3995531 w 4345388"/>
                  <a:gd name="connsiteY100" fmla="*/ 1394236 h 1812024"/>
                  <a:gd name="connsiteX101" fmla="*/ 4023361 w 4345388"/>
                  <a:gd name="connsiteY101" fmla="*/ 1430017 h 1812024"/>
                  <a:gd name="connsiteX102" fmla="*/ 4031312 w 4345388"/>
                  <a:gd name="connsiteY102" fmla="*/ 1441944 h 1812024"/>
                  <a:gd name="connsiteX103" fmla="*/ 4043239 w 4345388"/>
                  <a:gd name="connsiteY103" fmla="*/ 1465798 h 1812024"/>
                  <a:gd name="connsiteX104" fmla="*/ 4055166 w 4345388"/>
                  <a:gd name="connsiteY104" fmla="*/ 1469774 h 1812024"/>
                  <a:gd name="connsiteX105" fmla="*/ 4082995 w 4345388"/>
                  <a:gd name="connsiteY105" fmla="*/ 1477725 h 1812024"/>
                  <a:gd name="connsiteX106" fmla="*/ 4114801 w 4345388"/>
                  <a:gd name="connsiteY106" fmla="*/ 1481701 h 1812024"/>
                  <a:gd name="connsiteX107" fmla="*/ 4130703 w 4345388"/>
                  <a:gd name="connsiteY107" fmla="*/ 1485676 h 1812024"/>
                  <a:gd name="connsiteX108" fmla="*/ 4154557 w 4345388"/>
                  <a:gd name="connsiteY108" fmla="*/ 1477725 h 1812024"/>
                  <a:gd name="connsiteX109" fmla="*/ 4166484 w 4345388"/>
                  <a:gd name="connsiteY109" fmla="*/ 1465798 h 1812024"/>
                  <a:gd name="connsiteX110" fmla="*/ 4198289 w 4345388"/>
                  <a:gd name="connsiteY110" fmla="*/ 1414115 h 1812024"/>
                  <a:gd name="connsiteX111" fmla="*/ 4234070 w 4345388"/>
                  <a:gd name="connsiteY111" fmla="*/ 1418090 h 1812024"/>
                  <a:gd name="connsiteX112" fmla="*/ 4257924 w 4345388"/>
                  <a:gd name="connsiteY112" fmla="*/ 1437968 h 1812024"/>
                  <a:gd name="connsiteX113" fmla="*/ 4273827 w 4345388"/>
                  <a:gd name="connsiteY113" fmla="*/ 1449895 h 1812024"/>
                  <a:gd name="connsiteX114" fmla="*/ 4313583 w 4345388"/>
                  <a:gd name="connsiteY114" fmla="*/ 1485676 h 1812024"/>
                  <a:gd name="connsiteX115" fmla="*/ 4325510 w 4345388"/>
                  <a:gd name="connsiteY115" fmla="*/ 1505555 h 1812024"/>
                  <a:gd name="connsiteX116" fmla="*/ 4337437 w 4345388"/>
                  <a:gd name="connsiteY116" fmla="*/ 1533384 h 1812024"/>
                  <a:gd name="connsiteX117" fmla="*/ 4345388 w 4345388"/>
                  <a:gd name="connsiteY11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09893 w 4345388"/>
                  <a:gd name="connsiteY77" fmla="*/ 1203405 h 1812024"/>
                  <a:gd name="connsiteX78" fmla="*/ 3629771 w 4345388"/>
                  <a:gd name="connsiteY78" fmla="*/ 1251113 h 1812024"/>
                  <a:gd name="connsiteX79" fmla="*/ 3641698 w 4345388"/>
                  <a:gd name="connsiteY79" fmla="*/ 1267015 h 1812024"/>
                  <a:gd name="connsiteX80" fmla="*/ 3653625 w 4345388"/>
                  <a:gd name="connsiteY80" fmla="*/ 1294845 h 1812024"/>
                  <a:gd name="connsiteX81" fmla="*/ 3665552 w 4345388"/>
                  <a:gd name="connsiteY81" fmla="*/ 1282918 h 1812024"/>
                  <a:gd name="connsiteX82" fmla="*/ 3721211 w 4345388"/>
                  <a:gd name="connsiteY82" fmla="*/ 1111965 h 1812024"/>
                  <a:gd name="connsiteX83" fmla="*/ 3768919 w 4345388"/>
                  <a:gd name="connsiteY83" fmla="*/ 948963 h 1812024"/>
                  <a:gd name="connsiteX84" fmla="*/ 3776870 w 4345388"/>
                  <a:gd name="connsiteY84" fmla="*/ 897280 h 1812024"/>
                  <a:gd name="connsiteX85" fmla="*/ 3792773 w 4345388"/>
                  <a:gd name="connsiteY85" fmla="*/ 861499 h 1812024"/>
                  <a:gd name="connsiteX86" fmla="*/ 3800724 w 4345388"/>
                  <a:gd name="connsiteY86" fmla="*/ 837645 h 1812024"/>
                  <a:gd name="connsiteX87" fmla="*/ 3808675 w 4345388"/>
                  <a:gd name="connsiteY87" fmla="*/ 801864 h 1812024"/>
                  <a:gd name="connsiteX88" fmla="*/ 3824578 w 4345388"/>
                  <a:gd name="connsiteY88" fmla="*/ 778010 h 1812024"/>
                  <a:gd name="connsiteX89" fmla="*/ 3828554 w 4345388"/>
                  <a:gd name="connsiteY89" fmla="*/ 789937 h 1812024"/>
                  <a:gd name="connsiteX90" fmla="*/ 3836505 w 4345388"/>
                  <a:gd name="connsiteY90" fmla="*/ 801864 h 1812024"/>
                  <a:gd name="connsiteX91" fmla="*/ 3840481 w 4345388"/>
                  <a:gd name="connsiteY91" fmla="*/ 829694 h 1812024"/>
                  <a:gd name="connsiteX92" fmla="*/ 3884213 w 4345388"/>
                  <a:gd name="connsiteY92" fmla="*/ 992695 h 1812024"/>
                  <a:gd name="connsiteX93" fmla="*/ 3896140 w 4345388"/>
                  <a:gd name="connsiteY93" fmla="*/ 1024501 h 1812024"/>
                  <a:gd name="connsiteX94" fmla="*/ 3904091 w 4345388"/>
                  <a:gd name="connsiteY94" fmla="*/ 1064257 h 1812024"/>
                  <a:gd name="connsiteX95" fmla="*/ 3916018 w 4345388"/>
                  <a:gd name="connsiteY95" fmla="*/ 1115941 h 1812024"/>
                  <a:gd name="connsiteX96" fmla="*/ 3947823 w 4345388"/>
                  <a:gd name="connsiteY96" fmla="*/ 1219308 h 1812024"/>
                  <a:gd name="connsiteX97" fmla="*/ 3959750 w 4345388"/>
                  <a:gd name="connsiteY97" fmla="*/ 1239186 h 1812024"/>
                  <a:gd name="connsiteX98" fmla="*/ 3971677 w 4345388"/>
                  <a:gd name="connsiteY98" fmla="*/ 1286894 h 1812024"/>
                  <a:gd name="connsiteX99" fmla="*/ 3995531 w 4345388"/>
                  <a:gd name="connsiteY99" fmla="*/ 1394236 h 1812024"/>
                  <a:gd name="connsiteX100" fmla="*/ 4023361 w 4345388"/>
                  <a:gd name="connsiteY100" fmla="*/ 1430017 h 1812024"/>
                  <a:gd name="connsiteX101" fmla="*/ 4031312 w 4345388"/>
                  <a:gd name="connsiteY101" fmla="*/ 1441944 h 1812024"/>
                  <a:gd name="connsiteX102" fmla="*/ 4043239 w 4345388"/>
                  <a:gd name="connsiteY102" fmla="*/ 1465798 h 1812024"/>
                  <a:gd name="connsiteX103" fmla="*/ 4055166 w 4345388"/>
                  <a:gd name="connsiteY103" fmla="*/ 1469774 h 1812024"/>
                  <a:gd name="connsiteX104" fmla="*/ 4082995 w 4345388"/>
                  <a:gd name="connsiteY104" fmla="*/ 1477725 h 1812024"/>
                  <a:gd name="connsiteX105" fmla="*/ 4114801 w 4345388"/>
                  <a:gd name="connsiteY105" fmla="*/ 1481701 h 1812024"/>
                  <a:gd name="connsiteX106" fmla="*/ 4130703 w 4345388"/>
                  <a:gd name="connsiteY106" fmla="*/ 1485676 h 1812024"/>
                  <a:gd name="connsiteX107" fmla="*/ 4154557 w 4345388"/>
                  <a:gd name="connsiteY107" fmla="*/ 1477725 h 1812024"/>
                  <a:gd name="connsiteX108" fmla="*/ 4166484 w 4345388"/>
                  <a:gd name="connsiteY108" fmla="*/ 1465798 h 1812024"/>
                  <a:gd name="connsiteX109" fmla="*/ 4198289 w 4345388"/>
                  <a:gd name="connsiteY109" fmla="*/ 1414115 h 1812024"/>
                  <a:gd name="connsiteX110" fmla="*/ 4234070 w 4345388"/>
                  <a:gd name="connsiteY110" fmla="*/ 1418090 h 1812024"/>
                  <a:gd name="connsiteX111" fmla="*/ 4257924 w 4345388"/>
                  <a:gd name="connsiteY111" fmla="*/ 1437968 h 1812024"/>
                  <a:gd name="connsiteX112" fmla="*/ 4273827 w 4345388"/>
                  <a:gd name="connsiteY112" fmla="*/ 1449895 h 1812024"/>
                  <a:gd name="connsiteX113" fmla="*/ 4313583 w 4345388"/>
                  <a:gd name="connsiteY113" fmla="*/ 1485676 h 1812024"/>
                  <a:gd name="connsiteX114" fmla="*/ 4325510 w 4345388"/>
                  <a:gd name="connsiteY114" fmla="*/ 1505555 h 1812024"/>
                  <a:gd name="connsiteX115" fmla="*/ 4337437 w 4345388"/>
                  <a:gd name="connsiteY115" fmla="*/ 1533384 h 1812024"/>
                  <a:gd name="connsiteX116" fmla="*/ 4345388 w 4345388"/>
                  <a:gd name="connsiteY11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41698 w 4345388"/>
                  <a:gd name="connsiteY78" fmla="*/ 1267015 h 1812024"/>
                  <a:gd name="connsiteX79" fmla="*/ 3653625 w 4345388"/>
                  <a:gd name="connsiteY79" fmla="*/ 1294845 h 1812024"/>
                  <a:gd name="connsiteX80" fmla="*/ 3665552 w 4345388"/>
                  <a:gd name="connsiteY80" fmla="*/ 1282918 h 1812024"/>
                  <a:gd name="connsiteX81" fmla="*/ 3721211 w 4345388"/>
                  <a:gd name="connsiteY81" fmla="*/ 1111965 h 1812024"/>
                  <a:gd name="connsiteX82" fmla="*/ 3768919 w 4345388"/>
                  <a:gd name="connsiteY82" fmla="*/ 948963 h 1812024"/>
                  <a:gd name="connsiteX83" fmla="*/ 3776870 w 4345388"/>
                  <a:gd name="connsiteY83" fmla="*/ 897280 h 1812024"/>
                  <a:gd name="connsiteX84" fmla="*/ 3792773 w 4345388"/>
                  <a:gd name="connsiteY84" fmla="*/ 861499 h 1812024"/>
                  <a:gd name="connsiteX85" fmla="*/ 3800724 w 4345388"/>
                  <a:gd name="connsiteY85" fmla="*/ 837645 h 1812024"/>
                  <a:gd name="connsiteX86" fmla="*/ 3808675 w 4345388"/>
                  <a:gd name="connsiteY86" fmla="*/ 801864 h 1812024"/>
                  <a:gd name="connsiteX87" fmla="*/ 3824578 w 4345388"/>
                  <a:gd name="connsiteY87" fmla="*/ 778010 h 1812024"/>
                  <a:gd name="connsiteX88" fmla="*/ 3828554 w 4345388"/>
                  <a:gd name="connsiteY88" fmla="*/ 789937 h 1812024"/>
                  <a:gd name="connsiteX89" fmla="*/ 3836505 w 4345388"/>
                  <a:gd name="connsiteY89" fmla="*/ 801864 h 1812024"/>
                  <a:gd name="connsiteX90" fmla="*/ 3840481 w 4345388"/>
                  <a:gd name="connsiteY90" fmla="*/ 829694 h 1812024"/>
                  <a:gd name="connsiteX91" fmla="*/ 3884213 w 4345388"/>
                  <a:gd name="connsiteY91" fmla="*/ 992695 h 1812024"/>
                  <a:gd name="connsiteX92" fmla="*/ 3896140 w 4345388"/>
                  <a:gd name="connsiteY92" fmla="*/ 1024501 h 1812024"/>
                  <a:gd name="connsiteX93" fmla="*/ 3904091 w 4345388"/>
                  <a:gd name="connsiteY93" fmla="*/ 1064257 h 1812024"/>
                  <a:gd name="connsiteX94" fmla="*/ 3916018 w 4345388"/>
                  <a:gd name="connsiteY94" fmla="*/ 1115941 h 1812024"/>
                  <a:gd name="connsiteX95" fmla="*/ 3947823 w 4345388"/>
                  <a:gd name="connsiteY95" fmla="*/ 1219308 h 1812024"/>
                  <a:gd name="connsiteX96" fmla="*/ 3959750 w 4345388"/>
                  <a:gd name="connsiteY96" fmla="*/ 1239186 h 1812024"/>
                  <a:gd name="connsiteX97" fmla="*/ 3971677 w 4345388"/>
                  <a:gd name="connsiteY97" fmla="*/ 1286894 h 1812024"/>
                  <a:gd name="connsiteX98" fmla="*/ 3995531 w 4345388"/>
                  <a:gd name="connsiteY98" fmla="*/ 1394236 h 1812024"/>
                  <a:gd name="connsiteX99" fmla="*/ 4023361 w 4345388"/>
                  <a:gd name="connsiteY99" fmla="*/ 1430017 h 1812024"/>
                  <a:gd name="connsiteX100" fmla="*/ 4031312 w 4345388"/>
                  <a:gd name="connsiteY100" fmla="*/ 1441944 h 1812024"/>
                  <a:gd name="connsiteX101" fmla="*/ 4043239 w 4345388"/>
                  <a:gd name="connsiteY101" fmla="*/ 1465798 h 1812024"/>
                  <a:gd name="connsiteX102" fmla="*/ 4055166 w 4345388"/>
                  <a:gd name="connsiteY102" fmla="*/ 1469774 h 1812024"/>
                  <a:gd name="connsiteX103" fmla="*/ 4082995 w 4345388"/>
                  <a:gd name="connsiteY103" fmla="*/ 1477725 h 1812024"/>
                  <a:gd name="connsiteX104" fmla="*/ 4114801 w 4345388"/>
                  <a:gd name="connsiteY104" fmla="*/ 1481701 h 1812024"/>
                  <a:gd name="connsiteX105" fmla="*/ 4130703 w 4345388"/>
                  <a:gd name="connsiteY105" fmla="*/ 1485676 h 1812024"/>
                  <a:gd name="connsiteX106" fmla="*/ 4154557 w 4345388"/>
                  <a:gd name="connsiteY106" fmla="*/ 1477725 h 1812024"/>
                  <a:gd name="connsiteX107" fmla="*/ 4166484 w 4345388"/>
                  <a:gd name="connsiteY107" fmla="*/ 1465798 h 1812024"/>
                  <a:gd name="connsiteX108" fmla="*/ 4198289 w 4345388"/>
                  <a:gd name="connsiteY108" fmla="*/ 1414115 h 1812024"/>
                  <a:gd name="connsiteX109" fmla="*/ 4234070 w 4345388"/>
                  <a:gd name="connsiteY109" fmla="*/ 1418090 h 1812024"/>
                  <a:gd name="connsiteX110" fmla="*/ 4257924 w 4345388"/>
                  <a:gd name="connsiteY110" fmla="*/ 1437968 h 1812024"/>
                  <a:gd name="connsiteX111" fmla="*/ 4273827 w 4345388"/>
                  <a:gd name="connsiteY111" fmla="*/ 1449895 h 1812024"/>
                  <a:gd name="connsiteX112" fmla="*/ 4313583 w 4345388"/>
                  <a:gd name="connsiteY112" fmla="*/ 1485676 h 1812024"/>
                  <a:gd name="connsiteX113" fmla="*/ 4325510 w 4345388"/>
                  <a:gd name="connsiteY113" fmla="*/ 1505555 h 1812024"/>
                  <a:gd name="connsiteX114" fmla="*/ 4337437 w 4345388"/>
                  <a:gd name="connsiteY114" fmla="*/ 1533384 h 1812024"/>
                  <a:gd name="connsiteX115" fmla="*/ 4345388 w 4345388"/>
                  <a:gd name="connsiteY11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41698 w 4345388"/>
                  <a:gd name="connsiteY78" fmla="*/ 1267015 h 1812024"/>
                  <a:gd name="connsiteX79" fmla="*/ 3653625 w 4345388"/>
                  <a:gd name="connsiteY79" fmla="*/ 1294845 h 1812024"/>
                  <a:gd name="connsiteX80" fmla="*/ 3665552 w 4345388"/>
                  <a:gd name="connsiteY80" fmla="*/ 1282918 h 1812024"/>
                  <a:gd name="connsiteX81" fmla="*/ 3721211 w 4345388"/>
                  <a:gd name="connsiteY81" fmla="*/ 1111965 h 1812024"/>
                  <a:gd name="connsiteX82" fmla="*/ 3768919 w 4345388"/>
                  <a:gd name="connsiteY82" fmla="*/ 948963 h 1812024"/>
                  <a:gd name="connsiteX83" fmla="*/ 3776870 w 4345388"/>
                  <a:gd name="connsiteY83" fmla="*/ 897280 h 1812024"/>
                  <a:gd name="connsiteX84" fmla="*/ 3792773 w 4345388"/>
                  <a:gd name="connsiteY84" fmla="*/ 861499 h 1812024"/>
                  <a:gd name="connsiteX85" fmla="*/ 3800724 w 4345388"/>
                  <a:gd name="connsiteY85" fmla="*/ 837645 h 1812024"/>
                  <a:gd name="connsiteX86" fmla="*/ 3808675 w 4345388"/>
                  <a:gd name="connsiteY86" fmla="*/ 801864 h 1812024"/>
                  <a:gd name="connsiteX87" fmla="*/ 3824578 w 4345388"/>
                  <a:gd name="connsiteY87" fmla="*/ 778010 h 1812024"/>
                  <a:gd name="connsiteX88" fmla="*/ 3828554 w 4345388"/>
                  <a:gd name="connsiteY88" fmla="*/ 789937 h 1812024"/>
                  <a:gd name="connsiteX89" fmla="*/ 3836505 w 4345388"/>
                  <a:gd name="connsiteY89" fmla="*/ 801864 h 1812024"/>
                  <a:gd name="connsiteX90" fmla="*/ 3840481 w 4345388"/>
                  <a:gd name="connsiteY90" fmla="*/ 829694 h 1812024"/>
                  <a:gd name="connsiteX91" fmla="*/ 3884213 w 4345388"/>
                  <a:gd name="connsiteY91" fmla="*/ 992695 h 1812024"/>
                  <a:gd name="connsiteX92" fmla="*/ 3896140 w 4345388"/>
                  <a:gd name="connsiteY92" fmla="*/ 1024501 h 1812024"/>
                  <a:gd name="connsiteX93" fmla="*/ 3904091 w 4345388"/>
                  <a:gd name="connsiteY93" fmla="*/ 1064257 h 1812024"/>
                  <a:gd name="connsiteX94" fmla="*/ 3916018 w 4345388"/>
                  <a:gd name="connsiteY94" fmla="*/ 1115941 h 1812024"/>
                  <a:gd name="connsiteX95" fmla="*/ 3947823 w 4345388"/>
                  <a:gd name="connsiteY95" fmla="*/ 1219308 h 1812024"/>
                  <a:gd name="connsiteX96" fmla="*/ 3959750 w 4345388"/>
                  <a:gd name="connsiteY96" fmla="*/ 1239186 h 1812024"/>
                  <a:gd name="connsiteX97" fmla="*/ 3971677 w 4345388"/>
                  <a:gd name="connsiteY97" fmla="*/ 1286894 h 1812024"/>
                  <a:gd name="connsiteX98" fmla="*/ 3995531 w 4345388"/>
                  <a:gd name="connsiteY98" fmla="*/ 1394236 h 1812024"/>
                  <a:gd name="connsiteX99" fmla="*/ 4023361 w 4345388"/>
                  <a:gd name="connsiteY99" fmla="*/ 1430017 h 1812024"/>
                  <a:gd name="connsiteX100" fmla="*/ 4031312 w 4345388"/>
                  <a:gd name="connsiteY100" fmla="*/ 1441944 h 1812024"/>
                  <a:gd name="connsiteX101" fmla="*/ 4043239 w 4345388"/>
                  <a:gd name="connsiteY101" fmla="*/ 1465798 h 1812024"/>
                  <a:gd name="connsiteX102" fmla="*/ 4055166 w 4345388"/>
                  <a:gd name="connsiteY102" fmla="*/ 1469774 h 1812024"/>
                  <a:gd name="connsiteX103" fmla="*/ 4082995 w 4345388"/>
                  <a:gd name="connsiteY103" fmla="*/ 1477725 h 1812024"/>
                  <a:gd name="connsiteX104" fmla="*/ 4114801 w 4345388"/>
                  <a:gd name="connsiteY104" fmla="*/ 1481701 h 1812024"/>
                  <a:gd name="connsiteX105" fmla="*/ 4130703 w 4345388"/>
                  <a:gd name="connsiteY105" fmla="*/ 1485676 h 1812024"/>
                  <a:gd name="connsiteX106" fmla="*/ 4154557 w 4345388"/>
                  <a:gd name="connsiteY106" fmla="*/ 1477725 h 1812024"/>
                  <a:gd name="connsiteX107" fmla="*/ 4166484 w 4345388"/>
                  <a:gd name="connsiteY107" fmla="*/ 1465798 h 1812024"/>
                  <a:gd name="connsiteX108" fmla="*/ 4198289 w 4345388"/>
                  <a:gd name="connsiteY108" fmla="*/ 1414115 h 1812024"/>
                  <a:gd name="connsiteX109" fmla="*/ 4234070 w 4345388"/>
                  <a:gd name="connsiteY109" fmla="*/ 1418090 h 1812024"/>
                  <a:gd name="connsiteX110" fmla="*/ 4257924 w 4345388"/>
                  <a:gd name="connsiteY110" fmla="*/ 1437968 h 1812024"/>
                  <a:gd name="connsiteX111" fmla="*/ 4273827 w 4345388"/>
                  <a:gd name="connsiteY111" fmla="*/ 1449895 h 1812024"/>
                  <a:gd name="connsiteX112" fmla="*/ 4313583 w 4345388"/>
                  <a:gd name="connsiteY112" fmla="*/ 1485676 h 1812024"/>
                  <a:gd name="connsiteX113" fmla="*/ 4325510 w 4345388"/>
                  <a:gd name="connsiteY113" fmla="*/ 1505555 h 1812024"/>
                  <a:gd name="connsiteX114" fmla="*/ 4337437 w 4345388"/>
                  <a:gd name="connsiteY114" fmla="*/ 1533384 h 1812024"/>
                  <a:gd name="connsiteX115" fmla="*/ 4345388 w 4345388"/>
                  <a:gd name="connsiteY11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665552 w 4345388"/>
                  <a:gd name="connsiteY79" fmla="*/ 1282918 h 1812024"/>
                  <a:gd name="connsiteX80" fmla="*/ 3721211 w 4345388"/>
                  <a:gd name="connsiteY80" fmla="*/ 1111965 h 1812024"/>
                  <a:gd name="connsiteX81" fmla="*/ 3768919 w 4345388"/>
                  <a:gd name="connsiteY81" fmla="*/ 948963 h 1812024"/>
                  <a:gd name="connsiteX82" fmla="*/ 3776870 w 4345388"/>
                  <a:gd name="connsiteY82" fmla="*/ 897280 h 1812024"/>
                  <a:gd name="connsiteX83" fmla="*/ 3792773 w 4345388"/>
                  <a:gd name="connsiteY83" fmla="*/ 861499 h 1812024"/>
                  <a:gd name="connsiteX84" fmla="*/ 3800724 w 4345388"/>
                  <a:gd name="connsiteY84" fmla="*/ 837645 h 1812024"/>
                  <a:gd name="connsiteX85" fmla="*/ 3808675 w 4345388"/>
                  <a:gd name="connsiteY85" fmla="*/ 801864 h 1812024"/>
                  <a:gd name="connsiteX86" fmla="*/ 3824578 w 4345388"/>
                  <a:gd name="connsiteY86" fmla="*/ 778010 h 1812024"/>
                  <a:gd name="connsiteX87" fmla="*/ 3828554 w 4345388"/>
                  <a:gd name="connsiteY87" fmla="*/ 789937 h 1812024"/>
                  <a:gd name="connsiteX88" fmla="*/ 3836505 w 4345388"/>
                  <a:gd name="connsiteY88" fmla="*/ 801864 h 1812024"/>
                  <a:gd name="connsiteX89" fmla="*/ 3840481 w 4345388"/>
                  <a:gd name="connsiteY89" fmla="*/ 829694 h 1812024"/>
                  <a:gd name="connsiteX90" fmla="*/ 3884213 w 4345388"/>
                  <a:gd name="connsiteY90" fmla="*/ 992695 h 1812024"/>
                  <a:gd name="connsiteX91" fmla="*/ 3896140 w 4345388"/>
                  <a:gd name="connsiteY91" fmla="*/ 1024501 h 1812024"/>
                  <a:gd name="connsiteX92" fmla="*/ 3904091 w 4345388"/>
                  <a:gd name="connsiteY92" fmla="*/ 1064257 h 1812024"/>
                  <a:gd name="connsiteX93" fmla="*/ 3916018 w 4345388"/>
                  <a:gd name="connsiteY93" fmla="*/ 1115941 h 1812024"/>
                  <a:gd name="connsiteX94" fmla="*/ 3947823 w 4345388"/>
                  <a:gd name="connsiteY94" fmla="*/ 1219308 h 1812024"/>
                  <a:gd name="connsiteX95" fmla="*/ 3959750 w 4345388"/>
                  <a:gd name="connsiteY95" fmla="*/ 1239186 h 1812024"/>
                  <a:gd name="connsiteX96" fmla="*/ 3971677 w 4345388"/>
                  <a:gd name="connsiteY96" fmla="*/ 1286894 h 1812024"/>
                  <a:gd name="connsiteX97" fmla="*/ 3995531 w 4345388"/>
                  <a:gd name="connsiteY97" fmla="*/ 1394236 h 1812024"/>
                  <a:gd name="connsiteX98" fmla="*/ 4023361 w 4345388"/>
                  <a:gd name="connsiteY98" fmla="*/ 1430017 h 1812024"/>
                  <a:gd name="connsiteX99" fmla="*/ 4031312 w 4345388"/>
                  <a:gd name="connsiteY99" fmla="*/ 1441944 h 1812024"/>
                  <a:gd name="connsiteX100" fmla="*/ 4043239 w 4345388"/>
                  <a:gd name="connsiteY100" fmla="*/ 1465798 h 1812024"/>
                  <a:gd name="connsiteX101" fmla="*/ 4055166 w 4345388"/>
                  <a:gd name="connsiteY101" fmla="*/ 1469774 h 1812024"/>
                  <a:gd name="connsiteX102" fmla="*/ 4082995 w 4345388"/>
                  <a:gd name="connsiteY102" fmla="*/ 1477725 h 1812024"/>
                  <a:gd name="connsiteX103" fmla="*/ 4114801 w 4345388"/>
                  <a:gd name="connsiteY103" fmla="*/ 1481701 h 1812024"/>
                  <a:gd name="connsiteX104" fmla="*/ 4130703 w 4345388"/>
                  <a:gd name="connsiteY104" fmla="*/ 1485676 h 1812024"/>
                  <a:gd name="connsiteX105" fmla="*/ 4154557 w 4345388"/>
                  <a:gd name="connsiteY105" fmla="*/ 1477725 h 1812024"/>
                  <a:gd name="connsiteX106" fmla="*/ 4166484 w 4345388"/>
                  <a:gd name="connsiteY106" fmla="*/ 1465798 h 1812024"/>
                  <a:gd name="connsiteX107" fmla="*/ 4198289 w 4345388"/>
                  <a:gd name="connsiteY107" fmla="*/ 1414115 h 1812024"/>
                  <a:gd name="connsiteX108" fmla="*/ 4234070 w 4345388"/>
                  <a:gd name="connsiteY108" fmla="*/ 1418090 h 1812024"/>
                  <a:gd name="connsiteX109" fmla="*/ 4257924 w 4345388"/>
                  <a:gd name="connsiteY109" fmla="*/ 1437968 h 1812024"/>
                  <a:gd name="connsiteX110" fmla="*/ 4273827 w 4345388"/>
                  <a:gd name="connsiteY110" fmla="*/ 1449895 h 1812024"/>
                  <a:gd name="connsiteX111" fmla="*/ 4313583 w 4345388"/>
                  <a:gd name="connsiteY111" fmla="*/ 1485676 h 1812024"/>
                  <a:gd name="connsiteX112" fmla="*/ 4325510 w 4345388"/>
                  <a:gd name="connsiteY112" fmla="*/ 1505555 h 1812024"/>
                  <a:gd name="connsiteX113" fmla="*/ 4337437 w 4345388"/>
                  <a:gd name="connsiteY113" fmla="*/ 1533384 h 1812024"/>
                  <a:gd name="connsiteX114" fmla="*/ 4345388 w 4345388"/>
                  <a:gd name="connsiteY11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685217 w 4345388"/>
                  <a:gd name="connsiteY79" fmla="*/ 1221467 h 1812024"/>
                  <a:gd name="connsiteX80" fmla="*/ 3721211 w 4345388"/>
                  <a:gd name="connsiteY80" fmla="*/ 1111965 h 1812024"/>
                  <a:gd name="connsiteX81" fmla="*/ 3768919 w 4345388"/>
                  <a:gd name="connsiteY81" fmla="*/ 948963 h 1812024"/>
                  <a:gd name="connsiteX82" fmla="*/ 3776870 w 4345388"/>
                  <a:gd name="connsiteY82" fmla="*/ 897280 h 1812024"/>
                  <a:gd name="connsiteX83" fmla="*/ 3792773 w 4345388"/>
                  <a:gd name="connsiteY83" fmla="*/ 861499 h 1812024"/>
                  <a:gd name="connsiteX84" fmla="*/ 3800724 w 4345388"/>
                  <a:gd name="connsiteY84" fmla="*/ 837645 h 1812024"/>
                  <a:gd name="connsiteX85" fmla="*/ 3808675 w 4345388"/>
                  <a:gd name="connsiteY85" fmla="*/ 801864 h 1812024"/>
                  <a:gd name="connsiteX86" fmla="*/ 3824578 w 4345388"/>
                  <a:gd name="connsiteY86" fmla="*/ 778010 h 1812024"/>
                  <a:gd name="connsiteX87" fmla="*/ 3828554 w 4345388"/>
                  <a:gd name="connsiteY87" fmla="*/ 789937 h 1812024"/>
                  <a:gd name="connsiteX88" fmla="*/ 3836505 w 4345388"/>
                  <a:gd name="connsiteY88" fmla="*/ 801864 h 1812024"/>
                  <a:gd name="connsiteX89" fmla="*/ 3840481 w 4345388"/>
                  <a:gd name="connsiteY89" fmla="*/ 829694 h 1812024"/>
                  <a:gd name="connsiteX90" fmla="*/ 3884213 w 4345388"/>
                  <a:gd name="connsiteY90" fmla="*/ 992695 h 1812024"/>
                  <a:gd name="connsiteX91" fmla="*/ 3896140 w 4345388"/>
                  <a:gd name="connsiteY91" fmla="*/ 1024501 h 1812024"/>
                  <a:gd name="connsiteX92" fmla="*/ 3904091 w 4345388"/>
                  <a:gd name="connsiteY92" fmla="*/ 1064257 h 1812024"/>
                  <a:gd name="connsiteX93" fmla="*/ 3916018 w 4345388"/>
                  <a:gd name="connsiteY93" fmla="*/ 1115941 h 1812024"/>
                  <a:gd name="connsiteX94" fmla="*/ 3947823 w 4345388"/>
                  <a:gd name="connsiteY94" fmla="*/ 1219308 h 1812024"/>
                  <a:gd name="connsiteX95" fmla="*/ 3959750 w 4345388"/>
                  <a:gd name="connsiteY95" fmla="*/ 1239186 h 1812024"/>
                  <a:gd name="connsiteX96" fmla="*/ 3971677 w 4345388"/>
                  <a:gd name="connsiteY96" fmla="*/ 1286894 h 1812024"/>
                  <a:gd name="connsiteX97" fmla="*/ 3995531 w 4345388"/>
                  <a:gd name="connsiteY97" fmla="*/ 1394236 h 1812024"/>
                  <a:gd name="connsiteX98" fmla="*/ 4023361 w 4345388"/>
                  <a:gd name="connsiteY98" fmla="*/ 1430017 h 1812024"/>
                  <a:gd name="connsiteX99" fmla="*/ 4031312 w 4345388"/>
                  <a:gd name="connsiteY99" fmla="*/ 1441944 h 1812024"/>
                  <a:gd name="connsiteX100" fmla="*/ 4043239 w 4345388"/>
                  <a:gd name="connsiteY100" fmla="*/ 1465798 h 1812024"/>
                  <a:gd name="connsiteX101" fmla="*/ 4055166 w 4345388"/>
                  <a:gd name="connsiteY101" fmla="*/ 1469774 h 1812024"/>
                  <a:gd name="connsiteX102" fmla="*/ 4082995 w 4345388"/>
                  <a:gd name="connsiteY102" fmla="*/ 1477725 h 1812024"/>
                  <a:gd name="connsiteX103" fmla="*/ 4114801 w 4345388"/>
                  <a:gd name="connsiteY103" fmla="*/ 1481701 h 1812024"/>
                  <a:gd name="connsiteX104" fmla="*/ 4130703 w 4345388"/>
                  <a:gd name="connsiteY104" fmla="*/ 1485676 h 1812024"/>
                  <a:gd name="connsiteX105" fmla="*/ 4154557 w 4345388"/>
                  <a:gd name="connsiteY105" fmla="*/ 1477725 h 1812024"/>
                  <a:gd name="connsiteX106" fmla="*/ 4166484 w 4345388"/>
                  <a:gd name="connsiteY106" fmla="*/ 1465798 h 1812024"/>
                  <a:gd name="connsiteX107" fmla="*/ 4198289 w 4345388"/>
                  <a:gd name="connsiteY107" fmla="*/ 1414115 h 1812024"/>
                  <a:gd name="connsiteX108" fmla="*/ 4234070 w 4345388"/>
                  <a:gd name="connsiteY108" fmla="*/ 1418090 h 1812024"/>
                  <a:gd name="connsiteX109" fmla="*/ 4257924 w 4345388"/>
                  <a:gd name="connsiteY109" fmla="*/ 1437968 h 1812024"/>
                  <a:gd name="connsiteX110" fmla="*/ 4273827 w 4345388"/>
                  <a:gd name="connsiteY110" fmla="*/ 1449895 h 1812024"/>
                  <a:gd name="connsiteX111" fmla="*/ 4313583 w 4345388"/>
                  <a:gd name="connsiteY111" fmla="*/ 1485676 h 1812024"/>
                  <a:gd name="connsiteX112" fmla="*/ 4325510 w 4345388"/>
                  <a:gd name="connsiteY112" fmla="*/ 1505555 h 1812024"/>
                  <a:gd name="connsiteX113" fmla="*/ 4337437 w 4345388"/>
                  <a:gd name="connsiteY113" fmla="*/ 1533384 h 1812024"/>
                  <a:gd name="connsiteX114" fmla="*/ 4345388 w 4345388"/>
                  <a:gd name="connsiteY11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68919 w 4345388"/>
                  <a:gd name="connsiteY80" fmla="*/ 948963 h 1812024"/>
                  <a:gd name="connsiteX81" fmla="*/ 3776870 w 4345388"/>
                  <a:gd name="connsiteY81" fmla="*/ 897280 h 1812024"/>
                  <a:gd name="connsiteX82" fmla="*/ 3792773 w 4345388"/>
                  <a:gd name="connsiteY82" fmla="*/ 861499 h 1812024"/>
                  <a:gd name="connsiteX83" fmla="*/ 3800724 w 4345388"/>
                  <a:gd name="connsiteY83" fmla="*/ 837645 h 1812024"/>
                  <a:gd name="connsiteX84" fmla="*/ 3808675 w 4345388"/>
                  <a:gd name="connsiteY84" fmla="*/ 801864 h 1812024"/>
                  <a:gd name="connsiteX85" fmla="*/ 3824578 w 4345388"/>
                  <a:gd name="connsiteY85" fmla="*/ 778010 h 1812024"/>
                  <a:gd name="connsiteX86" fmla="*/ 3828554 w 4345388"/>
                  <a:gd name="connsiteY86" fmla="*/ 789937 h 1812024"/>
                  <a:gd name="connsiteX87" fmla="*/ 3836505 w 4345388"/>
                  <a:gd name="connsiteY87" fmla="*/ 801864 h 1812024"/>
                  <a:gd name="connsiteX88" fmla="*/ 3840481 w 4345388"/>
                  <a:gd name="connsiteY88" fmla="*/ 829694 h 1812024"/>
                  <a:gd name="connsiteX89" fmla="*/ 3884213 w 4345388"/>
                  <a:gd name="connsiteY89" fmla="*/ 992695 h 1812024"/>
                  <a:gd name="connsiteX90" fmla="*/ 3896140 w 4345388"/>
                  <a:gd name="connsiteY90" fmla="*/ 1024501 h 1812024"/>
                  <a:gd name="connsiteX91" fmla="*/ 3904091 w 4345388"/>
                  <a:gd name="connsiteY91" fmla="*/ 1064257 h 1812024"/>
                  <a:gd name="connsiteX92" fmla="*/ 3916018 w 4345388"/>
                  <a:gd name="connsiteY92" fmla="*/ 1115941 h 1812024"/>
                  <a:gd name="connsiteX93" fmla="*/ 3947823 w 4345388"/>
                  <a:gd name="connsiteY93" fmla="*/ 1219308 h 1812024"/>
                  <a:gd name="connsiteX94" fmla="*/ 3959750 w 4345388"/>
                  <a:gd name="connsiteY94" fmla="*/ 1239186 h 1812024"/>
                  <a:gd name="connsiteX95" fmla="*/ 3971677 w 4345388"/>
                  <a:gd name="connsiteY95" fmla="*/ 1286894 h 1812024"/>
                  <a:gd name="connsiteX96" fmla="*/ 3995531 w 4345388"/>
                  <a:gd name="connsiteY96" fmla="*/ 1394236 h 1812024"/>
                  <a:gd name="connsiteX97" fmla="*/ 4023361 w 4345388"/>
                  <a:gd name="connsiteY97" fmla="*/ 1430017 h 1812024"/>
                  <a:gd name="connsiteX98" fmla="*/ 4031312 w 4345388"/>
                  <a:gd name="connsiteY98" fmla="*/ 1441944 h 1812024"/>
                  <a:gd name="connsiteX99" fmla="*/ 4043239 w 4345388"/>
                  <a:gd name="connsiteY99" fmla="*/ 1465798 h 1812024"/>
                  <a:gd name="connsiteX100" fmla="*/ 4055166 w 4345388"/>
                  <a:gd name="connsiteY100" fmla="*/ 1469774 h 1812024"/>
                  <a:gd name="connsiteX101" fmla="*/ 4082995 w 4345388"/>
                  <a:gd name="connsiteY101" fmla="*/ 1477725 h 1812024"/>
                  <a:gd name="connsiteX102" fmla="*/ 4114801 w 4345388"/>
                  <a:gd name="connsiteY102" fmla="*/ 1481701 h 1812024"/>
                  <a:gd name="connsiteX103" fmla="*/ 4130703 w 4345388"/>
                  <a:gd name="connsiteY103" fmla="*/ 1485676 h 1812024"/>
                  <a:gd name="connsiteX104" fmla="*/ 4154557 w 4345388"/>
                  <a:gd name="connsiteY104" fmla="*/ 1477725 h 1812024"/>
                  <a:gd name="connsiteX105" fmla="*/ 4166484 w 4345388"/>
                  <a:gd name="connsiteY105" fmla="*/ 1465798 h 1812024"/>
                  <a:gd name="connsiteX106" fmla="*/ 4198289 w 4345388"/>
                  <a:gd name="connsiteY106" fmla="*/ 1414115 h 1812024"/>
                  <a:gd name="connsiteX107" fmla="*/ 4234070 w 4345388"/>
                  <a:gd name="connsiteY107" fmla="*/ 1418090 h 1812024"/>
                  <a:gd name="connsiteX108" fmla="*/ 4257924 w 4345388"/>
                  <a:gd name="connsiteY108" fmla="*/ 1437968 h 1812024"/>
                  <a:gd name="connsiteX109" fmla="*/ 4273827 w 4345388"/>
                  <a:gd name="connsiteY109" fmla="*/ 1449895 h 1812024"/>
                  <a:gd name="connsiteX110" fmla="*/ 4313583 w 4345388"/>
                  <a:gd name="connsiteY110" fmla="*/ 1485676 h 1812024"/>
                  <a:gd name="connsiteX111" fmla="*/ 4325510 w 4345388"/>
                  <a:gd name="connsiteY111" fmla="*/ 1505555 h 1812024"/>
                  <a:gd name="connsiteX112" fmla="*/ 4337437 w 4345388"/>
                  <a:gd name="connsiteY112" fmla="*/ 1533384 h 1812024"/>
                  <a:gd name="connsiteX113" fmla="*/ 4345388 w 4345388"/>
                  <a:gd name="connsiteY11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2773 w 4345388"/>
                  <a:gd name="connsiteY81" fmla="*/ 861499 h 1812024"/>
                  <a:gd name="connsiteX82" fmla="*/ 3800724 w 4345388"/>
                  <a:gd name="connsiteY82" fmla="*/ 837645 h 1812024"/>
                  <a:gd name="connsiteX83" fmla="*/ 3808675 w 4345388"/>
                  <a:gd name="connsiteY83" fmla="*/ 801864 h 1812024"/>
                  <a:gd name="connsiteX84" fmla="*/ 3824578 w 4345388"/>
                  <a:gd name="connsiteY84" fmla="*/ 778010 h 1812024"/>
                  <a:gd name="connsiteX85" fmla="*/ 3828554 w 4345388"/>
                  <a:gd name="connsiteY85" fmla="*/ 789937 h 1812024"/>
                  <a:gd name="connsiteX86" fmla="*/ 3836505 w 4345388"/>
                  <a:gd name="connsiteY86" fmla="*/ 801864 h 1812024"/>
                  <a:gd name="connsiteX87" fmla="*/ 3840481 w 4345388"/>
                  <a:gd name="connsiteY87" fmla="*/ 829694 h 1812024"/>
                  <a:gd name="connsiteX88" fmla="*/ 3884213 w 4345388"/>
                  <a:gd name="connsiteY88" fmla="*/ 992695 h 1812024"/>
                  <a:gd name="connsiteX89" fmla="*/ 3896140 w 4345388"/>
                  <a:gd name="connsiteY89" fmla="*/ 1024501 h 1812024"/>
                  <a:gd name="connsiteX90" fmla="*/ 3904091 w 4345388"/>
                  <a:gd name="connsiteY90" fmla="*/ 1064257 h 1812024"/>
                  <a:gd name="connsiteX91" fmla="*/ 3916018 w 4345388"/>
                  <a:gd name="connsiteY91" fmla="*/ 1115941 h 1812024"/>
                  <a:gd name="connsiteX92" fmla="*/ 3947823 w 4345388"/>
                  <a:gd name="connsiteY92" fmla="*/ 1219308 h 1812024"/>
                  <a:gd name="connsiteX93" fmla="*/ 3959750 w 4345388"/>
                  <a:gd name="connsiteY93" fmla="*/ 1239186 h 1812024"/>
                  <a:gd name="connsiteX94" fmla="*/ 3971677 w 4345388"/>
                  <a:gd name="connsiteY94" fmla="*/ 1286894 h 1812024"/>
                  <a:gd name="connsiteX95" fmla="*/ 3995531 w 4345388"/>
                  <a:gd name="connsiteY95" fmla="*/ 1394236 h 1812024"/>
                  <a:gd name="connsiteX96" fmla="*/ 4023361 w 4345388"/>
                  <a:gd name="connsiteY96" fmla="*/ 1430017 h 1812024"/>
                  <a:gd name="connsiteX97" fmla="*/ 4031312 w 4345388"/>
                  <a:gd name="connsiteY97" fmla="*/ 1441944 h 1812024"/>
                  <a:gd name="connsiteX98" fmla="*/ 4043239 w 4345388"/>
                  <a:gd name="connsiteY98" fmla="*/ 1465798 h 1812024"/>
                  <a:gd name="connsiteX99" fmla="*/ 4055166 w 4345388"/>
                  <a:gd name="connsiteY99" fmla="*/ 1469774 h 1812024"/>
                  <a:gd name="connsiteX100" fmla="*/ 4082995 w 4345388"/>
                  <a:gd name="connsiteY100" fmla="*/ 1477725 h 1812024"/>
                  <a:gd name="connsiteX101" fmla="*/ 4114801 w 4345388"/>
                  <a:gd name="connsiteY101" fmla="*/ 1481701 h 1812024"/>
                  <a:gd name="connsiteX102" fmla="*/ 4130703 w 4345388"/>
                  <a:gd name="connsiteY102" fmla="*/ 1485676 h 1812024"/>
                  <a:gd name="connsiteX103" fmla="*/ 4154557 w 4345388"/>
                  <a:gd name="connsiteY103" fmla="*/ 1477725 h 1812024"/>
                  <a:gd name="connsiteX104" fmla="*/ 4166484 w 4345388"/>
                  <a:gd name="connsiteY104" fmla="*/ 1465798 h 1812024"/>
                  <a:gd name="connsiteX105" fmla="*/ 4198289 w 4345388"/>
                  <a:gd name="connsiteY105" fmla="*/ 1414115 h 1812024"/>
                  <a:gd name="connsiteX106" fmla="*/ 4234070 w 4345388"/>
                  <a:gd name="connsiteY106" fmla="*/ 1418090 h 1812024"/>
                  <a:gd name="connsiteX107" fmla="*/ 4257924 w 4345388"/>
                  <a:gd name="connsiteY107" fmla="*/ 1437968 h 1812024"/>
                  <a:gd name="connsiteX108" fmla="*/ 4273827 w 4345388"/>
                  <a:gd name="connsiteY108" fmla="*/ 1449895 h 1812024"/>
                  <a:gd name="connsiteX109" fmla="*/ 4313583 w 4345388"/>
                  <a:gd name="connsiteY109" fmla="*/ 1485676 h 1812024"/>
                  <a:gd name="connsiteX110" fmla="*/ 4325510 w 4345388"/>
                  <a:gd name="connsiteY110" fmla="*/ 1505555 h 1812024"/>
                  <a:gd name="connsiteX111" fmla="*/ 4337437 w 4345388"/>
                  <a:gd name="connsiteY111" fmla="*/ 1533384 h 1812024"/>
                  <a:gd name="connsiteX112" fmla="*/ 4345388 w 4345388"/>
                  <a:gd name="connsiteY11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0724 w 4345388"/>
                  <a:gd name="connsiteY81" fmla="*/ 837645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266 w 4345388"/>
                  <a:gd name="connsiteY81" fmla="*/ 840103 h 1812024"/>
                  <a:gd name="connsiteX82" fmla="*/ 3808675 w 4345388"/>
                  <a:gd name="connsiteY82" fmla="*/ 801864 h 1812024"/>
                  <a:gd name="connsiteX83" fmla="*/ 3824578 w 4345388"/>
                  <a:gd name="connsiteY83" fmla="*/ 778010 h 1812024"/>
                  <a:gd name="connsiteX84" fmla="*/ 3828554 w 4345388"/>
                  <a:gd name="connsiteY84" fmla="*/ 789937 h 1812024"/>
                  <a:gd name="connsiteX85" fmla="*/ 3836505 w 4345388"/>
                  <a:gd name="connsiteY85" fmla="*/ 801864 h 1812024"/>
                  <a:gd name="connsiteX86" fmla="*/ 3840481 w 4345388"/>
                  <a:gd name="connsiteY86" fmla="*/ 829694 h 1812024"/>
                  <a:gd name="connsiteX87" fmla="*/ 3884213 w 4345388"/>
                  <a:gd name="connsiteY87" fmla="*/ 992695 h 1812024"/>
                  <a:gd name="connsiteX88" fmla="*/ 3896140 w 4345388"/>
                  <a:gd name="connsiteY88" fmla="*/ 1024501 h 1812024"/>
                  <a:gd name="connsiteX89" fmla="*/ 3904091 w 4345388"/>
                  <a:gd name="connsiteY89" fmla="*/ 1064257 h 1812024"/>
                  <a:gd name="connsiteX90" fmla="*/ 3916018 w 4345388"/>
                  <a:gd name="connsiteY90" fmla="*/ 1115941 h 1812024"/>
                  <a:gd name="connsiteX91" fmla="*/ 3947823 w 4345388"/>
                  <a:gd name="connsiteY91" fmla="*/ 1219308 h 1812024"/>
                  <a:gd name="connsiteX92" fmla="*/ 3959750 w 4345388"/>
                  <a:gd name="connsiteY92" fmla="*/ 1239186 h 1812024"/>
                  <a:gd name="connsiteX93" fmla="*/ 3971677 w 4345388"/>
                  <a:gd name="connsiteY93" fmla="*/ 1286894 h 1812024"/>
                  <a:gd name="connsiteX94" fmla="*/ 3995531 w 4345388"/>
                  <a:gd name="connsiteY94" fmla="*/ 1394236 h 1812024"/>
                  <a:gd name="connsiteX95" fmla="*/ 4023361 w 4345388"/>
                  <a:gd name="connsiteY95" fmla="*/ 1430017 h 1812024"/>
                  <a:gd name="connsiteX96" fmla="*/ 4031312 w 4345388"/>
                  <a:gd name="connsiteY96" fmla="*/ 1441944 h 1812024"/>
                  <a:gd name="connsiteX97" fmla="*/ 4043239 w 4345388"/>
                  <a:gd name="connsiteY97" fmla="*/ 1465798 h 1812024"/>
                  <a:gd name="connsiteX98" fmla="*/ 4055166 w 4345388"/>
                  <a:gd name="connsiteY98" fmla="*/ 1469774 h 1812024"/>
                  <a:gd name="connsiteX99" fmla="*/ 4082995 w 4345388"/>
                  <a:gd name="connsiteY99" fmla="*/ 1477725 h 1812024"/>
                  <a:gd name="connsiteX100" fmla="*/ 4114801 w 4345388"/>
                  <a:gd name="connsiteY100" fmla="*/ 1481701 h 1812024"/>
                  <a:gd name="connsiteX101" fmla="*/ 4130703 w 4345388"/>
                  <a:gd name="connsiteY101" fmla="*/ 1485676 h 1812024"/>
                  <a:gd name="connsiteX102" fmla="*/ 4154557 w 4345388"/>
                  <a:gd name="connsiteY102" fmla="*/ 1477725 h 1812024"/>
                  <a:gd name="connsiteX103" fmla="*/ 4166484 w 4345388"/>
                  <a:gd name="connsiteY103" fmla="*/ 1465798 h 1812024"/>
                  <a:gd name="connsiteX104" fmla="*/ 4198289 w 4345388"/>
                  <a:gd name="connsiteY104" fmla="*/ 1414115 h 1812024"/>
                  <a:gd name="connsiteX105" fmla="*/ 4234070 w 4345388"/>
                  <a:gd name="connsiteY105" fmla="*/ 1418090 h 1812024"/>
                  <a:gd name="connsiteX106" fmla="*/ 4257924 w 4345388"/>
                  <a:gd name="connsiteY106" fmla="*/ 1437968 h 1812024"/>
                  <a:gd name="connsiteX107" fmla="*/ 4273827 w 4345388"/>
                  <a:gd name="connsiteY107" fmla="*/ 1449895 h 1812024"/>
                  <a:gd name="connsiteX108" fmla="*/ 4313583 w 4345388"/>
                  <a:gd name="connsiteY108" fmla="*/ 1485676 h 1812024"/>
                  <a:gd name="connsiteX109" fmla="*/ 4325510 w 4345388"/>
                  <a:gd name="connsiteY109" fmla="*/ 1505555 h 1812024"/>
                  <a:gd name="connsiteX110" fmla="*/ 4337437 w 4345388"/>
                  <a:gd name="connsiteY110" fmla="*/ 1533384 h 1812024"/>
                  <a:gd name="connsiteX111" fmla="*/ 4345388 w 4345388"/>
                  <a:gd name="connsiteY11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28554 w 4345388"/>
                  <a:gd name="connsiteY83" fmla="*/ 789937 h 1812024"/>
                  <a:gd name="connsiteX84" fmla="*/ 3836505 w 4345388"/>
                  <a:gd name="connsiteY84" fmla="*/ 801864 h 1812024"/>
                  <a:gd name="connsiteX85" fmla="*/ 3840481 w 4345388"/>
                  <a:gd name="connsiteY85" fmla="*/ 829694 h 1812024"/>
                  <a:gd name="connsiteX86" fmla="*/ 3884213 w 4345388"/>
                  <a:gd name="connsiteY86" fmla="*/ 992695 h 1812024"/>
                  <a:gd name="connsiteX87" fmla="*/ 3896140 w 4345388"/>
                  <a:gd name="connsiteY87" fmla="*/ 1024501 h 1812024"/>
                  <a:gd name="connsiteX88" fmla="*/ 3904091 w 4345388"/>
                  <a:gd name="connsiteY88" fmla="*/ 1064257 h 1812024"/>
                  <a:gd name="connsiteX89" fmla="*/ 3916018 w 4345388"/>
                  <a:gd name="connsiteY89" fmla="*/ 1115941 h 1812024"/>
                  <a:gd name="connsiteX90" fmla="*/ 3947823 w 4345388"/>
                  <a:gd name="connsiteY90" fmla="*/ 1219308 h 1812024"/>
                  <a:gd name="connsiteX91" fmla="*/ 3959750 w 4345388"/>
                  <a:gd name="connsiteY91" fmla="*/ 1239186 h 1812024"/>
                  <a:gd name="connsiteX92" fmla="*/ 3971677 w 4345388"/>
                  <a:gd name="connsiteY92" fmla="*/ 1286894 h 1812024"/>
                  <a:gd name="connsiteX93" fmla="*/ 3995531 w 4345388"/>
                  <a:gd name="connsiteY93" fmla="*/ 1394236 h 1812024"/>
                  <a:gd name="connsiteX94" fmla="*/ 4023361 w 4345388"/>
                  <a:gd name="connsiteY94" fmla="*/ 1430017 h 1812024"/>
                  <a:gd name="connsiteX95" fmla="*/ 4031312 w 4345388"/>
                  <a:gd name="connsiteY95" fmla="*/ 1441944 h 1812024"/>
                  <a:gd name="connsiteX96" fmla="*/ 4043239 w 4345388"/>
                  <a:gd name="connsiteY96" fmla="*/ 1465798 h 1812024"/>
                  <a:gd name="connsiteX97" fmla="*/ 4055166 w 4345388"/>
                  <a:gd name="connsiteY97" fmla="*/ 1469774 h 1812024"/>
                  <a:gd name="connsiteX98" fmla="*/ 4082995 w 4345388"/>
                  <a:gd name="connsiteY98" fmla="*/ 1477725 h 1812024"/>
                  <a:gd name="connsiteX99" fmla="*/ 4114801 w 4345388"/>
                  <a:gd name="connsiteY99" fmla="*/ 1481701 h 1812024"/>
                  <a:gd name="connsiteX100" fmla="*/ 4130703 w 4345388"/>
                  <a:gd name="connsiteY100" fmla="*/ 1485676 h 1812024"/>
                  <a:gd name="connsiteX101" fmla="*/ 4154557 w 4345388"/>
                  <a:gd name="connsiteY101" fmla="*/ 1477725 h 1812024"/>
                  <a:gd name="connsiteX102" fmla="*/ 4166484 w 4345388"/>
                  <a:gd name="connsiteY102" fmla="*/ 1465798 h 1812024"/>
                  <a:gd name="connsiteX103" fmla="*/ 4198289 w 4345388"/>
                  <a:gd name="connsiteY103" fmla="*/ 1414115 h 1812024"/>
                  <a:gd name="connsiteX104" fmla="*/ 4234070 w 4345388"/>
                  <a:gd name="connsiteY104" fmla="*/ 1418090 h 1812024"/>
                  <a:gd name="connsiteX105" fmla="*/ 4257924 w 4345388"/>
                  <a:gd name="connsiteY105" fmla="*/ 1437968 h 1812024"/>
                  <a:gd name="connsiteX106" fmla="*/ 4273827 w 4345388"/>
                  <a:gd name="connsiteY106" fmla="*/ 1449895 h 1812024"/>
                  <a:gd name="connsiteX107" fmla="*/ 4313583 w 4345388"/>
                  <a:gd name="connsiteY107" fmla="*/ 1485676 h 1812024"/>
                  <a:gd name="connsiteX108" fmla="*/ 4325510 w 4345388"/>
                  <a:gd name="connsiteY108" fmla="*/ 1505555 h 1812024"/>
                  <a:gd name="connsiteX109" fmla="*/ 4337437 w 4345388"/>
                  <a:gd name="connsiteY109" fmla="*/ 1533384 h 1812024"/>
                  <a:gd name="connsiteX110" fmla="*/ 4345388 w 4345388"/>
                  <a:gd name="connsiteY11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36505 w 4345388"/>
                  <a:gd name="connsiteY83" fmla="*/ 801864 h 1812024"/>
                  <a:gd name="connsiteX84" fmla="*/ 3840481 w 4345388"/>
                  <a:gd name="connsiteY84" fmla="*/ 829694 h 1812024"/>
                  <a:gd name="connsiteX85" fmla="*/ 3884213 w 4345388"/>
                  <a:gd name="connsiteY85" fmla="*/ 992695 h 1812024"/>
                  <a:gd name="connsiteX86" fmla="*/ 3896140 w 4345388"/>
                  <a:gd name="connsiteY86" fmla="*/ 1024501 h 1812024"/>
                  <a:gd name="connsiteX87" fmla="*/ 3904091 w 4345388"/>
                  <a:gd name="connsiteY87" fmla="*/ 1064257 h 1812024"/>
                  <a:gd name="connsiteX88" fmla="*/ 3916018 w 4345388"/>
                  <a:gd name="connsiteY88" fmla="*/ 1115941 h 1812024"/>
                  <a:gd name="connsiteX89" fmla="*/ 3947823 w 4345388"/>
                  <a:gd name="connsiteY89" fmla="*/ 1219308 h 1812024"/>
                  <a:gd name="connsiteX90" fmla="*/ 3959750 w 4345388"/>
                  <a:gd name="connsiteY90" fmla="*/ 1239186 h 1812024"/>
                  <a:gd name="connsiteX91" fmla="*/ 3971677 w 4345388"/>
                  <a:gd name="connsiteY91" fmla="*/ 1286894 h 1812024"/>
                  <a:gd name="connsiteX92" fmla="*/ 3995531 w 4345388"/>
                  <a:gd name="connsiteY92" fmla="*/ 1394236 h 1812024"/>
                  <a:gd name="connsiteX93" fmla="*/ 4023361 w 4345388"/>
                  <a:gd name="connsiteY93" fmla="*/ 1430017 h 1812024"/>
                  <a:gd name="connsiteX94" fmla="*/ 4031312 w 4345388"/>
                  <a:gd name="connsiteY94" fmla="*/ 1441944 h 1812024"/>
                  <a:gd name="connsiteX95" fmla="*/ 4043239 w 4345388"/>
                  <a:gd name="connsiteY95" fmla="*/ 1465798 h 1812024"/>
                  <a:gd name="connsiteX96" fmla="*/ 4055166 w 4345388"/>
                  <a:gd name="connsiteY96" fmla="*/ 1469774 h 1812024"/>
                  <a:gd name="connsiteX97" fmla="*/ 4082995 w 4345388"/>
                  <a:gd name="connsiteY97" fmla="*/ 1477725 h 1812024"/>
                  <a:gd name="connsiteX98" fmla="*/ 4114801 w 4345388"/>
                  <a:gd name="connsiteY98" fmla="*/ 1481701 h 1812024"/>
                  <a:gd name="connsiteX99" fmla="*/ 4130703 w 4345388"/>
                  <a:gd name="connsiteY99" fmla="*/ 1485676 h 1812024"/>
                  <a:gd name="connsiteX100" fmla="*/ 4154557 w 4345388"/>
                  <a:gd name="connsiteY100" fmla="*/ 1477725 h 1812024"/>
                  <a:gd name="connsiteX101" fmla="*/ 4166484 w 4345388"/>
                  <a:gd name="connsiteY101" fmla="*/ 1465798 h 1812024"/>
                  <a:gd name="connsiteX102" fmla="*/ 4198289 w 4345388"/>
                  <a:gd name="connsiteY102" fmla="*/ 1414115 h 1812024"/>
                  <a:gd name="connsiteX103" fmla="*/ 4234070 w 4345388"/>
                  <a:gd name="connsiteY103" fmla="*/ 1418090 h 1812024"/>
                  <a:gd name="connsiteX104" fmla="*/ 4257924 w 4345388"/>
                  <a:gd name="connsiteY104" fmla="*/ 1437968 h 1812024"/>
                  <a:gd name="connsiteX105" fmla="*/ 4273827 w 4345388"/>
                  <a:gd name="connsiteY105" fmla="*/ 1449895 h 1812024"/>
                  <a:gd name="connsiteX106" fmla="*/ 4313583 w 4345388"/>
                  <a:gd name="connsiteY106" fmla="*/ 1485676 h 1812024"/>
                  <a:gd name="connsiteX107" fmla="*/ 4325510 w 4345388"/>
                  <a:gd name="connsiteY107" fmla="*/ 1505555 h 1812024"/>
                  <a:gd name="connsiteX108" fmla="*/ 4337437 w 4345388"/>
                  <a:gd name="connsiteY108" fmla="*/ 1533384 h 1812024"/>
                  <a:gd name="connsiteX109" fmla="*/ 4345388 w 4345388"/>
                  <a:gd name="connsiteY10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36505 w 4345388"/>
                  <a:gd name="connsiteY83" fmla="*/ 801864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808675 w 4345388"/>
                  <a:gd name="connsiteY81" fmla="*/ 801864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896140 w 4345388"/>
                  <a:gd name="connsiteY85" fmla="*/ 1024501 h 1812024"/>
                  <a:gd name="connsiteX86" fmla="*/ 3904091 w 4345388"/>
                  <a:gd name="connsiteY86" fmla="*/ 1064257 h 1812024"/>
                  <a:gd name="connsiteX87" fmla="*/ 3916018 w 4345388"/>
                  <a:gd name="connsiteY87" fmla="*/ 1115941 h 1812024"/>
                  <a:gd name="connsiteX88" fmla="*/ 3947823 w 4345388"/>
                  <a:gd name="connsiteY88" fmla="*/ 1219308 h 1812024"/>
                  <a:gd name="connsiteX89" fmla="*/ 3959750 w 4345388"/>
                  <a:gd name="connsiteY89" fmla="*/ 1239186 h 1812024"/>
                  <a:gd name="connsiteX90" fmla="*/ 3971677 w 4345388"/>
                  <a:gd name="connsiteY90" fmla="*/ 1286894 h 1812024"/>
                  <a:gd name="connsiteX91" fmla="*/ 3995531 w 4345388"/>
                  <a:gd name="connsiteY91" fmla="*/ 1394236 h 1812024"/>
                  <a:gd name="connsiteX92" fmla="*/ 4023361 w 4345388"/>
                  <a:gd name="connsiteY92" fmla="*/ 1430017 h 1812024"/>
                  <a:gd name="connsiteX93" fmla="*/ 4031312 w 4345388"/>
                  <a:gd name="connsiteY93" fmla="*/ 1441944 h 1812024"/>
                  <a:gd name="connsiteX94" fmla="*/ 4043239 w 4345388"/>
                  <a:gd name="connsiteY94" fmla="*/ 1465798 h 1812024"/>
                  <a:gd name="connsiteX95" fmla="*/ 4055166 w 4345388"/>
                  <a:gd name="connsiteY95" fmla="*/ 1469774 h 1812024"/>
                  <a:gd name="connsiteX96" fmla="*/ 4082995 w 4345388"/>
                  <a:gd name="connsiteY96" fmla="*/ 1477725 h 1812024"/>
                  <a:gd name="connsiteX97" fmla="*/ 4114801 w 4345388"/>
                  <a:gd name="connsiteY97" fmla="*/ 1481701 h 1812024"/>
                  <a:gd name="connsiteX98" fmla="*/ 4130703 w 4345388"/>
                  <a:gd name="connsiteY98" fmla="*/ 1485676 h 1812024"/>
                  <a:gd name="connsiteX99" fmla="*/ 4154557 w 4345388"/>
                  <a:gd name="connsiteY99" fmla="*/ 1477725 h 1812024"/>
                  <a:gd name="connsiteX100" fmla="*/ 4166484 w 4345388"/>
                  <a:gd name="connsiteY100" fmla="*/ 1465798 h 1812024"/>
                  <a:gd name="connsiteX101" fmla="*/ 4198289 w 4345388"/>
                  <a:gd name="connsiteY101" fmla="*/ 1414115 h 1812024"/>
                  <a:gd name="connsiteX102" fmla="*/ 4234070 w 4345388"/>
                  <a:gd name="connsiteY102" fmla="*/ 1418090 h 1812024"/>
                  <a:gd name="connsiteX103" fmla="*/ 4257924 w 4345388"/>
                  <a:gd name="connsiteY103" fmla="*/ 1437968 h 1812024"/>
                  <a:gd name="connsiteX104" fmla="*/ 4273827 w 4345388"/>
                  <a:gd name="connsiteY104" fmla="*/ 1449895 h 1812024"/>
                  <a:gd name="connsiteX105" fmla="*/ 4313583 w 4345388"/>
                  <a:gd name="connsiteY105" fmla="*/ 1485676 h 1812024"/>
                  <a:gd name="connsiteX106" fmla="*/ 4325510 w 4345388"/>
                  <a:gd name="connsiteY106" fmla="*/ 1505555 h 1812024"/>
                  <a:gd name="connsiteX107" fmla="*/ 4337437 w 4345388"/>
                  <a:gd name="connsiteY107" fmla="*/ 1533384 h 1812024"/>
                  <a:gd name="connsiteX108" fmla="*/ 4345388 w 4345388"/>
                  <a:gd name="connsiteY10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59750 w 4345388"/>
                  <a:gd name="connsiteY88" fmla="*/ 1239186 h 1812024"/>
                  <a:gd name="connsiteX89" fmla="*/ 3971677 w 4345388"/>
                  <a:gd name="connsiteY89" fmla="*/ 1286894 h 1812024"/>
                  <a:gd name="connsiteX90" fmla="*/ 3995531 w 4345388"/>
                  <a:gd name="connsiteY90" fmla="*/ 1394236 h 1812024"/>
                  <a:gd name="connsiteX91" fmla="*/ 4023361 w 4345388"/>
                  <a:gd name="connsiteY91" fmla="*/ 1430017 h 1812024"/>
                  <a:gd name="connsiteX92" fmla="*/ 4031312 w 4345388"/>
                  <a:gd name="connsiteY92" fmla="*/ 1441944 h 1812024"/>
                  <a:gd name="connsiteX93" fmla="*/ 4043239 w 4345388"/>
                  <a:gd name="connsiteY93" fmla="*/ 1465798 h 1812024"/>
                  <a:gd name="connsiteX94" fmla="*/ 4055166 w 4345388"/>
                  <a:gd name="connsiteY94" fmla="*/ 1469774 h 1812024"/>
                  <a:gd name="connsiteX95" fmla="*/ 4082995 w 4345388"/>
                  <a:gd name="connsiteY95" fmla="*/ 1477725 h 1812024"/>
                  <a:gd name="connsiteX96" fmla="*/ 4114801 w 4345388"/>
                  <a:gd name="connsiteY96" fmla="*/ 1481701 h 1812024"/>
                  <a:gd name="connsiteX97" fmla="*/ 4130703 w 4345388"/>
                  <a:gd name="connsiteY97" fmla="*/ 1485676 h 1812024"/>
                  <a:gd name="connsiteX98" fmla="*/ 4154557 w 4345388"/>
                  <a:gd name="connsiteY98" fmla="*/ 1477725 h 1812024"/>
                  <a:gd name="connsiteX99" fmla="*/ 4166484 w 4345388"/>
                  <a:gd name="connsiteY99" fmla="*/ 1465798 h 1812024"/>
                  <a:gd name="connsiteX100" fmla="*/ 4198289 w 4345388"/>
                  <a:gd name="connsiteY100" fmla="*/ 1414115 h 1812024"/>
                  <a:gd name="connsiteX101" fmla="*/ 4234070 w 4345388"/>
                  <a:gd name="connsiteY101" fmla="*/ 1418090 h 1812024"/>
                  <a:gd name="connsiteX102" fmla="*/ 4257924 w 4345388"/>
                  <a:gd name="connsiteY102" fmla="*/ 1437968 h 1812024"/>
                  <a:gd name="connsiteX103" fmla="*/ 4273827 w 4345388"/>
                  <a:gd name="connsiteY103" fmla="*/ 1449895 h 1812024"/>
                  <a:gd name="connsiteX104" fmla="*/ 4313583 w 4345388"/>
                  <a:gd name="connsiteY104" fmla="*/ 1485676 h 1812024"/>
                  <a:gd name="connsiteX105" fmla="*/ 4325510 w 4345388"/>
                  <a:gd name="connsiteY105" fmla="*/ 1505555 h 1812024"/>
                  <a:gd name="connsiteX106" fmla="*/ 4337437 w 4345388"/>
                  <a:gd name="connsiteY106" fmla="*/ 1533384 h 1812024"/>
                  <a:gd name="connsiteX107" fmla="*/ 4345388 w 4345388"/>
                  <a:gd name="connsiteY10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71677 w 4345388"/>
                  <a:gd name="connsiteY88" fmla="*/ 1286894 h 1812024"/>
                  <a:gd name="connsiteX89" fmla="*/ 3995531 w 4345388"/>
                  <a:gd name="connsiteY89" fmla="*/ 1394236 h 1812024"/>
                  <a:gd name="connsiteX90" fmla="*/ 4023361 w 4345388"/>
                  <a:gd name="connsiteY90" fmla="*/ 1430017 h 1812024"/>
                  <a:gd name="connsiteX91" fmla="*/ 4031312 w 4345388"/>
                  <a:gd name="connsiteY91" fmla="*/ 1441944 h 1812024"/>
                  <a:gd name="connsiteX92" fmla="*/ 4043239 w 4345388"/>
                  <a:gd name="connsiteY92" fmla="*/ 1465798 h 1812024"/>
                  <a:gd name="connsiteX93" fmla="*/ 4055166 w 4345388"/>
                  <a:gd name="connsiteY93" fmla="*/ 1469774 h 1812024"/>
                  <a:gd name="connsiteX94" fmla="*/ 4082995 w 4345388"/>
                  <a:gd name="connsiteY94" fmla="*/ 1477725 h 1812024"/>
                  <a:gd name="connsiteX95" fmla="*/ 4114801 w 4345388"/>
                  <a:gd name="connsiteY95" fmla="*/ 1481701 h 1812024"/>
                  <a:gd name="connsiteX96" fmla="*/ 4130703 w 4345388"/>
                  <a:gd name="connsiteY96" fmla="*/ 1485676 h 1812024"/>
                  <a:gd name="connsiteX97" fmla="*/ 4154557 w 4345388"/>
                  <a:gd name="connsiteY97" fmla="*/ 1477725 h 1812024"/>
                  <a:gd name="connsiteX98" fmla="*/ 4166484 w 4345388"/>
                  <a:gd name="connsiteY98" fmla="*/ 1465798 h 1812024"/>
                  <a:gd name="connsiteX99" fmla="*/ 4198289 w 4345388"/>
                  <a:gd name="connsiteY99" fmla="*/ 1414115 h 1812024"/>
                  <a:gd name="connsiteX100" fmla="*/ 4234070 w 4345388"/>
                  <a:gd name="connsiteY100" fmla="*/ 1418090 h 1812024"/>
                  <a:gd name="connsiteX101" fmla="*/ 4257924 w 4345388"/>
                  <a:gd name="connsiteY101" fmla="*/ 1437968 h 1812024"/>
                  <a:gd name="connsiteX102" fmla="*/ 4273827 w 4345388"/>
                  <a:gd name="connsiteY102" fmla="*/ 1449895 h 1812024"/>
                  <a:gd name="connsiteX103" fmla="*/ 4313583 w 4345388"/>
                  <a:gd name="connsiteY103" fmla="*/ 1485676 h 1812024"/>
                  <a:gd name="connsiteX104" fmla="*/ 4325510 w 4345388"/>
                  <a:gd name="connsiteY104" fmla="*/ 1505555 h 1812024"/>
                  <a:gd name="connsiteX105" fmla="*/ 4337437 w 4345388"/>
                  <a:gd name="connsiteY105" fmla="*/ 1533384 h 1812024"/>
                  <a:gd name="connsiteX106" fmla="*/ 4345388 w 4345388"/>
                  <a:gd name="connsiteY10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16018 w 4345388"/>
                  <a:gd name="connsiteY86" fmla="*/ 1115941 h 1812024"/>
                  <a:gd name="connsiteX87" fmla="*/ 3947823 w 4345388"/>
                  <a:gd name="connsiteY87" fmla="*/ 1219308 h 1812024"/>
                  <a:gd name="connsiteX88" fmla="*/ 3995531 w 4345388"/>
                  <a:gd name="connsiteY88" fmla="*/ 1394236 h 1812024"/>
                  <a:gd name="connsiteX89" fmla="*/ 4023361 w 4345388"/>
                  <a:gd name="connsiteY89" fmla="*/ 1430017 h 1812024"/>
                  <a:gd name="connsiteX90" fmla="*/ 4031312 w 4345388"/>
                  <a:gd name="connsiteY90" fmla="*/ 1441944 h 1812024"/>
                  <a:gd name="connsiteX91" fmla="*/ 4043239 w 4345388"/>
                  <a:gd name="connsiteY91" fmla="*/ 1465798 h 1812024"/>
                  <a:gd name="connsiteX92" fmla="*/ 4055166 w 4345388"/>
                  <a:gd name="connsiteY92" fmla="*/ 1469774 h 1812024"/>
                  <a:gd name="connsiteX93" fmla="*/ 4082995 w 4345388"/>
                  <a:gd name="connsiteY93" fmla="*/ 1477725 h 1812024"/>
                  <a:gd name="connsiteX94" fmla="*/ 4114801 w 4345388"/>
                  <a:gd name="connsiteY94" fmla="*/ 1481701 h 1812024"/>
                  <a:gd name="connsiteX95" fmla="*/ 4130703 w 4345388"/>
                  <a:gd name="connsiteY95" fmla="*/ 1485676 h 1812024"/>
                  <a:gd name="connsiteX96" fmla="*/ 4154557 w 4345388"/>
                  <a:gd name="connsiteY96" fmla="*/ 1477725 h 1812024"/>
                  <a:gd name="connsiteX97" fmla="*/ 4166484 w 4345388"/>
                  <a:gd name="connsiteY97" fmla="*/ 1465798 h 1812024"/>
                  <a:gd name="connsiteX98" fmla="*/ 4198289 w 4345388"/>
                  <a:gd name="connsiteY98" fmla="*/ 1414115 h 1812024"/>
                  <a:gd name="connsiteX99" fmla="*/ 4234070 w 4345388"/>
                  <a:gd name="connsiteY99" fmla="*/ 1418090 h 1812024"/>
                  <a:gd name="connsiteX100" fmla="*/ 4257924 w 4345388"/>
                  <a:gd name="connsiteY100" fmla="*/ 1437968 h 1812024"/>
                  <a:gd name="connsiteX101" fmla="*/ 4273827 w 4345388"/>
                  <a:gd name="connsiteY101" fmla="*/ 1449895 h 1812024"/>
                  <a:gd name="connsiteX102" fmla="*/ 4313583 w 4345388"/>
                  <a:gd name="connsiteY102" fmla="*/ 1485676 h 1812024"/>
                  <a:gd name="connsiteX103" fmla="*/ 4325510 w 4345388"/>
                  <a:gd name="connsiteY103" fmla="*/ 1505555 h 1812024"/>
                  <a:gd name="connsiteX104" fmla="*/ 4337437 w 4345388"/>
                  <a:gd name="connsiteY104" fmla="*/ 1533384 h 1812024"/>
                  <a:gd name="connsiteX105" fmla="*/ 4345388 w 4345388"/>
                  <a:gd name="connsiteY10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884213 w 4345388"/>
                  <a:gd name="connsiteY84" fmla="*/ 992695 h 1812024"/>
                  <a:gd name="connsiteX85" fmla="*/ 3904091 w 4345388"/>
                  <a:gd name="connsiteY85" fmla="*/ 1064257 h 1812024"/>
                  <a:gd name="connsiteX86" fmla="*/ 3947823 w 4345388"/>
                  <a:gd name="connsiteY86" fmla="*/ 1219308 h 1812024"/>
                  <a:gd name="connsiteX87" fmla="*/ 3995531 w 4345388"/>
                  <a:gd name="connsiteY87" fmla="*/ 1394236 h 1812024"/>
                  <a:gd name="connsiteX88" fmla="*/ 4023361 w 4345388"/>
                  <a:gd name="connsiteY88" fmla="*/ 1430017 h 1812024"/>
                  <a:gd name="connsiteX89" fmla="*/ 4031312 w 4345388"/>
                  <a:gd name="connsiteY89" fmla="*/ 1441944 h 1812024"/>
                  <a:gd name="connsiteX90" fmla="*/ 4043239 w 4345388"/>
                  <a:gd name="connsiteY90" fmla="*/ 1465798 h 1812024"/>
                  <a:gd name="connsiteX91" fmla="*/ 4055166 w 4345388"/>
                  <a:gd name="connsiteY91" fmla="*/ 1469774 h 1812024"/>
                  <a:gd name="connsiteX92" fmla="*/ 4082995 w 4345388"/>
                  <a:gd name="connsiteY92" fmla="*/ 1477725 h 1812024"/>
                  <a:gd name="connsiteX93" fmla="*/ 4114801 w 4345388"/>
                  <a:gd name="connsiteY93" fmla="*/ 1481701 h 1812024"/>
                  <a:gd name="connsiteX94" fmla="*/ 4130703 w 4345388"/>
                  <a:gd name="connsiteY94" fmla="*/ 1485676 h 1812024"/>
                  <a:gd name="connsiteX95" fmla="*/ 4154557 w 4345388"/>
                  <a:gd name="connsiteY95" fmla="*/ 1477725 h 1812024"/>
                  <a:gd name="connsiteX96" fmla="*/ 4166484 w 4345388"/>
                  <a:gd name="connsiteY96" fmla="*/ 1465798 h 1812024"/>
                  <a:gd name="connsiteX97" fmla="*/ 4198289 w 4345388"/>
                  <a:gd name="connsiteY97" fmla="*/ 1414115 h 1812024"/>
                  <a:gd name="connsiteX98" fmla="*/ 4234070 w 4345388"/>
                  <a:gd name="connsiteY98" fmla="*/ 1418090 h 1812024"/>
                  <a:gd name="connsiteX99" fmla="*/ 4257924 w 4345388"/>
                  <a:gd name="connsiteY99" fmla="*/ 1437968 h 1812024"/>
                  <a:gd name="connsiteX100" fmla="*/ 4273827 w 4345388"/>
                  <a:gd name="connsiteY100" fmla="*/ 1449895 h 1812024"/>
                  <a:gd name="connsiteX101" fmla="*/ 4313583 w 4345388"/>
                  <a:gd name="connsiteY101" fmla="*/ 1485676 h 1812024"/>
                  <a:gd name="connsiteX102" fmla="*/ 4325510 w 4345388"/>
                  <a:gd name="connsiteY102" fmla="*/ 1505555 h 1812024"/>
                  <a:gd name="connsiteX103" fmla="*/ 4337437 w 4345388"/>
                  <a:gd name="connsiteY103" fmla="*/ 1533384 h 1812024"/>
                  <a:gd name="connsiteX104" fmla="*/ 4345388 w 4345388"/>
                  <a:gd name="connsiteY10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23361 w 4345388"/>
                  <a:gd name="connsiteY87" fmla="*/ 1430017 h 1812024"/>
                  <a:gd name="connsiteX88" fmla="*/ 4031312 w 4345388"/>
                  <a:gd name="connsiteY88" fmla="*/ 1441944 h 1812024"/>
                  <a:gd name="connsiteX89" fmla="*/ 4043239 w 4345388"/>
                  <a:gd name="connsiteY89" fmla="*/ 1465798 h 1812024"/>
                  <a:gd name="connsiteX90" fmla="*/ 4055166 w 4345388"/>
                  <a:gd name="connsiteY90" fmla="*/ 1469774 h 1812024"/>
                  <a:gd name="connsiteX91" fmla="*/ 4082995 w 4345388"/>
                  <a:gd name="connsiteY91" fmla="*/ 1477725 h 1812024"/>
                  <a:gd name="connsiteX92" fmla="*/ 4114801 w 4345388"/>
                  <a:gd name="connsiteY92" fmla="*/ 1481701 h 1812024"/>
                  <a:gd name="connsiteX93" fmla="*/ 4130703 w 4345388"/>
                  <a:gd name="connsiteY93" fmla="*/ 1485676 h 1812024"/>
                  <a:gd name="connsiteX94" fmla="*/ 4154557 w 4345388"/>
                  <a:gd name="connsiteY94" fmla="*/ 1477725 h 1812024"/>
                  <a:gd name="connsiteX95" fmla="*/ 4166484 w 4345388"/>
                  <a:gd name="connsiteY95" fmla="*/ 1465798 h 1812024"/>
                  <a:gd name="connsiteX96" fmla="*/ 4198289 w 4345388"/>
                  <a:gd name="connsiteY96" fmla="*/ 1414115 h 1812024"/>
                  <a:gd name="connsiteX97" fmla="*/ 4234070 w 4345388"/>
                  <a:gd name="connsiteY97" fmla="*/ 1418090 h 1812024"/>
                  <a:gd name="connsiteX98" fmla="*/ 4257924 w 4345388"/>
                  <a:gd name="connsiteY98" fmla="*/ 1437968 h 1812024"/>
                  <a:gd name="connsiteX99" fmla="*/ 4273827 w 4345388"/>
                  <a:gd name="connsiteY99" fmla="*/ 1449895 h 1812024"/>
                  <a:gd name="connsiteX100" fmla="*/ 4313583 w 4345388"/>
                  <a:gd name="connsiteY100" fmla="*/ 1485676 h 1812024"/>
                  <a:gd name="connsiteX101" fmla="*/ 4325510 w 4345388"/>
                  <a:gd name="connsiteY101" fmla="*/ 1505555 h 1812024"/>
                  <a:gd name="connsiteX102" fmla="*/ 4337437 w 4345388"/>
                  <a:gd name="connsiteY102" fmla="*/ 1533384 h 1812024"/>
                  <a:gd name="connsiteX103" fmla="*/ 4345388 w 4345388"/>
                  <a:gd name="connsiteY10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31312 w 4345388"/>
                  <a:gd name="connsiteY87" fmla="*/ 1441944 h 1812024"/>
                  <a:gd name="connsiteX88" fmla="*/ 4043239 w 4345388"/>
                  <a:gd name="connsiteY88" fmla="*/ 1465798 h 1812024"/>
                  <a:gd name="connsiteX89" fmla="*/ 4055166 w 4345388"/>
                  <a:gd name="connsiteY89" fmla="*/ 1469774 h 1812024"/>
                  <a:gd name="connsiteX90" fmla="*/ 4082995 w 4345388"/>
                  <a:gd name="connsiteY90" fmla="*/ 1477725 h 1812024"/>
                  <a:gd name="connsiteX91" fmla="*/ 4114801 w 4345388"/>
                  <a:gd name="connsiteY91" fmla="*/ 1481701 h 1812024"/>
                  <a:gd name="connsiteX92" fmla="*/ 4130703 w 4345388"/>
                  <a:gd name="connsiteY92" fmla="*/ 1485676 h 1812024"/>
                  <a:gd name="connsiteX93" fmla="*/ 4154557 w 4345388"/>
                  <a:gd name="connsiteY93" fmla="*/ 1477725 h 1812024"/>
                  <a:gd name="connsiteX94" fmla="*/ 4166484 w 4345388"/>
                  <a:gd name="connsiteY94" fmla="*/ 1465798 h 1812024"/>
                  <a:gd name="connsiteX95" fmla="*/ 4198289 w 4345388"/>
                  <a:gd name="connsiteY95" fmla="*/ 1414115 h 1812024"/>
                  <a:gd name="connsiteX96" fmla="*/ 4234070 w 4345388"/>
                  <a:gd name="connsiteY96" fmla="*/ 1418090 h 1812024"/>
                  <a:gd name="connsiteX97" fmla="*/ 4257924 w 4345388"/>
                  <a:gd name="connsiteY97" fmla="*/ 1437968 h 1812024"/>
                  <a:gd name="connsiteX98" fmla="*/ 4273827 w 4345388"/>
                  <a:gd name="connsiteY98" fmla="*/ 1449895 h 1812024"/>
                  <a:gd name="connsiteX99" fmla="*/ 4313583 w 4345388"/>
                  <a:gd name="connsiteY99" fmla="*/ 1485676 h 1812024"/>
                  <a:gd name="connsiteX100" fmla="*/ 4325510 w 4345388"/>
                  <a:gd name="connsiteY100" fmla="*/ 1505555 h 1812024"/>
                  <a:gd name="connsiteX101" fmla="*/ 4337437 w 4345388"/>
                  <a:gd name="connsiteY101" fmla="*/ 1533384 h 1812024"/>
                  <a:gd name="connsiteX102" fmla="*/ 4345388 w 4345388"/>
                  <a:gd name="connsiteY102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31312 w 4345388"/>
                  <a:gd name="connsiteY87" fmla="*/ 1441944 h 1812024"/>
                  <a:gd name="connsiteX88" fmla="*/ 4055166 w 4345388"/>
                  <a:gd name="connsiteY88" fmla="*/ 1469774 h 1812024"/>
                  <a:gd name="connsiteX89" fmla="*/ 4082995 w 4345388"/>
                  <a:gd name="connsiteY89" fmla="*/ 1477725 h 1812024"/>
                  <a:gd name="connsiteX90" fmla="*/ 4114801 w 4345388"/>
                  <a:gd name="connsiteY90" fmla="*/ 1481701 h 1812024"/>
                  <a:gd name="connsiteX91" fmla="*/ 4130703 w 4345388"/>
                  <a:gd name="connsiteY91" fmla="*/ 1485676 h 1812024"/>
                  <a:gd name="connsiteX92" fmla="*/ 4154557 w 4345388"/>
                  <a:gd name="connsiteY92" fmla="*/ 1477725 h 1812024"/>
                  <a:gd name="connsiteX93" fmla="*/ 4166484 w 4345388"/>
                  <a:gd name="connsiteY93" fmla="*/ 1465798 h 1812024"/>
                  <a:gd name="connsiteX94" fmla="*/ 4198289 w 4345388"/>
                  <a:gd name="connsiteY94" fmla="*/ 1414115 h 1812024"/>
                  <a:gd name="connsiteX95" fmla="*/ 4234070 w 4345388"/>
                  <a:gd name="connsiteY95" fmla="*/ 1418090 h 1812024"/>
                  <a:gd name="connsiteX96" fmla="*/ 4257924 w 4345388"/>
                  <a:gd name="connsiteY96" fmla="*/ 1437968 h 1812024"/>
                  <a:gd name="connsiteX97" fmla="*/ 4273827 w 4345388"/>
                  <a:gd name="connsiteY97" fmla="*/ 1449895 h 1812024"/>
                  <a:gd name="connsiteX98" fmla="*/ 4313583 w 4345388"/>
                  <a:gd name="connsiteY98" fmla="*/ 1485676 h 1812024"/>
                  <a:gd name="connsiteX99" fmla="*/ 4325510 w 4345388"/>
                  <a:gd name="connsiteY99" fmla="*/ 1505555 h 1812024"/>
                  <a:gd name="connsiteX100" fmla="*/ 4337437 w 4345388"/>
                  <a:gd name="connsiteY100" fmla="*/ 1533384 h 1812024"/>
                  <a:gd name="connsiteX101" fmla="*/ 4345388 w 4345388"/>
                  <a:gd name="connsiteY101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082995 w 4345388"/>
                  <a:gd name="connsiteY88" fmla="*/ 1477725 h 1812024"/>
                  <a:gd name="connsiteX89" fmla="*/ 4114801 w 4345388"/>
                  <a:gd name="connsiteY89" fmla="*/ 1481701 h 1812024"/>
                  <a:gd name="connsiteX90" fmla="*/ 4130703 w 4345388"/>
                  <a:gd name="connsiteY90" fmla="*/ 1485676 h 1812024"/>
                  <a:gd name="connsiteX91" fmla="*/ 4154557 w 4345388"/>
                  <a:gd name="connsiteY91" fmla="*/ 1477725 h 1812024"/>
                  <a:gd name="connsiteX92" fmla="*/ 4166484 w 4345388"/>
                  <a:gd name="connsiteY92" fmla="*/ 1465798 h 1812024"/>
                  <a:gd name="connsiteX93" fmla="*/ 4198289 w 4345388"/>
                  <a:gd name="connsiteY93" fmla="*/ 1414115 h 1812024"/>
                  <a:gd name="connsiteX94" fmla="*/ 4234070 w 4345388"/>
                  <a:gd name="connsiteY94" fmla="*/ 1418090 h 1812024"/>
                  <a:gd name="connsiteX95" fmla="*/ 4257924 w 4345388"/>
                  <a:gd name="connsiteY95" fmla="*/ 1437968 h 1812024"/>
                  <a:gd name="connsiteX96" fmla="*/ 4273827 w 4345388"/>
                  <a:gd name="connsiteY96" fmla="*/ 1449895 h 1812024"/>
                  <a:gd name="connsiteX97" fmla="*/ 4313583 w 4345388"/>
                  <a:gd name="connsiteY97" fmla="*/ 1485676 h 1812024"/>
                  <a:gd name="connsiteX98" fmla="*/ 4325510 w 4345388"/>
                  <a:gd name="connsiteY98" fmla="*/ 1505555 h 1812024"/>
                  <a:gd name="connsiteX99" fmla="*/ 4337437 w 4345388"/>
                  <a:gd name="connsiteY99" fmla="*/ 1533384 h 1812024"/>
                  <a:gd name="connsiteX100" fmla="*/ 4345388 w 4345388"/>
                  <a:gd name="connsiteY100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4801 w 4345388"/>
                  <a:gd name="connsiteY88" fmla="*/ 1481701 h 1812024"/>
                  <a:gd name="connsiteX89" fmla="*/ 4130703 w 4345388"/>
                  <a:gd name="connsiteY89" fmla="*/ 1485676 h 1812024"/>
                  <a:gd name="connsiteX90" fmla="*/ 4154557 w 4345388"/>
                  <a:gd name="connsiteY90" fmla="*/ 1477725 h 1812024"/>
                  <a:gd name="connsiteX91" fmla="*/ 4166484 w 4345388"/>
                  <a:gd name="connsiteY91" fmla="*/ 1465798 h 1812024"/>
                  <a:gd name="connsiteX92" fmla="*/ 4198289 w 4345388"/>
                  <a:gd name="connsiteY92" fmla="*/ 1414115 h 1812024"/>
                  <a:gd name="connsiteX93" fmla="*/ 4234070 w 4345388"/>
                  <a:gd name="connsiteY93" fmla="*/ 1418090 h 1812024"/>
                  <a:gd name="connsiteX94" fmla="*/ 4257924 w 4345388"/>
                  <a:gd name="connsiteY94" fmla="*/ 1437968 h 1812024"/>
                  <a:gd name="connsiteX95" fmla="*/ 4273827 w 4345388"/>
                  <a:gd name="connsiteY95" fmla="*/ 1449895 h 1812024"/>
                  <a:gd name="connsiteX96" fmla="*/ 4313583 w 4345388"/>
                  <a:gd name="connsiteY96" fmla="*/ 1485676 h 1812024"/>
                  <a:gd name="connsiteX97" fmla="*/ 4325510 w 4345388"/>
                  <a:gd name="connsiteY97" fmla="*/ 1505555 h 1812024"/>
                  <a:gd name="connsiteX98" fmla="*/ 4337437 w 4345388"/>
                  <a:gd name="connsiteY98" fmla="*/ 1533384 h 1812024"/>
                  <a:gd name="connsiteX99" fmla="*/ 4345388 w 4345388"/>
                  <a:gd name="connsiteY99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4801 w 4345388"/>
                  <a:gd name="connsiteY88" fmla="*/ 1481701 h 1812024"/>
                  <a:gd name="connsiteX89" fmla="*/ 4154557 w 4345388"/>
                  <a:gd name="connsiteY89" fmla="*/ 1477725 h 1812024"/>
                  <a:gd name="connsiteX90" fmla="*/ 4166484 w 4345388"/>
                  <a:gd name="connsiteY90" fmla="*/ 1465798 h 1812024"/>
                  <a:gd name="connsiteX91" fmla="*/ 4198289 w 4345388"/>
                  <a:gd name="connsiteY91" fmla="*/ 1414115 h 1812024"/>
                  <a:gd name="connsiteX92" fmla="*/ 4234070 w 4345388"/>
                  <a:gd name="connsiteY92" fmla="*/ 1418090 h 1812024"/>
                  <a:gd name="connsiteX93" fmla="*/ 4257924 w 4345388"/>
                  <a:gd name="connsiteY93" fmla="*/ 1437968 h 1812024"/>
                  <a:gd name="connsiteX94" fmla="*/ 4273827 w 4345388"/>
                  <a:gd name="connsiteY94" fmla="*/ 1449895 h 1812024"/>
                  <a:gd name="connsiteX95" fmla="*/ 4313583 w 4345388"/>
                  <a:gd name="connsiteY95" fmla="*/ 1485676 h 1812024"/>
                  <a:gd name="connsiteX96" fmla="*/ 4325510 w 4345388"/>
                  <a:gd name="connsiteY96" fmla="*/ 1505555 h 1812024"/>
                  <a:gd name="connsiteX97" fmla="*/ 4337437 w 4345388"/>
                  <a:gd name="connsiteY97" fmla="*/ 1533384 h 1812024"/>
                  <a:gd name="connsiteX98" fmla="*/ 4345388 w 4345388"/>
                  <a:gd name="connsiteY9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54557 w 4345388"/>
                  <a:gd name="connsiteY89" fmla="*/ 1477725 h 1812024"/>
                  <a:gd name="connsiteX90" fmla="*/ 4166484 w 4345388"/>
                  <a:gd name="connsiteY90" fmla="*/ 1465798 h 1812024"/>
                  <a:gd name="connsiteX91" fmla="*/ 4198289 w 4345388"/>
                  <a:gd name="connsiteY91" fmla="*/ 1414115 h 1812024"/>
                  <a:gd name="connsiteX92" fmla="*/ 4234070 w 4345388"/>
                  <a:gd name="connsiteY92" fmla="*/ 1418090 h 1812024"/>
                  <a:gd name="connsiteX93" fmla="*/ 4257924 w 4345388"/>
                  <a:gd name="connsiteY93" fmla="*/ 1437968 h 1812024"/>
                  <a:gd name="connsiteX94" fmla="*/ 4273827 w 4345388"/>
                  <a:gd name="connsiteY94" fmla="*/ 1449895 h 1812024"/>
                  <a:gd name="connsiteX95" fmla="*/ 4313583 w 4345388"/>
                  <a:gd name="connsiteY95" fmla="*/ 1485676 h 1812024"/>
                  <a:gd name="connsiteX96" fmla="*/ 4325510 w 4345388"/>
                  <a:gd name="connsiteY96" fmla="*/ 1505555 h 1812024"/>
                  <a:gd name="connsiteX97" fmla="*/ 4337437 w 4345388"/>
                  <a:gd name="connsiteY97" fmla="*/ 1533384 h 1812024"/>
                  <a:gd name="connsiteX98" fmla="*/ 4345388 w 4345388"/>
                  <a:gd name="connsiteY98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198289 w 4345388"/>
                  <a:gd name="connsiteY90" fmla="*/ 1414115 h 1812024"/>
                  <a:gd name="connsiteX91" fmla="*/ 4234070 w 4345388"/>
                  <a:gd name="connsiteY91" fmla="*/ 1418090 h 1812024"/>
                  <a:gd name="connsiteX92" fmla="*/ 4257924 w 4345388"/>
                  <a:gd name="connsiteY92" fmla="*/ 1437968 h 1812024"/>
                  <a:gd name="connsiteX93" fmla="*/ 4273827 w 4345388"/>
                  <a:gd name="connsiteY93" fmla="*/ 1449895 h 1812024"/>
                  <a:gd name="connsiteX94" fmla="*/ 4313583 w 4345388"/>
                  <a:gd name="connsiteY94" fmla="*/ 1485676 h 1812024"/>
                  <a:gd name="connsiteX95" fmla="*/ 4325510 w 4345388"/>
                  <a:gd name="connsiteY95" fmla="*/ 1505555 h 1812024"/>
                  <a:gd name="connsiteX96" fmla="*/ 4337437 w 4345388"/>
                  <a:gd name="connsiteY96" fmla="*/ 1533384 h 1812024"/>
                  <a:gd name="connsiteX97" fmla="*/ 4345388 w 4345388"/>
                  <a:gd name="connsiteY9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198289 w 4345388"/>
                  <a:gd name="connsiteY90" fmla="*/ 1414115 h 1812024"/>
                  <a:gd name="connsiteX91" fmla="*/ 4236528 w 4345388"/>
                  <a:gd name="connsiteY91" fmla="*/ 1383677 h 1812024"/>
                  <a:gd name="connsiteX92" fmla="*/ 4257924 w 4345388"/>
                  <a:gd name="connsiteY92" fmla="*/ 1437968 h 1812024"/>
                  <a:gd name="connsiteX93" fmla="*/ 4273827 w 4345388"/>
                  <a:gd name="connsiteY93" fmla="*/ 1449895 h 1812024"/>
                  <a:gd name="connsiteX94" fmla="*/ 4313583 w 4345388"/>
                  <a:gd name="connsiteY94" fmla="*/ 1485676 h 1812024"/>
                  <a:gd name="connsiteX95" fmla="*/ 4325510 w 4345388"/>
                  <a:gd name="connsiteY95" fmla="*/ 1505555 h 1812024"/>
                  <a:gd name="connsiteX96" fmla="*/ 4337437 w 4345388"/>
                  <a:gd name="connsiteY96" fmla="*/ 1533384 h 1812024"/>
                  <a:gd name="connsiteX97" fmla="*/ 4345388 w 4345388"/>
                  <a:gd name="connsiteY97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69774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36528 w 4345388"/>
                  <a:gd name="connsiteY90" fmla="*/ 138367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13656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55166 w 4345388"/>
                  <a:gd name="connsiteY87" fmla="*/ 1486981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57924 w 4345388"/>
                  <a:gd name="connsiteY91" fmla="*/ 1437968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273827 w 4345388"/>
                  <a:gd name="connsiteY92" fmla="*/ 1449895 h 1812024"/>
                  <a:gd name="connsiteX93" fmla="*/ 4313583 w 4345388"/>
                  <a:gd name="connsiteY93" fmla="*/ 1485676 h 1812024"/>
                  <a:gd name="connsiteX94" fmla="*/ 4325510 w 4345388"/>
                  <a:gd name="connsiteY94" fmla="*/ 1505555 h 1812024"/>
                  <a:gd name="connsiteX95" fmla="*/ 4337437 w 4345388"/>
                  <a:gd name="connsiteY95" fmla="*/ 1533384 h 1812024"/>
                  <a:gd name="connsiteX96" fmla="*/ 4345388 w 4345388"/>
                  <a:gd name="connsiteY96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13583 w 4345388"/>
                  <a:gd name="connsiteY92" fmla="*/ 1485676 h 1812024"/>
                  <a:gd name="connsiteX93" fmla="*/ 4325510 w 4345388"/>
                  <a:gd name="connsiteY93" fmla="*/ 1505555 h 1812024"/>
                  <a:gd name="connsiteX94" fmla="*/ 4337437 w 4345388"/>
                  <a:gd name="connsiteY94" fmla="*/ 1533384 h 1812024"/>
                  <a:gd name="connsiteX95" fmla="*/ 4345388 w 4345388"/>
                  <a:gd name="connsiteY95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25510 w 4345388"/>
                  <a:gd name="connsiteY92" fmla="*/ 1505555 h 1812024"/>
                  <a:gd name="connsiteX93" fmla="*/ 4337437 w 4345388"/>
                  <a:gd name="connsiteY93" fmla="*/ 1533384 h 1812024"/>
                  <a:gd name="connsiteX94" fmla="*/ 4345388 w 4345388"/>
                  <a:gd name="connsiteY94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25510 w 4345388"/>
                  <a:gd name="connsiteY92" fmla="*/ 1505555 h 1812024"/>
                  <a:gd name="connsiteX93" fmla="*/ 4345388 w 4345388"/>
                  <a:gd name="connsiteY93" fmla="*/ 1553262 h 1812024"/>
                  <a:gd name="connsiteX0" fmla="*/ 0 w 4345388"/>
                  <a:gd name="connsiteY0" fmla="*/ 1807704 h 1812024"/>
                  <a:gd name="connsiteX1" fmla="*/ 1423284 w 4345388"/>
                  <a:gd name="connsiteY1" fmla="*/ 1811679 h 1812024"/>
                  <a:gd name="connsiteX2" fmla="*/ 1619181 w 4345388"/>
                  <a:gd name="connsiteY2" fmla="*/ 1807576 h 1812024"/>
                  <a:gd name="connsiteX3" fmla="*/ 1721458 w 4345388"/>
                  <a:gd name="connsiteY3" fmla="*/ 1758864 h 1812024"/>
                  <a:gd name="connsiteX4" fmla="*/ 1745098 w 4345388"/>
                  <a:gd name="connsiteY4" fmla="*/ 1626277 h 1812024"/>
                  <a:gd name="connsiteX5" fmla="*/ 1750591 w 4345388"/>
                  <a:gd name="connsiteY5" fmla="*/ 1500639 h 1812024"/>
                  <a:gd name="connsiteX6" fmla="*/ 1764976 w 4345388"/>
                  <a:gd name="connsiteY6" fmla="*/ 1404581 h 1812024"/>
                  <a:gd name="connsiteX7" fmla="*/ 1777481 w 4345388"/>
                  <a:gd name="connsiteY7" fmla="*/ 1273449 h 1812024"/>
                  <a:gd name="connsiteX8" fmla="*/ 1791502 w 4345388"/>
                  <a:gd name="connsiteY8" fmla="*/ 1158368 h 1812024"/>
                  <a:gd name="connsiteX9" fmla="*/ 1804947 w 4345388"/>
                  <a:gd name="connsiteY9" fmla="*/ 1063744 h 1812024"/>
                  <a:gd name="connsiteX10" fmla="*/ 1814053 w 4345388"/>
                  <a:gd name="connsiteY10" fmla="*/ 958347 h 1812024"/>
                  <a:gd name="connsiteX11" fmla="*/ 1829805 w 4345388"/>
                  <a:gd name="connsiteY11" fmla="*/ 826424 h 1812024"/>
                  <a:gd name="connsiteX12" fmla="*/ 1842887 w 4345388"/>
                  <a:gd name="connsiteY12" fmla="*/ 687854 h 1812024"/>
                  <a:gd name="connsiteX13" fmla="*/ 1857848 w 4345388"/>
                  <a:gd name="connsiteY13" fmla="*/ 558472 h 1812024"/>
                  <a:gd name="connsiteX14" fmla="*/ 1874905 w 4345388"/>
                  <a:gd name="connsiteY14" fmla="*/ 433924 h 1812024"/>
                  <a:gd name="connsiteX15" fmla="*/ 1885315 w 4345388"/>
                  <a:gd name="connsiteY15" fmla="*/ 346523 h 1812024"/>
                  <a:gd name="connsiteX16" fmla="*/ 1893843 w 4345388"/>
                  <a:gd name="connsiteY16" fmla="*/ 267161 h 1812024"/>
                  <a:gd name="connsiteX17" fmla="*/ 1912780 w 4345388"/>
                  <a:gd name="connsiteY17" fmla="*/ 130620 h 1812024"/>
                  <a:gd name="connsiteX18" fmla="*/ 1978785 w 4345388"/>
                  <a:gd name="connsiteY18" fmla="*/ 212249 h 1812024"/>
                  <a:gd name="connsiteX19" fmla="*/ 2048188 w 4345388"/>
                  <a:gd name="connsiteY19" fmla="*/ 320190 h 1812024"/>
                  <a:gd name="connsiteX20" fmla="*/ 2055413 w 4345388"/>
                  <a:gd name="connsiteY20" fmla="*/ 173582 h 1812024"/>
                  <a:gd name="connsiteX21" fmla="*/ 2067916 w 4345388"/>
                  <a:gd name="connsiteY21" fmla="*/ 0 h 1812024"/>
                  <a:gd name="connsiteX22" fmla="*/ 2088158 w 4345388"/>
                  <a:gd name="connsiteY22" fmla="*/ 89645 h 1812024"/>
                  <a:gd name="connsiteX23" fmla="*/ 2099145 w 4345388"/>
                  <a:gd name="connsiteY23" fmla="*/ 145882 h 1812024"/>
                  <a:gd name="connsiteX24" fmla="*/ 2122421 w 4345388"/>
                  <a:gd name="connsiteY24" fmla="*/ 250766 h 1812024"/>
                  <a:gd name="connsiteX25" fmla="*/ 2134926 w 4345388"/>
                  <a:gd name="connsiteY25" fmla="*/ 316835 h 1812024"/>
                  <a:gd name="connsiteX26" fmla="*/ 2150251 w 4345388"/>
                  <a:gd name="connsiteY26" fmla="*/ 374737 h 1812024"/>
                  <a:gd name="connsiteX27" fmla="*/ 2173528 w 4345388"/>
                  <a:gd name="connsiteY27" fmla="*/ 422660 h 1812024"/>
                  <a:gd name="connsiteX28" fmla="*/ 2214952 w 4345388"/>
                  <a:gd name="connsiteY28" fmla="*/ 458804 h 1812024"/>
                  <a:gd name="connsiteX29" fmla="*/ 2244577 w 4345388"/>
                  <a:gd name="connsiteY29" fmla="*/ 348191 h 1812024"/>
                  <a:gd name="connsiteX30" fmla="*/ 2282602 w 4345388"/>
                  <a:gd name="connsiteY30" fmla="*/ 127328 h 1812024"/>
                  <a:gd name="connsiteX31" fmla="*/ 2313830 w 4345388"/>
                  <a:gd name="connsiteY31" fmla="*/ 412250 h 1812024"/>
                  <a:gd name="connsiteX32" fmla="*/ 2337684 w 4345388"/>
                  <a:gd name="connsiteY32" fmla="*/ 380445 h 1812024"/>
                  <a:gd name="connsiteX33" fmla="*/ 2358140 w 4345388"/>
                  <a:gd name="connsiteY33" fmla="*/ 308883 h 1812024"/>
                  <a:gd name="connsiteX34" fmla="*/ 2387273 w 4345388"/>
                  <a:gd name="connsiteY34" fmla="*/ 240207 h 1812024"/>
                  <a:gd name="connsiteX35" fmla="*/ 2383874 w 4345388"/>
                  <a:gd name="connsiteY35" fmla="*/ 453375 h 1812024"/>
                  <a:gd name="connsiteX36" fmla="*/ 2385392 w 4345388"/>
                  <a:gd name="connsiteY36" fmla="*/ 507666 h 1812024"/>
                  <a:gd name="connsiteX37" fmla="*/ 2386354 w 4345388"/>
                  <a:gd name="connsiteY37" fmla="*/ 548084 h 1812024"/>
                  <a:gd name="connsiteX38" fmla="*/ 2413221 w 4345388"/>
                  <a:gd name="connsiteY38" fmla="*/ 599619 h 1812024"/>
                  <a:gd name="connsiteX39" fmla="*/ 2446544 w 4345388"/>
                  <a:gd name="connsiteY39" fmla="*/ 558195 h 1812024"/>
                  <a:gd name="connsiteX40" fmla="*/ 2478713 w 4345388"/>
                  <a:gd name="connsiteY40" fmla="*/ 486697 h 1812024"/>
                  <a:gd name="connsiteX41" fmla="*/ 2524903 w 4345388"/>
                  <a:gd name="connsiteY41" fmla="*/ 398143 h 1812024"/>
                  <a:gd name="connsiteX42" fmla="*/ 2534373 w 4345388"/>
                  <a:gd name="connsiteY42" fmla="*/ 482294 h 1812024"/>
                  <a:gd name="connsiteX43" fmla="*/ 2552369 w 4345388"/>
                  <a:gd name="connsiteY43" fmla="*/ 559349 h 1812024"/>
                  <a:gd name="connsiteX44" fmla="*/ 2574128 w 4345388"/>
                  <a:gd name="connsiteY44" fmla="*/ 600046 h 1812024"/>
                  <a:gd name="connsiteX45" fmla="*/ 2596679 w 4345388"/>
                  <a:gd name="connsiteY45" fmla="*/ 654765 h 1812024"/>
                  <a:gd name="connsiteX46" fmla="*/ 2621473 w 4345388"/>
                  <a:gd name="connsiteY46" fmla="*/ 617317 h 1812024"/>
                  <a:gd name="connsiteX47" fmla="*/ 2633977 w 4345388"/>
                  <a:gd name="connsiteY47" fmla="*/ 572281 h 1812024"/>
                  <a:gd name="connsiteX48" fmla="*/ 2658771 w 4345388"/>
                  <a:gd name="connsiteY48" fmla="*/ 511919 h 1812024"/>
                  <a:gd name="connsiteX49" fmla="*/ 2683566 w 4345388"/>
                  <a:gd name="connsiteY49" fmla="*/ 535495 h 1812024"/>
                  <a:gd name="connsiteX50" fmla="*/ 2703444 w 4345388"/>
                  <a:gd name="connsiteY50" fmla="*/ 491763 h 1812024"/>
                  <a:gd name="connsiteX51" fmla="*/ 2728602 w 4345388"/>
                  <a:gd name="connsiteY51" fmla="*/ 461113 h 1812024"/>
                  <a:gd name="connsiteX52" fmla="*/ 2747539 w 4345388"/>
                  <a:gd name="connsiteY52" fmla="*/ 522628 h 1812024"/>
                  <a:gd name="connsiteX53" fmla="*/ 2761197 w 4345388"/>
                  <a:gd name="connsiteY53" fmla="*/ 595921 h 1812024"/>
                  <a:gd name="connsiteX54" fmla="*/ 2815917 w 4345388"/>
                  <a:gd name="connsiteY54" fmla="*/ 617231 h 1812024"/>
                  <a:gd name="connsiteX55" fmla="*/ 2846567 w 4345388"/>
                  <a:gd name="connsiteY55" fmla="*/ 747360 h 1812024"/>
                  <a:gd name="connsiteX56" fmla="*/ 2866659 w 4345388"/>
                  <a:gd name="connsiteY56" fmla="*/ 818408 h 1812024"/>
                  <a:gd name="connsiteX57" fmla="*/ 2898251 w 4345388"/>
                  <a:gd name="connsiteY57" fmla="*/ 901255 h 1812024"/>
                  <a:gd name="connsiteX58" fmla="*/ 2949934 w 4345388"/>
                  <a:gd name="connsiteY58" fmla="*/ 817767 h 1812024"/>
                  <a:gd name="connsiteX59" fmla="*/ 2975306 w 4345388"/>
                  <a:gd name="connsiteY59" fmla="*/ 725386 h 1812024"/>
                  <a:gd name="connsiteX60" fmla="*/ 3008266 w 4345388"/>
                  <a:gd name="connsiteY60" fmla="*/ 591882 h 1812024"/>
                  <a:gd name="connsiteX61" fmla="*/ 3041374 w 4345388"/>
                  <a:gd name="connsiteY61" fmla="*/ 487788 h 1812024"/>
                  <a:gd name="connsiteX62" fmla="*/ 3076002 w 4345388"/>
                  <a:gd name="connsiteY62" fmla="*/ 414922 h 1812024"/>
                  <a:gd name="connsiteX63" fmla="*/ 3116912 w 4345388"/>
                  <a:gd name="connsiteY63" fmla="*/ 495739 h 1812024"/>
                  <a:gd name="connsiteX64" fmla="*/ 3149081 w 4345388"/>
                  <a:gd name="connsiteY64" fmla="*/ 606993 h 1812024"/>
                  <a:gd name="connsiteX65" fmla="*/ 3180522 w 4345388"/>
                  <a:gd name="connsiteY65" fmla="*/ 718375 h 1812024"/>
                  <a:gd name="connsiteX66" fmla="*/ 3220279 w 4345388"/>
                  <a:gd name="connsiteY66" fmla="*/ 873426 h 1812024"/>
                  <a:gd name="connsiteX67" fmla="*/ 3252084 w 4345388"/>
                  <a:gd name="connsiteY67" fmla="*/ 992695 h 1812024"/>
                  <a:gd name="connsiteX68" fmla="*/ 3283889 w 4345388"/>
                  <a:gd name="connsiteY68" fmla="*/ 1048355 h 1812024"/>
                  <a:gd name="connsiteX69" fmla="*/ 3315694 w 4345388"/>
                  <a:gd name="connsiteY69" fmla="*/ 984744 h 1812024"/>
                  <a:gd name="connsiteX70" fmla="*/ 3335573 w 4345388"/>
                  <a:gd name="connsiteY70" fmla="*/ 1016549 h 1812024"/>
                  <a:gd name="connsiteX71" fmla="*/ 3367378 w 4345388"/>
                  <a:gd name="connsiteY71" fmla="*/ 1088111 h 1812024"/>
                  <a:gd name="connsiteX72" fmla="*/ 3399183 w 4345388"/>
                  <a:gd name="connsiteY72" fmla="*/ 1143770 h 1812024"/>
                  <a:gd name="connsiteX73" fmla="*/ 3430988 w 4345388"/>
                  <a:gd name="connsiteY73" fmla="*/ 1111965 h 1812024"/>
                  <a:gd name="connsiteX74" fmla="*/ 3490623 w 4345388"/>
                  <a:gd name="connsiteY74" fmla="*/ 1004622 h 1812024"/>
                  <a:gd name="connsiteX75" fmla="*/ 3538331 w 4345388"/>
                  <a:gd name="connsiteY75" fmla="*/ 1068233 h 1812024"/>
                  <a:gd name="connsiteX76" fmla="*/ 3582063 w 4345388"/>
                  <a:gd name="connsiteY76" fmla="*/ 1151722 h 1812024"/>
                  <a:gd name="connsiteX77" fmla="*/ 3629771 w 4345388"/>
                  <a:gd name="connsiteY77" fmla="*/ 1251113 h 1812024"/>
                  <a:gd name="connsiteX78" fmla="*/ 3653625 w 4345388"/>
                  <a:gd name="connsiteY78" fmla="*/ 1294845 h 1812024"/>
                  <a:gd name="connsiteX79" fmla="*/ 3721211 w 4345388"/>
                  <a:gd name="connsiteY79" fmla="*/ 1111965 h 1812024"/>
                  <a:gd name="connsiteX80" fmla="*/ 3776870 w 4345388"/>
                  <a:gd name="connsiteY80" fmla="*/ 897280 h 1812024"/>
                  <a:gd name="connsiteX81" fmla="*/ 3798843 w 4345388"/>
                  <a:gd name="connsiteY81" fmla="*/ 823986 h 1812024"/>
                  <a:gd name="connsiteX82" fmla="*/ 3824578 w 4345388"/>
                  <a:gd name="connsiteY82" fmla="*/ 778010 h 1812024"/>
                  <a:gd name="connsiteX83" fmla="*/ 3858627 w 4345388"/>
                  <a:gd name="connsiteY83" fmla="*/ 882980 h 1812024"/>
                  <a:gd name="connsiteX84" fmla="*/ 3904091 w 4345388"/>
                  <a:gd name="connsiteY84" fmla="*/ 1064257 h 1812024"/>
                  <a:gd name="connsiteX85" fmla="*/ 3947823 w 4345388"/>
                  <a:gd name="connsiteY85" fmla="*/ 1219308 h 1812024"/>
                  <a:gd name="connsiteX86" fmla="*/ 3995531 w 4345388"/>
                  <a:gd name="connsiteY86" fmla="*/ 1394236 h 1812024"/>
                  <a:gd name="connsiteX87" fmla="*/ 4047792 w 4345388"/>
                  <a:gd name="connsiteY87" fmla="*/ 1496813 h 1812024"/>
                  <a:gd name="connsiteX88" fmla="*/ 4112343 w 4345388"/>
                  <a:gd name="connsiteY88" fmla="*/ 1538237 h 1812024"/>
                  <a:gd name="connsiteX89" fmla="*/ 4166484 w 4345388"/>
                  <a:gd name="connsiteY89" fmla="*/ 1465798 h 1812024"/>
                  <a:gd name="connsiteX90" fmla="*/ 4221780 w 4345388"/>
                  <a:gd name="connsiteY90" fmla="*/ 1371387 h 1812024"/>
                  <a:gd name="connsiteX91" fmla="*/ 4270214 w 4345388"/>
                  <a:gd name="connsiteY91" fmla="*/ 1430594 h 1812024"/>
                  <a:gd name="connsiteX92" fmla="*/ 4345388 w 4345388"/>
                  <a:gd name="connsiteY92" fmla="*/ 1553262 h 1812024"/>
                  <a:gd name="connsiteX0" fmla="*/ 0 w 4330640"/>
                  <a:gd name="connsiteY0" fmla="*/ 1807704 h 1812024"/>
                  <a:gd name="connsiteX1" fmla="*/ 1423284 w 4330640"/>
                  <a:gd name="connsiteY1" fmla="*/ 1811679 h 1812024"/>
                  <a:gd name="connsiteX2" fmla="*/ 1619181 w 4330640"/>
                  <a:gd name="connsiteY2" fmla="*/ 1807576 h 1812024"/>
                  <a:gd name="connsiteX3" fmla="*/ 1721458 w 4330640"/>
                  <a:gd name="connsiteY3" fmla="*/ 1758864 h 1812024"/>
                  <a:gd name="connsiteX4" fmla="*/ 1745098 w 4330640"/>
                  <a:gd name="connsiteY4" fmla="*/ 1626277 h 1812024"/>
                  <a:gd name="connsiteX5" fmla="*/ 1750591 w 4330640"/>
                  <a:gd name="connsiteY5" fmla="*/ 1500639 h 1812024"/>
                  <a:gd name="connsiteX6" fmla="*/ 1764976 w 4330640"/>
                  <a:gd name="connsiteY6" fmla="*/ 1404581 h 1812024"/>
                  <a:gd name="connsiteX7" fmla="*/ 1777481 w 4330640"/>
                  <a:gd name="connsiteY7" fmla="*/ 1273449 h 1812024"/>
                  <a:gd name="connsiteX8" fmla="*/ 1791502 w 4330640"/>
                  <a:gd name="connsiteY8" fmla="*/ 1158368 h 1812024"/>
                  <a:gd name="connsiteX9" fmla="*/ 1804947 w 4330640"/>
                  <a:gd name="connsiteY9" fmla="*/ 1063744 h 1812024"/>
                  <a:gd name="connsiteX10" fmla="*/ 1814053 w 4330640"/>
                  <a:gd name="connsiteY10" fmla="*/ 958347 h 1812024"/>
                  <a:gd name="connsiteX11" fmla="*/ 1829805 w 4330640"/>
                  <a:gd name="connsiteY11" fmla="*/ 826424 h 1812024"/>
                  <a:gd name="connsiteX12" fmla="*/ 1842887 w 4330640"/>
                  <a:gd name="connsiteY12" fmla="*/ 687854 h 1812024"/>
                  <a:gd name="connsiteX13" fmla="*/ 1857848 w 4330640"/>
                  <a:gd name="connsiteY13" fmla="*/ 558472 h 1812024"/>
                  <a:gd name="connsiteX14" fmla="*/ 1874905 w 4330640"/>
                  <a:gd name="connsiteY14" fmla="*/ 433924 h 1812024"/>
                  <a:gd name="connsiteX15" fmla="*/ 1885315 w 4330640"/>
                  <a:gd name="connsiteY15" fmla="*/ 346523 h 1812024"/>
                  <a:gd name="connsiteX16" fmla="*/ 1893843 w 4330640"/>
                  <a:gd name="connsiteY16" fmla="*/ 267161 h 1812024"/>
                  <a:gd name="connsiteX17" fmla="*/ 1912780 w 4330640"/>
                  <a:gd name="connsiteY17" fmla="*/ 130620 h 1812024"/>
                  <a:gd name="connsiteX18" fmla="*/ 1978785 w 4330640"/>
                  <a:gd name="connsiteY18" fmla="*/ 212249 h 1812024"/>
                  <a:gd name="connsiteX19" fmla="*/ 2048188 w 4330640"/>
                  <a:gd name="connsiteY19" fmla="*/ 320190 h 1812024"/>
                  <a:gd name="connsiteX20" fmla="*/ 2055413 w 4330640"/>
                  <a:gd name="connsiteY20" fmla="*/ 173582 h 1812024"/>
                  <a:gd name="connsiteX21" fmla="*/ 2067916 w 4330640"/>
                  <a:gd name="connsiteY21" fmla="*/ 0 h 1812024"/>
                  <a:gd name="connsiteX22" fmla="*/ 2088158 w 4330640"/>
                  <a:gd name="connsiteY22" fmla="*/ 89645 h 1812024"/>
                  <a:gd name="connsiteX23" fmla="*/ 2099145 w 4330640"/>
                  <a:gd name="connsiteY23" fmla="*/ 145882 h 1812024"/>
                  <a:gd name="connsiteX24" fmla="*/ 2122421 w 4330640"/>
                  <a:gd name="connsiteY24" fmla="*/ 250766 h 1812024"/>
                  <a:gd name="connsiteX25" fmla="*/ 2134926 w 4330640"/>
                  <a:gd name="connsiteY25" fmla="*/ 316835 h 1812024"/>
                  <a:gd name="connsiteX26" fmla="*/ 2150251 w 4330640"/>
                  <a:gd name="connsiteY26" fmla="*/ 374737 h 1812024"/>
                  <a:gd name="connsiteX27" fmla="*/ 2173528 w 4330640"/>
                  <a:gd name="connsiteY27" fmla="*/ 422660 h 1812024"/>
                  <a:gd name="connsiteX28" fmla="*/ 2214952 w 4330640"/>
                  <a:gd name="connsiteY28" fmla="*/ 458804 h 1812024"/>
                  <a:gd name="connsiteX29" fmla="*/ 2244577 w 4330640"/>
                  <a:gd name="connsiteY29" fmla="*/ 348191 h 1812024"/>
                  <a:gd name="connsiteX30" fmla="*/ 2282602 w 4330640"/>
                  <a:gd name="connsiteY30" fmla="*/ 127328 h 1812024"/>
                  <a:gd name="connsiteX31" fmla="*/ 2313830 w 4330640"/>
                  <a:gd name="connsiteY31" fmla="*/ 412250 h 1812024"/>
                  <a:gd name="connsiteX32" fmla="*/ 2337684 w 4330640"/>
                  <a:gd name="connsiteY32" fmla="*/ 380445 h 1812024"/>
                  <a:gd name="connsiteX33" fmla="*/ 2358140 w 4330640"/>
                  <a:gd name="connsiteY33" fmla="*/ 308883 h 1812024"/>
                  <a:gd name="connsiteX34" fmla="*/ 2387273 w 4330640"/>
                  <a:gd name="connsiteY34" fmla="*/ 240207 h 1812024"/>
                  <a:gd name="connsiteX35" fmla="*/ 2383874 w 4330640"/>
                  <a:gd name="connsiteY35" fmla="*/ 453375 h 1812024"/>
                  <a:gd name="connsiteX36" fmla="*/ 2385392 w 4330640"/>
                  <a:gd name="connsiteY36" fmla="*/ 507666 h 1812024"/>
                  <a:gd name="connsiteX37" fmla="*/ 2386354 w 4330640"/>
                  <a:gd name="connsiteY37" fmla="*/ 548084 h 1812024"/>
                  <a:gd name="connsiteX38" fmla="*/ 2413221 w 4330640"/>
                  <a:gd name="connsiteY38" fmla="*/ 599619 h 1812024"/>
                  <a:gd name="connsiteX39" fmla="*/ 2446544 w 4330640"/>
                  <a:gd name="connsiteY39" fmla="*/ 558195 h 1812024"/>
                  <a:gd name="connsiteX40" fmla="*/ 2478713 w 4330640"/>
                  <a:gd name="connsiteY40" fmla="*/ 486697 h 1812024"/>
                  <a:gd name="connsiteX41" fmla="*/ 2524903 w 4330640"/>
                  <a:gd name="connsiteY41" fmla="*/ 398143 h 1812024"/>
                  <a:gd name="connsiteX42" fmla="*/ 2534373 w 4330640"/>
                  <a:gd name="connsiteY42" fmla="*/ 482294 h 1812024"/>
                  <a:gd name="connsiteX43" fmla="*/ 2552369 w 4330640"/>
                  <a:gd name="connsiteY43" fmla="*/ 559349 h 1812024"/>
                  <a:gd name="connsiteX44" fmla="*/ 2574128 w 4330640"/>
                  <a:gd name="connsiteY44" fmla="*/ 600046 h 1812024"/>
                  <a:gd name="connsiteX45" fmla="*/ 2596679 w 4330640"/>
                  <a:gd name="connsiteY45" fmla="*/ 654765 h 1812024"/>
                  <a:gd name="connsiteX46" fmla="*/ 2621473 w 4330640"/>
                  <a:gd name="connsiteY46" fmla="*/ 617317 h 1812024"/>
                  <a:gd name="connsiteX47" fmla="*/ 2633977 w 4330640"/>
                  <a:gd name="connsiteY47" fmla="*/ 572281 h 1812024"/>
                  <a:gd name="connsiteX48" fmla="*/ 2658771 w 4330640"/>
                  <a:gd name="connsiteY48" fmla="*/ 511919 h 1812024"/>
                  <a:gd name="connsiteX49" fmla="*/ 2683566 w 4330640"/>
                  <a:gd name="connsiteY49" fmla="*/ 535495 h 1812024"/>
                  <a:gd name="connsiteX50" fmla="*/ 2703444 w 4330640"/>
                  <a:gd name="connsiteY50" fmla="*/ 491763 h 1812024"/>
                  <a:gd name="connsiteX51" fmla="*/ 2728602 w 4330640"/>
                  <a:gd name="connsiteY51" fmla="*/ 461113 h 1812024"/>
                  <a:gd name="connsiteX52" fmla="*/ 2747539 w 4330640"/>
                  <a:gd name="connsiteY52" fmla="*/ 522628 h 1812024"/>
                  <a:gd name="connsiteX53" fmla="*/ 2761197 w 4330640"/>
                  <a:gd name="connsiteY53" fmla="*/ 595921 h 1812024"/>
                  <a:gd name="connsiteX54" fmla="*/ 2815917 w 4330640"/>
                  <a:gd name="connsiteY54" fmla="*/ 617231 h 1812024"/>
                  <a:gd name="connsiteX55" fmla="*/ 2846567 w 4330640"/>
                  <a:gd name="connsiteY55" fmla="*/ 747360 h 1812024"/>
                  <a:gd name="connsiteX56" fmla="*/ 2866659 w 4330640"/>
                  <a:gd name="connsiteY56" fmla="*/ 818408 h 1812024"/>
                  <a:gd name="connsiteX57" fmla="*/ 2898251 w 4330640"/>
                  <a:gd name="connsiteY57" fmla="*/ 901255 h 1812024"/>
                  <a:gd name="connsiteX58" fmla="*/ 2949934 w 4330640"/>
                  <a:gd name="connsiteY58" fmla="*/ 817767 h 1812024"/>
                  <a:gd name="connsiteX59" fmla="*/ 2975306 w 4330640"/>
                  <a:gd name="connsiteY59" fmla="*/ 725386 h 1812024"/>
                  <a:gd name="connsiteX60" fmla="*/ 3008266 w 4330640"/>
                  <a:gd name="connsiteY60" fmla="*/ 591882 h 1812024"/>
                  <a:gd name="connsiteX61" fmla="*/ 3041374 w 4330640"/>
                  <a:gd name="connsiteY61" fmla="*/ 487788 h 1812024"/>
                  <a:gd name="connsiteX62" fmla="*/ 3076002 w 4330640"/>
                  <a:gd name="connsiteY62" fmla="*/ 414922 h 1812024"/>
                  <a:gd name="connsiteX63" fmla="*/ 3116912 w 4330640"/>
                  <a:gd name="connsiteY63" fmla="*/ 495739 h 1812024"/>
                  <a:gd name="connsiteX64" fmla="*/ 3149081 w 4330640"/>
                  <a:gd name="connsiteY64" fmla="*/ 606993 h 1812024"/>
                  <a:gd name="connsiteX65" fmla="*/ 3180522 w 4330640"/>
                  <a:gd name="connsiteY65" fmla="*/ 718375 h 1812024"/>
                  <a:gd name="connsiteX66" fmla="*/ 3220279 w 4330640"/>
                  <a:gd name="connsiteY66" fmla="*/ 873426 h 1812024"/>
                  <a:gd name="connsiteX67" fmla="*/ 3252084 w 4330640"/>
                  <a:gd name="connsiteY67" fmla="*/ 992695 h 1812024"/>
                  <a:gd name="connsiteX68" fmla="*/ 3283889 w 4330640"/>
                  <a:gd name="connsiteY68" fmla="*/ 1048355 h 1812024"/>
                  <a:gd name="connsiteX69" fmla="*/ 3315694 w 4330640"/>
                  <a:gd name="connsiteY69" fmla="*/ 984744 h 1812024"/>
                  <a:gd name="connsiteX70" fmla="*/ 3335573 w 4330640"/>
                  <a:gd name="connsiteY70" fmla="*/ 1016549 h 1812024"/>
                  <a:gd name="connsiteX71" fmla="*/ 3367378 w 4330640"/>
                  <a:gd name="connsiteY71" fmla="*/ 1088111 h 1812024"/>
                  <a:gd name="connsiteX72" fmla="*/ 3399183 w 4330640"/>
                  <a:gd name="connsiteY72" fmla="*/ 1143770 h 1812024"/>
                  <a:gd name="connsiteX73" fmla="*/ 3430988 w 4330640"/>
                  <a:gd name="connsiteY73" fmla="*/ 1111965 h 1812024"/>
                  <a:gd name="connsiteX74" fmla="*/ 3490623 w 4330640"/>
                  <a:gd name="connsiteY74" fmla="*/ 1004622 h 1812024"/>
                  <a:gd name="connsiteX75" fmla="*/ 3538331 w 4330640"/>
                  <a:gd name="connsiteY75" fmla="*/ 1068233 h 1812024"/>
                  <a:gd name="connsiteX76" fmla="*/ 3582063 w 4330640"/>
                  <a:gd name="connsiteY76" fmla="*/ 1151722 h 1812024"/>
                  <a:gd name="connsiteX77" fmla="*/ 3629771 w 4330640"/>
                  <a:gd name="connsiteY77" fmla="*/ 1251113 h 1812024"/>
                  <a:gd name="connsiteX78" fmla="*/ 3653625 w 4330640"/>
                  <a:gd name="connsiteY78" fmla="*/ 1294845 h 1812024"/>
                  <a:gd name="connsiteX79" fmla="*/ 3721211 w 4330640"/>
                  <a:gd name="connsiteY79" fmla="*/ 1111965 h 1812024"/>
                  <a:gd name="connsiteX80" fmla="*/ 3776870 w 4330640"/>
                  <a:gd name="connsiteY80" fmla="*/ 897280 h 1812024"/>
                  <a:gd name="connsiteX81" fmla="*/ 3798843 w 4330640"/>
                  <a:gd name="connsiteY81" fmla="*/ 823986 h 1812024"/>
                  <a:gd name="connsiteX82" fmla="*/ 3824578 w 4330640"/>
                  <a:gd name="connsiteY82" fmla="*/ 778010 h 1812024"/>
                  <a:gd name="connsiteX83" fmla="*/ 3858627 w 4330640"/>
                  <a:gd name="connsiteY83" fmla="*/ 882980 h 1812024"/>
                  <a:gd name="connsiteX84" fmla="*/ 3904091 w 4330640"/>
                  <a:gd name="connsiteY84" fmla="*/ 1064257 h 1812024"/>
                  <a:gd name="connsiteX85" fmla="*/ 3947823 w 4330640"/>
                  <a:gd name="connsiteY85" fmla="*/ 1219308 h 1812024"/>
                  <a:gd name="connsiteX86" fmla="*/ 3995531 w 4330640"/>
                  <a:gd name="connsiteY86" fmla="*/ 1394236 h 1812024"/>
                  <a:gd name="connsiteX87" fmla="*/ 4047792 w 4330640"/>
                  <a:gd name="connsiteY87" fmla="*/ 1496813 h 1812024"/>
                  <a:gd name="connsiteX88" fmla="*/ 4112343 w 4330640"/>
                  <a:gd name="connsiteY88" fmla="*/ 1538237 h 1812024"/>
                  <a:gd name="connsiteX89" fmla="*/ 4166484 w 4330640"/>
                  <a:gd name="connsiteY89" fmla="*/ 1465798 h 1812024"/>
                  <a:gd name="connsiteX90" fmla="*/ 4221780 w 4330640"/>
                  <a:gd name="connsiteY90" fmla="*/ 1371387 h 1812024"/>
                  <a:gd name="connsiteX91" fmla="*/ 4270214 w 4330640"/>
                  <a:gd name="connsiteY91" fmla="*/ 1430594 h 1812024"/>
                  <a:gd name="connsiteX92" fmla="*/ 4330640 w 4330640"/>
                  <a:gd name="connsiteY92" fmla="*/ 1545888 h 181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4330640" h="1812024">
                    <a:moveTo>
                      <a:pt x="0" y="1807704"/>
                    </a:moveTo>
                    <a:cubicBezTo>
                      <a:pt x="11927" y="1805054"/>
                      <a:pt x="1153421" y="1811700"/>
                      <a:pt x="1423284" y="1811679"/>
                    </a:cubicBezTo>
                    <a:cubicBezTo>
                      <a:pt x="1693147" y="1811658"/>
                      <a:pt x="1548844" y="1813821"/>
                      <a:pt x="1619181" y="1807576"/>
                    </a:cubicBezTo>
                    <a:cubicBezTo>
                      <a:pt x="1670687" y="1803003"/>
                      <a:pt x="1679401" y="1791626"/>
                      <a:pt x="1721458" y="1758864"/>
                    </a:cubicBezTo>
                    <a:cubicBezTo>
                      <a:pt x="1742449" y="1669603"/>
                      <a:pt x="1740243" y="1669314"/>
                      <a:pt x="1745098" y="1626277"/>
                    </a:cubicBezTo>
                    <a:cubicBezTo>
                      <a:pt x="1749953" y="1583240"/>
                      <a:pt x="1747278" y="1537588"/>
                      <a:pt x="1750591" y="1500639"/>
                    </a:cubicBezTo>
                    <a:cubicBezTo>
                      <a:pt x="1753904" y="1463690"/>
                      <a:pt x="1760494" y="1442446"/>
                      <a:pt x="1764976" y="1404581"/>
                    </a:cubicBezTo>
                    <a:cubicBezTo>
                      <a:pt x="1769458" y="1366716"/>
                      <a:pt x="1773060" y="1314484"/>
                      <a:pt x="1777481" y="1273449"/>
                    </a:cubicBezTo>
                    <a:cubicBezTo>
                      <a:pt x="1781902" y="1232414"/>
                      <a:pt x="1786924" y="1193319"/>
                      <a:pt x="1791502" y="1158368"/>
                    </a:cubicBezTo>
                    <a:cubicBezTo>
                      <a:pt x="1796080" y="1123417"/>
                      <a:pt x="1801189" y="1097081"/>
                      <a:pt x="1804947" y="1063744"/>
                    </a:cubicBezTo>
                    <a:cubicBezTo>
                      <a:pt x="1808705" y="1030407"/>
                      <a:pt x="1809910" y="997900"/>
                      <a:pt x="1814053" y="958347"/>
                    </a:cubicBezTo>
                    <a:cubicBezTo>
                      <a:pt x="1818196" y="918794"/>
                      <a:pt x="1824999" y="871506"/>
                      <a:pt x="1829805" y="826424"/>
                    </a:cubicBezTo>
                    <a:cubicBezTo>
                      <a:pt x="1834611" y="781342"/>
                      <a:pt x="1838213" y="732513"/>
                      <a:pt x="1842887" y="687854"/>
                    </a:cubicBezTo>
                    <a:cubicBezTo>
                      <a:pt x="1847561" y="643195"/>
                      <a:pt x="1852512" y="600794"/>
                      <a:pt x="1857848" y="558472"/>
                    </a:cubicBezTo>
                    <a:cubicBezTo>
                      <a:pt x="1863184" y="516150"/>
                      <a:pt x="1864845" y="453741"/>
                      <a:pt x="1874905" y="433924"/>
                    </a:cubicBezTo>
                    <a:cubicBezTo>
                      <a:pt x="1878254" y="380165"/>
                      <a:pt x="1882159" y="374317"/>
                      <a:pt x="1885315" y="346523"/>
                    </a:cubicBezTo>
                    <a:cubicBezTo>
                      <a:pt x="1888471" y="318729"/>
                      <a:pt x="1889266" y="303145"/>
                      <a:pt x="1893843" y="267161"/>
                    </a:cubicBezTo>
                    <a:cubicBezTo>
                      <a:pt x="1898420" y="231177"/>
                      <a:pt x="1898623" y="139772"/>
                      <a:pt x="1912780" y="130620"/>
                    </a:cubicBezTo>
                    <a:cubicBezTo>
                      <a:pt x="1926937" y="121468"/>
                      <a:pt x="1956217" y="180654"/>
                      <a:pt x="1978785" y="212249"/>
                    </a:cubicBezTo>
                    <a:cubicBezTo>
                      <a:pt x="2001353" y="243844"/>
                      <a:pt x="2035417" y="326635"/>
                      <a:pt x="2048188" y="320190"/>
                    </a:cubicBezTo>
                    <a:cubicBezTo>
                      <a:pt x="2060959" y="313745"/>
                      <a:pt x="2052125" y="226947"/>
                      <a:pt x="2055413" y="173582"/>
                    </a:cubicBezTo>
                    <a:cubicBezTo>
                      <a:pt x="2058701" y="120217"/>
                      <a:pt x="2061290" y="1325"/>
                      <a:pt x="2067916" y="0"/>
                    </a:cubicBezTo>
                    <a:cubicBezTo>
                      <a:pt x="2070566" y="5301"/>
                      <a:pt x="2082953" y="65331"/>
                      <a:pt x="2088158" y="89645"/>
                    </a:cubicBezTo>
                    <a:cubicBezTo>
                      <a:pt x="2093363" y="113959"/>
                      <a:pt x="2095832" y="128401"/>
                      <a:pt x="2099145" y="145882"/>
                    </a:cubicBezTo>
                    <a:cubicBezTo>
                      <a:pt x="2103626" y="173145"/>
                      <a:pt x="2116458" y="222274"/>
                      <a:pt x="2122421" y="250766"/>
                    </a:cubicBezTo>
                    <a:cubicBezTo>
                      <a:pt x="2128385" y="279258"/>
                      <a:pt x="2130288" y="296173"/>
                      <a:pt x="2134926" y="316835"/>
                    </a:cubicBezTo>
                    <a:cubicBezTo>
                      <a:pt x="2139564" y="337497"/>
                      <a:pt x="2143817" y="357100"/>
                      <a:pt x="2150251" y="374737"/>
                    </a:cubicBezTo>
                    <a:cubicBezTo>
                      <a:pt x="2156685" y="392375"/>
                      <a:pt x="2162745" y="408649"/>
                      <a:pt x="2173528" y="422660"/>
                    </a:cubicBezTo>
                    <a:cubicBezTo>
                      <a:pt x="2184311" y="436671"/>
                      <a:pt x="2203111" y="471215"/>
                      <a:pt x="2214952" y="458804"/>
                    </a:cubicBezTo>
                    <a:cubicBezTo>
                      <a:pt x="2226793" y="446393"/>
                      <a:pt x="2233302" y="403437"/>
                      <a:pt x="2244577" y="348191"/>
                    </a:cubicBezTo>
                    <a:cubicBezTo>
                      <a:pt x="2255852" y="292945"/>
                      <a:pt x="2271060" y="116652"/>
                      <a:pt x="2282602" y="127328"/>
                    </a:cubicBezTo>
                    <a:cubicBezTo>
                      <a:pt x="2294144" y="138004"/>
                      <a:pt x="2304650" y="370064"/>
                      <a:pt x="2313830" y="412250"/>
                    </a:cubicBezTo>
                    <a:cubicBezTo>
                      <a:pt x="2323010" y="454436"/>
                      <a:pt x="2330299" y="397673"/>
                      <a:pt x="2337684" y="380445"/>
                    </a:cubicBezTo>
                    <a:cubicBezTo>
                      <a:pt x="2345069" y="363217"/>
                      <a:pt x="2349875" y="332256"/>
                      <a:pt x="2358140" y="308883"/>
                    </a:cubicBezTo>
                    <a:cubicBezTo>
                      <a:pt x="2366405" y="285510"/>
                      <a:pt x="2384623" y="210390"/>
                      <a:pt x="2387273" y="240207"/>
                    </a:cubicBezTo>
                    <a:cubicBezTo>
                      <a:pt x="2388598" y="310444"/>
                      <a:pt x="2381453" y="383168"/>
                      <a:pt x="2383874" y="453375"/>
                    </a:cubicBezTo>
                    <a:cubicBezTo>
                      <a:pt x="2384107" y="460128"/>
                      <a:pt x="2384979" y="491881"/>
                      <a:pt x="2385392" y="507666"/>
                    </a:cubicBezTo>
                    <a:cubicBezTo>
                      <a:pt x="2385805" y="523451"/>
                      <a:pt x="2381716" y="532759"/>
                      <a:pt x="2386354" y="548084"/>
                    </a:cubicBezTo>
                    <a:cubicBezTo>
                      <a:pt x="2389667" y="561422"/>
                      <a:pt x="2404009" y="597114"/>
                      <a:pt x="2413221" y="599619"/>
                    </a:cubicBezTo>
                    <a:cubicBezTo>
                      <a:pt x="2425148" y="595643"/>
                      <a:pt x="2435629" y="577015"/>
                      <a:pt x="2446544" y="558195"/>
                    </a:cubicBezTo>
                    <a:cubicBezTo>
                      <a:pt x="2457459" y="539375"/>
                      <a:pt x="2465653" y="513372"/>
                      <a:pt x="2478713" y="486697"/>
                    </a:cubicBezTo>
                    <a:cubicBezTo>
                      <a:pt x="2491773" y="460022"/>
                      <a:pt x="2515627" y="405432"/>
                      <a:pt x="2524903" y="398143"/>
                    </a:cubicBezTo>
                    <a:cubicBezTo>
                      <a:pt x="2534180" y="390854"/>
                      <a:pt x="2529795" y="455426"/>
                      <a:pt x="2534373" y="482294"/>
                    </a:cubicBezTo>
                    <a:cubicBezTo>
                      <a:pt x="2538951" y="509162"/>
                      <a:pt x="2545743" y="539724"/>
                      <a:pt x="2552369" y="559349"/>
                    </a:cubicBezTo>
                    <a:cubicBezTo>
                      <a:pt x="2558995" y="578974"/>
                      <a:pt x="2566743" y="584143"/>
                      <a:pt x="2574128" y="600046"/>
                    </a:cubicBezTo>
                    <a:cubicBezTo>
                      <a:pt x="2581513" y="615949"/>
                      <a:pt x="2586740" y="646151"/>
                      <a:pt x="2596679" y="654765"/>
                    </a:cubicBezTo>
                    <a:cubicBezTo>
                      <a:pt x="2603305" y="652115"/>
                      <a:pt x="2615257" y="631064"/>
                      <a:pt x="2621473" y="617317"/>
                    </a:cubicBezTo>
                    <a:cubicBezTo>
                      <a:pt x="2627689" y="603570"/>
                      <a:pt x="2627761" y="589847"/>
                      <a:pt x="2633977" y="572281"/>
                    </a:cubicBezTo>
                    <a:cubicBezTo>
                      <a:pt x="2640193" y="554715"/>
                      <a:pt x="2650506" y="518050"/>
                      <a:pt x="2658771" y="511919"/>
                    </a:cubicBezTo>
                    <a:cubicBezTo>
                      <a:pt x="2667036" y="505788"/>
                      <a:pt x="2676121" y="538854"/>
                      <a:pt x="2683566" y="535495"/>
                    </a:cubicBezTo>
                    <a:cubicBezTo>
                      <a:pt x="2691011" y="532136"/>
                      <a:pt x="2695938" y="504160"/>
                      <a:pt x="2703444" y="491763"/>
                    </a:cubicBezTo>
                    <a:cubicBezTo>
                      <a:pt x="2710950" y="479366"/>
                      <a:pt x="2725952" y="466414"/>
                      <a:pt x="2728602" y="461113"/>
                    </a:cubicBezTo>
                    <a:cubicBezTo>
                      <a:pt x="2736790" y="493861"/>
                      <a:pt x="2742107" y="500160"/>
                      <a:pt x="2747539" y="522628"/>
                    </a:cubicBezTo>
                    <a:cubicBezTo>
                      <a:pt x="2752972" y="545096"/>
                      <a:pt x="2749801" y="580154"/>
                      <a:pt x="2761197" y="595921"/>
                    </a:cubicBezTo>
                    <a:cubicBezTo>
                      <a:pt x="2772593" y="611688"/>
                      <a:pt x="2801689" y="591991"/>
                      <a:pt x="2815917" y="617231"/>
                    </a:cubicBezTo>
                    <a:cubicBezTo>
                      <a:pt x="2830145" y="642471"/>
                      <a:pt x="2843724" y="736566"/>
                      <a:pt x="2846567" y="747360"/>
                    </a:cubicBezTo>
                    <a:cubicBezTo>
                      <a:pt x="2853385" y="767780"/>
                      <a:pt x="2858045" y="792759"/>
                      <a:pt x="2866659" y="818408"/>
                    </a:cubicBezTo>
                    <a:cubicBezTo>
                      <a:pt x="2875273" y="844057"/>
                      <a:pt x="2876578" y="868195"/>
                      <a:pt x="2898251" y="901255"/>
                    </a:cubicBezTo>
                    <a:cubicBezTo>
                      <a:pt x="2933434" y="871652"/>
                      <a:pt x="2937092" y="847079"/>
                      <a:pt x="2949934" y="817767"/>
                    </a:cubicBezTo>
                    <a:cubicBezTo>
                      <a:pt x="2962777" y="788456"/>
                      <a:pt x="2965584" y="763034"/>
                      <a:pt x="2975306" y="725386"/>
                    </a:cubicBezTo>
                    <a:cubicBezTo>
                      <a:pt x="2985028" y="687738"/>
                      <a:pt x="2997255" y="631482"/>
                      <a:pt x="3008266" y="591882"/>
                    </a:cubicBezTo>
                    <a:cubicBezTo>
                      <a:pt x="3019277" y="552282"/>
                      <a:pt x="3030085" y="517281"/>
                      <a:pt x="3041374" y="487788"/>
                    </a:cubicBezTo>
                    <a:cubicBezTo>
                      <a:pt x="3052663" y="458295"/>
                      <a:pt x="3063412" y="413597"/>
                      <a:pt x="3076002" y="414922"/>
                    </a:cubicBezTo>
                    <a:cubicBezTo>
                      <a:pt x="3088592" y="416247"/>
                      <a:pt x="3104732" y="463727"/>
                      <a:pt x="3116912" y="495739"/>
                    </a:cubicBezTo>
                    <a:cubicBezTo>
                      <a:pt x="3129092" y="527751"/>
                      <a:pt x="3138479" y="569887"/>
                      <a:pt x="3149081" y="606993"/>
                    </a:cubicBezTo>
                    <a:cubicBezTo>
                      <a:pt x="3159683" y="644099"/>
                      <a:pt x="3168656" y="673970"/>
                      <a:pt x="3180522" y="718375"/>
                    </a:cubicBezTo>
                    <a:cubicBezTo>
                      <a:pt x="3192388" y="762780"/>
                      <a:pt x="3208352" y="827706"/>
                      <a:pt x="3220279" y="873426"/>
                    </a:cubicBezTo>
                    <a:cubicBezTo>
                      <a:pt x="3232206" y="919146"/>
                      <a:pt x="3241482" y="963540"/>
                      <a:pt x="3252084" y="992695"/>
                    </a:cubicBezTo>
                    <a:cubicBezTo>
                      <a:pt x="3262686" y="1021850"/>
                      <a:pt x="3273287" y="1049680"/>
                      <a:pt x="3283889" y="1048355"/>
                    </a:cubicBezTo>
                    <a:cubicBezTo>
                      <a:pt x="3294491" y="1047030"/>
                      <a:pt x="3307080" y="990045"/>
                      <a:pt x="3315694" y="984744"/>
                    </a:cubicBezTo>
                    <a:cubicBezTo>
                      <a:pt x="3324308" y="979443"/>
                      <a:pt x="3305651" y="959199"/>
                      <a:pt x="3335573" y="1016549"/>
                    </a:cubicBezTo>
                    <a:cubicBezTo>
                      <a:pt x="3347648" y="1039692"/>
                      <a:pt x="3355704" y="1064763"/>
                      <a:pt x="3367378" y="1088111"/>
                    </a:cubicBezTo>
                    <a:cubicBezTo>
                      <a:pt x="3376934" y="1107224"/>
                      <a:pt x="3388581" y="1139794"/>
                      <a:pt x="3399183" y="1143770"/>
                    </a:cubicBezTo>
                    <a:cubicBezTo>
                      <a:pt x="3409785" y="1147746"/>
                      <a:pt x="3415748" y="1135156"/>
                      <a:pt x="3430988" y="1111965"/>
                    </a:cubicBezTo>
                    <a:cubicBezTo>
                      <a:pt x="3446228" y="1088774"/>
                      <a:pt x="3475383" y="1015224"/>
                      <a:pt x="3490623" y="1004622"/>
                    </a:cubicBezTo>
                    <a:cubicBezTo>
                      <a:pt x="3508514" y="997333"/>
                      <a:pt x="3523091" y="1043716"/>
                      <a:pt x="3538331" y="1068233"/>
                    </a:cubicBezTo>
                    <a:cubicBezTo>
                      <a:pt x="3553571" y="1092750"/>
                      <a:pt x="3566823" y="1121242"/>
                      <a:pt x="3582063" y="1151722"/>
                    </a:cubicBezTo>
                    <a:cubicBezTo>
                      <a:pt x="3597303" y="1182202"/>
                      <a:pt x="3617844" y="1227259"/>
                      <a:pt x="3629771" y="1251113"/>
                    </a:cubicBezTo>
                    <a:cubicBezTo>
                      <a:pt x="3641698" y="1274967"/>
                      <a:pt x="3647662" y="1289544"/>
                      <a:pt x="3653625" y="1294845"/>
                    </a:cubicBezTo>
                    <a:cubicBezTo>
                      <a:pt x="3668865" y="1271654"/>
                      <a:pt x="3700670" y="1178226"/>
                      <a:pt x="3721211" y="1111965"/>
                    </a:cubicBezTo>
                    <a:cubicBezTo>
                      <a:pt x="3741752" y="1045704"/>
                      <a:pt x="3763931" y="945277"/>
                      <a:pt x="3776870" y="897280"/>
                    </a:cubicBezTo>
                    <a:cubicBezTo>
                      <a:pt x="3789809" y="849284"/>
                      <a:pt x="3790892" y="843864"/>
                      <a:pt x="3798843" y="823986"/>
                    </a:cubicBezTo>
                    <a:cubicBezTo>
                      <a:pt x="3806794" y="804108"/>
                      <a:pt x="3814614" y="768178"/>
                      <a:pt x="3824578" y="778010"/>
                    </a:cubicBezTo>
                    <a:cubicBezTo>
                      <a:pt x="3834542" y="787842"/>
                      <a:pt x="3845375" y="835272"/>
                      <a:pt x="3858627" y="882980"/>
                    </a:cubicBezTo>
                    <a:cubicBezTo>
                      <a:pt x="3871879" y="930688"/>
                      <a:pt x="3889225" y="1008202"/>
                      <a:pt x="3904091" y="1064257"/>
                    </a:cubicBezTo>
                    <a:cubicBezTo>
                      <a:pt x="3918957" y="1120312"/>
                      <a:pt x="3932583" y="1164312"/>
                      <a:pt x="3947823" y="1219308"/>
                    </a:cubicBezTo>
                    <a:cubicBezTo>
                      <a:pt x="3963063" y="1274304"/>
                      <a:pt x="3978870" y="1347985"/>
                      <a:pt x="3995531" y="1394236"/>
                    </a:cubicBezTo>
                    <a:cubicBezTo>
                      <a:pt x="4012193" y="1440487"/>
                      <a:pt x="4032378" y="1470028"/>
                      <a:pt x="4047792" y="1496813"/>
                    </a:cubicBezTo>
                    <a:cubicBezTo>
                      <a:pt x="4067261" y="1530645"/>
                      <a:pt x="4092201" y="1541753"/>
                      <a:pt x="4112343" y="1538237"/>
                    </a:cubicBezTo>
                    <a:cubicBezTo>
                      <a:pt x="4141957" y="1533068"/>
                      <a:pt x="4148245" y="1493606"/>
                      <a:pt x="4166484" y="1465798"/>
                    </a:cubicBezTo>
                    <a:cubicBezTo>
                      <a:pt x="4184723" y="1437990"/>
                      <a:pt x="4204492" y="1377254"/>
                      <a:pt x="4221780" y="1371387"/>
                    </a:cubicBezTo>
                    <a:cubicBezTo>
                      <a:pt x="4239068" y="1365520"/>
                      <a:pt x="4252071" y="1401511"/>
                      <a:pt x="4270214" y="1430594"/>
                    </a:cubicBezTo>
                    <a:cubicBezTo>
                      <a:pt x="4288357" y="1459677"/>
                      <a:pt x="4314979" y="1520332"/>
                      <a:pt x="4330640" y="1545888"/>
                    </a:cubicBezTo>
                  </a:path>
                </a:pathLst>
              </a:custGeom>
              <a:noFill/>
              <a:ln w="254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350" b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137285" y="2629991"/>
                <a:ext cx="1595663" cy="366332"/>
              </a:xfrm>
              <a:prstGeom prst="rect">
                <a:avLst/>
              </a:prstGeom>
              <a:solidFill>
                <a:srgbClr val="FFC000">
                  <a:alpha val="25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54000" tIns="54000" rIns="54000" bIns="54000" rtlCol="0" anchor="ctr" anchorCtr="1">
                <a:no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200" dirty="0">
                    <a:solidFill>
                      <a:prstClr val="black"/>
                    </a:solidFill>
                  </a:rPr>
                  <a:t>waveform</a:t>
                </a:r>
              </a:p>
            </p:txBody>
          </p:sp>
          <p:cxnSp>
            <p:nvCxnSpPr>
              <p:cNvPr id="3" name="Straight Arrow Connector 2"/>
              <p:cNvCxnSpPr>
                <a:stCxn id="27" idx="2"/>
              </p:cNvCxnSpPr>
              <p:nvPr/>
            </p:nvCxnSpPr>
            <p:spPr bwMode="auto">
              <a:xfrm>
                <a:off x="6935118" y="2996324"/>
                <a:ext cx="13151" cy="608186"/>
              </a:xfrm>
              <a:prstGeom prst="straightConnector1">
                <a:avLst/>
              </a:prstGeom>
              <a:noFill/>
              <a:ln w="412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stealth" w="med" len="lg"/>
              </a:ln>
              <a:effectLst/>
            </p:spPr>
          </p:cxnSp>
        </p:grpSp>
        <p:grpSp>
          <p:nvGrpSpPr>
            <p:cNvPr id="1035" name="Group 1034"/>
            <p:cNvGrpSpPr>
              <a:grpSpLocks noChangeAspect="1"/>
            </p:cNvGrpSpPr>
            <p:nvPr/>
          </p:nvGrpSpPr>
          <p:grpSpPr>
            <a:xfrm>
              <a:off x="4242135" y="1473907"/>
              <a:ext cx="3383133" cy="3930599"/>
              <a:chOff x="3239999" y="1865730"/>
              <a:chExt cx="2899828" cy="3369085"/>
            </a:xfrm>
          </p:grpSpPr>
          <p:cxnSp>
            <p:nvCxnSpPr>
              <p:cNvPr id="1024" name="Straight Connector 1023"/>
              <p:cNvCxnSpPr/>
              <p:nvPr/>
            </p:nvCxnSpPr>
            <p:spPr>
              <a:xfrm rot="300000" flipH="1">
                <a:off x="3239999" y="2282814"/>
                <a:ext cx="0" cy="2952001"/>
              </a:xfrm>
              <a:prstGeom prst="line">
                <a:avLst/>
              </a:prstGeom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ectangle 5"/>
              <p:cNvSpPr/>
              <p:nvPr/>
            </p:nvSpPr>
            <p:spPr>
              <a:xfrm>
                <a:off x="3370116" y="1865730"/>
                <a:ext cx="2769711" cy="637849"/>
              </a:xfrm>
              <a:prstGeom prst="rect">
                <a:avLst/>
              </a:prstGeom>
              <a:solidFill>
                <a:srgbClr val="002060">
                  <a:alpha val="25000"/>
                </a:srgb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54000" tIns="54000" rIns="54000" bIns="54000" rtlCol="0" anchor="ctr" anchorCtr="1">
                <a:no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200" dirty="0">
                    <a:solidFill>
                      <a:prstClr val="black"/>
                    </a:solidFill>
                  </a:rPr>
                  <a:t>slope of leading edge</a:t>
                </a:r>
                <a:br>
                  <a:rPr lang="en-GB" sz="1200" dirty="0">
                    <a:solidFill>
                      <a:prstClr val="black"/>
                    </a:solidFill>
                  </a:rPr>
                </a:br>
                <a:r>
                  <a:rPr lang="en-GB" sz="1200" dirty="0">
                    <a:solidFill>
                      <a:prstClr val="black"/>
                    </a:solidFill>
                    <a:sym typeface="Wingdings" pitchFamily="2" charset="2"/>
                  </a:rPr>
                  <a:t>  SWH</a:t>
                </a:r>
                <a:endParaRPr lang="en-GB" sz="120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1" name="Content Placeholder 7"/>
          <p:cNvSpPr txBox="1">
            <a:spLocks/>
          </p:cNvSpPr>
          <p:nvPr/>
        </p:nvSpPr>
        <p:spPr>
          <a:xfrm>
            <a:off x="1143000" y="3491870"/>
            <a:ext cx="6858000" cy="1512168"/>
          </a:xfrm>
          <a:prstGeom prst="rect">
            <a:avLst/>
          </a:prstGeom>
        </p:spPr>
        <p:txBody>
          <a:bodyPr/>
          <a:lstStyle>
            <a:lvl1pPr marL="268288" indent="-268288" eaLnBrk="0" hangingPunct="0">
              <a:lnSpc>
                <a:spcPts val="2400"/>
              </a:lnSpc>
              <a:spcAft>
                <a:spcPts val="600"/>
              </a:spcAft>
              <a:buClr>
                <a:srgbClr val="3366FF"/>
              </a:buClr>
              <a:buSzPct val="90000"/>
              <a:buFont typeface="Wingdings" pitchFamily="2" charset="2"/>
              <a:buChar char=""/>
              <a:defRPr>
                <a:latin typeface="Calibri"/>
                <a:ea typeface="ＭＳ Ｐゴシック" pitchFamily="39" charset="-128"/>
                <a:cs typeface="ＭＳ Ｐゴシック" pitchFamily="39" charset="-128"/>
              </a:defRPr>
            </a:lvl1pPr>
            <a:lvl2pPr marL="460375" lvl="1" indent="-285750" eaLnBrk="0" hangingPunct="0">
              <a:lnSpc>
                <a:spcPts val="24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  <a:defRPr sz="1800">
                <a:solidFill>
                  <a:srgbClr val="002060"/>
                </a:solidFill>
              </a:defRPr>
            </a:lvl2pPr>
            <a:lvl3pPr marL="806450" indent="-269875" eaLnBrk="0" hangingPunct="0">
              <a:lnSpc>
                <a:spcPts val="2400"/>
              </a:lnSpc>
              <a:spcAft>
                <a:spcPts val="600"/>
              </a:spcAft>
              <a:buChar char="•"/>
              <a:defRPr>
                <a:latin typeface="Calibri"/>
                <a:ea typeface="ＭＳ Ｐゴシック" charset="-128"/>
              </a:defRPr>
            </a:lvl3pPr>
            <a:lvl4pPr marL="1581150" indent="-171450" eaLnBrk="0" hangingPunct="0">
              <a:spcBef>
                <a:spcPct val="20000"/>
              </a:spcBef>
              <a:buChar char="–"/>
              <a:defRPr>
                <a:latin typeface="Times" charset="0"/>
                <a:ea typeface="ＭＳ Ｐゴシック" charset="-128"/>
              </a:defRPr>
            </a:lvl4pPr>
            <a:lvl5pPr marL="2000250" indent="-171450" eaLnBrk="0" hangingPunct="0">
              <a:spcBef>
                <a:spcPct val="20000"/>
              </a:spcBef>
              <a:buChar char="»"/>
              <a:defRPr>
                <a:latin typeface="Times" charset="0"/>
                <a:ea typeface="ＭＳ Ｐゴシック" charset="-128"/>
              </a:defRPr>
            </a:lvl5pPr>
            <a:lvl6pPr marL="24574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Times" charset="0"/>
                <a:ea typeface="ＭＳ Ｐゴシック" charset="-128"/>
              </a:defRPr>
            </a:lvl6pPr>
            <a:lvl7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Times" charset="0"/>
                <a:ea typeface="ＭＳ Ｐゴシック" charset="-128"/>
              </a:defRPr>
            </a:lvl7pPr>
            <a:lvl8pPr marL="3371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Times" charset="0"/>
                <a:ea typeface="ＭＳ Ｐゴシック" charset="-128"/>
              </a:defRPr>
            </a:lvl8pPr>
            <a:lvl9pPr marL="38290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Times" charset="0"/>
                <a:ea typeface="ＭＳ Ｐゴシック" charset="-128"/>
              </a:defRPr>
            </a:lvl9pPr>
          </a:lstStyle>
          <a:p>
            <a:pPr lvl="1" fontAlgn="auto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SWH is the mean height of highest 1/3 of the surface ocean waves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Higher SWH </a:t>
            </a:r>
            <a:r>
              <a:rPr lang="en-GB" sz="1350" b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 smaller slope of waveform leading edge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Errors are mainly due to waveform </a:t>
            </a:r>
            <a:r>
              <a:rPr lang="en-GB" sz="1350" b="0" dirty="0" err="1">
                <a:solidFill>
                  <a:prstClr val="black"/>
                </a:solidFill>
                <a:latin typeface="Arial"/>
                <a:sym typeface="Wingdings" pitchFamily="2" charset="2"/>
              </a:rPr>
              <a:t>retracking</a:t>
            </a:r>
            <a:r>
              <a:rPr lang="en-GB" sz="1350" b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 (algorithm) and instrument characterisation.</a:t>
            </a:r>
          </a:p>
        </p:txBody>
      </p:sp>
    </p:spTree>
    <p:extLst>
      <p:ext uri="{BB962C8B-B14F-4D97-AF65-F5344CB8AC3E}">
        <p14:creationId xmlns:p14="http://schemas.microsoft.com/office/powerpoint/2010/main" val="15557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Calibri" pitchFamily="34" charset="0"/>
                <a:ea typeface="ＭＳ Ｐゴシック" pitchFamily="34" charset="-128"/>
              </a:rPr>
              <a:t>Altimeter summary</a:t>
            </a:r>
            <a:endParaRPr lang="en-GB" sz="2400" dirty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099" name="Content Placeholder 4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  <a:noFill/>
        </p:spPr>
        <p:txBody>
          <a:bodyPr/>
          <a:lstStyle/>
          <a:p>
            <a:pPr marL="202406" indent="-202406">
              <a:lnSpc>
                <a:spcPct val="110000"/>
              </a:lnSpc>
              <a:spcBef>
                <a:spcPts val="450"/>
              </a:spcBef>
              <a:spcAft>
                <a:spcPts val="675"/>
              </a:spcAft>
              <a:buSzPct val="90000"/>
            </a:pPr>
            <a:r>
              <a:rPr lang="en-GB" sz="1400" b="1" dirty="0" smtClean="0">
                <a:ea typeface="ＭＳ Ｐゴシック" pitchFamily="34" charset="-128"/>
              </a:rPr>
              <a:t>Radar Altimeter </a:t>
            </a:r>
            <a:r>
              <a:rPr lang="en-GB" sz="1400" b="1" dirty="0" smtClean="0">
                <a:ea typeface="ＭＳ Ｐゴシック" pitchFamily="34" charset="-128"/>
                <a:sym typeface="Wingdings" panose="05000000000000000000" pitchFamily="2" charset="2"/>
              </a:rPr>
              <a:t></a:t>
            </a:r>
            <a:r>
              <a:rPr lang="en-GB" sz="1400" dirty="0" smtClean="0">
                <a:ea typeface="ＭＳ Ｐゴシック" pitchFamily="34" charset="-128"/>
              </a:rPr>
              <a:t/>
            </a:r>
            <a:br>
              <a:rPr lang="en-GB" sz="1400" dirty="0" smtClean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 </a:t>
            </a:r>
            <a:r>
              <a:rPr lang="en-GB" sz="1400" dirty="0">
                <a:ea typeface="ＭＳ Ｐゴシック" pitchFamily="34" charset="-128"/>
              </a:rPr>
              <a:t>- Significant wave </a:t>
            </a:r>
            <a:r>
              <a:rPr lang="en-GB" sz="1400" dirty="0" smtClean="0">
                <a:ea typeface="ＭＳ Ｐゴシック" pitchFamily="34" charset="-128"/>
              </a:rPr>
              <a:t>height (SWH); </a:t>
            </a:r>
            <a:r>
              <a:rPr lang="en-GB" sz="1400" dirty="0">
                <a:ea typeface="ＭＳ Ｐゴシック" pitchFamily="34" charset="-128"/>
              </a:rPr>
              <a:t/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>
                <a:ea typeface="ＭＳ Ｐゴシック" pitchFamily="34" charset="-128"/>
              </a:rPr>
              <a:t>  - Surface wind </a:t>
            </a:r>
            <a:r>
              <a:rPr lang="en-GB" sz="1400" dirty="0" smtClean="0">
                <a:ea typeface="ＭＳ Ｐゴシック" pitchFamily="34" charset="-128"/>
              </a:rPr>
              <a:t>speed (U10); </a:t>
            </a:r>
            <a:r>
              <a:rPr lang="en-GB" sz="1400" dirty="0">
                <a:ea typeface="ＭＳ Ｐゴシック" pitchFamily="34" charset="-128"/>
              </a:rPr>
              <a:t/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>
                <a:ea typeface="ＭＳ Ｐゴシック" pitchFamily="34" charset="-128"/>
              </a:rPr>
              <a:t>  - Sea surface </a:t>
            </a:r>
            <a:r>
              <a:rPr lang="en-GB" sz="1400" dirty="0" smtClean="0">
                <a:ea typeface="ＭＳ Ｐゴシック" pitchFamily="34" charset="-128"/>
              </a:rPr>
              <a:t>height (SSH);</a:t>
            </a:r>
            <a:r>
              <a:rPr lang="en-GB" sz="1400" dirty="0">
                <a:ea typeface="ＭＳ Ｐゴシック" pitchFamily="34" charset="-128"/>
              </a:rPr>
              <a:t/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>
                <a:ea typeface="ＭＳ Ｐゴシック" pitchFamily="34" charset="-128"/>
              </a:rPr>
              <a:t>  - </a:t>
            </a:r>
            <a:r>
              <a:rPr lang="en-GB" sz="1400" dirty="0" smtClean="0">
                <a:ea typeface="ＭＳ Ｐゴシック" pitchFamily="34" charset="-128"/>
              </a:rPr>
              <a:t>Sea </a:t>
            </a:r>
            <a:r>
              <a:rPr lang="en-GB" sz="1400" dirty="0">
                <a:ea typeface="ＭＳ Ｐゴシック" pitchFamily="34" charset="-128"/>
              </a:rPr>
              <a:t>ice, … etc.</a:t>
            </a:r>
          </a:p>
          <a:p>
            <a:pPr marL="202406" indent="-202406">
              <a:lnSpc>
                <a:spcPct val="110000"/>
              </a:lnSpc>
              <a:spcBef>
                <a:spcPts val="450"/>
              </a:spcBef>
              <a:spcAft>
                <a:spcPts val="675"/>
              </a:spcAft>
              <a:buSzPct val="90000"/>
            </a:pPr>
            <a:r>
              <a:rPr lang="en-GB" sz="1400" b="1" dirty="0" smtClean="0">
                <a:ea typeface="ＭＳ Ｐゴシック" pitchFamily="34" charset="-128"/>
              </a:rPr>
              <a:t>Altimeter wind and wave data are used for:</a:t>
            </a:r>
            <a:r>
              <a:rPr lang="en-GB" sz="1400" dirty="0" smtClean="0">
                <a:ea typeface="ＭＳ Ｐゴシック" pitchFamily="34" charset="-128"/>
              </a:rPr>
              <a:t/>
            </a:r>
            <a:br>
              <a:rPr lang="en-GB" sz="1400" dirty="0" smtClean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 - Wave data assimilation;</a:t>
            </a:r>
            <a:br>
              <a:rPr lang="en-GB" sz="1400" dirty="0" smtClean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 - Monitoring the model performance;</a:t>
            </a:r>
            <a:br>
              <a:rPr lang="en-GB" sz="1400" dirty="0" smtClean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 - Assessment of model changes;</a:t>
            </a:r>
            <a:br>
              <a:rPr lang="en-GB" sz="1400" dirty="0" smtClean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</a:t>
            </a:r>
            <a:r>
              <a:rPr lang="en-GB" sz="1400" dirty="0">
                <a:ea typeface="ＭＳ Ｐゴシック" pitchFamily="34" charset="-128"/>
              </a:rPr>
              <a:t> - Use in reanalyses (assimilation and validation</a:t>
            </a:r>
            <a:r>
              <a:rPr lang="en-GB" sz="1400" dirty="0" smtClean="0">
                <a:ea typeface="ＭＳ Ｐゴシック" pitchFamily="34" charset="-128"/>
              </a:rPr>
              <a:t>);</a:t>
            </a:r>
            <a:r>
              <a:rPr lang="en-GB" sz="1400" dirty="0">
                <a:ea typeface="ＭＳ Ｐゴシック" pitchFamily="34" charset="-128"/>
              </a:rPr>
              <a:t/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>
                <a:ea typeface="ＭＳ Ｐゴシック" pitchFamily="34" charset="-128"/>
              </a:rPr>
              <a:t>  - </a:t>
            </a:r>
            <a:r>
              <a:rPr lang="en-GB" sz="1400" dirty="0" smtClean="0">
                <a:ea typeface="ＭＳ Ｐゴシック" pitchFamily="34" charset="-128"/>
              </a:rPr>
              <a:t>Estimation of effective model resolution;</a:t>
            </a:r>
            <a:r>
              <a:rPr lang="en-GB" sz="1400" dirty="0">
                <a:ea typeface="ＭＳ Ｐゴシック" pitchFamily="34" charset="-128"/>
              </a:rPr>
              <a:t/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 smtClean="0">
                <a:ea typeface="ＭＳ Ｐゴシック" pitchFamily="34" charset="-128"/>
              </a:rPr>
              <a:t> </a:t>
            </a:r>
            <a:r>
              <a:rPr lang="en-GB" sz="1400" dirty="0">
                <a:ea typeface="ＭＳ Ｐゴシック" pitchFamily="34" charset="-128"/>
              </a:rPr>
              <a:t> - Estimation of absolute random model error;</a:t>
            </a:r>
            <a:br>
              <a:rPr lang="en-GB" sz="1400" dirty="0">
                <a:ea typeface="ＭＳ Ｐゴシック" pitchFamily="34" charset="-128"/>
              </a:rPr>
            </a:br>
            <a:r>
              <a:rPr lang="en-GB" sz="1400" dirty="0">
                <a:ea typeface="ＭＳ Ｐゴシック" pitchFamily="34" charset="-128"/>
              </a:rPr>
              <a:t>  - </a:t>
            </a:r>
            <a:r>
              <a:rPr lang="en-GB" sz="1400" dirty="0" smtClean="0">
                <a:ea typeface="ＭＳ Ｐゴシック" pitchFamily="34" charset="-128"/>
              </a:rPr>
              <a:t>Long-term assessments and climate studies.</a:t>
            </a:r>
            <a:endParaRPr lang="en-GB" sz="1400" b="1" dirty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73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270" y="4764881"/>
            <a:ext cx="1079219" cy="291704"/>
          </a:xfrm>
          <a:prstGeom prst="rect">
            <a:avLst/>
          </a:prstGeom>
        </p:spPr>
        <p:txBody>
          <a:bodyPr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b="0">
                <a:solidFill>
                  <a:srgbClr val="FFFFFF"/>
                </a:solidFill>
                <a:latin typeface="Arial"/>
              </a:rPr>
              <a:t>Slide </a:t>
            </a:r>
            <a:fld id="{385FF66D-62E3-47F2-BFE9-70E8D2F072F3}" type="slidenum">
              <a:rPr lang="en-GB" sz="1350" b="0">
                <a:solidFill>
                  <a:srgbClr val="FFFFFF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en-GB" sz="1350" b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102104"/>
            <a:ext cx="9141619" cy="493929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737767" y="1239474"/>
            <a:ext cx="1199312" cy="264254"/>
          </a:xfrm>
          <a:prstGeom prst="ellipse">
            <a:avLst/>
          </a:prstGeom>
          <a:noFill/>
          <a:ln w="38100">
            <a:solidFill>
              <a:srgbClr val="4052D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 b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86" y="1107347"/>
            <a:ext cx="4507910" cy="33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098" y="443495"/>
            <a:ext cx="5428078" cy="4261275"/>
          </a:xfrm>
          <a:prstGeom prst="rect">
            <a:avLst/>
          </a:prstGeom>
        </p:spPr>
      </p:pic>
      <p:cxnSp>
        <p:nvCxnSpPr>
          <p:cNvPr id="85" name="Straight Connector 84"/>
          <p:cNvCxnSpPr>
            <a:stCxn id="89" idx="0"/>
          </p:cNvCxnSpPr>
          <p:nvPr/>
        </p:nvCxnSpPr>
        <p:spPr bwMode="auto">
          <a:xfrm>
            <a:off x="2734550" y="2706887"/>
            <a:ext cx="1637479" cy="130611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grpSp>
        <p:nvGrpSpPr>
          <p:cNvPr id="87" name="Group 179"/>
          <p:cNvGrpSpPr>
            <a:grpSpLocks/>
          </p:cNvGrpSpPr>
          <p:nvPr/>
        </p:nvGrpSpPr>
        <p:grpSpPr bwMode="auto">
          <a:xfrm>
            <a:off x="1087154" y="2104430"/>
            <a:ext cx="2307624" cy="2739629"/>
            <a:chOff x="158" y="1214"/>
            <a:chExt cx="1454" cy="2301"/>
          </a:xfrm>
        </p:grpSpPr>
        <p:grpSp>
          <p:nvGrpSpPr>
            <p:cNvPr id="88" name="Group 177"/>
            <p:cNvGrpSpPr>
              <a:grpSpLocks/>
            </p:cNvGrpSpPr>
            <p:nvPr/>
          </p:nvGrpSpPr>
          <p:grpSpPr bwMode="auto">
            <a:xfrm>
              <a:off x="158" y="1214"/>
              <a:ext cx="1454" cy="2301"/>
              <a:chOff x="158" y="1226"/>
              <a:chExt cx="1454" cy="2301"/>
            </a:xfrm>
          </p:grpSpPr>
          <p:sp>
            <p:nvSpPr>
              <p:cNvPr id="91" name="Text Box 7"/>
              <p:cNvSpPr txBox="1">
                <a:spLocks noChangeArrowheads="1"/>
              </p:cNvSpPr>
              <p:nvPr/>
            </p:nvSpPr>
            <p:spPr bwMode="auto">
              <a:xfrm>
                <a:off x="274" y="1226"/>
                <a:ext cx="1103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50" dirty="0">
                    <a:solidFill>
                      <a:prstClr val="black"/>
                    </a:solidFill>
                    <a:latin typeface="Arial" charset="0"/>
                  </a:rPr>
                  <a:t>Example of Aeolus vertical sampling (24 bins)</a:t>
                </a:r>
              </a:p>
            </p:txBody>
          </p:sp>
          <p:grpSp>
            <p:nvGrpSpPr>
              <p:cNvPr id="92" name="Group 159"/>
              <p:cNvGrpSpPr>
                <a:grpSpLocks/>
              </p:cNvGrpSpPr>
              <p:nvPr/>
            </p:nvGrpSpPr>
            <p:grpSpPr bwMode="auto">
              <a:xfrm>
                <a:off x="158" y="1641"/>
                <a:ext cx="1454" cy="1886"/>
                <a:chOff x="78" y="1260"/>
                <a:chExt cx="1454" cy="1886"/>
              </a:xfrm>
            </p:grpSpPr>
            <p:grpSp>
              <p:nvGrpSpPr>
                <p:cNvPr id="93" name="Group 132"/>
                <p:cNvGrpSpPr>
                  <a:grpSpLocks/>
                </p:cNvGrpSpPr>
                <p:nvPr/>
              </p:nvGrpSpPr>
              <p:grpSpPr bwMode="auto">
                <a:xfrm>
                  <a:off x="438" y="1910"/>
                  <a:ext cx="340" cy="1126"/>
                  <a:chOff x="438" y="1710"/>
                  <a:chExt cx="340" cy="1126"/>
                </a:xfrm>
              </p:grpSpPr>
              <p:grpSp>
                <p:nvGrpSpPr>
                  <p:cNvPr id="132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440" y="227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56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7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8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9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60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441" y="199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51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2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3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4" name="Rectangle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5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4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440" y="1710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46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47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48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49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50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35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438" y="2553"/>
                    <a:ext cx="340" cy="283"/>
                    <a:chOff x="438" y="2553"/>
                    <a:chExt cx="340" cy="283"/>
                  </a:xfrm>
                </p:grpSpPr>
                <p:grpSp>
                  <p:nvGrpSpPr>
                    <p:cNvPr id="136" name="Group 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0" y="2553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141" name="Rectangl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42" name="Rectangl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43" name="Rectangle 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44" name="Rectangle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45" name="Rectangle 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</p:grpSp>
                <p:sp>
                  <p:nvSpPr>
                    <p:cNvPr id="137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0" y="280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8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750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9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69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40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" y="2638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94" name="Group 150"/>
                <p:cNvGrpSpPr>
                  <a:grpSpLocks/>
                </p:cNvGrpSpPr>
                <p:nvPr/>
              </p:nvGrpSpPr>
              <p:grpSpPr bwMode="auto">
                <a:xfrm>
                  <a:off x="778" y="1339"/>
                  <a:ext cx="338" cy="1641"/>
                  <a:chOff x="778" y="1339"/>
                  <a:chExt cx="338" cy="1641"/>
                </a:xfrm>
              </p:grpSpPr>
              <p:grpSp>
                <p:nvGrpSpPr>
                  <p:cNvPr id="10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778" y="236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27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8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9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0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1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779" y="208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22" name="Rectangle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3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4" name="Rectangle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5" name="Rectangle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6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4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778" y="2643"/>
                    <a:ext cx="337" cy="337"/>
                    <a:chOff x="784" y="2329"/>
                    <a:chExt cx="337" cy="337"/>
                  </a:xfrm>
                </p:grpSpPr>
                <p:grpSp>
                  <p:nvGrpSpPr>
                    <p:cNvPr id="115" name="Group 1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84" y="2329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117" name="Rectangle 1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18" name="Rectangle 1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19" name="Rectangle 1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20" name="Rectangle 1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21" name="Rectangle 1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defTabSz="3429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sz="1350" b="0">
                          <a:solidFill>
                            <a:prstClr val="black"/>
                          </a:solidFill>
                          <a:latin typeface="Arial"/>
                        </a:endParaRPr>
                      </a:p>
                    </p:txBody>
                  </p:sp>
                </p:grpSp>
                <p:sp>
                  <p:nvSpPr>
                    <p:cNvPr id="116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4" y="2610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5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778" y="1339"/>
                    <a:ext cx="337" cy="568"/>
                    <a:chOff x="778" y="1339"/>
                    <a:chExt cx="337" cy="568"/>
                  </a:xfrm>
                </p:grpSpPr>
                <p:sp>
                  <p:nvSpPr>
                    <p:cNvPr id="110" name="Rectangl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677"/>
                      <a:ext cx="336" cy="11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1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793"/>
                      <a:ext cx="336" cy="11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2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451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3" name="Rectangle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565"/>
                      <a:ext cx="336" cy="112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4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339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6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779" y="1907"/>
                    <a:ext cx="337" cy="176"/>
                    <a:chOff x="779" y="1907"/>
                    <a:chExt cx="337" cy="176"/>
                  </a:xfrm>
                </p:grpSpPr>
                <p:sp>
                  <p:nvSpPr>
                    <p:cNvPr id="107" name="Rectangl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2023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964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9" name="Rectangle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0" y="1907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3429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350" b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sp>
              <p:nvSpPr>
                <p:cNvPr id="95" name="Line 145"/>
                <p:cNvSpPr>
                  <a:spLocks noChangeShapeType="1"/>
                </p:cNvSpPr>
                <p:nvPr/>
              </p:nvSpPr>
              <p:spPr bwMode="auto">
                <a:xfrm>
                  <a:off x="246" y="2979"/>
                  <a:ext cx="97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1350" b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96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982" y="2972"/>
                  <a:ext cx="328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>
                      <a:solidFill>
                        <a:prstClr val="black"/>
                      </a:solidFill>
                      <a:latin typeface="Arial"/>
                    </a:rPr>
                    <a:t>WGS84</a:t>
                  </a:r>
                </a:p>
              </p:txBody>
            </p:sp>
            <p:sp>
              <p:nvSpPr>
                <p:cNvPr id="97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150" y="1836"/>
                  <a:ext cx="171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>
                      <a:solidFill>
                        <a:prstClr val="black"/>
                      </a:solidFill>
                      <a:latin typeface="Arial"/>
                    </a:rPr>
                    <a:t>16 km</a:t>
                  </a:r>
                </a:p>
              </p:txBody>
            </p:sp>
            <p:sp>
              <p:nvSpPr>
                <p:cNvPr id="98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78" y="2884"/>
                  <a:ext cx="137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>
                      <a:solidFill>
                        <a:prstClr val="black"/>
                      </a:solidFill>
                      <a:latin typeface="Arial"/>
                    </a:rPr>
                    <a:t>0 km</a:t>
                  </a:r>
                </a:p>
              </p:txBody>
            </p:sp>
            <p:sp>
              <p:nvSpPr>
                <p:cNvPr id="99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1114" y="1260"/>
                  <a:ext cx="418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 dirty="0">
                      <a:solidFill>
                        <a:prstClr val="black"/>
                      </a:solidFill>
                      <a:latin typeface="Arial"/>
                    </a:rPr>
                    <a:t>30 km ~10 </a:t>
                  </a:r>
                  <a:r>
                    <a:rPr lang="en-GB" sz="750" dirty="0" err="1">
                      <a:solidFill>
                        <a:prstClr val="black"/>
                      </a:solidFill>
                      <a:latin typeface="Arial"/>
                    </a:rPr>
                    <a:t>hPa</a:t>
                  </a:r>
                  <a:endParaRPr lang="en-GB" sz="75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100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1130" y="1832"/>
                  <a:ext cx="171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>
                      <a:solidFill>
                        <a:prstClr val="black"/>
                      </a:solidFill>
                      <a:latin typeface="Arial"/>
                    </a:rPr>
                    <a:t>16 km</a:t>
                  </a:r>
                </a:p>
              </p:txBody>
            </p:sp>
            <p:sp>
              <p:nvSpPr>
                <p:cNvPr id="101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1150" y="2880"/>
                  <a:ext cx="137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defTabSz="3429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750">
                      <a:solidFill>
                        <a:prstClr val="black"/>
                      </a:solidFill>
                      <a:latin typeface="Arial"/>
                    </a:rPr>
                    <a:t>0 km</a:t>
                  </a:r>
                </a:p>
              </p:txBody>
            </p:sp>
          </p:grpSp>
        </p:grpSp>
        <p:sp>
          <p:nvSpPr>
            <p:cNvPr id="89" name="Line 168"/>
            <p:cNvSpPr>
              <a:spLocks noChangeShapeType="1"/>
            </p:cNvSpPr>
            <p:nvPr/>
          </p:nvSpPr>
          <p:spPr bwMode="auto">
            <a:xfrm>
              <a:off x="1196" y="1720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90" name="Line 169"/>
            <p:cNvSpPr>
              <a:spLocks noChangeShapeType="1"/>
            </p:cNvSpPr>
            <p:nvPr/>
          </p:nvSpPr>
          <p:spPr bwMode="auto">
            <a:xfrm>
              <a:off x="860" y="1716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b="0">
                <a:solidFill>
                  <a:prstClr val="black"/>
                </a:solidFill>
                <a:latin typeface="Arial"/>
              </a:endParaRPr>
            </a:p>
          </p:txBody>
        </p:sp>
      </p:grpSp>
      <p:cxnSp>
        <p:nvCxnSpPr>
          <p:cNvPr id="164" name="Straight Connector 163"/>
          <p:cNvCxnSpPr>
            <a:stCxn id="89" idx="1"/>
          </p:cNvCxnSpPr>
          <p:nvPr/>
        </p:nvCxnSpPr>
        <p:spPr bwMode="auto">
          <a:xfrm flipV="1">
            <a:off x="2734550" y="4442818"/>
            <a:ext cx="1837451" cy="21193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pic>
        <p:nvPicPr>
          <p:cNvPr id="173" name="Picture 17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" t="10000" r="4223" b="11666"/>
          <a:stretch/>
        </p:blipFill>
        <p:spPr>
          <a:xfrm>
            <a:off x="191939" y="410543"/>
            <a:ext cx="3313952" cy="1514958"/>
          </a:xfrm>
          <a:prstGeom prst="rect">
            <a:avLst/>
          </a:prstGeom>
        </p:spPr>
      </p:pic>
      <p:sp>
        <p:nvSpPr>
          <p:cNvPr id="177" name="TextBox 176"/>
          <p:cNvSpPr txBox="1"/>
          <p:nvPr/>
        </p:nvSpPr>
        <p:spPr>
          <a:xfrm>
            <a:off x="3653275" y="586673"/>
            <a:ext cx="2387914" cy="78483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0" dirty="0">
                <a:solidFill>
                  <a:prstClr val="black"/>
                </a:solidFill>
                <a:latin typeface="Arial"/>
              </a:rPr>
              <a:t>12 </a:t>
            </a:r>
            <a:r>
              <a:rPr lang="en-GB" sz="1500" b="0" dirty="0" err="1">
                <a:solidFill>
                  <a:prstClr val="black"/>
                </a:solidFill>
                <a:latin typeface="Arial"/>
              </a:rPr>
              <a:t>hrs</a:t>
            </a:r>
            <a:r>
              <a:rPr lang="en-GB" sz="1500" b="0" dirty="0">
                <a:solidFill>
                  <a:prstClr val="black"/>
                </a:solidFill>
                <a:latin typeface="Arial"/>
              </a:rPr>
              <a:t> coverage, ~72K “good” winds; ~11% increase in wind GOS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2738119" y="3651030"/>
            <a:ext cx="9364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0" dirty="0">
                <a:solidFill>
                  <a:srgbClr val="C0504D"/>
                </a:solidFill>
                <a:latin typeface="Arial"/>
              </a:rPr>
              <a:t>Rayleigh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1047723" y="3742731"/>
            <a:ext cx="4956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0" dirty="0">
                <a:solidFill>
                  <a:srgbClr val="1F497D"/>
                </a:solidFill>
                <a:latin typeface="Arial"/>
              </a:rPr>
              <a:t>Mie</a:t>
            </a:r>
          </a:p>
        </p:txBody>
      </p:sp>
      <p:sp>
        <p:nvSpPr>
          <p:cNvPr id="183" name="TextBox 182"/>
          <p:cNvSpPr txBox="1"/>
          <p:nvPr/>
        </p:nvSpPr>
        <p:spPr>
          <a:xfrm rot="20119852">
            <a:off x="7784347" y="4177378"/>
            <a:ext cx="5918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0" dirty="0">
                <a:solidFill>
                  <a:prstClr val="black"/>
                </a:solidFill>
                <a:latin typeface="Arial"/>
              </a:rPr>
              <a:t>BRC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6256" y="1"/>
            <a:ext cx="8111599" cy="531019"/>
          </a:xfrm>
        </p:spPr>
        <p:txBody>
          <a:bodyPr/>
          <a:lstStyle/>
          <a:p>
            <a:r>
              <a:rPr lang="en-GB" dirty="0" smtClean="0"/>
              <a:t>Aeolus geometry and HLOS wind observation sampling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795610" y="4375660"/>
            <a:ext cx="27238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Continuous coverage along-track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4784" y="1579252"/>
            <a:ext cx="8483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srgbClr val="8064A2">
                    <a:lumMod val="60000"/>
                    <a:lumOff val="40000"/>
                  </a:srgbClr>
                </a:solidFill>
                <a:latin typeface="Arial"/>
              </a:rPr>
              <a:t>UV laser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7758" y="1988012"/>
            <a:ext cx="2583431" cy="50783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Mostly </a:t>
            </a:r>
            <a:r>
              <a:rPr lang="en-GB" sz="1350" b="0" dirty="0" err="1">
                <a:solidFill>
                  <a:prstClr val="black"/>
                </a:solidFill>
                <a:latin typeface="Arial"/>
              </a:rPr>
              <a:t>zonal</a:t>
            </a:r>
            <a:r>
              <a:rPr lang="en-GB" sz="1350" b="0" dirty="0">
                <a:solidFill>
                  <a:prstClr val="black"/>
                </a:solidFill>
                <a:latin typeface="Arial"/>
              </a:rPr>
              <a:t> component of wind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48057" y="1671883"/>
            <a:ext cx="1249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b="0" dirty="0">
                <a:solidFill>
                  <a:prstClr val="black"/>
                </a:solidFill>
                <a:latin typeface="Arial"/>
              </a:rPr>
              <a:t>Coverage up to ~83 °N/S</a:t>
            </a:r>
          </a:p>
        </p:txBody>
      </p:sp>
      <p:cxnSp>
        <p:nvCxnSpPr>
          <p:cNvPr id="11" name="Straight Arrow Connector 10"/>
          <p:cNvCxnSpPr>
            <a:stCxn id="177" idx="1"/>
          </p:cNvCxnSpPr>
          <p:nvPr/>
        </p:nvCxnSpPr>
        <p:spPr bwMode="auto">
          <a:xfrm flipH="1">
            <a:off x="3223373" y="979088"/>
            <a:ext cx="429902" cy="10387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005585" y="1693874"/>
            <a:ext cx="752129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320 km</a:t>
            </a:r>
          </a:p>
        </p:txBody>
      </p:sp>
      <p:sp>
        <p:nvSpPr>
          <p:cNvPr id="161" name="TextBox 160"/>
          <p:cNvSpPr txBox="1"/>
          <p:nvPr/>
        </p:nvSpPr>
        <p:spPr>
          <a:xfrm rot="1546306">
            <a:off x="5313469" y="3531198"/>
            <a:ext cx="752129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230 km</a:t>
            </a:r>
          </a:p>
        </p:txBody>
      </p:sp>
      <p:pic>
        <p:nvPicPr>
          <p:cNvPr id="187" name="Picture 18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" r="9673"/>
          <a:stretch/>
        </p:blipFill>
        <p:spPr>
          <a:xfrm>
            <a:off x="4322056" y="3284341"/>
            <a:ext cx="4743119" cy="618827"/>
          </a:xfrm>
          <a:prstGeom prst="rect">
            <a:avLst/>
          </a:prstGeom>
          <a:noFill/>
          <a:effectLst>
            <a:softEdge rad="0"/>
          </a:effectLst>
          <a:scene3d>
            <a:camera prst="orthographicFront">
              <a:rot lat="2940000" lon="60000" rev="126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31831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81" grpId="0"/>
      <p:bldP spid="182" grpId="0"/>
      <p:bldP spid="2" grpId="0"/>
      <p:bldP spid="8" grpId="0" animBg="1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-38254" y="721281"/>
                <a:ext cx="6817181" cy="4979188"/>
              </a:xfrm>
              <a:prstGeom prst="rect">
                <a:avLst/>
              </a:prstGeo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𝑰</m:t>
                    </m:r>
                    <m:r>
                      <a:rPr lang="en-GB" b="1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𝝀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𝟒</m:t>
                        </m:r>
                      </m:sup>
                    </m:sSup>
                    <m:r>
                      <a:rPr lang="en-GB" b="1" i="0" smtClean="0"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r>
                  <a:rPr lang="en-GB" dirty="0" smtClean="0"/>
                  <a:t> scatterer size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𝝀</m:t>
                        </m:r>
                      </m:num>
                      <m:den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𝟏𝟎</m:t>
                        </m:r>
                      </m:den>
                    </m:f>
                    <m:r>
                      <a:rPr lang="en-GB" b="1" i="0" smtClean="0">
                        <a:latin typeface="Cambria Math"/>
                        <a:ea typeface="Cambria Math"/>
                      </a:rPr>
                      <m:t>, </m:t>
                    </m:r>
                  </m:oMath>
                </a14:m>
                <a:r>
                  <a:rPr lang="en-GB" dirty="0" smtClean="0"/>
                  <a:t>air molecules → ultra-violet</a:t>
                </a:r>
                <a:endParaRPr lang="en-GB" dirty="0"/>
              </a:p>
              <a:p>
                <a:r>
                  <a:rPr lang="en-GB" dirty="0" smtClean="0"/>
                  <a:t>Thermal motion → Doppler broadening </a:t>
                </a:r>
              </a:p>
              <a:p>
                <a:pPr lvl="1"/>
                <a:r>
                  <a:rPr lang="en-GB" dirty="0" smtClean="0"/>
                  <a:t>e.g. 459 </a:t>
                </a:r>
                <a:r>
                  <a:rPr lang="en-GB" dirty="0"/>
                  <a:t>m/s for </a:t>
                </a:r>
                <a:r>
                  <a:rPr lang="en-GB" dirty="0" smtClean="0"/>
                  <a:t>T=15 °C</a:t>
                </a:r>
              </a:p>
              <a:p>
                <a:pPr lvl="1"/>
                <a:r>
                  <a:rPr lang="en-GB" dirty="0" smtClean="0"/>
                  <a:t>scattering </a:t>
                </a:r>
                <a:r>
                  <a:rPr lang="en-GB" dirty="0"/>
                  <a:t>effect </a:t>
                </a:r>
                <a:r>
                  <a:rPr lang="en-GB" dirty="0" smtClean="0"/>
                  <a:t>due to acoustic waves (at high pressure) has </a:t>
                </a:r>
                <a:r>
                  <a:rPr lang="en-GB" dirty="0"/>
                  <a:t>to be </a:t>
                </a:r>
                <a:r>
                  <a:rPr lang="en-GB" dirty="0" smtClean="0"/>
                  <a:t>considered</a:t>
                </a:r>
              </a:p>
              <a:p>
                <a:r>
                  <a:rPr lang="en-GB" u="sng" dirty="0" smtClean="0">
                    <a:solidFill>
                      <a:srgbClr val="0070C0"/>
                    </a:solidFill>
                  </a:rPr>
                  <a:t>Wind</a:t>
                </a:r>
                <a:r>
                  <a:rPr lang="en-GB" dirty="0" smtClean="0"/>
                  <a:t> measured as shift in </a:t>
                </a:r>
              </a:p>
              <a:p>
                <a:pPr marL="0" indent="0">
                  <a:buNone/>
                </a:pPr>
                <a:r>
                  <a:rPr lang="en-GB" dirty="0" smtClean="0"/>
                  <a:t>mean of distribution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-38254" y="721281"/>
                <a:ext cx="6817181" cy="4979188"/>
              </a:xfrm>
              <a:prstGeom prst="rect">
                <a:avLst/>
              </a:prstGeom>
              <a:blipFill rotWithShape="0">
                <a:blip r:embed="rId3"/>
                <a:stretch>
                  <a:fillRect l="-1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71" y="78130"/>
            <a:ext cx="5990131" cy="531019"/>
          </a:xfrm>
        </p:spPr>
        <p:txBody>
          <a:bodyPr/>
          <a:lstStyle/>
          <a:p>
            <a:r>
              <a:rPr lang="en-GB" dirty="0" smtClean="0"/>
              <a:t>Clear air winds: Rayleigh scattering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270" y="4764881"/>
            <a:ext cx="1079219" cy="291704"/>
          </a:xfrm>
          <a:prstGeom prst="rect">
            <a:avLst/>
          </a:prstGeom>
        </p:spPr>
        <p:txBody>
          <a:bodyPr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b="0">
                <a:solidFill>
                  <a:srgbClr val="FFFFFF"/>
                </a:solidFill>
                <a:latin typeface="Arial"/>
              </a:rPr>
              <a:t>Slide </a:t>
            </a:r>
            <a:fld id="{385FF66D-62E3-47F2-BFE9-70E8D2F072F3}" type="slidenum">
              <a:rPr lang="en-GB" sz="1350" b="0">
                <a:solidFill>
                  <a:srgbClr val="FFFFFF"/>
                </a:solidFill>
                <a:latin typeface="Arial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en-GB" sz="1350" b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376261" y="12247"/>
            <a:ext cx="2524829" cy="940440"/>
            <a:chOff x="4643701" y="0"/>
            <a:chExt cx="2525487" cy="12539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3" r="68527" b="18172"/>
            <a:stretch/>
          </p:blipFill>
          <p:spPr>
            <a:xfrm>
              <a:off x="5046472" y="0"/>
              <a:ext cx="2122716" cy="1253920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/>
            <p:nvPr/>
          </p:nvCxnSpPr>
          <p:spPr bwMode="auto">
            <a:xfrm flipV="1">
              <a:off x="4643701" y="621517"/>
              <a:ext cx="1208314" cy="1088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261" y="1052034"/>
            <a:ext cx="2130057" cy="1387239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 bwMode="auto">
          <a:xfrm rot="10800000">
            <a:off x="6980261" y="1575458"/>
            <a:ext cx="1197117" cy="340392"/>
          </a:xfrm>
          <a:prstGeom prst="rightArrow">
            <a:avLst/>
          </a:prstGeom>
          <a:solidFill>
            <a:schemeClr val="accent1">
              <a:alpha val="56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800" b="0" dirty="0">
              <a:solidFill>
                <a:srgbClr val="000000"/>
              </a:solidFill>
              <a:latin typeface="Times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548718" y="2542338"/>
            <a:ext cx="4439009" cy="2271073"/>
            <a:chOff x="740126" y="872817"/>
            <a:chExt cx="7417220" cy="4481713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flipV="1">
              <a:off x="740126" y="4680857"/>
              <a:ext cx="5704217" cy="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V="1">
              <a:off x="3722914" y="1091971"/>
              <a:ext cx="32657" cy="35888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6431864" y="4450025"/>
              <a:ext cx="1725482" cy="72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l-GR" sz="1800" b="0" i="1" dirty="0">
                  <a:solidFill>
                    <a:srgbClr val="000000"/>
                  </a:solidFill>
                  <a:latin typeface="Times"/>
                </a:rPr>
                <a:t>Δ</a:t>
              </a:r>
              <a:r>
                <a:rPr lang="en-GB" sz="1800" b="0" i="1" dirty="0">
                  <a:solidFill>
                    <a:srgbClr val="000000"/>
                  </a:solidFill>
                  <a:latin typeface="Times"/>
                </a:rPr>
                <a:t>f </a:t>
              </a:r>
              <a:r>
                <a:rPr lang="en-GB" sz="1800" b="0" dirty="0">
                  <a:solidFill>
                    <a:srgbClr val="000000"/>
                  </a:solidFill>
                  <a:latin typeface="Times"/>
                </a:rPr>
                <a:t>(GHz)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2807074" y="1270400"/>
              <a:ext cx="1161583" cy="366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825" b="0" dirty="0">
                  <a:solidFill>
                    <a:srgbClr val="000000"/>
                  </a:solidFill>
                  <a:latin typeface="Times"/>
                </a:rPr>
                <a:t>Spectrum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17542" y="4604083"/>
              <a:ext cx="629980" cy="72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b="0" i="1" dirty="0">
                  <a:solidFill>
                    <a:srgbClr val="000000"/>
                  </a:solidFill>
                  <a:latin typeface="Times"/>
                </a:rPr>
                <a:t>-5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76630" y="4625694"/>
              <a:ext cx="501412" cy="72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b="0" i="1" dirty="0">
                  <a:solidFill>
                    <a:srgbClr val="000000"/>
                  </a:solidFill>
                  <a:latin typeface="Times"/>
                </a:rPr>
                <a:t>5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96646" y="4625692"/>
              <a:ext cx="501412" cy="72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b="0" i="1" dirty="0">
                  <a:solidFill>
                    <a:srgbClr val="000000"/>
                  </a:solidFill>
                  <a:latin typeface="Times"/>
                </a:rPr>
                <a:t>0</a:t>
              </a:r>
            </a:p>
          </p:txBody>
        </p:sp>
      </p:grpSp>
      <p:sp>
        <p:nvSpPr>
          <p:cNvPr id="43" name="Freeform 42"/>
          <p:cNvSpPr/>
          <p:nvPr/>
        </p:nvSpPr>
        <p:spPr bwMode="auto">
          <a:xfrm>
            <a:off x="4962300" y="2999033"/>
            <a:ext cx="2782161" cy="1473001"/>
          </a:xfrm>
          <a:custGeom>
            <a:avLst/>
            <a:gdLst>
              <a:gd name="connsiteX0" fmla="*/ 0 w 3722914"/>
              <a:gd name="connsiteY0" fmla="*/ 2852145 h 2852145"/>
              <a:gd name="connsiteX1" fmla="*/ 413657 w 3722914"/>
              <a:gd name="connsiteY1" fmla="*/ 2732402 h 2852145"/>
              <a:gd name="connsiteX2" fmla="*/ 664029 w 3722914"/>
              <a:gd name="connsiteY2" fmla="*/ 2471145 h 2852145"/>
              <a:gd name="connsiteX3" fmla="*/ 947057 w 3722914"/>
              <a:gd name="connsiteY3" fmla="*/ 1970402 h 2852145"/>
              <a:gd name="connsiteX4" fmla="*/ 1208314 w 3722914"/>
              <a:gd name="connsiteY4" fmla="*/ 1306374 h 2852145"/>
              <a:gd name="connsiteX5" fmla="*/ 1436914 w 3722914"/>
              <a:gd name="connsiteY5" fmla="*/ 642345 h 2852145"/>
              <a:gd name="connsiteX6" fmla="*/ 1665514 w 3722914"/>
              <a:gd name="connsiteY6" fmla="*/ 130717 h 2852145"/>
              <a:gd name="connsiteX7" fmla="*/ 1872343 w 3722914"/>
              <a:gd name="connsiteY7" fmla="*/ 88 h 2852145"/>
              <a:gd name="connsiteX8" fmla="*/ 2068286 w 3722914"/>
              <a:gd name="connsiteY8" fmla="*/ 141602 h 2852145"/>
              <a:gd name="connsiteX9" fmla="*/ 2296886 w 3722914"/>
              <a:gd name="connsiteY9" fmla="*/ 642345 h 2852145"/>
              <a:gd name="connsiteX10" fmla="*/ 2481943 w 3722914"/>
              <a:gd name="connsiteY10" fmla="*/ 1186631 h 2852145"/>
              <a:gd name="connsiteX11" fmla="*/ 2645229 w 3722914"/>
              <a:gd name="connsiteY11" fmla="*/ 1654717 h 2852145"/>
              <a:gd name="connsiteX12" fmla="*/ 2906486 w 3722914"/>
              <a:gd name="connsiteY12" fmla="*/ 2253431 h 2852145"/>
              <a:gd name="connsiteX13" fmla="*/ 3222171 w 3722914"/>
              <a:gd name="connsiteY13" fmla="*/ 2656202 h 2852145"/>
              <a:gd name="connsiteX14" fmla="*/ 3537857 w 3722914"/>
              <a:gd name="connsiteY14" fmla="*/ 2797717 h 2852145"/>
              <a:gd name="connsiteX15" fmla="*/ 3722914 w 3722914"/>
              <a:gd name="connsiteY15" fmla="*/ 2830374 h 285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22914" h="2852145">
                <a:moveTo>
                  <a:pt x="0" y="2852145"/>
                </a:moveTo>
                <a:cubicBezTo>
                  <a:pt x="151493" y="2824023"/>
                  <a:pt x="302986" y="2795902"/>
                  <a:pt x="413657" y="2732402"/>
                </a:cubicBezTo>
                <a:cubicBezTo>
                  <a:pt x="524328" y="2668902"/>
                  <a:pt x="575129" y="2598145"/>
                  <a:pt x="664029" y="2471145"/>
                </a:cubicBezTo>
                <a:cubicBezTo>
                  <a:pt x="752929" y="2344145"/>
                  <a:pt x="856343" y="2164530"/>
                  <a:pt x="947057" y="1970402"/>
                </a:cubicBezTo>
                <a:cubicBezTo>
                  <a:pt x="1037771" y="1776273"/>
                  <a:pt x="1126671" y="1527717"/>
                  <a:pt x="1208314" y="1306374"/>
                </a:cubicBezTo>
                <a:cubicBezTo>
                  <a:pt x="1289957" y="1085031"/>
                  <a:pt x="1360714" y="838288"/>
                  <a:pt x="1436914" y="642345"/>
                </a:cubicBezTo>
                <a:cubicBezTo>
                  <a:pt x="1513114" y="446402"/>
                  <a:pt x="1592943" y="237760"/>
                  <a:pt x="1665514" y="130717"/>
                </a:cubicBezTo>
                <a:cubicBezTo>
                  <a:pt x="1738085" y="23674"/>
                  <a:pt x="1805214" y="-1726"/>
                  <a:pt x="1872343" y="88"/>
                </a:cubicBezTo>
                <a:cubicBezTo>
                  <a:pt x="1939472" y="1902"/>
                  <a:pt x="1997529" y="34559"/>
                  <a:pt x="2068286" y="141602"/>
                </a:cubicBezTo>
                <a:cubicBezTo>
                  <a:pt x="2139043" y="248645"/>
                  <a:pt x="2227943" y="468173"/>
                  <a:pt x="2296886" y="642345"/>
                </a:cubicBezTo>
                <a:cubicBezTo>
                  <a:pt x="2365829" y="816516"/>
                  <a:pt x="2423886" y="1017902"/>
                  <a:pt x="2481943" y="1186631"/>
                </a:cubicBezTo>
                <a:cubicBezTo>
                  <a:pt x="2540000" y="1355360"/>
                  <a:pt x="2574472" y="1476917"/>
                  <a:pt x="2645229" y="1654717"/>
                </a:cubicBezTo>
                <a:cubicBezTo>
                  <a:pt x="2715986" y="1832517"/>
                  <a:pt x="2810329" y="2086517"/>
                  <a:pt x="2906486" y="2253431"/>
                </a:cubicBezTo>
                <a:cubicBezTo>
                  <a:pt x="3002643" y="2420345"/>
                  <a:pt x="3116943" y="2565488"/>
                  <a:pt x="3222171" y="2656202"/>
                </a:cubicBezTo>
                <a:cubicBezTo>
                  <a:pt x="3327400" y="2746916"/>
                  <a:pt x="3454400" y="2768688"/>
                  <a:pt x="3537857" y="2797717"/>
                </a:cubicBezTo>
                <a:cubicBezTo>
                  <a:pt x="3621314" y="2826746"/>
                  <a:pt x="3672114" y="2828560"/>
                  <a:pt x="3722914" y="2830374"/>
                </a:cubicBez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800" b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07518" y="3640090"/>
            <a:ext cx="17588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500" b="0" dirty="0">
                <a:solidFill>
                  <a:srgbClr val="618FFD">
                    <a:lumMod val="75000"/>
                  </a:srgbClr>
                </a:solidFill>
                <a:latin typeface="Times"/>
              </a:rPr>
              <a:t>Rayleigh (Gaussian)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835954" y="3210874"/>
                <a:ext cx="885179" cy="569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GB" sz="1050" b="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sz="105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05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50" b="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𝑘𝑇</m:t>
                              </m:r>
                            </m:num>
                            <m:den>
                              <m:r>
                                <a:rPr lang="en-GB" sz="1050" b="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1050" b="0" dirty="0">
                  <a:solidFill>
                    <a:srgbClr val="000000"/>
                  </a:solidFill>
                  <a:latin typeface="Times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6543" y="4281165"/>
                <a:ext cx="1119409" cy="7288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552" name="Straight Arrow Connector 23551"/>
          <p:cNvCxnSpPr/>
          <p:nvPr/>
        </p:nvCxnSpPr>
        <p:spPr bwMode="auto">
          <a:xfrm>
            <a:off x="6353381" y="3640090"/>
            <a:ext cx="53667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Freeform 47"/>
          <p:cNvSpPr/>
          <p:nvPr/>
        </p:nvSpPr>
        <p:spPr bwMode="auto">
          <a:xfrm>
            <a:off x="5103676" y="3110594"/>
            <a:ext cx="2499409" cy="1353275"/>
          </a:xfrm>
          <a:custGeom>
            <a:avLst/>
            <a:gdLst>
              <a:gd name="connsiteX0" fmla="*/ 0 w 3679372"/>
              <a:gd name="connsiteY0" fmla="*/ 2558321 h 2558321"/>
              <a:gd name="connsiteX1" fmla="*/ 304800 w 3679372"/>
              <a:gd name="connsiteY1" fmla="*/ 2514779 h 2558321"/>
              <a:gd name="connsiteX2" fmla="*/ 500743 w 3679372"/>
              <a:gd name="connsiteY2" fmla="*/ 2395036 h 2558321"/>
              <a:gd name="connsiteX3" fmla="*/ 762000 w 3679372"/>
              <a:gd name="connsiteY3" fmla="*/ 2068464 h 2558321"/>
              <a:gd name="connsiteX4" fmla="*/ 936172 w 3679372"/>
              <a:gd name="connsiteY4" fmla="*/ 1622150 h 2558321"/>
              <a:gd name="connsiteX5" fmla="*/ 1121229 w 3679372"/>
              <a:gd name="connsiteY5" fmla="*/ 1001664 h 2558321"/>
              <a:gd name="connsiteX6" fmla="*/ 1317172 w 3679372"/>
              <a:gd name="connsiteY6" fmla="*/ 479150 h 2558321"/>
              <a:gd name="connsiteX7" fmla="*/ 1513115 w 3679372"/>
              <a:gd name="connsiteY7" fmla="*/ 152579 h 2558321"/>
              <a:gd name="connsiteX8" fmla="*/ 1709058 w 3679372"/>
              <a:gd name="connsiteY8" fmla="*/ 21950 h 2558321"/>
              <a:gd name="connsiteX9" fmla="*/ 1861458 w 3679372"/>
              <a:gd name="connsiteY9" fmla="*/ 179 h 2558321"/>
              <a:gd name="connsiteX10" fmla="*/ 1992086 w 3679372"/>
              <a:gd name="connsiteY10" fmla="*/ 21950 h 2558321"/>
              <a:gd name="connsiteX11" fmla="*/ 2166258 w 3679372"/>
              <a:gd name="connsiteY11" fmla="*/ 119921 h 2558321"/>
              <a:gd name="connsiteX12" fmla="*/ 2340429 w 3679372"/>
              <a:gd name="connsiteY12" fmla="*/ 381179 h 2558321"/>
              <a:gd name="connsiteX13" fmla="*/ 2481943 w 3679372"/>
              <a:gd name="connsiteY13" fmla="*/ 729521 h 2558321"/>
              <a:gd name="connsiteX14" fmla="*/ 2601686 w 3679372"/>
              <a:gd name="connsiteY14" fmla="*/ 1110521 h 2558321"/>
              <a:gd name="connsiteX15" fmla="*/ 2732315 w 3679372"/>
              <a:gd name="connsiteY15" fmla="*/ 1589493 h 2558321"/>
              <a:gd name="connsiteX16" fmla="*/ 2928258 w 3679372"/>
              <a:gd name="connsiteY16" fmla="*/ 2057579 h 2558321"/>
              <a:gd name="connsiteX17" fmla="*/ 3102429 w 3679372"/>
              <a:gd name="connsiteY17" fmla="*/ 2329721 h 2558321"/>
              <a:gd name="connsiteX18" fmla="*/ 3276600 w 3679372"/>
              <a:gd name="connsiteY18" fmla="*/ 2460350 h 2558321"/>
              <a:gd name="connsiteX19" fmla="*/ 3505200 w 3679372"/>
              <a:gd name="connsiteY19" fmla="*/ 2547436 h 2558321"/>
              <a:gd name="connsiteX20" fmla="*/ 3679372 w 3679372"/>
              <a:gd name="connsiteY20" fmla="*/ 2547436 h 2558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79372" h="2558321">
                <a:moveTo>
                  <a:pt x="0" y="2558321"/>
                </a:moveTo>
                <a:cubicBezTo>
                  <a:pt x="110671" y="2550157"/>
                  <a:pt x="221343" y="2541993"/>
                  <a:pt x="304800" y="2514779"/>
                </a:cubicBezTo>
                <a:cubicBezTo>
                  <a:pt x="388257" y="2487565"/>
                  <a:pt x="424543" y="2469422"/>
                  <a:pt x="500743" y="2395036"/>
                </a:cubicBezTo>
                <a:cubicBezTo>
                  <a:pt x="576943" y="2320650"/>
                  <a:pt x="689429" y="2197278"/>
                  <a:pt x="762000" y="2068464"/>
                </a:cubicBezTo>
                <a:cubicBezTo>
                  <a:pt x="834572" y="1939650"/>
                  <a:pt x="876301" y="1799950"/>
                  <a:pt x="936172" y="1622150"/>
                </a:cubicBezTo>
                <a:cubicBezTo>
                  <a:pt x="996043" y="1444350"/>
                  <a:pt x="1057729" y="1192164"/>
                  <a:pt x="1121229" y="1001664"/>
                </a:cubicBezTo>
                <a:cubicBezTo>
                  <a:pt x="1184729" y="811164"/>
                  <a:pt x="1251858" y="620664"/>
                  <a:pt x="1317172" y="479150"/>
                </a:cubicBezTo>
                <a:cubicBezTo>
                  <a:pt x="1382486" y="337636"/>
                  <a:pt x="1447801" y="228779"/>
                  <a:pt x="1513115" y="152579"/>
                </a:cubicBezTo>
                <a:cubicBezTo>
                  <a:pt x="1578429" y="76379"/>
                  <a:pt x="1651001" y="47350"/>
                  <a:pt x="1709058" y="21950"/>
                </a:cubicBezTo>
                <a:cubicBezTo>
                  <a:pt x="1767115" y="-3450"/>
                  <a:pt x="1814287" y="179"/>
                  <a:pt x="1861458" y="179"/>
                </a:cubicBezTo>
                <a:cubicBezTo>
                  <a:pt x="1908629" y="179"/>
                  <a:pt x="1941286" y="1993"/>
                  <a:pt x="1992086" y="21950"/>
                </a:cubicBezTo>
                <a:cubicBezTo>
                  <a:pt x="2042886" y="41907"/>
                  <a:pt x="2108201" y="60050"/>
                  <a:pt x="2166258" y="119921"/>
                </a:cubicBezTo>
                <a:cubicBezTo>
                  <a:pt x="2224315" y="179792"/>
                  <a:pt x="2287815" y="279579"/>
                  <a:pt x="2340429" y="381179"/>
                </a:cubicBezTo>
                <a:cubicBezTo>
                  <a:pt x="2393043" y="482779"/>
                  <a:pt x="2438400" y="607964"/>
                  <a:pt x="2481943" y="729521"/>
                </a:cubicBezTo>
                <a:cubicBezTo>
                  <a:pt x="2525486" y="851078"/>
                  <a:pt x="2559957" y="967192"/>
                  <a:pt x="2601686" y="1110521"/>
                </a:cubicBezTo>
                <a:cubicBezTo>
                  <a:pt x="2643415" y="1253850"/>
                  <a:pt x="2677886" y="1431650"/>
                  <a:pt x="2732315" y="1589493"/>
                </a:cubicBezTo>
                <a:cubicBezTo>
                  <a:pt x="2786744" y="1747336"/>
                  <a:pt x="2866572" y="1934208"/>
                  <a:pt x="2928258" y="2057579"/>
                </a:cubicBezTo>
                <a:cubicBezTo>
                  <a:pt x="2989944" y="2180950"/>
                  <a:pt x="3044372" y="2262593"/>
                  <a:pt x="3102429" y="2329721"/>
                </a:cubicBezTo>
                <a:cubicBezTo>
                  <a:pt x="3160486" y="2396849"/>
                  <a:pt x="3209472" y="2424064"/>
                  <a:pt x="3276600" y="2460350"/>
                </a:cubicBezTo>
                <a:cubicBezTo>
                  <a:pt x="3343728" y="2496636"/>
                  <a:pt x="3438071" y="2532922"/>
                  <a:pt x="3505200" y="2547436"/>
                </a:cubicBezTo>
                <a:cubicBezTo>
                  <a:pt x="3572329" y="2561950"/>
                  <a:pt x="3625850" y="2554693"/>
                  <a:pt x="3679372" y="2547436"/>
                </a:cubicBezTo>
              </a:path>
            </a:pathLst>
          </a:custGeom>
          <a:noFill/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800" b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07517" y="3883981"/>
            <a:ext cx="16337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500" b="0" dirty="0">
                <a:solidFill>
                  <a:srgbClr val="00AE00"/>
                </a:solidFill>
                <a:latin typeface="Times"/>
              </a:rPr>
              <a:t>Rayleigh-</a:t>
            </a:r>
            <a:r>
              <a:rPr lang="en-GB" sz="1500" b="0" dirty="0" err="1">
                <a:solidFill>
                  <a:srgbClr val="00AE00"/>
                </a:solidFill>
                <a:latin typeface="Times"/>
              </a:rPr>
              <a:t>Brillouin</a:t>
            </a:r>
            <a:endParaRPr lang="en-GB" sz="1500" b="0" dirty="0">
              <a:solidFill>
                <a:srgbClr val="00AE00"/>
              </a:solidFill>
              <a:latin typeface="Times"/>
            </a:endParaRPr>
          </a:p>
        </p:txBody>
      </p:sp>
      <p:cxnSp>
        <p:nvCxnSpPr>
          <p:cNvPr id="23559" name="Straight Arrow Connector 23558"/>
          <p:cNvCxnSpPr/>
          <p:nvPr/>
        </p:nvCxnSpPr>
        <p:spPr bwMode="auto">
          <a:xfrm flipH="1">
            <a:off x="5769118" y="3210874"/>
            <a:ext cx="5744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560" name="TextBox 23559"/>
          <p:cNvSpPr txBox="1"/>
          <p:nvPr/>
        </p:nvSpPr>
        <p:spPr>
          <a:xfrm>
            <a:off x="5399100" y="3210875"/>
            <a:ext cx="7970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900" b="0" dirty="0">
                <a:solidFill>
                  <a:srgbClr val="000000"/>
                </a:solidFill>
                <a:latin typeface="Times"/>
              </a:rPr>
              <a:t>Doppler shift</a:t>
            </a:r>
          </a:p>
        </p:txBody>
      </p:sp>
    </p:spTree>
    <p:extLst>
      <p:ext uri="{BB962C8B-B14F-4D97-AF65-F5344CB8AC3E}">
        <p14:creationId xmlns:p14="http://schemas.microsoft.com/office/powerpoint/2010/main" val="238581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5104 -0.0016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2" y="-9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5185E-6 L -0.0559 0.0009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5" y="4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3" grpId="0" animBg="1"/>
      <p:bldP spid="44" grpId="0"/>
      <p:bldP spid="45" grpId="0"/>
      <p:bldP spid="48" grpId="0" animBg="1"/>
      <p:bldP spid="48" grpId="1" animBg="1"/>
      <p:bldP spid="49" grpId="0"/>
      <p:bldP spid="2356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508" y="171872"/>
            <a:ext cx="7373529" cy="276999"/>
          </a:xfrm>
        </p:spPr>
        <p:txBody>
          <a:bodyPr/>
          <a:lstStyle/>
          <a:p>
            <a:r>
              <a:rPr lang="en-GB" sz="2100" dirty="0"/>
              <a:t>Example global horizontal coverage of Aeolus in 24 hours</a:t>
            </a:r>
            <a:endParaRPr lang="en-GB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2" t="9692" r="16383" b="30043"/>
          <a:stretch/>
        </p:blipFill>
        <p:spPr>
          <a:xfrm>
            <a:off x="655631" y="511236"/>
            <a:ext cx="7401539" cy="3709423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3761262" y="1382487"/>
            <a:ext cx="272001" cy="1691940"/>
          </a:xfrm>
          <a:custGeom>
            <a:avLst/>
            <a:gdLst>
              <a:gd name="connsiteX0" fmla="*/ 238400 w 238400"/>
              <a:gd name="connsiteY0" fmla="*/ 1552575 h 1552575"/>
              <a:gd name="connsiteX1" fmla="*/ 157437 w 238400"/>
              <a:gd name="connsiteY1" fmla="*/ 1295400 h 1552575"/>
              <a:gd name="connsiteX2" fmla="*/ 81237 w 238400"/>
              <a:gd name="connsiteY2" fmla="*/ 942975 h 1552575"/>
              <a:gd name="connsiteX3" fmla="*/ 19325 w 238400"/>
              <a:gd name="connsiteY3" fmla="*/ 566738 h 1552575"/>
              <a:gd name="connsiteX4" fmla="*/ 275 w 238400"/>
              <a:gd name="connsiteY4" fmla="*/ 280988 h 1552575"/>
              <a:gd name="connsiteX5" fmla="*/ 9800 w 238400"/>
              <a:gd name="connsiteY5" fmla="*/ 0 h 1552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400" h="1552575">
                <a:moveTo>
                  <a:pt x="238400" y="1552575"/>
                </a:moveTo>
                <a:cubicBezTo>
                  <a:pt x="211015" y="1474787"/>
                  <a:pt x="183631" y="1397000"/>
                  <a:pt x="157437" y="1295400"/>
                </a:cubicBezTo>
                <a:cubicBezTo>
                  <a:pt x="131243" y="1193800"/>
                  <a:pt x="104256" y="1064419"/>
                  <a:pt x="81237" y="942975"/>
                </a:cubicBezTo>
                <a:cubicBezTo>
                  <a:pt x="58218" y="821531"/>
                  <a:pt x="32819" y="677069"/>
                  <a:pt x="19325" y="566738"/>
                </a:cubicBezTo>
                <a:cubicBezTo>
                  <a:pt x="5831" y="456407"/>
                  <a:pt x="1862" y="375444"/>
                  <a:pt x="275" y="280988"/>
                </a:cubicBezTo>
                <a:cubicBezTo>
                  <a:pt x="-1313" y="186532"/>
                  <a:pt x="4243" y="93266"/>
                  <a:pt x="9800" y="0"/>
                </a:cubicBezTo>
              </a:path>
            </a:pathLst>
          </a:custGeom>
          <a:noFill/>
          <a:ln w="825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 b="0">
              <a:solidFill>
                <a:prstClr val="white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848877" y="2258841"/>
            <a:ext cx="509026" cy="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17751" y="1938984"/>
            <a:ext cx="9492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black"/>
                </a:solidFill>
                <a:latin typeface="Arial"/>
              </a:rPr>
              <a:t>~2500 km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6236" y="4078717"/>
            <a:ext cx="69297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prstClr val="black"/>
                </a:solidFill>
                <a:latin typeface="Arial"/>
              </a:rPr>
              <a:t>Simulate Aeolus using ECMWF short-range forecast fields from analysis prior to forecast bust</a:t>
            </a:r>
            <a:endParaRPr lang="en-GB" sz="1800" b="0" dirty="0"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47870" y="306754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latin typeface="Arial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50394" y="107634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latin typeface="Arial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2244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0" grpId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"/>
          <a:stretch/>
        </p:blipFill>
        <p:spPr>
          <a:xfrm>
            <a:off x="4382468" y="121024"/>
            <a:ext cx="3600798" cy="23677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0"/>
          <a:stretch/>
        </p:blipFill>
        <p:spPr>
          <a:xfrm>
            <a:off x="425300" y="141194"/>
            <a:ext cx="3540281" cy="234127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7"/>
          <a:stretch/>
        </p:blipFill>
        <p:spPr>
          <a:xfrm>
            <a:off x="265238" y="2612091"/>
            <a:ext cx="3770062" cy="24903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7"/>
          <a:stretch/>
        </p:blipFill>
        <p:spPr>
          <a:xfrm>
            <a:off x="4250472" y="2622176"/>
            <a:ext cx="3770063" cy="24914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/>
          <p:cNvSpPr txBox="1"/>
          <p:nvPr/>
        </p:nvSpPr>
        <p:spPr>
          <a:xfrm>
            <a:off x="1947653" y="2622175"/>
            <a:ext cx="8579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 dirty="0">
                <a:solidFill>
                  <a:prstClr val="white"/>
                </a:solidFill>
                <a:latin typeface="Arial"/>
              </a:rPr>
              <a:t>Rayleigh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6986" y="2729751"/>
            <a:ext cx="463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350" b="0">
                <a:solidFill>
                  <a:prstClr val="white"/>
                </a:solidFill>
                <a:latin typeface="Arial"/>
              </a:rPr>
              <a:t>Mie</a:t>
            </a:r>
            <a:endParaRPr lang="en-GB" sz="1350" b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02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05978"/>
            <a:ext cx="7859216" cy="313544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2400" dirty="0" smtClean="0">
                <a:solidFill>
                  <a:srgbClr val="376092"/>
                </a:solidFill>
                <a:latin typeface="Helvetica"/>
                <a:cs typeface="Helvetica"/>
              </a:rPr>
              <a:t>Challenges with </a:t>
            </a:r>
            <a:r>
              <a:rPr lang="en-US" sz="2400" dirty="0" err="1" smtClean="0">
                <a:solidFill>
                  <a:srgbClr val="376092"/>
                </a:solidFill>
                <a:latin typeface="Helvetica"/>
                <a:cs typeface="Helvetica"/>
              </a:rPr>
              <a:t>Meso</a:t>
            </a:r>
            <a:r>
              <a:rPr lang="en-US" sz="2400" dirty="0" smtClean="0">
                <a:solidFill>
                  <a:srgbClr val="376092"/>
                </a:solidFill>
                <a:latin typeface="Helvetica"/>
                <a:cs typeface="Helvetica"/>
              </a:rPr>
              <a:t>-scale Data Assimilation</a:t>
            </a:r>
            <a:br>
              <a:rPr lang="en-US" sz="2400" dirty="0" smtClean="0">
                <a:solidFill>
                  <a:srgbClr val="376092"/>
                </a:solidFill>
                <a:latin typeface="Helvetica"/>
                <a:cs typeface="Helvetica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789552"/>
            <a:ext cx="5976664" cy="3834426"/>
          </a:xfrm>
        </p:spPr>
        <p:txBody>
          <a:bodyPr>
            <a:normAutofit fontScale="40000" lnSpcReduction="20000"/>
          </a:bodyPr>
          <a:lstStyle/>
          <a:p>
            <a:r>
              <a:rPr lang="en-US" b="1" dirty="0">
                <a:solidFill>
                  <a:srgbClr val="0000FF"/>
                </a:solidFill>
                <a:latin typeface="Helvetica"/>
                <a:cs typeface="Helvetica"/>
              </a:rPr>
              <a:t>General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Quick evolving processes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Rapid </a:t>
            </a:r>
            <a:r>
              <a:rPr lang="en-US" dirty="0" smtClean="0">
                <a:solidFill>
                  <a:srgbClr val="595959"/>
                </a:solidFill>
                <a:latin typeface="Helvetica"/>
                <a:cs typeface="Helvetica"/>
              </a:rPr>
              <a:t>updates requires (hourly or sub-hourly)</a:t>
            </a:r>
            <a:endParaRPr lang="en-US" dirty="0">
              <a:solidFill>
                <a:srgbClr val="595959"/>
              </a:solidFill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Uncertainties and predictability</a:t>
            </a:r>
          </a:p>
          <a:p>
            <a:r>
              <a:rPr lang="en-US" b="1" dirty="0">
                <a:solidFill>
                  <a:srgbClr val="0000FF"/>
                </a:solidFill>
                <a:latin typeface="Helvetica"/>
                <a:cs typeface="Helvetica"/>
              </a:rPr>
              <a:t>Remote sensing observations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More timely use of information from GEO satellites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Novel observations for convective scale DA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Assimilate cloud-affected radiances</a:t>
            </a:r>
          </a:p>
          <a:p>
            <a:pPr marL="285750" lvl="2" indent="-285750">
              <a:buFont typeface="Arial"/>
              <a:buChar char="•"/>
            </a:pP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Non-linear observation operators </a:t>
            </a:r>
          </a:p>
          <a:p>
            <a:pPr marL="285750" lvl="2" indent="-285750">
              <a:buFont typeface="Arial"/>
              <a:buChar char="•"/>
            </a:pP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Accuracy and efficiency of </a:t>
            </a:r>
            <a:r>
              <a:rPr lang="en-US" sz="3300" dirty="0" err="1">
                <a:solidFill>
                  <a:srgbClr val="595959"/>
                </a:solidFill>
                <a:latin typeface="Helvetica"/>
                <a:cs typeface="Helvetica"/>
              </a:rPr>
              <a:t>radiative</a:t>
            </a: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 transfer in all-sky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Helvetica"/>
              <a:cs typeface="Helvetica"/>
            </a:endParaRPr>
          </a:p>
          <a:p>
            <a:r>
              <a:rPr lang="en-US" b="1" dirty="0">
                <a:solidFill>
                  <a:srgbClr val="0000FF"/>
                </a:solidFill>
                <a:latin typeface="Helvetica"/>
                <a:cs typeface="Helvetica"/>
              </a:rPr>
              <a:t>Covariance modeling</a:t>
            </a:r>
            <a:endParaRPr lang="en-US" dirty="0">
              <a:solidFill>
                <a:srgbClr val="595959"/>
              </a:solidFill>
              <a:latin typeface="Helvetica"/>
              <a:cs typeface="Helvetica"/>
            </a:endParaRPr>
          </a:p>
          <a:p>
            <a:pPr marL="285750" lvl="2" indent="-285750">
              <a:buFont typeface="Arial"/>
              <a:buChar char="•"/>
            </a:pP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Traditional balance (e.g. geostrophic &amp; hydrostatic) </a:t>
            </a:r>
            <a:b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</a:b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not applicable at high-resolution</a:t>
            </a:r>
          </a:p>
          <a:p>
            <a:pPr marL="285750" lvl="2" indent="-285750">
              <a:buFont typeface="Arial"/>
              <a:buChar char="•"/>
            </a:pP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Impact on ensemble size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Complex, non-linear, flow-dependent relationship </a:t>
            </a:r>
            <a:r>
              <a:rPr lang="en-US">
                <a:solidFill>
                  <a:srgbClr val="595959"/>
                </a:solidFill>
                <a:latin typeface="Helvetica"/>
                <a:cs typeface="Helvetica"/>
              </a:rPr>
              <a:t/>
            </a:r>
            <a:br>
              <a:rPr lang="en-US">
                <a:solidFill>
                  <a:srgbClr val="595959"/>
                </a:solidFill>
                <a:latin typeface="Helvetica"/>
                <a:cs typeface="Helvetica"/>
              </a:rPr>
            </a:br>
            <a:r>
              <a:rPr lang="en-US" smtClean="0">
                <a:solidFill>
                  <a:srgbClr val="595959"/>
                </a:solidFill>
                <a:latin typeface="Helvetica"/>
                <a:cs typeface="Helvetica"/>
              </a:rPr>
              <a:t>between </a:t>
            </a: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model variables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595959"/>
                </a:solidFill>
                <a:latin typeface="Helvetica"/>
                <a:cs typeface="Helvetica"/>
              </a:rPr>
              <a:t>Significant model error </a:t>
            </a:r>
            <a:r>
              <a:rPr lang="en-US" sz="3300" dirty="0">
                <a:solidFill>
                  <a:srgbClr val="595959"/>
                </a:solidFill>
                <a:latin typeface="Helvetica"/>
                <a:cs typeface="Helvetica"/>
              </a:rPr>
              <a:t>(in phase and amplitude</a:t>
            </a:r>
            <a:r>
              <a:rPr lang="en-US" sz="3300" dirty="0" smtClean="0">
                <a:solidFill>
                  <a:srgbClr val="595959"/>
                </a:solidFill>
                <a:latin typeface="Helvetica"/>
                <a:cs typeface="Helvetica"/>
              </a:rPr>
              <a:t>)</a:t>
            </a:r>
            <a:endParaRPr lang="en-US" sz="3300" dirty="0">
              <a:solidFill>
                <a:srgbClr val="595959"/>
              </a:solidFill>
              <a:latin typeface="Helvetica"/>
              <a:cs typeface="Helvetic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>
                <a:solidFill>
                  <a:srgbClr val="4F81BD">
                    <a:lumMod val="75000"/>
                  </a:srgbClr>
                </a:solidFill>
              </a:rPr>
              <a:pPr/>
              <a:t>47</a:t>
            </a:fld>
            <a:endParaRPr lang="en-GB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43558"/>
            <a:ext cx="2497888" cy="1615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625758"/>
            <a:ext cx="244827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0" i="1" dirty="0" smtClean="0">
                <a:solidFill>
                  <a:srgbClr val="7F7F7F"/>
                </a:solidFill>
              </a:rPr>
              <a:t>Source: Thibaut </a:t>
            </a:r>
            <a:r>
              <a:rPr lang="en-US" sz="1600" b="0" i="1" dirty="0" err="1" smtClean="0">
                <a:solidFill>
                  <a:srgbClr val="7F7F7F"/>
                </a:solidFill>
              </a:rPr>
              <a:t>Montmerle</a:t>
            </a:r>
            <a:r>
              <a:rPr lang="en-US" sz="1600" b="0" i="1" dirty="0" smtClean="0">
                <a:solidFill>
                  <a:srgbClr val="7F7F7F"/>
                </a:solidFill>
              </a:rPr>
              <a:t>, </a:t>
            </a:r>
            <a:r>
              <a:rPr lang="en-US" sz="1600" b="0" i="1" dirty="0" err="1" smtClean="0">
                <a:solidFill>
                  <a:srgbClr val="7F7F7F"/>
                </a:solidFill>
              </a:rPr>
              <a:t>Météo</a:t>
            </a:r>
            <a:r>
              <a:rPr lang="en-US" sz="1600" b="0" i="1" dirty="0" smtClean="0">
                <a:solidFill>
                  <a:srgbClr val="7F7F7F"/>
                </a:solidFill>
              </a:rPr>
              <a:t>-France</a:t>
            </a:r>
            <a:endParaRPr lang="en-US" sz="1600" b="0" i="1" dirty="0">
              <a:solidFill>
                <a:srgbClr val="7F7F7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111810"/>
            <a:ext cx="2376264" cy="165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0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3900" y="876300"/>
            <a:ext cx="7962900" cy="4286250"/>
          </a:xfrm>
        </p:spPr>
        <p:txBody>
          <a:bodyPr/>
          <a:lstStyle/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Overview of conventional observations and some actively sensed observations</a:t>
            </a:r>
            <a:endParaRPr lang="en-US" b="0" dirty="0" smtClean="0"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The contribution of conventional and actively sensed observations to NWP forecast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skill </a:t>
            </a:r>
            <a:endParaRPr lang="en-US" b="0" dirty="0" smtClean="0"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Why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observations are essential for data assimilation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Why </a:t>
            </a:r>
            <a:r>
              <a:rPr lang="en-US" b="0" dirty="0" err="1" smtClean="0">
                <a:latin typeface="Calibri" pitchFamily="34" charset="0"/>
                <a:cs typeface="Calibri" pitchFamily="34" charset="0"/>
              </a:rPr>
              <a:t>variational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 data assimilation is very flexible with respect to observation 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usage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More about assimilating actively </a:t>
            </a:r>
            <a:r>
              <a:rPr lang="en-US" b="0" dirty="0">
                <a:latin typeface="Calibri" pitchFamily="34" charset="0"/>
                <a:cs typeface="Calibri" pitchFamily="34" charset="0"/>
              </a:rPr>
              <a:t>sensed observations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endParaRPr lang="en-US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Topics covered by today’s lecture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9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3200" y="190500"/>
            <a:ext cx="8636000" cy="4572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Thank you for your attention!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084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31" y="228391"/>
            <a:ext cx="6268249" cy="276999"/>
          </a:xfrm>
        </p:spPr>
        <p:txBody>
          <a:bodyPr/>
          <a:lstStyle/>
          <a:p>
            <a:pPr algn="ctr"/>
            <a:r>
              <a:rPr lang="en-GB" dirty="0" smtClean="0"/>
              <a:t>Number of observations </a:t>
            </a:r>
            <a:r>
              <a:rPr lang="en-GB" dirty="0" smtClean="0"/>
              <a:t>and </a:t>
            </a:r>
            <a:r>
              <a:rPr lang="en-GB" dirty="0" smtClean="0"/>
              <a:t>their total </a:t>
            </a:r>
            <a:r>
              <a:rPr lang="en-GB" dirty="0" smtClean="0"/>
              <a:t>FSOI by type of observation: NH, SH, TR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44344" y="3275827"/>
            <a:ext cx="1984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May </a:t>
            </a:r>
            <a:r>
              <a:rPr lang="en-GB" sz="1800" b="0" dirty="0">
                <a:solidFill>
                  <a:prstClr val="black"/>
                </a:solidFill>
                <a:latin typeface="Calibri" panose="020F0502020204030204" pitchFamily="34" charset="0"/>
              </a:rPr>
              <a:t>– August </a:t>
            </a:r>
            <a:r>
              <a:rPr lang="en-GB" sz="18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2016</a:t>
            </a:r>
            <a:endParaRPr lang="en-GB" sz="1800" b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086" y="1259337"/>
            <a:ext cx="4025172" cy="18810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56" y="1259335"/>
            <a:ext cx="4025172" cy="18810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1151" y="3894318"/>
            <a:ext cx="7243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smtClean="0">
                <a:latin typeface="Calibri" panose="020F0502020204030204" pitchFamily="34" charset="0"/>
              </a:rPr>
              <a:t>FSOI: Forecast Sensitivity to Observation Influence (24h forecast). Cristina </a:t>
            </a:r>
            <a:r>
              <a:rPr lang="en-GB" sz="2000" b="0" dirty="0" err="1" smtClean="0">
                <a:latin typeface="Calibri" panose="020F0502020204030204" pitchFamily="34" charset="0"/>
              </a:rPr>
              <a:t>Lupu</a:t>
            </a:r>
            <a:r>
              <a:rPr lang="en-GB" sz="2000" b="0" dirty="0" smtClean="0">
                <a:latin typeface="Calibri" panose="020F0502020204030204" pitchFamily="34" charset="0"/>
              </a:rPr>
              <a:t> will explain FSOI in details on Wednesday</a:t>
            </a:r>
            <a:endParaRPr lang="en-GB" sz="2000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97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3" y="48421"/>
            <a:ext cx="8899295" cy="457200"/>
          </a:xfrm>
        </p:spPr>
        <p:txBody>
          <a:bodyPr/>
          <a:lstStyle/>
          <a:p>
            <a:r>
              <a:rPr lang="en-GB" b="0" dirty="0" smtClean="0">
                <a:latin typeface="Calibri" panose="020F0502020204030204" pitchFamily="34" charset="0"/>
              </a:rPr>
              <a:t>The </a:t>
            </a:r>
            <a:r>
              <a:rPr lang="en-GB" b="0" dirty="0" smtClean="0">
                <a:latin typeface="Calibri" panose="020F0502020204030204" pitchFamily="34" charset="0"/>
              </a:rPr>
              <a:t>definition of the observation </a:t>
            </a:r>
            <a:r>
              <a:rPr lang="en-GB" b="0" dirty="0" smtClean="0">
                <a:latin typeface="Calibri" panose="020F0502020204030204" pitchFamily="34" charset="0"/>
              </a:rPr>
              <a:t>operator </a:t>
            </a:r>
            <a:r>
              <a:rPr lang="en-GB" sz="2400" dirty="0" smtClean="0">
                <a:latin typeface="Brush Script MT" panose="03060802040406070304" pitchFamily="66" charset="0"/>
              </a:rPr>
              <a:t>H </a:t>
            </a:r>
            <a:endParaRPr lang="en-GB" sz="2400" b="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6" t="45952" r="21181" b="21697"/>
          <a:stretch/>
        </p:blipFill>
        <p:spPr>
          <a:xfrm>
            <a:off x="362581" y="505621"/>
            <a:ext cx="8383837" cy="2108581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t="30662" r="20914" b="61705"/>
          <a:stretch/>
        </p:blipFill>
        <p:spPr>
          <a:xfrm>
            <a:off x="362580" y="2762564"/>
            <a:ext cx="8383837" cy="497185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t="70170" r="20914" b="11828"/>
          <a:stretch/>
        </p:blipFill>
        <p:spPr bwMode="auto">
          <a:xfrm>
            <a:off x="362579" y="3470957"/>
            <a:ext cx="8383837" cy="117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10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3213" y="76200"/>
            <a:ext cx="8345487" cy="457200"/>
          </a:xfrm>
        </p:spPr>
        <p:txBody>
          <a:bodyPr/>
          <a:lstStyle/>
          <a:p>
            <a:r>
              <a:rPr lang="en-US" b="0" dirty="0" smtClean="0">
                <a:latin typeface="Calibri" panose="020F0502020204030204" pitchFamily="34" charset="0"/>
              </a:rPr>
              <a:t>Role </a:t>
            </a:r>
            <a:r>
              <a:rPr lang="en-US" b="0" dirty="0" smtClean="0">
                <a:latin typeface="Calibri" panose="020F0502020204030204" pitchFamily="34" charset="0"/>
              </a:rPr>
              <a:t>of the observation operator </a:t>
            </a:r>
            <a:r>
              <a:rPr lang="en-US" b="0" i="1" dirty="0" smtClean="0">
                <a:latin typeface="Calibri" panose="020F0502020204030204" pitchFamily="34" charset="0"/>
              </a:rPr>
              <a:t>H</a:t>
            </a:r>
            <a:endParaRPr lang="en-US" b="0" dirty="0" smtClean="0">
              <a:latin typeface="Calibri" panose="020F0502020204030204" pitchFamily="34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52450"/>
            <a:ext cx="8633908" cy="4057650"/>
          </a:xfrm>
        </p:spPr>
        <p:txBody>
          <a:bodyPr/>
          <a:lstStyle/>
          <a:p>
            <a:pPr marL="0" algn="l">
              <a:spcBef>
                <a:spcPts val="0"/>
              </a:spcBef>
              <a:buFontTx/>
              <a:buNone/>
            </a:pPr>
            <a:endParaRPr lang="en-US" sz="1100" b="0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marL="0" algn="l">
              <a:spcBef>
                <a:spcPts val="0"/>
              </a:spcBef>
              <a:buNone/>
            </a:pPr>
            <a:r>
              <a:rPr lang="en-US" sz="2000" b="0" dirty="0">
                <a:solidFill>
                  <a:schemeClr val="accent2"/>
                </a:solidFill>
                <a:latin typeface="Calibri" panose="020F0502020204030204" pitchFamily="34" charset="0"/>
              </a:rPr>
              <a:t>The </a:t>
            </a:r>
            <a:r>
              <a:rPr lang="en-US" sz="20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observation </a:t>
            </a:r>
            <a:r>
              <a:rPr lang="en-US" sz="2000" b="0" dirty="0">
                <a:solidFill>
                  <a:schemeClr val="accent2"/>
                </a:solidFill>
                <a:latin typeface="Calibri" panose="020F0502020204030204" pitchFamily="34" charset="0"/>
              </a:rPr>
              <a:t>operator </a:t>
            </a:r>
            <a:r>
              <a:rPr lang="en-US" sz="2000" b="0" i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H </a:t>
            </a:r>
            <a:r>
              <a:rPr lang="en-US" sz="20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enables the comparison of model and observations.</a:t>
            </a:r>
            <a:endParaRPr lang="en-US" sz="2000" b="0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100" b="0" dirty="0" smtClean="0"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Accurately computing </a:t>
            </a:r>
            <a:r>
              <a:rPr lang="en-US" sz="1800" b="0" i="1" dirty="0" smtClean="0">
                <a:latin typeface="Calibri" panose="020F0502020204030204" pitchFamily="34" charset="0"/>
              </a:rPr>
              <a:t>H</a:t>
            </a:r>
            <a:r>
              <a:rPr lang="en-US" sz="1800" b="0" dirty="0" smtClean="0">
                <a:latin typeface="Calibri" panose="020F0502020204030204" pitchFamily="34" charset="0"/>
              </a:rPr>
              <a:t>(x) is important for deriving accurate </a:t>
            </a:r>
            <a:r>
              <a:rPr lang="en-US" sz="1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background departures </a:t>
            </a:r>
            <a:r>
              <a:rPr lang="en-US" sz="1800" b="0" dirty="0" smtClean="0">
                <a:latin typeface="Calibri" panose="020F0502020204030204" pitchFamily="34" charset="0"/>
              </a:rPr>
              <a:t>and </a:t>
            </a:r>
            <a:r>
              <a:rPr lang="en-US" sz="1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analysis increments</a:t>
            </a:r>
            <a:r>
              <a:rPr lang="en-US" sz="1800" b="0" dirty="0" smtClean="0">
                <a:latin typeface="Calibri" panose="020F0502020204030204" pitchFamily="34" charset="0"/>
              </a:rPr>
              <a:t>.  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Observation operator approximations need to be taken into account, e.g., interpolation error and </a:t>
            </a:r>
            <a:r>
              <a:rPr lang="en-US" sz="1800" b="0" dirty="0">
                <a:solidFill>
                  <a:srgbClr val="FF0000"/>
                </a:solidFill>
                <a:latin typeface="Calibri" panose="020F0502020204030204" pitchFamily="34" charset="0"/>
              </a:rPr>
              <a:t>representativeness </a:t>
            </a:r>
            <a:r>
              <a:rPr lang="en-US" sz="1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error </a:t>
            </a:r>
            <a:r>
              <a:rPr lang="en-US" sz="1800" b="0" dirty="0" smtClean="0">
                <a:latin typeface="Calibri" panose="020F0502020204030204" pitchFamily="34" charset="0"/>
              </a:rPr>
              <a:t>due to finite model resolution.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800" b="0" i="1" dirty="0" smtClean="0">
                <a:latin typeface="Calibri" panose="020F0502020204030204" pitchFamily="34" charset="0"/>
              </a:rPr>
              <a:t>H</a:t>
            </a:r>
            <a:r>
              <a:rPr lang="en-US" sz="1800" b="0" dirty="0" smtClean="0">
                <a:latin typeface="Calibri" panose="020F0502020204030204" pitchFamily="34" charset="0"/>
              </a:rPr>
              <a:t> may be </a:t>
            </a:r>
            <a:r>
              <a:rPr lang="en-US" sz="1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non-linear.</a:t>
            </a:r>
            <a:r>
              <a:rPr lang="en-US" sz="1800" b="0" dirty="0">
                <a:latin typeface="Calibri" panose="020F0502020204030204" pitchFamily="34" charset="0"/>
              </a:rPr>
              <a:t> </a:t>
            </a:r>
            <a:r>
              <a:rPr lang="en-US" sz="1800" b="0" dirty="0" smtClean="0">
                <a:latin typeface="Calibri" panose="020F0502020204030204" pitchFamily="34" charset="0"/>
              </a:rPr>
              <a:t>(See next talk by Tony McNally)</a:t>
            </a:r>
            <a:endParaRPr lang="en-US" sz="1800" b="0" dirty="0" smtClean="0"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800" b="0" dirty="0" smtClean="0">
                <a:latin typeface="Calibri" panose="020F0502020204030204" pitchFamily="34" charset="0"/>
              </a:rPr>
              <a:t>Difficulties may arise when the observations are significantly influenced by geophysical quantities that are not </a:t>
            </a:r>
            <a:r>
              <a:rPr lang="en-US" sz="1800" b="0" dirty="0" err="1" smtClean="0">
                <a:latin typeface="Calibri" panose="020F0502020204030204" pitchFamily="34" charset="0"/>
              </a:rPr>
              <a:t>analysed</a:t>
            </a:r>
            <a:r>
              <a:rPr lang="en-US" sz="1800" b="0" dirty="0" smtClean="0">
                <a:latin typeface="Calibri" panose="020F0502020204030204" pitchFamily="34" charset="0"/>
              </a:rPr>
              <a:t> or well described in the model (e.g. surface emissivity, skin temperature, clouds or precipitation).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DA jargon: Comparing 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model and observations</a:t>
            </a:r>
          </a:p>
        </p:txBody>
      </p:sp>
      <p:sp>
        <p:nvSpPr>
          <p:cNvPr id="21507" name="Rectangle 4099"/>
          <p:cNvSpPr>
            <a:spLocks noGrp="1" noChangeArrowheads="1"/>
          </p:cNvSpPr>
          <p:nvPr>
            <p:ph type="body" idx="1"/>
          </p:nvPr>
        </p:nvSpPr>
        <p:spPr>
          <a:xfrm>
            <a:off x="254000" y="727075"/>
            <a:ext cx="8356600" cy="3819525"/>
          </a:xfrm>
          <a:noFill/>
        </p:spPr>
        <p:txBody>
          <a:bodyPr/>
          <a:lstStyle/>
          <a:p>
            <a:pPr algn="l">
              <a:spcBef>
                <a:spcPts val="600"/>
              </a:spcBef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The forecast model provides the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background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 (or </a:t>
            </a:r>
            <a:r>
              <a:rPr lang="en-US" sz="2000" b="0" i="1" dirty="0" smtClean="0">
                <a:latin typeface="Calibri" pitchFamily="34" charset="0"/>
                <a:cs typeface="Calibri" pitchFamily="34" charset="0"/>
              </a:rPr>
              <a:t>prior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) information to the analysis</a:t>
            </a:r>
          </a:p>
          <a:p>
            <a:pPr algn="l">
              <a:spcBef>
                <a:spcPts val="600"/>
              </a:spcBef>
            </a:pP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Observation operators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 allow observations and model background to be compared (“o-b”)</a:t>
            </a:r>
          </a:p>
          <a:p>
            <a:pPr algn="l">
              <a:spcBef>
                <a:spcPts val="600"/>
              </a:spcBef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The differences are called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departures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 or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innovations</a:t>
            </a:r>
            <a:endParaRPr lang="en-US" sz="2000" b="0" dirty="0" smtClean="0">
              <a:latin typeface="Calibri" pitchFamily="34" charset="0"/>
              <a:cs typeface="Calibri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They are central in providing observation information that corrects the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background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 model fields</a:t>
            </a:r>
          </a:p>
          <a:p>
            <a:pPr algn="l">
              <a:spcBef>
                <a:spcPts val="600"/>
              </a:spcBef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These corrections, or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increments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, are added to the background to give the </a:t>
            </a:r>
            <a:r>
              <a:rPr lang="en-US" sz="20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analysis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 (or </a:t>
            </a:r>
            <a:r>
              <a:rPr lang="en-US" sz="2000" b="0" i="1" dirty="0" smtClean="0">
                <a:latin typeface="Calibri" pitchFamily="34" charset="0"/>
                <a:cs typeface="Calibri" pitchFamily="34" charset="0"/>
              </a:rPr>
              <a:t>posterior estimate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) </a:t>
            </a:r>
            <a:endParaRPr lang="en-US" sz="2000" b="0" dirty="0" smtClean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Observation operators also allow comparison of observations and the analysis (analysis departures “o-a”)</a:t>
            </a:r>
          </a:p>
          <a:p>
            <a:pPr algn="l">
              <a:spcBef>
                <a:spcPts val="600"/>
              </a:spcBef>
              <a:buFontTx/>
              <a:buNone/>
            </a:pPr>
            <a:endParaRPr lang="en-US" sz="2000" b="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14" y="101600"/>
            <a:ext cx="7342187" cy="457200"/>
          </a:xfrm>
        </p:spPr>
        <p:txBody>
          <a:bodyPr/>
          <a:lstStyle/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Example: Statistics of departures</a:t>
            </a:r>
          </a:p>
        </p:txBody>
      </p:sp>
      <p:pic>
        <p:nvPicPr>
          <p:cNvPr id="2058" name="Picture 3" descr="tempTrms"/>
          <p:cNvPicPr>
            <a:picLocks noChangeAspect="1" noChangeArrowheads="1"/>
          </p:cNvPicPr>
          <p:nvPr/>
        </p:nvPicPr>
        <p:blipFill>
          <a:blip r:embed="rId3" cstate="print"/>
          <a:srcRect t="11630"/>
          <a:stretch>
            <a:fillRect/>
          </a:stretch>
        </p:blipFill>
        <p:spPr bwMode="auto">
          <a:xfrm>
            <a:off x="628650" y="1914525"/>
            <a:ext cx="342265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4" descr="airepTrms"/>
          <p:cNvPicPr>
            <a:picLocks noChangeAspect="1" noChangeArrowheads="1"/>
          </p:cNvPicPr>
          <p:nvPr/>
        </p:nvPicPr>
        <p:blipFill>
          <a:blip r:embed="rId4" cstate="print"/>
          <a:srcRect t="10973"/>
          <a:stretch>
            <a:fillRect/>
          </a:stretch>
        </p:blipFill>
        <p:spPr bwMode="auto">
          <a:xfrm>
            <a:off x="4610101" y="1863329"/>
            <a:ext cx="3617913" cy="174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5"/>
          <p:cNvSpPr txBox="1">
            <a:spLocks noChangeArrowheads="1"/>
          </p:cNvSpPr>
          <p:nvPr/>
        </p:nvSpPr>
        <p:spPr bwMode="auto">
          <a:xfrm>
            <a:off x="758244" y="1469996"/>
            <a:ext cx="32063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u="sng" dirty="0" err="1">
                <a:solidFill>
                  <a:schemeClr val="accent2"/>
                </a:solidFill>
                <a:latin typeface="Helvetica" pitchFamily="34" charset="0"/>
              </a:rPr>
              <a:t>Radiosonde</a:t>
            </a:r>
            <a:r>
              <a:rPr lang="en-US" sz="2000" u="sng" dirty="0">
                <a:solidFill>
                  <a:schemeClr val="accent2"/>
                </a:solidFill>
                <a:latin typeface="Helvetica" pitchFamily="34" charset="0"/>
              </a:rPr>
              <a:t> temperature</a:t>
            </a:r>
          </a:p>
        </p:txBody>
      </p:sp>
      <p:sp>
        <p:nvSpPr>
          <p:cNvPr id="2061" name="Text Box 6"/>
          <p:cNvSpPr txBox="1">
            <a:spLocks noChangeArrowheads="1"/>
          </p:cNvSpPr>
          <p:nvPr/>
        </p:nvSpPr>
        <p:spPr bwMode="auto">
          <a:xfrm>
            <a:off x="5220236" y="1441421"/>
            <a:ext cx="26468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u="sng" dirty="0">
                <a:solidFill>
                  <a:schemeClr val="accent2"/>
                </a:solidFill>
                <a:latin typeface="Helvetica" pitchFamily="34" charset="0"/>
              </a:rPr>
              <a:t>Aircraft temperature</a:t>
            </a:r>
          </a:p>
        </p:txBody>
      </p:sp>
      <p:sp>
        <p:nvSpPr>
          <p:cNvPr id="2062" name="Text Box 8"/>
          <p:cNvSpPr txBox="1">
            <a:spLocks noChangeArrowheads="1"/>
          </p:cNvSpPr>
          <p:nvPr/>
        </p:nvSpPr>
        <p:spPr bwMode="auto">
          <a:xfrm>
            <a:off x="315913" y="3923793"/>
            <a:ext cx="84978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US" sz="18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standard deviation of the analysis departures is </a:t>
            </a:r>
            <a:r>
              <a:rPr lang="en-US" sz="1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here approximately </a:t>
            </a:r>
            <a:r>
              <a:rPr lang="en-US" sz="18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30% smaller – the analysis has “drawn” to the observations.</a:t>
            </a:r>
          </a:p>
        </p:txBody>
      </p:sp>
      <p:sp>
        <p:nvSpPr>
          <p:cNvPr id="2063" name="Line 11"/>
          <p:cNvSpPr>
            <a:spLocks noChangeShapeType="1"/>
          </p:cNvSpPr>
          <p:nvPr/>
        </p:nvSpPr>
        <p:spPr bwMode="auto">
          <a:xfrm flipH="1">
            <a:off x="5499100" y="2438400"/>
            <a:ext cx="59690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4" name="Line 12"/>
          <p:cNvSpPr>
            <a:spLocks noChangeShapeType="1"/>
          </p:cNvSpPr>
          <p:nvPr/>
        </p:nvSpPr>
        <p:spPr bwMode="auto">
          <a:xfrm flipH="1">
            <a:off x="5905500" y="1885950"/>
            <a:ext cx="7239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5" name="Text Box 13"/>
          <p:cNvSpPr txBox="1">
            <a:spLocks noChangeArrowheads="1"/>
          </p:cNvSpPr>
          <p:nvPr/>
        </p:nvSpPr>
        <p:spPr bwMode="auto">
          <a:xfrm>
            <a:off x="619125" y="733425"/>
            <a:ext cx="28043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Background departures:</a:t>
            </a: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Analysis departures: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050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3619500" y="739379"/>
          <a:ext cx="952500" cy="329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8" name="Equation" r:id="rId5" imgW="495000" imgH="228600" progId="">
                  <p:embed/>
                </p:oleObj>
              </mc:Choice>
              <mc:Fallback>
                <p:oleObj name="Equation" r:id="rId5" imgW="495000" imgH="228600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739379"/>
                        <a:ext cx="952500" cy="3298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597946"/>
              </p:ext>
            </p:extLst>
          </p:nvPr>
        </p:nvGraphicFramePr>
        <p:xfrm>
          <a:off x="3594100" y="1050131"/>
          <a:ext cx="9779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9" name="Equation" r:id="rId7" imgW="495000" imgH="228600" progId="">
                  <p:embed/>
                </p:oleObj>
              </mc:Choice>
              <mc:Fallback>
                <p:oleObj name="Equation" r:id="rId7" imgW="495000" imgH="228600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1050131"/>
                        <a:ext cx="97790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284375"/>
              </p:ext>
            </p:extLst>
          </p:nvPr>
        </p:nvGraphicFramePr>
        <p:xfrm>
          <a:off x="6121400" y="2380456"/>
          <a:ext cx="9779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0" name="Equation" r:id="rId9" imgW="495000" imgH="228600" progId="">
                  <p:embed/>
                </p:oleObj>
              </mc:Choice>
              <mc:Fallback>
                <p:oleObj name="Equation" r:id="rId9" imgW="495000" imgH="22860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400" y="2380456"/>
                        <a:ext cx="977900" cy="33813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281934"/>
              </p:ext>
            </p:extLst>
          </p:nvPr>
        </p:nvGraphicFramePr>
        <p:xfrm>
          <a:off x="6642100" y="1866106"/>
          <a:ext cx="9779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1" name="Equation" r:id="rId11" imgW="495000" imgH="228600" progId="">
                  <p:embed/>
                </p:oleObj>
              </mc:Choice>
              <mc:Fallback>
                <p:oleObj name="Equation" r:id="rId11" imgW="495000" imgH="22860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100" y="1866106"/>
                        <a:ext cx="977900" cy="33813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9"/>
          <p:cNvGraphicFramePr>
            <a:graphicFrameLocks noChangeAspect="1"/>
          </p:cNvGraphicFramePr>
          <p:nvPr/>
        </p:nvGraphicFramePr>
        <p:xfrm>
          <a:off x="5799139" y="907257"/>
          <a:ext cx="231775" cy="240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2" name="Equation" r:id="rId13" imgW="164880" imgH="228600" progId="">
                  <p:embed/>
                </p:oleObj>
              </mc:Choice>
              <mc:Fallback>
                <p:oleObj name="Equation" r:id="rId13" imgW="164880" imgH="22860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9139" y="907257"/>
                        <a:ext cx="231775" cy="2405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880964"/>
              </p:ext>
            </p:extLst>
          </p:nvPr>
        </p:nvGraphicFramePr>
        <p:xfrm>
          <a:off x="5799139" y="808689"/>
          <a:ext cx="179387" cy="15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3" name="Equation" r:id="rId15" imgW="139680" imgH="164880" progId="">
                  <p:embed/>
                </p:oleObj>
              </mc:Choice>
              <mc:Fallback>
                <p:oleObj name="Equation" r:id="rId15" imgW="139680" imgH="16488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9139" y="808689"/>
                        <a:ext cx="179387" cy="1583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070695"/>
              </p:ext>
            </p:extLst>
          </p:nvPr>
        </p:nvGraphicFramePr>
        <p:xfrm>
          <a:off x="5780088" y="1145381"/>
          <a:ext cx="290512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4" name="Equation" r:id="rId17" imgW="164880" imgH="228600" progId="">
                  <p:embed/>
                </p:oleObj>
              </mc:Choice>
              <mc:Fallback>
                <p:oleObj name="Equation" r:id="rId17" imgW="164880" imgH="22860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0088" y="1145381"/>
                        <a:ext cx="290512" cy="252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5991225" y="694135"/>
            <a:ext cx="13003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=</a:t>
            </a:r>
            <a:r>
              <a:rPr lang="en-GB" sz="1400" dirty="0"/>
              <a:t> </a:t>
            </a:r>
            <a:r>
              <a:rPr lang="en-GB" sz="1400" dirty="0">
                <a:latin typeface="Calibri" pitchFamily="34" charset="0"/>
                <a:cs typeface="Calibri" pitchFamily="34" charset="0"/>
              </a:rPr>
              <a:t>observations</a:t>
            </a:r>
          </a:p>
        </p:txBody>
      </p:sp>
      <p:sp>
        <p:nvSpPr>
          <p:cNvPr id="2067" name="Text Box 23"/>
          <p:cNvSpPr txBox="1">
            <a:spLocks noChangeArrowheads="1"/>
          </p:cNvSpPr>
          <p:nvPr/>
        </p:nvSpPr>
        <p:spPr bwMode="auto">
          <a:xfrm>
            <a:off x="6003925" y="922735"/>
            <a:ext cx="13701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= 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analysis </a:t>
            </a:r>
            <a:r>
              <a:rPr lang="en-GB" sz="1400" dirty="0">
                <a:latin typeface="Calibri" pitchFamily="34" charset="0"/>
                <a:cs typeface="Calibri" pitchFamily="34" charset="0"/>
              </a:rPr>
              <a:t>state</a:t>
            </a:r>
          </a:p>
        </p:txBody>
      </p:sp>
      <p:sp>
        <p:nvSpPr>
          <p:cNvPr id="2068" name="Text Box 24"/>
          <p:cNvSpPr txBox="1">
            <a:spLocks noChangeArrowheads="1"/>
          </p:cNvSpPr>
          <p:nvPr/>
        </p:nvSpPr>
        <p:spPr bwMode="auto">
          <a:xfrm>
            <a:off x="5984876" y="1151335"/>
            <a:ext cx="16593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=</a:t>
            </a:r>
            <a:r>
              <a:rPr lang="en-GB" sz="1400" dirty="0"/>
              <a:t> </a:t>
            </a:r>
            <a:r>
              <a:rPr lang="en-GB" sz="1400" dirty="0">
                <a:latin typeface="Calibri" pitchFamily="34" charset="0"/>
                <a:cs typeface="Calibri" pitchFamily="34" charset="0"/>
              </a:rPr>
              <a:t>background state</a:t>
            </a:r>
          </a:p>
        </p:txBody>
      </p:sp>
      <p:sp>
        <p:nvSpPr>
          <p:cNvPr id="2069" name="Text Box 13"/>
          <p:cNvSpPr txBox="1">
            <a:spLocks noChangeArrowheads="1"/>
          </p:cNvSpPr>
          <p:nvPr/>
        </p:nvSpPr>
        <p:spPr bwMode="auto">
          <a:xfrm>
            <a:off x="4581525" y="714375"/>
            <a:ext cx="795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0" dirty="0" smtClean="0">
                <a:solidFill>
                  <a:schemeClr val="tx1"/>
                </a:solidFill>
                <a:latin typeface="Helvetica" pitchFamily="34" charset="0"/>
              </a:rPr>
              <a:t>(o-b)</a:t>
            </a:r>
            <a:r>
              <a:rPr lang="en-GB" sz="2000" b="0" dirty="0" smtClean="0">
                <a:latin typeface="Helvetica" pitchFamily="34" charset="0"/>
              </a:rPr>
              <a:t> </a:t>
            </a:r>
            <a:endParaRPr lang="en-GB" sz="2000" b="0" dirty="0">
              <a:latin typeface="Helvetica" pitchFamily="34" charset="0"/>
            </a:endParaRPr>
          </a:p>
          <a:p>
            <a:r>
              <a:rPr lang="en-GB" sz="2000" b="0" dirty="0" smtClean="0">
                <a:solidFill>
                  <a:schemeClr val="tx1"/>
                </a:solidFill>
                <a:latin typeface="Helvetica" pitchFamily="34" charset="0"/>
              </a:rPr>
              <a:t>(o-a)</a:t>
            </a:r>
            <a:endParaRPr lang="en-GB" b="0" dirty="0"/>
          </a:p>
        </p:txBody>
      </p:sp>
      <p:sp>
        <p:nvSpPr>
          <p:cNvPr id="2" name="TextBox 1"/>
          <p:cNvSpPr txBox="1"/>
          <p:nvPr/>
        </p:nvSpPr>
        <p:spPr>
          <a:xfrm>
            <a:off x="23813" y="1822451"/>
            <a:ext cx="696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Pres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-sure</a:t>
            </a:r>
          </a:p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en-GB" sz="16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hPa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34364" y="1957387"/>
            <a:ext cx="1011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Number</a:t>
            </a:r>
          </a:p>
          <a:p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o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 </a:t>
            </a:r>
            <a:r>
              <a:rPr lang="en-GB" sz="16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obser-vations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ECMWF_16.9_dark_colou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ngleby_ISDA_diagnostics_July2016" id="{2A349CF3-E317-4FCA-9220-9D1959AD710B}" vid="{93339FF2-3E2C-4A6D-85E6-5C738B4628BE}"/>
    </a:ext>
  </a:ext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CMWF_Template white with b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4.3_light_blue.potx" id="{5DF975CC-1A98-4276-8049-E01E3834041B}" vid="{AE17BB0E-D833-477C-9F37-6C929F848992}"/>
    </a:ext>
  </a:ext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6.xml><?xml version="1.0" encoding="utf-8"?>
<a:theme xmlns:a="http://schemas.openxmlformats.org/drawingml/2006/main" name="2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8.xml><?xml version="1.0" encoding="utf-8"?>
<a:theme xmlns:a="http://schemas.openxmlformats.org/drawingml/2006/main" name="Ingleby_ISDA_diagnostics_July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ngleby_ISDA_diagnostics_July2016" id="{2A349CF3-E317-4FCA-9220-9D1959AD710B}" vid="{93339FF2-3E2C-4A6D-85E6-5C738B4628BE}"/>
    </a:ext>
  </a:extLst>
</a:theme>
</file>

<file path=ppt/theme/theme9.xml><?xml version="1.0" encoding="utf-8"?>
<a:theme xmlns:a="http://schemas.openxmlformats.org/drawingml/2006/main" name="Ingleby_TECO_types_Sep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ngleby_TECO_types_Sep2016" id="{0D4392D2-9EB0-4599-8AC1-E348F9735998}" vid="{7C6140F2-00C7-4640-9555-8CDE02FFC3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133554</TotalTime>
  <Words>2398</Words>
  <Application>Microsoft Office PowerPoint</Application>
  <PresentationFormat>On-screen Show (16:9)</PresentationFormat>
  <Paragraphs>403</Paragraphs>
  <Slides>49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74" baseType="lpstr">
      <vt:lpstr>ＭＳ Ｐゴシック</vt:lpstr>
      <vt:lpstr>Arial</vt:lpstr>
      <vt:lpstr>Brush Script MT</vt:lpstr>
      <vt:lpstr>Calibri</vt:lpstr>
      <vt:lpstr>Cambria Math</vt:lpstr>
      <vt:lpstr>FreeSans</vt:lpstr>
      <vt:lpstr>Helvetica</vt:lpstr>
      <vt:lpstr>Symbol</vt:lpstr>
      <vt:lpstr>Times</vt:lpstr>
      <vt:lpstr>Times New Roman</vt:lpstr>
      <vt:lpstr>Verdana</vt:lpstr>
      <vt:lpstr>Wingdings</vt:lpstr>
      <vt:lpstr>Default Design</vt:lpstr>
      <vt:lpstr>ECMWF_Template white with bar</vt:lpstr>
      <vt:lpstr>ECMWF Light 4:3 blue</vt:lpstr>
      <vt:lpstr>1_Default Design</vt:lpstr>
      <vt:lpstr>ECMWF Light 16:9 blue</vt:lpstr>
      <vt:lpstr>2_ECMWF Light 16:9 blue</vt:lpstr>
      <vt:lpstr>3_ECMWF Light 16:9 blue</vt:lpstr>
      <vt:lpstr>Ingleby_ISDA_diagnostics_July2016</vt:lpstr>
      <vt:lpstr>Ingleby_TECO_types_Sep2016</vt:lpstr>
      <vt:lpstr>Office Theme</vt:lpstr>
      <vt:lpstr>ECMWF_16.9_dark_colour</vt:lpstr>
      <vt:lpstr>Equation</vt:lpstr>
      <vt:lpstr>Microsoft Excel Chart</vt:lpstr>
      <vt:lpstr>Conventional and actively sensed observations</vt:lpstr>
      <vt:lpstr>Overview of Lecture</vt:lpstr>
      <vt:lpstr>PowerPoint Presentation</vt:lpstr>
      <vt:lpstr>PowerPoint Presentation</vt:lpstr>
      <vt:lpstr>Number of observations and their total FSOI by type of observation: NH, SH, TR </vt:lpstr>
      <vt:lpstr>The definition of the observation operator H </vt:lpstr>
      <vt:lpstr>Role of the observation operator H</vt:lpstr>
      <vt:lpstr>DA jargon: Comparing model and observations</vt:lpstr>
      <vt:lpstr>Example: Statistics of departures</vt:lpstr>
      <vt:lpstr>Observations and model background have errors  It is important to specify them accurately</vt:lpstr>
      <vt:lpstr>Representativeness Errors</vt:lpstr>
      <vt:lpstr>Representativeness Errors Model grid box small, but it is still not possible to represent all features</vt:lpstr>
      <vt:lpstr>Radiosonde wind speed compared to ECMWF 12-h forecast An example of representativeness aspects</vt:lpstr>
      <vt:lpstr>PowerPoint Presentation</vt:lpstr>
      <vt:lpstr>ECMWF use a 4D Variational (4D-Var) Data Assimilation method</vt:lpstr>
      <vt:lpstr>Variational data assimilation allows easy use of  direct observations</vt:lpstr>
      <vt:lpstr>This flexibility is very important</vt:lpstr>
      <vt:lpstr>BUOY data – an example of important conventional observations</vt:lpstr>
      <vt:lpstr>Forecast sensitivity</vt:lpstr>
      <vt:lpstr>FSOI for BUOY Pmsl</vt:lpstr>
      <vt:lpstr>Baroclinic development (rms of Eady index, 2014-2015)</vt:lpstr>
      <vt:lpstr>Migration to radiosonde BUFR format</vt:lpstr>
      <vt:lpstr>Aircraft and radiosonde humidity</vt:lpstr>
      <vt:lpstr>GPS RO geometry  (Classical mechanics: Compare this picture with the deflection of a charged particle by a spherical potential!) </vt:lpstr>
      <vt:lpstr>1D bending angle assimilation at Met Office, NCEP, MF, ECMWF (until 2014)</vt:lpstr>
      <vt:lpstr>Impact of GPS-RO on ECMWF operational biases against radiosonde measurements </vt:lpstr>
      <vt:lpstr>Observing System Experiments 500z (SH-24h)</vt:lpstr>
      <vt:lpstr>GPS-RO impact on temperature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ASCAT-A wind data</vt:lpstr>
      <vt:lpstr>Radar Altimeters</vt:lpstr>
      <vt:lpstr>How Altimeter Works</vt:lpstr>
      <vt:lpstr>Surface wind speed</vt:lpstr>
      <vt:lpstr>Comparison between Jason-2 NRT wind speed and ECMWF model AN (top) and in-situ measurements (bottom) for all data;  1 May 2013 – 30 April 2014</vt:lpstr>
      <vt:lpstr>Significant Wave Height (SWH)</vt:lpstr>
      <vt:lpstr>Altimeter summary</vt:lpstr>
      <vt:lpstr>PowerPoint Presentation</vt:lpstr>
      <vt:lpstr>Aeolus geometry and HLOS wind observation sampling</vt:lpstr>
      <vt:lpstr>Clear air winds: Rayleigh scattering</vt:lpstr>
      <vt:lpstr>Example global horizontal coverage of Aeolus in 24 hours</vt:lpstr>
      <vt:lpstr>PowerPoint Presentation</vt:lpstr>
      <vt:lpstr>Challenges with Meso-scale Data Assimilation </vt:lpstr>
      <vt:lpstr>Topics covered by today’s lecture</vt:lpstr>
      <vt:lpstr>      Thank you for your attention!  Questions?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PIPO</dc:title>
  <dc:creator>Pedro Viterbo_</dc:creator>
  <cp:lastModifiedBy>Lars Isaksen</cp:lastModifiedBy>
  <cp:revision>1151</cp:revision>
  <cp:lastPrinted>2015-03-16T11:56:41Z</cp:lastPrinted>
  <dcterms:created xsi:type="dcterms:W3CDTF">2000-09-14T14:18:01Z</dcterms:created>
  <dcterms:modified xsi:type="dcterms:W3CDTF">2017-03-27T10:05:22Z</dcterms:modified>
</cp:coreProperties>
</file>