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025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433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06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029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468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33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869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16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582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247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243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7356D-7D35-4066-856D-65C79485AA7C}" type="datetimeFigureOut">
              <a:rPr lang="en-GB" smtClean="0"/>
              <a:t>24/10/2016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16A27-005C-420E-B8BF-3C44BD8EF9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80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438" y="625570"/>
            <a:ext cx="10058400" cy="5468391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3748218" y="2652584"/>
            <a:ext cx="337750" cy="411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6194854" y="2767914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7121611" y="2928553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Heptagon 11"/>
          <p:cNvSpPr/>
          <p:nvPr/>
        </p:nvSpPr>
        <p:spPr>
          <a:xfrm>
            <a:off x="4100385" y="2491945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Heptagon 13"/>
          <p:cNvSpPr/>
          <p:nvPr/>
        </p:nvSpPr>
        <p:spPr>
          <a:xfrm>
            <a:off x="6526428" y="2973859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Heptagon 14"/>
          <p:cNvSpPr/>
          <p:nvPr/>
        </p:nvSpPr>
        <p:spPr>
          <a:xfrm>
            <a:off x="7473780" y="3138615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778844" y="3458870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Heptagon 16"/>
          <p:cNvSpPr/>
          <p:nvPr/>
        </p:nvSpPr>
        <p:spPr>
          <a:xfrm>
            <a:off x="6102180" y="3660698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755028" y="3545368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Heptagon 18"/>
          <p:cNvSpPr/>
          <p:nvPr/>
        </p:nvSpPr>
        <p:spPr>
          <a:xfrm>
            <a:off x="7078364" y="3747196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885039" y="3973735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Heptagon 20"/>
          <p:cNvSpPr/>
          <p:nvPr/>
        </p:nvSpPr>
        <p:spPr>
          <a:xfrm>
            <a:off x="5208375" y="4175563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3847070" y="3916070"/>
            <a:ext cx="321276" cy="2141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Heptagon 22"/>
          <p:cNvSpPr/>
          <p:nvPr/>
        </p:nvSpPr>
        <p:spPr>
          <a:xfrm>
            <a:off x="4137454" y="4076710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8027773" y="2289100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Heptagon 24"/>
          <p:cNvSpPr/>
          <p:nvPr/>
        </p:nvSpPr>
        <p:spPr>
          <a:xfrm>
            <a:off x="8351109" y="2490928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6102179" y="1534574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Heptagon 26"/>
          <p:cNvSpPr/>
          <p:nvPr/>
        </p:nvSpPr>
        <p:spPr>
          <a:xfrm>
            <a:off x="6425515" y="1736402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38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700" y="749643"/>
            <a:ext cx="10058400" cy="582256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>
            <a:off x="3723505" y="3146853"/>
            <a:ext cx="337750" cy="411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6170141" y="3262183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7096898" y="3422822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Heptagon 7"/>
          <p:cNvSpPr/>
          <p:nvPr/>
        </p:nvSpPr>
        <p:spPr>
          <a:xfrm>
            <a:off x="4075672" y="2986214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Heptagon 8"/>
          <p:cNvSpPr/>
          <p:nvPr/>
        </p:nvSpPr>
        <p:spPr>
          <a:xfrm>
            <a:off x="6501715" y="3468128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Heptagon 9"/>
          <p:cNvSpPr/>
          <p:nvPr/>
        </p:nvSpPr>
        <p:spPr>
          <a:xfrm>
            <a:off x="7449067" y="3632884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5721179" y="3888256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Heptagon 11"/>
          <p:cNvSpPr/>
          <p:nvPr/>
        </p:nvSpPr>
        <p:spPr>
          <a:xfrm>
            <a:off x="6044515" y="4090084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697363" y="3974754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Heptagon 13"/>
          <p:cNvSpPr/>
          <p:nvPr/>
        </p:nvSpPr>
        <p:spPr>
          <a:xfrm>
            <a:off x="7020699" y="4176582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827374" y="4403121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Heptagon 15"/>
          <p:cNvSpPr/>
          <p:nvPr/>
        </p:nvSpPr>
        <p:spPr>
          <a:xfrm>
            <a:off x="5150710" y="4604949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723502" y="4300149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Heptagon 17"/>
          <p:cNvSpPr/>
          <p:nvPr/>
        </p:nvSpPr>
        <p:spPr>
          <a:xfrm>
            <a:off x="4046838" y="4501977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7937157" y="2714367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Heptagon 19"/>
          <p:cNvSpPr/>
          <p:nvPr/>
        </p:nvSpPr>
        <p:spPr>
          <a:xfrm>
            <a:off x="8260493" y="2916195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6316363" y="2063578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Heptagon 21"/>
          <p:cNvSpPr/>
          <p:nvPr/>
        </p:nvSpPr>
        <p:spPr>
          <a:xfrm>
            <a:off x="6639699" y="2265406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544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34" y="799071"/>
            <a:ext cx="10058400" cy="5829644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H="1">
            <a:off x="3649363" y="3212757"/>
            <a:ext cx="337750" cy="411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H="1" flipV="1">
            <a:off x="6095999" y="3328087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7022756" y="3488726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Heptagon 6"/>
          <p:cNvSpPr/>
          <p:nvPr/>
        </p:nvSpPr>
        <p:spPr>
          <a:xfrm>
            <a:off x="4001530" y="3052118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Heptagon 7"/>
          <p:cNvSpPr/>
          <p:nvPr/>
        </p:nvSpPr>
        <p:spPr>
          <a:xfrm>
            <a:off x="6427573" y="3534032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Heptagon 8"/>
          <p:cNvSpPr/>
          <p:nvPr/>
        </p:nvSpPr>
        <p:spPr>
          <a:xfrm>
            <a:off x="7374925" y="3698788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647037" y="3954160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Heptagon 10"/>
          <p:cNvSpPr/>
          <p:nvPr/>
        </p:nvSpPr>
        <p:spPr>
          <a:xfrm>
            <a:off x="5970373" y="4155988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623221" y="4040658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Heptagon 12"/>
          <p:cNvSpPr/>
          <p:nvPr/>
        </p:nvSpPr>
        <p:spPr>
          <a:xfrm>
            <a:off x="6946557" y="4242486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753232" y="4469025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ptagon 14"/>
          <p:cNvSpPr/>
          <p:nvPr/>
        </p:nvSpPr>
        <p:spPr>
          <a:xfrm>
            <a:off x="5076568" y="4670853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2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698788" y="4341339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Heptagon 16"/>
          <p:cNvSpPr/>
          <p:nvPr/>
        </p:nvSpPr>
        <p:spPr>
          <a:xfrm>
            <a:off x="4022124" y="4543167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912443" y="2755557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Heptagon 18"/>
          <p:cNvSpPr/>
          <p:nvPr/>
        </p:nvSpPr>
        <p:spPr>
          <a:xfrm>
            <a:off x="8235779" y="2957385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6268995" y="2092411"/>
            <a:ext cx="354227" cy="255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Heptagon 20"/>
          <p:cNvSpPr/>
          <p:nvPr/>
        </p:nvSpPr>
        <p:spPr>
          <a:xfrm>
            <a:off x="6592331" y="2294239"/>
            <a:ext cx="271848" cy="255372"/>
          </a:xfrm>
          <a:prstGeom prst="heptag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3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00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8" y="2578703"/>
            <a:ext cx="4036541" cy="2477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919" y="2598927"/>
            <a:ext cx="4003589" cy="24572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404" y="2751438"/>
            <a:ext cx="4038504" cy="23047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61535" y="1993557"/>
            <a:ext cx="2092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HCCT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74508" y="1993557"/>
            <a:ext cx="2092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HCCT-CBH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924451" y="1993557"/>
            <a:ext cx="2092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CLOUDS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68799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420" y="32951"/>
            <a:ext cx="9626878" cy="683422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5651157" y="2380735"/>
            <a:ext cx="856735" cy="134276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5045677" y="2380735"/>
            <a:ext cx="1462215" cy="13551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28735" y="891050"/>
            <a:ext cx="2570206" cy="147732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Areas of convectively inactive grid boxes surrounded by thick convective clouds produced by DMC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0140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44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Tsonevsky</dc:creator>
  <cp:lastModifiedBy>Ivan Tsonevsky</cp:lastModifiedBy>
  <cp:revision>8</cp:revision>
  <dcterms:created xsi:type="dcterms:W3CDTF">2016-10-24T15:48:37Z</dcterms:created>
  <dcterms:modified xsi:type="dcterms:W3CDTF">2016-10-25T09:02:08Z</dcterms:modified>
</cp:coreProperties>
</file>