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9" r:id="rId2"/>
  </p:sldMasterIdLst>
  <p:notesMasterIdLst>
    <p:notesMasterId r:id="rId25"/>
  </p:notesMasterIdLst>
  <p:handoutMasterIdLst>
    <p:handoutMasterId r:id="rId26"/>
  </p:handoutMasterIdLst>
  <p:sldIdLst>
    <p:sldId id="256" r:id="rId3"/>
    <p:sldId id="559" r:id="rId4"/>
    <p:sldId id="610" r:id="rId5"/>
    <p:sldId id="579" r:id="rId6"/>
    <p:sldId id="608" r:id="rId7"/>
    <p:sldId id="602" r:id="rId8"/>
    <p:sldId id="611" r:id="rId9"/>
    <p:sldId id="612" r:id="rId10"/>
    <p:sldId id="613" r:id="rId11"/>
    <p:sldId id="591" r:id="rId12"/>
    <p:sldId id="583" r:id="rId13"/>
    <p:sldId id="585" r:id="rId14"/>
    <p:sldId id="586" r:id="rId15"/>
    <p:sldId id="588" r:id="rId16"/>
    <p:sldId id="589" r:id="rId17"/>
    <p:sldId id="590" r:id="rId18"/>
    <p:sldId id="575" r:id="rId19"/>
    <p:sldId id="578" r:id="rId20"/>
    <p:sldId id="599" r:id="rId21"/>
    <p:sldId id="606" r:id="rId22"/>
    <p:sldId id="607" r:id="rId23"/>
    <p:sldId id="614" r:id="rId24"/>
  </p:sldIdLst>
  <p:sldSz cx="12188825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52D24C-A58F-4CE8-9698-E2C11021134A}" v="1088" dt="2019-09-04T22:51:16.965"/>
    <p1510:client id="{978ECFC6-13DC-4593-9ED9-0136EED97EE5}" v="191" dt="2019-09-05T13:22:11.8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96" autoAdjust="0"/>
    <p:restoredTop sz="82238" autoAdjust="0"/>
  </p:normalViewPr>
  <p:slideViewPr>
    <p:cSldViewPr snapToGrid="0" snapToObjects="1" showGuides="1">
      <p:cViewPr varScale="1">
        <p:scale>
          <a:sx n="82" d="100"/>
          <a:sy n="82" d="100"/>
        </p:scale>
        <p:origin x="1404" y="84"/>
      </p:cViewPr>
      <p:guideLst>
        <p:guide orient="horz" pos="2160"/>
        <p:guide pos="38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-60198"/>
    </p:cViewPr>
  </p:sorterViewPr>
  <p:notesViewPr>
    <p:cSldViewPr snapToGrid="0" snapToObjects="1">
      <p:cViewPr varScale="1">
        <p:scale>
          <a:sx n="69" d="100"/>
          <a:sy n="69" d="100"/>
        </p:scale>
        <p:origin x="-1888" y="-112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uel Fuentes" userId="7bb9d0a5-d892-4655-8ed1-695a8a5f88b8" providerId="ADAL" clId="{978ECFC6-13DC-4593-9ED9-0136EED97EE5}"/>
    <pc:docChg chg="addSld modSld">
      <pc:chgData name="Manuel Fuentes" userId="7bb9d0a5-d892-4655-8ed1-695a8a5f88b8" providerId="ADAL" clId="{978ECFC6-13DC-4593-9ED9-0136EED97EE5}" dt="2019-09-05T13:22:11.828" v="189" actId="120"/>
      <pc:docMkLst>
        <pc:docMk/>
      </pc:docMkLst>
      <pc:sldChg chg="modSp">
        <pc:chgData name="Manuel Fuentes" userId="7bb9d0a5-d892-4655-8ed1-695a8a5f88b8" providerId="ADAL" clId="{978ECFC6-13DC-4593-9ED9-0136EED97EE5}" dt="2019-09-05T10:05:40.221" v="4" actId="20577"/>
        <pc:sldMkLst>
          <pc:docMk/>
          <pc:sldMk cId="2939363200" sldId="591"/>
        </pc:sldMkLst>
        <pc:graphicFrameChg chg="modGraphic">
          <ac:chgData name="Manuel Fuentes" userId="7bb9d0a5-d892-4655-8ed1-695a8a5f88b8" providerId="ADAL" clId="{978ECFC6-13DC-4593-9ED9-0136EED97EE5}" dt="2019-09-05T10:05:40.221" v="4" actId="20577"/>
          <ac:graphicFrameMkLst>
            <pc:docMk/>
            <pc:sldMk cId="2939363200" sldId="591"/>
            <ac:graphicFrameMk id="7" creationId="{C876F228-F750-46F7-85C6-B57288F64DBB}"/>
          </ac:graphicFrameMkLst>
        </pc:graphicFrameChg>
      </pc:sldChg>
      <pc:sldChg chg="modSp">
        <pc:chgData name="Manuel Fuentes" userId="7bb9d0a5-d892-4655-8ed1-695a8a5f88b8" providerId="ADAL" clId="{978ECFC6-13DC-4593-9ED9-0136EED97EE5}" dt="2019-09-05T10:20:37.280" v="81" actId="113"/>
        <pc:sldMkLst>
          <pc:docMk/>
          <pc:sldMk cId="2440745705" sldId="599"/>
        </pc:sldMkLst>
        <pc:spChg chg="mod">
          <ac:chgData name="Manuel Fuentes" userId="7bb9d0a5-d892-4655-8ed1-695a8a5f88b8" providerId="ADAL" clId="{978ECFC6-13DC-4593-9ED9-0136EED97EE5}" dt="2019-09-05T10:20:37.280" v="81" actId="113"/>
          <ac:spMkLst>
            <pc:docMk/>
            <pc:sldMk cId="2440745705" sldId="599"/>
            <ac:spMk id="3" creationId="{EEFF45AE-4145-4E1F-8E6B-4D9709CCFEFF}"/>
          </ac:spMkLst>
        </pc:spChg>
      </pc:sldChg>
      <pc:sldChg chg="modSp">
        <pc:chgData name="Manuel Fuentes" userId="7bb9d0a5-d892-4655-8ed1-695a8a5f88b8" providerId="ADAL" clId="{978ECFC6-13DC-4593-9ED9-0136EED97EE5}" dt="2019-09-05T13:22:11.828" v="189" actId="120"/>
        <pc:sldMkLst>
          <pc:docMk/>
          <pc:sldMk cId="4285975051" sldId="606"/>
        </pc:sldMkLst>
        <pc:spChg chg="mod">
          <ac:chgData name="Manuel Fuentes" userId="7bb9d0a5-d892-4655-8ed1-695a8a5f88b8" providerId="ADAL" clId="{978ECFC6-13DC-4593-9ED9-0136EED97EE5}" dt="2019-09-05T13:22:11.828" v="189" actId="120"/>
          <ac:spMkLst>
            <pc:docMk/>
            <pc:sldMk cId="4285975051" sldId="606"/>
            <ac:spMk id="3" creationId="{974AF771-783D-4CC1-8C06-5326C459CA00}"/>
          </ac:spMkLst>
        </pc:spChg>
      </pc:sldChg>
      <pc:sldChg chg="modSp">
        <pc:chgData name="Manuel Fuentes" userId="7bb9d0a5-d892-4655-8ed1-695a8a5f88b8" providerId="ADAL" clId="{978ECFC6-13DC-4593-9ED9-0136EED97EE5}" dt="2019-09-05T11:23:40.981" v="138" actId="255"/>
        <pc:sldMkLst>
          <pc:docMk/>
          <pc:sldMk cId="1024919625" sldId="607"/>
        </pc:sldMkLst>
        <pc:spChg chg="mod">
          <ac:chgData name="Manuel Fuentes" userId="7bb9d0a5-d892-4655-8ed1-695a8a5f88b8" providerId="ADAL" clId="{978ECFC6-13DC-4593-9ED9-0136EED97EE5}" dt="2019-09-05T11:23:40.981" v="138" actId="255"/>
          <ac:spMkLst>
            <pc:docMk/>
            <pc:sldMk cId="1024919625" sldId="607"/>
            <ac:spMk id="3" creationId="{974AF771-783D-4CC1-8C06-5326C459CA00}"/>
          </ac:spMkLst>
        </pc:spChg>
      </pc:sldChg>
      <pc:sldChg chg="modSp add">
        <pc:chgData name="Manuel Fuentes" userId="7bb9d0a5-d892-4655-8ed1-695a8a5f88b8" providerId="ADAL" clId="{978ECFC6-13DC-4593-9ED9-0136EED97EE5}" dt="2019-09-05T11:25:52.794" v="179" actId="20577"/>
        <pc:sldMkLst>
          <pc:docMk/>
          <pc:sldMk cId="2129640397" sldId="614"/>
        </pc:sldMkLst>
        <pc:spChg chg="mod">
          <ac:chgData name="Manuel Fuentes" userId="7bb9d0a5-d892-4655-8ed1-695a8a5f88b8" providerId="ADAL" clId="{978ECFC6-13DC-4593-9ED9-0136EED97EE5}" dt="2019-09-05T11:25:52.794" v="179" actId="20577"/>
          <ac:spMkLst>
            <pc:docMk/>
            <pc:sldMk cId="2129640397" sldId="614"/>
            <ac:spMk id="3" creationId="{AD84E35B-5D55-42FA-957A-C6463698AB17}"/>
          </ac:spMkLst>
        </pc:spChg>
      </pc:sldChg>
    </pc:docChg>
  </pc:docChgLst>
  <pc:docChgLst>
    <pc:chgData name="Manuel Fuentes" userId="7bb9d0a5-d892-4655-8ed1-695a8a5f88b8" providerId="ADAL" clId="{1BEFA947-11F2-6E41-B560-C171BA33CF00}"/>
    <pc:docChg chg="modSld">
      <pc:chgData name="Manuel Fuentes" userId="7bb9d0a5-d892-4655-8ed1-695a8a5f88b8" providerId="ADAL" clId="{1BEFA947-11F2-6E41-B560-C171BA33CF00}" dt="2019-09-04T23:01:31.112" v="11" actId="20577"/>
      <pc:docMkLst>
        <pc:docMk/>
      </pc:docMkLst>
      <pc:sldChg chg="modSp">
        <pc:chgData name="Manuel Fuentes" userId="7bb9d0a5-d892-4655-8ed1-695a8a5f88b8" providerId="ADAL" clId="{1BEFA947-11F2-6E41-B560-C171BA33CF00}" dt="2019-09-04T22:57:43.972" v="6" actId="20577"/>
        <pc:sldMkLst>
          <pc:docMk/>
          <pc:sldMk cId="1296789970" sldId="579"/>
        </pc:sldMkLst>
        <pc:spChg chg="mod">
          <ac:chgData name="Manuel Fuentes" userId="7bb9d0a5-d892-4655-8ed1-695a8a5f88b8" providerId="ADAL" clId="{1BEFA947-11F2-6E41-B560-C171BA33CF00}" dt="2019-09-04T22:57:43.972" v="6" actId="20577"/>
          <ac:spMkLst>
            <pc:docMk/>
            <pc:sldMk cId="1296789970" sldId="579"/>
            <ac:spMk id="2" creationId="{32588CCA-6A91-4854-A13B-7753CD46D7B9}"/>
          </ac:spMkLst>
        </pc:spChg>
      </pc:sldChg>
      <pc:sldChg chg="modSp">
        <pc:chgData name="Manuel Fuentes" userId="7bb9d0a5-d892-4655-8ed1-695a8a5f88b8" providerId="ADAL" clId="{1BEFA947-11F2-6E41-B560-C171BA33CF00}" dt="2019-09-04T23:01:31.112" v="11" actId="20577"/>
        <pc:sldMkLst>
          <pc:docMk/>
          <pc:sldMk cId="2440745705" sldId="599"/>
        </pc:sldMkLst>
        <pc:spChg chg="mod">
          <ac:chgData name="Manuel Fuentes" userId="7bb9d0a5-d892-4655-8ed1-695a8a5f88b8" providerId="ADAL" clId="{1BEFA947-11F2-6E41-B560-C171BA33CF00}" dt="2019-09-04T23:01:31.112" v="11" actId="20577"/>
          <ac:spMkLst>
            <pc:docMk/>
            <pc:sldMk cId="2440745705" sldId="599"/>
            <ac:spMk id="3" creationId="{EEFF45AE-4145-4E1F-8E6B-4D9709CCFEFF}"/>
          </ac:spMkLst>
        </pc:spChg>
      </pc:sldChg>
    </pc:docChg>
  </pc:docChgLst>
  <pc:docChgLst>
    <pc:chgData name="Manuel Fuentes" userId="7bb9d0a5-d892-4655-8ed1-695a8a5f88b8" providerId="ADAL" clId="{E352D24C-A58F-4CE8-9698-E2C11021134A}"/>
    <pc:docChg chg="undo custSel addSld delSld modSld sldOrd">
      <pc:chgData name="Manuel Fuentes" userId="7bb9d0a5-d892-4655-8ed1-695a8a5f88b8" providerId="ADAL" clId="{E352D24C-A58F-4CE8-9698-E2C11021134A}" dt="2019-09-04T22:51:16.965" v="1060" actId="20577"/>
      <pc:docMkLst>
        <pc:docMk/>
      </pc:docMkLst>
      <pc:sldChg chg="addSp modSp">
        <pc:chgData name="Manuel Fuentes" userId="7bb9d0a5-d892-4655-8ed1-695a8a5f88b8" providerId="ADAL" clId="{E352D24C-A58F-4CE8-9698-E2C11021134A}" dt="2019-09-04T22:21:21.373" v="987" actId="20577"/>
        <pc:sldMkLst>
          <pc:docMk/>
          <pc:sldMk cId="0" sldId="256"/>
        </pc:sldMkLst>
        <pc:spChg chg="add mod">
          <ac:chgData name="Manuel Fuentes" userId="7bb9d0a5-d892-4655-8ed1-695a8a5f88b8" providerId="ADAL" clId="{E352D24C-A58F-4CE8-9698-E2C11021134A}" dt="2019-09-04T22:21:21.373" v="987" actId="20577"/>
          <ac:spMkLst>
            <pc:docMk/>
            <pc:sldMk cId="0" sldId="256"/>
            <ac:spMk id="6" creationId="{682D308F-E789-46BA-82DF-3ACC45BDDECB}"/>
          </ac:spMkLst>
        </pc:spChg>
        <pc:spChg chg="mod">
          <ac:chgData name="Manuel Fuentes" userId="7bb9d0a5-d892-4655-8ed1-695a8a5f88b8" providerId="ADAL" clId="{E352D24C-A58F-4CE8-9698-E2C11021134A}" dt="2019-09-04T20:21:52.425" v="187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Manuel Fuentes" userId="7bb9d0a5-d892-4655-8ed1-695a8a5f88b8" providerId="ADAL" clId="{E352D24C-A58F-4CE8-9698-E2C11021134A}" dt="2019-09-04T22:18:12.792" v="801" actId="1076"/>
          <ac:spMkLst>
            <pc:docMk/>
            <pc:sldMk cId="0" sldId="256"/>
            <ac:spMk id="12" creationId="{00000000-0000-0000-0000-000000000000}"/>
          </ac:spMkLst>
        </pc:spChg>
        <pc:spChg chg="mod">
          <ac:chgData name="Manuel Fuentes" userId="7bb9d0a5-d892-4655-8ed1-695a8a5f88b8" providerId="ADAL" clId="{E352D24C-A58F-4CE8-9698-E2C11021134A}" dt="2019-09-04T22:18:19.352" v="802" actId="1076"/>
          <ac:spMkLst>
            <pc:docMk/>
            <pc:sldMk cId="0" sldId="256"/>
            <ac:spMk id="13" creationId="{00000000-0000-0000-0000-000000000000}"/>
          </ac:spMkLst>
        </pc:spChg>
        <pc:picChg chg="mod">
          <ac:chgData name="Manuel Fuentes" userId="7bb9d0a5-d892-4655-8ed1-695a8a5f88b8" providerId="ADAL" clId="{E352D24C-A58F-4CE8-9698-E2C11021134A}" dt="2019-09-04T20:22:00.105" v="189" actId="1076"/>
          <ac:picMkLst>
            <pc:docMk/>
            <pc:sldMk cId="0" sldId="256"/>
            <ac:picMk id="3" creationId="{E8F2B3B8-F4F3-4DAF-B246-CDF7F7CA0E00}"/>
          </ac:picMkLst>
        </pc:picChg>
      </pc:sldChg>
      <pc:sldChg chg="addSp delSp modSp add del">
        <pc:chgData name="Manuel Fuentes" userId="7bb9d0a5-d892-4655-8ed1-695a8a5f88b8" providerId="ADAL" clId="{E352D24C-A58F-4CE8-9698-E2C11021134A}" dt="2019-09-04T21:15:41.868" v="403" actId="2696"/>
        <pc:sldMkLst>
          <pc:docMk/>
          <pc:sldMk cId="3058921962" sldId="329"/>
        </pc:sldMkLst>
        <pc:spChg chg="mod">
          <ac:chgData name="Manuel Fuentes" userId="7bb9d0a5-d892-4655-8ed1-695a8a5f88b8" providerId="ADAL" clId="{E352D24C-A58F-4CE8-9698-E2C11021134A}" dt="2019-09-04T21:13:03.929" v="397" actId="164"/>
          <ac:spMkLst>
            <pc:docMk/>
            <pc:sldMk cId="3058921962" sldId="329"/>
            <ac:spMk id="6" creationId="{725FDA59-DE06-48B3-BB8B-D734178CCBCC}"/>
          </ac:spMkLst>
        </pc:spChg>
        <pc:spChg chg="mod">
          <ac:chgData name="Manuel Fuentes" userId="7bb9d0a5-d892-4655-8ed1-695a8a5f88b8" providerId="ADAL" clId="{E352D24C-A58F-4CE8-9698-E2C11021134A}" dt="2019-09-04T21:13:03.929" v="397" actId="164"/>
          <ac:spMkLst>
            <pc:docMk/>
            <pc:sldMk cId="3058921962" sldId="329"/>
            <ac:spMk id="7" creationId="{A709DB33-D35F-4C97-A10B-5C58AF0855A5}"/>
          </ac:spMkLst>
        </pc:spChg>
        <pc:spChg chg="mod">
          <ac:chgData name="Manuel Fuentes" userId="7bb9d0a5-d892-4655-8ed1-695a8a5f88b8" providerId="ADAL" clId="{E352D24C-A58F-4CE8-9698-E2C11021134A}" dt="2019-09-04T21:13:03.929" v="397" actId="164"/>
          <ac:spMkLst>
            <pc:docMk/>
            <pc:sldMk cId="3058921962" sldId="329"/>
            <ac:spMk id="8" creationId="{CA21A1A1-E7D7-4D88-9DE6-B7E4D94AC78C}"/>
          </ac:spMkLst>
        </pc:spChg>
        <pc:spChg chg="del mod">
          <ac:chgData name="Manuel Fuentes" userId="7bb9d0a5-d892-4655-8ed1-695a8a5f88b8" providerId="ADAL" clId="{E352D24C-A58F-4CE8-9698-E2C11021134A}" dt="2019-09-04T21:11:19.616" v="394" actId="478"/>
          <ac:spMkLst>
            <pc:docMk/>
            <pc:sldMk cId="3058921962" sldId="329"/>
            <ac:spMk id="9" creationId="{9FCDB624-D531-4CED-85C1-8B9CFFE5A64C}"/>
          </ac:spMkLst>
        </pc:spChg>
        <pc:spChg chg="mod">
          <ac:chgData name="Manuel Fuentes" userId="7bb9d0a5-d892-4655-8ed1-695a8a5f88b8" providerId="ADAL" clId="{E352D24C-A58F-4CE8-9698-E2C11021134A}" dt="2019-09-04T21:13:03.929" v="397" actId="164"/>
          <ac:spMkLst>
            <pc:docMk/>
            <pc:sldMk cId="3058921962" sldId="329"/>
            <ac:spMk id="11" creationId="{3ABAAE68-71EF-4D90-AA54-E7934C727585}"/>
          </ac:spMkLst>
        </pc:spChg>
        <pc:spChg chg="mod">
          <ac:chgData name="Manuel Fuentes" userId="7bb9d0a5-d892-4655-8ed1-695a8a5f88b8" providerId="ADAL" clId="{E352D24C-A58F-4CE8-9698-E2C11021134A}" dt="2019-09-04T21:13:18.043" v="398" actId="164"/>
          <ac:spMkLst>
            <pc:docMk/>
            <pc:sldMk cId="3058921962" sldId="329"/>
            <ac:spMk id="13" creationId="{518F8BDD-ED25-4956-ACEF-6A948F55B4E8}"/>
          </ac:spMkLst>
        </pc:spChg>
        <pc:grpChg chg="add mod">
          <ac:chgData name="Manuel Fuentes" userId="7bb9d0a5-d892-4655-8ed1-695a8a5f88b8" providerId="ADAL" clId="{E352D24C-A58F-4CE8-9698-E2C11021134A}" dt="2019-09-04T21:13:18.043" v="398" actId="164"/>
          <ac:grpSpMkLst>
            <pc:docMk/>
            <pc:sldMk cId="3058921962" sldId="329"/>
            <ac:grpSpMk id="2" creationId="{F3FEE696-2976-4C65-80DC-A206E2BEFDFE}"/>
          </ac:grpSpMkLst>
        </pc:grpChg>
        <pc:grpChg chg="add mod">
          <ac:chgData name="Manuel Fuentes" userId="7bb9d0a5-d892-4655-8ed1-695a8a5f88b8" providerId="ADAL" clId="{E352D24C-A58F-4CE8-9698-E2C11021134A}" dt="2019-09-04T21:13:18.043" v="398" actId="164"/>
          <ac:grpSpMkLst>
            <pc:docMk/>
            <pc:sldMk cId="3058921962" sldId="329"/>
            <ac:grpSpMk id="4" creationId="{DD927C60-2D7A-4C41-94DE-14F2B9A03122}"/>
          </ac:grpSpMkLst>
        </pc:grpChg>
        <pc:picChg chg="mod">
          <ac:chgData name="Manuel Fuentes" userId="7bb9d0a5-d892-4655-8ed1-695a8a5f88b8" providerId="ADAL" clId="{E352D24C-A58F-4CE8-9698-E2C11021134A}" dt="2019-09-04T21:13:18.043" v="398" actId="164"/>
          <ac:picMkLst>
            <pc:docMk/>
            <pc:sldMk cId="3058921962" sldId="329"/>
            <ac:picMk id="3" creationId="{5CAF7EFD-783B-2E4B-AE74-A86CB31AFED6}"/>
          </ac:picMkLst>
        </pc:picChg>
        <pc:picChg chg="mod">
          <ac:chgData name="Manuel Fuentes" userId="7bb9d0a5-d892-4655-8ed1-695a8a5f88b8" providerId="ADAL" clId="{E352D24C-A58F-4CE8-9698-E2C11021134A}" dt="2019-09-04T21:13:03.929" v="397" actId="164"/>
          <ac:picMkLst>
            <pc:docMk/>
            <pc:sldMk cId="3058921962" sldId="329"/>
            <ac:picMk id="10" creationId="{06C50D81-249A-486E-B948-FDBF60E3FEFE}"/>
          </ac:picMkLst>
        </pc:picChg>
        <pc:picChg chg="mod">
          <ac:chgData name="Manuel Fuentes" userId="7bb9d0a5-d892-4655-8ed1-695a8a5f88b8" providerId="ADAL" clId="{E352D24C-A58F-4CE8-9698-E2C11021134A}" dt="2019-09-04T21:13:18.043" v="398" actId="164"/>
          <ac:picMkLst>
            <pc:docMk/>
            <pc:sldMk cId="3058921962" sldId="329"/>
            <ac:picMk id="12" creationId="{D84DD0E2-1E7C-47F2-B8D9-358DB8CB3763}"/>
          </ac:picMkLst>
        </pc:picChg>
      </pc:sldChg>
      <pc:sldChg chg="del">
        <pc:chgData name="Manuel Fuentes" userId="7bb9d0a5-d892-4655-8ed1-695a8a5f88b8" providerId="ADAL" clId="{E352D24C-A58F-4CE8-9698-E2C11021134A}" dt="2019-09-04T21:30:41.017" v="434" actId="2696"/>
        <pc:sldMkLst>
          <pc:docMk/>
          <pc:sldMk cId="4187550852" sldId="543"/>
        </pc:sldMkLst>
      </pc:sldChg>
      <pc:sldChg chg="modSp">
        <pc:chgData name="Manuel Fuentes" userId="7bb9d0a5-d892-4655-8ed1-695a8a5f88b8" providerId="ADAL" clId="{E352D24C-A58F-4CE8-9698-E2C11021134A}" dt="2019-09-04T21:37:58.421" v="497" actId="20577"/>
        <pc:sldMkLst>
          <pc:docMk/>
          <pc:sldMk cId="1858759077" sldId="559"/>
        </pc:sldMkLst>
        <pc:spChg chg="mod">
          <ac:chgData name="Manuel Fuentes" userId="7bb9d0a5-d892-4655-8ed1-695a8a5f88b8" providerId="ADAL" clId="{E352D24C-A58F-4CE8-9698-E2C11021134A}" dt="2019-09-04T21:37:58.421" v="497" actId="20577"/>
          <ac:spMkLst>
            <pc:docMk/>
            <pc:sldMk cId="1858759077" sldId="559"/>
            <ac:spMk id="3" creationId="{16A73420-F248-486C-8924-1AE4A6A07D86}"/>
          </ac:spMkLst>
        </pc:spChg>
      </pc:sldChg>
      <pc:sldChg chg="modSp del ord">
        <pc:chgData name="Manuel Fuentes" userId="7bb9d0a5-d892-4655-8ed1-695a8a5f88b8" providerId="ADAL" clId="{E352D24C-A58F-4CE8-9698-E2C11021134A}" dt="2019-09-04T22:05:25.682" v="689" actId="2696"/>
        <pc:sldMkLst>
          <pc:docMk/>
          <pc:sldMk cId="3372954853" sldId="562"/>
        </pc:sldMkLst>
        <pc:spChg chg="mod">
          <ac:chgData name="Manuel Fuentes" userId="7bb9d0a5-d892-4655-8ed1-695a8a5f88b8" providerId="ADAL" clId="{E352D24C-A58F-4CE8-9698-E2C11021134A}" dt="2019-09-04T22:00:51.750" v="541" actId="20577"/>
          <ac:spMkLst>
            <pc:docMk/>
            <pc:sldMk cId="3372954853" sldId="562"/>
            <ac:spMk id="2" creationId="{4BBDBA52-5F8B-4E5B-9928-1234F01363C3}"/>
          </ac:spMkLst>
        </pc:spChg>
        <pc:spChg chg="mod">
          <ac:chgData name="Manuel Fuentes" userId="7bb9d0a5-d892-4655-8ed1-695a8a5f88b8" providerId="ADAL" clId="{E352D24C-A58F-4CE8-9698-E2C11021134A}" dt="2019-09-04T22:00:46.411" v="535" actId="6549"/>
          <ac:spMkLst>
            <pc:docMk/>
            <pc:sldMk cId="3372954853" sldId="562"/>
            <ac:spMk id="3" creationId="{67F34CAB-FC5A-4963-89CE-F8E72D90943F}"/>
          </ac:spMkLst>
        </pc:spChg>
      </pc:sldChg>
      <pc:sldChg chg="modSp del">
        <pc:chgData name="Manuel Fuentes" userId="7bb9d0a5-d892-4655-8ed1-695a8a5f88b8" providerId="ADAL" clId="{E352D24C-A58F-4CE8-9698-E2C11021134A}" dt="2019-09-04T21:59:28.874" v="528" actId="2696"/>
        <pc:sldMkLst>
          <pc:docMk/>
          <pc:sldMk cId="65401577" sldId="563"/>
        </pc:sldMkLst>
        <pc:spChg chg="mod">
          <ac:chgData name="Manuel Fuentes" userId="7bb9d0a5-d892-4655-8ed1-695a8a5f88b8" providerId="ADAL" clId="{E352D24C-A58F-4CE8-9698-E2C11021134A}" dt="2019-09-04T21:41:33.594" v="516"/>
          <ac:spMkLst>
            <pc:docMk/>
            <pc:sldMk cId="65401577" sldId="563"/>
            <ac:spMk id="3" creationId="{04D14ED1-E1AA-49F7-8811-9018B5FB0EEC}"/>
          </ac:spMkLst>
        </pc:spChg>
      </pc:sldChg>
      <pc:sldChg chg="del">
        <pc:chgData name="Manuel Fuentes" userId="7bb9d0a5-d892-4655-8ed1-695a8a5f88b8" providerId="ADAL" clId="{E352D24C-A58F-4CE8-9698-E2C11021134A}" dt="2019-09-04T18:03:05.736" v="35" actId="2696"/>
        <pc:sldMkLst>
          <pc:docMk/>
          <pc:sldMk cId="198691879" sldId="564"/>
        </pc:sldMkLst>
      </pc:sldChg>
      <pc:sldChg chg="del">
        <pc:chgData name="Manuel Fuentes" userId="7bb9d0a5-d892-4655-8ed1-695a8a5f88b8" providerId="ADAL" clId="{E352D24C-A58F-4CE8-9698-E2C11021134A}" dt="2019-09-04T21:18:35.094" v="406" actId="2696"/>
        <pc:sldMkLst>
          <pc:docMk/>
          <pc:sldMk cId="3537420890" sldId="566"/>
        </pc:sldMkLst>
      </pc:sldChg>
      <pc:sldChg chg="del">
        <pc:chgData name="Manuel Fuentes" userId="7bb9d0a5-d892-4655-8ed1-695a8a5f88b8" providerId="ADAL" clId="{E352D24C-A58F-4CE8-9698-E2C11021134A}" dt="2019-09-04T18:03:09.112" v="36" actId="2696"/>
        <pc:sldMkLst>
          <pc:docMk/>
          <pc:sldMk cId="728985687" sldId="567"/>
        </pc:sldMkLst>
      </pc:sldChg>
      <pc:sldChg chg="del">
        <pc:chgData name="Manuel Fuentes" userId="7bb9d0a5-d892-4655-8ed1-695a8a5f88b8" providerId="ADAL" clId="{E352D24C-A58F-4CE8-9698-E2C11021134A}" dt="2019-09-04T21:18:53.441" v="407" actId="2696"/>
        <pc:sldMkLst>
          <pc:docMk/>
          <pc:sldMk cId="1450433666" sldId="568"/>
        </pc:sldMkLst>
      </pc:sldChg>
      <pc:sldChg chg="del">
        <pc:chgData name="Manuel Fuentes" userId="7bb9d0a5-d892-4655-8ed1-695a8a5f88b8" providerId="ADAL" clId="{E352D24C-A58F-4CE8-9698-E2C11021134A}" dt="2019-09-04T22:50:28.088" v="1058" actId="2696"/>
        <pc:sldMkLst>
          <pc:docMk/>
          <pc:sldMk cId="3007335006" sldId="570"/>
        </pc:sldMkLst>
      </pc:sldChg>
      <pc:sldChg chg="del">
        <pc:chgData name="Manuel Fuentes" userId="7bb9d0a5-d892-4655-8ed1-695a8a5f88b8" providerId="ADAL" clId="{E352D24C-A58F-4CE8-9698-E2C11021134A}" dt="2019-09-04T21:18:32.518" v="405" actId="2696"/>
        <pc:sldMkLst>
          <pc:docMk/>
          <pc:sldMk cId="3181272583" sldId="571"/>
        </pc:sldMkLst>
      </pc:sldChg>
      <pc:sldChg chg="del">
        <pc:chgData name="Manuel Fuentes" userId="7bb9d0a5-d892-4655-8ed1-695a8a5f88b8" providerId="ADAL" clId="{E352D24C-A58F-4CE8-9698-E2C11021134A}" dt="2019-09-04T20:47:41.571" v="386" actId="2696"/>
        <pc:sldMkLst>
          <pc:docMk/>
          <pc:sldMk cId="1263116954" sldId="572"/>
        </pc:sldMkLst>
      </pc:sldChg>
      <pc:sldChg chg="del">
        <pc:chgData name="Manuel Fuentes" userId="7bb9d0a5-d892-4655-8ed1-695a8a5f88b8" providerId="ADAL" clId="{E352D24C-A58F-4CE8-9698-E2C11021134A}" dt="2019-09-04T21:37:36.762" v="495" actId="2696"/>
        <pc:sldMkLst>
          <pc:docMk/>
          <pc:sldMk cId="3985303146" sldId="574"/>
        </pc:sldMkLst>
      </pc:sldChg>
      <pc:sldChg chg="modSp ord">
        <pc:chgData name="Manuel Fuentes" userId="7bb9d0a5-d892-4655-8ed1-695a8a5f88b8" providerId="ADAL" clId="{E352D24C-A58F-4CE8-9698-E2C11021134A}" dt="2019-09-04T22:49:28.083" v="1056" actId="20577"/>
        <pc:sldMkLst>
          <pc:docMk/>
          <pc:sldMk cId="3133795491" sldId="578"/>
        </pc:sldMkLst>
        <pc:spChg chg="mod">
          <ac:chgData name="Manuel Fuentes" userId="7bb9d0a5-d892-4655-8ed1-695a8a5f88b8" providerId="ADAL" clId="{E352D24C-A58F-4CE8-9698-E2C11021134A}" dt="2019-09-04T22:49:28.083" v="1056" actId="20577"/>
          <ac:spMkLst>
            <pc:docMk/>
            <pc:sldMk cId="3133795491" sldId="578"/>
            <ac:spMk id="2" creationId="{546122AB-690E-40EC-9E9B-5796D3BC9356}"/>
          </ac:spMkLst>
        </pc:spChg>
        <pc:cxnChg chg="mod">
          <ac:chgData name="Manuel Fuentes" userId="7bb9d0a5-d892-4655-8ed1-695a8a5f88b8" providerId="ADAL" clId="{E352D24C-A58F-4CE8-9698-E2C11021134A}" dt="2019-09-04T21:57:47.494" v="524" actId="14100"/>
          <ac:cxnSpMkLst>
            <pc:docMk/>
            <pc:sldMk cId="3133795491" sldId="578"/>
            <ac:cxnSpMk id="37" creationId="{859B4084-6A87-4D10-B864-48524B95A6FE}"/>
          </ac:cxnSpMkLst>
        </pc:cxnChg>
      </pc:sldChg>
      <pc:sldChg chg="modSp ord">
        <pc:chgData name="Manuel Fuentes" userId="7bb9d0a5-d892-4655-8ed1-695a8a5f88b8" providerId="ADAL" clId="{E352D24C-A58F-4CE8-9698-E2C11021134A}" dt="2019-09-04T22:40:02.208" v="1051" actId="20577"/>
        <pc:sldMkLst>
          <pc:docMk/>
          <pc:sldMk cId="1296789970" sldId="579"/>
        </pc:sldMkLst>
        <pc:spChg chg="mod">
          <ac:chgData name="Manuel Fuentes" userId="7bb9d0a5-d892-4655-8ed1-695a8a5f88b8" providerId="ADAL" clId="{E352D24C-A58F-4CE8-9698-E2C11021134A}" dt="2019-09-04T22:40:02.208" v="1051" actId="20577"/>
          <ac:spMkLst>
            <pc:docMk/>
            <pc:sldMk cId="1296789970" sldId="579"/>
            <ac:spMk id="2" creationId="{32588CCA-6A91-4854-A13B-7753CD46D7B9}"/>
          </ac:spMkLst>
        </pc:spChg>
      </pc:sldChg>
      <pc:sldChg chg="addSp delSp modSp">
        <pc:chgData name="Manuel Fuentes" userId="7bb9d0a5-d892-4655-8ed1-695a8a5f88b8" providerId="ADAL" clId="{E352D24C-A58F-4CE8-9698-E2C11021134A}" dt="2019-09-04T21:27:59.227" v="414" actId="1076"/>
        <pc:sldMkLst>
          <pc:docMk/>
          <pc:sldMk cId="1910252700" sldId="583"/>
        </pc:sldMkLst>
        <pc:picChg chg="del">
          <ac:chgData name="Manuel Fuentes" userId="7bb9d0a5-d892-4655-8ed1-695a8a5f88b8" providerId="ADAL" clId="{E352D24C-A58F-4CE8-9698-E2C11021134A}" dt="2019-09-04T21:27:25.909" v="409" actId="478"/>
          <ac:picMkLst>
            <pc:docMk/>
            <pc:sldMk cId="1910252700" sldId="583"/>
            <ac:picMk id="3" creationId="{6312C2BB-FF13-45B7-AF95-F414A385C0C6}"/>
          </ac:picMkLst>
        </pc:picChg>
        <pc:picChg chg="add mod">
          <ac:chgData name="Manuel Fuentes" userId="7bb9d0a5-d892-4655-8ed1-695a8a5f88b8" providerId="ADAL" clId="{E352D24C-A58F-4CE8-9698-E2C11021134A}" dt="2019-09-04T21:27:59.227" v="414" actId="1076"/>
          <ac:picMkLst>
            <pc:docMk/>
            <pc:sldMk cId="1910252700" sldId="583"/>
            <ac:picMk id="5" creationId="{836282EF-419F-4FDC-A3AD-903DE4D7791C}"/>
          </ac:picMkLst>
        </pc:picChg>
      </pc:sldChg>
      <pc:sldChg chg="addSp delSp modSp">
        <pc:chgData name="Manuel Fuentes" userId="7bb9d0a5-d892-4655-8ed1-695a8a5f88b8" providerId="ADAL" clId="{E352D24C-A58F-4CE8-9698-E2C11021134A}" dt="2019-09-04T21:28:38.355" v="420" actId="1076"/>
        <pc:sldMkLst>
          <pc:docMk/>
          <pc:sldMk cId="2490784800" sldId="585"/>
        </pc:sldMkLst>
        <pc:picChg chg="del">
          <ac:chgData name="Manuel Fuentes" userId="7bb9d0a5-d892-4655-8ed1-695a8a5f88b8" providerId="ADAL" clId="{E352D24C-A58F-4CE8-9698-E2C11021134A}" dt="2019-09-04T21:28:17.923" v="415" actId="478"/>
          <ac:picMkLst>
            <pc:docMk/>
            <pc:sldMk cId="2490784800" sldId="585"/>
            <ac:picMk id="3" creationId="{EC115FCF-A727-4BE4-AAF5-5C74208D6060}"/>
          </ac:picMkLst>
        </pc:picChg>
        <pc:picChg chg="add mod">
          <ac:chgData name="Manuel Fuentes" userId="7bb9d0a5-d892-4655-8ed1-695a8a5f88b8" providerId="ADAL" clId="{E352D24C-A58F-4CE8-9698-E2C11021134A}" dt="2019-09-04T21:28:38.355" v="420" actId="1076"/>
          <ac:picMkLst>
            <pc:docMk/>
            <pc:sldMk cId="2490784800" sldId="585"/>
            <ac:picMk id="5" creationId="{A0D15EB6-AEB3-45D5-BE3D-D7FDCD4AC205}"/>
          </ac:picMkLst>
        </pc:picChg>
      </pc:sldChg>
      <pc:sldChg chg="addSp delSp modSp">
        <pc:chgData name="Manuel Fuentes" userId="7bb9d0a5-d892-4655-8ed1-695a8a5f88b8" providerId="ADAL" clId="{E352D24C-A58F-4CE8-9698-E2C11021134A}" dt="2019-09-04T21:29:15.339" v="426" actId="1076"/>
        <pc:sldMkLst>
          <pc:docMk/>
          <pc:sldMk cId="2909758807" sldId="588"/>
        </pc:sldMkLst>
        <pc:picChg chg="add mod">
          <ac:chgData name="Manuel Fuentes" userId="7bb9d0a5-d892-4655-8ed1-695a8a5f88b8" providerId="ADAL" clId="{E352D24C-A58F-4CE8-9698-E2C11021134A}" dt="2019-09-04T21:29:15.339" v="426" actId="1076"/>
          <ac:picMkLst>
            <pc:docMk/>
            <pc:sldMk cId="2909758807" sldId="588"/>
            <ac:picMk id="3" creationId="{4872E2B1-43DA-4CCF-AFBC-7E1773C29145}"/>
          </ac:picMkLst>
        </pc:picChg>
        <pc:picChg chg="del">
          <ac:chgData name="Manuel Fuentes" userId="7bb9d0a5-d892-4655-8ed1-695a8a5f88b8" providerId="ADAL" clId="{E352D24C-A58F-4CE8-9698-E2C11021134A}" dt="2019-09-04T21:28:55.364" v="421" actId="478"/>
          <ac:picMkLst>
            <pc:docMk/>
            <pc:sldMk cId="2909758807" sldId="588"/>
            <ac:picMk id="6" creationId="{81258ED8-BCFC-48EB-8FBC-865A52B1A595}"/>
          </ac:picMkLst>
        </pc:picChg>
      </pc:sldChg>
      <pc:sldChg chg="addSp delSp modSp">
        <pc:chgData name="Manuel Fuentes" userId="7bb9d0a5-d892-4655-8ed1-695a8a5f88b8" providerId="ADAL" clId="{E352D24C-A58F-4CE8-9698-E2C11021134A}" dt="2019-09-04T21:29:46.683" v="430" actId="1076"/>
        <pc:sldMkLst>
          <pc:docMk/>
          <pc:sldMk cId="3002772346" sldId="589"/>
        </pc:sldMkLst>
        <pc:picChg chg="add mod">
          <ac:chgData name="Manuel Fuentes" userId="7bb9d0a5-d892-4655-8ed1-695a8a5f88b8" providerId="ADAL" clId="{E352D24C-A58F-4CE8-9698-E2C11021134A}" dt="2019-09-04T21:29:46.683" v="430" actId="1076"/>
          <ac:picMkLst>
            <pc:docMk/>
            <pc:sldMk cId="3002772346" sldId="589"/>
            <ac:picMk id="3" creationId="{5F934D13-F435-4A51-8169-8878DA2B3F6B}"/>
          </ac:picMkLst>
        </pc:picChg>
        <pc:picChg chg="del">
          <ac:chgData name="Manuel Fuentes" userId="7bb9d0a5-d892-4655-8ed1-695a8a5f88b8" providerId="ADAL" clId="{E352D24C-A58F-4CE8-9698-E2C11021134A}" dt="2019-09-04T21:29:27.972" v="427" actId="478"/>
          <ac:picMkLst>
            <pc:docMk/>
            <pc:sldMk cId="3002772346" sldId="589"/>
            <ac:picMk id="5" creationId="{6B7CA8F8-24D0-406C-B4C6-FD7E1E05B3B8}"/>
          </ac:picMkLst>
        </pc:picChg>
      </pc:sldChg>
      <pc:sldChg chg="modSp ord">
        <pc:chgData name="Manuel Fuentes" userId="7bb9d0a5-d892-4655-8ed1-695a8a5f88b8" providerId="ADAL" clId="{E352D24C-A58F-4CE8-9698-E2C11021134A}" dt="2019-09-04T22:42:37.794" v="1052" actId="20577"/>
        <pc:sldMkLst>
          <pc:docMk/>
          <pc:sldMk cId="2939363200" sldId="591"/>
        </pc:sldMkLst>
        <pc:spChg chg="mod">
          <ac:chgData name="Manuel Fuentes" userId="7bb9d0a5-d892-4655-8ed1-695a8a5f88b8" providerId="ADAL" clId="{E352D24C-A58F-4CE8-9698-E2C11021134A}" dt="2019-09-04T20:42:33.917" v="350" actId="20577"/>
          <ac:spMkLst>
            <pc:docMk/>
            <pc:sldMk cId="2939363200" sldId="591"/>
            <ac:spMk id="2" creationId="{CE6C456A-37EC-4248-93FA-1EA9D881C6C3}"/>
          </ac:spMkLst>
        </pc:spChg>
        <pc:graphicFrameChg chg="modGraphic">
          <ac:chgData name="Manuel Fuentes" userId="7bb9d0a5-d892-4655-8ed1-695a8a5f88b8" providerId="ADAL" clId="{E352D24C-A58F-4CE8-9698-E2C11021134A}" dt="2019-09-04T20:41:31.839" v="338" actId="20577"/>
          <ac:graphicFrameMkLst>
            <pc:docMk/>
            <pc:sldMk cId="2939363200" sldId="591"/>
            <ac:graphicFrameMk id="6" creationId="{32223040-11D5-4739-A975-64067E39B394}"/>
          </ac:graphicFrameMkLst>
        </pc:graphicFrameChg>
        <pc:graphicFrameChg chg="mod modGraphic">
          <ac:chgData name="Manuel Fuentes" userId="7bb9d0a5-d892-4655-8ed1-695a8a5f88b8" providerId="ADAL" clId="{E352D24C-A58F-4CE8-9698-E2C11021134A}" dt="2019-09-04T22:42:37.794" v="1052" actId="20577"/>
          <ac:graphicFrameMkLst>
            <pc:docMk/>
            <pc:sldMk cId="2939363200" sldId="591"/>
            <ac:graphicFrameMk id="7" creationId="{C876F228-F750-46F7-85C6-B57288F64DBB}"/>
          </ac:graphicFrameMkLst>
        </pc:graphicFrameChg>
      </pc:sldChg>
      <pc:sldChg chg="del">
        <pc:chgData name="Manuel Fuentes" userId="7bb9d0a5-d892-4655-8ed1-695a8a5f88b8" providerId="ADAL" clId="{E352D24C-A58F-4CE8-9698-E2C11021134A}" dt="2019-09-04T21:30:26.306" v="431" actId="2696"/>
        <pc:sldMkLst>
          <pc:docMk/>
          <pc:sldMk cId="1396222140" sldId="592"/>
        </pc:sldMkLst>
      </pc:sldChg>
      <pc:sldChg chg="del">
        <pc:chgData name="Manuel Fuentes" userId="7bb9d0a5-d892-4655-8ed1-695a8a5f88b8" providerId="ADAL" clId="{E352D24C-A58F-4CE8-9698-E2C11021134A}" dt="2019-09-04T21:30:46.639" v="435" actId="2696"/>
        <pc:sldMkLst>
          <pc:docMk/>
          <pc:sldMk cId="2158848406" sldId="598"/>
        </pc:sldMkLst>
      </pc:sldChg>
      <pc:sldChg chg="modSp">
        <pc:chgData name="Manuel Fuentes" userId="7bb9d0a5-d892-4655-8ed1-695a8a5f88b8" providerId="ADAL" clId="{E352D24C-A58F-4CE8-9698-E2C11021134A}" dt="2019-09-04T22:51:16.965" v="1060" actId="20577"/>
        <pc:sldMkLst>
          <pc:docMk/>
          <pc:sldMk cId="2440745705" sldId="599"/>
        </pc:sldMkLst>
        <pc:spChg chg="mod">
          <ac:chgData name="Manuel Fuentes" userId="7bb9d0a5-d892-4655-8ed1-695a8a5f88b8" providerId="ADAL" clId="{E352D24C-A58F-4CE8-9698-E2C11021134A}" dt="2019-09-04T22:51:16.965" v="1060" actId="20577"/>
          <ac:spMkLst>
            <pc:docMk/>
            <pc:sldMk cId="2440745705" sldId="599"/>
            <ac:spMk id="3" creationId="{EEFF45AE-4145-4E1F-8E6B-4D9709CCFEFF}"/>
          </ac:spMkLst>
        </pc:spChg>
      </pc:sldChg>
      <pc:sldChg chg="del">
        <pc:chgData name="Manuel Fuentes" userId="7bb9d0a5-d892-4655-8ed1-695a8a5f88b8" providerId="ADAL" clId="{E352D24C-A58F-4CE8-9698-E2C11021134A}" dt="2019-09-04T21:18:56.241" v="408" actId="2696"/>
        <pc:sldMkLst>
          <pc:docMk/>
          <pc:sldMk cId="45967916" sldId="600"/>
        </pc:sldMkLst>
      </pc:sldChg>
      <pc:sldChg chg="del">
        <pc:chgData name="Manuel Fuentes" userId="7bb9d0a5-d892-4655-8ed1-695a8a5f88b8" providerId="ADAL" clId="{E352D24C-A58F-4CE8-9698-E2C11021134A}" dt="2019-09-04T20:42:52.475" v="351" actId="2696"/>
        <pc:sldMkLst>
          <pc:docMk/>
          <pc:sldMk cId="2870044802" sldId="601"/>
        </pc:sldMkLst>
      </pc:sldChg>
      <pc:sldChg chg="ord">
        <pc:chgData name="Manuel Fuentes" userId="7bb9d0a5-d892-4655-8ed1-695a8a5f88b8" providerId="ADAL" clId="{E352D24C-A58F-4CE8-9698-E2C11021134A}" dt="2019-09-04T20:44:11.739" v="354"/>
        <pc:sldMkLst>
          <pc:docMk/>
          <pc:sldMk cId="518642584" sldId="602"/>
        </pc:sldMkLst>
      </pc:sldChg>
      <pc:sldChg chg="del">
        <pc:chgData name="Manuel Fuentes" userId="7bb9d0a5-d892-4655-8ed1-695a8a5f88b8" providerId="ADAL" clId="{E352D24C-A58F-4CE8-9698-E2C11021134A}" dt="2019-09-04T21:30:30.531" v="432" actId="2696"/>
        <pc:sldMkLst>
          <pc:docMk/>
          <pc:sldMk cId="4215162931" sldId="603"/>
        </pc:sldMkLst>
      </pc:sldChg>
      <pc:sldChg chg="del">
        <pc:chgData name="Manuel Fuentes" userId="7bb9d0a5-d892-4655-8ed1-695a8a5f88b8" providerId="ADAL" clId="{E352D24C-A58F-4CE8-9698-E2C11021134A}" dt="2019-09-04T21:30:36.253" v="433" actId="2696"/>
        <pc:sldMkLst>
          <pc:docMk/>
          <pc:sldMk cId="3731695622" sldId="605"/>
        </pc:sldMkLst>
      </pc:sldChg>
      <pc:sldChg chg="modSp ord">
        <pc:chgData name="Manuel Fuentes" userId="7bb9d0a5-d892-4655-8ed1-695a8a5f88b8" providerId="ADAL" clId="{E352D24C-A58F-4CE8-9698-E2C11021134A}" dt="2019-09-04T22:49:38.904" v="1057" actId="20577"/>
        <pc:sldMkLst>
          <pc:docMk/>
          <pc:sldMk cId="4285975051" sldId="606"/>
        </pc:sldMkLst>
        <pc:spChg chg="mod">
          <ac:chgData name="Manuel Fuentes" userId="7bb9d0a5-d892-4655-8ed1-695a8a5f88b8" providerId="ADAL" clId="{E352D24C-A58F-4CE8-9698-E2C11021134A}" dt="2019-09-04T21:39:56.038" v="504" actId="20577"/>
          <ac:spMkLst>
            <pc:docMk/>
            <pc:sldMk cId="4285975051" sldId="606"/>
            <ac:spMk id="2" creationId="{3C9DBC89-6312-49FE-9AE7-6989F2D20FC9}"/>
          </ac:spMkLst>
        </pc:spChg>
        <pc:spChg chg="mod">
          <ac:chgData name="Manuel Fuentes" userId="7bb9d0a5-d892-4655-8ed1-695a8a5f88b8" providerId="ADAL" clId="{E352D24C-A58F-4CE8-9698-E2C11021134A}" dt="2019-09-04T22:49:38.904" v="1057" actId="20577"/>
          <ac:spMkLst>
            <pc:docMk/>
            <pc:sldMk cId="4285975051" sldId="606"/>
            <ac:spMk id="3" creationId="{974AF771-783D-4CC1-8C06-5326C459CA00}"/>
          </ac:spMkLst>
        </pc:spChg>
      </pc:sldChg>
      <pc:sldChg chg="modSp ord">
        <pc:chgData name="Manuel Fuentes" userId="7bb9d0a5-d892-4655-8ed1-695a8a5f88b8" providerId="ADAL" clId="{E352D24C-A58F-4CE8-9698-E2C11021134A}" dt="2019-09-04T22:37:55.716" v="1023"/>
        <pc:sldMkLst>
          <pc:docMk/>
          <pc:sldMk cId="1024919625" sldId="607"/>
        </pc:sldMkLst>
        <pc:spChg chg="mod">
          <ac:chgData name="Manuel Fuentes" userId="7bb9d0a5-d892-4655-8ed1-695a8a5f88b8" providerId="ADAL" clId="{E352D24C-A58F-4CE8-9698-E2C11021134A}" dt="2019-09-04T21:40:42.356" v="515" actId="20577"/>
          <ac:spMkLst>
            <pc:docMk/>
            <pc:sldMk cId="1024919625" sldId="607"/>
            <ac:spMk id="2" creationId="{3C9DBC89-6312-49FE-9AE7-6989F2D20FC9}"/>
          </ac:spMkLst>
        </pc:spChg>
        <pc:spChg chg="mod">
          <ac:chgData name="Manuel Fuentes" userId="7bb9d0a5-d892-4655-8ed1-695a8a5f88b8" providerId="ADAL" clId="{E352D24C-A58F-4CE8-9698-E2C11021134A}" dt="2019-09-04T22:37:55.716" v="1023"/>
          <ac:spMkLst>
            <pc:docMk/>
            <pc:sldMk cId="1024919625" sldId="607"/>
            <ac:spMk id="3" creationId="{974AF771-783D-4CC1-8C06-5326C459CA00}"/>
          </ac:spMkLst>
        </pc:spChg>
      </pc:sldChg>
      <pc:sldChg chg="addSp delSp modSp add ord">
        <pc:chgData name="Manuel Fuentes" userId="7bb9d0a5-d892-4655-8ed1-695a8a5f88b8" providerId="ADAL" clId="{E352D24C-A58F-4CE8-9698-E2C11021134A}" dt="2019-09-04T20:44:07.422" v="353"/>
        <pc:sldMkLst>
          <pc:docMk/>
          <pc:sldMk cId="1717450237" sldId="608"/>
        </pc:sldMkLst>
        <pc:spChg chg="mod">
          <ac:chgData name="Manuel Fuentes" userId="7bb9d0a5-d892-4655-8ed1-695a8a5f88b8" providerId="ADAL" clId="{E352D24C-A58F-4CE8-9698-E2C11021134A}" dt="2019-09-04T20:17:44.022" v="164" actId="20577"/>
          <ac:spMkLst>
            <pc:docMk/>
            <pc:sldMk cId="1717450237" sldId="608"/>
            <ac:spMk id="2" creationId="{72A545B4-FC48-4137-BDBE-FA54787A8628}"/>
          </ac:spMkLst>
        </pc:spChg>
        <pc:spChg chg="del">
          <ac:chgData name="Manuel Fuentes" userId="7bb9d0a5-d892-4655-8ed1-695a8a5f88b8" providerId="ADAL" clId="{E352D24C-A58F-4CE8-9698-E2C11021134A}" dt="2019-09-04T18:12:26.957" v="78" actId="931"/>
          <ac:spMkLst>
            <pc:docMk/>
            <pc:sldMk cId="1717450237" sldId="608"/>
            <ac:spMk id="3" creationId="{A23BC8B7-80B8-4853-B2DD-77D4F2A58B79}"/>
          </ac:spMkLst>
        </pc:spChg>
        <pc:spChg chg="add del mod">
          <ac:chgData name="Manuel Fuentes" userId="7bb9d0a5-d892-4655-8ed1-695a8a5f88b8" providerId="ADAL" clId="{E352D24C-A58F-4CE8-9698-E2C11021134A}" dt="2019-09-04T18:14:11.470" v="88" actId="931"/>
          <ac:spMkLst>
            <pc:docMk/>
            <pc:sldMk cId="1717450237" sldId="608"/>
            <ac:spMk id="9" creationId="{28D621EF-B7FE-4ED1-A006-6BA7D71B4AEE}"/>
          </ac:spMkLst>
        </pc:spChg>
        <pc:picChg chg="add del mod">
          <ac:chgData name="Manuel Fuentes" userId="7bb9d0a5-d892-4655-8ed1-695a8a5f88b8" providerId="ADAL" clId="{E352D24C-A58F-4CE8-9698-E2C11021134A}" dt="2019-09-04T18:14:05.825" v="87" actId="478"/>
          <ac:picMkLst>
            <pc:docMk/>
            <pc:sldMk cId="1717450237" sldId="608"/>
            <ac:picMk id="7" creationId="{8E313441-8624-4181-91DC-678DB909D0E2}"/>
          </ac:picMkLst>
        </pc:picChg>
        <pc:picChg chg="add mod">
          <ac:chgData name="Manuel Fuentes" userId="7bb9d0a5-d892-4655-8ed1-695a8a5f88b8" providerId="ADAL" clId="{E352D24C-A58F-4CE8-9698-E2C11021134A}" dt="2019-09-04T20:18:02.848" v="166" actId="14100"/>
          <ac:picMkLst>
            <pc:docMk/>
            <pc:sldMk cId="1717450237" sldId="608"/>
            <ac:picMk id="11" creationId="{02C79F0E-4DCD-4175-838B-22C719D8A311}"/>
          </ac:picMkLst>
        </pc:picChg>
      </pc:sldChg>
      <pc:sldChg chg="addSp add del">
        <pc:chgData name="Manuel Fuentes" userId="7bb9d0a5-d892-4655-8ed1-695a8a5f88b8" providerId="ADAL" clId="{E352D24C-A58F-4CE8-9698-E2C11021134A}" dt="2019-09-04T21:15:39.510" v="402" actId="2696"/>
        <pc:sldMkLst>
          <pc:docMk/>
          <pc:sldMk cId="2622037179" sldId="609"/>
        </pc:sldMkLst>
        <pc:grpChg chg="add">
          <ac:chgData name="Manuel Fuentes" userId="7bb9d0a5-d892-4655-8ed1-695a8a5f88b8" providerId="ADAL" clId="{E352D24C-A58F-4CE8-9698-E2C11021134A}" dt="2019-09-04T21:13:54.541" v="399"/>
          <ac:grpSpMkLst>
            <pc:docMk/>
            <pc:sldMk cId="2622037179" sldId="609"/>
            <ac:grpSpMk id="6" creationId="{26D3EFA0-EC9D-4B30-8E18-844020EEE6C0}"/>
          </ac:grpSpMkLst>
        </pc:grpChg>
      </pc:sldChg>
      <pc:sldChg chg="add del">
        <pc:chgData name="Manuel Fuentes" userId="7bb9d0a5-d892-4655-8ed1-695a8a5f88b8" providerId="ADAL" clId="{E352D24C-A58F-4CE8-9698-E2C11021134A}" dt="2019-09-04T21:10:30.267" v="389" actId="2696"/>
        <pc:sldMkLst>
          <pc:docMk/>
          <pc:sldMk cId="3680413880" sldId="609"/>
        </pc:sldMkLst>
      </pc:sldChg>
      <pc:sldChg chg="addSp add">
        <pc:chgData name="Manuel Fuentes" userId="7bb9d0a5-d892-4655-8ed1-695a8a5f88b8" providerId="ADAL" clId="{E352D24C-A58F-4CE8-9698-E2C11021134A}" dt="2019-09-04T21:15:24.253" v="401"/>
        <pc:sldMkLst>
          <pc:docMk/>
          <pc:sldMk cId="2718373373" sldId="610"/>
        </pc:sldMkLst>
        <pc:grpChg chg="add">
          <ac:chgData name="Manuel Fuentes" userId="7bb9d0a5-d892-4655-8ed1-695a8a5f88b8" providerId="ADAL" clId="{E352D24C-A58F-4CE8-9698-E2C11021134A}" dt="2019-09-04T21:15:24.253" v="401"/>
          <ac:grpSpMkLst>
            <pc:docMk/>
            <pc:sldMk cId="2718373373" sldId="610"/>
            <ac:grpSpMk id="3" creationId="{608F5D41-3E7E-40D9-94D0-F1799AB9F312}"/>
          </ac:grpSpMkLst>
        </pc:grpChg>
      </pc:sldChg>
      <pc:sldChg chg="addSp delSp modSp add ord">
        <pc:chgData name="Manuel Fuentes" userId="7bb9d0a5-d892-4655-8ed1-695a8a5f88b8" providerId="ADAL" clId="{E352D24C-A58F-4CE8-9698-E2C11021134A}" dt="2019-09-04T22:14:22.331" v="781"/>
        <pc:sldMkLst>
          <pc:docMk/>
          <pc:sldMk cId="2443050355" sldId="611"/>
        </pc:sldMkLst>
        <pc:spChg chg="mod">
          <ac:chgData name="Manuel Fuentes" userId="7bb9d0a5-d892-4655-8ed1-695a8a5f88b8" providerId="ADAL" clId="{E352D24C-A58F-4CE8-9698-E2C11021134A}" dt="2019-09-04T22:11:26.867" v="702"/>
          <ac:spMkLst>
            <pc:docMk/>
            <pc:sldMk cId="2443050355" sldId="611"/>
            <ac:spMk id="2" creationId="{4182DBD4-4844-40C8-A9A4-50ADEB1CAD06}"/>
          </ac:spMkLst>
        </pc:spChg>
        <pc:spChg chg="del">
          <ac:chgData name="Manuel Fuentes" userId="7bb9d0a5-d892-4655-8ed1-695a8a5f88b8" providerId="ADAL" clId="{E352D24C-A58F-4CE8-9698-E2C11021134A}" dt="2019-09-04T22:10:28.557" v="701"/>
          <ac:spMkLst>
            <pc:docMk/>
            <pc:sldMk cId="2443050355" sldId="611"/>
            <ac:spMk id="3" creationId="{53123A6A-91B9-4E75-B801-B9DBF051AA27}"/>
          </ac:spMkLst>
        </pc:spChg>
        <pc:graphicFrameChg chg="add mod">
          <ac:chgData name="Manuel Fuentes" userId="7bb9d0a5-d892-4655-8ed1-695a8a5f88b8" providerId="ADAL" clId="{E352D24C-A58F-4CE8-9698-E2C11021134A}" dt="2019-09-04T22:10:28.557" v="701"/>
          <ac:graphicFrameMkLst>
            <pc:docMk/>
            <pc:sldMk cId="2443050355" sldId="611"/>
            <ac:graphicFrameMk id="6" creationId="{00000000-0008-0000-0100-000002000000}"/>
          </ac:graphicFrameMkLst>
        </pc:graphicFrameChg>
      </pc:sldChg>
      <pc:sldChg chg="addSp delSp modSp add ord">
        <pc:chgData name="Manuel Fuentes" userId="7bb9d0a5-d892-4655-8ed1-695a8a5f88b8" providerId="ADAL" clId="{E352D24C-A58F-4CE8-9698-E2C11021134A}" dt="2019-09-04T22:14:46.650" v="785" actId="6549"/>
        <pc:sldMkLst>
          <pc:docMk/>
          <pc:sldMk cId="1144950789" sldId="612"/>
        </pc:sldMkLst>
        <pc:spChg chg="mod">
          <ac:chgData name="Manuel Fuentes" userId="7bb9d0a5-d892-4655-8ed1-695a8a5f88b8" providerId="ADAL" clId="{E352D24C-A58F-4CE8-9698-E2C11021134A}" dt="2019-09-04T22:14:46.650" v="785" actId="6549"/>
          <ac:spMkLst>
            <pc:docMk/>
            <pc:sldMk cId="1144950789" sldId="612"/>
            <ac:spMk id="2" creationId="{2974E383-90F8-435E-A034-125EF0123D98}"/>
          </ac:spMkLst>
        </pc:spChg>
        <pc:spChg chg="del">
          <ac:chgData name="Manuel Fuentes" userId="7bb9d0a5-d892-4655-8ed1-695a8a5f88b8" providerId="ADAL" clId="{E352D24C-A58F-4CE8-9698-E2C11021134A}" dt="2019-09-04T22:12:10.125" v="704"/>
          <ac:spMkLst>
            <pc:docMk/>
            <pc:sldMk cId="1144950789" sldId="612"/>
            <ac:spMk id="3" creationId="{2A963758-D9A2-45FB-B2EA-E5075C3CBAF0}"/>
          </ac:spMkLst>
        </pc:spChg>
        <pc:graphicFrameChg chg="add mod">
          <ac:chgData name="Manuel Fuentes" userId="7bb9d0a5-d892-4655-8ed1-695a8a5f88b8" providerId="ADAL" clId="{E352D24C-A58F-4CE8-9698-E2C11021134A}" dt="2019-09-04T22:12:23.527" v="715" actId="20577"/>
          <ac:graphicFrameMkLst>
            <pc:docMk/>
            <pc:sldMk cId="1144950789" sldId="612"/>
            <ac:graphicFrameMk id="6" creationId="{00000000-0008-0000-0000-000007000000}"/>
          </ac:graphicFrameMkLst>
        </pc:graphicFrameChg>
      </pc:sldChg>
      <pc:sldChg chg="addSp delSp modSp add">
        <pc:chgData name="Manuel Fuentes" userId="7bb9d0a5-d892-4655-8ed1-695a8a5f88b8" providerId="ADAL" clId="{E352D24C-A58F-4CE8-9698-E2C11021134A}" dt="2019-09-04T22:17:39.956" v="797" actId="14100"/>
        <pc:sldMkLst>
          <pc:docMk/>
          <pc:sldMk cId="2463430167" sldId="613"/>
        </pc:sldMkLst>
        <pc:spChg chg="mod">
          <ac:chgData name="Manuel Fuentes" userId="7bb9d0a5-d892-4655-8ed1-695a8a5f88b8" providerId="ADAL" clId="{E352D24C-A58F-4CE8-9698-E2C11021134A}" dt="2019-09-04T22:15:46.484" v="789"/>
          <ac:spMkLst>
            <pc:docMk/>
            <pc:sldMk cId="2463430167" sldId="613"/>
            <ac:spMk id="2" creationId="{550213E8-DC8A-4E6B-B1CC-54842C435994}"/>
          </ac:spMkLst>
        </pc:spChg>
        <pc:spChg chg="del">
          <ac:chgData name="Manuel Fuentes" userId="7bb9d0a5-d892-4655-8ed1-695a8a5f88b8" providerId="ADAL" clId="{E352D24C-A58F-4CE8-9698-E2C11021134A}" dt="2019-09-04T22:15:11.591" v="787"/>
          <ac:spMkLst>
            <pc:docMk/>
            <pc:sldMk cId="2463430167" sldId="613"/>
            <ac:spMk id="3" creationId="{EB4FF807-6A95-4259-8971-AECF0A441B87}"/>
          </ac:spMkLst>
        </pc:spChg>
        <pc:spChg chg="add mod">
          <ac:chgData name="Manuel Fuentes" userId="7bb9d0a5-d892-4655-8ed1-695a8a5f88b8" providerId="ADAL" clId="{E352D24C-A58F-4CE8-9698-E2C11021134A}" dt="2019-09-04T22:17:37.672" v="796" actId="1076"/>
          <ac:spMkLst>
            <pc:docMk/>
            <pc:sldMk cId="2463430167" sldId="613"/>
            <ac:spMk id="7" creationId="{4A870C97-F336-44E6-988C-A5DBBE1D0A8F}"/>
          </ac:spMkLst>
        </pc:spChg>
        <pc:graphicFrameChg chg="add mod">
          <ac:chgData name="Manuel Fuentes" userId="7bb9d0a5-d892-4655-8ed1-695a8a5f88b8" providerId="ADAL" clId="{E352D24C-A58F-4CE8-9698-E2C11021134A}" dt="2019-09-04T22:17:39.956" v="797" actId="14100"/>
          <ac:graphicFrameMkLst>
            <pc:docMk/>
            <pc:sldMk cId="2463430167" sldId="613"/>
            <ac:graphicFrameMk id="6" creationId="{59041709-9555-4B4C-BB2C-4E3FEA96638D}"/>
          </ac:graphicFrameMkLst>
        </pc:graphicFrameChg>
      </pc:sldChg>
      <pc:sldMasterChg chg="delSldLayout">
        <pc:chgData name="Manuel Fuentes" userId="7bb9d0a5-d892-4655-8ed1-695a8a5f88b8" providerId="ADAL" clId="{E352D24C-A58F-4CE8-9698-E2C11021134A}" dt="2019-09-04T21:15:41.870" v="404" actId="2696"/>
        <pc:sldMasterMkLst>
          <pc:docMk/>
          <pc:sldMasterMk cId="0" sldId="2147483648"/>
        </pc:sldMasterMkLst>
        <pc:sldLayoutChg chg="del">
          <pc:chgData name="Manuel Fuentes" userId="7bb9d0a5-d892-4655-8ed1-695a8a5f88b8" providerId="ADAL" clId="{E352D24C-A58F-4CE8-9698-E2C11021134A}" dt="2019-09-04T21:15:41.870" v="404" actId="2696"/>
          <pc:sldLayoutMkLst>
            <pc:docMk/>
            <pc:sldMasterMk cId="0" sldId="2147483648"/>
            <pc:sldLayoutMk cId="428595527" sldId="2147483679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n-US" sz="1400"/>
            </a:pPr>
            <a:r>
              <a:rPr lang="en-US" sz="1400"/>
              <a:t>TIGGE Archive Usage (All Portals)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2"/>
          <c:order val="0"/>
          <c:tx>
            <c:v>Vol Accessed (GB)</c:v>
          </c:tx>
          <c:spPr>
            <a:ln>
              <a:solidFill>
                <a:srgbClr val="000090"/>
              </a:solidFill>
              <a:prstDash val="sysDot"/>
            </a:ln>
          </c:spPr>
          <c:marker>
            <c:symbol val="none"/>
          </c:marker>
          <c:cat>
            <c:numRef>
              <c:f>'[TIGGEmetrics_all_v1_201908_cxml.xlsx]Archive Center Usage Data'!$A$22:$A$34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'[TIGGEmetrics_all_v1_201908_cxml.xlsx]Archive Center Usage Data'!$C$22:$C$34</c:f>
              <c:numCache>
                <c:formatCode>General</c:formatCode>
                <c:ptCount val="13"/>
                <c:pt idx="0">
                  <c:v>64836.122695273007</c:v>
                </c:pt>
                <c:pt idx="1">
                  <c:v>111002.0070002703</c:v>
                </c:pt>
                <c:pt idx="2">
                  <c:v>138781.71308380226</c:v>
                </c:pt>
                <c:pt idx="3">
                  <c:v>271305.87145999999</c:v>
                </c:pt>
                <c:pt idx="4">
                  <c:v>513828.27399999998</c:v>
                </c:pt>
                <c:pt idx="5">
                  <c:v>610925.52</c:v>
                </c:pt>
                <c:pt idx="6">
                  <c:v>838410.46699999995</c:v>
                </c:pt>
                <c:pt idx="7">
                  <c:v>775159.91</c:v>
                </c:pt>
                <c:pt idx="8">
                  <c:v>806995.65999999992</c:v>
                </c:pt>
                <c:pt idx="9">
                  <c:v>1778401.66</c:v>
                </c:pt>
                <c:pt idx="10">
                  <c:v>2738863.66</c:v>
                </c:pt>
                <c:pt idx="11">
                  <c:v>3248234.21</c:v>
                </c:pt>
                <c:pt idx="12">
                  <c:v>2694060.2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404-45C8-915F-6B2C6B2D7FF9}"/>
            </c:ext>
          </c:extLst>
        </c:ser>
        <c:ser>
          <c:idx val="3"/>
          <c:order val="1"/>
          <c:tx>
            <c:v>Vol Delivered (GB)</c:v>
          </c:tx>
          <c:spPr>
            <a:ln>
              <a:solidFill>
                <a:srgbClr val="000090"/>
              </a:solidFill>
            </a:ln>
          </c:spPr>
          <c:marker>
            <c:symbol val="none"/>
          </c:marker>
          <c:cat>
            <c:numRef>
              <c:f>'[TIGGEmetrics_all_v1_201908_cxml.xlsx]Archive Center Usage Data'!$A$22:$A$34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'[TIGGEmetrics_all_v1_201908_cxml.xlsx]Archive Center Usage Data'!$D$22:$D$34</c:f>
              <c:numCache>
                <c:formatCode>General</c:formatCode>
                <c:ptCount val="13"/>
                <c:pt idx="0">
                  <c:v>10575.454043322747</c:v>
                </c:pt>
                <c:pt idx="1">
                  <c:v>17229.521697325148</c:v>
                </c:pt>
                <c:pt idx="2">
                  <c:v>22898.035554118367</c:v>
                </c:pt>
                <c:pt idx="3">
                  <c:v>35755.230660000001</c:v>
                </c:pt>
                <c:pt idx="4">
                  <c:v>71629.646869999997</c:v>
                </c:pt>
                <c:pt idx="5">
                  <c:v>90660</c:v>
                </c:pt>
                <c:pt idx="6">
                  <c:v>161313.29999999999</c:v>
                </c:pt>
                <c:pt idx="7">
                  <c:v>81033.899999999994</c:v>
                </c:pt>
                <c:pt idx="8">
                  <c:v>70839.38</c:v>
                </c:pt>
                <c:pt idx="9">
                  <c:v>112624.38</c:v>
                </c:pt>
                <c:pt idx="10">
                  <c:v>128777</c:v>
                </c:pt>
                <c:pt idx="11">
                  <c:v>126749</c:v>
                </c:pt>
                <c:pt idx="12">
                  <c:v>157486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404-45C8-915F-6B2C6B2D7F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517440"/>
        <c:axId val="191519360"/>
      </c:lineChart>
      <c:lineChart>
        <c:grouping val="standard"/>
        <c:varyColors val="0"/>
        <c:ser>
          <c:idx val="0"/>
          <c:order val="2"/>
          <c:tx>
            <c:v>Number of Active Users</c:v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'[TIGGEmetrics_all_v1_201908_cxml.xlsx]Archive Center Usage Data'!$A$22:$A$34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'[TIGGEmetrics_all_v1_201908_cxml.xlsx]Archive Center Usage Data'!$B$22:$B$34</c:f>
              <c:numCache>
                <c:formatCode>General</c:formatCode>
                <c:ptCount val="13"/>
                <c:pt idx="0">
                  <c:v>54</c:v>
                </c:pt>
                <c:pt idx="1">
                  <c:v>63</c:v>
                </c:pt>
                <c:pt idx="2">
                  <c:v>70</c:v>
                </c:pt>
                <c:pt idx="3">
                  <c:v>87</c:v>
                </c:pt>
                <c:pt idx="4">
                  <c:v>115</c:v>
                </c:pt>
                <c:pt idx="5">
                  <c:v>142</c:v>
                </c:pt>
                <c:pt idx="6">
                  <c:v>160</c:v>
                </c:pt>
                <c:pt idx="7">
                  <c:v>162</c:v>
                </c:pt>
                <c:pt idx="8">
                  <c:v>156</c:v>
                </c:pt>
                <c:pt idx="9">
                  <c:v>195</c:v>
                </c:pt>
                <c:pt idx="10">
                  <c:v>211</c:v>
                </c:pt>
                <c:pt idx="11">
                  <c:v>226</c:v>
                </c:pt>
                <c:pt idx="12">
                  <c:v>227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404-45C8-915F-6B2C6B2D7F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527552"/>
        <c:axId val="191525632"/>
      </c:lineChart>
      <c:catAx>
        <c:axId val="191517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Year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91519360"/>
        <c:crosses val="autoZero"/>
        <c:auto val="1"/>
        <c:lblAlgn val="ctr"/>
        <c:lblOffset val="100"/>
        <c:noMultiLvlLbl val="0"/>
      </c:catAx>
      <c:valAx>
        <c:axId val="1915193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Volume (GB)</a:t>
                </a:r>
              </a:p>
              <a:p>
                <a:pPr>
                  <a:defRPr lang="en-US"/>
                </a:pP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91517440"/>
        <c:crosses val="autoZero"/>
        <c:crossBetween val="between"/>
      </c:valAx>
      <c:valAx>
        <c:axId val="191525632"/>
        <c:scaling>
          <c:orientation val="minMax"/>
          <c:max val="250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Number of Active Users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91527552"/>
        <c:crosses val="max"/>
        <c:crossBetween val="between"/>
      </c:valAx>
      <c:catAx>
        <c:axId val="1915275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1525632"/>
        <c:crosses val="autoZero"/>
        <c:auto val="1"/>
        <c:lblAlgn val="ctr"/>
        <c:lblOffset val="100"/>
        <c:noMultiLvlLbl val="0"/>
      </c:catAx>
    </c:plotArea>
    <c:legend>
      <c:legendPos val="r"/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99314514112709E-2"/>
          <c:y val="0.12897336108848462"/>
          <c:w val="0.65867333432467978"/>
          <c:h val="0.72924367212719099"/>
        </c:manualLayout>
      </c:layout>
      <c:lineChart>
        <c:grouping val="standard"/>
        <c:varyColors val="0"/>
        <c:ser>
          <c:idx val="1"/>
          <c:order val="0"/>
          <c:tx>
            <c:strRef>
              <c:f>'[TIGGEmetrics_all_v1_201908_cxml.xlsx]Archive Center Usage Data'!$B$6</c:f>
              <c:strCache>
                <c:ptCount val="1"/>
                <c:pt idx="0">
                  <c:v>NCAR # of Active Users</c:v>
                </c:pt>
              </c:strCache>
            </c:strRef>
          </c:tx>
          <c:spPr>
            <a:ln>
              <a:solidFill>
                <a:srgbClr val="660066"/>
              </a:solidFill>
            </a:ln>
          </c:spPr>
          <c:marker>
            <c:symbol val="none"/>
          </c:marker>
          <c:cat>
            <c:numRef>
              <c:f>'[TIGGEmetrics_all_v1_201908_cxml.xlsx]Archive Center Usage Data'!$A$7:$A$19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'[TIGGEmetrics_all_v1_201908_cxml.xlsx]Archive Center Usage Data'!$B$7:$B$19</c:f>
              <c:numCache>
                <c:formatCode>General</c:formatCode>
                <c:ptCount val="13"/>
                <c:pt idx="0">
                  <c:v>15</c:v>
                </c:pt>
                <c:pt idx="1">
                  <c:v>7</c:v>
                </c:pt>
                <c:pt idx="2">
                  <c:v>9</c:v>
                </c:pt>
                <c:pt idx="3">
                  <c:v>11</c:v>
                </c:pt>
                <c:pt idx="4">
                  <c:v>16</c:v>
                </c:pt>
                <c:pt idx="5">
                  <c:v>20</c:v>
                </c:pt>
                <c:pt idx="6">
                  <c:v>19</c:v>
                </c:pt>
                <c:pt idx="7">
                  <c:v>14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958-4ED9-922A-4E0DBE1F933B}"/>
            </c:ext>
          </c:extLst>
        </c:ser>
        <c:ser>
          <c:idx val="3"/>
          <c:order val="1"/>
          <c:tx>
            <c:strRef>
              <c:f>'[TIGGEmetrics_all_v1_201908_cxml.xlsx]Archive Center Usage Data'!$E$6</c:f>
              <c:strCache>
                <c:ptCount val="1"/>
                <c:pt idx="0">
                  <c:v>ECMWF # of Active Users</c:v>
                </c:pt>
              </c:strCache>
            </c:strRef>
          </c:tx>
          <c:spPr>
            <a:ln>
              <a:solidFill>
                <a:srgbClr val="008000"/>
              </a:solidFill>
            </a:ln>
          </c:spPr>
          <c:marker>
            <c:symbol val="none"/>
          </c:marker>
          <c:cat>
            <c:numRef>
              <c:f>'[TIGGEmetrics_all_v1_201908_cxml.xlsx]Archive Center Usage Data'!$A$7:$A$19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'[TIGGEmetrics_all_v1_201908_cxml.xlsx]Archive Center Usage Data'!$E$7:$E$19</c:f>
              <c:numCache>
                <c:formatCode>General</c:formatCode>
                <c:ptCount val="13"/>
                <c:pt idx="0">
                  <c:v>9</c:v>
                </c:pt>
                <c:pt idx="1">
                  <c:v>26</c:v>
                </c:pt>
                <c:pt idx="2">
                  <c:v>31</c:v>
                </c:pt>
                <c:pt idx="3">
                  <c:v>46</c:v>
                </c:pt>
                <c:pt idx="4">
                  <c:v>69</c:v>
                </c:pt>
                <c:pt idx="5">
                  <c:v>92</c:v>
                </c:pt>
                <c:pt idx="6">
                  <c:v>111</c:v>
                </c:pt>
                <c:pt idx="7">
                  <c:v>118</c:v>
                </c:pt>
                <c:pt idx="8">
                  <c:v>125</c:v>
                </c:pt>
                <c:pt idx="9">
                  <c:v>164</c:v>
                </c:pt>
                <c:pt idx="10">
                  <c:v>181</c:v>
                </c:pt>
                <c:pt idx="11">
                  <c:v>196</c:v>
                </c:pt>
                <c:pt idx="12">
                  <c:v>192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958-4ED9-922A-4E0DBE1F933B}"/>
            </c:ext>
          </c:extLst>
        </c:ser>
        <c:ser>
          <c:idx val="5"/>
          <c:order val="2"/>
          <c:tx>
            <c:strRef>
              <c:f>'[TIGGEmetrics_all_v1_201908_cxml.xlsx]Archive Center Usage Data'!$H$6</c:f>
              <c:strCache>
                <c:ptCount val="1"/>
                <c:pt idx="0">
                  <c:v>CMA # of Active Users</c:v>
                </c:pt>
              </c:strCache>
            </c:strRef>
          </c:tx>
          <c:spPr>
            <a:ln>
              <a:solidFill>
                <a:srgbClr val="FF6600"/>
              </a:solidFill>
            </a:ln>
          </c:spPr>
          <c:marker>
            <c:symbol val="none"/>
          </c:marker>
          <c:cat>
            <c:numRef>
              <c:f>'[TIGGEmetrics_all_v1_201908_cxml.xlsx]Archive Center Usage Data'!$A$7:$A$19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'[TIGGEmetrics_all_v1_201908_cxml.xlsx]Archive Center Usage Data'!$H$7:$H$19</c:f>
              <c:numCache>
                <c:formatCode>General</c:formatCode>
                <c:ptCount val="13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  <c:pt idx="4">
                  <c:v>30</c:v>
                </c:pt>
                <c:pt idx="5">
                  <c:v>30</c:v>
                </c:pt>
                <c:pt idx="6">
                  <c:v>30</c:v>
                </c:pt>
                <c:pt idx="7">
                  <c:v>30</c:v>
                </c:pt>
                <c:pt idx="8">
                  <c:v>30</c:v>
                </c:pt>
                <c:pt idx="9">
                  <c:v>30</c:v>
                </c:pt>
                <c:pt idx="10">
                  <c:v>30</c:v>
                </c:pt>
                <c:pt idx="11">
                  <c:v>30</c:v>
                </c:pt>
                <c:pt idx="12">
                  <c:v>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958-4ED9-922A-4E0DBE1F9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9231872"/>
        <c:axId val="189233792"/>
      </c:lineChart>
      <c:catAx>
        <c:axId val="189231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US"/>
                </a:pPr>
                <a:r>
                  <a:rPr lang="en-US"/>
                  <a:t>Year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89233792"/>
        <c:crosses val="autoZero"/>
        <c:auto val="1"/>
        <c:lblAlgn val="ctr"/>
        <c:lblOffset val="100"/>
        <c:noMultiLvlLbl val="1"/>
      </c:catAx>
      <c:valAx>
        <c:axId val="1892337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/>
                  <a:t>Number</a:t>
                </a:r>
                <a:r>
                  <a:rPr lang="en-US" baseline="0"/>
                  <a:t> of Active Users</a:t>
                </a:r>
                <a:endParaRPr lang="en-US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89231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216698568756204"/>
          <c:y val="0.382441430605722"/>
          <c:w val="0.22076362463738314"/>
          <c:h val="0.16627966331794733"/>
        </c:manualLayout>
      </c:layout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TC Tracks access at NCAR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2"/>
          <c:order val="1"/>
          <c:tx>
            <c:strRef>
              <c:f>'[TIGGEmetrics_all_v1_201908_cxml.xlsx]TC Tracks'!$C$2</c:f>
              <c:strCache>
                <c:ptCount val="1"/>
                <c:pt idx="0">
                  <c:v>Gbytes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'[TIGGEmetrics_all_v1_201908_cxml.xlsx]TC Tracks'!$A$3:$A$14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'[TIGGEmetrics_all_v1_201908_cxml.xlsx]TC Tracks'!$C$3:$C$14</c:f>
              <c:numCache>
                <c:formatCode>General</c:formatCode>
                <c:ptCount val="12"/>
                <c:pt idx="0">
                  <c:v>1.0660000000000001</c:v>
                </c:pt>
                <c:pt idx="1">
                  <c:v>26.439</c:v>
                </c:pt>
                <c:pt idx="2">
                  <c:v>143.38800000000001</c:v>
                </c:pt>
                <c:pt idx="3">
                  <c:v>220.99199999999999</c:v>
                </c:pt>
                <c:pt idx="4">
                  <c:v>215.61799999999999</c:v>
                </c:pt>
                <c:pt idx="5">
                  <c:v>739.09400000000005</c:v>
                </c:pt>
                <c:pt idx="6">
                  <c:v>347.00200000000001</c:v>
                </c:pt>
                <c:pt idx="7">
                  <c:v>162.25399999999999</c:v>
                </c:pt>
                <c:pt idx="8">
                  <c:v>381.673</c:v>
                </c:pt>
                <c:pt idx="9">
                  <c:v>61.27</c:v>
                </c:pt>
                <c:pt idx="10">
                  <c:v>132.56</c:v>
                </c:pt>
                <c:pt idx="11">
                  <c:v>78.959999999999994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DC-495E-B890-A526AFDA03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9350528"/>
        <c:axId val="199352320"/>
      </c:lineChart>
      <c:lineChart>
        <c:grouping val="standard"/>
        <c:varyColors val="0"/>
        <c:ser>
          <c:idx val="1"/>
          <c:order val="0"/>
          <c:tx>
            <c:strRef>
              <c:f>'[TIGGEmetrics_all_v1_201908_cxml.xlsx]TC Tracks'!$B$2</c:f>
              <c:strCache>
                <c:ptCount val="1"/>
                <c:pt idx="0">
                  <c:v># Users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'[TIGGEmetrics_all_v1_201908_cxml.xlsx]TC Tracks'!$A$3:$A$14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'[TIGGEmetrics_all_v1_201908_cxml.xlsx]TC Tracks'!$B$3:$B$14</c:f>
              <c:numCache>
                <c:formatCode>General</c:formatCode>
                <c:ptCount val="12"/>
                <c:pt idx="0">
                  <c:v>29</c:v>
                </c:pt>
                <c:pt idx="1">
                  <c:v>38</c:v>
                </c:pt>
                <c:pt idx="2">
                  <c:v>20</c:v>
                </c:pt>
                <c:pt idx="3">
                  <c:v>28</c:v>
                </c:pt>
                <c:pt idx="4">
                  <c:v>21</c:v>
                </c:pt>
                <c:pt idx="5">
                  <c:v>26</c:v>
                </c:pt>
                <c:pt idx="6">
                  <c:v>19</c:v>
                </c:pt>
                <c:pt idx="7">
                  <c:v>37</c:v>
                </c:pt>
                <c:pt idx="8">
                  <c:v>44</c:v>
                </c:pt>
                <c:pt idx="9">
                  <c:v>58</c:v>
                </c:pt>
                <c:pt idx="10">
                  <c:v>51</c:v>
                </c:pt>
                <c:pt idx="11">
                  <c:v>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DC-495E-B890-A526AFDA03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9355776"/>
        <c:axId val="199354240"/>
      </c:lineChart>
      <c:catAx>
        <c:axId val="199350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352320"/>
        <c:crosses val="autoZero"/>
        <c:auto val="1"/>
        <c:lblAlgn val="ctr"/>
        <c:lblOffset val="100"/>
        <c:noMultiLvlLbl val="0"/>
      </c:catAx>
      <c:valAx>
        <c:axId val="199352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GBytes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350528"/>
        <c:crosses val="autoZero"/>
        <c:crossBetween val="between"/>
      </c:valAx>
      <c:valAx>
        <c:axId val="19935424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355776"/>
        <c:crosses val="max"/>
        <c:crossBetween val="between"/>
      </c:valAx>
      <c:catAx>
        <c:axId val="1993557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93542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51A7-8A0E-BC4A-B507-BC9FBEDEB94D}" type="datetime1">
              <a:rPr lang="en-US" smtClean="0"/>
              <a:pPr/>
              <a:t>9/5/2019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242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BA50B-6875-0F43-A70A-41BA2A188017}" type="datetime1">
              <a:rPr lang="en-US" smtClean="0"/>
              <a:pPr/>
              <a:t>9/5/2019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6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092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13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8076534" y="5984875"/>
            <a:ext cx="1953066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ECMWF </a:t>
            </a:r>
            <a:fld id="{D4C56AD5-C73F-B44A-96CB-E8BE2C5CB95A}" type="datetime4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September 5, 2019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000" y="1294198"/>
            <a:ext cx="786960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000" y="1980000"/>
            <a:ext cx="786960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000" y="2700001"/>
            <a:ext cx="786960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000" y="3121224"/>
            <a:ext cx="786960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000" y="3429000"/>
            <a:ext cx="7869600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/>
              <a:t>email@ddress</a:t>
            </a:r>
            <a:endParaRPr lang="en-GB" dirty="0"/>
          </a:p>
        </p:txBody>
      </p:sp>
      <p:pic>
        <p:nvPicPr>
          <p:cNvPr id="10" name="Picture 9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0" y="5984875"/>
            <a:ext cx="2135591" cy="3669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416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0244" y="6423588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17519" y="147341"/>
            <a:ext cx="11771304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558183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675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20" y="6308257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3429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75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7520" y="6550854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84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5325" y="6477000"/>
            <a:ext cx="3047206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D608D-D214-C147-B5B6-EEEAA8D0B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1218885" y="6513513"/>
            <a:ext cx="731329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European Centre for Medium-Range Weather Forecasts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73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10563648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2" y="1447800"/>
            <a:ext cx="5180251" cy="4876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2280" y="1447800"/>
            <a:ext cx="5180251" cy="4876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5325" y="6477000"/>
            <a:ext cx="3047206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DA9F2-54B4-8744-B591-0A79B1885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1218885" y="6513513"/>
            <a:ext cx="7313295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European Centre for Medium-Range Weather Forecasts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72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6_Title and Conten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/>
        </p:nvSpPr>
        <p:spPr>
          <a:xfrm>
            <a:off x="2869359" y="6308257"/>
            <a:ext cx="4590687" cy="230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800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64E83"/>
              </a:buClr>
              <a:buFont typeface="Arial"/>
              <a:buNone/>
            </a:pPr>
            <a:r>
              <a:rPr lang="en-GB" sz="800" b="1" i="0" u="none" strike="noStrike" cap="none">
                <a:solidFill>
                  <a:srgbClr val="064E83"/>
                </a:solidFill>
                <a:latin typeface="Arial"/>
                <a:ea typeface="Arial"/>
                <a:cs typeface="Arial"/>
                <a:sym typeface="Arial"/>
              </a:rPr>
              <a:t>EUROPEAN CENTRE FOR MEDIUM-RANGE WEATHER FORECASTS</a:t>
            </a:r>
            <a:endParaRPr sz="800" b="1" i="0" u="none" strike="noStrike" cap="none">
              <a:solidFill>
                <a:srgbClr val="064E8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1;p3" descr="ECMWF_Master_Logo_RGB_nostra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80001" y="6308257"/>
            <a:ext cx="1789359" cy="2306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1080001" y="360000"/>
            <a:ext cx="1002959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64E83"/>
              </a:buClr>
              <a:buSzPts val="1400"/>
              <a:buFont typeface="Arial"/>
              <a:buNone/>
              <a:defRPr sz="2400" b="0" i="0" u="none" strike="noStrike" cap="none">
                <a:solidFill>
                  <a:srgbClr val="064E8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1080001" y="936000"/>
            <a:ext cx="10029599" cy="49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42900" algn="l" rtl="0">
              <a:lnSpc>
                <a:spcPct val="122222"/>
              </a:lnSpc>
              <a:spcBef>
                <a:spcPts val="1100"/>
              </a:spcBef>
              <a:spcAft>
                <a:spcPts val="0"/>
              </a:spcAft>
              <a:buClr>
                <a:srgbClr val="064E8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rgbClr val="064E8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28571"/>
              </a:lnSpc>
              <a:spcBef>
                <a:spcPts val="900"/>
              </a:spcBef>
              <a:spcAft>
                <a:spcPts val="0"/>
              </a:spcAft>
              <a:buClr>
                <a:srgbClr val="064E83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33333"/>
              </a:lnSpc>
              <a:spcBef>
                <a:spcPts val="800"/>
              </a:spcBef>
              <a:spcAft>
                <a:spcPts val="0"/>
              </a:spcAft>
              <a:buClr>
                <a:srgbClr val="064E83"/>
              </a:buClr>
              <a:buSzPts val="1200"/>
              <a:buFont typeface="Arial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140000"/>
              </a:lnSpc>
              <a:spcBef>
                <a:spcPts val="700"/>
              </a:spcBef>
              <a:spcAft>
                <a:spcPts val="0"/>
              </a:spcAft>
              <a:buClr>
                <a:srgbClr val="064E83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900" b="1" i="0" u="none" strike="noStrike" cap="none">
                <a:solidFill>
                  <a:srgbClr val="064E8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buNone/>
              <a:defRPr sz="900" b="1" i="0" u="none" strike="noStrike" cap="none">
                <a:solidFill>
                  <a:srgbClr val="064E8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buNone/>
              <a:defRPr sz="900" b="1" i="0" u="none" strike="noStrike" cap="none">
                <a:solidFill>
                  <a:srgbClr val="064E8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buNone/>
              <a:defRPr sz="900" b="1" i="0" u="none" strike="noStrike" cap="none">
                <a:solidFill>
                  <a:srgbClr val="064E8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buNone/>
              <a:defRPr sz="900" b="1" i="0" u="none" strike="noStrike" cap="none">
                <a:solidFill>
                  <a:srgbClr val="064E8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spcBef>
                <a:spcPts val="0"/>
              </a:spcBef>
              <a:buNone/>
              <a:defRPr sz="900" b="1" i="0" u="none" strike="noStrike" cap="none">
                <a:solidFill>
                  <a:srgbClr val="064E8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spcBef>
                <a:spcPts val="0"/>
              </a:spcBef>
              <a:buNone/>
              <a:defRPr sz="900" b="1" i="0" u="none" strike="noStrike" cap="none">
                <a:solidFill>
                  <a:srgbClr val="064E8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spcBef>
                <a:spcPts val="0"/>
              </a:spcBef>
              <a:buNone/>
              <a:defRPr sz="900" b="1" i="0" u="none" strike="noStrike" cap="none">
                <a:solidFill>
                  <a:srgbClr val="064E8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spcBef>
                <a:spcPts val="0"/>
              </a:spcBef>
              <a:buNone/>
              <a:defRPr sz="900" b="1" i="0" u="none" strike="noStrike" cap="none">
                <a:solidFill>
                  <a:srgbClr val="064E8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5" name="Google Shape;25;p3"/>
          <p:cNvSpPr txBox="1"/>
          <p:nvPr/>
        </p:nvSpPr>
        <p:spPr>
          <a:xfrm>
            <a:off x="8564420" y="6308257"/>
            <a:ext cx="1465181" cy="230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October 29, 2014</a:t>
            </a: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4155620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2" y="-10925"/>
            <a:ext cx="3097298" cy="6926696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sz="2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sz="240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1156638" y="313343"/>
            <a:ext cx="10422746" cy="370052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2400" b="0" spc="933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848916" y="932723"/>
            <a:ext cx="9730469" cy="509743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609441" y="6571687"/>
            <a:ext cx="2844059" cy="365125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9/5/2019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4164515" y="6571687"/>
            <a:ext cx="3859795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8735325" y="6571687"/>
            <a:ext cx="2844059" cy="365125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43302" y="27780"/>
            <a:ext cx="1171206" cy="6572823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Climate</a:t>
              </a:r>
              <a:endParaRPr lang="es-ES" sz="1467" dirty="0">
                <a:solidFill>
                  <a:srgbClr val="941333"/>
                </a:solidFill>
                <a:latin typeface="Calibri"/>
              </a:endParaRPr>
            </a:p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Change</a:t>
              </a:r>
              <a:endParaRPr lang="en-US" sz="1467" dirty="0">
                <a:solidFill>
                  <a:srgbClr val="941333"/>
                </a:solidFill>
                <a:latin typeface="Calibri"/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15124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256973" y="932723"/>
            <a:ext cx="10322412" cy="509743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609441" y="6571687"/>
            <a:ext cx="2844059" cy="365125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9/5/2019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4164515" y="6571687"/>
            <a:ext cx="3859795" cy="365125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8735325" y="6571687"/>
            <a:ext cx="2844059" cy="365125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1156638" y="313343"/>
            <a:ext cx="10422746" cy="370052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2400" b="0" spc="933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3302" y="27780"/>
            <a:ext cx="1171206" cy="6572823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Climate</a:t>
              </a:r>
              <a:endParaRPr lang="es-ES" sz="1467" dirty="0">
                <a:solidFill>
                  <a:srgbClr val="941333"/>
                </a:solidFill>
                <a:latin typeface="Calibri"/>
              </a:endParaRPr>
            </a:p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Change</a:t>
              </a:r>
              <a:endParaRPr lang="en-US" sz="1467" dirty="0">
                <a:solidFill>
                  <a:srgbClr val="941333"/>
                </a:solidFill>
                <a:latin typeface="Calibri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87264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-15023"/>
            <a:ext cx="12188825" cy="6882153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9/5/2019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3152153" y="3313266"/>
            <a:ext cx="6487277" cy="747515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733" dirty="0">
                <a:solidFill>
                  <a:prstClr val="white"/>
                </a:solidFill>
                <a:latin typeface="Calibri"/>
              </a:rPr>
              <a:t>Climate Change Service 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3468943" y="4197086"/>
            <a:ext cx="6239068" cy="153617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36627" y="1600939"/>
            <a:ext cx="4319355" cy="3622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16" y="6240801"/>
            <a:ext cx="1025370" cy="374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873" y="6200012"/>
            <a:ext cx="1527043" cy="4005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9719319" y="-15023"/>
            <a:ext cx="2469508" cy="6882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828924" y="4715239"/>
            <a:ext cx="1919713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ES" sz="1467" dirty="0" err="1">
                <a:solidFill>
                  <a:prstClr val="white"/>
                </a:solidFill>
                <a:latin typeface="Calibri"/>
              </a:rPr>
              <a:t>Climate</a:t>
            </a:r>
            <a:r>
              <a:rPr lang="es-ES" sz="1467" dirty="0">
                <a:solidFill>
                  <a:prstClr val="white"/>
                </a:solidFill>
                <a:latin typeface="Calibri"/>
              </a:rPr>
              <a:t> </a:t>
            </a:r>
            <a:r>
              <a:rPr lang="es-ES" sz="1467" dirty="0" err="1">
                <a:solidFill>
                  <a:prstClr val="white"/>
                </a:solidFill>
                <a:latin typeface="Calibri"/>
              </a:rPr>
              <a:t>Change</a:t>
            </a:r>
            <a:endParaRPr lang="en-US" sz="1467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C0AA63D-663F-224D-826B-EA849643AF6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alphaModFix amt="56000"/>
          </a:blip>
          <a:stretch>
            <a:fillRect/>
          </a:stretch>
        </p:blipFill>
        <p:spPr>
          <a:xfrm>
            <a:off x="3679274" y="6400307"/>
            <a:ext cx="1182896" cy="20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500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624" y="932724"/>
            <a:ext cx="5383398" cy="508856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4168" y="932724"/>
            <a:ext cx="5383398" cy="508856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9/5/2019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156638" y="313343"/>
            <a:ext cx="10422746" cy="370052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2400" b="0" spc="933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43302" y="27780"/>
            <a:ext cx="1171206" cy="6572823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Climate</a:t>
              </a:r>
              <a:endParaRPr lang="es-ES" sz="1467" dirty="0">
                <a:solidFill>
                  <a:srgbClr val="941333"/>
                </a:solidFill>
                <a:latin typeface="Calibri"/>
              </a:endParaRPr>
            </a:p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Change</a:t>
              </a:r>
              <a:endParaRPr lang="en-US" sz="1467" dirty="0">
                <a:solidFill>
                  <a:srgbClr val="941333"/>
                </a:solidFill>
                <a:latin typeface="Calibri"/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961454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9894" y="8367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9144" y="1604797"/>
            <a:ext cx="5385514" cy="452136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2208" y="8367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1459" y="1604797"/>
            <a:ext cx="5387630" cy="452136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9/5/2019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156638" y="313343"/>
            <a:ext cx="10422746" cy="370052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2400" b="0" spc="933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43302" y="27780"/>
            <a:ext cx="1171206" cy="6572823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Climate</a:t>
              </a:r>
              <a:endParaRPr lang="es-ES" sz="1467" dirty="0">
                <a:solidFill>
                  <a:srgbClr val="941333"/>
                </a:solidFill>
                <a:latin typeface="Calibri"/>
              </a:endParaRPr>
            </a:p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Change</a:t>
              </a:r>
              <a:endParaRPr lang="en-US" sz="1467" dirty="0">
                <a:solidFill>
                  <a:srgbClr val="941333"/>
                </a:solidFill>
                <a:latin typeface="Calibri"/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6353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000" y="360000"/>
            <a:ext cx="786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59999" y="936000"/>
            <a:ext cx="786960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50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2" y="-10925"/>
            <a:ext cx="3097298" cy="6926696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sz="2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sz="240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9/5/2019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1156638" y="313343"/>
            <a:ext cx="10422746" cy="370052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2400" b="0" spc="933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3302" y="27780"/>
            <a:ext cx="1171206" cy="6572823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Climate</a:t>
              </a:r>
              <a:endParaRPr lang="es-ES" sz="1467" dirty="0">
                <a:solidFill>
                  <a:srgbClr val="941333"/>
                </a:solidFill>
                <a:latin typeface="Calibri"/>
              </a:endParaRPr>
            </a:p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Change</a:t>
              </a:r>
              <a:endParaRPr lang="en-US" sz="1467" dirty="0">
                <a:solidFill>
                  <a:srgbClr val="941333"/>
                </a:solidFill>
                <a:latin typeface="Calibri"/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612219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2" y="-10925"/>
            <a:ext cx="3097298" cy="6926696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sz="24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sz="240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569" y="273050"/>
            <a:ext cx="4010039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7618" y="273053"/>
            <a:ext cx="6813892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1569" y="1435103"/>
            <a:ext cx="4010039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9/5/2019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43302" y="27780"/>
            <a:ext cx="1171206" cy="6572823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079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Climate</a:t>
              </a:r>
              <a:endParaRPr lang="es-ES" sz="1467" dirty="0">
                <a:solidFill>
                  <a:srgbClr val="941333"/>
                </a:solidFill>
                <a:latin typeface="Calibri"/>
              </a:endParaRPr>
            </a:p>
            <a:p>
              <a:pPr defTabSz="914400"/>
              <a:r>
                <a:rPr lang="es-ES" sz="1467" dirty="0" err="1">
                  <a:solidFill>
                    <a:srgbClr val="941333"/>
                  </a:solidFill>
                  <a:latin typeface="Calibri"/>
                </a:rPr>
                <a:t>Change</a:t>
              </a:r>
              <a:endParaRPr lang="en-US" sz="1467" dirty="0">
                <a:solidFill>
                  <a:srgbClr val="941333"/>
                </a:solidFill>
                <a:latin typeface="Calibri"/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43269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1" y="6307599"/>
            <a:ext cx="1346199" cy="231315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839DB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chemeClr val="accent1">
                  <a:lumMod val="75000"/>
                </a:schemeClr>
              </a:buClr>
              <a:buFont typeface="Arial"/>
              <a:buChar char="•"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defTabSz="457200"/>
            <a:fld id="{E4AB80EA-DB86-D849-B86F-15DAF31F0474}" type="slidenum">
              <a:rPr lang="en-US" smtClean="0">
                <a:solidFill>
                  <a:srgbClr val="4F81BD">
                    <a:lumMod val="75000"/>
                  </a:srgbClr>
                </a:solidFill>
                <a:latin typeface="Calibri"/>
              </a:rPr>
              <a:pPr defTabSz="457200"/>
              <a:t>‹#›</a:t>
            </a:fld>
            <a:endParaRPr lang="en-US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3" y="6308257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algn="ctr" defTabSz="457200"/>
            <a:r>
              <a:rPr lang="en-US">
                <a:solidFill>
                  <a:srgbClr val="4F81BD">
                    <a:lumMod val="75000"/>
                  </a:srgbClr>
                </a:solidFill>
                <a:latin typeface="Calibri"/>
              </a:rPr>
              <a:t>European Centre for Medium-Range Weather Forecasts</a:t>
            </a:r>
            <a:endParaRPr lang="en-US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61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000" y="360000"/>
            <a:ext cx="570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000" y="936000"/>
            <a:ext cx="570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05F19C50-BC3B-5841-9AFF-3A0443B660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582373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40001" y="6293597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0" y="360000"/>
            <a:ext cx="1002960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 sz="3200"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0" y="936000"/>
            <a:ext cx="10029600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19" y="6308255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422372" y="6308255"/>
            <a:ext cx="4053639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0" y="6308254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416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0244" y="6423588"/>
            <a:ext cx="1342372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28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9047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869359" y="6308257"/>
            <a:ext cx="4590687" cy="230657"/>
          </a:xfrm>
          <a:prstGeom prst="rect">
            <a:avLst/>
          </a:prstGeom>
        </p:spPr>
        <p:txBody>
          <a:bodyPr vert="horz" lIns="108000" tIns="0" rIns="0" bIns="0" rtlCol="0" anchor="b" anchorCtr="0">
            <a:noAutofit/>
          </a:bodyPr>
          <a:lstStyle>
            <a:lvl1pPr algn="l">
              <a:defRPr sz="800" b="1" cap="all" baseline="0">
                <a:solidFill>
                  <a:srgbClr val="064E83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all" spc="0" normalizeH="0" baseline="0" noProof="0">
                <a:ln>
                  <a:noFill/>
                </a:ln>
                <a:solidFill>
                  <a:srgbClr val="064E8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European Centre for Medium-Range Weather Forecasts</a:t>
            </a:r>
            <a:endParaRPr kumimoji="0" lang="en-US" sz="800" b="1" i="0" u="none" strike="noStrike" kern="1200" cap="all" spc="0" normalizeH="0" baseline="0" noProof="0" dirty="0">
              <a:ln>
                <a:noFill/>
              </a:ln>
              <a:solidFill>
                <a:srgbClr val="064E8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0001" y="6308257"/>
            <a:ext cx="1789359" cy="23065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001" y="360000"/>
            <a:ext cx="1002959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001" y="936000"/>
            <a:ext cx="1002959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Top level text goes in here </a:t>
            </a:r>
          </a:p>
          <a:p>
            <a:pPr lvl="1"/>
            <a:r>
              <a:rPr lang="en-GB" dirty="0"/>
              <a:t>Second level text goes in here</a:t>
            </a:r>
          </a:p>
          <a:p>
            <a:pPr lvl="2"/>
            <a:r>
              <a:rPr lang="en-GB" dirty="0"/>
              <a:t>Third level text goes in here</a:t>
            </a:r>
          </a:p>
          <a:p>
            <a:pPr lvl="3"/>
            <a:r>
              <a:rPr lang="en-GB" dirty="0"/>
              <a:t>Fourth level text goes in here</a:t>
            </a:r>
          </a:p>
          <a:p>
            <a:pPr lvl="4"/>
            <a:r>
              <a:rPr lang="en-GB" dirty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308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4420" y="6308257"/>
            <a:ext cx="1465181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389176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416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0244" y="6423588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0029600" y="6416255"/>
            <a:ext cx="2159224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0244" y="6423588"/>
            <a:ext cx="1342372" cy="23065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5.tiff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78" r:id="rId14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2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577567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9/5/2019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577567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577567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956" y="6147019"/>
            <a:ext cx="2716487" cy="546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0AA63D-663F-224D-826B-EA849643AF6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741744" y="6318537"/>
            <a:ext cx="1182896" cy="20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601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txStyles>
    <p:titleStyle>
      <a:lvl1pPr algn="ctr" defTabSz="1219170" rtl="0" eaLnBrk="1" latinLnBrk="0" hangingPunct="1">
        <a:spcBef>
          <a:spcPct val="0"/>
        </a:spcBef>
        <a:buNone/>
        <a:defRPr sz="42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confluence.ecmwf.int/display/TIGGE/Related+research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ecmwf.int/display/TIGGE/User+survey" TargetMode="External"/><Relationship Id="rId2" Type="http://schemas.openxmlformats.org/officeDocument/2006/relationships/hyperlink" Target="https://confluence.ecmwf.int/display/TIGGE/Letter+to+TIGGE+partners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2sprediction.net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confluence.ecmwf.int/display/S2S/Usage+statistics" TargetMode="External"/><Relationship Id="rId3" Type="http://schemas.openxmlformats.org/officeDocument/2006/relationships/hyperlink" Target="http://confluence.ecmwf.int/display/TIGGE" TargetMode="External"/><Relationship Id="rId7" Type="http://schemas.openxmlformats.org/officeDocument/2006/relationships/hyperlink" Target="http://confluence.ecmwf.int/display/S2S/" TargetMode="External"/><Relationship Id="rId2" Type="http://schemas.openxmlformats.org/officeDocument/2006/relationships/hyperlink" Target="http://tigge.ecmwf.int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confluence.ecmwf.int/display/TIGGE/Usage+statistics" TargetMode="External"/><Relationship Id="rId5" Type="http://schemas.openxmlformats.org/officeDocument/2006/relationships/hyperlink" Target="http://apps.ecmwf.int/datasets/history/tigge-prod/" TargetMode="External"/><Relationship Id="rId4" Type="http://schemas.openxmlformats.org/officeDocument/2006/relationships/hyperlink" Target="http://apps.ecmwf.int/datasets/data/tigge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da.ucar.edu/datasets/ds330.3/" TargetMode="Externa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159999" y="1900793"/>
            <a:ext cx="9810827" cy="1538883"/>
          </a:xfrm>
        </p:spPr>
        <p:txBody>
          <a:bodyPr/>
          <a:lstStyle/>
          <a:p>
            <a:r>
              <a:rPr lang="en-US" dirty="0"/>
              <a:t>TIGGE Status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PDEF5 3-5 Sept 2019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159999" y="3554898"/>
            <a:ext cx="8050800" cy="615553"/>
          </a:xfrm>
        </p:spPr>
        <p:txBody>
          <a:bodyPr/>
          <a:lstStyle/>
          <a:p>
            <a:r>
              <a:rPr lang="en-US" dirty="0"/>
              <a:t>Manuel Fuentes </a:t>
            </a:r>
          </a:p>
          <a:p>
            <a:r>
              <a:rPr lang="en-US" dirty="0"/>
              <a:t>Chair TIGGE Panel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2159612" y="4226066"/>
            <a:ext cx="7869600" cy="195128"/>
          </a:xfrm>
        </p:spPr>
        <p:txBody>
          <a:bodyPr/>
          <a:lstStyle/>
          <a:p>
            <a:r>
              <a:rPr lang="en-US" dirty="0"/>
              <a:t>Manuel.Fuentes@ecmwf.int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F2B3B8-F4F3-4DAF-B246-CDF7F7CA0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799" y="1341544"/>
            <a:ext cx="1905000" cy="1905000"/>
          </a:xfrm>
          <a:prstGeom prst="rect">
            <a:avLst/>
          </a:prstGeom>
        </p:spPr>
      </p:pic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682D308F-E789-46BA-82DF-3ACC45BDDECB}"/>
              </a:ext>
            </a:extLst>
          </p:cNvPr>
          <p:cNvSpPr txBox="1">
            <a:spLocks/>
          </p:cNvSpPr>
          <p:nvPr/>
        </p:nvSpPr>
        <p:spPr>
          <a:xfrm>
            <a:off x="2159999" y="4713259"/>
            <a:ext cx="8686800" cy="2716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457200" rtl="0" eaLnBrk="1" latinLnBrk="0" hangingPunct="1">
              <a:lnSpc>
                <a:spcPts val="2400"/>
              </a:lnSpc>
              <a:spcBef>
                <a:spcPts val="0"/>
              </a:spcBef>
              <a:buClr>
                <a:schemeClr val="bg1"/>
              </a:buClr>
              <a:buFont typeface="Arial"/>
              <a:buNone/>
              <a:defRPr sz="2000" kern="120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With thanks to Richard </a:t>
            </a:r>
            <a:r>
              <a:rPr lang="en-US" sz="1400" dirty="0" err="1"/>
              <a:t>Mladek</a:t>
            </a:r>
            <a:r>
              <a:rPr lang="en-US" sz="1400" dirty="0"/>
              <a:t> (ECMWF), </a:t>
            </a:r>
            <a:r>
              <a:rPr lang="en-US" sz="1400" dirty="0" err="1"/>
              <a:t>FeiFei</a:t>
            </a:r>
            <a:r>
              <a:rPr lang="en-US" sz="1400" dirty="0"/>
              <a:t> Yang (CMA), Doug Schuster (NCAR) + all TIGGE Partners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C456A-37EC-4248-93FA-1EA9D881C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TIGGE &amp; S2S databases: status (</a:t>
            </a:r>
            <a:r>
              <a:rPr lang="en-GB" dirty="0">
                <a:solidFill>
                  <a:srgbClr val="FF0000"/>
                </a:solidFill>
              </a:rPr>
              <a:t>March</a:t>
            </a:r>
            <a:r>
              <a:rPr lang="en-GB" dirty="0"/>
              <a:t> – Aug 2019)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2223040-11D5-4739-A975-64067E39B394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91381020"/>
              </p:ext>
            </p:extLst>
          </p:nvPr>
        </p:nvGraphicFramePr>
        <p:xfrm>
          <a:off x="1079500" y="936625"/>
          <a:ext cx="969400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7392">
                  <a:extLst>
                    <a:ext uri="{9D8B030D-6E8A-4147-A177-3AD203B41FA5}">
                      <a16:colId xmlns:a16="http://schemas.microsoft.com/office/drawing/2014/main" val="1600770895"/>
                    </a:ext>
                  </a:extLst>
                </a:gridCol>
                <a:gridCol w="3669323">
                  <a:extLst>
                    <a:ext uri="{9D8B030D-6E8A-4147-A177-3AD203B41FA5}">
                      <a16:colId xmlns:a16="http://schemas.microsoft.com/office/drawing/2014/main" val="3842846371"/>
                    </a:ext>
                  </a:extLst>
                </a:gridCol>
                <a:gridCol w="3247293">
                  <a:extLst>
                    <a:ext uri="{9D8B030D-6E8A-4147-A177-3AD203B41FA5}">
                      <a16:colId xmlns:a16="http://schemas.microsoft.com/office/drawing/2014/main" val="15176070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TIGGE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752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Archive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3.3 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PiB</a:t>
                      </a:r>
                      <a:r>
                        <a:rPr lang="en-GB" dirty="0"/>
                        <a:t> 3.4 </a:t>
                      </a:r>
                      <a:r>
                        <a:rPr lang="en-GB" dirty="0" err="1"/>
                        <a:t>PiB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98 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TiB</a:t>
                      </a:r>
                      <a:r>
                        <a:rPr lang="en-GB" dirty="0"/>
                        <a:t> 101 </a:t>
                      </a:r>
                      <a:r>
                        <a:rPr lang="en-GB" dirty="0" err="1"/>
                        <a:t>TiB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394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Number of fields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 billion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 billion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114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Time span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2006-present (13 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2015-present (4+ years)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9612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8C30A0-95DB-4055-9C27-104414E4F0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3347A-C70C-47E8-B6E1-8FBE563957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876F228-F750-46F7-85C6-B57288F64D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957156"/>
              </p:ext>
            </p:extLst>
          </p:nvPr>
        </p:nvGraphicFramePr>
        <p:xfrm>
          <a:off x="1080000" y="3147049"/>
          <a:ext cx="978729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0338">
                  <a:extLst>
                    <a:ext uri="{9D8B030D-6E8A-4147-A177-3AD203B41FA5}">
                      <a16:colId xmlns:a16="http://schemas.microsoft.com/office/drawing/2014/main" val="1644626070"/>
                    </a:ext>
                  </a:extLst>
                </a:gridCol>
                <a:gridCol w="3669324">
                  <a:extLst>
                    <a:ext uri="{9D8B030D-6E8A-4147-A177-3AD203B41FA5}">
                      <a16:colId xmlns:a16="http://schemas.microsoft.com/office/drawing/2014/main" val="3117720090"/>
                    </a:ext>
                  </a:extLst>
                </a:gridCol>
                <a:gridCol w="3317630">
                  <a:extLst>
                    <a:ext uri="{9D8B030D-6E8A-4147-A177-3AD203B41FA5}">
                      <a16:colId xmlns:a16="http://schemas.microsoft.com/office/drawing/2014/main" val="20683589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Activity @ ECMWF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TIGGE (since 2014)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S2S (since 2015)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600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Nr</a:t>
                      </a:r>
                      <a:r>
                        <a:rPr lang="en-GB" dirty="0"/>
                        <a:t> active 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3122</a:t>
                      </a:r>
                      <a:r>
                        <a:rPr lang="en-GB" dirty="0"/>
                        <a:t> 3266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1094</a:t>
                      </a:r>
                      <a:r>
                        <a:rPr lang="en-GB" dirty="0"/>
                        <a:t> 1202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3404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Delivered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437 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TiB</a:t>
                      </a:r>
                      <a:r>
                        <a:rPr lang="en-GB" dirty="0"/>
                        <a:t> 510 </a:t>
                      </a:r>
                      <a:r>
                        <a:rPr lang="en-GB" dirty="0" err="1"/>
                        <a:t>TiB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496 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TiB</a:t>
                      </a:r>
                      <a:r>
                        <a:rPr lang="en-GB" dirty="0"/>
                        <a:t> 605 </a:t>
                      </a:r>
                      <a:r>
                        <a:rPr lang="en-GB" dirty="0" err="1"/>
                        <a:t>TiB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420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Delivered fields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9,952,064,925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14,592,148,484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84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Nr</a:t>
                      </a:r>
                      <a:r>
                        <a:rPr lang="en-GB" dirty="0"/>
                        <a:t> requests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6,586,637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10,813,658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842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Volume data on disk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170 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TiB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 (5%) </a:t>
                      </a:r>
                      <a:r>
                        <a:rPr lang="en-GB" dirty="0"/>
                        <a:t>167 </a:t>
                      </a:r>
                      <a:r>
                        <a:rPr lang="en-GB" dirty="0" err="1"/>
                        <a:t>TiB</a:t>
                      </a:r>
                      <a:r>
                        <a:rPr lang="en-GB" dirty="0"/>
                        <a:t> (4.7%)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77 </a:t>
                      </a:r>
                      <a:r>
                        <a:rPr lang="en-GB" dirty="0" err="1">
                          <a:solidFill>
                            <a:srgbClr val="FF0000"/>
                          </a:solidFill>
                        </a:rPr>
                        <a:t>TiB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 (80%) </a:t>
                      </a:r>
                      <a:r>
                        <a:rPr lang="en-GB" dirty="0"/>
                        <a:t>85 </a:t>
                      </a:r>
                      <a:r>
                        <a:rPr lang="en-GB" dirty="0" err="1"/>
                        <a:t>TiB</a:t>
                      </a:r>
                      <a:r>
                        <a:rPr lang="en-GB" dirty="0"/>
                        <a:t>  (84%)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6759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9363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DF3E2255-7721-4715-9D77-064F106198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Calibri" panose="020F0502020204030204" pitchFamily="34" charset="0"/>
              </a:rPr>
              <a:t>TIGGE Database @ ECMWF: Activity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776739-CF52-427E-BF47-B850C60C7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3551" y="1143000"/>
            <a:ext cx="8580437" cy="4953000"/>
          </a:xfrm>
        </p:spPr>
        <p:txBody>
          <a:bodyPr/>
          <a:lstStyle/>
          <a:p>
            <a:pPr defTabSz="914400" eaLnBrk="0" fontAlgn="base" hangingPunct="0">
              <a:lnSpc>
                <a:spcPts val="2400"/>
              </a:lnSpc>
              <a:spcBef>
                <a:spcPct val="0"/>
              </a:spcBef>
              <a:spcAft>
                <a:spcPts val="500"/>
              </a:spcAft>
              <a:buClr>
                <a:srgbClr val="102A78"/>
              </a:buClr>
              <a:buSzPct val="90000"/>
            </a:pPr>
            <a:r>
              <a:rPr lang="en-GB" sz="2000" kern="0" dirty="0">
                <a:solidFill>
                  <a:srgbClr val="000000"/>
                </a:solidFill>
                <a:latin typeface="Calibri"/>
                <a:ea typeface="ＭＳ Ｐゴシック" charset="-128"/>
                <a:cs typeface="Calibri"/>
              </a:rPr>
              <a:t>Retrieved data volumes per month</a:t>
            </a:r>
          </a:p>
          <a:p>
            <a:pPr lvl="1" defTabSz="914400" eaLnBrk="0" fontAlgn="base" hangingPunct="0">
              <a:lnSpc>
                <a:spcPts val="2400"/>
              </a:lnSpc>
              <a:spcBef>
                <a:spcPct val="0"/>
              </a:spcBef>
              <a:spcAft>
                <a:spcPts val="500"/>
              </a:spcAft>
              <a:buClr>
                <a:srgbClr val="102A78"/>
              </a:buClr>
              <a:buSzPct val="90000"/>
            </a:pPr>
            <a:r>
              <a:rPr lang="en-GB" sz="1600" kern="0" dirty="0">
                <a:solidFill>
                  <a:srgbClr val="000000"/>
                </a:solidFill>
                <a:latin typeface="Calibri"/>
                <a:ea typeface="ＭＳ Ｐゴシック" charset="-128"/>
                <a:cs typeface="Calibri"/>
              </a:rPr>
              <a:t>Volume of data retrieved from MARS before post-processing vs volume of data delivered to users after post-processing</a:t>
            </a:r>
            <a:r>
              <a:rPr lang="en-GB" dirty="0"/>
              <a:t> data volumes</a:t>
            </a:r>
          </a:p>
          <a:p>
            <a:pPr lvl="1"/>
            <a:r>
              <a:rPr lang="en-GB" dirty="0"/>
              <a:t>Volume of data retrieved from MARS before post-processing vs volume of data delivered to users after post-processing.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marL="4826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5" name="Picture 4" descr="A picture containing object&#10;&#10;Description generated with very high confidence">
            <a:extLst>
              <a:ext uri="{FF2B5EF4-FFF2-40B4-BE49-F238E27FC236}">
                <a16:creationId xmlns:a16="http://schemas.microsoft.com/office/drawing/2014/main" id="{836282EF-419F-4FDC-A3AD-903DE4D77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84" y="2403947"/>
            <a:ext cx="11391656" cy="3893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52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DF3E2255-7721-4715-9D77-064F106198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400" dirty="0">
                <a:ea typeface="ＭＳ Ｐゴシック" panose="020B0600070205080204" pitchFamily="34" charset="-128"/>
                <a:cs typeface="Calibri" panose="020F0502020204030204" pitchFamily="34" charset="0"/>
              </a:rPr>
              <a:t>TIGGE Database @ ECMWF: Number of active users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776739-CF52-427E-BF47-B850C60C7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3551" y="1143000"/>
            <a:ext cx="8580437" cy="495300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marL="4826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5" name="Picture 4" descr="A screenshot of a computer&#10;&#10;Description generated with high confidence">
            <a:extLst>
              <a:ext uri="{FF2B5EF4-FFF2-40B4-BE49-F238E27FC236}">
                <a16:creationId xmlns:a16="http://schemas.microsoft.com/office/drawing/2014/main" id="{A0D15EB6-AEB3-45D5-BE3D-D7FDCD4AC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249" y="2365170"/>
            <a:ext cx="11504325" cy="300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784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E23CB-96B9-4AEB-98BE-4D8E74F5A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276" y="360000"/>
            <a:ext cx="7755323" cy="369332"/>
          </a:xfrm>
        </p:spPr>
        <p:txBody>
          <a:bodyPr/>
          <a:lstStyle/>
          <a:p>
            <a:r>
              <a:rPr lang="en-GB" sz="2800" dirty="0"/>
              <a:t>TIGGE Database @ ECMWF: User distribution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3AD16-389E-4B45-9657-048D670126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84054-3A19-4EE3-B88A-70E300084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0A369CA-BB7E-400D-AEFD-6048EDC18526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890724" y="936625"/>
            <a:ext cx="6408964" cy="4984750"/>
          </a:xfrm>
        </p:spPr>
      </p:pic>
    </p:spTree>
    <p:extLst>
      <p:ext uri="{BB962C8B-B14F-4D97-AF65-F5344CB8AC3E}">
        <p14:creationId xmlns:p14="http://schemas.microsoft.com/office/powerpoint/2010/main" val="1907506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DF3E2255-7721-4715-9D77-064F106198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Calibri" panose="020F0502020204030204" pitchFamily="34" charset="0"/>
              </a:rPr>
              <a:t>S2S Database @ ECMWF: Activity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776739-CF52-427E-BF47-B850C60C7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3551" y="1143000"/>
            <a:ext cx="8580437" cy="4953000"/>
          </a:xfrm>
        </p:spPr>
        <p:txBody>
          <a:bodyPr/>
          <a:lstStyle/>
          <a:p>
            <a:pPr defTabSz="914400" eaLnBrk="0" fontAlgn="base" hangingPunct="0">
              <a:lnSpc>
                <a:spcPts val="2400"/>
              </a:lnSpc>
              <a:spcBef>
                <a:spcPct val="0"/>
              </a:spcBef>
              <a:spcAft>
                <a:spcPts val="500"/>
              </a:spcAft>
              <a:buClr>
                <a:srgbClr val="102A78"/>
              </a:buClr>
              <a:buSzPct val="90000"/>
            </a:pPr>
            <a:r>
              <a:rPr lang="en-GB" sz="2000" kern="0" dirty="0">
                <a:solidFill>
                  <a:srgbClr val="000000"/>
                </a:solidFill>
                <a:latin typeface="Calibri"/>
                <a:ea typeface="ＭＳ Ｐゴシック" charset="-128"/>
                <a:cs typeface="Calibri"/>
              </a:rPr>
              <a:t>Retrieved data volumes per month</a:t>
            </a:r>
          </a:p>
          <a:p>
            <a:pPr lvl="1" defTabSz="914400" eaLnBrk="0" fontAlgn="base" hangingPunct="0">
              <a:lnSpc>
                <a:spcPts val="2400"/>
              </a:lnSpc>
              <a:spcBef>
                <a:spcPct val="0"/>
              </a:spcBef>
              <a:spcAft>
                <a:spcPts val="500"/>
              </a:spcAft>
              <a:buClr>
                <a:srgbClr val="102A78"/>
              </a:buClr>
              <a:buSzPct val="90000"/>
            </a:pPr>
            <a:r>
              <a:rPr lang="en-GB" sz="1600" kern="0" dirty="0">
                <a:solidFill>
                  <a:srgbClr val="000000"/>
                </a:solidFill>
                <a:latin typeface="Calibri"/>
                <a:ea typeface="ＭＳ Ｐゴシック" charset="-128"/>
                <a:cs typeface="Calibri"/>
              </a:rPr>
              <a:t>Volume of data retrieved from MARS before post-processing vs volume of data delivered to users after post-processing</a:t>
            </a:r>
            <a:r>
              <a:rPr lang="en-GB" dirty="0"/>
              <a:t> data volumes</a:t>
            </a:r>
          </a:p>
          <a:p>
            <a:pPr lvl="1"/>
            <a:r>
              <a:rPr lang="en-GB" dirty="0"/>
              <a:t>Volume of data retrieved from MARS before post-processing vs volume of data delivered to users after post-processing.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marL="4826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3" name="Picture 2" descr="A picture containing object, candelabrum&#10;&#10;Description generated with very high confidence">
            <a:extLst>
              <a:ext uri="{FF2B5EF4-FFF2-40B4-BE49-F238E27FC236}">
                <a16:creationId xmlns:a16="http://schemas.microsoft.com/office/drawing/2014/main" id="{4872E2B1-43DA-4CCF-AFBC-7E1773C29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42" y="2281530"/>
            <a:ext cx="11261139" cy="389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758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DF3E2255-7721-4715-9D77-064F106198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400" dirty="0">
                <a:ea typeface="ＭＳ Ｐゴシック" panose="020B0600070205080204" pitchFamily="34" charset="-128"/>
                <a:cs typeface="Calibri" panose="020F0502020204030204" pitchFamily="34" charset="0"/>
              </a:rPr>
              <a:t>S2S Database @ ECMWF: Number of active users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776739-CF52-427E-BF47-B850C60C7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3551" y="1143000"/>
            <a:ext cx="8580437" cy="495300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marL="4826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934D13-F435-4A51-8169-8878DA2B3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61" y="2433709"/>
            <a:ext cx="11110302" cy="294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772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E23CB-96B9-4AEB-98BE-4D8E74F5A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S2S Database @ ECMWF: User distribution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3AD16-389E-4B45-9657-048D670126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84054-3A19-4EE3-B88A-70E300084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CE52CF4-4E12-47F5-9901-4DF800B733C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644540" y="889732"/>
            <a:ext cx="6408964" cy="498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592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CB49F-22BC-4C50-94F4-509F3F9E5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TIGGE User Survey (2018)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47385-2592-437E-9536-42E0DD691EA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Sent to 3,791 registered users, received 383 replies (10.3%)</a:t>
            </a:r>
          </a:p>
          <a:p>
            <a:r>
              <a:rPr lang="en-GB" dirty="0"/>
              <a:t>Percentage of replies:</a:t>
            </a:r>
          </a:p>
          <a:p>
            <a:pPr lvl="1"/>
            <a:r>
              <a:rPr lang="en-GB" dirty="0"/>
              <a:t>93% used TIGGE</a:t>
            </a:r>
          </a:p>
          <a:p>
            <a:pPr lvl="1"/>
            <a:r>
              <a:rPr lang="en-GB" dirty="0"/>
              <a:t>12% used TIGGE-LAM</a:t>
            </a:r>
          </a:p>
          <a:p>
            <a:pPr lvl="1"/>
            <a:r>
              <a:rPr lang="en-GB" dirty="0"/>
              <a:t>17% used TIGGE tropical cyclone tracks (in CXML format)</a:t>
            </a:r>
          </a:p>
          <a:p>
            <a:r>
              <a:rPr lang="en-GB" dirty="0"/>
              <a:t>Quick summary TIGGE (gridded data) related:</a:t>
            </a:r>
          </a:p>
          <a:p>
            <a:pPr lvl="1"/>
            <a:r>
              <a:rPr lang="en-GB" dirty="0"/>
              <a:t>overall, 93% satisfied or very satisfied with TIGGE datasets as a research tool</a:t>
            </a:r>
          </a:p>
          <a:p>
            <a:pPr lvl="1"/>
            <a:r>
              <a:rPr lang="en-GB" dirty="0"/>
              <a:t>87% at least satisfied with exploring the data via the dedicated web Data Portals</a:t>
            </a:r>
          </a:p>
          <a:p>
            <a:pPr lvl="1"/>
            <a:r>
              <a:rPr lang="en-GB" dirty="0"/>
              <a:t>85% at least satisfied with the Web API interface to get the data programmatically</a:t>
            </a:r>
          </a:p>
          <a:p>
            <a:pPr lvl="1"/>
            <a:r>
              <a:rPr lang="en-GB" dirty="0"/>
              <a:t>86% at least satisfied with the TIGGE documentation </a:t>
            </a:r>
          </a:p>
          <a:p>
            <a:pPr lvl="1"/>
            <a:r>
              <a:rPr lang="en-GB" dirty="0"/>
              <a:t>almost </a:t>
            </a:r>
            <a:r>
              <a:rPr lang="en-GB" b="1" dirty="0"/>
              <a:t>50 additional research articles identified </a:t>
            </a:r>
            <a:r>
              <a:rPr lang="en-GB" dirty="0"/>
              <a:t>(out of 270 in total)</a:t>
            </a:r>
          </a:p>
          <a:p>
            <a:r>
              <a:rPr lang="en-GB" dirty="0"/>
              <a:t>Full report available: </a:t>
            </a:r>
          </a:p>
          <a:p>
            <a:pPr lvl="1"/>
            <a:r>
              <a:rPr lang="en-GB" dirty="0">
                <a:hlinkClick r:id="rId2"/>
              </a:rPr>
              <a:t>https://confluence.ecmwf.int/display/TIGGE/Related+research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C8FF13-2AC3-4AAB-A766-69AE4E4AF6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91F2D-A4D4-4061-A5FE-47B16E0571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200D9603-D7D7-474F-BED6-2CF262149E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2627" y="1115587"/>
            <a:ext cx="2840554" cy="172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703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122AB-690E-40EC-9E9B-5796D3BC9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TIGGE &amp; S2S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9ABAD-1B17-475C-B156-4CBD09E793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080000" y="936000"/>
            <a:ext cx="10029600" cy="4986000"/>
          </a:xfrm>
          <a:ln>
            <a:noFill/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DCE9C9-8CA0-4C93-AD0D-0B3947DB17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2860D-ABC9-4C84-A5B0-B66B20C0C6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DA5B595-A3A9-43A8-A375-9321D017AFF4}"/>
              </a:ext>
            </a:extLst>
          </p:cNvPr>
          <p:cNvCxnSpPr>
            <a:cxnSpLocks/>
          </p:cNvCxnSpPr>
          <p:nvPr/>
        </p:nvCxnSpPr>
        <p:spPr>
          <a:xfrm flipV="1">
            <a:off x="2299345" y="4370228"/>
            <a:ext cx="7584831" cy="23448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954C08E-616B-49FC-8580-9CDA459A1F95}"/>
              </a:ext>
            </a:extLst>
          </p:cNvPr>
          <p:cNvCxnSpPr/>
          <p:nvPr/>
        </p:nvCxnSpPr>
        <p:spPr>
          <a:xfrm>
            <a:off x="3361840" y="4235412"/>
            <a:ext cx="0" cy="2813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1EA7B58-0AB7-444F-BADB-2A920B816045}"/>
              </a:ext>
            </a:extLst>
          </p:cNvPr>
          <p:cNvSpPr txBox="1"/>
          <p:nvPr/>
        </p:nvSpPr>
        <p:spPr>
          <a:xfrm>
            <a:off x="3196737" y="4595265"/>
            <a:ext cx="73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B656E4-2E08-499D-9A28-ED95D4017E8E}"/>
              </a:ext>
            </a:extLst>
          </p:cNvPr>
          <p:cNvSpPr txBox="1"/>
          <p:nvPr/>
        </p:nvSpPr>
        <p:spPr>
          <a:xfrm>
            <a:off x="6046167" y="4597563"/>
            <a:ext cx="73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2014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007B1B3-96B1-410F-891E-7820357A5510}"/>
              </a:ext>
            </a:extLst>
          </p:cNvPr>
          <p:cNvCxnSpPr/>
          <p:nvPr/>
        </p:nvCxnSpPr>
        <p:spPr>
          <a:xfrm>
            <a:off x="6131678" y="4241275"/>
            <a:ext cx="0" cy="2813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1775264-F273-4FE9-8DC2-A9D2442CCC6D}"/>
              </a:ext>
            </a:extLst>
          </p:cNvPr>
          <p:cNvCxnSpPr>
            <a:cxnSpLocks/>
          </p:cNvCxnSpPr>
          <p:nvPr/>
        </p:nvCxnSpPr>
        <p:spPr>
          <a:xfrm>
            <a:off x="3332815" y="4065429"/>
            <a:ext cx="279754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CE5E621-46DB-470B-9AD2-B6E08F03D85D}"/>
              </a:ext>
            </a:extLst>
          </p:cNvPr>
          <p:cNvCxnSpPr/>
          <p:nvPr/>
        </p:nvCxnSpPr>
        <p:spPr>
          <a:xfrm>
            <a:off x="7737740" y="4229551"/>
            <a:ext cx="0" cy="2813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874DCE-F8DB-48BB-83E2-F5FC3244DFF5}"/>
              </a:ext>
            </a:extLst>
          </p:cNvPr>
          <p:cNvCxnSpPr/>
          <p:nvPr/>
        </p:nvCxnSpPr>
        <p:spPr>
          <a:xfrm>
            <a:off x="9593463" y="4229551"/>
            <a:ext cx="0" cy="2813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D620BCA-1848-433F-93ED-D5590235DAFC}"/>
              </a:ext>
            </a:extLst>
          </p:cNvPr>
          <p:cNvSpPr txBox="1"/>
          <p:nvPr/>
        </p:nvSpPr>
        <p:spPr>
          <a:xfrm>
            <a:off x="7172803" y="4595265"/>
            <a:ext cx="73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2018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B61BDE-518D-48CD-84F3-2134222A6E45}"/>
              </a:ext>
            </a:extLst>
          </p:cNvPr>
          <p:cNvSpPr txBox="1"/>
          <p:nvPr/>
        </p:nvSpPr>
        <p:spPr>
          <a:xfrm>
            <a:off x="9294609" y="4590685"/>
            <a:ext cx="73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2023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1B1A49-05B8-4F08-B6A4-E00305D2873F}"/>
              </a:ext>
            </a:extLst>
          </p:cNvPr>
          <p:cNvSpPr txBox="1"/>
          <p:nvPr/>
        </p:nvSpPr>
        <p:spPr>
          <a:xfrm>
            <a:off x="3891907" y="3687776"/>
            <a:ext cx="1737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TIGGE Phase I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71F0EC-1E1D-486E-B7B4-8F66FC60CB56}"/>
              </a:ext>
            </a:extLst>
          </p:cNvPr>
          <p:cNvCxnSpPr>
            <a:cxnSpLocks/>
          </p:cNvCxnSpPr>
          <p:nvPr/>
        </p:nvCxnSpPr>
        <p:spPr>
          <a:xfrm>
            <a:off x="6079100" y="3913401"/>
            <a:ext cx="194469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B693151-3060-469B-ABA1-06AB3D11EC75}"/>
              </a:ext>
            </a:extLst>
          </p:cNvPr>
          <p:cNvSpPr txBox="1"/>
          <p:nvPr/>
        </p:nvSpPr>
        <p:spPr>
          <a:xfrm>
            <a:off x="6111848" y="3461597"/>
            <a:ext cx="1879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TIGGE Phase II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F33C5A7-6BC9-4C1F-80F4-E94D798BBF0B}"/>
              </a:ext>
            </a:extLst>
          </p:cNvPr>
          <p:cNvCxnSpPr>
            <a:cxnSpLocks/>
          </p:cNvCxnSpPr>
          <p:nvPr/>
        </p:nvCxnSpPr>
        <p:spPr>
          <a:xfrm>
            <a:off x="6476011" y="2740557"/>
            <a:ext cx="12340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BC5C9D8-5005-43AB-AC52-F39282C6915B}"/>
              </a:ext>
            </a:extLst>
          </p:cNvPr>
          <p:cNvSpPr txBox="1"/>
          <p:nvPr/>
        </p:nvSpPr>
        <p:spPr>
          <a:xfrm>
            <a:off x="6064284" y="2296291"/>
            <a:ext cx="1879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S2S Phase I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6745B1-625E-496E-9CC5-539EC68B6B1C}"/>
              </a:ext>
            </a:extLst>
          </p:cNvPr>
          <p:cNvSpPr txBox="1"/>
          <p:nvPr/>
        </p:nvSpPr>
        <p:spPr>
          <a:xfrm>
            <a:off x="7980415" y="2151129"/>
            <a:ext cx="1879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S2S Phase II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82D5154-3952-4B75-B121-58F8E7B82220}"/>
              </a:ext>
            </a:extLst>
          </p:cNvPr>
          <p:cNvCxnSpPr>
            <a:cxnSpLocks/>
          </p:cNvCxnSpPr>
          <p:nvPr/>
        </p:nvCxnSpPr>
        <p:spPr>
          <a:xfrm>
            <a:off x="7677590" y="2576030"/>
            <a:ext cx="19169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9B4084-6A87-4D10-B864-48524B95A6FE}"/>
              </a:ext>
            </a:extLst>
          </p:cNvPr>
          <p:cNvCxnSpPr>
            <a:cxnSpLocks/>
          </p:cNvCxnSpPr>
          <p:nvPr/>
        </p:nvCxnSpPr>
        <p:spPr>
          <a:xfrm flipH="1">
            <a:off x="8023798" y="3655348"/>
            <a:ext cx="1570779" cy="0"/>
          </a:xfrm>
          <a:prstGeom prst="line">
            <a:avLst/>
          </a:prstGeom>
          <a:ln>
            <a:prstDash val="dash"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3E2F135-7E95-4B4B-9D3B-71013403F167}"/>
              </a:ext>
            </a:extLst>
          </p:cNvPr>
          <p:cNvSpPr txBox="1"/>
          <p:nvPr/>
        </p:nvSpPr>
        <p:spPr>
          <a:xfrm>
            <a:off x="7905496" y="3222503"/>
            <a:ext cx="1879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TIGGE Phase III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009B960-CA8C-4B76-BE5D-9C5D5F08B04E}"/>
              </a:ext>
            </a:extLst>
          </p:cNvPr>
          <p:cNvCxnSpPr/>
          <p:nvPr/>
        </p:nvCxnSpPr>
        <p:spPr>
          <a:xfrm>
            <a:off x="8023798" y="4232057"/>
            <a:ext cx="0" cy="2813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B4C6899-F689-4612-8118-858FAF64AF2C}"/>
              </a:ext>
            </a:extLst>
          </p:cNvPr>
          <p:cNvSpPr txBox="1"/>
          <p:nvPr/>
        </p:nvSpPr>
        <p:spPr>
          <a:xfrm>
            <a:off x="7887775" y="4597563"/>
            <a:ext cx="73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2019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0098DD7-0BFD-4CA6-A8F7-8F3F9292BF90}"/>
              </a:ext>
            </a:extLst>
          </p:cNvPr>
          <p:cNvCxnSpPr/>
          <p:nvPr/>
        </p:nvCxnSpPr>
        <p:spPr>
          <a:xfrm flipH="1">
            <a:off x="5793042" y="2740557"/>
            <a:ext cx="68296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A1FD083-F055-4ABA-83D9-F356D3A7621A}"/>
              </a:ext>
            </a:extLst>
          </p:cNvPr>
          <p:cNvCxnSpPr/>
          <p:nvPr/>
        </p:nvCxnSpPr>
        <p:spPr>
          <a:xfrm flipH="1">
            <a:off x="2917371" y="4065429"/>
            <a:ext cx="41544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2E75AAC-C8D9-4289-A87E-C6CE404B6D6F}"/>
              </a:ext>
            </a:extLst>
          </p:cNvPr>
          <p:cNvCxnSpPr/>
          <p:nvPr/>
        </p:nvCxnSpPr>
        <p:spPr>
          <a:xfrm>
            <a:off x="1706880" y="1872343"/>
            <a:ext cx="59246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165E2E1-980A-410D-A793-09F7BFCED207}"/>
              </a:ext>
            </a:extLst>
          </p:cNvPr>
          <p:cNvSpPr txBox="1"/>
          <p:nvPr/>
        </p:nvSpPr>
        <p:spPr>
          <a:xfrm>
            <a:off x="2422372" y="1687677"/>
            <a:ext cx="1990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Definition phase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8A5D139-3CDE-4056-8DFB-39D582C13B69}"/>
              </a:ext>
            </a:extLst>
          </p:cNvPr>
          <p:cNvCxnSpPr/>
          <p:nvPr/>
        </p:nvCxnSpPr>
        <p:spPr>
          <a:xfrm>
            <a:off x="1706880" y="2296291"/>
            <a:ext cx="5924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6B4C5981-6609-4066-94D2-09EDDAA14067}"/>
              </a:ext>
            </a:extLst>
          </p:cNvPr>
          <p:cNvSpPr txBox="1"/>
          <p:nvPr/>
        </p:nvSpPr>
        <p:spPr>
          <a:xfrm>
            <a:off x="2422370" y="2096810"/>
            <a:ext cx="2538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Implementation phase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40D9143-7FE0-4AC7-9E54-37EBB223B939}"/>
              </a:ext>
            </a:extLst>
          </p:cNvPr>
          <p:cNvCxnSpPr/>
          <p:nvPr/>
        </p:nvCxnSpPr>
        <p:spPr>
          <a:xfrm>
            <a:off x="2917371" y="4220874"/>
            <a:ext cx="0" cy="2813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8D77720E-F6B0-4294-A87F-51B677BFDF65}"/>
              </a:ext>
            </a:extLst>
          </p:cNvPr>
          <p:cNvCxnSpPr/>
          <p:nvPr/>
        </p:nvCxnSpPr>
        <p:spPr>
          <a:xfrm>
            <a:off x="5823853" y="4232057"/>
            <a:ext cx="0" cy="2813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EFAAA4E4-E968-4911-B840-923755A12534}"/>
              </a:ext>
            </a:extLst>
          </p:cNvPr>
          <p:cNvSpPr txBox="1"/>
          <p:nvPr/>
        </p:nvSpPr>
        <p:spPr>
          <a:xfrm>
            <a:off x="5331195" y="4595265"/>
            <a:ext cx="73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2013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DDC2B22-9F56-43A3-B3A7-29E065BBBBB5}"/>
              </a:ext>
            </a:extLst>
          </p:cNvPr>
          <p:cNvSpPr txBox="1"/>
          <p:nvPr/>
        </p:nvSpPr>
        <p:spPr>
          <a:xfrm>
            <a:off x="2431378" y="4590650"/>
            <a:ext cx="73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2005</a:t>
            </a:r>
          </a:p>
        </p:txBody>
      </p:sp>
    </p:spTree>
    <p:extLst>
      <p:ext uri="{BB962C8B-B14F-4D97-AF65-F5344CB8AC3E}">
        <p14:creationId xmlns:p14="http://schemas.microsoft.com/office/powerpoint/2010/main" val="3133795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99F4A-CF99-4999-8CAD-AE4448435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F45AE-4145-4E1F-8E6B-4D9709CCFEF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TIGGE Phase III: 2019 – 2023</a:t>
            </a:r>
          </a:p>
          <a:p>
            <a:pPr lvl="1"/>
            <a:r>
              <a:rPr lang="en-GB" dirty="0"/>
              <a:t>Get official confirmation from all TIGGE partners to continue (</a:t>
            </a:r>
            <a:r>
              <a:rPr lang="en-GB" b="1" dirty="0"/>
              <a:t>Oct 2019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Additions to TIGGE</a:t>
            </a:r>
          </a:p>
          <a:p>
            <a:pPr lvl="2"/>
            <a:r>
              <a:rPr lang="en-GB" dirty="0"/>
              <a:t>BoM resume their contribution (</a:t>
            </a:r>
            <a:r>
              <a:rPr lang="en-GB" b="1" dirty="0"/>
              <a:t>Q4 2019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DWD Icon-EPS (</a:t>
            </a:r>
            <a:r>
              <a:rPr lang="en-GB" b="1" dirty="0"/>
              <a:t>Q4 2019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Deterministic forecasts at TIGGE resolution ?</a:t>
            </a:r>
          </a:p>
          <a:p>
            <a:r>
              <a:rPr lang="en-GB" dirty="0"/>
              <a:t>S2S Phase II: 2019 - 2023</a:t>
            </a:r>
          </a:p>
          <a:p>
            <a:pPr lvl="1"/>
            <a:r>
              <a:rPr lang="en-GB" dirty="0"/>
              <a:t>Add Ocean variables (</a:t>
            </a:r>
            <a:r>
              <a:rPr lang="en-GB" b="1" dirty="0"/>
              <a:t>Q3 2019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Add more models to S2S: NASA GMAO (</a:t>
            </a:r>
            <a:r>
              <a:rPr lang="en-GB" b="1" dirty="0"/>
              <a:t>Q4 2019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Pilot Realtime projects (</a:t>
            </a:r>
            <a:r>
              <a:rPr lang="en-GB" b="1" dirty="0"/>
              <a:t>Nov 2019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ECMWF Data Centre move to Bologna will cause disruption (</a:t>
            </a:r>
            <a:r>
              <a:rPr lang="en-GB" b="1" dirty="0"/>
              <a:t>Q2 2020</a:t>
            </a:r>
            <a:r>
              <a:rPr lang="en-GB" dirty="0"/>
              <a:t>)</a:t>
            </a:r>
          </a:p>
          <a:p>
            <a:pPr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C6FC2-5D77-4CBB-9BBE-75E5BC8DF3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301C9-501B-4A2F-912A-C1CA0B5DC5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745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65836-39BE-47D7-82C2-97309CBC1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73420-F248-486C-8924-1AE4A6A07D86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TIGGE (&amp; S2S) Database status</a:t>
            </a:r>
          </a:p>
          <a:p>
            <a:r>
              <a:rPr lang="en-GB" dirty="0"/>
              <a:t>Plans</a:t>
            </a:r>
          </a:p>
          <a:p>
            <a:r>
              <a:rPr lang="en-GB" dirty="0"/>
              <a:t>Actions from PDEF4 (9-12 Oct 2018)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A16B8-AB78-49BF-B182-28BACCD94A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A53E5-20A0-4332-A2E4-CF0750A7A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759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DBC89-6312-49FE-9AE7-6989F2D2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Actions from PDEF4 Tokyo (9-12 Oct 2018)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AF771-783D-4CC1-8C06-5326C459CA0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indent="0">
              <a:buNone/>
            </a:pPr>
            <a:r>
              <a:rPr lang="en-GB" b="1" dirty="0"/>
              <a:t>Challenge 2: Construction of ensembles</a:t>
            </a:r>
          </a:p>
          <a:p>
            <a:pPr indent="0">
              <a:buNone/>
            </a:pPr>
            <a:r>
              <a:rPr lang="en-GB" b="1" dirty="0"/>
              <a:t>Action 3.2: TIGGE</a:t>
            </a:r>
          </a:p>
          <a:p>
            <a:r>
              <a:rPr lang="en-GB" dirty="0"/>
              <a:t>3.2.2: Write a letter from WWRP to operational centres contributing to TIGGE which re-iterates the ongoing value of the TIGGE dataset in research. </a:t>
            </a:r>
            <a:endParaRPr lang="en-GB" sz="2400" b="1" dirty="0">
              <a:solidFill>
                <a:srgbClr val="00B050"/>
              </a:solidFill>
            </a:endParaRPr>
          </a:p>
          <a:p>
            <a:pPr lvl="1"/>
            <a:r>
              <a:rPr lang="en-GB" dirty="0"/>
              <a:t>Stage 1 is to make clear the value of TIGGE in research (and R2O) and to argue for a representative on TIGGE Panel and invite them to TIGGE/S2S workshop. </a:t>
            </a:r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Stage 2 – following workshop, write from WMO to op centre leader (PR) to request continuation of contribution to TIGGE until end of 2023. </a:t>
            </a:r>
            <a:r>
              <a:rPr lang="en-GB" sz="2400" dirty="0">
                <a:solidFill>
                  <a:srgbClr val="FF0000"/>
                </a:solidFill>
                <a:sym typeface="Wingdings" panose="05000000000000000000" pitchFamily="2" charset="2"/>
              </a:rPr>
              <a:t>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(in progress)</a:t>
            </a:r>
          </a:p>
          <a:p>
            <a:pPr marL="360000" lvl="1" indent="0">
              <a:buNone/>
            </a:pPr>
            <a:r>
              <a:rPr lang="en-GB" dirty="0">
                <a:hlinkClick r:id="rId2"/>
              </a:rPr>
              <a:t>https://confluence.ecmwf.int/display/TIGGE/Letter+to+TIGGE+partners</a:t>
            </a:r>
            <a:endParaRPr lang="en-GB" dirty="0"/>
          </a:p>
          <a:p>
            <a:r>
              <a:rPr lang="en-GB" dirty="0"/>
              <a:t>3.2.5: Re-instate the TIGGE Panel with a chair (a member of PDEF WG) and one person from each contributing operational centre who is responsible for data transfer. </a:t>
            </a:r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GB" sz="2400" dirty="0"/>
          </a:p>
          <a:p>
            <a:r>
              <a:rPr lang="en-GB" dirty="0"/>
              <a:t>3.2.9: Modify the CMA portal in a consistent way with translation into Mandarin.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sz="2400" dirty="0">
                <a:solidFill>
                  <a:srgbClr val="FF0000"/>
                </a:solidFill>
                <a:sym typeface="Wingdings" panose="05000000000000000000" pitchFamily="2" charset="2"/>
              </a:rPr>
              <a:t> </a:t>
            </a:r>
            <a:r>
              <a:rPr lang="en-GB" sz="1600" dirty="0">
                <a:solidFill>
                  <a:srgbClr val="FF0000"/>
                </a:solidFill>
                <a:sym typeface="Wingdings" panose="05000000000000000000" pitchFamily="2" charset="2"/>
              </a:rPr>
              <a:t>(in progress)</a:t>
            </a:r>
            <a:endParaRPr lang="en-GB" sz="1600" dirty="0"/>
          </a:p>
          <a:p>
            <a:r>
              <a:rPr lang="en-GB" dirty="0"/>
              <a:t>3.2.10: Send an electronic survey to existing TIGGE users. </a:t>
            </a:r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</a:p>
          <a:p>
            <a:pPr marL="360000" lvl="1" indent="0">
              <a:buNone/>
            </a:pPr>
            <a:r>
              <a:rPr lang="en-GB" dirty="0">
                <a:hlinkClick r:id="rId3"/>
              </a:rPr>
              <a:t>https://confluence.ecmwf.int/display/TIGGE/User+survey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08270-CD22-4362-96B5-4F77AB57E5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D58B6-7311-4BF5-B3FE-13F79D9F2F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975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DBC89-6312-49FE-9AE7-6989F2D2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Actions from PDEF4 Tokyo (</a:t>
            </a:r>
            <a:r>
              <a:rPr lang="en-GB" dirty="0" err="1"/>
              <a:t>cont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AF771-783D-4CC1-8C06-5326C459CA0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indent="0">
              <a:buNone/>
            </a:pPr>
            <a:r>
              <a:rPr lang="en-GB" b="1" dirty="0"/>
              <a:t>Action 3.3</a:t>
            </a:r>
            <a:r>
              <a:rPr lang="en-GB" dirty="0"/>
              <a:t>: TIGGE-LAM… </a:t>
            </a:r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r>
              <a:rPr lang="en-GB" b="1" dirty="0"/>
              <a:t> =&gt; service discontinued June 2019</a:t>
            </a:r>
          </a:p>
          <a:p>
            <a:pPr indent="0">
              <a:buNone/>
            </a:pPr>
            <a:endParaRPr lang="en-GB" b="1" dirty="0"/>
          </a:p>
          <a:p>
            <a:pPr indent="0">
              <a:buNone/>
            </a:pPr>
            <a:r>
              <a:rPr lang="en-GB" b="1" dirty="0"/>
              <a:t>Action 4.5:</a:t>
            </a:r>
            <a:r>
              <a:rPr lang="en-GB" dirty="0"/>
              <a:t> Engage with CMA, encouraging the use of TIGGE in ensemble research. </a:t>
            </a:r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 ???</a:t>
            </a:r>
            <a:endParaRPr lang="en-GB" b="1" dirty="0"/>
          </a:p>
          <a:p>
            <a:pPr indent="0">
              <a:buNone/>
            </a:pPr>
            <a:endParaRPr lang="en-GB" dirty="0"/>
          </a:p>
          <a:p>
            <a:pPr indent="0">
              <a:buNone/>
            </a:pPr>
            <a:r>
              <a:rPr lang="en-GB" b="1" dirty="0"/>
              <a:t>Action 4.6:</a:t>
            </a:r>
            <a:r>
              <a:rPr lang="en-GB" dirty="0"/>
              <a:t> Organise joint workshop with S2S on “Predictability, Dynamics and Applications Research using the TIGGE and S2S Ensembles” at ECMWF, 2-5 April 2019. </a:t>
            </a:r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</a:p>
          <a:p>
            <a:pPr indent="0">
              <a:buNone/>
            </a:pPr>
            <a:endParaRPr lang="en-GB" b="1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indent="0">
              <a:buNone/>
            </a:pPr>
            <a:r>
              <a:rPr lang="en-GB" b="1" dirty="0"/>
              <a:t>Action 4.7:</a:t>
            </a:r>
            <a:r>
              <a:rPr lang="en-GB" dirty="0"/>
              <a:t> Continue compilation of publication statistics of research using TIGGE and TIGGE-LAM data. Use Web of Science and Google Scholar to compile stats on publication referencing TIGGE. Also use TIGGE survey results. </a:t>
            </a:r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 </a:t>
            </a: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(in progress)</a:t>
            </a:r>
          </a:p>
          <a:p>
            <a:pPr indent="0">
              <a:buNone/>
            </a:pPr>
            <a:r>
              <a:rPr lang="en-GB" b="1" dirty="0"/>
              <a:t>Action 4.9: </a:t>
            </a:r>
            <a:r>
              <a:rPr lang="en-GB" dirty="0"/>
              <a:t>Work to get high resolution operational forecasts (sub-sampled) submitted to TIGGE alongside the operational ensembles. Would be very useful in evaluation </a:t>
            </a:r>
            <a:r>
              <a:rPr lang="en-GB" sz="2400" dirty="0">
                <a:solidFill>
                  <a:srgbClr val="FF0000"/>
                </a:solidFill>
                <a:sym typeface="Wingdings" panose="05000000000000000000" pitchFamily="2" charset="2"/>
              </a:rPr>
              <a:t></a:t>
            </a: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08270-CD22-4362-96B5-4F77AB57E5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D58B6-7311-4BF5-B3FE-13F79D9F2F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919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D29B-8812-4653-8774-7B4027BF9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4E35B-5D55-42FA-957A-C6463698AB1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516924" y="3270738"/>
            <a:ext cx="5978768" cy="1084384"/>
          </a:xfrm>
        </p:spPr>
        <p:txBody>
          <a:bodyPr/>
          <a:lstStyle/>
          <a:p>
            <a:pPr indent="0">
              <a:buNone/>
            </a:pPr>
            <a:endParaRPr lang="en-GB" sz="3200" dirty="0"/>
          </a:p>
          <a:p>
            <a:pPr indent="0">
              <a:buNone/>
            </a:pPr>
            <a:r>
              <a:rPr lang="en-GB" sz="3200" dirty="0"/>
              <a:t>Thank you for your attention!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194FB-531A-4256-A441-DD1BB1D02F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6D5D4-D86A-43DC-B067-8A4543D9BD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640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740DEE-6262-47D2-925E-60A77411BD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08F5D41-3E7E-40D9-94D0-F1799AB9F312}"/>
              </a:ext>
            </a:extLst>
          </p:cNvPr>
          <p:cNvGrpSpPr/>
          <p:nvPr/>
        </p:nvGrpSpPr>
        <p:grpSpPr>
          <a:xfrm>
            <a:off x="1982959" y="-238029"/>
            <a:ext cx="8908244" cy="6388602"/>
            <a:chOff x="1982959" y="-238029"/>
            <a:chExt cx="8908244" cy="638860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3D7BB38-0F0B-4EFF-B15D-9A85F855AD2B}"/>
                </a:ext>
              </a:extLst>
            </p:cNvPr>
            <p:cNvGrpSpPr/>
            <p:nvPr/>
          </p:nvGrpSpPr>
          <p:grpSpPr>
            <a:xfrm>
              <a:off x="1982959" y="750220"/>
              <a:ext cx="8908244" cy="5400353"/>
              <a:chOff x="1982959" y="750220"/>
              <a:chExt cx="8908244" cy="5400353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BE4B5A-8E60-4AB6-AF82-178938EFC221}"/>
                  </a:ext>
                </a:extLst>
              </p:cNvPr>
              <p:cNvSpPr txBox="1"/>
              <p:nvPr/>
            </p:nvSpPr>
            <p:spPr>
              <a:xfrm>
                <a:off x="4563786" y="1072058"/>
                <a:ext cx="610262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/>
                  <a:t>Workshop on Predictability, dynamics and applications</a:t>
                </a:r>
              </a:p>
              <a:p>
                <a:pPr algn="ctr"/>
                <a:r>
                  <a:rPr lang="en-GB" b="1" dirty="0"/>
                  <a:t> research using the TIGGE and S2S ensembles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56A300C-E740-4C8B-B8A3-7D0659EE8442}"/>
                  </a:ext>
                </a:extLst>
              </p:cNvPr>
              <p:cNvSpPr txBox="1"/>
              <p:nvPr/>
            </p:nvSpPr>
            <p:spPr>
              <a:xfrm>
                <a:off x="5941471" y="1846538"/>
                <a:ext cx="43763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ECMWF,  Reading,  2-5 April 2019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928C8B7-8BA8-420D-ACCB-E4D504D01CFA}"/>
                  </a:ext>
                </a:extLst>
              </p:cNvPr>
              <p:cNvSpPr txBox="1"/>
              <p:nvPr/>
            </p:nvSpPr>
            <p:spPr>
              <a:xfrm>
                <a:off x="5368063" y="2432796"/>
                <a:ext cx="552314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To bring together the users and data providers of the </a:t>
                </a:r>
              </a:p>
              <a:p>
                <a:r>
                  <a:rPr lang="en-GB" dirty="0"/>
                  <a:t>TIGGE and S2S databases around the following themes:</a:t>
                </a:r>
              </a:p>
              <a:p>
                <a:endParaRPr lang="en-GB" dirty="0"/>
              </a:p>
              <a:p>
                <a:pPr marL="214313" indent="-214313" algn="just">
                  <a:buFont typeface="Wingdings" panose="05000000000000000000" pitchFamily="2" charset="2"/>
                  <a:buChar char="§"/>
                </a:pPr>
                <a:r>
                  <a:rPr lang="en-GB" dirty="0"/>
                  <a:t>    </a:t>
                </a:r>
                <a:r>
                  <a:rPr lang="en-GB" i="1" dirty="0"/>
                  <a:t>Database technical development</a:t>
                </a:r>
              </a:p>
              <a:p>
                <a:pPr marL="214313" indent="-214313" algn="just">
                  <a:buFont typeface="Wingdings" panose="05000000000000000000" pitchFamily="2" charset="2"/>
                  <a:buChar char="§"/>
                </a:pPr>
                <a:r>
                  <a:rPr lang="en-GB" i="1" dirty="0"/>
                  <a:t>    Predictability and Dynamics</a:t>
                </a:r>
              </a:p>
              <a:p>
                <a:pPr marL="214313" indent="-214313" algn="just">
                  <a:buFont typeface="Wingdings" panose="05000000000000000000" pitchFamily="2" charset="2"/>
                  <a:buChar char="§"/>
                </a:pPr>
                <a:r>
                  <a:rPr lang="en-GB" i="1" dirty="0"/>
                  <a:t>    Prediction and Verification</a:t>
                </a:r>
              </a:p>
              <a:p>
                <a:pPr marL="214313" indent="-214313" algn="just">
                  <a:buFont typeface="Wingdings" panose="05000000000000000000" pitchFamily="2" charset="2"/>
                  <a:buChar char="§"/>
                </a:pPr>
                <a:r>
                  <a:rPr lang="en-GB" i="1" dirty="0"/>
                  <a:t>    Multi-Model approaches to prediction</a:t>
                </a:r>
              </a:p>
              <a:p>
                <a:pPr marL="214313" indent="-214313" algn="just">
                  <a:buFont typeface="Wingdings" panose="05000000000000000000" pitchFamily="2" charset="2"/>
                  <a:buChar char="§"/>
                </a:pPr>
                <a:r>
                  <a:rPr lang="en-GB" i="1" dirty="0"/>
                  <a:t>    Application Studies</a:t>
                </a:r>
              </a:p>
              <a:p>
                <a:pPr marL="214313" indent="-214313" algn="just">
                  <a:buFont typeface="Wingdings" panose="05000000000000000000" pitchFamily="2" charset="2"/>
                  <a:buChar char="§"/>
                </a:pPr>
                <a:endParaRPr lang="en-GB" i="1" dirty="0"/>
              </a:p>
              <a:p>
                <a:pPr algn="just"/>
                <a:endParaRPr lang="en-GB" i="1" dirty="0"/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A49AB2E-DD56-4348-8667-8EE3DB51B9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82959" y="750220"/>
                <a:ext cx="2824843" cy="514350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30B2967-E2F1-4725-AE89-B84180F4287A}"/>
                  </a:ext>
                </a:extLst>
              </p:cNvPr>
              <p:cNvSpPr txBox="1"/>
              <p:nvPr/>
            </p:nvSpPr>
            <p:spPr>
              <a:xfrm>
                <a:off x="2205981" y="5919741"/>
                <a:ext cx="811181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900" b="1" dirty="0"/>
                  <a:t>https://www.ecmwf.int/en/learning/workshops/workshop-predictability-dynamics-and-applications-research-using-tigge-and-s2s-ensembles</a:t>
                </a:r>
              </a:p>
            </p:txBody>
          </p:sp>
        </p:grpSp>
        <p:pic>
          <p:nvPicPr>
            <p:cNvPr id="5" name="Picture 2" descr="S2S_logo">
              <a:hlinkClick r:id="rId3"/>
              <a:extLst>
                <a:ext uri="{FF2B5EF4-FFF2-40B4-BE49-F238E27FC236}">
                  <a16:creationId xmlns:a16="http://schemas.microsoft.com/office/drawing/2014/main" id="{13682D87-40FD-45CC-AAED-2F87DF3BFE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3559" y="67263"/>
              <a:ext cx="1345816" cy="5899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4EA5610-1E94-47D3-B42D-5BE7D630E8D8}"/>
                </a:ext>
              </a:extLst>
            </p:cNvPr>
            <p:cNvSpPr txBox="1"/>
            <p:nvPr/>
          </p:nvSpPr>
          <p:spPr>
            <a:xfrm>
              <a:off x="5480263" y="112913"/>
              <a:ext cx="51861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TIGGE-S2S Workshop – April 2019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40B4FE8-03CB-4D50-BAA6-4FF29EEF0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93116" y="-238029"/>
              <a:ext cx="1270000" cy="127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18373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88CCA-6A91-4854-A13B-7753CD46D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Similar </a:t>
            </a:r>
            <a:r>
              <a:rPr lang="en-GB" dirty="0"/>
              <a:t>web infrastructure &amp; user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3436C-768B-4C45-9867-ABCE0BF1EAE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57150" indent="0" algn="ctr">
              <a:buNone/>
            </a:pPr>
            <a:r>
              <a:rPr lang="en-GB" altLang="en-US" b="1" dirty="0"/>
              <a:t>TIGGE</a:t>
            </a:r>
          </a:p>
          <a:p>
            <a:pPr marL="57150" indent="0">
              <a:buNone/>
            </a:pPr>
            <a:endParaRPr lang="en-GB" altLang="en-US" dirty="0"/>
          </a:p>
          <a:p>
            <a:pPr marL="57150" indent="0">
              <a:buNone/>
            </a:pPr>
            <a:endParaRPr lang="en-GB" dirty="0"/>
          </a:p>
          <a:p>
            <a:pPr marL="57150" indent="0">
              <a:buNone/>
            </a:pPr>
            <a:endParaRPr lang="en-GB" dirty="0"/>
          </a:p>
          <a:p>
            <a:pPr marL="57150" indent="0">
              <a:buNone/>
            </a:pPr>
            <a:endParaRPr lang="en-GB" dirty="0"/>
          </a:p>
          <a:p>
            <a:pPr marL="57150" indent="0">
              <a:buNone/>
            </a:pPr>
            <a:endParaRPr lang="en-GB" dirty="0"/>
          </a:p>
          <a:p>
            <a:pPr marL="57150" indent="0" algn="ctr">
              <a:buNone/>
            </a:pPr>
            <a:r>
              <a:rPr lang="en-GB" b="1" dirty="0"/>
              <a:t>S2S</a:t>
            </a:r>
          </a:p>
          <a:p>
            <a:pPr marL="5715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A27A42-A9F0-4E65-A6D7-B946FF5285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AA42BD-2F90-40EA-8A87-2D576108FF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095153-D05A-4DB2-B850-2436B306DB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904272"/>
              </p:ext>
            </p:extLst>
          </p:nvPr>
        </p:nvGraphicFramePr>
        <p:xfrm>
          <a:off x="1143489" y="1338326"/>
          <a:ext cx="9902622" cy="185420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997730">
                  <a:extLst>
                    <a:ext uri="{9D8B030D-6E8A-4147-A177-3AD203B41FA5}">
                      <a16:colId xmlns:a16="http://schemas.microsoft.com/office/drawing/2014/main" val="94208522"/>
                    </a:ext>
                  </a:extLst>
                </a:gridCol>
                <a:gridCol w="6904892">
                  <a:extLst>
                    <a:ext uri="{9D8B030D-6E8A-4147-A177-3AD203B41FA5}">
                      <a16:colId xmlns:a16="http://schemas.microsoft.com/office/drawing/2014/main" val="759561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altLang="en-US" dirty="0"/>
                        <a:t>Corporate Website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hlinkClick r:id="rId2"/>
                        </a:rPr>
                        <a:t>http://tigge.ecmwf.int/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831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Technical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hlinkClick r:id="rId3"/>
                        </a:rPr>
                        <a:t>http://confluence.ecmwf.int//display/TIGGE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250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en-US" dirty="0"/>
                        <a:t>Data Portal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dirty="0">
                          <a:hlinkClick r:id="rId4"/>
                        </a:rPr>
                        <a:t>http://apps.ecmwf.int/datasets/data/tigge/</a:t>
                      </a:r>
                      <a:endParaRPr lang="en-GB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152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en-US" dirty="0"/>
                        <a:t>History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dirty="0">
                          <a:hlinkClick r:id="rId5"/>
                        </a:rPr>
                        <a:t>http://apps.ecmwf.int/datasets/history/tigge-prod/</a:t>
                      </a:r>
                      <a:endParaRPr lang="en-GB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8450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en-US" dirty="0"/>
                        <a:t>Usage statistics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dirty="0">
                          <a:hlinkClick r:id="rId6"/>
                        </a:rPr>
                        <a:t>http://confluence.ecmwf.int/display/TIGGE/Usage+statistics</a:t>
                      </a:r>
                      <a:endParaRPr lang="en-GB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98746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08A6FF3-EA5C-4904-B630-1B9E6DE2ED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1905"/>
              </p:ext>
            </p:extLst>
          </p:nvPr>
        </p:nvGraphicFramePr>
        <p:xfrm>
          <a:off x="1143489" y="3803541"/>
          <a:ext cx="9902622" cy="18542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3088542">
                  <a:extLst>
                    <a:ext uri="{9D8B030D-6E8A-4147-A177-3AD203B41FA5}">
                      <a16:colId xmlns:a16="http://schemas.microsoft.com/office/drawing/2014/main" val="1978924335"/>
                    </a:ext>
                  </a:extLst>
                </a:gridCol>
                <a:gridCol w="6814080">
                  <a:extLst>
                    <a:ext uri="{9D8B030D-6E8A-4147-A177-3AD203B41FA5}">
                      <a16:colId xmlns:a16="http://schemas.microsoft.com/office/drawing/2014/main" val="30083295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dirty="0"/>
                        <a:t>Corporate Website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hlinkClick r:id="rId2"/>
                        </a:rPr>
                        <a:t>http://s2s.ecmwf.int/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851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Technical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hlinkClick r:id="rId7"/>
                        </a:rPr>
                        <a:t>http://confluence.ecmwf.int//display/S2S/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165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dirty="0"/>
                        <a:t>Data Portal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dirty="0">
                          <a:hlinkClick r:id="rId4"/>
                        </a:rPr>
                        <a:t>http://apps.ecmwf.int/datasets/data/s2s/</a:t>
                      </a:r>
                      <a:endParaRPr lang="en-GB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35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dirty="0"/>
                        <a:t>History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dirty="0">
                          <a:hlinkClick r:id="rId5"/>
                        </a:rPr>
                        <a:t>http://apps.ecmwf.int/datasets/history/s2s-prod/</a:t>
                      </a:r>
                      <a:endParaRPr lang="en-GB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738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dirty="0"/>
                        <a:t>Usage statistics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dirty="0">
                          <a:hlinkClick r:id="rId8"/>
                        </a:rPr>
                        <a:t>http://confluence.ecmwf.int/display/S2S/Usage+statistics</a:t>
                      </a:r>
                      <a:endParaRPr lang="en-GB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258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789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545B4-FC48-4137-BDBE-FA54787A8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TIGGE Database configurations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D240F-2F92-43D1-94B4-C564CC9C36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9EFE7-487F-4D0E-9396-B99AFCC5DC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pic>
        <p:nvPicPr>
          <p:cNvPr id="11" name="Content Placeholder 10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2C79F0E-4DCD-4175-838B-22C719D8A31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855698" y="729331"/>
            <a:ext cx="7875240" cy="5578923"/>
          </a:xfrm>
        </p:spPr>
      </p:pic>
    </p:spTree>
    <p:extLst>
      <p:ext uri="{BB962C8B-B14F-4D97-AF65-F5344CB8AC3E}">
        <p14:creationId xmlns:p14="http://schemas.microsoft.com/office/powerpoint/2010/main" val="1717450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5B8B7-8E34-4EC5-82AE-72EA331D8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S2S Database configurations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B16CD86-1C73-4F21-8094-B6E898CA2E2E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692638" y="842840"/>
            <a:ext cx="8336961" cy="528340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2258D7-934F-4037-9958-0B54E01DDF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DDDC6-100B-4E85-8E37-6BB3B818F7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642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2DBD4-4844-40C8-A9A4-50ADEB1CA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TIGGE usage: aggregate of all Archive Centres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914CAF-38D1-491F-A7B3-F7EFB60DAD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69A2D-1DA3-4049-81AB-FC73EB4946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ph sz="quarter" idx="14"/>
          </p:nvPr>
        </p:nvGraphicFramePr>
        <p:xfrm>
          <a:off x="1079500" y="936625"/>
          <a:ext cx="10029825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3050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4E383-90F8-435E-A034-125EF0123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TIGGE: Number of active users per month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0CCDFF-2D4B-4917-8C11-406B0484D0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DCEF0-5D87-49C1-9996-E5E0CFCDA4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370230593"/>
              </p:ext>
            </p:extLst>
          </p:nvPr>
        </p:nvGraphicFramePr>
        <p:xfrm>
          <a:off x="1079500" y="936625"/>
          <a:ext cx="10029825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4950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213E8-DC8A-4E6B-B1CC-54842C435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Usage of Tropical Cyclone Tracks from NCAR Archive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B4C41-E29E-4239-8F5D-6CD0FC4C72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92787-4A51-4EDD-90CE-98E9126AF4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/>
              <a:t>European Centre for Medium-Range Weather Forecasts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9041709-9555-4B4C-BB2C-4E3FEA96638D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79683414"/>
              </p:ext>
            </p:extLst>
          </p:nvPr>
        </p:nvGraphicFramePr>
        <p:xfrm>
          <a:off x="2251807" y="1698626"/>
          <a:ext cx="7900377" cy="4127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A870C97-F336-44E6-988C-A5DBBE1D0A8F}"/>
              </a:ext>
            </a:extLst>
          </p:cNvPr>
          <p:cNvSpPr/>
          <p:nvPr/>
        </p:nvSpPr>
        <p:spPr>
          <a:xfrm>
            <a:off x="3931354" y="1026355"/>
            <a:ext cx="4044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hlinkClick r:id="rId3"/>
              </a:rPr>
              <a:t>https://rda.ucar.edu/datasets/ds330.3/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430167"/>
      </p:ext>
    </p:extLst>
  </p:cSld>
  <p:clrMapOvr>
    <a:masterClrMapping/>
  </p:clrMapOvr>
</p:sld>
</file>

<file path=ppt/theme/theme1.xml><?xml version="1.0" encoding="utf-8"?>
<a:theme xmlns:a="http://schemas.openxmlformats.org/drawingml/2006/main" name="ECMWF_widescre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ECMWF_widescreen.potx</Template>
  <TotalTime>49733</TotalTime>
  <Words>1322</Words>
  <Application>Microsoft Office PowerPoint</Application>
  <PresentationFormat>Custom</PresentationFormat>
  <Paragraphs>243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ＭＳ Ｐゴシック</vt:lpstr>
      <vt:lpstr>Arial</vt:lpstr>
      <vt:lpstr>Calibri</vt:lpstr>
      <vt:lpstr>Wingdings</vt:lpstr>
      <vt:lpstr>ECMWF_widescreen</vt:lpstr>
      <vt:lpstr>Climate Change</vt:lpstr>
      <vt:lpstr>PowerPoint Presentation</vt:lpstr>
      <vt:lpstr>Outline</vt:lpstr>
      <vt:lpstr>PowerPoint Presentation</vt:lpstr>
      <vt:lpstr>Similar web infrastructure &amp; user experience</vt:lpstr>
      <vt:lpstr>Summary of TIGGE Database configurations</vt:lpstr>
      <vt:lpstr>Summary of S2S Database configurations</vt:lpstr>
      <vt:lpstr>TIGGE usage: aggregate of all Archive Centres</vt:lpstr>
      <vt:lpstr>TIGGE: Number of active users per month</vt:lpstr>
      <vt:lpstr>Usage of Tropical Cyclone Tracks from NCAR Archive</vt:lpstr>
      <vt:lpstr>TIGGE &amp; S2S databases: status (March – Aug 2019)</vt:lpstr>
      <vt:lpstr>TIGGE Database @ ECMWF: Activity</vt:lpstr>
      <vt:lpstr>TIGGE Database @ ECMWF: Number of active users</vt:lpstr>
      <vt:lpstr>TIGGE Database @ ECMWF: User distribution</vt:lpstr>
      <vt:lpstr>S2S Database @ ECMWF: Activity</vt:lpstr>
      <vt:lpstr>S2S Database @ ECMWF: Number of active users</vt:lpstr>
      <vt:lpstr>S2S Database @ ECMWF: User distribution</vt:lpstr>
      <vt:lpstr>TIGGE User Survey (2018)</vt:lpstr>
      <vt:lpstr>TIGGE &amp; S2S Timeline</vt:lpstr>
      <vt:lpstr>Future plans</vt:lpstr>
      <vt:lpstr>Actions from PDEF4 Tokyo (9-12 Oct 2018)</vt:lpstr>
      <vt:lpstr>Actions from PDEF4 Tokyo (cont)</vt:lpstr>
      <vt:lpstr>PowerPoint Presentation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Hine</dc:creator>
  <cp:lastModifiedBy>Manuel Fuentes</cp:lastModifiedBy>
  <cp:revision>793</cp:revision>
  <cp:lastPrinted>2014-11-19T12:15:44Z</cp:lastPrinted>
  <dcterms:created xsi:type="dcterms:W3CDTF">2015-03-12T16:04:32Z</dcterms:created>
  <dcterms:modified xsi:type="dcterms:W3CDTF">2019-09-05T13:22:12Z</dcterms:modified>
</cp:coreProperties>
</file>