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>
        <p:scale>
          <a:sx n="66" d="100"/>
          <a:sy n="66" d="100"/>
        </p:scale>
        <p:origin x="744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66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9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17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55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375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125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50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039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4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860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540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9C36E-7B5B-47DF-9A67-1F47CB31C8FE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DA662-8402-4CFF-8DD7-077E07B57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558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3095" t="6367" r="13492" b="22099"/>
          <a:stretch/>
        </p:blipFill>
        <p:spPr>
          <a:xfrm>
            <a:off x="0" y="0"/>
            <a:ext cx="12003315" cy="57903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1200" y="319315"/>
            <a:ext cx="98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 </a:t>
            </a:r>
            <a:r>
              <a:rPr lang="en-US" altLang="ko-KR" b="1" dirty="0" smtClean="0"/>
              <a:t>before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980058" y="319315"/>
            <a:ext cx="98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 </a:t>
            </a:r>
            <a:r>
              <a:rPr lang="en-US" altLang="ko-KR" b="1" dirty="0" smtClean="0"/>
              <a:t>after</a:t>
            </a:r>
            <a:endParaRPr lang="ko-KR" altLang="en-US" b="1" dirty="0"/>
          </a:p>
        </p:txBody>
      </p:sp>
      <p:sp>
        <p:nvSpPr>
          <p:cNvPr id="8" name="타원 7"/>
          <p:cNvSpPr/>
          <p:nvPr/>
        </p:nvSpPr>
        <p:spPr>
          <a:xfrm>
            <a:off x="195943" y="4426858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10653485" y="4426858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673600" y="4426858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6328229" y="4426858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-1" y="6109687"/>
            <a:ext cx="8984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z_s2s_c_RKSL_202203100000_glob_prodf_cf_1440_000.grb2 </a:t>
            </a:r>
            <a:r>
              <a:rPr lang="en-US" altLang="ko-KR" b="1" dirty="0" smtClean="0"/>
              <a:t>(first time)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46452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3889" t="3404" r="12937" b="25485"/>
          <a:stretch/>
        </p:blipFill>
        <p:spPr>
          <a:xfrm>
            <a:off x="0" y="15153"/>
            <a:ext cx="11843657" cy="56958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57486" y="203200"/>
            <a:ext cx="98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 </a:t>
            </a:r>
            <a:r>
              <a:rPr lang="en-US" altLang="ko-KR" b="1" dirty="0" smtClean="0"/>
              <a:t>before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016344" y="203200"/>
            <a:ext cx="98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 </a:t>
            </a:r>
            <a:r>
              <a:rPr lang="en-US" altLang="ko-KR" b="1" dirty="0" smtClean="0"/>
              <a:t>after</a:t>
            </a:r>
            <a:endParaRPr lang="ko-KR" altLang="en-US" b="1" dirty="0"/>
          </a:p>
        </p:txBody>
      </p:sp>
      <p:sp>
        <p:nvSpPr>
          <p:cNvPr id="8" name="타원 7"/>
          <p:cNvSpPr/>
          <p:nvPr/>
        </p:nvSpPr>
        <p:spPr>
          <a:xfrm>
            <a:off x="232229" y="4310743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10689771" y="4310743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709886" y="4310743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6364515" y="4310743"/>
            <a:ext cx="1088571" cy="1001486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-1" y="6109687"/>
            <a:ext cx="904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z_s2s_c_RKSL_202203100000_glob_prodf_cf_1440_000.grb2 </a:t>
            </a:r>
            <a:r>
              <a:rPr lang="en-US" altLang="ko-KR" b="1" dirty="0" smtClean="0"/>
              <a:t>(last time)</a:t>
            </a:r>
            <a:endParaRPr lang="ko-KR" altLang="en-US" b="1" dirty="0" smtClean="0"/>
          </a:p>
          <a:p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328235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</Words>
  <Application>Microsoft Office PowerPoint</Application>
  <PresentationFormat>와이드스크린</PresentationFormat>
  <Paragraphs>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</cp:revision>
  <dcterms:created xsi:type="dcterms:W3CDTF">2022-05-09T05:23:55Z</dcterms:created>
  <dcterms:modified xsi:type="dcterms:W3CDTF">2022-05-09T06:04:09Z</dcterms:modified>
</cp:coreProperties>
</file>