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 ContentType="image/tif"/>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7.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8.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97" r:id="rId2"/>
    <p:sldMasterId id="2147483706" r:id="rId3"/>
    <p:sldMasterId id="2147483718" r:id="rId4"/>
    <p:sldMasterId id="2147483779" r:id="rId5"/>
    <p:sldMasterId id="2147483789" r:id="rId6"/>
    <p:sldMasterId id="2147483813" r:id="rId7"/>
    <p:sldMasterId id="2147483821" r:id="rId8"/>
    <p:sldMasterId id="2147483835" r:id="rId9"/>
  </p:sldMasterIdLst>
  <p:notesMasterIdLst>
    <p:notesMasterId r:id="rId23"/>
  </p:notesMasterIdLst>
  <p:sldIdLst>
    <p:sldId id="284" r:id="rId10"/>
    <p:sldId id="1621" r:id="rId11"/>
    <p:sldId id="1512" r:id="rId12"/>
    <p:sldId id="1624" r:id="rId13"/>
    <p:sldId id="657" r:id="rId14"/>
    <p:sldId id="1623" r:id="rId15"/>
    <p:sldId id="1236" r:id="rId16"/>
    <p:sldId id="286" r:id="rId17"/>
    <p:sldId id="1608" r:id="rId18"/>
    <p:sldId id="1611" r:id="rId19"/>
    <p:sldId id="1600" r:id="rId20"/>
    <p:sldId id="1061" r:id="rId21"/>
    <p:sldId id="31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A0D0C0F-B5C9-DA08-376D-9320F34BD434}" name="Carlo Buontempo" initials="CB" userId="S::carlo.buontempo@ecmwf.int::542268dd-3b04-4914-af07-ff0084d0c300" providerId="AD"/>
  <p188:author id="{69369328-2E7A-630E-239D-78BBA5C06928}" name="Michel Rixen" initials="MR" userId="S::michel.rixen@ecmwf.int::f75b72e5-434f-429b-8c81-1cc1e85c1053" providerId="AD"/>
  <p188:author id="{DF403B3A-045F-155E-3AC1-8BBB21803F68}" name="Samantha Burgess" initials="SB" userId="S::samantha.burgess@ecmwf.int::5e273f14-09ef-442b-a759-dd4172af556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dras Horanyi" initials="AH" lastIdx="4" clrIdx="0">
    <p:extLst>
      <p:ext uri="{19B8F6BF-5375-455C-9EA6-DF929625EA0E}">
        <p15:presenceInfo xmlns:p15="http://schemas.microsoft.com/office/powerpoint/2012/main" userId="S::andras.horanyi@ecmwf.int::e434808f-8eb0-4a53-b973-d0fac4c8fa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3C000"/>
    <a:srgbClr val="F6B800"/>
    <a:srgbClr val="118BA3"/>
    <a:srgbClr val="951233"/>
    <a:srgbClr val="037E97"/>
    <a:srgbClr val="977E1F"/>
    <a:srgbClr val="D8E7EB"/>
    <a:srgbClr val="2DAAB5"/>
    <a:srgbClr val="78CEDA"/>
    <a:srgbClr val="1D6E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532"/>
    <p:restoredTop sz="91202"/>
  </p:normalViewPr>
  <p:slideViewPr>
    <p:cSldViewPr snapToGrid="0">
      <p:cViewPr varScale="1">
        <p:scale>
          <a:sx n="128" d="100"/>
          <a:sy n="128" d="100"/>
        </p:scale>
        <p:origin x="664" y="184"/>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2.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9-16T11:49:41.682"/>
    </inkml:context>
    <inkml:brush xml:id="br0">
      <inkml:brushProperty name="width" value="0.05" units="cm"/>
      <inkml:brushProperty name="height" value="0.05" units="cm"/>
      <inkml:brushProperty name="color" value="#E71224"/>
    </inkml:brush>
  </inkml:definitions>
  <inkml:trace contextRef="#ctx0" brushRef="#br0">1 0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E1F8D1-30AC-154B-B224-2D88640C7AD8}" type="datetimeFigureOut">
              <a:rPr lang="en-US" smtClean="0"/>
              <a:t>10/18/22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55A23D-296D-6249-A8B3-7BD74DEBF133}" type="slidenum">
              <a:rPr lang="en-US" smtClean="0"/>
              <a:t>‹#›</a:t>
            </a:fld>
            <a:endParaRPr lang="en-US"/>
          </a:p>
        </p:txBody>
      </p:sp>
    </p:spTree>
    <p:extLst>
      <p:ext uri="{BB962C8B-B14F-4D97-AF65-F5344CB8AC3E}">
        <p14:creationId xmlns:p14="http://schemas.microsoft.com/office/powerpoint/2010/main" val="1151363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Without observations we would not understand the climate as we do it today.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Climate data records can be created by merging data from surface, atmosphere and space-based systems across decades.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GCOS has defined a set of 54 ECVs for atmospheric, terrestrial and oceanic domains</a:t>
            </a:r>
            <a:endParaRPr lang="en-US" b="1"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E37BDE-1E16-4497-8123-4D9E05ECC3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87601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8055A23D-296D-6249-A8B3-7BD74DEBF133}" type="slidenum">
              <a:rPr lang="en-US" smtClean="0"/>
              <a:t>3</a:t>
            </a:fld>
            <a:endParaRPr lang="en-US"/>
          </a:p>
        </p:txBody>
      </p:sp>
    </p:spTree>
    <p:extLst>
      <p:ext uri="{BB962C8B-B14F-4D97-AF65-F5344CB8AC3E}">
        <p14:creationId xmlns:p14="http://schemas.microsoft.com/office/powerpoint/2010/main" val="497873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55A23D-296D-6249-A8B3-7BD74DEBF13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768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Helvetica"/>
              </a:rPr>
              <a:t>Established agreement on the operational interface for data presentation</a:t>
            </a:r>
          </a:p>
          <a:p>
            <a:endParaRPr lang="en-US" dirty="0"/>
          </a:p>
        </p:txBody>
      </p:sp>
      <p:sp>
        <p:nvSpPr>
          <p:cNvPr id="4" name="Slide Number Placeholder 3"/>
          <p:cNvSpPr>
            <a:spLocks noGrp="1"/>
          </p:cNvSpPr>
          <p:nvPr>
            <p:ph type="sldNum" sz="quarter" idx="5"/>
          </p:nvPr>
        </p:nvSpPr>
        <p:spPr/>
        <p:txBody>
          <a:bodyPr/>
          <a:lstStyle/>
          <a:p>
            <a:fld id="{8055A23D-296D-6249-A8B3-7BD74DEBF133}" type="slidenum">
              <a:rPr lang="en-US" smtClean="0"/>
              <a:t>5</a:t>
            </a:fld>
            <a:endParaRPr lang="en-US"/>
          </a:p>
        </p:txBody>
      </p:sp>
    </p:spTree>
    <p:extLst>
      <p:ext uri="{BB962C8B-B14F-4D97-AF65-F5344CB8AC3E}">
        <p14:creationId xmlns:p14="http://schemas.microsoft.com/office/powerpoint/2010/main" val="2370897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a:t>Newest</a:t>
            </a:r>
            <a:r>
              <a:rPr lang="fr-FR" baseline="0" dirty="0"/>
              <a:t> of all Lots</a:t>
            </a:r>
          </a:p>
          <a:p>
            <a:r>
              <a:rPr lang="fr-FR" baseline="0" dirty="0" err="1"/>
              <a:t>Currently</a:t>
            </a:r>
            <a:r>
              <a:rPr lang="fr-FR" baseline="0" dirty="0"/>
              <a:t> phase-1, </a:t>
            </a:r>
            <a:r>
              <a:rPr lang="fr-FR" baseline="0" dirty="0" err="1"/>
              <a:t>preparing</a:t>
            </a:r>
            <a:r>
              <a:rPr lang="fr-FR" baseline="0" dirty="0"/>
              <a:t> CPS and </a:t>
            </a:r>
            <a:r>
              <a:rPr lang="fr-FR" baseline="0" dirty="0" err="1"/>
              <a:t>brokering</a:t>
            </a:r>
            <a:r>
              <a:rPr lang="fr-FR" baseline="0" dirty="0"/>
              <a:t> </a:t>
            </a:r>
            <a:r>
              <a:rPr lang="fr-FR" baseline="0" dirty="0" err="1"/>
              <a:t>different</a:t>
            </a:r>
            <a:r>
              <a:rPr lang="fr-FR" baseline="0" dirty="0"/>
              <a:t> </a:t>
            </a:r>
            <a:r>
              <a:rPr lang="fr-FR" baseline="0" dirty="0" err="1"/>
              <a:t>datasets</a:t>
            </a:r>
            <a:endParaRPr lang="fr-FR" baseline="0" dirty="0"/>
          </a:p>
          <a:p>
            <a:endParaRPr lang="fr-FR" baseline="0" dirty="0"/>
          </a:p>
          <a:p>
            <a:r>
              <a:rPr lang="en-GB" dirty="0"/>
              <a:t>Consortium led by: </a:t>
            </a:r>
            <a:r>
              <a:rPr lang="en-GB" dirty="0" err="1"/>
              <a:t>Deutscher</a:t>
            </a:r>
            <a:r>
              <a:rPr lang="en-GB" dirty="0"/>
              <a:t> </a:t>
            </a:r>
            <a:r>
              <a:rPr lang="en-GB" dirty="0" err="1"/>
              <a:t>Wetterdienst</a:t>
            </a:r>
            <a:r>
              <a:rPr lang="en-GB" dirty="0"/>
              <a:t> (DWD)</a:t>
            </a:r>
          </a:p>
          <a:p>
            <a:endParaRPr lang="en-GB" dirty="0"/>
          </a:p>
          <a:p>
            <a:r>
              <a:rPr lang="en-GB" dirty="0"/>
              <a:t>ECVs covered:</a:t>
            </a:r>
          </a:p>
          <a:p>
            <a:pPr marL="171450" indent="-171450">
              <a:buFont typeface="Arial" panose="020B0604020202020204" pitchFamily="34" charset="0"/>
              <a:buChar char="•"/>
            </a:pPr>
            <a:r>
              <a:rPr lang="en-GB" b="1" dirty="0"/>
              <a:t>Precipitation</a:t>
            </a:r>
          </a:p>
          <a:p>
            <a:pPr marL="171450" indent="-171450">
              <a:buFont typeface="Arial" panose="020B0604020202020204" pitchFamily="34" charset="0"/>
              <a:buChar char="•"/>
            </a:pPr>
            <a:r>
              <a:rPr lang="en-GB" b="1" dirty="0"/>
              <a:t>Water Vapour (TC, UT, Profiles)</a:t>
            </a:r>
          </a:p>
          <a:p>
            <a:pPr marL="171450" indent="-171450">
              <a:buFont typeface="Arial" panose="020B0604020202020204" pitchFamily="34" charset="0"/>
              <a:buChar char="•"/>
            </a:pPr>
            <a:r>
              <a:rPr lang="en-GB" b="1" dirty="0"/>
              <a:t>Earth Radiation budget</a:t>
            </a:r>
          </a:p>
          <a:p>
            <a:pPr marL="171450" indent="-171450">
              <a:buFont typeface="Arial" panose="020B0604020202020204" pitchFamily="34" charset="0"/>
              <a:buChar char="•"/>
            </a:pPr>
            <a:r>
              <a:rPr lang="en-GB" b="1" dirty="0"/>
              <a:t>Surface Radiation budget</a:t>
            </a:r>
          </a:p>
          <a:p>
            <a:pPr marL="171450" indent="-171450">
              <a:buFont typeface="Arial" panose="020B0604020202020204" pitchFamily="34" charset="0"/>
              <a:buChar char="•"/>
            </a:pPr>
            <a:r>
              <a:rPr lang="en-GB" b="1" dirty="0"/>
              <a:t>Cloud properties</a:t>
            </a:r>
          </a:p>
          <a:p>
            <a:endParaRPr lang="en-GB" dirty="0"/>
          </a:p>
          <a:p>
            <a:r>
              <a:rPr lang="en-GB" dirty="0"/>
              <a:t>Talking points:</a:t>
            </a:r>
          </a:p>
          <a:p>
            <a:pPr marL="171450" indent="-171450">
              <a:buFont typeface="Arial" panose="020B0604020202020204" pitchFamily="34" charset="0"/>
              <a:buChar char="•"/>
            </a:pPr>
            <a:r>
              <a:rPr lang="en-GB" dirty="0"/>
              <a:t>Recently added to the C3S ECV product portfolio.</a:t>
            </a:r>
          </a:p>
          <a:p>
            <a:pPr marL="171450" indent="-171450">
              <a:buFont typeface="Arial" panose="020B0604020202020204" pitchFamily="34" charset="0"/>
              <a:buChar char="•"/>
            </a:pPr>
            <a:r>
              <a:rPr lang="en-GB" dirty="0"/>
              <a:t>Pulling together expertise -and effort!- from many different parties and existing initiatives, i.e. </a:t>
            </a:r>
          </a:p>
          <a:p>
            <a:pPr marL="628650" lvl="1" indent="-171450">
              <a:buFont typeface="Arial" panose="020B0604020202020204" pitchFamily="34" charset="0"/>
              <a:buChar char="•"/>
            </a:pPr>
            <a:r>
              <a:rPr lang="en-GB" dirty="0"/>
              <a:t>CLARA (cloud-properties) by CM-SAF. </a:t>
            </a:r>
          </a:p>
          <a:p>
            <a:pPr marL="628650" lvl="1" indent="-171450">
              <a:buFont typeface="Arial" panose="020B0604020202020204" pitchFamily="34" charset="0"/>
              <a:buChar char="•"/>
            </a:pPr>
            <a:r>
              <a:rPr lang="en-GB" dirty="0"/>
              <a:t>ERB developed in the US (NOAA-University of Maryland)</a:t>
            </a:r>
          </a:p>
          <a:p>
            <a:pPr marL="628650" lvl="1" indent="-171450">
              <a:buFont typeface="Arial" panose="020B0604020202020204" pitchFamily="34" charset="0"/>
              <a:buChar char="•"/>
            </a:pPr>
            <a:r>
              <a:rPr lang="en-GB" dirty="0" err="1"/>
              <a:t>Precip</a:t>
            </a:r>
            <a:r>
              <a:rPr lang="en-GB" dirty="0"/>
              <a:t>. Product  (sourced from national research initiative on climate change) (</a:t>
            </a:r>
            <a:r>
              <a:rPr lang="en-GB" dirty="0" err="1"/>
              <a:t>DapaCliP</a:t>
            </a:r>
            <a:r>
              <a:rPr lang="en-GB" dirty="0"/>
              <a:t>)   --CHECK THIS IN PROPOSAL!--</a:t>
            </a:r>
          </a:p>
          <a:p>
            <a:pPr marL="171450" indent="-171450">
              <a:buFont typeface="Arial" panose="020B0604020202020204" pitchFamily="34" charset="0"/>
              <a:buChar char="•"/>
            </a:pPr>
            <a:r>
              <a:rPr lang="en-GB" dirty="0"/>
              <a:t>All ECVs covered by CDR and ICDRs</a:t>
            </a:r>
          </a:p>
          <a:p>
            <a:pPr marL="171450" indent="-171450">
              <a:buFont typeface="Arial" panose="020B0604020202020204" pitchFamily="34" charset="0"/>
              <a:buChar char="•"/>
            </a:pPr>
            <a:r>
              <a:rPr lang="en-GB" dirty="0"/>
              <a:t>Earth Radiation budget (3x)</a:t>
            </a:r>
          </a:p>
          <a:p>
            <a:pPr marL="171450" indent="-171450">
              <a:buFont typeface="Arial" panose="020B0604020202020204" pitchFamily="34" charset="0"/>
              <a:buChar char="•"/>
            </a:pPr>
            <a:r>
              <a:rPr lang="en-GB" dirty="0"/>
              <a:t>Water valour (TC, UTH, and Profiles)</a:t>
            </a:r>
          </a:p>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505D8-5B8B-408A-B5DC-AEAB499114C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8474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55A23D-296D-6249-A8B3-7BD74DEBF13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779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8055A23D-296D-6249-A8B3-7BD74DEBF133}" type="slidenum">
              <a:rPr lang="en-US" smtClean="0"/>
              <a:t>11</a:t>
            </a:fld>
            <a:endParaRPr lang="en-US"/>
          </a:p>
        </p:txBody>
      </p:sp>
    </p:spTree>
    <p:extLst>
      <p:ext uri="{BB962C8B-B14F-4D97-AF65-F5344CB8AC3E}">
        <p14:creationId xmlns:p14="http://schemas.microsoft.com/office/powerpoint/2010/main" val="879432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past, current and future Earth Observation (EO) landscape providing relevant Fundamental Climate Data Records (FCDR) for the LAI, FAPAR, Albedo, BA, LC and FRP CDR and ICDR. It analyses the various aspects of the retrieval methodologies that limit the </a:t>
            </a:r>
            <a:r>
              <a:rPr lang="en-GB" dirty="0" err="1"/>
              <a:t>fitnessto</a:t>
            </a:r>
            <a:r>
              <a:rPr lang="en-GB" dirty="0"/>
              <a:t>-purpose of the current CDRs, and identifies the opportunities and research needs for improvement. Therefore, the gap analysis identifies the remaining activities to be carried out to fully satisfy the target requirements. More specifically, the topics addressed in this document include the data availability from existing space-based observing systems, the development of processing algorithms, methods for estimating uncertainties and the scientific research needs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E37BDE-1E16-4497-8123-4D9E05ECC3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0727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5.png"/><Relationship Id="rId7" Type="http://schemas.microsoft.com/office/2007/relationships/hdphoto" Target="../media/hdphoto1.wdp"/><Relationship Id="rId2" Type="http://schemas.openxmlformats.org/officeDocument/2006/relationships/image" Target="../media/image14.pn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2.xml"/><Relationship Id="rId6" Type="http://schemas.openxmlformats.org/officeDocument/2006/relationships/image" Target="../media/image19.tiff"/><Relationship Id="rId5" Type="http://schemas.openxmlformats.org/officeDocument/2006/relationships/image" Target="../media/image17.jpeg"/><Relationship Id="rId4" Type="http://schemas.openxmlformats.org/officeDocument/2006/relationships/image" Target="../media/image16.pn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2.xml"/><Relationship Id="rId5" Type="http://schemas.openxmlformats.org/officeDocument/2006/relationships/image" Target="../media/image17.jpeg"/><Relationship Id="rId4" Type="http://schemas.openxmlformats.org/officeDocument/2006/relationships/image" Target="../media/image16.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17.jpeg"/><Relationship Id="rId1" Type="http://schemas.openxmlformats.org/officeDocument/2006/relationships/slideMaster" Target="../slideMasters/slideMaster3.xml"/><Relationship Id="rId6" Type="http://schemas.openxmlformats.org/officeDocument/2006/relationships/image" Target="../media/image27.png"/><Relationship Id="rId5" Type="http://schemas.openxmlformats.org/officeDocument/2006/relationships/image" Target="../media/image26.emf"/><Relationship Id="rId4" Type="http://schemas.openxmlformats.org/officeDocument/2006/relationships/image" Target="../media/image25.emf"/></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17.jpeg"/><Relationship Id="rId1" Type="http://schemas.openxmlformats.org/officeDocument/2006/relationships/slideMaster" Target="../slideMasters/slideMaster3.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8.emf"/></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1.jpe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32.jpeg"/><Relationship Id="rId1" Type="http://schemas.openxmlformats.org/officeDocument/2006/relationships/slideMaster" Target="../slideMasters/slideMaster4.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8.emf"/></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1.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1.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hyperlink" Target="http://www.google.be/url?sa=i&amp;rct=j&amp;q=&amp;esrc=s&amp;source=images&amp;cd=&amp;cad=rja&amp;uact=8&amp;ved=0ahUKEwjLjoGAtc7RAhVJPxQKHQUfCPYQjRwIBw&amp;url=http://www.ecmwf.int/en/research/projects/esiwace&amp;psig=AFQjCNHNyONJdbU75q2-qjk4O36RJOvQeA&amp;ust=1484922189402787" TargetMode="External"/><Relationship Id="rId2" Type="http://schemas.openxmlformats.org/officeDocument/2006/relationships/image" Target="../media/image34.png"/><Relationship Id="rId1" Type="http://schemas.openxmlformats.org/officeDocument/2006/relationships/slideMaster" Target="../slideMasters/slideMaster4.xml"/><Relationship Id="rId6" Type="http://schemas.openxmlformats.org/officeDocument/2006/relationships/image" Target="../media/image36.png"/><Relationship Id="rId5" Type="http://schemas.openxmlformats.org/officeDocument/2006/relationships/hyperlink" Target="http://marine.copernicus.eu/wp-content/uploads/2016/06/r2403_9_logo_big-2.png" TargetMode="External"/><Relationship Id="rId4" Type="http://schemas.openxmlformats.org/officeDocument/2006/relationships/image" Target="../media/image35.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Master" Target="../slideMasters/slideMaster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Layouts/_rels/slideLayout4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42.png"/><Relationship Id="rId7" Type="http://schemas.openxmlformats.org/officeDocument/2006/relationships/image" Target="../media/image17.jpeg"/><Relationship Id="rId2" Type="http://schemas.openxmlformats.org/officeDocument/2006/relationships/image" Target="../media/image6.png"/><Relationship Id="rId1" Type="http://schemas.openxmlformats.org/officeDocument/2006/relationships/slideMaster" Target="../slideMasters/slideMaster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43.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17.jpeg"/><Relationship Id="rId1" Type="http://schemas.openxmlformats.org/officeDocument/2006/relationships/slideMaster" Target="../slideMasters/slideMaster5.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8.emf"/></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2.tif"/><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tif"/><Relationship Id="rId4" Type="http://schemas.openxmlformats.org/officeDocument/2006/relationships/image" Target="../media/image8.png"/><Relationship Id="rId9" Type="http://schemas.openxmlformats.org/officeDocument/2006/relationships/image" Target="../media/image13.pn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17.jpeg"/><Relationship Id="rId1" Type="http://schemas.openxmlformats.org/officeDocument/2006/relationships/slideMaster" Target="../slideMasters/slideMaster7.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8.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8.xml"/><Relationship Id="rId4" Type="http://schemas.openxmlformats.org/officeDocument/2006/relationships/image" Target="../media/image2.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8.xml"/><Relationship Id="rId4" Type="http://schemas.openxmlformats.org/officeDocument/2006/relationships/image" Target="../media/image2.pn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8" Type="http://schemas.openxmlformats.org/officeDocument/2006/relationships/image" Target="../media/image12.tif"/><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Master" Target="../slideMasters/slideMaster8.xml"/><Relationship Id="rId6" Type="http://schemas.openxmlformats.org/officeDocument/2006/relationships/image" Target="../media/image10.png"/><Relationship Id="rId5" Type="http://schemas.openxmlformats.org/officeDocument/2006/relationships/image" Target="../media/image9.tif"/><Relationship Id="rId4" Type="http://schemas.openxmlformats.org/officeDocument/2006/relationships/image" Target="../media/image8.png"/><Relationship Id="rId9" Type="http://schemas.openxmlformats.org/officeDocument/2006/relationships/image" Target="../media/image1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8.xml"/><Relationship Id="rId4" Type="http://schemas.openxmlformats.org/officeDocument/2006/relationships/image" Target="../media/image2.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8.xml"/><Relationship Id="rId4" Type="http://schemas.openxmlformats.org/officeDocument/2006/relationships/image" Target="../media/image2.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8.xml"/><Relationship Id="rId4" Type="http://schemas.openxmlformats.org/officeDocument/2006/relationships/image" Target="../media/image2.png"/></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5.png"/><Relationship Id="rId7" Type="http://schemas.microsoft.com/office/2007/relationships/hdphoto" Target="../media/hdphoto1.wdp"/><Relationship Id="rId2" Type="http://schemas.openxmlformats.org/officeDocument/2006/relationships/image" Target="../media/image14.png"/><Relationship Id="rId1" Type="http://schemas.openxmlformats.org/officeDocument/2006/relationships/slideMaster" Target="../slideMasters/slideMaster8.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52.png"/><Relationship Id="rId7" Type="http://schemas.microsoft.com/office/2007/relationships/hdphoto" Target="../media/hdphoto2.wdp"/><Relationship Id="rId2" Type="http://schemas.openxmlformats.org/officeDocument/2006/relationships/image" Target="../media/image51.png"/><Relationship Id="rId1" Type="http://schemas.openxmlformats.org/officeDocument/2006/relationships/slideMaster" Target="../slideMasters/slideMaster9.xml"/><Relationship Id="rId6" Type="http://schemas.openxmlformats.org/officeDocument/2006/relationships/image" Target="../media/image55.png"/><Relationship Id="rId5" Type="http://schemas.openxmlformats.org/officeDocument/2006/relationships/image" Target="../media/image54.jpeg"/><Relationship Id="rId4" Type="http://schemas.openxmlformats.org/officeDocument/2006/relationships/image" Target="../media/image5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56.jpeg"/><Relationship Id="rId1" Type="http://schemas.openxmlformats.org/officeDocument/2006/relationships/slideMaster" Target="../slideMasters/slideMaster9.xml"/><Relationship Id="rId6" Type="http://schemas.openxmlformats.org/officeDocument/2006/relationships/image" Target="../media/image59.jpeg"/><Relationship Id="rId5" Type="http://schemas.openxmlformats.org/officeDocument/2006/relationships/image" Target="../media/image58.png"/><Relationship Id="rId4" Type="http://schemas.openxmlformats.org/officeDocument/2006/relationships/image" Target="../media/image57.png"/></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jpeg"/><Relationship Id="rId1" Type="http://schemas.openxmlformats.org/officeDocument/2006/relationships/slideMaster" Target="../slideMasters/slideMaster9.xml"/><Relationship Id="rId6" Type="http://schemas.openxmlformats.org/officeDocument/2006/relationships/image" Target="../media/image62.tiff"/><Relationship Id="rId5" Type="http://schemas.openxmlformats.org/officeDocument/2006/relationships/image" Target="../media/image53.png"/><Relationship Id="rId4" Type="http://schemas.openxmlformats.org/officeDocument/2006/relationships/image" Target="../media/image5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1_Title and Content">
    <p:spTree>
      <p:nvGrpSpPr>
        <p:cNvPr id="1" name=""/>
        <p:cNvGrpSpPr/>
        <p:nvPr/>
      </p:nvGrpSpPr>
      <p:grpSpPr>
        <a:xfrm>
          <a:off x="0" y="0"/>
          <a:ext cx="0" cy="0"/>
          <a:chOff x="0" y="0"/>
          <a:chExt cx="0" cy="0"/>
        </a:xfrm>
      </p:grpSpPr>
      <p:sp>
        <p:nvSpPr>
          <p:cNvPr id="8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8" name="Title Text"/>
          <p:cNvSpPr txBox="1">
            <a:spLocks noGrp="1"/>
          </p:cNvSpPr>
          <p:nvPr>
            <p:ph type="title"/>
          </p:nvPr>
        </p:nvSpPr>
        <p:spPr>
          <a:prstGeom prst="rect">
            <a:avLst/>
          </a:prstGeom>
        </p:spPr>
        <p:txBody>
          <a:bodyPr/>
          <a:lstStyle/>
          <a:p>
            <a:r>
              <a:t>Title Text</a:t>
            </a:r>
          </a:p>
        </p:txBody>
      </p:sp>
      <p:sp>
        <p:nvSpPr>
          <p:cNvPr id="89"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443647022"/>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D31D0-A0C5-674D-9ACA-0E08A4B9686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C02A1A4-6EB0-2F4D-AA05-7356C4599AC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D3BF2EB-0F81-F849-9C4D-241A6A244AB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A5D6DD2-81CA-B94B-91D4-8E9A1208CD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37A7B4-91F7-DB4A-8F62-D30F90137D8E}"/>
              </a:ext>
            </a:extLst>
          </p:cNvPr>
          <p:cNvSpPr>
            <a:spLocks noGrp="1"/>
          </p:cNvSpPr>
          <p:nvPr>
            <p:ph type="sldNum" sz="quarter" idx="12"/>
          </p:nvPr>
        </p:nvSpPr>
        <p:spPr/>
        <p:txBody>
          <a:bodyPr/>
          <a:lstStyle/>
          <a:p>
            <a:fld id="{AFEECAC6-E146-4B48-B422-D31D868D6C4A}" type="slidenum">
              <a:rPr lang="en-US" smtClean="0"/>
              <a:t>‹#›</a:t>
            </a:fld>
            <a:endParaRPr lang="en-US"/>
          </a:p>
        </p:txBody>
      </p:sp>
    </p:spTree>
    <p:extLst>
      <p:ext uri="{BB962C8B-B14F-4D97-AF65-F5344CB8AC3E}">
        <p14:creationId xmlns:p14="http://schemas.microsoft.com/office/powerpoint/2010/main" val="3056216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25" y="-10925"/>
            <a:ext cx="3098105" cy="6926696"/>
            <a:chOff x="-2988840" y="-681190"/>
            <a:chExt cx="2323579" cy="5195022"/>
          </a:xfrm>
        </p:grpSpPr>
        <p:pic>
          <p:nvPicPr>
            <p:cNvPr id="19"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 xmlns:a14="http://schemas.microsoft.com/office/drawing/2010/main">
                  <a:solidFill>
                    <a:srgbClr val="FFFFFF"/>
                  </a:solidFill>
                </a14:hiddenFill>
              </a:ext>
            </a:extLst>
          </p:spPr>
        </p:pic>
        <p:sp>
          <p:nvSpPr>
            <p:cNvPr id="20" name="Rectangle 19"/>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1" name="Rectangle 20"/>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3" name="Date Placeholder 2"/>
          <p:cNvSpPr>
            <a:spLocks noGrp="1"/>
          </p:cNvSpPr>
          <p:nvPr>
            <p:ph type="dt" sz="half" idx="10"/>
          </p:nvPr>
        </p:nvSpPr>
        <p:spPr/>
        <p:txBody>
          <a:bodyPr/>
          <a:lstStyle/>
          <a:p>
            <a:fld id="{30E17047-C597-4B34-8FEE-7A0D1EA692A4}" type="datetimeFigureOut">
              <a:rPr lang="en-US" smtClean="0"/>
              <a:t>10/18/22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22"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dirty="0"/>
              <a:t>CLICK TO EDIT MASTER TITLE STYLE</a:t>
            </a:r>
          </a:p>
        </p:txBody>
      </p:sp>
      <p:grpSp>
        <p:nvGrpSpPr>
          <p:cNvPr id="23" name="Group 22"/>
          <p:cNvGrpSpPr/>
          <p:nvPr userDrawn="1"/>
        </p:nvGrpSpPr>
        <p:grpSpPr>
          <a:xfrm>
            <a:off x="143393" y="27806"/>
            <a:ext cx="1171511" cy="6572823"/>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07900"/>
            </a:xfrm>
            <a:prstGeom prst="rect">
              <a:avLst/>
            </a:prstGeom>
            <a:noFill/>
          </p:spPr>
          <p:txBody>
            <a:bodyPr wrap="square" rtlCol="0">
              <a:spAutoFit/>
            </a:bodyPr>
            <a:lstStyle/>
            <a:p>
              <a:r>
                <a:rPr lang="es-ES" sz="1467" b="0" dirty="0" err="1">
                  <a:solidFill>
                    <a:srgbClr val="941333"/>
                  </a:solidFill>
                </a:rPr>
                <a:t>Climate</a:t>
              </a:r>
              <a:endParaRPr lang="es-ES" sz="1467" b="0" dirty="0">
                <a:solidFill>
                  <a:srgbClr val="941333"/>
                </a:solidFill>
              </a:endParaRPr>
            </a:p>
            <a:p>
              <a:r>
                <a:rPr lang="es-ES" sz="1467" b="0" dirty="0" err="1">
                  <a:solidFill>
                    <a:srgbClr val="941333"/>
                  </a:solidFill>
                </a:rPr>
                <a:t>Change</a:t>
              </a:r>
              <a:endParaRPr lang="en-US" sz="1467" b="0" dirty="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0160145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sp>
        <p:nvSpPr>
          <p:cNvPr id="8" name="Rectangle 7"/>
          <p:cNvSpPr/>
          <p:nvPr userDrawn="1"/>
        </p:nvSpPr>
        <p:spPr>
          <a:xfrm>
            <a:off x="0" y="0"/>
            <a:ext cx="12192000" cy="7096036"/>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10" name="Title 1"/>
          <p:cNvSpPr txBox="1">
            <a:spLocks/>
          </p:cNvSpPr>
          <p:nvPr userDrawn="1"/>
        </p:nvSpPr>
        <p:spPr>
          <a:xfrm>
            <a:off x="2249803" y="0"/>
            <a:ext cx="7370645" cy="2922103"/>
          </a:xfrm>
          <a:prstGeom prst="rect">
            <a:avLst/>
          </a:prstGeom>
        </p:spPr>
        <p:txBody>
          <a:bodyPr vert="horz" lIns="121920" tIns="60960" rIns="121920" bIns="6096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s-ES" sz="3600" spc="133" dirty="0" err="1"/>
              <a:t>Implementation</a:t>
            </a:r>
            <a:r>
              <a:rPr lang="es-ES" sz="3600" spc="133" dirty="0"/>
              <a:t> </a:t>
            </a:r>
            <a:r>
              <a:rPr lang="es-ES" sz="3600" spc="133" dirty="0" err="1"/>
              <a:t>of</a:t>
            </a:r>
            <a:r>
              <a:rPr lang="es-ES" sz="3600" spc="133" dirty="0"/>
              <a:t> </a:t>
            </a:r>
            <a:r>
              <a:rPr lang="es-ES" sz="3600" spc="133" dirty="0" err="1"/>
              <a:t>Essential</a:t>
            </a:r>
            <a:r>
              <a:rPr lang="es-ES" sz="3600" spc="133" dirty="0"/>
              <a:t> </a:t>
            </a:r>
            <a:r>
              <a:rPr lang="es-ES" sz="3600" spc="133" dirty="0" err="1"/>
              <a:t>Climate</a:t>
            </a:r>
            <a:r>
              <a:rPr lang="es-ES" sz="3600" spc="133" dirty="0"/>
              <a:t> Variables </a:t>
            </a:r>
            <a:r>
              <a:rPr lang="es-ES" sz="3600" spc="133" dirty="0" err="1"/>
              <a:t>Services</a:t>
            </a:r>
            <a:r>
              <a:rPr lang="es-ES" sz="3600" spc="133" dirty="0"/>
              <a:t> in </a:t>
            </a:r>
            <a:r>
              <a:rPr lang="es-ES" sz="3600" spc="133" dirty="0" err="1"/>
              <a:t>the</a:t>
            </a:r>
            <a:r>
              <a:rPr lang="es-ES" sz="3600" spc="133" dirty="0"/>
              <a:t> </a:t>
            </a:r>
            <a:r>
              <a:rPr lang="es-ES" sz="3600" spc="133" dirty="0" err="1"/>
              <a:t>Copernicus</a:t>
            </a:r>
            <a:r>
              <a:rPr lang="es-ES" sz="3600" spc="133" dirty="0"/>
              <a:t> </a:t>
            </a:r>
            <a:r>
              <a:rPr lang="es-ES" sz="3600" spc="133" dirty="0" err="1"/>
              <a:t>Climate</a:t>
            </a:r>
            <a:r>
              <a:rPr lang="es-ES" sz="3600" spc="133" dirty="0"/>
              <a:t> Change </a:t>
            </a:r>
            <a:r>
              <a:rPr lang="es-ES" sz="3600" spc="133" dirty="0" err="1"/>
              <a:t>Service</a:t>
            </a:r>
            <a:endParaRPr lang="en-US" sz="3600" spc="133" dirty="0"/>
          </a:p>
        </p:txBody>
      </p:sp>
      <p:pic>
        <p:nvPicPr>
          <p:cNvPr id="10242" name="Picture 2" descr="S:\F15015_Copernicus\3_Work\330_Work-in-process\SC4_BackgroundMat\PPT\item Copernicus\Icon-01.png"/>
          <p:cNvPicPr>
            <a:picLocks noChangeAspect="1" noChangeArrowheads="1"/>
          </p:cNvPicPr>
          <p:nvPr userDrawn="1"/>
        </p:nvPicPr>
        <p:blipFill rotWithShape="1">
          <a:blip r:embed="rId2" cstate="print">
            <a:lum bright="70000" contrast="-70000"/>
            <a:extLst>
              <a:ext uri="{28A0092B-C50C-407E-A947-70E740481C1C}">
                <a14:useLocalDpi xmlns:a14="http://schemas.microsoft.com/office/drawing/2010/main" val="0"/>
              </a:ext>
            </a:extLst>
          </a:blip>
          <a:srcRect/>
          <a:stretch/>
        </p:blipFill>
        <p:spPr bwMode="auto">
          <a:xfrm>
            <a:off x="-202828" y="1548298"/>
            <a:ext cx="4320480" cy="3622256"/>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19403" y="6240800"/>
            <a:ext cx="1025637" cy="3740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957412" y="6200038"/>
            <a:ext cx="1527441" cy="400591"/>
          </a:xfrm>
          <a:prstGeom prst="rect">
            <a:avLst/>
          </a:prstGeom>
          <a:noFill/>
          <a:extLst>
            <a:ext uri="{909E8E84-426E-40dd-AFC4-6F175D3DCCD1}">
              <a14:hiddenFill xmlns="" xmlns:a14="http://schemas.microsoft.com/office/drawing/2010/main">
                <a:solidFill>
                  <a:srgbClr val="FFFFFF"/>
                </a:solidFill>
              </a14:hiddenFill>
            </a:ext>
          </a:extLst>
        </p:spPr>
      </p:pic>
      <p:pic>
        <p:nvPicPr>
          <p:cNvPr id="8194" name="Picture 2"/>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218"/>
          <a:stretch/>
        </p:blipFill>
        <p:spPr bwMode="auto">
          <a:xfrm>
            <a:off x="9721862" y="-15021"/>
            <a:ext cx="2470151" cy="688215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7" name="TextBox 16"/>
          <p:cNvSpPr txBox="1"/>
          <p:nvPr userDrawn="1"/>
        </p:nvSpPr>
        <p:spPr>
          <a:xfrm>
            <a:off x="829139" y="4715239"/>
            <a:ext cx="1920213" cy="318100"/>
          </a:xfrm>
          <a:prstGeom prst="rect">
            <a:avLst/>
          </a:prstGeom>
          <a:noFill/>
        </p:spPr>
        <p:txBody>
          <a:bodyPr wrap="square" rtlCol="0">
            <a:spAutoFit/>
          </a:bodyPr>
          <a:lstStyle/>
          <a:p>
            <a:pPr algn="ctr"/>
            <a:r>
              <a:rPr lang="es-ES" sz="1467" b="0" dirty="0" err="1">
                <a:solidFill>
                  <a:schemeClr val="bg1"/>
                </a:solidFill>
              </a:rPr>
              <a:t>Climate</a:t>
            </a:r>
            <a:r>
              <a:rPr lang="es-ES" sz="1467" b="0" baseline="0" dirty="0">
                <a:solidFill>
                  <a:schemeClr val="bg1"/>
                </a:solidFill>
              </a:rPr>
              <a:t> </a:t>
            </a:r>
            <a:r>
              <a:rPr lang="es-ES" sz="1467" b="0" dirty="0" err="1">
                <a:solidFill>
                  <a:schemeClr val="bg1"/>
                </a:solidFill>
              </a:rPr>
              <a:t>Change</a:t>
            </a:r>
            <a:endParaRPr lang="en-US" sz="1467" b="0" dirty="0">
              <a:solidFill>
                <a:schemeClr val="bg1"/>
              </a:solidFill>
            </a:endParaRPr>
          </a:p>
        </p:txBody>
      </p:sp>
      <p:pic>
        <p:nvPicPr>
          <p:cNvPr id="2" name="Picture 1"/>
          <p:cNvPicPr>
            <a:picLocks noChangeAspect="1"/>
          </p:cNvPicPr>
          <p:nvPr userDrawn="1"/>
        </p:nvPicPr>
        <p:blipFill>
          <a:blip r:embed="rId6" cstate="print">
            <a:biLevel thresh="25000"/>
            <a:extLst>
              <a:ext uri="{BEBA8EAE-BF5A-486C-A8C5-ECC9F3942E4B}">
                <a14:imgProps xmlns:a14="http://schemas.microsoft.com/office/drawing/2010/main">
                  <a14:imgLayer r:embed="rId7">
                    <a14:imgEffect>
                      <a14:colorTemperature colorTemp="3535"/>
                    </a14:imgEffect>
                  </a14:imgLayer>
                </a14:imgProps>
              </a:ext>
              <a:ext uri="{28A0092B-C50C-407E-A947-70E740481C1C}">
                <a14:useLocalDpi xmlns:a14="http://schemas.microsoft.com/office/drawing/2010/main" val="0"/>
              </a:ext>
            </a:extLst>
          </a:blip>
          <a:stretch>
            <a:fillRect/>
          </a:stretch>
        </p:blipFill>
        <p:spPr>
          <a:xfrm>
            <a:off x="3622332" y="6354140"/>
            <a:ext cx="1547033" cy="265824"/>
          </a:xfrm>
          <a:prstGeom prst="rect">
            <a:avLst/>
          </a:prstGeom>
        </p:spPr>
      </p:pic>
    </p:spTree>
    <p:extLst>
      <p:ext uri="{BB962C8B-B14F-4D97-AF65-F5344CB8AC3E}">
        <p14:creationId xmlns:p14="http://schemas.microsoft.com/office/powerpoint/2010/main" val="24657234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 name="Group 7"/>
          <p:cNvGrpSpPr/>
          <p:nvPr userDrawn="1"/>
        </p:nvGrpSpPr>
        <p:grpSpPr>
          <a:xfrm>
            <a:off x="1" y="-10925"/>
            <a:ext cx="3098105" cy="6926696"/>
            <a:chOff x="-2988840" y="-681190"/>
            <a:chExt cx="2323579" cy="5195022"/>
          </a:xfrm>
        </p:grpSpPr>
        <p:pic>
          <p:nvPicPr>
            <p:cNvPr id="34"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34"/>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6" name="Rectangle 35"/>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Title 1"/>
          <p:cNvSpPr>
            <a:spLocks noGrp="1"/>
          </p:cNvSpPr>
          <p:nvPr userDrawn="1">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sp>
        <p:nvSpPr>
          <p:cNvPr id="3" name="Content Placeholder 2"/>
          <p:cNvSpPr>
            <a:spLocks noGrp="1"/>
          </p:cNvSpPr>
          <p:nvPr userDrawn="1">
            <p:ph idx="1"/>
          </p:nvPr>
        </p:nvSpPr>
        <p:spPr>
          <a:xfrm>
            <a:off x="1849397" y="932723"/>
            <a:ext cx="9733004" cy="50974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userDrawn="1">
            <p:ph type="dt" sz="half" idx="10"/>
          </p:nvPr>
        </p:nvSpPr>
        <p:spPr>
          <a:xfrm>
            <a:off x="609600" y="6571686"/>
            <a:ext cx="2844800" cy="365125"/>
          </a:xfrm>
        </p:spPr>
        <p:txBody>
          <a:bodyPr/>
          <a:lstStyle/>
          <a:p>
            <a:endParaRPr lang="en-US"/>
          </a:p>
        </p:txBody>
      </p:sp>
      <p:sp>
        <p:nvSpPr>
          <p:cNvPr id="5" name="Footer Placeholder 4"/>
          <p:cNvSpPr>
            <a:spLocks noGrp="1"/>
          </p:cNvSpPr>
          <p:nvPr userDrawn="1">
            <p:ph type="ftr" sz="quarter" idx="11"/>
          </p:nvPr>
        </p:nvSpPr>
        <p:spPr>
          <a:xfrm>
            <a:off x="4165600" y="6571686"/>
            <a:ext cx="3860800" cy="365125"/>
          </a:xfrm>
        </p:spPr>
        <p:txBody>
          <a:bodyPr/>
          <a:lstStyle/>
          <a:p>
            <a:endParaRPr lang="en-US"/>
          </a:p>
        </p:txBody>
      </p:sp>
      <p:sp>
        <p:nvSpPr>
          <p:cNvPr id="6" name="Slide Number Placeholder 5"/>
          <p:cNvSpPr>
            <a:spLocks noGrp="1"/>
          </p:cNvSpPr>
          <p:nvPr userDrawn="1">
            <p:ph type="sldNum" sz="quarter" idx="12"/>
          </p:nvPr>
        </p:nvSpPr>
        <p:spPr>
          <a:xfrm>
            <a:off x="8737600" y="6571686"/>
            <a:ext cx="2844800" cy="365125"/>
          </a:xfrm>
        </p:spPr>
        <p:txBody>
          <a:bodyPr/>
          <a:lstStyle/>
          <a:p>
            <a:fld id="{58768E1A-8455-4611-8763-3FA1B747F6B6}" type="slidenum">
              <a:rPr lang="en-US" smtClean="0"/>
              <a:t>‹#›</a:t>
            </a:fld>
            <a:endParaRPr lang="en-US"/>
          </a:p>
        </p:txBody>
      </p:sp>
      <p:grpSp>
        <p:nvGrpSpPr>
          <p:cNvPr id="41" name="Group 40"/>
          <p:cNvGrpSpPr/>
          <p:nvPr userDrawn="1"/>
        </p:nvGrpSpPr>
        <p:grpSpPr>
          <a:xfrm>
            <a:off x="143339" y="27779"/>
            <a:ext cx="1171511" cy="6572823"/>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4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096364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1257300" y="932723"/>
            <a:ext cx="10325101" cy="50974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userDrawn="1">
            <p:ph type="dt" sz="half" idx="10"/>
          </p:nvPr>
        </p:nvSpPr>
        <p:spPr>
          <a:xfrm>
            <a:off x="609600" y="6571686"/>
            <a:ext cx="2844800" cy="365125"/>
          </a:xfrm>
        </p:spPr>
        <p:txBody>
          <a:bodyPr/>
          <a:lstStyle/>
          <a:p>
            <a:endParaRPr lang="en-US"/>
          </a:p>
        </p:txBody>
      </p:sp>
      <p:sp>
        <p:nvSpPr>
          <p:cNvPr id="5" name="Footer Placeholder 4"/>
          <p:cNvSpPr>
            <a:spLocks noGrp="1"/>
          </p:cNvSpPr>
          <p:nvPr userDrawn="1">
            <p:ph type="ftr" sz="quarter" idx="11"/>
          </p:nvPr>
        </p:nvSpPr>
        <p:spPr>
          <a:xfrm>
            <a:off x="4165600" y="6571686"/>
            <a:ext cx="3860800" cy="365125"/>
          </a:xfrm>
        </p:spPr>
        <p:txBody>
          <a:bodyPr/>
          <a:lstStyle/>
          <a:p>
            <a:endParaRPr lang="en-US"/>
          </a:p>
        </p:txBody>
      </p:sp>
      <p:sp>
        <p:nvSpPr>
          <p:cNvPr id="6" name="Slide Number Placeholder 5"/>
          <p:cNvSpPr>
            <a:spLocks noGrp="1"/>
          </p:cNvSpPr>
          <p:nvPr userDrawn="1">
            <p:ph type="sldNum" sz="quarter" idx="12"/>
          </p:nvPr>
        </p:nvSpPr>
        <p:spPr>
          <a:xfrm>
            <a:off x="8737600" y="6571686"/>
            <a:ext cx="2844800" cy="365125"/>
          </a:xfrm>
        </p:spPr>
        <p:txBody>
          <a:bodyPr/>
          <a:lstStyle/>
          <a:p>
            <a:fld id="{58768E1A-8455-4611-8763-3FA1B747F6B6}" type="slidenum">
              <a:rPr lang="en-US" smtClean="0"/>
              <a:t>‹#›</a:t>
            </a:fld>
            <a:endParaRPr lang="en-US"/>
          </a:p>
        </p:txBody>
      </p:sp>
      <p:sp>
        <p:nvSpPr>
          <p:cNvPr id="11"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grpSp>
        <p:nvGrpSpPr>
          <p:cNvPr id="12" name="Group 11"/>
          <p:cNvGrpSpPr/>
          <p:nvPr userDrawn="1"/>
        </p:nvGrpSpPr>
        <p:grpSpPr>
          <a:xfrm>
            <a:off x="143339" y="27779"/>
            <a:ext cx="1171511" cy="6572823"/>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5330957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0" y="0"/>
            <a:ext cx="12192000" cy="68580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11" name="Subtitle 2"/>
          <p:cNvSpPr>
            <a:spLocks noGrp="1"/>
          </p:cNvSpPr>
          <p:nvPr>
            <p:ph type="subTitle" idx="13"/>
          </p:nvPr>
        </p:nvSpPr>
        <p:spPr>
          <a:xfrm>
            <a:off x="3469846" y="4197085"/>
            <a:ext cx="6240693" cy="1536171"/>
          </a:xfrm>
        </p:spPr>
        <p:txBody>
          <a:bodyPr>
            <a:normAutofit/>
          </a:bodyPr>
          <a:lstStyle>
            <a:lvl1pPr marL="0" indent="0" algn="l">
              <a:buNone/>
              <a:defRPr sz="240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pic>
        <p:nvPicPr>
          <p:cNvPr id="10242" name="Picture 2" descr="S:\F15015_Copernicus\3_Work\330_Work-in-process\SC4_BackgroundMat\PPT\item Copernicus\Icon-01.png"/>
          <p:cNvPicPr>
            <a:picLocks noChangeAspect="1" noChangeArrowheads="1"/>
          </p:cNvPicPr>
          <p:nvPr userDrawn="1"/>
        </p:nvPicPr>
        <p:blipFill rotWithShape="1">
          <a:blip r:embed="rId2" cstate="print">
            <a:lum bright="70000" contrast="-70000"/>
            <a:extLst>
              <a:ext uri="{28A0092B-C50C-407E-A947-70E740481C1C}">
                <a14:useLocalDpi xmlns:a14="http://schemas.microsoft.com/office/drawing/2010/main" val="0"/>
              </a:ext>
            </a:extLst>
          </a:blip>
          <a:srcRect/>
          <a:stretch/>
        </p:blipFill>
        <p:spPr bwMode="auto">
          <a:xfrm>
            <a:off x="-336715" y="1600939"/>
            <a:ext cx="4320480" cy="362225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19403" y="6240800"/>
            <a:ext cx="1025637" cy="374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957382" y="6200011"/>
            <a:ext cx="1527441" cy="400591"/>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218"/>
          <a:stretch/>
        </p:blipFill>
        <p:spPr bwMode="auto">
          <a:xfrm>
            <a:off x="9721850" y="-15023"/>
            <a:ext cx="2470151" cy="6882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userDrawn="1"/>
        </p:nvSpPr>
        <p:spPr>
          <a:xfrm>
            <a:off x="829139" y="4715239"/>
            <a:ext cx="1920213" cy="318100"/>
          </a:xfrm>
          <a:prstGeom prst="rect">
            <a:avLst/>
          </a:prstGeom>
          <a:noFill/>
        </p:spPr>
        <p:txBody>
          <a:bodyPr wrap="square" rtlCol="0">
            <a:spAutoFit/>
          </a:bodyPr>
          <a:lstStyle/>
          <a:p>
            <a:pPr algn="ctr"/>
            <a:r>
              <a:rPr lang="es-ES" sz="1467" b="0" err="1">
                <a:solidFill>
                  <a:schemeClr val="bg1"/>
                </a:solidFill>
              </a:rPr>
              <a:t>Climate</a:t>
            </a:r>
            <a:r>
              <a:rPr lang="es-ES" sz="1467" b="0" baseline="0">
                <a:solidFill>
                  <a:schemeClr val="bg1"/>
                </a:solidFill>
              </a:rPr>
              <a:t> </a:t>
            </a:r>
            <a:r>
              <a:rPr lang="es-ES" sz="1467" b="0" err="1">
                <a:solidFill>
                  <a:schemeClr val="bg1"/>
                </a:solidFill>
              </a:rPr>
              <a:t>Change</a:t>
            </a:r>
            <a:endParaRPr lang="en-US" sz="1467" b="0">
              <a:solidFill>
                <a:schemeClr val="bg1"/>
              </a:solidFill>
            </a:endParaRPr>
          </a:p>
        </p:txBody>
      </p:sp>
      <p:pic>
        <p:nvPicPr>
          <p:cNvPr id="14" name="Picture 13"/>
          <p:cNvPicPr>
            <a:picLocks noChangeAspect="1"/>
          </p:cNvPicPr>
          <p:nvPr userDrawn="1"/>
        </p:nvPicPr>
        <p:blipFill>
          <a:blip r:embed="rId6">
            <a:biLevel thresh="25000"/>
          </a:blip>
          <a:stretch>
            <a:fillRect/>
          </a:stretch>
        </p:blipFill>
        <p:spPr>
          <a:xfrm>
            <a:off x="3695733" y="6415779"/>
            <a:ext cx="1098000" cy="188667"/>
          </a:xfrm>
          <a:prstGeom prst="rect">
            <a:avLst/>
          </a:prstGeom>
        </p:spPr>
      </p:pic>
    </p:spTree>
    <p:extLst>
      <p:ext uri="{BB962C8B-B14F-4D97-AF65-F5344CB8AC3E}">
        <p14:creationId xmlns:p14="http://schemas.microsoft.com/office/powerpoint/2010/main" val="5085923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87829" y="932723"/>
            <a:ext cx="5384800" cy="5088565"/>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75829" y="932723"/>
            <a:ext cx="5384800" cy="5088565"/>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6"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grpSp>
        <p:nvGrpSpPr>
          <p:cNvPr id="17" name="Group 16"/>
          <p:cNvGrpSpPr/>
          <p:nvPr userDrawn="1"/>
        </p:nvGrpSpPr>
        <p:grpSpPr>
          <a:xfrm>
            <a:off x="143339" y="27779"/>
            <a:ext cx="1171511" cy="6572823"/>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559378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00206" y="836712"/>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1199456" y="1604797"/>
            <a:ext cx="5386917" cy="4521365"/>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783974" y="836712"/>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783225" y="1604797"/>
            <a:ext cx="5389033" cy="4521365"/>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7"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grpSp>
        <p:nvGrpSpPr>
          <p:cNvPr id="19" name="Group 18"/>
          <p:cNvGrpSpPr/>
          <p:nvPr userDrawn="1"/>
        </p:nvGrpSpPr>
        <p:grpSpPr>
          <a:xfrm>
            <a:off x="143339" y="27779"/>
            <a:ext cx="1171511" cy="6572823"/>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22"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125893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1" y="-10925"/>
            <a:ext cx="3098105" cy="6926696"/>
            <a:chOff x="-2988840" y="-681190"/>
            <a:chExt cx="2323579" cy="5195022"/>
          </a:xfrm>
        </p:grpSpPr>
        <p:pic>
          <p:nvPicPr>
            <p:cNvPr id="19"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22"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grpSp>
        <p:nvGrpSpPr>
          <p:cNvPr id="23" name="Group 22"/>
          <p:cNvGrpSpPr/>
          <p:nvPr userDrawn="1"/>
        </p:nvGrpSpPr>
        <p:grpSpPr>
          <a:xfrm>
            <a:off x="143339" y="27779"/>
            <a:ext cx="1171511" cy="6572823"/>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3827927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0" name="Group 19"/>
          <p:cNvGrpSpPr/>
          <p:nvPr userDrawn="1"/>
        </p:nvGrpSpPr>
        <p:grpSpPr>
          <a:xfrm>
            <a:off x="1" y="-10925"/>
            <a:ext cx="3098105" cy="6926696"/>
            <a:chOff x="-2988840" y="-681190"/>
            <a:chExt cx="2323579" cy="5195022"/>
          </a:xfrm>
        </p:grpSpPr>
        <p:pic>
          <p:nvPicPr>
            <p:cNvPr id="21"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7" name="Rectangle 26"/>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Title 1"/>
          <p:cNvSpPr>
            <a:spLocks noGrp="1"/>
          </p:cNvSpPr>
          <p:nvPr>
            <p:ph type="title"/>
          </p:nvPr>
        </p:nvSpPr>
        <p:spPr>
          <a:xfrm>
            <a:off x="1171874"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5329005"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71874"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grpSp>
        <p:nvGrpSpPr>
          <p:cNvPr id="22" name="Group 21"/>
          <p:cNvGrpSpPr/>
          <p:nvPr userDrawn="1"/>
        </p:nvGrpSpPr>
        <p:grpSpPr>
          <a:xfrm>
            <a:off x="143339" y="27779"/>
            <a:ext cx="1171511" cy="6572823"/>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25"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231656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grpSp>
        <p:nvGrpSpPr>
          <p:cNvPr id="214" name="Group 17"/>
          <p:cNvGrpSpPr/>
          <p:nvPr/>
        </p:nvGrpSpPr>
        <p:grpSpPr>
          <a:xfrm>
            <a:off x="2" y="-10928"/>
            <a:ext cx="3098108" cy="6926701"/>
            <a:chOff x="0" y="0"/>
            <a:chExt cx="2323580" cy="5195025"/>
          </a:xfrm>
        </p:grpSpPr>
        <p:pic>
          <p:nvPicPr>
            <p:cNvPr id="211" name="Picture 2" descr="Picture 2"/>
            <p:cNvPicPr>
              <a:picLocks noChangeAspect="1"/>
            </p:cNvPicPr>
            <p:nvPr/>
          </p:nvPicPr>
          <p:blipFill>
            <a:blip r:embed="rId2"/>
            <a:stretch>
              <a:fillRect/>
            </a:stretch>
          </p:blipFill>
          <p:spPr>
            <a:xfrm>
              <a:off x="0" y="12578"/>
              <a:ext cx="2323580" cy="5177492"/>
            </a:xfrm>
            <a:prstGeom prst="rect">
              <a:avLst/>
            </a:prstGeom>
            <a:ln w="12700" cap="flat">
              <a:noFill/>
              <a:miter lim="400000"/>
            </a:ln>
            <a:effectLst/>
          </p:spPr>
        </p:pic>
        <p:sp>
          <p:nvSpPr>
            <p:cNvPr id="212" name="Rectangle 19"/>
            <p:cNvSpPr/>
            <p:nvPr/>
          </p:nvSpPr>
          <p:spPr>
            <a:xfrm>
              <a:off x="10443" y="-1"/>
              <a:ext cx="2313138" cy="5184803"/>
            </a:xfrm>
            <a:prstGeom prst="rect">
              <a:avLst/>
            </a:prstGeom>
            <a:gradFill flip="none" rotWithShape="1">
              <a:gsLst>
                <a:gs pos="0">
                  <a:srgbClr val="98B4E5">
                    <a:alpha val="0"/>
                  </a:srgbClr>
                </a:gs>
                <a:gs pos="64000">
                  <a:srgbClr val="FFFFFF"/>
                </a:gs>
              </a:gsLst>
              <a:lin ang="0" scaled="0"/>
            </a:gra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sp>
          <p:nvSpPr>
            <p:cNvPr id="213" name="Rectangle 20"/>
            <p:cNvSpPr/>
            <p:nvPr/>
          </p:nvSpPr>
          <p:spPr>
            <a:xfrm>
              <a:off x="0" y="13962"/>
              <a:ext cx="2323580" cy="5181063"/>
            </a:xfrm>
            <a:prstGeom prst="rect">
              <a:avLst/>
            </a:prstGeom>
            <a:solidFill>
              <a:srgbClr val="FFFFFF">
                <a:alpha val="47843"/>
              </a:srgbClr>
            </a:soli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grpSp>
      <p:sp>
        <p:nvSpPr>
          <p:cNvPr id="215" name="Title Text"/>
          <p:cNvSpPr txBox="1">
            <a:spLocks noGrp="1"/>
          </p:cNvSpPr>
          <p:nvPr>
            <p:ph type="title"/>
          </p:nvPr>
        </p:nvSpPr>
        <p:spPr>
          <a:xfrm>
            <a:off x="1156939" y="313342"/>
            <a:ext cx="10425464" cy="370055"/>
          </a:xfrm>
          <a:prstGeom prst="rect">
            <a:avLst/>
          </a:prstGeom>
        </p:spPr>
        <p:txBody>
          <a:bodyPr lIns="45718" tIns="45718" rIns="45718" bIns="45718"/>
          <a:lstStyle>
            <a:lvl1pPr defTabSz="1219140">
              <a:defRPr spc="933"/>
            </a:lvl1pPr>
          </a:lstStyle>
          <a:p>
            <a:r>
              <a:t>Title Text</a:t>
            </a:r>
          </a:p>
        </p:txBody>
      </p:sp>
      <p:grpSp>
        <p:nvGrpSpPr>
          <p:cNvPr id="219" name="Group 22"/>
          <p:cNvGrpSpPr/>
          <p:nvPr/>
        </p:nvGrpSpPr>
        <p:grpSpPr>
          <a:xfrm>
            <a:off x="143340" y="27777"/>
            <a:ext cx="1171515" cy="6572828"/>
            <a:chOff x="0" y="-1"/>
            <a:chExt cx="878634" cy="4929620"/>
          </a:xfrm>
        </p:grpSpPr>
        <p:sp>
          <p:nvSpPr>
            <p:cNvPr id="216" name="Straight Connector 23"/>
            <p:cNvSpPr/>
            <p:nvPr/>
          </p:nvSpPr>
          <p:spPr>
            <a:xfrm flipH="1">
              <a:off x="338634" y="1041184"/>
              <a:ext cx="2" cy="3888435"/>
            </a:xfrm>
            <a:prstGeom prst="line">
              <a:avLst/>
            </a:prstGeom>
            <a:noFill/>
            <a:ln w="31750" cap="flat">
              <a:solidFill>
                <a:srgbClr val="941333">
                  <a:alpha val="81000"/>
                </a:srgbClr>
              </a:solidFill>
              <a:prstDash val="solid"/>
              <a:round/>
            </a:ln>
            <a:effectLst/>
          </p:spPr>
          <p:txBody>
            <a:bodyPr wrap="square" lIns="45718" tIns="45718" rIns="45718" bIns="45718" numCol="1" anchor="t">
              <a:noAutofit/>
            </a:bodyPr>
            <a:lstStyle/>
            <a:p>
              <a:pPr defTabSz="1219170" hangingPunct="0"/>
              <a:endParaRPr sz="1867" kern="0">
                <a:solidFill>
                  <a:srgbClr val="000000"/>
                </a:solidFill>
                <a:latin typeface="Arial"/>
                <a:cs typeface="Arial"/>
                <a:sym typeface="Arial"/>
              </a:endParaRPr>
            </a:p>
          </p:txBody>
        </p:sp>
        <p:sp>
          <p:nvSpPr>
            <p:cNvPr id="217" name="TextBox 24"/>
            <p:cNvSpPr txBox="1"/>
            <p:nvPr/>
          </p:nvSpPr>
          <p:spPr>
            <a:xfrm>
              <a:off x="0" y="593999"/>
              <a:ext cx="878634" cy="4078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p>
              <a:pPr defTabSz="1219170" hangingPunct="0">
                <a:defRPr sz="1100">
                  <a:solidFill>
                    <a:srgbClr val="941333"/>
                  </a:solidFill>
                  <a:latin typeface="Calibri"/>
                  <a:ea typeface="Calibri"/>
                  <a:cs typeface="Calibri"/>
                  <a:sym typeface="Calibri"/>
                </a:defRPr>
              </a:pPr>
              <a:r>
                <a:rPr sz="1467" kern="0">
                  <a:solidFill>
                    <a:srgbClr val="941333"/>
                  </a:solidFill>
                  <a:latin typeface="Calibri"/>
                  <a:ea typeface="Calibri"/>
                  <a:cs typeface="Calibri"/>
                  <a:sym typeface="Calibri"/>
                </a:rPr>
                <a:t>Climate</a:t>
              </a:r>
            </a:p>
            <a:p>
              <a:pPr defTabSz="1219170" hangingPunct="0">
                <a:defRPr sz="1100">
                  <a:solidFill>
                    <a:srgbClr val="941333"/>
                  </a:solidFill>
                  <a:latin typeface="Calibri"/>
                  <a:ea typeface="Calibri"/>
                  <a:cs typeface="Calibri"/>
                  <a:sym typeface="Calibri"/>
                </a:defRPr>
              </a:pPr>
              <a:r>
                <a:rPr sz="1467" kern="0">
                  <a:solidFill>
                    <a:srgbClr val="941333"/>
                  </a:solidFill>
                  <a:latin typeface="Calibri"/>
                  <a:ea typeface="Calibri"/>
                  <a:cs typeface="Calibri"/>
                  <a:sym typeface="Calibri"/>
                </a:rPr>
                <a:t>Change</a:t>
              </a:r>
            </a:p>
          </p:txBody>
        </p:sp>
        <p:pic>
          <p:nvPicPr>
            <p:cNvPr id="218" name="Picture 2" descr="Picture 2"/>
            <p:cNvPicPr>
              <a:picLocks noChangeAspect="1"/>
            </p:cNvPicPr>
            <p:nvPr/>
          </p:nvPicPr>
          <p:blipFill>
            <a:blip r:embed="rId3"/>
            <a:stretch>
              <a:fillRect/>
            </a:stretch>
          </p:blipFill>
          <p:spPr>
            <a:xfrm>
              <a:off x="10271" y="-1"/>
              <a:ext cx="662955" cy="684018"/>
            </a:xfrm>
            <a:prstGeom prst="rect">
              <a:avLst/>
            </a:prstGeom>
            <a:ln w="12700" cap="flat">
              <a:noFill/>
              <a:miter lim="400000"/>
            </a:ln>
            <a:effectLst/>
          </p:spPr>
        </p:pic>
      </p:grpSp>
      <p:sp>
        <p:nvSpPr>
          <p:cNvPr id="220" name="Slide Number"/>
          <p:cNvSpPr txBox="1">
            <a:spLocks noGrp="1"/>
          </p:cNvSpPr>
          <p:nvPr>
            <p:ph type="sldNum" sz="quarter" idx="2"/>
          </p:nvPr>
        </p:nvSpPr>
        <p:spPr>
          <a:xfrm>
            <a:off x="11238401" y="6590854"/>
            <a:ext cx="344000" cy="338550"/>
          </a:xfrm>
          <a:prstGeom prst="rect">
            <a:avLst/>
          </a:prstGeom>
        </p:spPr>
        <p:txBody>
          <a:bodyPr lIns="45718" tIns="45718" rIns="45718" bIns="45718"/>
          <a:lstStyle>
            <a:lvl1pPr>
              <a:defRPr>
                <a:latin typeface="+mj-lt"/>
                <a:ea typeface="+mj-ea"/>
                <a:cs typeface="+mj-cs"/>
                <a:sym typeface="Arial"/>
              </a:defRPr>
            </a:lvl1pPr>
          </a:lstStyle>
          <a:p>
            <a:fld id="{86CB4B4D-7CA3-9044-876B-883B54F8677D}" type="slidenum">
              <a:rPr/>
              <a:pPr/>
              <a:t>‹#›</a:t>
            </a:fld>
            <a:endParaRPr/>
          </a:p>
        </p:txBody>
      </p:sp>
      <p:pic>
        <p:nvPicPr>
          <p:cNvPr id="3" name="Picture 2">
            <a:extLst>
              <a:ext uri="{FF2B5EF4-FFF2-40B4-BE49-F238E27FC236}">
                <a16:creationId xmlns:a16="http://schemas.microsoft.com/office/drawing/2014/main" id="{BC566402-7AB3-B147-A256-2E9135F7FA87}"/>
              </a:ext>
            </a:extLst>
          </p:cNvPr>
          <p:cNvPicPr>
            <a:picLocks noChangeAspect="1"/>
          </p:cNvPicPr>
          <p:nvPr userDrawn="1"/>
        </p:nvPicPr>
        <p:blipFill>
          <a:blip r:embed="rId4"/>
          <a:stretch>
            <a:fillRect/>
          </a:stretch>
        </p:blipFill>
        <p:spPr>
          <a:xfrm>
            <a:off x="4381500" y="6096000"/>
            <a:ext cx="7810500" cy="762000"/>
          </a:xfrm>
          <a:prstGeom prst="rect">
            <a:avLst/>
          </a:prstGeom>
        </p:spPr>
      </p:pic>
    </p:spTree>
    <p:extLst>
      <p:ext uri="{BB962C8B-B14F-4D97-AF65-F5344CB8AC3E}">
        <p14:creationId xmlns:p14="http://schemas.microsoft.com/office/powerpoint/2010/main" val="4164572815"/>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8" name="Rectangle 7"/>
          <p:cNvSpPr/>
          <p:nvPr userDrawn="1"/>
        </p:nvSpPr>
        <p:spPr>
          <a:xfrm>
            <a:off x="0" y="0"/>
            <a:ext cx="12192000" cy="68580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10" name="Title 1"/>
          <p:cNvSpPr txBox="1">
            <a:spLocks/>
          </p:cNvSpPr>
          <p:nvPr userDrawn="1"/>
        </p:nvSpPr>
        <p:spPr>
          <a:xfrm>
            <a:off x="3469847" y="3429336"/>
            <a:ext cx="6237717" cy="747515"/>
          </a:xfrm>
          <a:prstGeom prst="rect">
            <a:avLst/>
          </a:prstGeom>
        </p:spPr>
        <p:txBody>
          <a:bodyPr vert="horz" lIns="121920" tIns="60960" rIns="121920" bIns="6096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sz="3733" spc="0"/>
              <a:t>Copernicus climate change service</a:t>
            </a:r>
          </a:p>
        </p:txBody>
      </p:sp>
      <p:sp>
        <p:nvSpPr>
          <p:cNvPr id="11" name="Subtitle 2"/>
          <p:cNvSpPr>
            <a:spLocks noGrp="1"/>
          </p:cNvSpPr>
          <p:nvPr>
            <p:ph type="subTitle" idx="13"/>
          </p:nvPr>
        </p:nvSpPr>
        <p:spPr>
          <a:xfrm>
            <a:off x="3469847" y="4197085"/>
            <a:ext cx="6240693" cy="1536171"/>
          </a:xfrm>
        </p:spPr>
        <p:txBody>
          <a:bodyPr>
            <a:normAutofit/>
          </a:bodyPr>
          <a:lstStyle>
            <a:lvl1pPr marL="0" indent="0" algn="l">
              <a:buNone/>
              <a:defRPr sz="2400">
                <a:solidFill>
                  <a:schemeClr val="bg1"/>
                </a:solidFill>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en-US"/>
              <a:t>Click to edit Master subtitle style</a:t>
            </a:r>
          </a:p>
        </p:txBody>
      </p:sp>
      <p:pic>
        <p:nvPicPr>
          <p:cNvPr id="10242" name="Picture 2" descr="S:\F15015_Copernicus\3_Work\330_Work-in-process\SC4_BackgroundMat\PPT\item Copernicus\Icon-01.png"/>
          <p:cNvPicPr>
            <a:picLocks noChangeAspect="1" noChangeArrowheads="1"/>
          </p:cNvPicPr>
          <p:nvPr userDrawn="1"/>
        </p:nvPicPr>
        <p:blipFill rotWithShape="1">
          <a:blip r:embed="rId2" cstate="print">
            <a:lum bright="70000" contrast="-70000"/>
            <a:extLst>
              <a:ext uri="{28A0092B-C50C-407E-A947-70E740481C1C}">
                <a14:useLocalDpi xmlns:a14="http://schemas.microsoft.com/office/drawing/2010/main" val="0"/>
              </a:ext>
            </a:extLst>
          </a:blip>
          <a:srcRect/>
          <a:stretch/>
        </p:blipFill>
        <p:spPr bwMode="auto">
          <a:xfrm>
            <a:off x="-336715" y="1600939"/>
            <a:ext cx="4320480" cy="362225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19404" y="6240800"/>
            <a:ext cx="1025637" cy="374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957384" y="6200013"/>
            <a:ext cx="1527441" cy="400591"/>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218"/>
          <a:stretch/>
        </p:blipFill>
        <p:spPr bwMode="auto">
          <a:xfrm>
            <a:off x="9721851" y="-15022"/>
            <a:ext cx="2470151" cy="6882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userDrawn="1"/>
        </p:nvSpPr>
        <p:spPr>
          <a:xfrm>
            <a:off x="829140" y="4715239"/>
            <a:ext cx="1920213" cy="318100"/>
          </a:xfrm>
          <a:prstGeom prst="rect">
            <a:avLst/>
          </a:prstGeom>
          <a:noFill/>
        </p:spPr>
        <p:txBody>
          <a:bodyPr wrap="square" rtlCol="0">
            <a:spAutoFit/>
          </a:bodyPr>
          <a:lstStyle/>
          <a:p>
            <a:pPr algn="ctr"/>
            <a:r>
              <a:rPr lang="es-ES" sz="1467" b="0" err="1">
                <a:solidFill>
                  <a:schemeClr val="bg1"/>
                </a:solidFill>
              </a:rPr>
              <a:t>Climate</a:t>
            </a:r>
            <a:r>
              <a:rPr lang="es-ES" sz="1467" b="0" baseline="0">
                <a:solidFill>
                  <a:schemeClr val="bg1"/>
                </a:solidFill>
              </a:rPr>
              <a:t> </a:t>
            </a:r>
            <a:r>
              <a:rPr lang="es-ES" sz="1467" b="0" err="1">
                <a:solidFill>
                  <a:schemeClr val="bg1"/>
                </a:solidFill>
              </a:rPr>
              <a:t>Change</a:t>
            </a:r>
            <a:endParaRPr lang="en-US" sz="1467" b="0">
              <a:solidFill>
                <a:schemeClr val="bg1"/>
              </a:solidFill>
            </a:endParaRPr>
          </a:p>
        </p:txBody>
      </p:sp>
    </p:spTree>
    <p:extLst>
      <p:ext uri="{BB962C8B-B14F-4D97-AF65-F5344CB8AC3E}">
        <p14:creationId xmlns:p14="http://schemas.microsoft.com/office/powerpoint/2010/main" val="19914380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4" name="Picture 2" descr="S:\F15015_Copernicus\3_Work\330_Work-in-process\SC4_BackgroundMat\Visual_ID\Photos\Climate_change_ThinkstockPhotos-147656737.jpg"/>
          <p:cNvPicPr>
            <a:picLocks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0" y="-61213"/>
            <a:ext cx="3134469" cy="6960000"/>
          </a:xfrm>
          <a:prstGeom prst="rect">
            <a:avLst/>
          </a:prstGeom>
          <a:noFill/>
          <a:extLst>
            <a:ext uri="{909E8E84-426E-40dd-AFC4-6F175D3DCCD1}">
              <a14:hiddenFill xmlns:a14="http://schemas.microsoft.com/office/drawing/2010/main" xmlns="">
                <a:solidFill>
                  <a:srgbClr val="FFFFFF"/>
                </a:solidFill>
              </a14:hiddenFill>
            </a:ext>
          </a:extLst>
        </p:spPr>
      </p:pic>
      <p:sp>
        <p:nvSpPr>
          <p:cNvPr id="35" name="Rectangle 34"/>
          <p:cNvSpPr/>
          <p:nvPr userDrawn="1"/>
        </p:nvSpPr>
        <p:spPr>
          <a:xfrm>
            <a:off x="-144694" y="-70933"/>
            <a:ext cx="3311691" cy="6764296"/>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6" name="Rectangle 35"/>
          <p:cNvSpPr/>
          <p:nvPr userDrawn="1"/>
        </p:nvSpPr>
        <p:spPr>
          <a:xfrm>
            <a:off x="0" y="-50800"/>
            <a:ext cx="3134469" cy="645613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userDrawn="1">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sp>
        <p:nvSpPr>
          <p:cNvPr id="3" name="Content Placeholder 2"/>
          <p:cNvSpPr>
            <a:spLocks noGrp="1"/>
          </p:cNvSpPr>
          <p:nvPr userDrawn="1">
            <p:ph idx="1"/>
          </p:nvPr>
        </p:nvSpPr>
        <p:spPr>
          <a:xfrm>
            <a:off x="1849397" y="932723"/>
            <a:ext cx="9733004" cy="50974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userDrawn="1">
            <p:ph type="dt" sz="half" idx="10"/>
          </p:nvPr>
        </p:nvSpPr>
        <p:spPr>
          <a:xfrm>
            <a:off x="609600" y="6501342"/>
            <a:ext cx="2844800" cy="365125"/>
          </a:xfrm>
        </p:spPr>
        <p:txBody>
          <a:bodyPr/>
          <a:lstStyle/>
          <a:p>
            <a:endParaRPr lang="en-US"/>
          </a:p>
        </p:txBody>
      </p:sp>
      <p:sp>
        <p:nvSpPr>
          <p:cNvPr id="5" name="Footer Placeholder 4"/>
          <p:cNvSpPr>
            <a:spLocks noGrp="1"/>
          </p:cNvSpPr>
          <p:nvPr userDrawn="1">
            <p:ph type="ftr" sz="quarter" idx="11"/>
          </p:nvPr>
        </p:nvSpPr>
        <p:spPr>
          <a:xfrm>
            <a:off x="4165600" y="6501342"/>
            <a:ext cx="3860800" cy="365125"/>
          </a:xfrm>
        </p:spPr>
        <p:txBody>
          <a:bodyPr/>
          <a:lstStyle/>
          <a:p>
            <a:endParaRPr lang="en-US"/>
          </a:p>
        </p:txBody>
      </p:sp>
      <p:sp>
        <p:nvSpPr>
          <p:cNvPr id="6" name="Slide Number Placeholder 5"/>
          <p:cNvSpPr>
            <a:spLocks noGrp="1"/>
          </p:cNvSpPr>
          <p:nvPr userDrawn="1">
            <p:ph type="sldNum" sz="quarter" idx="12"/>
          </p:nvPr>
        </p:nvSpPr>
        <p:spPr>
          <a:xfrm>
            <a:off x="8737600" y="6501342"/>
            <a:ext cx="2844800" cy="365125"/>
          </a:xfrm>
        </p:spPr>
        <p:txBody>
          <a:bodyPr/>
          <a:lstStyle/>
          <a:p>
            <a:fld id="{58768E1A-8455-4611-8763-3FA1B747F6B6}" type="slidenum">
              <a:rPr lang="en-US" smtClean="0"/>
              <a:t>‹#›</a:t>
            </a:fld>
            <a:endParaRPr lang="en-US"/>
          </a:p>
        </p:txBody>
      </p:sp>
      <p:grpSp>
        <p:nvGrpSpPr>
          <p:cNvPr id="41" name="Group 40"/>
          <p:cNvGrpSpPr/>
          <p:nvPr userDrawn="1"/>
        </p:nvGrpSpPr>
        <p:grpSpPr>
          <a:xfrm>
            <a:off x="143339" y="27779"/>
            <a:ext cx="1171511" cy="6572823"/>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4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3151730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1257300" y="932723"/>
            <a:ext cx="10325101" cy="50974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userDrawn="1">
            <p:ph type="dt" sz="half" idx="10"/>
          </p:nvPr>
        </p:nvSpPr>
        <p:spPr>
          <a:xfrm>
            <a:off x="609600" y="6501342"/>
            <a:ext cx="2844800" cy="365125"/>
          </a:xfrm>
        </p:spPr>
        <p:txBody>
          <a:bodyPr/>
          <a:lstStyle/>
          <a:p>
            <a:endParaRPr lang="en-US"/>
          </a:p>
        </p:txBody>
      </p:sp>
      <p:sp>
        <p:nvSpPr>
          <p:cNvPr id="5" name="Footer Placeholder 4"/>
          <p:cNvSpPr>
            <a:spLocks noGrp="1"/>
          </p:cNvSpPr>
          <p:nvPr userDrawn="1">
            <p:ph type="ftr" sz="quarter" idx="11"/>
          </p:nvPr>
        </p:nvSpPr>
        <p:spPr>
          <a:xfrm>
            <a:off x="4165600" y="6501342"/>
            <a:ext cx="3860800" cy="365125"/>
          </a:xfrm>
        </p:spPr>
        <p:txBody>
          <a:bodyPr/>
          <a:lstStyle/>
          <a:p>
            <a:endParaRPr lang="en-US"/>
          </a:p>
        </p:txBody>
      </p:sp>
      <p:sp>
        <p:nvSpPr>
          <p:cNvPr id="6" name="Slide Number Placeholder 5"/>
          <p:cNvSpPr>
            <a:spLocks noGrp="1"/>
          </p:cNvSpPr>
          <p:nvPr userDrawn="1">
            <p:ph type="sldNum" sz="quarter" idx="12"/>
          </p:nvPr>
        </p:nvSpPr>
        <p:spPr>
          <a:xfrm>
            <a:off x="8737600" y="6501342"/>
            <a:ext cx="2844800" cy="365125"/>
          </a:xfrm>
        </p:spPr>
        <p:txBody>
          <a:bodyPr/>
          <a:lstStyle/>
          <a:p>
            <a:fld id="{58768E1A-8455-4611-8763-3FA1B747F6B6}" type="slidenum">
              <a:rPr lang="en-US" smtClean="0"/>
              <a:t>‹#›</a:t>
            </a:fld>
            <a:endParaRPr lang="en-US"/>
          </a:p>
        </p:txBody>
      </p:sp>
      <p:sp>
        <p:nvSpPr>
          <p:cNvPr id="11"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grpSp>
        <p:nvGrpSpPr>
          <p:cNvPr id="12" name="Group 11"/>
          <p:cNvGrpSpPr/>
          <p:nvPr userDrawn="1"/>
        </p:nvGrpSpPr>
        <p:grpSpPr>
          <a:xfrm>
            <a:off x="143339" y="27779"/>
            <a:ext cx="1171511" cy="6572823"/>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9563158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2" name="Rectangle 21"/>
          <p:cNvSpPr/>
          <p:nvPr userDrawn="1"/>
        </p:nvSpPr>
        <p:spPr>
          <a:xfrm>
            <a:off x="0" y="0"/>
            <a:ext cx="12192000" cy="69120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194"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218"/>
          <a:stretch/>
        </p:blipFill>
        <p:spPr bwMode="auto">
          <a:xfrm>
            <a:off x="9721850" y="-15025"/>
            <a:ext cx="2498092" cy="696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Date Placeholder 3"/>
          <p:cNvSpPr>
            <a:spLocks noGrp="1"/>
          </p:cNvSpPr>
          <p:nvPr>
            <p:ph type="dt" sz="half" idx="10"/>
          </p:nvPr>
        </p:nvSpPr>
        <p:spPr>
          <a:xfrm>
            <a:off x="609600" y="6503326"/>
            <a:ext cx="2844800" cy="365125"/>
          </a:xfrm>
        </p:spPr>
        <p:txBody>
          <a:bodyPr/>
          <a:lstStyle>
            <a:lvl1pPr>
              <a:defRPr>
                <a:solidFill>
                  <a:schemeClr val="bg1">
                    <a:lumMod val="95000"/>
                  </a:schemeClr>
                </a:solidFill>
              </a:defRPr>
            </a:lvl1pPr>
          </a:lstStyle>
          <a:p>
            <a:endParaRPr lang="en-US"/>
          </a:p>
        </p:txBody>
      </p:sp>
      <p:sp>
        <p:nvSpPr>
          <p:cNvPr id="5" name="Footer Placeholder 4"/>
          <p:cNvSpPr>
            <a:spLocks noGrp="1"/>
          </p:cNvSpPr>
          <p:nvPr>
            <p:ph type="ftr" sz="quarter" idx="11"/>
          </p:nvPr>
        </p:nvSpPr>
        <p:spPr>
          <a:xfrm>
            <a:off x="4165600" y="6503326"/>
            <a:ext cx="3860800" cy="365125"/>
          </a:xfrm>
        </p:spPr>
        <p:txBody>
          <a:bodyPr/>
          <a:lstStyle>
            <a:lvl1pPr>
              <a:defRPr>
                <a:solidFill>
                  <a:schemeClr val="bg1">
                    <a:lumMod val="95000"/>
                  </a:schemeClr>
                </a:solidFill>
              </a:defRPr>
            </a:lvl1pPr>
          </a:lstStyle>
          <a:p>
            <a:endParaRPr lang="en-US"/>
          </a:p>
        </p:txBody>
      </p:sp>
      <p:sp>
        <p:nvSpPr>
          <p:cNvPr id="6" name="Slide Number Placeholder 5"/>
          <p:cNvSpPr>
            <a:spLocks noGrp="1"/>
          </p:cNvSpPr>
          <p:nvPr>
            <p:ph type="sldNum" sz="quarter" idx="12"/>
          </p:nvPr>
        </p:nvSpPr>
        <p:spPr>
          <a:xfrm>
            <a:off x="8737600" y="6503326"/>
            <a:ext cx="2844800" cy="365125"/>
          </a:xfrm>
        </p:spPr>
        <p:txBody>
          <a:bodyPr/>
          <a:lstStyle>
            <a:lvl1pPr>
              <a:defRPr>
                <a:solidFill>
                  <a:schemeClr val="bg1">
                    <a:lumMod val="95000"/>
                  </a:schemeClr>
                </a:solidFill>
              </a:defRPr>
            </a:lvl1pPr>
          </a:lstStyle>
          <a:p>
            <a:fld id="{58768E1A-8455-4611-8763-3FA1B747F6B6}" type="slidenum">
              <a:rPr lang="en-US" smtClean="0"/>
              <a:pPr/>
              <a:t>‹#›</a:t>
            </a:fld>
            <a:endParaRPr lang="en-US"/>
          </a:p>
        </p:txBody>
      </p:sp>
      <p:sp>
        <p:nvSpPr>
          <p:cNvPr id="17" name="TextBox 16"/>
          <p:cNvSpPr txBox="1"/>
          <p:nvPr userDrawn="1"/>
        </p:nvSpPr>
        <p:spPr>
          <a:xfrm>
            <a:off x="829139" y="4715239"/>
            <a:ext cx="1920213" cy="318100"/>
          </a:xfrm>
          <a:prstGeom prst="rect">
            <a:avLst/>
          </a:prstGeom>
          <a:noFill/>
        </p:spPr>
        <p:txBody>
          <a:bodyPr wrap="square" rtlCol="0">
            <a:spAutoFit/>
          </a:bodyPr>
          <a:lstStyle/>
          <a:p>
            <a:pPr algn="ctr"/>
            <a:r>
              <a:rPr lang="es-ES" sz="1467" b="0" err="1">
                <a:solidFill>
                  <a:schemeClr val="bg1"/>
                </a:solidFill>
              </a:rPr>
              <a:t>Climate</a:t>
            </a:r>
            <a:r>
              <a:rPr lang="es-ES" sz="1467" b="0" baseline="0">
                <a:solidFill>
                  <a:schemeClr val="bg1"/>
                </a:solidFill>
              </a:rPr>
              <a:t> </a:t>
            </a:r>
            <a:r>
              <a:rPr lang="es-ES" sz="1467" b="0" err="1">
                <a:solidFill>
                  <a:schemeClr val="bg1"/>
                </a:solidFill>
              </a:rPr>
              <a:t>Change</a:t>
            </a:r>
            <a:endParaRPr lang="en-US" sz="1467" b="0">
              <a:solidFill>
                <a:schemeClr val="bg1"/>
              </a:solidFill>
            </a:endParaRPr>
          </a:p>
        </p:txBody>
      </p:sp>
      <p:pic>
        <p:nvPicPr>
          <p:cNvPr id="3" name="Picture 2" descr="C3Siconwhite copy.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414" y="2660915"/>
            <a:ext cx="1833236" cy="1919996"/>
          </a:xfrm>
          <a:prstGeom prst="rect">
            <a:avLst/>
          </a:prstGeom>
        </p:spPr>
      </p:pic>
      <p:pic>
        <p:nvPicPr>
          <p:cNvPr id="19" name="Picture 18" descr="logo-ce-horizontal-en-neg-yellow.eps"/>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3392" y="6021289"/>
            <a:ext cx="1272672" cy="335985"/>
          </a:xfrm>
          <a:prstGeom prst="rect">
            <a:avLst/>
          </a:prstGeom>
        </p:spPr>
      </p:pic>
      <p:pic>
        <p:nvPicPr>
          <p:cNvPr id="20" name="Picture 19" descr="ECMWF_Master_Logo_CMYK_nostrapNEG.eps"/>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407701" y="6125745"/>
            <a:ext cx="1390811" cy="239995"/>
          </a:xfrm>
          <a:prstGeom prst="rect">
            <a:avLst/>
          </a:prstGeom>
        </p:spPr>
      </p:pic>
      <p:sp>
        <p:nvSpPr>
          <p:cNvPr id="21" name="Subtitle 2"/>
          <p:cNvSpPr>
            <a:spLocks noGrp="1"/>
          </p:cNvSpPr>
          <p:nvPr>
            <p:ph type="subTitle" idx="13"/>
          </p:nvPr>
        </p:nvSpPr>
        <p:spPr>
          <a:xfrm>
            <a:off x="3407701" y="4197085"/>
            <a:ext cx="6336704" cy="1536171"/>
          </a:xfrm>
        </p:spPr>
        <p:txBody>
          <a:bodyPr>
            <a:normAutofit/>
          </a:bodyPr>
          <a:lstStyle>
            <a:lvl1pPr marL="0" indent="0" algn="l">
              <a:buNone/>
              <a:defRPr sz="240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27" name="Content Placeholder 2"/>
          <p:cNvSpPr>
            <a:spLocks noGrp="1"/>
          </p:cNvSpPr>
          <p:nvPr>
            <p:ph idx="1" hasCustomPrompt="1"/>
          </p:nvPr>
        </p:nvSpPr>
        <p:spPr>
          <a:xfrm>
            <a:off x="3407701" y="3236980"/>
            <a:ext cx="6336704" cy="960107"/>
          </a:xfrm>
        </p:spPr>
        <p:txBody>
          <a:bodyPr>
            <a:normAutofit/>
          </a:bodyPr>
          <a:lstStyle>
            <a:lvl1pPr marL="0" indent="0">
              <a:buNone/>
              <a:defRPr sz="3733">
                <a:solidFill>
                  <a:schemeClr val="bg1"/>
                </a:solidFill>
              </a:defRPr>
            </a:lvl1pPr>
          </a:lstStyle>
          <a:p>
            <a:pPr lvl="0"/>
            <a:r>
              <a:rPr lang="en-US"/>
              <a:t>Title</a:t>
            </a:r>
          </a:p>
        </p:txBody>
      </p:sp>
      <p:pic>
        <p:nvPicPr>
          <p:cNvPr id="7" name="Picture 6">
            <a:extLst>
              <a:ext uri="{FF2B5EF4-FFF2-40B4-BE49-F238E27FC236}">
                <a16:creationId xmlns:a16="http://schemas.microsoft.com/office/drawing/2014/main" id="{89CA3C22-68CE-4E9E-B132-B185D451C23D}"/>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172957" y="6020184"/>
            <a:ext cx="957852" cy="349157"/>
          </a:xfrm>
          <a:prstGeom prst="rect">
            <a:avLst/>
          </a:prstGeom>
        </p:spPr>
      </p:pic>
    </p:spTree>
    <p:extLst>
      <p:ext uri="{BB962C8B-B14F-4D97-AF65-F5344CB8AC3E}">
        <p14:creationId xmlns:p14="http://schemas.microsoft.com/office/powerpoint/2010/main" val="7008160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87829" y="932723"/>
            <a:ext cx="5384800" cy="5088565"/>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75829" y="932723"/>
            <a:ext cx="5384800" cy="5088565"/>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6"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grpSp>
        <p:nvGrpSpPr>
          <p:cNvPr id="17" name="Group 16"/>
          <p:cNvGrpSpPr/>
          <p:nvPr userDrawn="1"/>
        </p:nvGrpSpPr>
        <p:grpSpPr>
          <a:xfrm>
            <a:off x="143339" y="27779"/>
            <a:ext cx="1171511" cy="6572823"/>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1822219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00206" y="836712"/>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1199456" y="1604797"/>
            <a:ext cx="5386917" cy="4521365"/>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783974" y="836712"/>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783225" y="1604797"/>
            <a:ext cx="5389033" cy="4521365"/>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7"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grpSp>
        <p:nvGrpSpPr>
          <p:cNvPr id="19" name="Group 18"/>
          <p:cNvGrpSpPr/>
          <p:nvPr userDrawn="1"/>
        </p:nvGrpSpPr>
        <p:grpSpPr>
          <a:xfrm>
            <a:off x="143339" y="27779"/>
            <a:ext cx="1171511" cy="6572823"/>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22"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1900818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4" name="Picture 2" descr="S:\F15015_Copernicus\3_Work\330_Work-in-process\SC4_BackgroundMat\Visual_ID\Photos\Climate_change_ThinkstockPhotos-147656737.jpg"/>
          <p:cNvPicPr>
            <a:picLocks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0" y="-61213"/>
            <a:ext cx="3134469" cy="6960000"/>
          </a:xfrm>
          <a:prstGeom prst="rect">
            <a:avLst/>
          </a:prstGeom>
          <a:noFill/>
          <a:extLst>
            <a:ext uri="{909E8E84-426E-40dd-AFC4-6F175D3DCCD1}">
              <a14:hiddenFill xmlns:a14="http://schemas.microsoft.com/office/drawing/2010/main" xmlns="">
                <a:solidFill>
                  <a:srgbClr val="FFFFFF"/>
                </a:solidFill>
              </a14:hiddenFill>
            </a:ext>
          </a:extLst>
        </p:spPr>
      </p:pic>
      <p:sp>
        <p:nvSpPr>
          <p:cNvPr id="15" name="Rectangle 14"/>
          <p:cNvSpPr/>
          <p:nvPr userDrawn="1"/>
        </p:nvSpPr>
        <p:spPr>
          <a:xfrm>
            <a:off x="-144694" y="-70933"/>
            <a:ext cx="3311691" cy="7008000"/>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p:cNvSpPr/>
          <p:nvPr userDrawn="1"/>
        </p:nvSpPr>
        <p:spPr>
          <a:xfrm>
            <a:off x="0" y="-50800"/>
            <a:ext cx="3134469" cy="7008000"/>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22"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grpSp>
        <p:nvGrpSpPr>
          <p:cNvPr id="23" name="Group 22"/>
          <p:cNvGrpSpPr/>
          <p:nvPr userDrawn="1"/>
        </p:nvGrpSpPr>
        <p:grpSpPr>
          <a:xfrm>
            <a:off x="143339" y="27779"/>
            <a:ext cx="1171511" cy="6572823"/>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4746051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6" name="Picture 2" descr="S:\F15015_Copernicus\3_Work\330_Work-in-process\SC4_BackgroundMat\Visual_ID\Photos\Climate_change_ThinkstockPhotos-147656737.jpg"/>
          <p:cNvPicPr>
            <a:picLocks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0" y="-61213"/>
            <a:ext cx="3134469" cy="6960000"/>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Rectangle 16"/>
          <p:cNvSpPr/>
          <p:nvPr userDrawn="1"/>
        </p:nvSpPr>
        <p:spPr>
          <a:xfrm>
            <a:off x="-144694" y="-70933"/>
            <a:ext cx="3311691" cy="7004296"/>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Rectangle 17"/>
          <p:cNvSpPr/>
          <p:nvPr userDrawn="1"/>
        </p:nvSpPr>
        <p:spPr>
          <a:xfrm>
            <a:off x="0" y="-50800"/>
            <a:ext cx="3134469" cy="7008000"/>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1171874"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5329005"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71874"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grpSp>
        <p:nvGrpSpPr>
          <p:cNvPr id="22" name="Group 21"/>
          <p:cNvGrpSpPr/>
          <p:nvPr userDrawn="1"/>
        </p:nvGrpSpPr>
        <p:grpSpPr>
          <a:xfrm>
            <a:off x="143339" y="27779"/>
            <a:ext cx="1171511" cy="6572823"/>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25"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0671083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2" name="Rectangle 21"/>
          <p:cNvSpPr/>
          <p:nvPr userDrawn="1"/>
        </p:nvSpPr>
        <p:spPr>
          <a:xfrm>
            <a:off x="0" y="0"/>
            <a:ext cx="12192000" cy="69120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194"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218"/>
          <a:stretch/>
        </p:blipFill>
        <p:spPr bwMode="auto">
          <a:xfrm>
            <a:off x="9721851" y="-15025"/>
            <a:ext cx="2498092" cy="696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Date Placeholder 3"/>
          <p:cNvSpPr>
            <a:spLocks noGrp="1"/>
          </p:cNvSpPr>
          <p:nvPr>
            <p:ph type="dt" sz="half" idx="10"/>
          </p:nvPr>
        </p:nvSpPr>
        <p:spPr>
          <a:xfrm>
            <a:off x="609600" y="6503327"/>
            <a:ext cx="2844800" cy="365125"/>
          </a:xfrm>
        </p:spPr>
        <p:txBody>
          <a:bodyPr/>
          <a:lstStyle>
            <a:lvl1pPr>
              <a:defRPr>
                <a:solidFill>
                  <a:schemeClr val="bg1">
                    <a:lumMod val="95000"/>
                  </a:schemeClr>
                </a:solidFill>
              </a:defRPr>
            </a:lvl1pPr>
          </a:lstStyle>
          <a:p>
            <a:endParaRPr lang="en-US"/>
          </a:p>
        </p:txBody>
      </p:sp>
      <p:sp>
        <p:nvSpPr>
          <p:cNvPr id="5" name="Footer Placeholder 4"/>
          <p:cNvSpPr>
            <a:spLocks noGrp="1"/>
          </p:cNvSpPr>
          <p:nvPr>
            <p:ph type="ftr" sz="quarter" idx="11"/>
          </p:nvPr>
        </p:nvSpPr>
        <p:spPr>
          <a:xfrm>
            <a:off x="4165600" y="6503327"/>
            <a:ext cx="3860800" cy="365125"/>
          </a:xfrm>
        </p:spPr>
        <p:txBody>
          <a:bodyPr/>
          <a:lstStyle>
            <a:lvl1pPr>
              <a:defRPr>
                <a:solidFill>
                  <a:schemeClr val="bg1">
                    <a:lumMod val="95000"/>
                  </a:schemeClr>
                </a:solidFill>
              </a:defRPr>
            </a:lvl1pPr>
          </a:lstStyle>
          <a:p>
            <a:endParaRPr lang="en-US"/>
          </a:p>
        </p:txBody>
      </p:sp>
      <p:sp>
        <p:nvSpPr>
          <p:cNvPr id="6" name="Slide Number Placeholder 5"/>
          <p:cNvSpPr>
            <a:spLocks noGrp="1"/>
          </p:cNvSpPr>
          <p:nvPr>
            <p:ph type="sldNum" sz="quarter" idx="12"/>
          </p:nvPr>
        </p:nvSpPr>
        <p:spPr>
          <a:xfrm>
            <a:off x="8737600" y="6503327"/>
            <a:ext cx="2844800" cy="365125"/>
          </a:xfrm>
        </p:spPr>
        <p:txBody>
          <a:bodyPr/>
          <a:lstStyle>
            <a:lvl1pPr>
              <a:defRPr>
                <a:solidFill>
                  <a:schemeClr val="bg1">
                    <a:lumMod val="95000"/>
                  </a:schemeClr>
                </a:solidFill>
              </a:defRPr>
            </a:lvl1pPr>
          </a:lstStyle>
          <a:p>
            <a:fld id="{58768E1A-8455-4611-8763-3FA1B747F6B6}" type="slidenum">
              <a:rPr lang="en-US" smtClean="0"/>
              <a:pPr/>
              <a:t>‹#›</a:t>
            </a:fld>
            <a:endParaRPr lang="en-US"/>
          </a:p>
        </p:txBody>
      </p:sp>
      <p:sp>
        <p:nvSpPr>
          <p:cNvPr id="17" name="TextBox 16"/>
          <p:cNvSpPr txBox="1"/>
          <p:nvPr userDrawn="1"/>
        </p:nvSpPr>
        <p:spPr>
          <a:xfrm>
            <a:off x="829140" y="4715239"/>
            <a:ext cx="1920213" cy="318100"/>
          </a:xfrm>
          <a:prstGeom prst="rect">
            <a:avLst/>
          </a:prstGeom>
          <a:noFill/>
        </p:spPr>
        <p:txBody>
          <a:bodyPr wrap="square" rtlCol="0">
            <a:spAutoFit/>
          </a:bodyPr>
          <a:lstStyle/>
          <a:p>
            <a:pPr algn="ctr"/>
            <a:r>
              <a:rPr lang="es-ES" sz="1467" b="0" err="1">
                <a:solidFill>
                  <a:schemeClr val="bg1"/>
                </a:solidFill>
              </a:rPr>
              <a:t>Climate</a:t>
            </a:r>
            <a:r>
              <a:rPr lang="es-ES" sz="1467" b="0" baseline="0">
                <a:solidFill>
                  <a:schemeClr val="bg1"/>
                </a:solidFill>
              </a:rPr>
              <a:t> </a:t>
            </a:r>
            <a:r>
              <a:rPr lang="es-ES" sz="1467" b="0" err="1">
                <a:solidFill>
                  <a:schemeClr val="bg1"/>
                </a:solidFill>
              </a:rPr>
              <a:t>Change</a:t>
            </a:r>
            <a:endParaRPr lang="en-US" sz="1467" b="0">
              <a:solidFill>
                <a:schemeClr val="bg1"/>
              </a:solidFill>
            </a:endParaRPr>
          </a:p>
        </p:txBody>
      </p:sp>
      <p:pic>
        <p:nvPicPr>
          <p:cNvPr id="3" name="Picture 2" descr="C3Siconwhite copy.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415" y="2660915"/>
            <a:ext cx="1833236" cy="1919996"/>
          </a:xfrm>
          <a:prstGeom prst="rect">
            <a:avLst/>
          </a:prstGeom>
        </p:spPr>
      </p:pic>
      <p:pic>
        <p:nvPicPr>
          <p:cNvPr id="18" name="Picture 17" descr="Copernicus white.eps"/>
          <p:cNvPicPr>
            <a:picLocks noChangeAspect="1"/>
          </p:cNvPicPr>
          <p:nvPr userDrawn="1"/>
        </p:nvPicPr>
        <p:blipFill rotWithShape="1">
          <a:blip r:embed="rId4" cstate="print">
            <a:extLst>
              <a:ext uri="{28A0092B-C50C-407E-A947-70E740481C1C}">
                <a14:useLocalDpi xmlns:a14="http://schemas.microsoft.com/office/drawing/2010/main" val="0"/>
              </a:ext>
            </a:extLst>
          </a:blip>
          <a:srcRect l="11528" t="29476" r="8802" b="28526"/>
          <a:stretch/>
        </p:blipFill>
        <p:spPr>
          <a:xfrm>
            <a:off x="2063552" y="6029751"/>
            <a:ext cx="1157781" cy="432000"/>
          </a:xfrm>
          <a:prstGeom prst="rect">
            <a:avLst/>
          </a:prstGeom>
        </p:spPr>
      </p:pic>
      <p:pic>
        <p:nvPicPr>
          <p:cNvPr id="19" name="Picture 18" descr="logo-ce-horizontal-en-neg-yellow.eps"/>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23392" y="6021290"/>
            <a:ext cx="1272672" cy="335985"/>
          </a:xfrm>
          <a:prstGeom prst="rect">
            <a:avLst/>
          </a:prstGeom>
        </p:spPr>
      </p:pic>
      <p:pic>
        <p:nvPicPr>
          <p:cNvPr id="20" name="Picture 19" descr="ECMWF_Master_Logo_CMYK_nostrapNEG.eps"/>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407701" y="6125745"/>
            <a:ext cx="1390811" cy="239995"/>
          </a:xfrm>
          <a:prstGeom prst="rect">
            <a:avLst/>
          </a:prstGeom>
        </p:spPr>
      </p:pic>
      <p:sp>
        <p:nvSpPr>
          <p:cNvPr id="21" name="Subtitle 2"/>
          <p:cNvSpPr>
            <a:spLocks noGrp="1"/>
          </p:cNvSpPr>
          <p:nvPr>
            <p:ph type="subTitle" idx="13"/>
          </p:nvPr>
        </p:nvSpPr>
        <p:spPr>
          <a:xfrm>
            <a:off x="3407701" y="4197085"/>
            <a:ext cx="6336704" cy="1536171"/>
          </a:xfrm>
        </p:spPr>
        <p:txBody>
          <a:bodyPr>
            <a:normAutofit/>
          </a:bodyPr>
          <a:lstStyle>
            <a:lvl1pPr marL="0" indent="0" algn="l">
              <a:buNone/>
              <a:defRPr sz="2400">
                <a:solidFill>
                  <a:schemeClr val="bg1"/>
                </a:solidFill>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en-US"/>
              <a:t>Click to edit Master subtitle style</a:t>
            </a:r>
          </a:p>
        </p:txBody>
      </p:sp>
      <p:sp>
        <p:nvSpPr>
          <p:cNvPr id="27" name="Content Placeholder 2"/>
          <p:cNvSpPr>
            <a:spLocks noGrp="1"/>
          </p:cNvSpPr>
          <p:nvPr>
            <p:ph idx="1" hasCustomPrompt="1"/>
          </p:nvPr>
        </p:nvSpPr>
        <p:spPr>
          <a:xfrm>
            <a:off x="3407701" y="3236980"/>
            <a:ext cx="6336704" cy="960107"/>
          </a:xfrm>
        </p:spPr>
        <p:txBody>
          <a:bodyPr>
            <a:normAutofit/>
          </a:bodyPr>
          <a:lstStyle>
            <a:lvl1pPr marL="0" indent="0">
              <a:buNone/>
              <a:defRPr sz="3733">
                <a:solidFill>
                  <a:schemeClr val="bg1"/>
                </a:solidFill>
              </a:defRPr>
            </a:lvl1pPr>
          </a:lstStyle>
          <a:p>
            <a:pPr lvl="0"/>
            <a:r>
              <a:rPr lang="en-US"/>
              <a:t>Title</a:t>
            </a:r>
          </a:p>
        </p:txBody>
      </p:sp>
    </p:spTree>
    <p:extLst>
      <p:ext uri="{BB962C8B-B14F-4D97-AF65-F5344CB8AC3E}">
        <p14:creationId xmlns:p14="http://schemas.microsoft.com/office/powerpoint/2010/main" val="19481627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7" name="Picture 6" descr="ECMWF_Master_Logo_RGB_nostrap.png"/>
          <p:cNvPicPr>
            <a:picLocks noChangeAspect="1"/>
          </p:cNvPicPr>
          <p:nvPr userDrawn="1"/>
        </p:nvPicPr>
        <p:blipFill>
          <a:blip r:embed="rId2"/>
          <a:stretch>
            <a:fillRect/>
          </a:stretch>
        </p:blipFill>
        <p:spPr>
          <a:xfrm>
            <a:off x="1167375" y="6307599"/>
            <a:ext cx="1346551" cy="231315"/>
          </a:xfrm>
          <a:prstGeom prst="rect">
            <a:avLst/>
          </a:prstGeom>
        </p:spPr>
      </p:pic>
      <p:sp>
        <p:nvSpPr>
          <p:cNvPr id="9" name="Title 8"/>
          <p:cNvSpPr>
            <a:spLocks noGrp="1"/>
          </p:cNvSpPr>
          <p:nvPr>
            <p:ph type="title"/>
          </p:nvPr>
        </p:nvSpPr>
        <p:spPr>
          <a:xfrm>
            <a:off x="1169963" y="360001"/>
            <a:ext cx="7871651" cy="369332"/>
          </a:xfrm>
          <a:prstGeom prst="rect">
            <a:avLst/>
          </a:prstGeom>
        </p:spPr>
        <p:txBody>
          <a:bodyPr lIns="0" tIns="0" rIns="0" bIns="0"/>
          <a:lstStyle>
            <a:lvl1pPr>
              <a:defRPr sz="2400">
                <a:solidFill>
                  <a:srgbClr val="839DB2"/>
                </a:solidFill>
              </a:defRPr>
            </a:lvl1pPr>
          </a:lstStyle>
          <a:p>
            <a:r>
              <a:rPr lang="en-US"/>
              <a:t>Click to edit Master title style</a:t>
            </a:r>
          </a:p>
        </p:txBody>
      </p:sp>
      <p:sp>
        <p:nvSpPr>
          <p:cNvPr id="11" name="Content Placeholder 10"/>
          <p:cNvSpPr>
            <a:spLocks noGrp="1"/>
          </p:cNvSpPr>
          <p:nvPr>
            <p:ph sz="quarter" idx="14" hasCustomPrompt="1"/>
          </p:nvPr>
        </p:nvSpPr>
        <p:spPr>
          <a:xfrm>
            <a:off x="1169962" y="936000"/>
            <a:ext cx="10082239" cy="4986000"/>
          </a:xfrm>
          <a:prstGeom prst="rect">
            <a:avLst/>
          </a:prstGeom>
        </p:spPr>
        <p:txBody>
          <a:bodyPr lIns="0" tIns="0" rIns="0" bIns="0"/>
          <a:lstStyle>
            <a:lvl1pPr marL="0" indent="-179996">
              <a:lnSpc>
                <a:spcPts val="2200"/>
              </a:lnSpc>
              <a:spcBef>
                <a:spcPts val="1100"/>
              </a:spcBef>
              <a:buClr>
                <a:schemeClr val="accent1">
                  <a:lumMod val="75000"/>
                </a:schemeClr>
              </a:buClr>
              <a:buFont typeface="Arial"/>
              <a:buChar char="•"/>
              <a:defRPr sz="1800">
                <a:solidFill>
                  <a:schemeClr val="tx1"/>
                </a:solidFill>
              </a:defRPr>
            </a:lvl1pPr>
            <a:lvl2pPr marL="629984" indent="-269993">
              <a:lnSpc>
                <a:spcPts val="2000"/>
              </a:lnSpc>
              <a:spcBef>
                <a:spcPts val="1000"/>
              </a:spcBef>
              <a:buClr>
                <a:schemeClr val="accent1">
                  <a:lumMod val="75000"/>
                </a:schemeClr>
              </a:buClr>
              <a:buFont typeface="Arial"/>
              <a:buChar char="•"/>
              <a:defRPr sz="1600">
                <a:solidFill>
                  <a:schemeClr val="tx1"/>
                </a:solidFill>
              </a:defRPr>
            </a:lvl2pPr>
            <a:lvl3pPr marL="989975" indent="-269993">
              <a:lnSpc>
                <a:spcPts val="1800"/>
              </a:lnSpc>
              <a:spcBef>
                <a:spcPts val="900"/>
              </a:spcBef>
              <a:buClr>
                <a:schemeClr val="accent1">
                  <a:lumMod val="75000"/>
                </a:schemeClr>
              </a:buClr>
              <a:buFont typeface="Arial"/>
              <a:buChar char="•"/>
              <a:defRPr sz="1400">
                <a:solidFill>
                  <a:schemeClr val="tx1"/>
                </a:solidFill>
              </a:defRPr>
            </a:lvl3pPr>
            <a:lvl4pPr marL="1349966" indent="-269993">
              <a:lnSpc>
                <a:spcPts val="1600"/>
              </a:lnSpc>
              <a:spcBef>
                <a:spcPts val="800"/>
              </a:spcBef>
              <a:buClr>
                <a:schemeClr val="accent1">
                  <a:lumMod val="75000"/>
                </a:schemeClr>
              </a:buClr>
              <a:buFont typeface="Arial"/>
              <a:buChar char="•"/>
              <a:defRPr sz="1200">
                <a:solidFill>
                  <a:schemeClr val="tx1"/>
                </a:solidFill>
              </a:defRPr>
            </a:lvl4pPr>
            <a:lvl5pPr marL="1709957" indent="-269993">
              <a:lnSpc>
                <a:spcPts val="1400"/>
              </a:lnSpc>
              <a:spcBef>
                <a:spcPts val="700"/>
              </a:spcBef>
              <a:buClr>
                <a:schemeClr val="accent1">
                  <a:lumMod val="75000"/>
                </a:schemeClr>
              </a:buClr>
              <a:buFont typeface="Arial"/>
              <a:buChar char="•"/>
              <a:defRPr sz="1000">
                <a:solidFill>
                  <a:schemeClr val="tx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
        <p:nvSpPr>
          <p:cNvPr id="12" name="Slide Number Placeholder 2"/>
          <p:cNvSpPr>
            <a:spLocks noGrp="1"/>
          </p:cNvSpPr>
          <p:nvPr>
            <p:ph type="sldNum" sz="quarter" idx="10"/>
          </p:nvPr>
        </p:nvSpPr>
        <p:spPr>
          <a:xfrm>
            <a:off x="10032213" y="6308255"/>
            <a:ext cx="2159787" cy="216000"/>
          </a:xfrm>
          <a:prstGeom prst="rect">
            <a:avLst/>
          </a:prstGeom>
        </p:spPr>
        <p:txBody>
          <a:bodyPr lIns="0" tIns="0" rIns="0" bIns="0" anchor="b" anchorCtr="0"/>
          <a:lstStyle>
            <a:lvl1pPr algn="ctr">
              <a:defRPr sz="900" b="1">
                <a:solidFill>
                  <a:srgbClr val="366CA6"/>
                </a:solidFill>
              </a:defRPr>
            </a:lvl1pPr>
          </a:lstStyle>
          <a:p>
            <a:pPr defTabSz="457189"/>
            <a:fld id="{6B3B0B0F-E794-1244-9699-107C60B9C23A}" type="slidenum">
              <a:rPr lang="en-US" smtClean="0"/>
              <a:pPr defTabSz="457189"/>
              <a:t>‹#›</a:t>
            </a:fld>
            <a:endParaRPr lang="en-US"/>
          </a:p>
        </p:txBody>
      </p:sp>
      <p:sp>
        <p:nvSpPr>
          <p:cNvPr id="16" name="Footer Placeholder 11"/>
          <p:cNvSpPr>
            <a:spLocks noGrp="1"/>
          </p:cNvSpPr>
          <p:nvPr>
            <p:ph type="ftr" sz="quarter" idx="3"/>
          </p:nvPr>
        </p:nvSpPr>
        <p:spPr>
          <a:xfrm>
            <a:off x="2512686" y="6308257"/>
            <a:ext cx="4054695" cy="230657"/>
          </a:xfrm>
          <a:prstGeom prst="rect">
            <a:avLst/>
          </a:prstGeom>
        </p:spPr>
        <p:txBody>
          <a:bodyPr vert="horz" lIns="0" tIns="0" rIns="0" bIns="0" rtlCol="0" anchor="b" anchorCtr="0">
            <a:noAutofit/>
          </a:bodyPr>
          <a:lstStyle>
            <a:lvl1pPr algn="l">
              <a:defRPr sz="900" b="1" cap="all" baseline="0">
                <a:solidFill>
                  <a:srgbClr val="366CA6"/>
                </a:solidFill>
              </a:defRPr>
            </a:lvl1pPr>
          </a:lstStyle>
          <a:p>
            <a:pPr algn="ctr" defTabSz="457189"/>
            <a:endParaRPr lang="en-US"/>
          </a:p>
        </p:txBody>
      </p:sp>
    </p:spTree>
    <p:extLst>
      <p:ext uri="{BB962C8B-B14F-4D97-AF65-F5344CB8AC3E}">
        <p14:creationId xmlns:p14="http://schemas.microsoft.com/office/powerpoint/2010/main" val="1154950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Content with Caption">
    <p:spTree>
      <p:nvGrpSpPr>
        <p:cNvPr id="1" name=""/>
        <p:cNvGrpSpPr/>
        <p:nvPr/>
      </p:nvGrpSpPr>
      <p:grpSpPr>
        <a:xfrm>
          <a:off x="0" y="0"/>
          <a:ext cx="0" cy="0"/>
          <a:chOff x="0" y="0"/>
          <a:chExt cx="0" cy="0"/>
        </a:xfrm>
      </p:grpSpPr>
      <p:grpSp>
        <p:nvGrpSpPr>
          <p:cNvPr id="231" name="Group 19"/>
          <p:cNvGrpSpPr/>
          <p:nvPr/>
        </p:nvGrpSpPr>
        <p:grpSpPr>
          <a:xfrm>
            <a:off x="2" y="-10928"/>
            <a:ext cx="3098108" cy="6926701"/>
            <a:chOff x="0" y="0"/>
            <a:chExt cx="2323580" cy="5195025"/>
          </a:xfrm>
        </p:grpSpPr>
        <p:pic>
          <p:nvPicPr>
            <p:cNvPr id="228" name="Picture 2" descr="Picture 2"/>
            <p:cNvPicPr>
              <a:picLocks noChangeAspect="1"/>
            </p:cNvPicPr>
            <p:nvPr/>
          </p:nvPicPr>
          <p:blipFill>
            <a:blip r:embed="rId2"/>
            <a:stretch>
              <a:fillRect/>
            </a:stretch>
          </p:blipFill>
          <p:spPr>
            <a:xfrm>
              <a:off x="0" y="12578"/>
              <a:ext cx="2323580" cy="5177492"/>
            </a:xfrm>
            <a:prstGeom prst="rect">
              <a:avLst/>
            </a:prstGeom>
            <a:ln w="12700" cap="flat">
              <a:noFill/>
              <a:miter lim="400000"/>
            </a:ln>
            <a:effectLst/>
          </p:spPr>
        </p:pic>
        <p:sp>
          <p:nvSpPr>
            <p:cNvPr id="229" name="Rectangle 25"/>
            <p:cNvSpPr/>
            <p:nvPr/>
          </p:nvSpPr>
          <p:spPr>
            <a:xfrm>
              <a:off x="10443" y="-1"/>
              <a:ext cx="2313138" cy="5184803"/>
            </a:xfrm>
            <a:prstGeom prst="rect">
              <a:avLst/>
            </a:prstGeom>
            <a:gradFill flip="none" rotWithShape="1">
              <a:gsLst>
                <a:gs pos="0">
                  <a:srgbClr val="98B4E5">
                    <a:alpha val="0"/>
                  </a:srgbClr>
                </a:gs>
                <a:gs pos="64000">
                  <a:srgbClr val="FFFFFF"/>
                </a:gs>
              </a:gsLst>
              <a:lin ang="0" scaled="0"/>
            </a:gra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sp>
          <p:nvSpPr>
            <p:cNvPr id="230" name="Rectangle 26"/>
            <p:cNvSpPr/>
            <p:nvPr/>
          </p:nvSpPr>
          <p:spPr>
            <a:xfrm>
              <a:off x="0" y="13962"/>
              <a:ext cx="2323580" cy="5181063"/>
            </a:xfrm>
            <a:prstGeom prst="rect">
              <a:avLst/>
            </a:prstGeom>
            <a:solidFill>
              <a:srgbClr val="FFFFFF">
                <a:alpha val="47843"/>
              </a:srgbClr>
            </a:soli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grpSp>
      <p:sp>
        <p:nvSpPr>
          <p:cNvPr id="232" name="Title Text"/>
          <p:cNvSpPr txBox="1">
            <a:spLocks noGrp="1"/>
          </p:cNvSpPr>
          <p:nvPr>
            <p:ph type="title"/>
          </p:nvPr>
        </p:nvSpPr>
        <p:spPr>
          <a:xfrm>
            <a:off x="1171875" y="273047"/>
            <a:ext cx="4011087" cy="1162053"/>
          </a:xfrm>
          <a:prstGeom prst="rect">
            <a:avLst/>
          </a:prstGeom>
          <a:noFill/>
        </p:spPr>
        <p:txBody>
          <a:bodyPr lIns="45718" tIns="45718" rIns="45718" bIns="45718" anchor="b"/>
          <a:lstStyle>
            <a:lvl1pPr defTabSz="1219140">
              <a:defRPr sz="2667" b="1">
                <a:solidFill>
                  <a:srgbClr val="000000"/>
                </a:solidFill>
              </a:defRPr>
            </a:lvl1pPr>
          </a:lstStyle>
          <a:p>
            <a:r>
              <a:t>Title Text</a:t>
            </a:r>
          </a:p>
        </p:txBody>
      </p:sp>
      <p:sp>
        <p:nvSpPr>
          <p:cNvPr id="233" name="Body Level One…"/>
          <p:cNvSpPr txBox="1">
            <a:spLocks noGrp="1"/>
          </p:cNvSpPr>
          <p:nvPr>
            <p:ph type="body" idx="1"/>
          </p:nvPr>
        </p:nvSpPr>
        <p:spPr>
          <a:xfrm>
            <a:off x="5329006" y="273052"/>
            <a:ext cx="6815669" cy="5853115"/>
          </a:xfrm>
          <a:prstGeom prst="rect">
            <a:avLst/>
          </a:prstGeom>
        </p:spPr>
        <p:txBody>
          <a:bodyPr lIns="45718" tIns="45718" rIns="45718" bIns="45718"/>
          <a:lstStyle>
            <a:lvl1pPr marL="457178" indent="-457178" defTabSz="1219140">
              <a:spcBef>
                <a:spcPts val="933"/>
              </a:spcBef>
              <a:buClrTx/>
              <a:defRPr sz="4267"/>
            </a:lvl1pPr>
            <a:lvl2pPr marL="1044974" indent="-435406" defTabSz="1219140">
              <a:spcBef>
                <a:spcPts val="933"/>
              </a:spcBef>
              <a:buClrTx/>
              <a:defRPr sz="4267"/>
            </a:lvl2pPr>
            <a:lvl3pPr marL="1625517" indent="-406377" defTabSz="1219140">
              <a:spcBef>
                <a:spcPts val="933"/>
              </a:spcBef>
              <a:buClrTx/>
              <a:defRPr sz="4267"/>
            </a:lvl3pPr>
            <a:lvl4pPr marL="2316363" indent="-487653" defTabSz="1219140">
              <a:spcBef>
                <a:spcPts val="933"/>
              </a:spcBef>
              <a:buClrTx/>
              <a:defRPr sz="4267"/>
            </a:lvl4pPr>
            <a:lvl5pPr marL="2925932" indent="-487653" defTabSz="1219140">
              <a:spcBef>
                <a:spcPts val="933"/>
              </a:spcBef>
              <a:buClrTx/>
              <a:defRPr sz="4267"/>
            </a:lvl5pPr>
          </a:lstStyle>
          <a:p>
            <a:r>
              <a:t>Body Level One</a:t>
            </a:r>
          </a:p>
          <a:p>
            <a:pPr lvl="1"/>
            <a:r>
              <a:t>Body Level Two</a:t>
            </a:r>
          </a:p>
          <a:p>
            <a:pPr lvl="2"/>
            <a:r>
              <a:t>Body Level Three</a:t>
            </a:r>
          </a:p>
          <a:p>
            <a:pPr lvl="3"/>
            <a:r>
              <a:t>Body Level Four</a:t>
            </a:r>
          </a:p>
          <a:p>
            <a:pPr lvl="4"/>
            <a:r>
              <a:t>Body Level Five</a:t>
            </a:r>
          </a:p>
        </p:txBody>
      </p:sp>
      <p:sp>
        <p:nvSpPr>
          <p:cNvPr id="234" name="Text Placeholder 3"/>
          <p:cNvSpPr>
            <a:spLocks noGrp="1"/>
          </p:cNvSpPr>
          <p:nvPr>
            <p:ph type="body" sz="half" idx="13"/>
          </p:nvPr>
        </p:nvSpPr>
        <p:spPr>
          <a:xfrm>
            <a:off x="1171875" y="1435103"/>
            <a:ext cx="4011087" cy="4691065"/>
          </a:xfrm>
          <a:prstGeom prst="rect">
            <a:avLst/>
          </a:prstGeom>
        </p:spPr>
        <p:txBody>
          <a:bodyPr lIns="45718" tIns="45718" rIns="45718" bIns="45718"/>
          <a:lstStyle/>
          <a:p>
            <a:endParaRPr/>
          </a:p>
        </p:txBody>
      </p:sp>
      <p:grpSp>
        <p:nvGrpSpPr>
          <p:cNvPr id="238" name="Group 21"/>
          <p:cNvGrpSpPr/>
          <p:nvPr/>
        </p:nvGrpSpPr>
        <p:grpSpPr>
          <a:xfrm>
            <a:off x="143340" y="27777"/>
            <a:ext cx="1171515" cy="6572828"/>
            <a:chOff x="0" y="-1"/>
            <a:chExt cx="878634" cy="4929620"/>
          </a:xfrm>
        </p:grpSpPr>
        <p:sp>
          <p:nvSpPr>
            <p:cNvPr id="235" name="Straight Connector 22"/>
            <p:cNvSpPr/>
            <p:nvPr/>
          </p:nvSpPr>
          <p:spPr>
            <a:xfrm flipH="1">
              <a:off x="338634" y="1041184"/>
              <a:ext cx="2" cy="3888435"/>
            </a:xfrm>
            <a:prstGeom prst="line">
              <a:avLst/>
            </a:prstGeom>
            <a:noFill/>
            <a:ln w="31750" cap="flat">
              <a:solidFill>
                <a:srgbClr val="941333">
                  <a:alpha val="81000"/>
                </a:srgbClr>
              </a:solidFill>
              <a:prstDash val="solid"/>
              <a:round/>
            </a:ln>
            <a:effectLst/>
          </p:spPr>
          <p:txBody>
            <a:bodyPr wrap="square" lIns="45718" tIns="45718" rIns="45718" bIns="45718" numCol="1" anchor="t">
              <a:noAutofit/>
            </a:bodyPr>
            <a:lstStyle/>
            <a:p>
              <a:pPr defTabSz="1219170" hangingPunct="0"/>
              <a:endParaRPr sz="1867" kern="0">
                <a:solidFill>
                  <a:srgbClr val="000000"/>
                </a:solidFill>
                <a:latin typeface="Arial"/>
                <a:cs typeface="Arial"/>
                <a:sym typeface="Arial"/>
              </a:endParaRPr>
            </a:p>
          </p:txBody>
        </p:sp>
        <p:sp>
          <p:nvSpPr>
            <p:cNvPr id="236" name="TextBox 23"/>
            <p:cNvSpPr txBox="1"/>
            <p:nvPr/>
          </p:nvSpPr>
          <p:spPr>
            <a:xfrm>
              <a:off x="0" y="593999"/>
              <a:ext cx="878634" cy="4078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p>
              <a:pPr defTabSz="1219170" hangingPunct="0">
                <a:defRPr sz="1100">
                  <a:solidFill>
                    <a:srgbClr val="941333"/>
                  </a:solidFill>
                  <a:latin typeface="Calibri"/>
                  <a:ea typeface="Calibri"/>
                  <a:cs typeface="Calibri"/>
                  <a:sym typeface="Calibri"/>
                </a:defRPr>
              </a:pPr>
              <a:r>
                <a:rPr sz="1467" kern="0">
                  <a:solidFill>
                    <a:srgbClr val="941333"/>
                  </a:solidFill>
                  <a:latin typeface="Calibri"/>
                  <a:ea typeface="Calibri"/>
                  <a:cs typeface="Calibri"/>
                  <a:sym typeface="Calibri"/>
                </a:rPr>
                <a:t>Climate</a:t>
              </a:r>
            </a:p>
            <a:p>
              <a:pPr defTabSz="1219170" hangingPunct="0">
                <a:defRPr sz="1100">
                  <a:solidFill>
                    <a:srgbClr val="941333"/>
                  </a:solidFill>
                  <a:latin typeface="Calibri"/>
                  <a:ea typeface="Calibri"/>
                  <a:cs typeface="Calibri"/>
                  <a:sym typeface="Calibri"/>
                </a:defRPr>
              </a:pPr>
              <a:r>
                <a:rPr sz="1467" kern="0">
                  <a:solidFill>
                    <a:srgbClr val="941333"/>
                  </a:solidFill>
                  <a:latin typeface="Calibri"/>
                  <a:ea typeface="Calibri"/>
                  <a:cs typeface="Calibri"/>
                  <a:sym typeface="Calibri"/>
                </a:rPr>
                <a:t>Change</a:t>
              </a:r>
            </a:p>
          </p:txBody>
        </p:sp>
        <p:pic>
          <p:nvPicPr>
            <p:cNvPr id="237" name="Picture 2" descr="Picture 2"/>
            <p:cNvPicPr>
              <a:picLocks noChangeAspect="1"/>
            </p:cNvPicPr>
            <p:nvPr/>
          </p:nvPicPr>
          <p:blipFill>
            <a:blip r:embed="rId3"/>
            <a:stretch>
              <a:fillRect/>
            </a:stretch>
          </p:blipFill>
          <p:spPr>
            <a:xfrm>
              <a:off x="10271" y="-1"/>
              <a:ext cx="662955" cy="684018"/>
            </a:xfrm>
            <a:prstGeom prst="rect">
              <a:avLst/>
            </a:prstGeom>
            <a:ln w="12700" cap="flat">
              <a:noFill/>
              <a:miter lim="400000"/>
            </a:ln>
            <a:effectLst/>
          </p:spPr>
        </p:pic>
      </p:grpSp>
      <p:sp>
        <p:nvSpPr>
          <p:cNvPr id="239" name="Slide Number"/>
          <p:cNvSpPr txBox="1">
            <a:spLocks noGrp="1"/>
          </p:cNvSpPr>
          <p:nvPr>
            <p:ph type="sldNum" sz="quarter" idx="2"/>
          </p:nvPr>
        </p:nvSpPr>
        <p:spPr>
          <a:xfrm>
            <a:off x="11238401" y="6590854"/>
            <a:ext cx="344000" cy="338550"/>
          </a:xfrm>
          <a:prstGeom prst="rect">
            <a:avLst/>
          </a:prstGeom>
        </p:spPr>
        <p:txBody>
          <a:bodyPr lIns="45718" tIns="45718" rIns="45718" bIns="45718"/>
          <a:lstStyle>
            <a:lvl1pPr>
              <a:defRPr>
                <a:latin typeface="+mj-lt"/>
                <a:ea typeface="+mj-ea"/>
                <a:cs typeface="+mj-cs"/>
                <a:sym typeface="Arial"/>
              </a:defRPr>
            </a:lvl1pPr>
          </a:lstStyle>
          <a:p>
            <a:fld id="{86CB4B4D-7CA3-9044-876B-883B54F8677D}" type="slidenum">
              <a:rPr/>
              <a:pPr/>
              <a:t>‹#›</a:t>
            </a:fld>
            <a:endParaRPr/>
          </a:p>
        </p:txBody>
      </p:sp>
      <p:pic>
        <p:nvPicPr>
          <p:cNvPr id="3" name="Picture 2">
            <a:extLst>
              <a:ext uri="{FF2B5EF4-FFF2-40B4-BE49-F238E27FC236}">
                <a16:creationId xmlns:a16="http://schemas.microsoft.com/office/drawing/2014/main" id="{65720F1F-A571-AF46-BCF1-E666FA9C8271}"/>
              </a:ext>
            </a:extLst>
          </p:cNvPr>
          <p:cNvPicPr>
            <a:picLocks noChangeAspect="1"/>
          </p:cNvPicPr>
          <p:nvPr userDrawn="1"/>
        </p:nvPicPr>
        <p:blipFill>
          <a:blip r:embed="rId4"/>
          <a:stretch>
            <a:fillRect/>
          </a:stretch>
        </p:blipFill>
        <p:spPr>
          <a:xfrm>
            <a:off x="4367574" y="6167404"/>
            <a:ext cx="7810500" cy="762000"/>
          </a:xfrm>
          <a:prstGeom prst="rect">
            <a:avLst/>
          </a:prstGeom>
        </p:spPr>
      </p:pic>
    </p:spTree>
    <p:extLst>
      <p:ext uri="{BB962C8B-B14F-4D97-AF65-F5344CB8AC3E}">
        <p14:creationId xmlns:p14="http://schemas.microsoft.com/office/powerpoint/2010/main" val="4081412007"/>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grpSp>
        <p:nvGrpSpPr>
          <p:cNvPr id="214" name="Group 17"/>
          <p:cNvGrpSpPr/>
          <p:nvPr/>
        </p:nvGrpSpPr>
        <p:grpSpPr>
          <a:xfrm>
            <a:off x="2" y="-10927"/>
            <a:ext cx="3098108" cy="6926701"/>
            <a:chOff x="0" y="0"/>
            <a:chExt cx="2323580" cy="5195025"/>
          </a:xfrm>
        </p:grpSpPr>
        <p:pic>
          <p:nvPicPr>
            <p:cNvPr id="211" name="Picture 2" descr="Picture 2"/>
            <p:cNvPicPr>
              <a:picLocks noChangeAspect="1"/>
            </p:cNvPicPr>
            <p:nvPr/>
          </p:nvPicPr>
          <p:blipFill>
            <a:blip r:embed="rId2"/>
            <a:stretch>
              <a:fillRect/>
            </a:stretch>
          </p:blipFill>
          <p:spPr>
            <a:xfrm>
              <a:off x="0" y="12578"/>
              <a:ext cx="2323580" cy="5177492"/>
            </a:xfrm>
            <a:prstGeom prst="rect">
              <a:avLst/>
            </a:prstGeom>
            <a:ln w="12700" cap="flat">
              <a:noFill/>
              <a:miter lim="400000"/>
            </a:ln>
            <a:effectLst/>
          </p:spPr>
        </p:pic>
        <p:sp>
          <p:nvSpPr>
            <p:cNvPr id="212" name="Rectangle 19"/>
            <p:cNvSpPr/>
            <p:nvPr/>
          </p:nvSpPr>
          <p:spPr>
            <a:xfrm>
              <a:off x="10443" y="-1"/>
              <a:ext cx="2313138" cy="5184803"/>
            </a:xfrm>
            <a:prstGeom prst="rect">
              <a:avLst/>
            </a:prstGeom>
            <a:gradFill flip="none" rotWithShape="1">
              <a:gsLst>
                <a:gs pos="0">
                  <a:srgbClr val="98B4E5">
                    <a:alpha val="0"/>
                  </a:srgbClr>
                </a:gs>
                <a:gs pos="64000">
                  <a:srgbClr val="FFFFFF"/>
                </a:gs>
              </a:gsLst>
              <a:lin ang="0" scaled="0"/>
            </a:gradFill>
            <a:ln w="12700" cap="flat">
              <a:noFill/>
              <a:miter lim="400000"/>
            </a:ln>
            <a:effectLst/>
          </p:spPr>
          <p:txBody>
            <a:bodyPr wrap="square" lIns="45718" tIns="45718" rIns="45718" bIns="45718" numCol="1" anchor="ctr">
              <a:noAutofit/>
            </a:bodyPr>
            <a:lstStyle/>
            <a:p>
              <a:pPr algn="ctr" defTabSz="1212977" hangingPunct="0">
                <a:defRPr sz="1800">
                  <a:solidFill>
                    <a:srgbClr val="FFFFFF"/>
                  </a:solidFill>
                  <a:latin typeface="Calibri"/>
                  <a:ea typeface="Calibri"/>
                  <a:cs typeface="Calibri"/>
                  <a:sym typeface="Calibri"/>
                </a:defRPr>
              </a:pPr>
              <a:endParaRPr sz="2388" kern="0">
                <a:solidFill>
                  <a:srgbClr val="FFFFFF"/>
                </a:solidFill>
                <a:latin typeface="Calibri"/>
                <a:ea typeface="Calibri"/>
                <a:cs typeface="Calibri"/>
                <a:sym typeface="Calibri"/>
              </a:endParaRPr>
            </a:p>
          </p:txBody>
        </p:sp>
        <p:sp>
          <p:nvSpPr>
            <p:cNvPr id="213" name="Rectangle 20"/>
            <p:cNvSpPr/>
            <p:nvPr/>
          </p:nvSpPr>
          <p:spPr>
            <a:xfrm>
              <a:off x="0" y="13962"/>
              <a:ext cx="2323580" cy="5181063"/>
            </a:xfrm>
            <a:prstGeom prst="rect">
              <a:avLst/>
            </a:prstGeom>
            <a:solidFill>
              <a:srgbClr val="FFFFFF">
                <a:alpha val="47843"/>
              </a:srgbClr>
            </a:solidFill>
            <a:ln w="12700" cap="flat">
              <a:noFill/>
              <a:miter lim="400000"/>
            </a:ln>
            <a:effectLst/>
          </p:spPr>
          <p:txBody>
            <a:bodyPr wrap="square" lIns="45718" tIns="45718" rIns="45718" bIns="45718" numCol="1" anchor="ctr">
              <a:noAutofit/>
            </a:bodyPr>
            <a:lstStyle/>
            <a:p>
              <a:pPr algn="ctr" defTabSz="1212977" hangingPunct="0">
                <a:defRPr sz="1800">
                  <a:solidFill>
                    <a:srgbClr val="FFFFFF"/>
                  </a:solidFill>
                  <a:latin typeface="Calibri"/>
                  <a:ea typeface="Calibri"/>
                  <a:cs typeface="Calibri"/>
                  <a:sym typeface="Calibri"/>
                </a:defRPr>
              </a:pPr>
              <a:endParaRPr sz="2388" kern="0">
                <a:solidFill>
                  <a:srgbClr val="FFFFFF"/>
                </a:solidFill>
                <a:latin typeface="Calibri"/>
                <a:ea typeface="Calibri"/>
                <a:cs typeface="Calibri"/>
                <a:sym typeface="Calibri"/>
              </a:endParaRPr>
            </a:p>
          </p:txBody>
        </p:sp>
      </p:grpSp>
      <p:sp>
        <p:nvSpPr>
          <p:cNvPr id="215" name="Title Text"/>
          <p:cNvSpPr txBox="1">
            <a:spLocks noGrp="1"/>
          </p:cNvSpPr>
          <p:nvPr>
            <p:ph type="title"/>
          </p:nvPr>
        </p:nvSpPr>
        <p:spPr>
          <a:xfrm>
            <a:off x="1156939" y="313343"/>
            <a:ext cx="10425464" cy="370055"/>
          </a:xfrm>
          <a:prstGeom prst="rect">
            <a:avLst/>
          </a:prstGeom>
        </p:spPr>
        <p:txBody>
          <a:bodyPr lIns="45718" tIns="45718" rIns="45718" bIns="45718"/>
          <a:lstStyle>
            <a:lvl1pPr defTabSz="1212947">
              <a:defRPr spc="928"/>
            </a:lvl1pPr>
          </a:lstStyle>
          <a:p>
            <a:r>
              <a:t>Title Text</a:t>
            </a:r>
          </a:p>
        </p:txBody>
      </p:sp>
      <p:grpSp>
        <p:nvGrpSpPr>
          <p:cNvPr id="219" name="Group 22"/>
          <p:cNvGrpSpPr/>
          <p:nvPr/>
        </p:nvGrpSpPr>
        <p:grpSpPr>
          <a:xfrm>
            <a:off x="143341" y="27777"/>
            <a:ext cx="1171515" cy="6572828"/>
            <a:chOff x="0" y="-1"/>
            <a:chExt cx="878634" cy="4929620"/>
          </a:xfrm>
        </p:grpSpPr>
        <p:sp>
          <p:nvSpPr>
            <p:cNvPr id="216" name="Straight Connector 23"/>
            <p:cNvSpPr/>
            <p:nvPr/>
          </p:nvSpPr>
          <p:spPr>
            <a:xfrm flipH="1">
              <a:off x="338634" y="1041184"/>
              <a:ext cx="2" cy="3888435"/>
            </a:xfrm>
            <a:prstGeom prst="line">
              <a:avLst/>
            </a:prstGeom>
            <a:noFill/>
            <a:ln w="31750" cap="flat">
              <a:solidFill>
                <a:srgbClr val="941333">
                  <a:alpha val="81000"/>
                </a:srgbClr>
              </a:solidFill>
              <a:prstDash val="solid"/>
              <a:round/>
            </a:ln>
            <a:effectLst/>
          </p:spPr>
          <p:txBody>
            <a:bodyPr wrap="square" lIns="45718" tIns="45718" rIns="45718" bIns="45718" numCol="1" anchor="t">
              <a:noAutofit/>
            </a:bodyPr>
            <a:lstStyle/>
            <a:p>
              <a:pPr defTabSz="1212977" hangingPunct="0"/>
              <a:endParaRPr sz="1857" kern="0">
                <a:solidFill>
                  <a:srgbClr val="000000"/>
                </a:solidFill>
                <a:latin typeface="Arial"/>
                <a:cs typeface="Arial"/>
                <a:sym typeface="Arial"/>
              </a:endParaRPr>
            </a:p>
          </p:txBody>
        </p:sp>
        <p:sp>
          <p:nvSpPr>
            <p:cNvPr id="217" name="TextBox 24"/>
            <p:cNvSpPr txBox="1"/>
            <p:nvPr/>
          </p:nvSpPr>
          <p:spPr>
            <a:xfrm>
              <a:off x="0" y="593999"/>
              <a:ext cx="878634" cy="406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p>
              <a:pPr defTabSz="1212977" hangingPunct="0">
                <a:defRPr sz="1100">
                  <a:solidFill>
                    <a:srgbClr val="941333"/>
                  </a:solidFill>
                  <a:latin typeface="Calibri"/>
                  <a:ea typeface="Calibri"/>
                  <a:cs typeface="Calibri"/>
                  <a:sym typeface="Calibri"/>
                </a:defRPr>
              </a:pPr>
              <a:r>
                <a:rPr sz="1460" kern="0">
                  <a:solidFill>
                    <a:srgbClr val="941333"/>
                  </a:solidFill>
                  <a:latin typeface="Calibri"/>
                  <a:ea typeface="Calibri"/>
                  <a:cs typeface="Calibri"/>
                  <a:sym typeface="Calibri"/>
                </a:rPr>
                <a:t>Climate</a:t>
              </a:r>
            </a:p>
            <a:p>
              <a:pPr defTabSz="1212977" hangingPunct="0">
                <a:defRPr sz="1100">
                  <a:solidFill>
                    <a:srgbClr val="941333"/>
                  </a:solidFill>
                  <a:latin typeface="Calibri"/>
                  <a:ea typeface="Calibri"/>
                  <a:cs typeface="Calibri"/>
                  <a:sym typeface="Calibri"/>
                </a:defRPr>
              </a:pPr>
              <a:r>
                <a:rPr sz="1460" kern="0">
                  <a:solidFill>
                    <a:srgbClr val="941333"/>
                  </a:solidFill>
                  <a:latin typeface="Calibri"/>
                  <a:ea typeface="Calibri"/>
                  <a:cs typeface="Calibri"/>
                  <a:sym typeface="Calibri"/>
                </a:rPr>
                <a:t>Change</a:t>
              </a:r>
            </a:p>
          </p:txBody>
        </p:sp>
        <p:pic>
          <p:nvPicPr>
            <p:cNvPr id="218" name="Picture 2" descr="Picture 2"/>
            <p:cNvPicPr>
              <a:picLocks noChangeAspect="1"/>
            </p:cNvPicPr>
            <p:nvPr/>
          </p:nvPicPr>
          <p:blipFill>
            <a:blip r:embed="rId3"/>
            <a:stretch>
              <a:fillRect/>
            </a:stretch>
          </p:blipFill>
          <p:spPr>
            <a:xfrm>
              <a:off x="10271" y="-1"/>
              <a:ext cx="662955" cy="684018"/>
            </a:xfrm>
            <a:prstGeom prst="rect">
              <a:avLst/>
            </a:prstGeom>
            <a:ln w="12700" cap="flat">
              <a:noFill/>
              <a:miter lim="400000"/>
            </a:ln>
            <a:effectLst/>
          </p:spPr>
        </p:pic>
      </p:grpSp>
      <p:sp>
        <p:nvSpPr>
          <p:cNvPr id="220" name="Slide Number"/>
          <p:cNvSpPr txBox="1">
            <a:spLocks noGrp="1"/>
          </p:cNvSpPr>
          <p:nvPr>
            <p:ph type="sldNum" sz="quarter" idx="2"/>
          </p:nvPr>
        </p:nvSpPr>
        <p:spPr>
          <a:xfrm>
            <a:off x="11276571" y="6608890"/>
            <a:ext cx="305830" cy="302477"/>
          </a:xfrm>
          <a:prstGeom prst="rect">
            <a:avLst/>
          </a:prstGeom>
        </p:spPr>
        <p:txBody>
          <a:bodyPr lIns="45718" tIns="45718" rIns="45718" bIns="45718"/>
          <a:lstStyle>
            <a:lvl1pPr>
              <a:defRPr>
                <a:latin typeface="+mj-lt"/>
                <a:ea typeface="+mj-ea"/>
                <a:cs typeface="+mj-cs"/>
                <a:sym typeface="Arial"/>
              </a:defRPr>
            </a:lvl1pPr>
          </a:lstStyle>
          <a:p>
            <a:fld id="{86CB4B4D-7CA3-9044-876B-883B54F8677D}" type="slidenum">
              <a:rPr/>
              <a:pPr/>
              <a:t>‹#›</a:t>
            </a:fld>
            <a:endParaRPr/>
          </a:p>
        </p:txBody>
      </p:sp>
      <p:pic>
        <p:nvPicPr>
          <p:cNvPr id="3" name="Picture 2">
            <a:extLst>
              <a:ext uri="{FF2B5EF4-FFF2-40B4-BE49-F238E27FC236}">
                <a16:creationId xmlns:a16="http://schemas.microsoft.com/office/drawing/2014/main" id="{BC566402-7AB3-B147-A256-2E9135F7FA87}"/>
              </a:ext>
            </a:extLst>
          </p:cNvPr>
          <p:cNvPicPr>
            <a:picLocks noChangeAspect="1"/>
          </p:cNvPicPr>
          <p:nvPr userDrawn="1"/>
        </p:nvPicPr>
        <p:blipFill>
          <a:blip r:embed="rId4"/>
          <a:stretch>
            <a:fillRect/>
          </a:stretch>
        </p:blipFill>
        <p:spPr>
          <a:xfrm>
            <a:off x="4381500" y="6096000"/>
            <a:ext cx="7810500" cy="762000"/>
          </a:xfrm>
          <a:prstGeom prst="rect">
            <a:avLst/>
          </a:prstGeom>
        </p:spPr>
      </p:pic>
    </p:spTree>
    <p:extLst>
      <p:ext uri="{BB962C8B-B14F-4D97-AF65-F5344CB8AC3E}">
        <p14:creationId xmlns:p14="http://schemas.microsoft.com/office/powerpoint/2010/main" val="2190617950"/>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4" name="Picture 2" descr="S:\F15015_Copernicus\3_Work\330_Work-in-process\SC4_BackgroundMat\Visual_ID\Photos\Climate_change_ThinkstockPhotos-147656737.jpg"/>
          <p:cNvPicPr>
            <a:picLocks noChangeArrowheads="1"/>
          </p:cNvPicPr>
          <p:nvPr userDrawn="1"/>
        </p:nvPicPr>
        <p:blipFill rotWithShape="1">
          <a:blip r:embed="rId2" cstate="print">
            <a:extLst>
              <a:ext uri="{28A0092B-C50C-407E-A947-70E740481C1C}">
                <a14:useLocalDpi xmlns:a14="http://schemas.microsoft.com/office/drawing/2010/main"/>
              </a:ext>
            </a:extLst>
          </a:blip>
          <a:srcRect b="-69"/>
          <a:stretch/>
        </p:blipFill>
        <p:spPr bwMode="auto">
          <a:xfrm>
            <a:off x="0" y="-61213"/>
            <a:ext cx="3134469" cy="6960000"/>
          </a:xfrm>
          <a:prstGeom prst="rect">
            <a:avLst/>
          </a:prstGeom>
          <a:noFill/>
          <a:extLst>
            <a:ext uri="{909E8E84-426E-40dd-AFC4-6F175D3DCCD1}">
              <a14:hiddenFill xmlns:a14="http://schemas.microsoft.com/office/drawing/2010/main" xmlns="">
                <a:solidFill>
                  <a:srgbClr val="FFFFFF"/>
                </a:solidFill>
              </a14:hiddenFill>
            </a:ext>
          </a:extLst>
        </p:spPr>
      </p:pic>
      <p:sp>
        <p:nvSpPr>
          <p:cNvPr id="35" name="Rectangle 34"/>
          <p:cNvSpPr/>
          <p:nvPr userDrawn="1"/>
        </p:nvSpPr>
        <p:spPr>
          <a:xfrm>
            <a:off x="-144694" y="-70933"/>
            <a:ext cx="3311691" cy="6764296"/>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6" name="Rectangle 35"/>
          <p:cNvSpPr/>
          <p:nvPr userDrawn="1"/>
        </p:nvSpPr>
        <p:spPr>
          <a:xfrm>
            <a:off x="0" y="-50800"/>
            <a:ext cx="3134469" cy="645613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userDrawn="1">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sp>
        <p:nvSpPr>
          <p:cNvPr id="3" name="Content Placeholder 2"/>
          <p:cNvSpPr>
            <a:spLocks noGrp="1"/>
          </p:cNvSpPr>
          <p:nvPr userDrawn="1">
            <p:ph idx="1"/>
          </p:nvPr>
        </p:nvSpPr>
        <p:spPr>
          <a:xfrm>
            <a:off x="1849397" y="932723"/>
            <a:ext cx="9733004" cy="50974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userDrawn="1">
            <p:ph type="dt" sz="half" idx="10"/>
          </p:nvPr>
        </p:nvSpPr>
        <p:spPr>
          <a:xfrm>
            <a:off x="609600" y="6501342"/>
            <a:ext cx="2844800" cy="365125"/>
          </a:xfrm>
        </p:spPr>
        <p:txBody>
          <a:bodyPr/>
          <a:lstStyle/>
          <a:p>
            <a:endParaRPr lang="en-US"/>
          </a:p>
        </p:txBody>
      </p:sp>
      <p:sp>
        <p:nvSpPr>
          <p:cNvPr id="5" name="Footer Placeholder 4"/>
          <p:cNvSpPr>
            <a:spLocks noGrp="1"/>
          </p:cNvSpPr>
          <p:nvPr userDrawn="1">
            <p:ph type="ftr" sz="quarter" idx="11"/>
          </p:nvPr>
        </p:nvSpPr>
        <p:spPr>
          <a:xfrm>
            <a:off x="4165600" y="6501342"/>
            <a:ext cx="3860800" cy="365125"/>
          </a:xfrm>
        </p:spPr>
        <p:txBody>
          <a:bodyPr/>
          <a:lstStyle/>
          <a:p>
            <a:endParaRPr lang="en-US"/>
          </a:p>
        </p:txBody>
      </p:sp>
      <p:sp>
        <p:nvSpPr>
          <p:cNvPr id="6" name="Slide Number Placeholder 5"/>
          <p:cNvSpPr>
            <a:spLocks noGrp="1"/>
          </p:cNvSpPr>
          <p:nvPr userDrawn="1">
            <p:ph type="sldNum" sz="quarter" idx="12"/>
          </p:nvPr>
        </p:nvSpPr>
        <p:spPr>
          <a:xfrm>
            <a:off x="8737600" y="6501342"/>
            <a:ext cx="2844800" cy="365125"/>
          </a:xfrm>
        </p:spPr>
        <p:txBody>
          <a:bodyPr/>
          <a:lstStyle/>
          <a:p>
            <a:fld id="{58768E1A-8455-4611-8763-3FA1B747F6B6}" type="slidenum">
              <a:rPr lang="en-US" smtClean="0"/>
              <a:t>‹#›</a:t>
            </a:fld>
            <a:endParaRPr lang="en-US"/>
          </a:p>
        </p:txBody>
      </p:sp>
      <p:grpSp>
        <p:nvGrpSpPr>
          <p:cNvPr id="41" name="Group 40"/>
          <p:cNvGrpSpPr/>
          <p:nvPr userDrawn="1"/>
        </p:nvGrpSpPr>
        <p:grpSpPr>
          <a:xfrm>
            <a:off x="143339" y="27779"/>
            <a:ext cx="1171511" cy="6572823"/>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44" name="Picture 2"/>
            <p:cNvPicPr>
              <a:picLocks noChangeAspect="1" noChangeArrowheads="1"/>
            </p:cNvPicPr>
            <p:nvPr userDrawn="1"/>
          </p:nvPicPr>
          <p:blipFill rotWithShape="1">
            <a:blip r:embed="rId3" cstate="print">
              <a:extLst>
                <a:ext uri="{28A0092B-C50C-407E-A947-70E740481C1C}">
                  <a14:useLocalDpi xmlns:a14="http://schemas.microsoft.com/office/drawing/2010/main"/>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1767582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1257300" y="932723"/>
            <a:ext cx="10325101" cy="50974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userDrawn="1">
            <p:ph type="dt" sz="half" idx="10"/>
          </p:nvPr>
        </p:nvSpPr>
        <p:spPr>
          <a:xfrm>
            <a:off x="609600" y="6501342"/>
            <a:ext cx="2844800" cy="365125"/>
          </a:xfrm>
        </p:spPr>
        <p:txBody>
          <a:bodyPr/>
          <a:lstStyle/>
          <a:p>
            <a:endParaRPr lang="en-US"/>
          </a:p>
        </p:txBody>
      </p:sp>
      <p:sp>
        <p:nvSpPr>
          <p:cNvPr id="5" name="Footer Placeholder 4"/>
          <p:cNvSpPr>
            <a:spLocks noGrp="1"/>
          </p:cNvSpPr>
          <p:nvPr userDrawn="1">
            <p:ph type="ftr" sz="quarter" idx="11"/>
          </p:nvPr>
        </p:nvSpPr>
        <p:spPr>
          <a:xfrm>
            <a:off x="4165600" y="6501342"/>
            <a:ext cx="3860800" cy="365125"/>
          </a:xfrm>
        </p:spPr>
        <p:txBody>
          <a:bodyPr/>
          <a:lstStyle/>
          <a:p>
            <a:endParaRPr lang="en-US"/>
          </a:p>
        </p:txBody>
      </p:sp>
      <p:sp>
        <p:nvSpPr>
          <p:cNvPr id="6" name="Slide Number Placeholder 5"/>
          <p:cNvSpPr>
            <a:spLocks noGrp="1"/>
          </p:cNvSpPr>
          <p:nvPr userDrawn="1">
            <p:ph type="sldNum" sz="quarter" idx="12"/>
          </p:nvPr>
        </p:nvSpPr>
        <p:spPr>
          <a:xfrm>
            <a:off x="8737600" y="6501342"/>
            <a:ext cx="2844800" cy="365125"/>
          </a:xfrm>
        </p:spPr>
        <p:txBody>
          <a:bodyPr/>
          <a:lstStyle/>
          <a:p>
            <a:fld id="{58768E1A-8455-4611-8763-3FA1B747F6B6}" type="slidenum">
              <a:rPr lang="en-US" smtClean="0"/>
              <a:t>‹#›</a:t>
            </a:fld>
            <a:endParaRPr lang="en-US"/>
          </a:p>
        </p:txBody>
      </p:sp>
      <p:sp>
        <p:nvSpPr>
          <p:cNvPr id="11"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grpSp>
        <p:nvGrpSpPr>
          <p:cNvPr id="12" name="Group 11"/>
          <p:cNvGrpSpPr/>
          <p:nvPr userDrawn="1"/>
        </p:nvGrpSpPr>
        <p:grpSpPr>
          <a:xfrm>
            <a:off x="143339" y="27779"/>
            <a:ext cx="1171511" cy="6572823"/>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3306833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2" name="Rectangle 21"/>
          <p:cNvSpPr/>
          <p:nvPr userDrawn="1"/>
        </p:nvSpPr>
        <p:spPr>
          <a:xfrm>
            <a:off x="0" y="0"/>
            <a:ext cx="12192000" cy="69120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194"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218"/>
          <a:stretch/>
        </p:blipFill>
        <p:spPr bwMode="auto">
          <a:xfrm>
            <a:off x="9721850" y="-15025"/>
            <a:ext cx="2498092" cy="696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Date Placeholder 3"/>
          <p:cNvSpPr>
            <a:spLocks noGrp="1"/>
          </p:cNvSpPr>
          <p:nvPr>
            <p:ph type="dt" sz="half" idx="10"/>
          </p:nvPr>
        </p:nvSpPr>
        <p:spPr>
          <a:xfrm>
            <a:off x="609600" y="6503326"/>
            <a:ext cx="2844800" cy="365125"/>
          </a:xfrm>
        </p:spPr>
        <p:txBody>
          <a:bodyPr/>
          <a:lstStyle>
            <a:lvl1pPr>
              <a:defRPr>
                <a:solidFill>
                  <a:schemeClr val="bg1">
                    <a:lumMod val="95000"/>
                  </a:schemeClr>
                </a:solidFill>
              </a:defRPr>
            </a:lvl1pPr>
          </a:lstStyle>
          <a:p>
            <a:endParaRPr lang="en-US"/>
          </a:p>
        </p:txBody>
      </p:sp>
      <p:sp>
        <p:nvSpPr>
          <p:cNvPr id="5" name="Footer Placeholder 4"/>
          <p:cNvSpPr>
            <a:spLocks noGrp="1"/>
          </p:cNvSpPr>
          <p:nvPr>
            <p:ph type="ftr" sz="quarter" idx="11"/>
          </p:nvPr>
        </p:nvSpPr>
        <p:spPr>
          <a:xfrm>
            <a:off x="4165600" y="6503326"/>
            <a:ext cx="3860800" cy="365125"/>
          </a:xfrm>
        </p:spPr>
        <p:txBody>
          <a:bodyPr/>
          <a:lstStyle>
            <a:lvl1pPr>
              <a:defRPr>
                <a:solidFill>
                  <a:schemeClr val="bg1">
                    <a:lumMod val="95000"/>
                  </a:schemeClr>
                </a:solidFill>
              </a:defRPr>
            </a:lvl1pPr>
          </a:lstStyle>
          <a:p>
            <a:endParaRPr lang="en-US"/>
          </a:p>
        </p:txBody>
      </p:sp>
      <p:sp>
        <p:nvSpPr>
          <p:cNvPr id="6" name="Slide Number Placeholder 5"/>
          <p:cNvSpPr>
            <a:spLocks noGrp="1"/>
          </p:cNvSpPr>
          <p:nvPr>
            <p:ph type="sldNum" sz="quarter" idx="12"/>
          </p:nvPr>
        </p:nvSpPr>
        <p:spPr>
          <a:xfrm>
            <a:off x="8737600" y="6503326"/>
            <a:ext cx="2844800" cy="365125"/>
          </a:xfrm>
        </p:spPr>
        <p:txBody>
          <a:bodyPr/>
          <a:lstStyle>
            <a:lvl1pPr>
              <a:defRPr>
                <a:solidFill>
                  <a:schemeClr val="bg1">
                    <a:lumMod val="95000"/>
                  </a:schemeClr>
                </a:solidFill>
              </a:defRPr>
            </a:lvl1pPr>
          </a:lstStyle>
          <a:p>
            <a:fld id="{58768E1A-8455-4611-8763-3FA1B747F6B6}" type="slidenum">
              <a:rPr lang="en-US" smtClean="0"/>
              <a:pPr/>
              <a:t>‹#›</a:t>
            </a:fld>
            <a:endParaRPr lang="en-US"/>
          </a:p>
        </p:txBody>
      </p:sp>
      <p:sp>
        <p:nvSpPr>
          <p:cNvPr id="17" name="TextBox 16"/>
          <p:cNvSpPr txBox="1"/>
          <p:nvPr userDrawn="1"/>
        </p:nvSpPr>
        <p:spPr>
          <a:xfrm>
            <a:off x="829139" y="4715239"/>
            <a:ext cx="1920213" cy="318100"/>
          </a:xfrm>
          <a:prstGeom prst="rect">
            <a:avLst/>
          </a:prstGeom>
          <a:noFill/>
        </p:spPr>
        <p:txBody>
          <a:bodyPr wrap="square" rtlCol="0">
            <a:spAutoFit/>
          </a:bodyPr>
          <a:lstStyle/>
          <a:p>
            <a:pPr algn="ctr"/>
            <a:r>
              <a:rPr lang="es-ES" sz="1467" b="0" err="1">
                <a:solidFill>
                  <a:schemeClr val="bg1"/>
                </a:solidFill>
              </a:rPr>
              <a:t>Climate</a:t>
            </a:r>
            <a:r>
              <a:rPr lang="es-ES" sz="1467" b="0" baseline="0">
                <a:solidFill>
                  <a:schemeClr val="bg1"/>
                </a:solidFill>
              </a:rPr>
              <a:t> </a:t>
            </a:r>
            <a:r>
              <a:rPr lang="es-ES" sz="1467" b="0" err="1">
                <a:solidFill>
                  <a:schemeClr val="bg1"/>
                </a:solidFill>
              </a:rPr>
              <a:t>Change</a:t>
            </a:r>
            <a:endParaRPr lang="en-US" sz="1467" b="0">
              <a:solidFill>
                <a:schemeClr val="bg1"/>
              </a:solidFill>
            </a:endParaRPr>
          </a:p>
        </p:txBody>
      </p:sp>
      <p:pic>
        <p:nvPicPr>
          <p:cNvPr id="3" name="Picture 2" descr="C3Siconwhite copy.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15414" y="2660915"/>
            <a:ext cx="1833236" cy="1919996"/>
          </a:xfrm>
          <a:prstGeom prst="rect">
            <a:avLst/>
          </a:prstGeom>
        </p:spPr>
      </p:pic>
      <p:pic>
        <p:nvPicPr>
          <p:cNvPr id="18" name="Picture 17" descr="Copernicus white.eps"/>
          <p:cNvPicPr>
            <a:picLocks noChangeAspect="1"/>
          </p:cNvPicPr>
          <p:nvPr userDrawn="1"/>
        </p:nvPicPr>
        <p:blipFill rotWithShape="1">
          <a:blip r:embed="rId4" cstate="email">
            <a:extLst>
              <a:ext uri="{28A0092B-C50C-407E-A947-70E740481C1C}">
                <a14:useLocalDpi xmlns:a14="http://schemas.microsoft.com/office/drawing/2010/main"/>
              </a:ext>
            </a:extLst>
          </a:blip>
          <a:srcRect l="11528" t="29476" r="8802" b="28526"/>
          <a:stretch/>
        </p:blipFill>
        <p:spPr>
          <a:xfrm>
            <a:off x="2063552" y="6029751"/>
            <a:ext cx="1157781" cy="432000"/>
          </a:xfrm>
          <a:prstGeom prst="rect">
            <a:avLst/>
          </a:prstGeom>
        </p:spPr>
      </p:pic>
      <p:pic>
        <p:nvPicPr>
          <p:cNvPr id="19" name="Picture 18" descr="logo-ce-horizontal-en-neg-yellow.eps"/>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623392" y="6021289"/>
            <a:ext cx="1272672" cy="335985"/>
          </a:xfrm>
          <a:prstGeom prst="rect">
            <a:avLst/>
          </a:prstGeom>
        </p:spPr>
      </p:pic>
      <p:pic>
        <p:nvPicPr>
          <p:cNvPr id="20" name="Picture 19" descr="ECMWF_Master_Logo_CMYK_nostrapNEG.eps"/>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3407701" y="6125745"/>
            <a:ext cx="1390811" cy="239995"/>
          </a:xfrm>
          <a:prstGeom prst="rect">
            <a:avLst/>
          </a:prstGeom>
        </p:spPr>
      </p:pic>
      <p:sp>
        <p:nvSpPr>
          <p:cNvPr id="21" name="Subtitle 2"/>
          <p:cNvSpPr>
            <a:spLocks noGrp="1"/>
          </p:cNvSpPr>
          <p:nvPr>
            <p:ph type="subTitle" idx="13"/>
          </p:nvPr>
        </p:nvSpPr>
        <p:spPr>
          <a:xfrm>
            <a:off x="3407701" y="4197085"/>
            <a:ext cx="6336704" cy="1536171"/>
          </a:xfrm>
        </p:spPr>
        <p:txBody>
          <a:bodyPr>
            <a:normAutofit/>
          </a:bodyPr>
          <a:lstStyle>
            <a:lvl1pPr marL="0" indent="0" algn="l">
              <a:buNone/>
              <a:defRPr sz="240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27" name="Content Placeholder 2"/>
          <p:cNvSpPr>
            <a:spLocks noGrp="1"/>
          </p:cNvSpPr>
          <p:nvPr>
            <p:ph idx="1" hasCustomPrompt="1"/>
          </p:nvPr>
        </p:nvSpPr>
        <p:spPr>
          <a:xfrm>
            <a:off x="3407701" y="3236980"/>
            <a:ext cx="6336704" cy="960107"/>
          </a:xfrm>
        </p:spPr>
        <p:txBody>
          <a:bodyPr>
            <a:normAutofit/>
          </a:bodyPr>
          <a:lstStyle>
            <a:lvl1pPr marL="0" indent="0">
              <a:buNone/>
              <a:defRPr sz="3733">
                <a:solidFill>
                  <a:schemeClr val="bg1"/>
                </a:solidFill>
              </a:defRPr>
            </a:lvl1pPr>
          </a:lstStyle>
          <a:p>
            <a:pPr lvl="0"/>
            <a:r>
              <a:rPr lang="en-US"/>
              <a:t>Title</a:t>
            </a:r>
          </a:p>
        </p:txBody>
      </p:sp>
    </p:spTree>
    <p:extLst>
      <p:ext uri="{BB962C8B-B14F-4D97-AF65-F5344CB8AC3E}">
        <p14:creationId xmlns:p14="http://schemas.microsoft.com/office/powerpoint/2010/main" val="28524672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87829" y="932723"/>
            <a:ext cx="5384800" cy="5088565"/>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75829" y="932723"/>
            <a:ext cx="5384800" cy="5088565"/>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6"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grpSp>
        <p:nvGrpSpPr>
          <p:cNvPr id="17" name="Group 16"/>
          <p:cNvGrpSpPr/>
          <p:nvPr userDrawn="1"/>
        </p:nvGrpSpPr>
        <p:grpSpPr>
          <a:xfrm>
            <a:off x="143339" y="27779"/>
            <a:ext cx="1171511" cy="6572823"/>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07986362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00206" y="836712"/>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1199456" y="1604797"/>
            <a:ext cx="5386917" cy="4521365"/>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783974" y="836712"/>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783225" y="1604797"/>
            <a:ext cx="5389033" cy="4521365"/>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7"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grpSp>
        <p:nvGrpSpPr>
          <p:cNvPr id="19" name="Group 18"/>
          <p:cNvGrpSpPr/>
          <p:nvPr userDrawn="1"/>
        </p:nvGrpSpPr>
        <p:grpSpPr>
          <a:xfrm>
            <a:off x="143339" y="27779"/>
            <a:ext cx="1171511" cy="6572823"/>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22"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1047481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4" name="Picture 2" descr="S:\F15015_Copernicus\3_Work\330_Work-in-process\SC4_BackgroundMat\Visual_ID\Photos\Climate_change_ThinkstockPhotos-147656737.jpg"/>
          <p:cNvPicPr>
            <a:picLocks noChangeArrowheads="1"/>
          </p:cNvPicPr>
          <p:nvPr userDrawn="1"/>
        </p:nvPicPr>
        <p:blipFill rotWithShape="1">
          <a:blip r:embed="rId2" cstate="print">
            <a:extLst>
              <a:ext uri="{28A0092B-C50C-407E-A947-70E740481C1C}">
                <a14:useLocalDpi xmlns:a14="http://schemas.microsoft.com/office/drawing/2010/main"/>
              </a:ext>
            </a:extLst>
          </a:blip>
          <a:srcRect b="-69"/>
          <a:stretch/>
        </p:blipFill>
        <p:spPr bwMode="auto">
          <a:xfrm>
            <a:off x="0" y="-61213"/>
            <a:ext cx="3134469" cy="6960000"/>
          </a:xfrm>
          <a:prstGeom prst="rect">
            <a:avLst/>
          </a:prstGeom>
          <a:noFill/>
          <a:extLst>
            <a:ext uri="{909E8E84-426E-40dd-AFC4-6F175D3DCCD1}">
              <a14:hiddenFill xmlns:a14="http://schemas.microsoft.com/office/drawing/2010/main" xmlns="">
                <a:solidFill>
                  <a:srgbClr val="FFFFFF"/>
                </a:solidFill>
              </a14:hiddenFill>
            </a:ext>
          </a:extLst>
        </p:spPr>
      </p:pic>
      <p:sp>
        <p:nvSpPr>
          <p:cNvPr id="15" name="Rectangle 14"/>
          <p:cNvSpPr/>
          <p:nvPr userDrawn="1"/>
        </p:nvSpPr>
        <p:spPr>
          <a:xfrm>
            <a:off x="-144694" y="-70933"/>
            <a:ext cx="3311691" cy="7008000"/>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p:cNvSpPr/>
          <p:nvPr userDrawn="1"/>
        </p:nvSpPr>
        <p:spPr>
          <a:xfrm>
            <a:off x="0" y="-50800"/>
            <a:ext cx="3134469" cy="7008000"/>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22"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grpSp>
        <p:nvGrpSpPr>
          <p:cNvPr id="23" name="Group 22"/>
          <p:cNvGrpSpPr/>
          <p:nvPr userDrawn="1"/>
        </p:nvGrpSpPr>
        <p:grpSpPr>
          <a:xfrm>
            <a:off x="143339" y="27779"/>
            <a:ext cx="1171511" cy="6572823"/>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83172207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6" name="Picture 2" descr="S:\F15015_Copernicus\3_Work\330_Work-in-process\SC4_BackgroundMat\Visual_ID\Photos\Climate_change_ThinkstockPhotos-147656737.jpg"/>
          <p:cNvPicPr>
            <a:picLocks noChangeArrowheads="1"/>
          </p:cNvPicPr>
          <p:nvPr userDrawn="1"/>
        </p:nvPicPr>
        <p:blipFill rotWithShape="1">
          <a:blip r:embed="rId2" cstate="print">
            <a:extLst>
              <a:ext uri="{28A0092B-C50C-407E-A947-70E740481C1C}">
                <a14:useLocalDpi xmlns:a14="http://schemas.microsoft.com/office/drawing/2010/main"/>
              </a:ext>
            </a:extLst>
          </a:blip>
          <a:srcRect b="-69"/>
          <a:stretch/>
        </p:blipFill>
        <p:spPr bwMode="auto">
          <a:xfrm>
            <a:off x="0" y="-61213"/>
            <a:ext cx="3134469" cy="6960000"/>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Rectangle 16"/>
          <p:cNvSpPr/>
          <p:nvPr userDrawn="1"/>
        </p:nvSpPr>
        <p:spPr>
          <a:xfrm>
            <a:off x="-144694" y="-70933"/>
            <a:ext cx="3311691" cy="7004296"/>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Rectangle 17"/>
          <p:cNvSpPr/>
          <p:nvPr userDrawn="1"/>
        </p:nvSpPr>
        <p:spPr>
          <a:xfrm>
            <a:off x="0" y="-50800"/>
            <a:ext cx="3134469" cy="7008000"/>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1171874"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5329005"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71874"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grpSp>
        <p:nvGrpSpPr>
          <p:cNvPr id="22" name="Group 21"/>
          <p:cNvGrpSpPr/>
          <p:nvPr userDrawn="1"/>
        </p:nvGrpSpPr>
        <p:grpSpPr>
          <a:xfrm>
            <a:off x="143339" y="27779"/>
            <a:ext cx="1171511" cy="6572823"/>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25" name="Picture 2"/>
            <p:cNvPicPr>
              <a:picLocks noChangeAspect="1" noChangeArrowheads="1"/>
            </p:cNvPicPr>
            <p:nvPr userDrawn="1"/>
          </p:nvPicPr>
          <p:blipFill rotWithShape="1">
            <a:blip r:embed="rId3" cstate="print">
              <a:extLst>
                <a:ext uri="{28A0092B-C50C-407E-A947-70E740481C1C}">
                  <a14:useLocalDpi xmlns:a14="http://schemas.microsoft.com/office/drawing/2010/main"/>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9734247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1080282" y="360001"/>
            <a:ext cx="10032212" cy="369332"/>
          </a:xfrm>
          <a:prstGeom prst="rect">
            <a:avLst/>
          </a:prstGeom>
        </p:spPr>
        <p:txBody>
          <a:bodyPr lIns="0" tIns="0" rIns="0" bIns="0"/>
          <a:lstStyle>
            <a:lvl1pPr>
              <a:defRPr>
                <a:solidFill>
                  <a:srgbClr val="064E83"/>
                </a:solidFill>
              </a:defRPr>
            </a:lvl1pPr>
          </a:lstStyle>
          <a:p>
            <a:r>
              <a:rPr lang="en-US"/>
              <a:t>Click to edit Master title style</a:t>
            </a:r>
          </a:p>
        </p:txBody>
      </p:sp>
      <p:sp>
        <p:nvSpPr>
          <p:cNvPr id="11" name="Content Placeholder 10"/>
          <p:cNvSpPr>
            <a:spLocks noGrp="1"/>
          </p:cNvSpPr>
          <p:nvPr>
            <p:ph sz="quarter" idx="14" hasCustomPrompt="1"/>
          </p:nvPr>
        </p:nvSpPr>
        <p:spPr>
          <a:xfrm>
            <a:off x="1080282" y="936000"/>
            <a:ext cx="10032212" cy="4986000"/>
          </a:xfrm>
          <a:prstGeom prst="rect">
            <a:avLst/>
          </a:prstGeom>
        </p:spPr>
        <p:txBody>
          <a:bodyPr lIns="0" tIns="0" rIns="0" bIns="0"/>
          <a:lstStyle>
            <a:lvl1pPr marL="0" indent="-179996">
              <a:lnSpc>
                <a:spcPts val="2200"/>
              </a:lnSpc>
              <a:spcBef>
                <a:spcPts val="1100"/>
              </a:spcBef>
              <a:buClr>
                <a:srgbClr val="064E83"/>
              </a:buClr>
              <a:defRPr sz="1800">
                <a:solidFill>
                  <a:schemeClr val="tx1"/>
                </a:solidFill>
              </a:defRPr>
            </a:lvl1pPr>
            <a:lvl2pPr marL="629984" indent="-269993">
              <a:lnSpc>
                <a:spcPts val="2000"/>
              </a:lnSpc>
              <a:spcBef>
                <a:spcPts val="1000"/>
              </a:spcBef>
              <a:buClr>
                <a:srgbClr val="064E83"/>
              </a:buClr>
              <a:defRPr sz="1600">
                <a:solidFill>
                  <a:schemeClr val="tx1"/>
                </a:solidFill>
              </a:defRPr>
            </a:lvl2pPr>
            <a:lvl3pPr marL="989975" indent="-269993">
              <a:lnSpc>
                <a:spcPts val="1800"/>
              </a:lnSpc>
              <a:spcBef>
                <a:spcPts val="900"/>
              </a:spcBef>
              <a:buClr>
                <a:srgbClr val="064E83"/>
              </a:buClr>
              <a:defRPr sz="1400">
                <a:solidFill>
                  <a:schemeClr val="tx1"/>
                </a:solidFill>
              </a:defRPr>
            </a:lvl3pPr>
            <a:lvl4pPr marL="1349966" indent="-269993">
              <a:lnSpc>
                <a:spcPts val="1600"/>
              </a:lnSpc>
              <a:spcBef>
                <a:spcPts val="800"/>
              </a:spcBef>
              <a:buClr>
                <a:srgbClr val="064E83"/>
              </a:buClr>
              <a:defRPr sz="1200">
                <a:solidFill>
                  <a:schemeClr val="tx1"/>
                </a:solidFill>
              </a:defRPr>
            </a:lvl4pPr>
            <a:lvl5pPr marL="1709957" indent="-269993">
              <a:lnSpc>
                <a:spcPts val="1400"/>
              </a:lnSpc>
              <a:spcBef>
                <a:spcPts val="700"/>
              </a:spcBef>
              <a:buClr>
                <a:srgbClr val="064E83"/>
              </a:buClr>
              <a:defRPr sz="1000">
                <a:solidFill>
                  <a:schemeClr val="tx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
        <p:nvSpPr>
          <p:cNvPr id="12" name="Slide Number Placeholder 2"/>
          <p:cNvSpPr>
            <a:spLocks noGrp="1"/>
          </p:cNvSpPr>
          <p:nvPr>
            <p:ph type="sldNum" sz="quarter" idx="10"/>
          </p:nvPr>
        </p:nvSpPr>
        <p:spPr>
          <a:xfrm>
            <a:off x="10032212" y="6308255"/>
            <a:ext cx="2159787"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a:p>
        </p:txBody>
      </p:sp>
      <p:sp>
        <p:nvSpPr>
          <p:cNvPr id="15" name="Date Placeholder 10"/>
          <p:cNvSpPr txBox="1">
            <a:spLocks/>
          </p:cNvSpPr>
          <p:nvPr userDrawn="1"/>
        </p:nvSpPr>
        <p:spPr>
          <a:xfrm>
            <a:off x="8566651" y="6308257"/>
            <a:ext cx="1465563"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189"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2423005" y="6308257"/>
            <a:ext cx="4054695"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endParaRPr lang="en-US"/>
          </a:p>
        </p:txBody>
      </p:sp>
      <p:pic>
        <p:nvPicPr>
          <p:cNvPr id="8" name="Picture 7" descr="ECMWF_Master_Logo_RGB_nostrap.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80282" y="6308253"/>
            <a:ext cx="1342721" cy="230659"/>
          </a:xfrm>
          <a:prstGeom prst="rect">
            <a:avLst/>
          </a:prstGeom>
        </p:spPr>
      </p:pic>
    </p:spTree>
    <p:extLst>
      <p:ext uri="{BB962C8B-B14F-4D97-AF65-F5344CB8AC3E}">
        <p14:creationId xmlns:p14="http://schemas.microsoft.com/office/powerpoint/2010/main" val="13387831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8078638" y="5984876"/>
            <a:ext cx="1953575"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189"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64E83"/>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rgbClr val="064E83"/>
                </a:solidFill>
                <a:effectLst/>
                <a:uLnTx/>
                <a:uFillTx/>
                <a:latin typeface="+mn-lt"/>
                <a:ea typeface="+mn-ea"/>
                <a:cs typeface="+mn-cs"/>
              </a:rPr>
              <a:pPr marL="0" marR="0" lvl="0" indent="0" algn="r" defTabSz="457189" rtl="0" eaLnBrk="1" fontAlgn="auto" latinLnBrk="0" hangingPunct="1">
                <a:lnSpc>
                  <a:spcPct val="100000"/>
                </a:lnSpc>
                <a:spcBef>
                  <a:spcPts val="0"/>
                </a:spcBef>
                <a:spcAft>
                  <a:spcPts val="0"/>
                </a:spcAft>
                <a:buClrTx/>
                <a:buSzTx/>
                <a:buFontTx/>
                <a:buNone/>
                <a:tabLst/>
                <a:defRPr/>
              </a:pPr>
              <a:t>October 18, 2022</a:t>
            </a:fld>
            <a:endParaRPr kumimoji="0" lang="en-US" sz="900" b="0" i="0" u="none" strike="noStrike" kern="1200" cap="none" spc="0" normalizeH="0" baseline="0" noProof="0">
              <a:ln>
                <a:noFill/>
              </a:ln>
              <a:solidFill>
                <a:srgbClr val="064E83"/>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2160564" y="1294199"/>
            <a:ext cx="7871649"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a:t>Title of Presentation</a:t>
            </a:r>
          </a:p>
        </p:txBody>
      </p:sp>
      <p:sp>
        <p:nvSpPr>
          <p:cNvPr id="14" name="Text Placeholder 12"/>
          <p:cNvSpPr>
            <a:spLocks noGrp="1"/>
          </p:cNvSpPr>
          <p:nvPr>
            <p:ph type="body" sz="quarter" idx="11" hasCustomPrompt="1"/>
          </p:nvPr>
        </p:nvSpPr>
        <p:spPr>
          <a:xfrm>
            <a:off x="2160564" y="1980001"/>
            <a:ext cx="7871649"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a:t>Subtitle of Presentation</a:t>
            </a:r>
          </a:p>
        </p:txBody>
      </p:sp>
      <p:sp>
        <p:nvSpPr>
          <p:cNvPr id="15" name="Text Placeholder 12"/>
          <p:cNvSpPr>
            <a:spLocks noGrp="1"/>
          </p:cNvSpPr>
          <p:nvPr>
            <p:ph type="body" sz="quarter" idx="12" hasCustomPrompt="1"/>
          </p:nvPr>
        </p:nvSpPr>
        <p:spPr>
          <a:xfrm>
            <a:off x="2160564" y="2700002"/>
            <a:ext cx="7871649"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a:t>Author’s Name</a:t>
            </a:r>
          </a:p>
        </p:txBody>
      </p:sp>
      <p:sp>
        <p:nvSpPr>
          <p:cNvPr id="16" name="Text Placeholder 12"/>
          <p:cNvSpPr>
            <a:spLocks noGrp="1"/>
          </p:cNvSpPr>
          <p:nvPr>
            <p:ph type="body" sz="quarter" idx="13" hasCustomPrompt="1"/>
          </p:nvPr>
        </p:nvSpPr>
        <p:spPr>
          <a:xfrm>
            <a:off x="2160564" y="3121225"/>
            <a:ext cx="7871649"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a:t>Author’s Address</a:t>
            </a:r>
          </a:p>
        </p:txBody>
      </p:sp>
      <p:sp>
        <p:nvSpPr>
          <p:cNvPr id="17" name="Text Placeholder 12"/>
          <p:cNvSpPr>
            <a:spLocks noGrp="1"/>
          </p:cNvSpPr>
          <p:nvPr>
            <p:ph type="body" sz="quarter" idx="14" hasCustomPrompt="1"/>
          </p:nvPr>
        </p:nvSpPr>
        <p:spPr>
          <a:xfrm>
            <a:off x="2160564" y="3429001"/>
            <a:ext cx="7871649"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err="1"/>
              <a:t>email@ddress</a:t>
            </a:r>
            <a:endParaRPr lang="en-GB"/>
          </a:p>
        </p:txBody>
      </p:sp>
      <p:pic>
        <p:nvPicPr>
          <p:cNvPr id="10" name="Picture 9" descr="ECMWF_Master_Logo_RGB_nostrap.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60564" y="5984876"/>
            <a:ext cx="2136147" cy="366955"/>
          </a:xfrm>
          <a:prstGeom prst="rect">
            <a:avLst/>
          </a:prstGeom>
        </p:spPr>
      </p:pic>
    </p:spTree>
    <p:extLst>
      <p:ext uri="{BB962C8B-B14F-4D97-AF65-F5344CB8AC3E}">
        <p14:creationId xmlns:p14="http://schemas.microsoft.com/office/powerpoint/2010/main" val="2814746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3_Title and Content">
    <p:spTree>
      <p:nvGrpSpPr>
        <p:cNvPr id="1" name=""/>
        <p:cNvGrpSpPr/>
        <p:nvPr/>
      </p:nvGrpSpPr>
      <p:grpSpPr>
        <a:xfrm>
          <a:off x="0" y="0"/>
          <a:ext cx="0" cy="0"/>
          <a:chOff x="0" y="0"/>
          <a:chExt cx="0" cy="0"/>
        </a:xfrm>
      </p:grpSpPr>
      <p:grpSp>
        <p:nvGrpSpPr>
          <p:cNvPr id="251" name="Group 26"/>
          <p:cNvGrpSpPr/>
          <p:nvPr/>
        </p:nvGrpSpPr>
        <p:grpSpPr>
          <a:xfrm>
            <a:off x="-187239" y="-61486"/>
            <a:ext cx="3064649" cy="7042883"/>
            <a:chOff x="0" y="-1"/>
            <a:chExt cx="2298485" cy="5282160"/>
          </a:xfrm>
        </p:grpSpPr>
        <p:pic>
          <p:nvPicPr>
            <p:cNvPr id="247" name="Picture 2" descr="Picture 2"/>
            <p:cNvPicPr>
              <a:picLocks noChangeAspect="1"/>
            </p:cNvPicPr>
            <p:nvPr/>
          </p:nvPicPr>
          <p:blipFill>
            <a:blip r:embed="rId2"/>
            <a:stretch>
              <a:fillRect/>
            </a:stretch>
          </p:blipFill>
          <p:spPr>
            <a:xfrm>
              <a:off x="31908" y="-1"/>
              <a:ext cx="2266578" cy="5189614"/>
            </a:xfrm>
            <a:prstGeom prst="rect">
              <a:avLst/>
            </a:prstGeom>
            <a:ln w="12700" cap="flat">
              <a:noFill/>
              <a:miter lim="400000"/>
            </a:ln>
            <a:effectLst/>
          </p:spPr>
        </p:pic>
        <p:grpSp>
          <p:nvGrpSpPr>
            <p:cNvPr id="250" name="Group 28"/>
            <p:cNvGrpSpPr/>
            <p:nvPr/>
          </p:nvGrpSpPr>
          <p:grpSpPr>
            <a:xfrm>
              <a:off x="-1" y="-2"/>
              <a:ext cx="2298487" cy="5282162"/>
              <a:chOff x="0" y="-1"/>
              <a:chExt cx="2298485" cy="5282161"/>
            </a:xfrm>
          </p:grpSpPr>
          <p:sp>
            <p:nvSpPr>
              <p:cNvPr id="248" name="Rectangle 29"/>
              <p:cNvSpPr/>
              <p:nvPr/>
            </p:nvSpPr>
            <p:spPr>
              <a:xfrm>
                <a:off x="31908" y="47079"/>
                <a:ext cx="2266578" cy="5235081"/>
              </a:xfrm>
              <a:prstGeom prst="rect">
                <a:avLst/>
              </a:prstGeom>
              <a:gradFill flip="none" rotWithShape="1">
                <a:gsLst>
                  <a:gs pos="0">
                    <a:srgbClr val="949CC8">
                      <a:alpha val="0"/>
                    </a:srgbClr>
                  </a:gs>
                  <a:gs pos="78000">
                    <a:srgbClr val="FFFFFF"/>
                  </a:gs>
                </a:gsLst>
                <a:lin ang="0" scaled="0"/>
              </a:gra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sp>
            <p:nvSpPr>
              <p:cNvPr id="249" name="Rectangle 30"/>
              <p:cNvSpPr/>
              <p:nvPr/>
            </p:nvSpPr>
            <p:spPr>
              <a:xfrm>
                <a:off x="-1" y="-2"/>
                <a:ext cx="2298487" cy="5189616"/>
              </a:xfrm>
              <a:prstGeom prst="rect">
                <a:avLst/>
              </a:prstGeom>
              <a:solidFill>
                <a:srgbClr val="FFFFFF">
                  <a:alpha val="47843"/>
                </a:srgbClr>
              </a:soli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grpSp>
      </p:grpSp>
      <p:sp>
        <p:nvSpPr>
          <p:cNvPr id="252" name="Title Text"/>
          <p:cNvSpPr txBox="1">
            <a:spLocks noGrp="1"/>
          </p:cNvSpPr>
          <p:nvPr>
            <p:ph type="title"/>
          </p:nvPr>
        </p:nvSpPr>
        <p:spPr>
          <a:xfrm>
            <a:off x="1156939" y="328381"/>
            <a:ext cx="10425464" cy="384045"/>
          </a:xfrm>
          <a:prstGeom prst="rect">
            <a:avLst/>
          </a:prstGeom>
          <a:solidFill>
            <a:srgbClr val="5AC4DD"/>
          </a:solidFill>
        </p:spPr>
        <p:txBody>
          <a:bodyPr lIns="45718" tIns="45718" rIns="45718" bIns="45718"/>
          <a:lstStyle>
            <a:lvl1pPr>
              <a:defRPr spc="933"/>
            </a:lvl1pPr>
          </a:lstStyle>
          <a:p>
            <a:r>
              <a:t>Title Text</a:t>
            </a:r>
          </a:p>
        </p:txBody>
      </p:sp>
      <p:sp>
        <p:nvSpPr>
          <p:cNvPr id="253" name="Body Level One…"/>
          <p:cNvSpPr txBox="1">
            <a:spLocks noGrp="1"/>
          </p:cNvSpPr>
          <p:nvPr>
            <p:ph type="body" idx="1"/>
          </p:nvPr>
        </p:nvSpPr>
        <p:spPr>
          <a:xfrm>
            <a:off x="1849397" y="932722"/>
            <a:ext cx="9733004" cy="5097433"/>
          </a:xfrm>
          <a:prstGeom prst="rect">
            <a:avLst/>
          </a:prstGeom>
        </p:spPr>
        <p:txBody>
          <a:bodyPr lIns="45718" tIns="45718" rIns="45718" bIns="45718"/>
          <a:lstStyle>
            <a:lvl1pPr indent="-457189">
              <a:buClrTx/>
            </a:lvl1pPr>
            <a:lvl2pPr marL="1032908" indent="-423323">
              <a:buClrTx/>
            </a:lvl2pPr>
            <a:lvl3pPr marL="1600160" indent="-380990">
              <a:buClrTx/>
            </a:lvl3pPr>
            <a:lvl4pPr marL="2264170" indent="-435416">
              <a:buClrTx/>
            </a:lvl4pPr>
            <a:lvl5pPr marL="2873755" indent="-435416">
              <a:buClrTx/>
            </a:lvl5pPr>
          </a:lstStyle>
          <a:p>
            <a:r>
              <a:t>Body Level One</a:t>
            </a:r>
          </a:p>
          <a:p>
            <a:pPr lvl="1"/>
            <a:r>
              <a:t>Body Level Two</a:t>
            </a:r>
          </a:p>
          <a:p>
            <a:pPr lvl="2"/>
            <a:r>
              <a:t>Body Level Three</a:t>
            </a:r>
          </a:p>
          <a:p>
            <a:pPr lvl="3"/>
            <a:r>
              <a:t>Body Level Four</a:t>
            </a:r>
          </a:p>
          <a:p>
            <a:pPr lvl="4"/>
            <a:r>
              <a:t>Body Level Five</a:t>
            </a:r>
          </a:p>
        </p:txBody>
      </p:sp>
      <p:sp>
        <p:nvSpPr>
          <p:cNvPr id="254" name="Straight Connector 23"/>
          <p:cNvSpPr/>
          <p:nvPr/>
        </p:nvSpPr>
        <p:spPr>
          <a:xfrm flipH="1">
            <a:off x="628720" y="1416025"/>
            <a:ext cx="3" cy="5184577"/>
          </a:xfrm>
          <a:prstGeom prst="line">
            <a:avLst/>
          </a:prstGeom>
          <a:ln w="31750">
            <a:solidFill>
              <a:srgbClr val="5AC4DD"/>
            </a:solidFill>
          </a:ln>
        </p:spPr>
        <p:txBody>
          <a:bodyPr lIns="60957" tIns="60957" rIns="60957" bIns="60957"/>
          <a:lstStyle/>
          <a:p>
            <a:pPr defTabSz="1219170" hangingPunct="0"/>
            <a:endParaRPr sz="1867" kern="0">
              <a:solidFill>
                <a:srgbClr val="000000"/>
              </a:solidFill>
              <a:latin typeface="Arial"/>
              <a:cs typeface="Arial"/>
              <a:sym typeface="Arial"/>
            </a:endParaRPr>
          </a:p>
        </p:txBody>
      </p:sp>
      <p:sp>
        <p:nvSpPr>
          <p:cNvPr id="255" name="TextBox 24"/>
          <p:cNvSpPr txBox="1"/>
          <p:nvPr/>
        </p:nvSpPr>
        <p:spPr>
          <a:xfrm>
            <a:off x="47328" y="819778"/>
            <a:ext cx="1267523" cy="574638"/>
          </a:xfrm>
          <a:prstGeom prst="rect">
            <a:avLst/>
          </a:prstGeom>
          <a:ln w="12700">
            <a:miter lim="400000"/>
          </a:ln>
          <a:extLst>
            <a:ext uri="{C572A759-6A51-4108-AA02-DFA0A04FC94B}">
              <ma14:wrappingTextBoxFlag xmlns:ma14="http://schemas.microsoft.com/office/mac/drawingml/2011/main" xmlns="" val="1"/>
            </a:ext>
          </a:extLst>
        </p:spPr>
        <p:txBody>
          <a:bodyPr lIns="60957" tIns="60957" rIns="60957" bIns="60957">
            <a:spAutoFit/>
          </a:bodyPr>
          <a:lstStyle/>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Atmosphere</a:t>
            </a:r>
          </a:p>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Monitoring</a:t>
            </a:r>
          </a:p>
        </p:txBody>
      </p:sp>
      <p:pic>
        <p:nvPicPr>
          <p:cNvPr id="256" name="Picture 2" descr="Picture 2"/>
          <p:cNvPicPr>
            <a:picLocks noChangeAspect="1"/>
          </p:cNvPicPr>
          <p:nvPr/>
        </p:nvPicPr>
        <p:blipFill>
          <a:blip r:embed="rId3"/>
          <a:stretch>
            <a:fillRect/>
          </a:stretch>
        </p:blipFill>
        <p:spPr>
          <a:xfrm>
            <a:off x="204337" y="56314"/>
            <a:ext cx="924155" cy="869797"/>
          </a:xfrm>
          <a:prstGeom prst="rect">
            <a:avLst/>
          </a:prstGeom>
          <a:ln w="12700">
            <a:miter lim="400000"/>
          </a:ln>
        </p:spPr>
      </p:pic>
      <p:sp>
        <p:nvSpPr>
          <p:cNvPr id="257" name="Slide Number"/>
          <p:cNvSpPr txBox="1">
            <a:spLocks noGrp="1"/>
          </p:cNvSpPr>
          <p:nvPr>
            <p:ph type="sldNum" sz="quarter" idx="2"/>
          </p:nvPr>
        </p:nvSpPr>
        <p:spPr>
          <a:xfrm>
            <a:off x="11238401" y="6584973"/>
            <a:ext cx="344000" cy="338550"/>
          </a:xfrm>
          <a:prstGeom prst="rect">
            <a:avLst/>
          </a:prstGeom>
        </p:spPr>
        <p:txBody>
          <a:bodyPr lIns="45718" tIns="45718" rIns="45718" bIns="45718"/>
          <a:lstStyle>
            <a:lvl1pPr>
              <a:defRPr>
                <a:latin typeface="+mj-lt"/>
                <a:ea typeface="+mj-ea"/>
                <a:cs typeface="+mj-cs"/>
                <a:sym typeface="Arial"/>
              </a:defRPr>
            </a:lvl1pPr>
          </a:lstStyle>
          <a:p>
            <a:fld id="{86CB4B4D-7CA3-9044-876B-883B54F8677D}" type="slidenum">
              <a:rPr/>
              <a:pPr/>
              <a:t>‹#›</a:t>
            </a:fld>
            <a:endParaRPr/>
          </a:p>
        </p:txBody>
      </p:sp>
    </p:spTree>
    <p:extLst>
      <p:ext uri="{BB962C8B-B14F-4D97-AF65-F5344CB8AC3E}">
        <p14:creationId xmlns:p14="http://schemas.microsoft.com/office/powerpoint/2010/main" val="2826193922"/>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lvl1pPr marL="251994" indent="-251994">
              <a:spcBef>
                <a:spcPts val="0"/>
              </a:spcBef>
              <a:defRPr/>
            </a:lvl1pPr>
            <a:lvl2pPr>
              <a:defRPr/>
            </a:lvl2pPr>
            <a:lvl3pPr>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2"/>
          <p:cNvSpPr>
            <a:spLocks noGrp="1" noChangeArrowheads="1"/>
          </p:cNvSpPr>
          <p:nvPr>
            <p:ph type="title"/>
          </p:nvPr>
        </p:nvSpPr>
        <p:spPr bwMode="auto">
          <a:xfrm>
            <a:off x="1" y="2"/>
            <a:ext cx="11419913" cy="77972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pic>
        <p:nvPicPr>
          <p:cNvPr id="7" name="Picture 6" descr="CopernicusLogos.pn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7241047" y="6253098"/>
            <a:ext cx="2687039" cy="562375"/>
          </a:xfrm>
          <a:prstGeom prst="rect">
            <a:avLst/>
          </a:prstGeom>
        </p:spPr>
      </p:pic>
      <p:pic>
        <p:nvPicPr>
          <p:cNvPr id="9" name="irc_mi" descr="Image result for logo ecmwf">
            <a:hlinkClick r:id="rId3"/>
          </p:cNvPr>
          <p:cNvPicPr/>
          <p:nvPr userDrawn="1"/>
        </p:nvPicPr>
        <p:blipFill>
          <a:blip r:embed="rId4" cstate="print">
            <a:extLst>
              <a:ext uri="{28A0092B-C50C-407E-A947-70E740481C1C}">
                <a14:useLocalDpi xmlns:a14="http://schemas.microsoft.com/office/drawing/2010/main"/>
              </a:ext>
            </a:extLst>
          </a:blip>
          <a:srcRect/>
          <a:stretch>
            <a:fillRect/>
          </a:stretch>
        </p:blipFill>
        <p:spPr bwMode="auto">
          <a:xfrm>
            <a:off x="9928084" y="6500753"/>
            <a:ext cx="695257" cy="95051"/>
          </a:xfrm>
          <a:prstGeom prst="rect">
            <a:avLst/>
          </a:prstGeom>
          <a:noFill/>
          <a:ln w="9525">
            <a:noFill/>
            <a:miter lim="800000"/>
            <a:headEnd/>
            <a:tailEnd/>
          </a:ln>
        </p:spPr>
      </p:pic>
      <p:pic>
        <p:nvPicPr>
          <p:cNvPr id="10" name="Picture 9" descr="Logo Mercator Océan">
            <a:hlinkClick r:id="rId5" tgtFrame="&quot;_blank&quot;" tooltip="&quot;Logo Mercator Océan&quot;"/>
          </p:cNvPr>
          <p:cNvPicPr/>
          <p:nvPr userDrawn="1"/>
        </p:nvPicPr>
        <p:blipFill>
          <a:blip r:embed="rId6" cstate="print">
            <a:extLst>
              <a:ext uri="{28A0092B-C50C-407E-A947-70E740481C1C}">
                <a14:useLocalDpi xmlns:a14="http://schemas.microsoft.com/office/drawing/2010/main"/>
              </a:ext>
            </a:extLst>
          </a:blip>
          <a:srcRect/>
          <a:stretch>
            <a:fillRect/>
          </a:stretch>
        </p:blipFill>
        <p:spPr bwMode="auto">
          <a:xfrm>
            <a:off x="10773128" y="6459786"/>
            <a:ext cx="509701" cy="255713"/>
          </a:xfrm>
          <a:prstGeom prst="rect">
            <a:avLst/>
          </a:prstGeom>
          <a:noFill/>
          <a:ln w="9525">
            <a:noFill/>
            <a:miter lim="800000"/>
            <a:headEnd/>
            <a:tailEnd/>
          </a:ln>
        </p:spPr>
      </p:pic>
    </p:spTree>
    <p:extLst>
      <p:ext uri="{BB962C8B-B14F-4D97-AF65-F5344CB8AC3E}">
        <p14:creationId xmlns:p14="http://schemas.microsoft.com/office/powerpoint/2010/main" val="4255352664"/>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83BA2-51B6-FB48-86A1-41081AC85BF3}"/>
              </a:ext>
            </a:extLst>
          </p:cNvPr>
          <p:cNvSpPr>
            <a:spLocks noGrp="1"/>
          </p:cNvSpPr>
          <p:nvPr>
            <p:ph type="ctrTitle"/>
          </p:nvPr>
        </p:nvSpPr>
        <p:spPr>
          <a:xfrm>
            <a:off x="1524000" y="1122363"/>
            <a:ext cx="9144000" cy="2387600"/>
          </a:xfrm>
        </p:spPr>
        <p:txBody>
          <a:bodyPr anchor="b"/>
          <a:lstStyle>
            <a:lvl1pPr algn="ctr">
              <a:defRPr sz="5999"/>
            </a:lvl1pPr>
          </a:lstStyle>
          <a:p>
            <a:r>
              <a:rPr lang="en-US"/>
              <a:t>Click to edit Master title style</a:t>
            </a:r>
            <a:endParaRPr lang="en-GB"/>
          </a:p>
        </p:txBody>
      </p:sp>
      <p:sp>
        <p:nvSpPr>
          <p:cNvPr id="3" name="Subtitle 2">
            <a:extLst>
              <a:ext uri="{FF2B5EF4-FFF2-40B4-BE49-F238E27FC236}">
                <a16:creationId xmlns:a16="http://schemas.microsoft.com/office/drawing/2014/main" id="{41E7978B-7BFC-094D-9038-61FED2E95B5F}"/>
              </a:ext>
            </a:extLst>
          </p:cNvPr>
          <p:cNvSpPr>
            <a:spLocks noGrp="1"/>
          </p:cNvSpPr>
          <p:nvPr>
            <p:ph type="subTitle" idx="1"/>
          </p:nvPr>
        </p:nvSpPr>
        <p:spPr>
          <a:xfrm>
            <a:off x="1524000" y="3602037"/>
            <a:ext cx="9144000" cy="1655763"/>
          </a:xfrm>
        </p:spPr>
        <p:txBody>
          <a:bodyPr/>
          <a:lstStyle>
            <a:lvl1pPr marL="0" indent="0" algn="ctr">
              <a:buNone/>
              <a:defRPr sz="2399"/>
            </a:lvl1pPr>
            <a:lvl2pPr marL="457051" indent="0" algn="ctr">
              <a:buNone/>
              <a:defRPr sz="1999"/>
            </a:lvl2pPr>
            <a:lvl3pPr marL="914104" indent="0" algn="ctr">
              <a:buNone/>
              <a:defRPr sz="1799"/>
            </a:lvl3pPr>
            <a:lvl4pPr marL="1371155" indent="0" algn="ctr">
              <a:buNone/>
              <a:defRPr sz="1600"/>
            </a:lvl4pPr>
            <a:lvl5pPr marL="1828205" indent="0" algn="ctr">
              <a:buNone/>
              <a:defRPr sz="1600"/>
            </a:lvl5pPr>
            <a:lvl6pPr marL="2285258" indent="0" algn="ctr">
              <a:buNone/>
              <a:defRPr sz="1600"/>
            </a:lvl6pPr>
            <a:lvl7pPr marL="2742309" indent="0" algn="ctr">
              <a:buNone/>
              <a:defRPr sz="1600"/>
            </a:lvl7pPr>
            <a:lvl8pPr marL="3199360" indent="0" algn="ctr">
              <a:buNone/>
              <a:defRPr sz="1600"/>
            </a:lvl8pPr>
            <a:lvl9pPr marL="3656411"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EDB59E6-3529-E046-BEBA-BC2071B4F5C2}"/>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57D2F730-B972-3B45-9CAC-6BB50979780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7DD2C8-4568-C04F-ACE8-FC82E0E085F0}"/>
              </a:ext>
            </a:extLst>
          </p:cNvPr>
          <p:cNvSpPr>
            <a:spLocks noGrp="1"/>
          </p:cNvSpPr>
          <p:nvPr>
            <p:ph type="sldNum" sz="quarter" idx="12"/>
          </p:nvPr>
        </p:nvSpPr>
        <p:spPr/>
        <p:txBody>
          <a:bodyPr/>
          <a:lstStyle/>
          <a:p>
            <a:fld id="{ADA3FC61-8CBC-E249-A259-030C97ECCD75}" type="slidenum">
              <a:rPr lang="en-GB" smtClean="0"/>
              <a:t>‹#›</a:t>
            </a:fld>
            <a:endParaRPr lang="en-GB"/>
          </a:p>
        </p:txBody>
      </p:sp>
    </p:spTree>
    <p:extLst>
      <p:ext uri="{BB962C8B-B14F-4D97-AF65-F5344CB8AC3E}">
        <p14:creationId xmlns:p14="http://schemas.microsoft.com/office/powerpoint/2010/main" val="13871640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1080283" y="360001"/>
            <a:ext cx="10032212" cy="369332"/>
          </a:xfrm>
          <a:prstGeom prst="rect">
            <a:avLst/>
          </a:prstGeom>
        </p:spPr>
        <p:txBody>
          <a:bodyPr lIns="0" tIns="0" rIns="0" bIns="0"/>
          <a:lstStyle>
            <a:lvl1pPr>
              <a:defRPr>
                <a:solidFill>
                  <a:srgbClr val="E68323"/>
                </a:solidFill>
              </a:defRPr>
            </a:lvl1pPr>
          </a:lstStyle>
          <a:p>
            <a:r>
              <a:rPr lang="en-GB"/>
              <a:t>Click to edit Master title style</a:t>
            </a:r>
            <a:endParaRPr lang="en-US"/>
          </a:p>
        </p:txBody>
      </p:sp>
      <p:sp>
        <p:nvSpPr>
          <p:cNvPr id="11" name="Content Placeholder 10"/>
          <p:cNvSpPr>
            <a:spLocks noGrp="1"/>
          </p:cNvSpPr>
          <p:nvPr>
            <p:ph sz="quarter" idx="14" hasCustomPrompt="1"/>
          </p:nvPr>
        </p:nvSpPr>
        <p:spPr>
          <a:xfrm>
            <a:off x="1080283" y="936000"/>
            <a:ext cx="10032212" cy="4986000"/>
          </a:xfrm>
          <a:prstGeom prst="rect">
            <a:avLst/>
          </a:prstGeom>
        </p:spPr>
        <p:txBody>
          <a:bodyPr lIns="0" tIns="0" rIns="0" bIns="0"/>
          <a:lstStyle>
            <a:lvl1pPr marL="0" indent="-179996">
              <a:lnSpc>
                <a:spcPts val="2200"/>
              </a:lnSpc>
              <a:spcBef>
                <a:spcPts val="1100"/>
              </a:spcBef>
              <a:buClr>
                <a:srgbClr val="E68323"/>
              </a:buClr>
              <a:buFont typeface="Arial"/>
              <a:buChar char="•"/>
              <a:defRPr sz="1800">
                <a:solidFill>
                  <a:schemeClr val="tx1"/>
                </a:solidFill>
              </a:defRPr>
            </a:lvl1pPr>
            <a:lvl2pPr marL="629984" indent="-269993">
              <a:lnSpc>
                <a:spcPts val="2000"/>
              </a:lnSpc>
              <a:spcBef>
                <a:spcPts val="1000"/>
              </a:spcBef>
              <a:buClr>
                <a:srgbClr val="E68323"/>
              </a:buClr>
              <a:buFont typeface="Arial"/>
              <a:buChar char="•"/>
              <a:defRPr sz="1600">
                <a:solidFill>
                  <a:schemeClr val="tx1"/>
                </a:solidFill>
              </a:defRPr>
            </a:lvl2pPr>
            <a:lvl3pPr marL="989975" indent="-269993">
              <a:lnSpc>
                <a:spcPts val="1800"/>
              </a:lnSpc>
              <a:spcBef>
                <a:spcPts val="900"/>
              </a:spcBef>
              <a:buClr>
                <a:srgbClr val="E68323"/>
              </a:buClr>
              <a:buFont typeface="Arial"/>
              <a:buChar char="•"/>
              <a:defRPr sz="1400">
                <a:solidFill>
                  <a:schemeClr val="tx1"/>
                </a:solidFill>
              </a:defRPr>
            </a:lvl3pPr>
            <a:lvl4pPr marL="1349966" indent="-269993">
              <a:lnSpc>
                <a:spcPts val="1600"/>
              </a:lnSpc>
              <a:spcBef>
                <a:spcPts val="800"/>
              </a:spcBef>
              <a:buClr>
                <a:srgbClr val="E68323"/>
              </a:buClr>
              <a:buFont typeface="Arial"/>
              <a:buChar char="•"/>
              <a:defRPr sz="1200">
                <a:solidFill>
                  <a:schemeClr val="tx1"/>
                </a:solidFill>
              </a:defRPr>
            </a:lvl4pPr>
            <a:lvl5pPr marL="1709957" indent="-269993">
              <a:lnSpc>
                <a:spcPts val="1400"/>
              </a:lnSpc>
              <a:spcBef>
                <a:spcPts val="700"/>
              </a:spcBef>
              <a:buClr>
                <a:srgbClr val="E68323"/>
              </a:buClr>
              <a:buFont typeface="Arial"/>
              <a:buChar char="•"/>
              <a:defRPr sz="1000">
                <a:solidFill>
                  <a:schemeClr val="tx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pic>
        <p:nvPicPr>
          <p:cNvPr id="8" name="Picture 7" descr="ECMWF_Master_Logo_WHITE_nostrap.png"/>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1080282" y="6308257"/>
            <a:ext cx="1789829" cy="230657"/>
          </a:xfrm>
          <a:prstGeom prst="rect">
            <a:avLst/>
          </a:prstGeom>
        </p:spPr>
      </p:pic>
      <p:sp>
        <p:nvSpPr>
          <p:cNvPr id="7" name="Slide Number Placeholder 2"/>
          <p:cNvSpPr txBox="1">
            <a:spLocks/>
          </p:cNvSpPr>
          <p:nvPr userDrawn="1"/>
        </p:nvSpPr>
        <p:spPr>
          <a:xfrm>
            <a:off x="11112493" y="6280704"/>
            <a:ext cx="1079507" cy="243553"/>
          </a:xfrm>
          <a:prstGeom prst="rect">
            <a:avLst/>
          </a:prstGeom>
        </p:spPr>
        <p:txBody>
          <a:bodyPr lIns="0" tIns="0" rIns="0" bIns="0" anchor="ctr" anchorCtr="0"/>
          <a:lstStyle>
            <a:lvl1pPr algn="ctr">
              <a:defRPr sz="900" b="1">
                <a:solidFill>
                  <a:schemeClr val="tx1"/>
                </a:solidFill>
              </a:defRPr>
            </a:lvl1pPr>
          </a:lstStyle>
          <a:p>
            <a:pPr marL="0" marR="0" lvl="0" indent="0" algn="ctr" defTabSz="457189" rtl="0" eaLnBrk="1" fontAlgn="auto" latinLnBrk="0" hangingPunct="1">
              <a:lnSpc>
                <a:spcPct val="100000"/>
              </a:lnSpc>
              <a:spcBef>
                <a:spcPts val="0"/>
              </a:spcBef>
              <a:spcAft>
                <a:spcPts val="0"/>
              </a:spcAft>
              <a:buClrTx/>
              <a:buSzTx/>
              <a:buFontTx/>
              <a:buNone/>
              <a:tabLst/>
              <a:defRPr/>
            </a:pPr>
            <a:fld id="{05F19C50-BC3B-5841-9AFF-3A0443B66067}" type="slidenum">
              <a:rPr kumimoji="0" lang="en-US" sz="900" b="1" i="0" u="none" strike="noStrike" kern="1200" cap="none" spc="0" normalizeH="0" baseline="0" noProof="0" smtClean="0">
                <a:ln>
                  <a:noFill/>
                </a:ln>
                <a:solidFill>
                  <a:schemeClr val="tx1"/>
                </a:solidFill>
                <a:effectLst/>
                <a:uLnTx/>
                <a:uFillTx/>
                <a:latin typeface="+mn-lt"/>
                <a:ea typeface="+mn-ea"/>
                <a:cs typeface="+mn-cs"/>
              </a:rPr>
              <a:pPr marL="0" marR="0" lvl="0" indent="0" algn="ctr" defTabSz="457189"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schemeClr val="tx1"/>
              </a:solidFill>
              <a:effectLst/>
              <a:uLnTx/>
              <a:uFillTx/>
              <a:latin typeface="+mn-lt"/>
              <a:ea typeface="+mn-ea"/>
              <a:cs typeface="+mn-cs"/>
            </a:endParaRPr>
          </a:p>
        </p:txBody>
      </p:sp>
      <p:pic>
        <p:nvPicPr>
          <p:cNvPr id="13" name="Picture 12" descr="Copernicus_logo.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299484" y="6155859"/>
            <a:ext cx="1588800" cy="409644"/>
          </a:xfrm>
          <a:prstGeom prst="rect">
            <a:avLst/>
          </a:prstGeom>
        </p:spPr>
      </p:pic>
      <p:pic>
        <p:nvPicPr>
          <p:cNvPr id="14" name="Picture 13" descr="ECMWF_Master_Logo_RGB_nostrap.png"/>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432493" y="6280703"/>
            <a:ext cx="1680000" cy="216504"/>
          </a:xfrm>
          <a:prstGeom prst="rect">
            <a:avLst/>
          </a:prstGeom>
        </p:spPr>
      </p:pic>
      <p:pic>
        <p:nvPicPr>
          <p:cNvPr id="15" name="Picture 14" descr="EU logo.png"/>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1080281" y="6155859"/>
            <a:ext cx="670203" cy="332420"/>
          </a:xfrm>
          <a:prstGeom prst="rect">
            <a:avLst/>
          </a:prstGeom>
        </p:spPr>
      </p:pic>
      <p:pic>
        <p:nvPicPr>
          <p:cNvPr id="16" name="Picture 15" descr="Copernicus_strip_v1.png"/>
          <p:cNvPicPr>
            <a:picLocks noChangeAspect="1"/>
          </p:cNvPicPr>
          <p:nvPr userDrawn="1"/>
        </p:nvPicPr>
        <p:blipFill>
          <a:blip r:embed="rId6"/>
          <a:stretch>
            <a:fillRect/>
          </a:stretch>
        </p:blipFill>
        <p:spPr>
          <a:xfrm>
            <a:off x="0" y="0"/>
            <a:ext cx="479552" cy="6858000"/>
          </a:xfrm>
          <a:prstGeom prst="rect">
            <a:avLst/>
          </a:prstGeom>
        </p:spPr>
      </p:pic>
    </p:spTree>
    <p:extLst>
      <p:ext uri="{BB962C8B-B14F-4D97-AF65-F5344CB8AC3E}">
        <p14:creationId xmlns:p14="http://schemas.microsoft.com/office/powerpoint/2010/main" val="172989612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itle">
  <p:cSld name="2_Section Header">
    <p:spTree>
      <p:nvGrpSpPr>
        <p:cNvPr id="1" name=""/>
        <p:cNvGrpSpPr/>
        <p:nvPr/>
      </p:nvGrpSpPr>
      <p:grpSpPr>
        <a:xfrm>
          <a:off x="0" y="0"/>
          <a:ext cx="0" cy="0"/>
          <a:chOff x="0" y="0"/>
          <a:chExt cx="0" cy="0"/>
        </a:xfrm>
      </p:grpSpPr>
      <p:pic>
        <p:nvPicPr>
          <p:cNvPr id="15" name="Shape 15" descr="Shape 15"/>
          <p:cNvPicPr>
            <a:picLocks noChangeAspect="1"/>
          </p:cNvPicPr>
          <p:nvPr/>
        </p:nvPicPr>
        <p:blipFill>
          <a:blip r:embed="rId2"/>
          <a:stretch>
            <a:fillRect/>
          </a:stretch>
        </p:blipFill>
        <p:spPr>
          <a:xfrm>
            <a:off x="7640233" y="6165573"/>
            <a:ext cx="2717195" cy="546347"/>
          </a:xfrm>
          <a:prstGeom prst="rect">
            <a:avLst/>
          </a:prstGeom>
          <a:ln w="12700">
            <a:miter lim="400000"/>
          </a:ln>
        </p:spPr>
      </p:pic>
      <p:pic>
        <p:nvPicPr>
          <p:cNvPr id="16" name="Shape 16" descr="Shape 1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474925" y="6395651"/>
            <a:ext cx="1187408" cy="204031"/>
          </a:xfrm>
          <a:prstGeom prst="rect">
            <a:avLst/>
          </a:prstGeom>
          <a:ln w="12700">
            <a:miter lim="400000"/>
          </a:ln>
        </p:spPr>
      </p:pic>
      <p:sp>
        <p:nvSpPr>
          <p:cNvPr id="17" name="Shape 18"/>
          <p:cNvSpPr/>
          <p:nvPr/>
        </p:nvSpPr>
        <p:spPr>
          <a:xfrm>
            <a:off x="0" y="2"/>
            <a:ext cx="12192000" cy="6857999"/>
          </a:xfrm>
          <a:prstGeom prst="rect">
            <a:avLst/>
          </a:prstGeom>
          <a:solidFill>
            <a:srgbClr val="941333"/>
          </a:solidFill>
          <a:ln w="12700">
            <a:miter lim="400000"/>
          </a:ln>
        </p:spPr>
        <p:txBody>
          <a:bodyPr lIns="60959" rIns="60959" anchor="ctr"/>
          <a:lstStyle/>
          <a:p>
            <a:pPr algn="ctr" defTabSz="457189">
              <a:defRPr sz="1800">
                <a:solidFill>
                  <a:srgbClr val="FFFFFF"/>
                </a:solidFill>
                <a:latin typeface="Calibri"/>
                <a:ea typeface="Calibri"/>
                <a:cs typeface="Calibri"/>
                <a:sym typeface="Calibri"/>
              </a:defRPr>
            </a:pPr>
            <a:endParaRPr sz="2400">
              <a:solidFill>
                <a:srgbClr val="FFFFFF"/>
              </a:solidFill>
              <a:latin typeface="Calibri"/>
              <a:ea typeface="Calibri"/>
              <a:cs typeface="Calibri"/>
              <a:sym typeface="Calibri"/>
            </a:endParaRPr>
          </a:p>
        </p:txBody>
      </p:sp>
      <p:sp>
        <p:nvSpPr>
          <p:cNvPr id="19" name="Body Level One…"/>
          <p:cNvSpPr txBox="1">
            <a:spLocks noGrp="1"/>
          </p:cNvSpPr>
          <p:nvPr>
            <p:ph type="body" sz="quarter" idx="1"/>
          </p:nvPr>
        </p:nvSpPr>
        <p:spPr>
          <a:xfrm>
            <a:off x="3469846" y="4197087"/>
            <a:ext cx="6240695" cy="1536172"/>
          </a:xfrm>
          <a:prstGeom prst="rect">
            <a:avLst/>
          </a:prstGeom>
        </p:spPr>
        <p:txBody>
          <a:bodyPr>
            <a:normAutofit/>
          </a:bodyPr>
          <a:lstStyle>
            <a:lvl1pPr marL="0" indent="0">
              <a:spcBef>
                <a:spcPts val="400"/>
              </a:spcBef>
              <a:buClrTx/>
              <a:buSzTx/>
              <a:buFontTx/>
              <a:buNone/>
              <a:defRPr sz="2400">
                <a:solidFill>
                  <a:srgbClr val="FFFFFF"/>
                </a:solidFill>
              </a:defRPr>
            </a:lvl1pPr>
            <a:lvl2pPr marL="0" indent="609570">
              <a:spcBef>
                <a:spcPts val="400"/>
              </a:spcBef>
              <a:buClrTx/>
              <a:buSzTx/>
              <a:buFontTx/>
              <a:buNone/>
              <a:defRPr sz="2400">
                <a:solidFill>
                  <a:srgbClr val="FFFFFF"/>
                </a:solidFill>
              </a:defRPr>
            </a:lvl2pPr>
            <a:lvl3pPr marL="0" indent="1219140">
              <a:spcBef>
                <a:spcPts val="400"/>
              </a:spcBef>
              <a:buClrTx/>
              <a:buSzTx/>
              <a:buFontTx/>
              <a:buNone/>
              <a:defRPr sz="2400">
                <a:solidFill>
                  <a:srgbClr val="FFFFFF"/>
                </a:solidFill>
              </a:defRPr>
            </a:lvl3pPr>
            <a:lvl4pPr marL="0" indent="1828709">
              <a:spcBef>
                <a:spcPts val="400"/>
              </a:spcBef>
              <a:buClrTx/>
              <a:buSzTx/>
              <a:buFontTx/>
              <a:buNone/>
              <a:defRPr sz="2400">
                <a:solidFill>
                  <a:srgbClr val="FFFFFF"/>
                </a:solidFill>
              </a:defRPr>
            </a:lvl4pPr>
            <a:lvl5pPr marL="0" indent="2438278">
              <a:spcBef>
                <a:spcPts val="400"/>
              </a:spcBef>
              <a:buClrTx/>
              <a:buSzTx/>
              <a:buFontTx/>
              <a:buNone/>
              <a:defRPr sz="24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20" name="Shape 24" descr="Shape 24"/>
          <p:cNvPicPr>
            <a:picLocks noChangeAspect="1"/>
          </p:cNvPicPr>
          <p:nvPr/>
        </p:nvPicPr>
        <p:blipFill>
          <a:blip r:embed="rId4"/>
          <a:stretch>
            <a:fillRect/>
          </a:stretch>
        </p:blipFill>
        <p:spPr>
          <a:xfrm>
            <a:off x="-202859" y="1643209"/>
            <a:ext cx="4320480" cy="3622256"/>
          </a:xfrm>
          <a:prstGeom prst="rect">
            <a:avLst/>
          </a:prstGeom>
          <a:ln w="12700">
            <a:miter lim="400000"/>
          </a:ln>
        </p:spPr>
      </p:pic>
      <p:pic>
        <p:nvPicPr>
          <p:cNvPr id="21" name="Shape 25" descr="Shape 25"/>
          <p:cNvPicPr>
            <a:picLocks noChangeAspect="1"/>
          </p:cNvPicPr>
          <p:nvPr/>
        </p:nvPicPr>
        <p:blipFill>
          <a:blip r:embed="rId5"/>
          <a:stretch>
            <a:fillRect/>
          </a:stretch>
        </p:blipFill>
        <p:spPr>
          <a:xfrm>
            <a:off x="719403" y="6240800"/>
            <a:ext cx="1025639" cy="374021"/>
          </a:xfrm>
          <a:prstGeom prst="rect">
            <a:avLst/>
          </a:prstGeom>
          <a:ln w="12700">
            <a:miter lim="400000"/>
          </a:ln>
        </p:spPr>
      </p:pic>
      <p:pic>
        <p:nvPicPr>
          <p:cNvPr id="22" name="Shape 26" descr="Shape 26"/>
          <p:cNvPicPr>
            <a:picLocks noChangeAspect="1"/>
          </p:cNvPicPr>
          <p:nvPr/>
        </p:nvPicPr>
        <p:blipFill>
          <a:blip r:embed="rId6"/>
          <a:stretch>
            <a:fillRect/>
          </a:stretch>
        </p:blipFill>
        <p:spPr>
          <a:xfrm>
            <a:off x="1957382" y="6200010"/>
            <a:ext cx="1527444" cy="400591"/>
          </a:xfrm>
          <a:prstGeom prst="rect">
            <a:avLst/>
          </a:prstGeom>
          <a:ln w="12700">
            <a:miter lim="400000"/>
          </a:ln>
        </p:spPr>
      </p:pic>
      <p:pic>
        <p:nvPicPr>
          <p:cNvPr id="23" name="Shape 27" descr="Shape 27"/>
          <p:cNvPicPr>
            <a:picLocks noChangeAspect="1"/>
          </p:cNvPicPr>
          <p:nvPr/>
        </p:nvPicPr>
        <p:blipFill>
          <a:blip r:embed="rId7"/>
          <a:srcRect/>
          <a:stretch>
            <a:fillRect/>
          </a:stretch>
        </p:blipFill>
        <p:spPr>
          <a:xfrm>
            <a:off x="9721849" y="-123"/>
            <a:ext cx="2470153" cy="6867253"/>
          </a:xfrm>
          <a:prstGeom prst="rect">
            <a:avLst/>
          </a:prstGeom>
          <a:ln w="12700">
            <a:miter lim="400000"/>
          </a:ln>
        </p:spPr>
      </p:pic>
      <p:sp>
        <p:nvSpPr>
          <p:cNvPr id="24" name="Shape 28"/>
          <p:cNvSpPr txBox="1"/>
          <p:nvPr/>
        </p:nvSpPr>
        <p:spPr>
          <a:xfrm>
            <a:off x="829137" y="4715238"/>
            <a:ext cx="1920216" cy="348822"/>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spAutoFit/>
          </a:bodyPr>
          <a:lstStyle>
            <a:lvl1pPr algn="ctr">
              <a:defRPr sz="1100">
                <a:solidFill>
                  <a:srgbClr val="FFFFFF"/>
                </a:solidFill>
                <a:latin typeface="Calibri"/>
                <a:ea typeface="Calibri"/>
                <a:cs typeface="Calibri"/>
                <a:sym typeface="Calibri"/>
              </a:defRPr>
            </a:lvl1pPr>
          </a:lstStyle>
          <a:p>
            <a:pPr defTabSz="457189"/>
            <a:r>
              <a:rPr sz="1467"/>
              <a:t>Climate Change</a:t>
            </a:r>
          </a:p>
        </p:txBody>
      </p:sp>
      <p:pic>
        <p:nvPicPr>
          <p:cNvPr id="25" name="Shape 29" descr="Shape 29"/>
          <p:cNvPicPr>
            <a:picLocks noChangeAspect="1"/>
          </p:cNvPicPr>
          <p:nvPr/>
        </p:nvPicPr>
        <p:blipFill>
          <a:blip r:embed="rId8">
            <a:biLevel thresh="25000"/>
            <a:alphaModFix amt="77000"/>
          </a:blip>
          <a:stretch>
            <a:fillRect/>
          </a:stretch>
        </p:blipFill>
        <p:spPr>
          <a:xfrm>
            <a:off x="3622290" y="6354139"/>
            <a:ext cx="1547033" cy="265824"/>
          </a:xfrm>
          <a:prstGeom prst="rect">
            <a:avLst/>
          </a:prstGeom>
          <a:ln w="12700">
            <a:miter lim="400000"/>
          </a:ln>
        </p:spPr>
      </p:pic>
    </p:spTree>
    <p:extLst>
      <p:ext uri="{BB962C8B-B14F-4D97-AF65-F5344CB8AC3E}">
        <p14:creationId xmlns:p14="http://schemas.microsoft.com/office/powerpoint/2010/main" val="3055459024"/>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4" name="Picture 2" descr="S:\F15015_Copernicus\3_Work\330_Work-in-process\SC4_BackgroundMat\Visual_ID\Photos\Climate_change_ThinkstockPhotos-147656737.jpg"/>
          <p:cNvPicPr>
            <a:picLocks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0" y="-61213"/>
            <a:ext cx="3134469" cy="6960000"/>
          </a:xfrm>
          <a:prstGeom prst="rect">
            <a:avLst/>
          </a:prstGeom>
          <a:noFill/>
          <a:extLst>
            <a:ext uri="{909E8E84-426E-40dd-AFC4-6F175D3DCCD1}">
              <a14:hiddenFill xmlns:a14="http://schemas.microsoft.com/office/drawing/2010/main" xmlns="">
                <a:solidFill>
                  <a:srgbClr val="FFFFFF"/>
                </a:solidFill>
              </a14:hiddenFill>
            </a:ext>
          </a:extLst>
        </p:spPr>
      </p:pic>
      <p:sp>
        <p:nvSpPr>
          <p:cNvPr id="35" name="Rectangle 34"/>
          <p:cNvSpPr/>
          <p:nvPr userDrawn="1"/>
        </p:nvSpPr>
        <p:spPr>
          <a:xfrm>
            <a:off x="-144694" y="-70933"/>
            <a:ext cx="3311691" cy="6764296"/>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6" name="Rectangle 35"/>
          <p:cNvSpPr/>
          <p:nvPr userDrawn="1"/>
        </p:nvSpPr>
        <p:spPr>
          <a:xfrm>
            <a:off x="0" y="-50800"/>
            <a:ext cx="3134469" cy="645613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userDrawn="1">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sp>
        <p:nvSpPr>
          <p:cNvPr id="3" name="Content Placeholder 2"/>
          <p:cNvSpPr>
            <a:spLocks noGrp="1"/>
          </p:cNvSpPr>
          <p:nvPr userDrawn="1">
            <p:ph idx="1"/>
          </p:nvPr>
        </p:nvSpPr>
        <p:spPr>
          <a:xfrm>
            <a:off x="1849397" y="932723"/>
            <a:ext cx="9733004" cy="50974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userDrawn="1">
            <p:ph type="dt" sz="half" idx="10"/>
          </p:nvPr>
        </p:nvSpPr>
        <p:spPr>
          <a:xfrm>
            <a:off x="609600" y="6501342"/>
            <a:ext cx="2844800" cy="365125"/>
          </a:xfrm>
        </p:spPr>
        <p:txBody>
          <a:bodyPr/>
          <a:lstStyle/>
          <a:p>
            <a:endParaRPr lang="en-US"/>
          </a:p>
        </p:txBody>
      </p:sp>
      <p:sp>
        <p:nvSpPr>
          <p:cNvPr id="5" name="Footer Placeholder 4"/>
          <p:cNvSpPr>
            <a:spLocks noGrp="1"/>
          </p:cNvSpPr>
          <p:nvPr userDrawn="1">
            <p:ph type="ftr" sz="quarter" idx="11"/>
          </p:nvPr>
        </p:nvSpPr>
        <p:spPr>
          <a:xfrm>
            <a:off x="4165600" y="6501342"/>
            <a:ext cx="3860800" cy="365125"/>
          </a:xfrm>
        </p:spPr>
        <p:txBody>
          <a:bodyPr/>
          <a:lstStyle/>
          <a:p>
            <a:endParaRPr lang="en-US"/>
          </a:p>
        </p:txBody>
      </p:sp>
      <p:sp>
        <p:nvSpPr>
          <p:cNvPr id="6" name="Slide Number Placeholder 5"/>
          <p:cNvSpPr>
            <a:spLocks noGrp="1"/>
          </p:cNvSpPr>
          <p:nvPr userDrawn="1">
            <p:ph type="sldNum" sz="quarter" idx="12"/>
          </p:nvPr>
        </p:nvSpPr>
        <p:spPr>
          <a:xfrm>
            <a:off x="8737600" y="6501342"/>
            <a:ext cx="2844800" cy="365125"/>
          </a:xfrm>
        </p:spPr>
        <p:txBody>
          <a:bodyPr/>
          <a:lstStyle/>
          <a:p>
            <a:fld id="{58768E1A-8455-4611-8763-3FA1B747F6B6}" type="slidenum">
              <a:rPr lang="en-US" smtClean="0"/>
              <a:t>‹#›</a:t>
            </a:fld>
            <a:endParaRPr lang="en-US"/>
          </a:p>
        </p:txBody>
      </p:sp>
      <p:grpSp>
        <p:nvGrpSpPr>
          <p:cNvPr id="41" name="Group 40"/>
          <p:cNvGrpSpPr/>
          <p:nvPr userDrawn="1"/>
        </p:nvGrpSpPr>
        <p:grpSpPr>
          <a:xfrm>
            <a:off x="143339" y="27779"/>
            <a:ext cx="1171511" cy="6572823"/>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4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99018531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1257300" y="932723"/>
            <a:ext cx="10325101" cy="50974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userDrawn="1">
            <p:ph type="dt" sz="half" idx="10"/>
          </p:nvPr>
        </p:nvSpPr>
        <p:spPr>
          <a:xfrm>
            <a:off x="609600" y="6501342"/>
            <a:ext cx="2844800" cy="365125"/>
          </a:xfrm>
        </p:spPr>
        <p:txBody>
          <a:bodyPr/>
          <a:lstStyle/>
          <a:p>
            <a:endParaRPr lang="en-US"/>
          </a:p>
        </p:txBody>
      </p:sp>
      <p:sp>
        <p:nvSpPr>
          <p:cNvPr id="5" name="Footer Placeholder 4"/>
          <p:cNvSpPr>
            <a:spLocks noGrp="1"/>
          </p:cNvSpPr>
          <p:nvPr userDrawn="1">
            <p:ph type="ftr" sz="quarter" idx="11"/>
          </p:nvPr>
        </p:nvSpPr>
        <p:spPr>
          <a:xfrm>
            <a:off x="4165600" y="6501342"/>
            <a:ext cx="3860800" cy="365125"/>
          </a:xfrm>
        </p:spPr>
        <p:txBody>
          <a:bodyPr/>
          <a:lstStyle/>
          <a:p>
            <a:endParaRPr lang="en-US"/>
          </a:p>
        </p:txBody>
      </p:sp>
      <p:sp>
        <p:nvSpPr>
          <p:cNvPr id="6" name="Slide Number Placeholder 5"/>
          <p:cNvSpPr>
            <a:spLocks noGrp="1"/>
          </p:cNvSpPr>
          <p:nvPr userDrawn="1">
            <p:ph type="sldNum" sz="quarter" idx="12"/>
          </p:nvPr>
        </p:nvSpPr>
        <p:spPr>
          <a:xfrm>
            <a:off x="8737600" y="6501342"/>
            <a:ext cx="2844800" cy="365125"/>
          </a:xfrm>
        </p:spPr>
        <p:txBody>
          <a:bodyPr/>
          <a:lstStyle/>
          <a:p>
            <a:fld id="{58768E1A-8455-4611-8763-3FA1B747F6B6}" type="slidenum">
              <a:rPr lang="en-US" smtClean="0"/>
              <a:t>‹#›</a:t>
            </a:fld>
            <a:endParaRPr lang="en-US"/>
          </a:p>
        </p:txBody>
      </p:sp>
      <p:sp>
        <p:nvSpPr>
          <p:cNvPr id="11"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grpSp>
        <p:nvGrpSpPr>
          <p:cNvPr id="12" name="Group 11"/>
          <p:cNvGrpSpPr/>
          <p:nvPr userDrawn="1"/>
        </p:nvGrpSpPr>
        <p:grpSpPr>
          <a:xfrm>
            <a:off x="143339" y="27779"/>
            <a:ext cx="1171511" cy="6572823"/>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6097932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2" name="Rectangle 21"/>
          <p:cNvSpPr/>
          <p:nvPr userDrawn="1"/>
        </p:nvSpPr>
        <p:spPr>
          <a:xfrm>
            <a:off x="0" y="0"/>
            <a:ext cx="12192000" cy="69120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194"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218"/>
          <a:stretch/>
        </p:blipFill>
        <p:spPr bwMode="auto">
          <a:xfrm>
            <a:off x="9721850" y="-15025"/>
            <a:ext cx="2498092" cy="696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Date Placeholder 3"/>
          <p:cNvSpPr>
            <a:spLocks noGrp="1"/>
          </p:cNvSpPr>
          <p:nvPr>
            <p:ph type="dt" sz="half" idx="10"/>
          </p:nvPr>
        </p:nvSpPr>
        <p:spPr>
          <a:xfrm>
            <a:off x="609600" y="6503326"/>
            <a:ext cx="2844800" cy="365125"/>
          </a:xfrm>
        </p:spPr>
        <p:txBody>
          <a:bodyPr/>
          <a:lstStyle>
            <a:lvl1pPr>
              <a:defRPr>
                <a:solidFill>
                  <a:schemeClr val="bg1">
                    <a:lumMod val="95000"/>
                  </a:schemeClr>
                </a:solidFill>
              </a:defRPr>
            </a:lvl1pPr>
          </a:lstStyle>
          <a:p>
            <a:endParaRPr lang="en-US"/>
          </a:p>
        </p:txBody>
      </p:sp>
      <p:sp>
        <p:nvSpPr>
          <p:cNvPr id="5" name="Footer Placeholder 4"/>
          <p:cNvSpPr>
            <a:spLocks noGrp="1"/>
          </p:cNvSpPr>
          <p:nvPr>
            <p:ph type="ftr" sz="quarter" idx="11"/>
          </p:nvPr>
        </p:nvSpPr>
        <p:spPr>
          <a:xfrm>
            <a:off x="4165600" y="6503326"/>
            <a:ext cx="3860800" cy="365125"/>
          </a:xfrm>
        </p:spPr>
        <p:txBody>
          <a:bodyPr/>
          <a:lstStyle>
            <a:lvl1pPr>
              <a:defRPr>
                <a:solidFill>
                  <a:schemeClr val="bg1">
                    <a:lumMod val="95000"/>
                  </a:schemeClr>
                </a:solidFill>
              </a:defRPr>
            </a:lvl1pPr>
          </a:lstStyle>
          <a:p>
            <a:endParaRPr lang="en-US"/>
          </a:p>
        </p:txBody>
      </p:sp>
      <p:sp>
        <p:nvSpPr>
          <p:cNvPr id="6" name="Slide Number Placeholder 5"/>
          <p:cNvSpPr>
            <a:spLocks noGrp="1"/>
          </p:cNvSpPr>
          <p:nvPr>
            <p:ph type="sldNum" sz="quarter" idx="12"/>
          </p:nvPr>
        </p:nvSpPr>
        <p:spPr>
          <a:xfrm>
            <a:off x="8737600" y="6503326"/>
            <a:ext cx="2844800" cy="365125"/>
          </a:xfrm>
        </p:spPr>
        <p:txBody>
          <a:bodyPr/>
          <a:lstStyle>
            <a:lvl1pPr>
              <a:defRPr>
                <a:solidFill>
                  <a:schemeClr val="bg1">
                    <a:lumMod val="95000"/>
                  </a:schemeClr>
                </a:solidFill>
              </a:defRPr>
            </a:lvl1pPr>
          </a:lstStyle>
          <a:p>
            <a:fld id="{58768E1A-8455-4611-8763-3FA1B747F6B6}" type="slidenum">
              <a:rPr lang="en-US" smtClean="0"/>
              <a:pPr/>
              <a:t>‹#›</a:t>
            </a:fld>
            <a:endParaRPr lang="en-US"/>
          </a:p>
        </p:txBody>
      </p:sp>
      <p:sp>
        <p:nvSpPr>
          <p:cNvPr id="17" name="TextBox 16"/>
          <p:cNvSpPr txBox="1"/>
          <p:nvPr userDrawn="1"/>
        </p:nvSpPr>
        <p:spPr>
          <a:xfrm>
            <a:off x="829139" y="4715239"/>
            <a:ext cx="1920213" cy="318100"/>
          </a:xfrm>
          <a:prstGeom prst="rect">
            <a:avLst/>
          </a:prstGeom>
          <a:noFill/>
        </p:spPr>
        <p:txBody>
          <a:bodyPr wrap="square" rtlCol="0">
            <a:spAutoFit/>
          </a:bodyPr>
          <a:lstStyle/>
          <a:p>
            <a:pPr algn="ctr"/>
            <a:r>
              <a:rPr lang="es-ES" sz="1467" b="0" err="1">
                <a:solidFill>
                  <a:schemeClr val="bg1"/>
                </a:solidFill>
              </a:rPr>
              <a:t>Climate</a:t>
            </a:r>
            <a:r>
              <a:rPr lang="es-ES" sz="1467" b="0" baseline="0">
                <a:solidFill>
                  <a:schemeClr val="bg1"/>
                </a:solidFill>
              </a:rPr>
              <a:t> </a:t>
            </a:r>
            <a:r>
              <a:rPr lang="es-ES" sz="1467" b="0" err="1">
                <a:solidFill>
                  <a:schemeClr val="bg1"/>
                </a:solidFill>
              </a:rPr>
              <a:t>Change</a:t>
            </a:r>
            <a:endParaRPr lang="en-US" sz="1467" b="0">
              <a:solidFill>
                <a:schemeClr val="bg1"/>
              </a:solidFill>
            </a:endParaRPr>
          </a:p>
        </p:txBody>
      </p:sp>
      <p:pic>
        <p:nvPicPr>
          <p:cNvPr id="3" name="Picture 2" descr="C3Siconwhite copy.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414" y="2660915"/>
            <a:ext cx="1833236" cy="1919996"/>
          </a:xfrm>
          <a:prstGeom prst="rect">
            <a:avLst/>
          </a:prstGeom>
        </p:spPr>
      </p:pic>
      <p:pic>
        <p:nvPicPr>
          <p:cNvPr id="18" name="Picture 17" descr="Copernicus white.eps"/>
          <p:cNvPicPr>
            <a:picLocks noChangeAspect="1"/>
          </p:cNvPicPr>
          <p:nvPr userDrawn="1"/>
        </p:nvPicPr>
        <p:blipFill rotWithShape="1">
          <a:blip r:embed="rId4" cstate="print">
            <a:extLst>
              <a:ext uri="{28A0092B-C50C-407E-A947-70E740481C1C}">
                <a14:useLocalDpi xmlns:a14="http://schemas.microsoft.com/office/drawing/2010/main" val="0"/>
              </a:ext>
            </a:extLst>
          </a:blip>
          <a:srcRect l="11528" t="29476" r="8802" b="28526"/>
          <a:stretch/>
        </p:blipFill>
        <p:spPr>
          <a:xfrm>
            <a:off x="2063552" y="6029751"/>
            <a:ext cx="1157781" cy="432000"/>
          </a:xfrm>
          <a:prstGeom prst="rect">
            <a:avLst/>
          </a:prstGeom>
        </p:spPr>
      </p:pic>
      <p:pic>
        <p:nvPicPr>
          <p:cNvPr id="19" name="Picture 18" descr="logo-ce-horizontal-en-neg-yellow.eps"/>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23392" y="6021289"/>
            <a:ext cx="1272672" cy="335985"/>
          </a:xfrm>
          <a:prstGeom prst="rect">
            <a:avLst/>
          </a:prstGeom>
        </p:spPr>
      </p:pic>
      <p:pic>
        <p:nvPicPr>
          <p:cNvPr id="20" name="Picture 19" descr="ECMWF_Master_Logo_CMYK_nostrapNEG.eps"/>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407701" y="6125745"/>
            <a:ext cx="1390811" cy="239995"/>
          </a:xfrm>
          <a:prstGeom prst="rect">
            <a:avLst/>
          </a:prstGeom>
        </p:spPr>
      </p:pic>
      <p:sp>
        <p:nvSpPr>
          <p:cNvPr id="21" name="Subtitle 2"/>
          <p:cNvSpPr>
            <a:spLocks noGrp="1"/>
          </p:cNvSpPr>
          <p:nvPr>
            <p:ph type="subTitle" idx="13"/>
          </p:nvPr>
        </p:nvSpPr>
        <p:spPr>
          <a:xfrm>
            <a:off x="3407701" y="4197085"/>
            <a:ext cx="6336704" cy="1536171"/>
          </a:xfrm>
        </p:spPr>
        <p:txBody>
          <a:bodyPr>
            <a:normAutofit/>
          </a:bodyPr>
          <a:lstStyle>
            <a:lvl1pPr marL="0" indent="0" algn="l">
              <a:buNone/>
              <a:defRPr sz="240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27" name="Content Placeholder 2"/>
          <p:cNvSpPr>
            <a:spLocks noGrp="1"/>
          </p:cNvSpPr>
          <p:nvPr>
            <p:ph idx="1" hasCustomPrompt="1"/>
          </p:nvPr>
        </p:nvSpPr>
        <p:spPr>
          <a:xfrm>
            <a:off x="3407701" y="3236980"/>
            <a:ext cx="6336704" cy="960107"/>
          </a:xfrm>
        </p:spPr>
        <p:txBody>
          <a:bodyPr>
            <a:normAutofit/>
          </a:bodyPr>
          <a:lstStyle>
            <a:lvl1pPr marL="0" indent="0">
              <a:buNone/>
              <a:defRPr sz="3733">
                <a:solidFill>
                  <a:schemeClr val="bg1"/>
                </a:solidFill>
              </a:defRPr>
            </a:lvl1pPr>
          </a:lstStyle>
          <a:p>
            <a:pPr lvl="0"/>
            <a:r>
              <a:rPr lang="en-US"/>
              <a:t>Title</a:t>
            </a:r>
          </a:p>
        </p:txBody>
      </p:sp>
    </p:spTree>
    <p:extLst>
      <p:ext uri="{BB962C8B-B14F-4D97-AF65-F5344CB8AC3E}">
        <p14:creationId xmlns:p14="http://schemas.microsoft.com/office/powerpoint/2010/main" val="17370669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87829" y="932723"/>
            <a:ext cx="5384800" cy="5088565"/>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75829" y="932723"/>
            <a:ext cx="5384800" cy="5088565"/>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6"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grpSp>
        <p:nvGrpSpPr>
          <p:cNvPr id="17" name="Group 16"/>
          <p:cNvGrpSpPr/>
          <p:nvPr userDrawn="1"/>
        </p:nvGrpSpPr>
        <p:grpSpPr>
          <a:xfrm>
            <a:off x="143339" y="27779"/>
            <a:ext cx="1171511" cy="6572823"/>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23488510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00206" y="836712"/>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1199456" y="1604797"/>
            <a:ext cx="5386917" cy="4521365"/>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783974" y="836712"/>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783225" y="1604797"/>
            <a:ext cx="5389033" cy="4521365"/>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7"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grpSp>
        <p:nvGrpSpPr>
          <p:cNvPr id="19" name="Group 18"/>
          <p:cNvGrpSpPr/>
          <p:nvPr userDrawn="1"/>
        </p:nvGrpSpPr>
        <p:grpSpPr>
          <a:xfrm>
            <a:off x="143339" y="27779"/>
            <a:ext cx="1171511" cy="6572823"/>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22"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09978904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4" name="Picture 2" descr="S:\F15015_Copernicus\3_Work\330_Work-in-process\SC4_BackgroundMat\Visual_ID\Photos\Climate_change_ThinkstockPhotos-147656737.jpg"/>
          <p:cNvPicPr>
            <a:picLocks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0" y="-61213"/>
            <a:ext cx="3134469" cy="6960000"/>
          </a:xfrm>
          <a:prstGeom prst="rect">
            <a:avLst/>
          </a:prstGeom>
          <a:noFill/>
          <a:extLst>
            <a:ext uri="{909E8E84-426E-40dd-AFC4-6F175D3DCCD1}">
              <a14:hiddenFill xmlns:a14="http://schemas.microsoft.com/office/drawing/2010/main" xmlns="">
                <a:solidFill>
                  <a:srgbClr val="FFFFFF"/>
                </a:solidFill>
              </a14:hiddenFill>
            </a:ext>
          </a:extLst>
        </p:spPr>
      </p:pic>
      <p:sp>
        <p:nvSpPr>
          <p:cNvPr id="15" name="Rectangle 14"/>
          <p:cNvSpPr/>
          <p:nvPr userDrawn="1"/>
        </p:nvSpPr>
        <p:spPr>
          <a:xfrm>
            <a:off x="-144694" y="-70933"/>
            <a:ext cx="3311691" cy="7008000"/>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p:cNvSpPr/>
          <p:nvPr userDrawn="1"/>
        </p:nvSpPr>
        <p:spPr>
          <a:xfrm>
            <a:off x="0" y="-50800"/>
            <a:ext cx="3134469" cy="7008000"/>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22"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grpSp>
        <p:nvGrpSpPr>
          <p:cNvPr id="23" name="Group 22"/>
          <p:cNvGrpSpPr/>
          <p:nvPr userDrawn="1"/>
        </p:nvGrpSpPr>
        <p:grpSpPr>
          <a:xfrm>
            <a:off x="143339" y="27779"/>
            <a:ext cx="1171511" cy="6572823"/>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711229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Title and Content">
    <p:spTree>
      <p:nvGrpSpPr>
        <p:cNvPr id="1" name=""/>
        <p:cNvGrpSpPr/>
        <p:nvPr/>
      </p:nvGrpSpPr>
      <p:grpSpPr>
        <a:xfrm>
          <a:off x="0" y="0"/>
          <a:ext cx="0" cy="0"/>
          <a:chOff x="0" y="0"/>
          <a:chExt cx="0" cy="0"/>
        </a:xfrm>
      </p:grpSpPr>
      <p:grpSp>
        <p:nvGrpSpPr>
          <p:cNvPr id="269" name="Group 9"/>
          <p:cNvGrpSpPr/>
          <p:nvPr/>
        </p:nvGrpSpPr>
        <p:grpSpPr>
          <a:xfrm>
            <a:off x="-187239" y="-61486"/>
            <a:ext cx="3064649" cy="7042883"/>
            <a:chOff x="0" y="-1"/>
            <a:chExt cx="2298485" cy="5282160"/>
          </a:xfrm>
        </p:grpSpPr>
        <p:pic>
          <p:nvPicPr>
            <p:cNvPr id="265" name="Picture 2" descr="Picture 2"/>
            <p:cNvPicPr>
              <a:picLocks noChangeAspect="1"/>
            </p:cNvPicPr>
            <p:nvPr/>
          </p:nvPicPr>
          <p:blipFill>
            <a:blip r:embed="rId2"/>
            <a:stretch>
              <a:fillRect/>
            </a:stretch>
          </p:blipFill>
          <p:spPr>
            <a:xfrm>
              <a:off x="31908" y="-1"/>
              <a:ext cx="2266578" cy="5189614"/>
            </a:xfrm>
            <a:prstGeom prst="rect">
              <a:avLst/>
            </a:prstGeom>
            <a:ln w="12700" cap="flat">
              <a:noFill/>
              <a:miter lim="400000"/>
            </a:ln>
            <a:effectLst/>
          </p:spPr>
        </p:pic>
        <p:grpSp>
          <p:nvGrpSpPr>
            <p:cNvPr id="268" name="Group 11"/>
            <p:cNvGrpSpPr/>
            <p:nvPr/>
          </p:nvGrpSpPr>
          <p:grpSpPr>
            <a:xfrm>
              <a:off x="-1" y="-2"/>
              <a:ext cx="2298487" cy="5282162"/>
              <a:chOff x="0" y="-1"/>
              <a:chExt cx="2298485" cy="5282161"/>
            </a:xfrm>
          </p:grpSpPr>
          <p:sp>
            <p:nvSpPr>
              <p:cNvPr id="266" name="Rectangle 13"/>
              <p:cNvSpPr/>
              <p:nvPr/>
            </p:nvSpPr>
            <p:spPr>
              <a:xfrm>
                <a:off x="31908" y="47079"/>
                <a:ext cx="2266578" cy="5235081"/>
              </a:xfrm>
              <a:prstGeom prst="rect">
                <a:avLst/>
              </a:prstGeom>
              <a:gradFill flip="none" rotWithShape="1">
                <a:gsLst>
                  <a:gs pos="0">
                    <a:srgbClr val="949CC8">
                      <a:alpha val="0"/>
                    </a:srgbClr>
                  </a:gs>
                  <a:gs pos="78000">
                    <a:srgbClr val="FFFFFF"/>
                  </a:gs>
                </a:gsLst>
                <a:lin ang="0" scaled="0"/>
              </a:gra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sp>
            <p:nvSpPr>
              <p:cNvPr id="267" name="Rectangle 17"/>
              <p:cNvSpPr/>
              <p:nvPr/>
            </p:nvSpPr>
            <p:spPr>
              <a:xfrm>
                <a:off x="-1" y="-2"/>
                <a:ext cx="2298487" cy="5189616"/>
              </a:xfrm>
              <a:prstGeom prst="rect">
                <a:avLst/>
              </a:prstGeom>
              <a:solidFill>
                <a:srgbClr val="FFFFFF">
                  <a:alpha val="47843"/>
                </a:srgbClr>
              </a:soli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grpSp>
      </p:grpSp>
      <p:sp>
        <p:nvSpPr>
          <p:cNvPr id="270" name="Body Level One…"/>
          <p:cNvSpPr txBox="1">
            <a:spLocks noGrp="1"/>
          </p:cNvSpPr>
          <p:nvPr>
            <p:ph type="body" idx="1"/>
          </p:nvPr>
        </p:nvSpPr>
        <p:spPr>
          <a:xfrm>
            <a:off x="1257300" y="932722"/>
            <a:ext cx="10325101" cy="5097433"/>
          </a:xfrm>
          <a:prstGeom prst="rect">
            <a:avLst/>
          </a:prstGeom>
        </p:spPr>
        <p:txBody>
          <a:bodyPr lIns="45718" tIns="45718" rIns="45718" bIns="45718"/>
          <a:lstStyle>
            <a:lvl1pPr indent="-457189">
              <a:buClrTx/>
            </a:lvl1pPr>
            <a:lvl2pPr marL="1032908" indent="-423323">
              <a:buClrTx/>
            </a:lvl2pPr>
            <a:lvl3pPr marL="1600160" indent="-380990">
              <a:buClrTx/>
            </a:lvl3pPr>
            <a:lvl4pPr marL="2264170" indent="-435416">
              <a:buClrTx/>
            </a:lvl4pPr>
            <a:lvl5pPr marL="2873755" indent="-435416">
              <a:buClrTx/>
            </a:lvl5pPr>
          </a:lstStyle>
          <a:p>
            <a:r>
              <a:t>Body Level One</a:t>
            </a:r>
          </a:p>
          <a:p>
            <a:pPr lvl="1"/>
            <a:r>
              <a:t>Body Level Two</a:t>
            </a:r>
          </a:p>
          <a:p>
            <a:pPr lvl="2"/>
            <a:r>
              <a:t>Body Level Three</a:t>
            </a:r>
          </a:p>
          <a:p>
            <a:pPr lvl="3"/>
            <a:r>
              <a:t>Body Level Four</a:t>
            </a:r>
          </a:p>
          <a:p>
            <a:pPr lvl="4"/>
            <a:r>
              <a:t>Body Level Five</a:t>
            </a:r>
          </a:p>
        </p:txBody>
      </p:sp>
      <p:sp>
        <p:nvSpPr>
          <p:cNvPr id="271" name="Title Text"/>
          <p:cNvSpPr txBox="1">
            <a:spLocks noGrp="1"/>
          </p:cNvSpPr>
          <p:nvPr>
            <p:ph type="title"/>
          </p:nvPr>
        </p:nvSpPr>
        <p:spPr>
          <a:xfrm>
            <a:off x="1156939" y="328381"/>
            <a:ext cx="10425464" cy="384045"/>
          </a:xfrm>
          <a:prstGeom prst="rect">
            <a:avLst/>
          </a:prstGeom>
          <a:solidFill>
            <a:srgbClr val="5AC4DD"/>
          </a:solidFill>
        </p:spPr>
        <p:txBody>
          <a:bodyPr lIns="45718" tIns="45718" rIns="45718" bIns="45718"/>
          <a:lstStyle>
            <a:lvl1pPr>
              <a:defRPr spc="933"/>
            </a:lvl1pPr>
          </a:lstStyle>
          <a:p>
            <a:r>
              <a:t>Title Text</a:t>
            </a:r>
          </a:p>
        </p:txBody>
      </p:sp>
      <p:sp>
        <p:nvSpPr>
          <p:cNvPr id="272" name="Straight Connector 14"/>
          <p:cNvSpPr/>
          <p:nvPr/>
        </p:nvSpPr>
        <p:spPr>
          <a:xfrm flipH="1">
            <a:off x="628720" y="1416025"/>
            <a:ext cx="3" cy="5184577"/>
          </a:xfrm>
          <a:prstGeom prst="line">
            <a:avLst/>
          </a:prstGeom>
          <a:ln w="31750">
            <a:solidFill>
              <a:srgbClr val="5AC4DD"/>
            </a:solidFill>
          </a:ln>
        </p:spPr>
        <p:txBody>
          <a:bodyPr lIns="60957" tIns="60957" rIns="60957" bIns="60957"/>
          <a:lstStyle/>
          <a:p>
            <a:pPr defTabSz="1219170" hangingPunct="0"/>
            <a:endParaRPr sz="1867" kern="0">
              <a:solidFill>
                <a:srgbClr val="000000"/>
              </a:solidFill>
              <a:latin typeface="Arial"/>
              <a:cs typeface="Arial"/>
              <a:sym typeface="Arial"/>
            </a:endParaRPr>
          </a:p>
        </p:txBody>
      </p:sp>
      <p:sp>
        <p:nvSpPr>
          <p:cNvPr id="273" name="TextBox 15"/>
          <p:cNvSpPr txBox="1"/>
          <p:nvPr/>
        </p:nvSpPr>
        <p:spPr>
          <a:xfrm>
            <a:off x="47328" y="819778"/>
            <a:ext cx="1267523" cy="574638"/>
          </a:xfrm>
          <a:prstGeom prst="rect">
            <a:avLst/>
          </a:prstGeom>
          <a:ln w="12700">
            <a:miter lim="400000"/>
          </a:ln>
          <a:extLst>
            <a:ext uri="{C572A759-6A51-4108-AA02-DFA0A04FC94B}">
              <ma14:wrappingTextBoxFlag xmlns:ma14="http://schemas.microsoft.com/office/mac/drawingml/2011/main" xmlns="" val="1"/>
            </a:ext>
          </a:extLst>
        </p:spPr>
        <p:txBody>
          <a:bodyPr lIns="60957" tIns="60957" rIns="60957" bIns="60957">
            <a:spAutoFit/>
          </a:bodyPr>
          <a:lstStyle/>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Atmosphere</a:t>
            </a:r>
          </a:p>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Monitoring</a:t>
            </a:r>
          </a:p>
        </p:txBody>
      </p:sp>
      <p:pic>
        <p:nvPicPr>
          <p:cNvPr id="274" name="Picture 2" descr="Picture 2"/>
          <p:cNvPicPr>
            <a:picLocks noChangeAspect="1"/>
          </p:cNvPicPr>
          <p:nvPr/>
        </p:nvPicPr>
        <p:blipFill>
          <a:blip r:embed="rId3"/>
          <a:stretch>
            <a:fillRect/>
          </a:stretch>
        </p:blipFill>
        <p:spPr>
          <a:xfrm>
            <a:off x="204337" y="56314"/>
            <a:ext cx="924155" cy="869797"/>
          </a:xfrm>
          <a:prstGeom prst="rect">
            <a:avLst/>
          </a:prstGeom>
          <a:ln w="12700">
            <a:miter lim="400000"/>
          </a:ln>
        </p:spPr>
      </p:pic>
      <p:sp>
        <p:nvSpPr>
          <p:cNvPr id="275" name="Slide Number"/>
          <p:cNvSpPr txBox="1">
            <a:spLocks noGrp="1"/>
          </p:cNvSpPr>
          <p:nvPr>
            <p:ph type="sldNum" sz="quarter" idx="2"/>
          </p:nvPr>
        </p:nvSpPr>
        <p:spPr>
          <a:xfrm>
            <a:off x="11238401" y="6584973"/>
            <a:ext cx="344000" cy="338550"/>
          </a:xfrm>
          <a:prstGeom prst="rect">
            <a:avLst/>
          </a:prstGeom>
        </p:spPr>
        <p:txBody>
          <a:bodyPr lIns="45718" tIns="45718" rIns="45718" bIns="45718"/>
          <a:lstStyle>
            <a:lvl1pPr>
              <a:defRPr>
                <a:latin typeface="+mj-lt"/>
                <a:ea typeface="+mj-ea"/>
                <a:cs typeface="+mj-cs"/>
                <a:sym typeface="Arial"/>
              </a:defRPr>
            </a:lvl1pPr>
          </a:lstStyle>
          <a:p>
            <a:fld id="{86CB4B4D-7CA3-9044-876B-883B54F8677D}" type="slidenum">
              <a:rPr/>
              <a:pPr/>
              <a:t>‹#›</a:t>
            </a:fld>
            <a:endParaRPr/>
          </a:p>
        </p:txBody>
      </p:sp>
    </p:spTree>
    <p:extLst>
      <p:ext uri="{BB962C8B-B14F-4D97-AF65-F5344CB8AC3E}">
        <p14:creationId xmlns:p14="http://schemas.microsoft.com/office/powerpoint/2010/main" val="2612847539"/>
      </p:ext>
    </p:extLst>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6" name="Picture 2" descr="S:\F15015_Copernicus\3_Work\330_Work-in-process\SC4_BackgroundMat\Visual_ID\Photos\Climate_change_ThinkstockPhotos-147656737.jpg"/>
          <p:cNvPicPr>
            <a:picLocks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0" y="-61213"/>
            <a:ext cx="3134469" cy="6960000"/>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Rectangle 16"/>
          <p:cNvSpPr/>
          <p:nvPr userDrawn="1"/>
        </p:nvSpPr>
        <p:spPr>
          <a:xfrm>
            <a:off x="-144694" y="-70933"/>
            <a:ext cx="3311691" cy="7004296"/>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Rectangle 17"/>
          <p:cNvSpPr/>
          <p:nvPr userDrawn="1"/>
        </p:nvSpPr>
        <p:spPr>
          <a:xfrm>
            <a:off x="0" y="-50800"/>
            <a:ext cx="3134469" cy="7008000"/>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1171874"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5329005"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71874"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grpSp>
        <p:nvGrpSpPr>
          <p:cNvPr id="22" name="Group 21"/>
          <p:cNvGrpSpPr/>
          <p:nvPr userDrawn="1"/>
        </p:nvGrpSpPr>
        <p:grpSpPr>
          <a:xfrm>
            <a:off x="143339" y="27779"/>
            <a:ext cx="1171511" cy="6572823"/>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25"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7570382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3">
            <a:extLst>
              <a:ext uri="{FF2B5EF4-FFF2-40B4-BE49-F238E27FC236}">
                <a16:creationId xmlns:a16="http://schemas.microsoft.com/office/drawing/2014/main" id="{9F1BA676-547C-E74E-94FA-DEFAD75408B0}"/>
              </a:ext>
            </a:extLst>
          </p:cNvPr>
          <p:cNvSpPr>
            <a:spLocks noGrp="1"/>
          </p:cNvSpPr>
          <p:nvPr>
            <p:ph type="sldNum"/>
          </p:nvPr>
        </p:nvSpPr>
        <p:spPr>
          <a:xfrm>
            <a:off x="9935968" y="6192816"/>
            <a:ext cx="2159482" cy="215640"/>
          </a:xfrm>
          <a:prstGeom prst="rect">
            <a:avLst/>
          </a:prstGeom>
        </p:spPr>
        <p:txBody>
          <a:bodyPr lIns="0" tIns="0" rIns="0" bIns="0" anchor="b">
            <a:noAutofit/>
          </a:bodyPr>
          <a:lstStyle>
            <a:lvl1pPr algn="r">
              <a:defRPr>
                <a:solidFill>
                  <a:schemeClr val="bg1"/>
                </a:solidFill>
              </a:defRPr>
            </a:lvl1pPr>
          </a:lstStyle>
          <a:p>
            <a:fld id="{0E45AAE5-202E-480A-A86B-FA9B8C105E01}" type="slidenum">
              <a:rPr lang="en-GB" sz="900" b="1" spc="-1" smtClean="0">
                <a:latin typeface="Arial"/>
              </a:rPr>
              <a:pPr/>
              <a:t>‹#›</a:t>
            </a:fld>
            <a:endParaRPr lang="en-GB" sz="900" spc="-1">
              <a:latin typeface="Times New Roman"/>
            </a:endParaRPr>
          </a:p>
        </p:txBody>
      </p:sp>
      <p:sp>
        <p:nvSpPr>
          <p:cNvPr id="4" name="Title 1">
            <a:extLst>
              <a:ext uri="{FF2B5EF4-FFF2-40B4-BE49-F238E27FC236}">
                <a16:creationId xmlns:a16="http://schemas.microsoft.com/office/drawing/2014/main" id="{C57B39B3-9480-4994-96B2-FB4728C24382}"/>
              </a:ext>
            </a:extLst>
          </p:cNvPr>
          <p:cNvSpPr txBox="1">
            <a:spLocks/>
          </p:cNvSpPr>
          <p:nvPr userDrawn="1"/>
        </p:nvSpPr>
        <p:spPr>
          <a:xfrm>
            <a:off x="0" y="894"/>
            <a:ext cx="12239997" cy="719813"/>
          </a:xfrm>
          <a:prstGeom prst="rect">
            <a:avLst/>
          </a:prstGeom>
        </p:spPr>
        <p:txBody>
          <a:bodyPr vert="horz" lIns="91392" tIns="45696" rIns="91392" bIns="45696"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913852">
              <a:spcAft>
                <a:spcPts val="600"/>
              </a:spcAft>
            </a:pPr>
            <a:r>
              <a:rPr lang="en-GB" sz="2199">
                <a:solidFill>
                  <a:schemeClr val="bg1"/>
                </a:solidFill>
                <a:latin typeface="Arial"/>
                <a:cs typeface="Arial"/>
              </a:rPr>
              <a:t>Title</a:t>
            </a:r>
          </a:p>
        </p:txBody>
      </p:sp>
    </p:spTree>
    <p:extLst>
      <p:ext uri="{BB962C8B-B14F-4D97-AF65-F5344CB8AC3E}">
        <p14:creationId xmlns:p14="http://schemas.microsoft.com/office/powerpoint/2010/main" val="60573520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PlaceHolder 3">
            <a:extLst>
              <a:ext uri="{FF2B5EF4-FFF2-40B4-BE49-F238E27FC236}">
                <a16:creationId xmlns:a16="http://schemas.microsoft.com/office/drawing/2014/main" id="{9F1BA676-547C-E74E-94FA-DEFAD75408B0}"/>
              </a:ext>
            </a:extLst>
          </p:cNvPr>
          <p:cNvSpPr>
            <a:spLocks noGrp="1"/>
          </p:cNvSpPr>
          <p:nvPr>
            <p:ph type="sldNum" idx="12"/>
          </p:nvPr>
        </p:nvSpPr>
        <p:spPr>
          <a:xfrm>
            <a:off x="9935968" y="6192816"/>
            <a:ext cx="2159482" cy="215640"/>
          </a:xfrm>
          <a:prstGeom prst="rect">
            <a:avLst/>
          </a:prstGeom>
        </p:spPr>
        <p:txBody>
          <a:bodyPr lIns="0" tIns="0" rIns="0" bIns="0" anchor="b">
            <a:noAutofit/>
          </a:bodyPr>
          <a:lstStyle>
            <a:lvl1pPr algn="r">
              <a:defRPr>
                <a:solidFill>
                  <a:schemeClr val="bg1"/>
                </a:solidFill>
              </a:defRPr>
            </a:lvl1pPr>
          </a:lstStyle>
          <a:p>
            <a:fld id="{0E45AAE5-202E-480A-A86B-FA9B8C105E01}" type="slidenum">
              <a:rPr lang="en-GB" sz="900" b="1" spc="-1" smtClean="0">
                <a:latin typeface="Arial"/>
              </a:rPr>
              <a:pPr/>
              <a:t>‹#›</a:t>
            </a:fld>
            <a:endParaRPr lang="en-GB" sz="900" spc="-1">
              <a:latin typeface="Times New Roman"/>
            </a:endParaRPr>
          </a:p>
        </p:txBody>
      </p:sp>
      <p:sp>
        <p:nvSpPr>
          <p:cNvPr id="7" name="Title 1">
            <a:extLst>
              <a:ext uri="{FF2B5EF4-FFF2-40B4-BE49-F238E27FC236}">
                <a16:creationId xmlns:a16="http://schemas.microsoft.com/office/drawing/2014/main" id="{C57B39B3-9480-4994-96B2-FB4728C24382}"/>
              </a:ext>
            </a:extLst>
          </p:cNvPr>
          <p:cNvSpPr txBox="1">
            <a:spLocks/>
          </p:cNvSpPr>
          <p:nvPr userDrawn="1"/>
        </p:nvSpPr>
        <p:spPr>
          <a:xfrm>
            <a:off x="0" y="894"/>
            <a:ext cx="12239997" cy="719813"/>
          </a:xfrm>
          <a:prstGeom prst="rect">
            <a:avLst/>
          </a:prstGeom>
        </p:spPr>
        <p:txBody>
          <a:bodyPr vert="horz" lIns="91392" tIns="45696" rIns="91392" bIns="45696"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913852">
              <a:spcAft>
                <a:spcPts val="600"/>
              </a:spcAft>
            </a:pPr>
            <a:r>
              <a:rPr lang="en-GB" sz="2199">
                <a:solidFill>
                  <a:schemeClr val="bg1"/>
                </a:solidFill>
                <a:latin typeface="Arial"/>
                <a:cs typeface="Arial"/>
              </a:rPr>
              <a:t>Title</a:t>
            </a:r>
          </a:p>
        </p:txBody>
      </p:sp>
    </p:spTree>
    <p:extLst>
      <p:ext uri="{BB962C8B-B14F-4D97-AF65-F5344CB8AC3E}">
        <p14:creationId xmlns:p14="http://schemas.microsoft.com/office/powerpoint/2010/main" val="35742547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Content">
    <p:spTree>
      <p:nvGrpSpPr>
        <p:cNvPr id="1" name=""/>
        <p:cNvGrpSpPr/>
        <p:nvPr/>
      </p:nvGrpSpPr>
      <p:grpSpPr>
        <a:xfrm>
          <a:off x="0" y="0"/>
          <a:ext cx="0" cy="0"/>
          <a:chOff x="0" y="0"/>
          <a:chExt cx="0" cy="0"/>
        </a:xfrm>
      </p:grpSpPr>
      <p:sp>
        <p:nvSpPr>
          <p:cNvPr id="54" name="PlaceHolder 2"/>
          <p:cNvSpPr>
            <a:spLocks noGrp="1"/>
          </p:cNvSpPr>
          <p:nvPr>
            <p:ph type="body"/>
          </p:nvPr>
        </p:nvSpPr>
        <p:spPr>
          <a:xfrm>
            <a:off x="2160563" y="936000"/>
            <a:ext cx="7871290" cy="4985640"/>
          </a:xfrm>
          <a:prstGeom prst="rect">
            <a:avLst/>
          </a:prstGeom>
        </p:spPr>
        <p:txBody>
          <a:bodyPr lIns="0" tIns="0" rIns="0" bIns="0">
            <a:normAutofit/>
          </a:bodyPr>
          <a:lstStyle>
            <a:lvl1pPr>
              <a:defRPr sz="1800"/>
            </a:lvl1pPr>
          </a:lstStyle>
          <a:p>
            <a:endParaRPr lang="en-US" sz="3200" b="0" strike="noStrike" spc="-1">
              <a:solidFill>
                <a:srgbClr val="FFFFFF"/>
              </a:solidFill>
              <a:latin typeface="Arial"/>
            </a:endParaRPr>
          </a:p>
        </p:txBody>
      </p:sp>
      <p:sp>
        <p:nvSpPr>
          <p:cNvPr id="6" name="PlaceHolder 3">
            <a:extLst>
              <a:ext uri="{FF2B5EF4-FFF2-40B4-BE49-F238E27FC236}">
                <a16:creationId xmlns:a16="http://schemas.microsoft.com/office/drawing/2014/main" id="{9F1BA676-547C-E74E-94FA-DEFAD75408B0}"/>
              </a:ext>
            </a:extLst>
          </p:cNvPr>
          <p:cNvSpPr>
            <a:spLocks noGrp="1"/>
          </p:cNvSpPr>
          <p:nvPr>
            <p:ph type="sldNum" idx="10"/>
          </p:nvPr>
        </p:nvSpPr>
        <p:spPr>
          <a:xfrm>
            <a:off x="9935968" y="6192816"/>
            <a:ext cx="2159482" cy="215640"/>
          </a:xfrm>
          <a:prstGeom prst="rect">
            <a:avLst/>
          </a:prstGeom>
        </p:spPr>
        <p:txBody>
          <a:bodyPr lIns="0" tIns="0" rIns="0" bIns="0" anchor="b">
            <a:noAutofit/>
          </a:bodyPr>
          <a:lstStyle>
            <a:lvl1pPr algn="r">
              <a:defRPr>
                <a:solidFill>
                  <a:schemeClr val="bg1"/>
                </a:solidFill>
              </a:defRPr>
            </a:lvl1pPr>
          </a:lstStyle>
          <a:p>
            <a:fld id="{0E45AAE5-202E-480A-A86B-FA9B8C105E01}" type="slidenum">
              <a:rPr lang="en-GB" sz="900" b="1" spc="-1" smtClean="0">
                <a:latin typeface="Arial"/>
              </a:rPr>
              <a:pPr/>
              <a:t>‹#›</a:t>
            </a:fld>
            <a:endParaRPr lang="en-GB" sz="900" spc="-1">
              <a:latin typeface="Times New Roman"/>
            </a:endParaRPr>
          </a:p>
        </p:txBody>
      </p:sp>
    </p:spTree>
    <p:extLst>
      <p:ext uri="{BB962C8B-B14F-4D97-AF65-F5344CB8AC3E}">
        <p14:creationId xmlns:p14="http://schemas.microsoft.com/office/powerpoint/2010/main" val="16750939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PlaceHolder 3">
            <a:extLst>
              <a:ext uri="{FF2B5EF4-FFF2-40B4-BE49-F238E27FC236}">
                <a16:creationId xmlns:a16="http://schemas.microsoft.com/office/drawing/2014/main" id="{9F1BA676-547C-E74E-94FA-DEFAD75408B0}"/>
              </a:ext>
            </a:extLst>
          </p:cNvPr>
          <p:cNvSpPr>
            <a:spLocks noGrp="1"/>
          </p:cNvSpPr>
          <p:nvPr>
            <p:ph type="sldNum" idx="10"/>
          </p:nvPr>
        </p:nvSpPr>
        <p:spPr>
          <a:xfrm>
            <a:off x="9935968" y="6192816"/>
            <a:ext cx="2159482" cy="215640"/>
          </a:xfrm>
          <a:prstGeom prst="rect">
            <a:avLst/>
          </a:prstGeom>
        </p:spPr>
        <p:txBody>
          <a:bodyPr lIns="0" tIns="0" rIns="0" bIns="0" anchor="b">
            <a:noAutofit/>
          </a:bodyPr>
          <a:lstStyle>
            <a:lvl1pPr algn="r">
              <a:defRPr>
                <a:solidFill>
                  <a:schemeClr val="bg1"/>
                </a:solidFill>
              </a:defRPr>
            </a:lvl1pPr>
          </a:lstStyle>
          <a:p>
            <a:fld id="{0E45AAE5-202E-480A-A86B-FA9B8C105E01}" type="slidenum">
              <a:rPr lang="en-GB" sz="900" b="1" spc="-1" smtClean="0">
                <a:latin typeface="Arial"/>
              </a:rPr>
              <a:pPr/>
              <a:t>‹#›</a:t>
            </a:fld>
            <a:endParaRPr lang="en-GB" sz="900" spc="-1">
              <a:latin typeface="Times New Roman"/>
            </a:endParaRPr>
          </a:p>
        </p:txBody>
      </p:sp>
    </p:spTree>
    <p:extLst>
      <p:ext uri="{BB962C8B-B14F-4D97-AF65-F5344CB8AC3E}">
        <p14:creationId xmlns:p14="http://schemas.microsoft.com/office/powerpoint/2010/main" val="386551891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entered Text">
    <p:spTree>
      <p:nvGrpSpPr>
        <p:cNvPr id="1" name=""/>
        <p:cNvGrpSpPr/>
        <p:nvPr/>
      </p:nvGrpSpPr>
      <p:grpSpPr>
        <a:xfrm>
          <a:off x="0" y="0"/>
          <a:ext cx="0" cy="0"/>
          <a:chOff x="0" y="0"/>
          <a:chExt cx="0" cy="0"/>
        </a:xfrm>
      </p:grpSpPr>
      <p:sp>
        <p:nvSpPr>
          <p:cNvPr id="5" name="PlaceHolder 3">
            <a:extLst>
              <a:ext uri="{FF2B5EF4-FFF2-40B4-BE49-F238E27FC236}">
                <a16:creationId xmlns:a16="http://schemas.microsoft.com/office/drawing/2014/main" id="{9F1BA676-547C-E74E-94FA-DEFAD75408B0}"/>
              </a:ext>
            </a:extLst>
          </p:cNvPr>
          <p:cNvSpPr>
            <a:spLocks noGrp="1"/>
          </p:cNvSpPr>
          <p:nvPr>
            <p:ph type="sldNum" idx="10"/>
          </p:nvPr>
        </p:nvSpPr>
        <p:spPr>
          <a:xfrm>
            <a:off x="9935968" y="6192816"/>
            <a:ext cx="2159482" cy="215640"/>
          </a:xfrm>
          <a:prstGeom prst="rect">
            <a:avLst/>
          </a:prstGeom>
        </p:spPr>
        <p:txBody>
          <a:bodyPr lIns="0" tIns="0" rIns="0" bIns="0" anchor="b">
            <a:noAutofit/>
          </a:bodyPr>
          <a:lstStyle>
            <a:lvl1pPr algn="r">
              <a:defRPr>
                <a:solidFill>
                  <a:schemeClr val="bg1"/>
                </a:solidFill>
              </a:defRPr>
            </a:lvl1pPr>
          </a:lstStyle>
          <a:p>
            <a:fld id="{0E45AAE5-202E-480A-A86B-FA9B8C105E01}" type="slidenum">
              <a:rPr lang="en-GB" sz="900" b="1" spc="-1" smtClean="0">
                <a:latin typeface="Arial"/>
              </a:rPr>
              <a:pPr/>
              <a:t>‹#›</a:t>
            </a:fld>
            <a:endParaRPr lang="en-GB" sz="900" spc="-1">
              <a:latin typeface="Times New Roman"/>
            </a:endParaRPr>
          </a:p>
        </p:txBody>
      </p:sp>
      <p:sp>
        <p:nvSpPr>
          <p:cNvPr id="6" name="Title 1">
            <a:extLst>
              <a:ext uri="{FF2B5EF4-FFF2-40B4-BE49-F238E27FC236}">
                <a16:creationId xmlns:a16="http://schemas.microsoft.com/office/drawing/2014/main" id="{C57B39B3-9480-4994-96B2-FB4728C24382}"/>
              </a:ext>
            </a:extLst>
          </p:cNvPr>
          <p:cNvSpPr txBox="1">
            <a:spLocks/>
          </p:cNvSpPr>
          <p:nvPr userDrawn="1"/>
        </p:nvSpPr>
        <p:spPr>
          <a:xfrm>
            <a:off x="0" y="894"/>
            <a:ext cx="12239997" cy="719813"/>
          </a:xfrm>
          <a:prstGeom prst="rect">
            <a:avLst/>
          </a:prstGeom>
        </p:spPr>
        <p:txBody>
          <a:bodyPr vert="horz" lIns="91392" tIns="45696" rIns="91392" bIns="45696"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913852">
              <a:spcAft>
                <a:spcPts val="600"/>
              </a:spcAft>
            </a:pPr>
            <a:r>
              <a:rPr lang="en-GB" sz="2199">
                <a:solidFill>
                  <a:schemeClr val="bg1"/>
                </a:solidFill>
                <a:latin typeface="Arial"/>
                <a:cs typeface="Arial"/>
              </a:rPr>
              <a:t>Title</a:t>
            </a:r>
          </a:p>
        </p:txBody>
      </p:sp>
    </p:spTree>
    <p:extLst>
      <p:ext uri="{BB962C8B-B14F-4D97-AF65-F5344CB8AC3E}">
        <p14:creationId xmlns:p14="http://schemas.microsoft.com/office/powerpoint/2010/main" val="23197791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Content over Content">
    <p:spTree>
      <p:nvGrpSpPr>
        <p:cNvPr id="1" name=""/>
        <p:cNvGrpSpPr/>
        <p:nvPr/>
      </p:nvGrpSpPr>
      <p:grpSpPr>
        <a:xfrm>
          <a:off x="0" y="0"/>
          <a:ext cx="0" cy="0"/>
          <a:chOff x="0" y="0"/>
          <a:chExt cx="0" cy="0"/>
        </a:xfrm>
      </p:grpSpPr>
      <p:sp>
        <p:nvSpPr>
          <p:cNvPr id="73" name="PlaceHolder 2"/>
          <p:cNvSpPr>
            <a:spLocks noGrp="1"/>
          </p:cNvSpPr>
          <p:nvPr>
            <p:ph type="body"/>
          </p:nvPr>
        </p:nvSpPr>
        <p:spPr>
          <a:xfrm>
            <a:off x="2160563" y="936000"/>
            <a:ext cx="7871290" cy="2377800"/>
          </a:xfrm>
          <a:prstGeom prst="rect">
            <a:avLst/>
          </a:prstGeom>
        </p:spPr>
        <p:txBody>
          <a:bodyPr lIns="0" tIns="0" rIns="0" bIns="0">
            <a:normAutofit/>
          </a:bodyPr>
          <a:lstStyle/>
          <a:p>
            <a:endParaRPr lang="en-US" sz="3200" b="0" strike="noStrike" spc="-1">
              <a:solidFill>
                <a:srgbClr val="FFFFFF"/>
              </a:solidFill>
              <a:latin typeface="Arial"/>
            </a:endParaRPr>
          </a:p>
        </p:txBody>
      </p:sp>
      <p:sp>
        <p:nvSpPr>
          <p:cNvPr id="74" name="PlaceHolder 3"/>
          <p:cNvSpPr>
            <a:spLocks noGrp="1"/>
          </p:cNvSpPr>
          <p:nvPr>
            <p:ph type="body"/>
          </p:nvPr>
        </p:nvSpPr>
        <p:spPr>
          <a:xfrm>
            <a:off x="2160563" y="3540240"/>
            <a:ext cx="7871290" cy="2377800"/>
          </a:xfrm>
          <a:prstGeom prst="rect">
            <a:avLst/>
          </a:prstGeom>
        </p:spPr>
        <p:txBody>
          <a:bodyPr lIns="0" tIns="0" rIns="0" bIns="0">
            <a:normAutofit/>
          </a:bodyPr>
          <a:lstStyle/>
          <a:p>
            <a:endParaRPr lang="en-US" sz="3200" b="0" strike="noStrike" spc="-1">
              <a:solidFill>
                <a:srgbClr val="FFFFFF"/>
              </a:solidFill>
              <a:latin typeface="Arial"/>
            </a:endParaRPr>
          </a:p>
        </p:txBody>
      </p:sp>
      <p:sp>
        <p:nvSpPr>
          <p:cNvPr id="7" name="PlaceHolder 3">
            <a:extLst>
              <a:ext uri="{FF2B5EF4-FFF2-40B4-BE49-F238E27FC236}">
                <a16:creationId xmlns:a16="http://schemas.microsoft.com/office/drawing/2014/main" id="{9F1BA676-547C-E74E-94FA-DEFAD75408B0}"/>
              </a:ext>
            </a:extLst>
          </p:cNvPr>
          <p:cNvSpPr>
            <a:spLocks noGrp="1"/>
          </p:cNvSpPr>
          <p:nvPr>
            <p:ph type="sldNum" idx="10"/>
          </p:nvPr>
        </p:nvSpPr>
        <p:spPr>
          <a:xfrm>
            <a:off x="9935968" y="6192816"/>
            <a:ext cx="2159482" cy="215640"/>
          </a:xfrm>
          <a:prstGeom prst="rect">
            <a:avLst/>
          </a:prstGeom>
        </p:spPr>
        <p:txBody>
          <a:bodyPr lIns="0" tIns="0" rIns="0" bIns="0" anchor="b">
            <a:noAutofit/>
          </a:bodyPr>
          <a:lstStyle>
            <a:lvl1pPr algn="r">
              <a:defRPr>
                <a:solidFill>
                  <a:schemeClr val="bg1"/>
                </a:solidFill>
              </a:defRPr>
            </a:lvl1pPr>
          </a:lstStyle>
          <a:p>
            <a:fld id="{0E45AAE5-202E-480A-A86B-FA9B8C105E01}" type="slidenum">
              <a:rPr lang="en-GB" sz="900" b="1" spc="-1" smtClean="0">
                <a:latin typeface="Arial"/>
              </a:rPr>
              <a:pPr/>
              <a:t>‹#›</a:t>
            </a:fld>
            <a:endParaRPr lang="en-GB" sz="900" spc="-1">
              <a:latin typeface="Times New Roman"/>
            </a:endParaRPr>
          </a:p>
        </p:txBody>
      </p:sp>
    </p:spTree>
    <p:extLst>
      <p:ext uri="{BB962C8B-B14F-4D97-AF65-F5344CB8AC3E}">
        <p14:creationId xmlns:p14="http://schemas.microsoft.com/office/powerpoint/2010/main" val="311254748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4 Content">
    <p:spTree>
      <p:nvGrpSpPr>
        <p:cNvPr id="1" name=""/>
        <p:cNvGrpSpPr/>
        <p:nvPr/>
      </p:nvGrpSpPr>
      <p:grpSpPr>
        <a:xfrm>
          <a:off x="0" y="0"/>
          <a:ext cx="0" cy="0"/>
          <a:chOff x="0" y="0"/>
          <a:chExt cx="0" cy="0"/>
        </a:xfrm>
      </p:grpSpPr>
      <p:sp>
        <p:nvSpPr>
          <p:cNvPr id="76" name="PlaceHolder 2"/>
          <p:cNvSpPr>
            <a:spLocks noGrp="1"/>
          </p:cNvSpPr>
          <p:nvPr>
            <p:ph type="body"/>
          </p:nvPr>
        </p:nvSpPr>
        <p:spPr>
          <a:xfrm>
            <a:off x="2160563" y="936000"/>
            <a:ext cx="3841120" cy="2377800"/>
          </a:xfrm>
          <a:prstGeom prst="rect">
            <a:avLst/>
          </a:prstGeom>
        </p:spPr>
        <p:txBody>
          <a:bodyPr lIns="0" tIns="0" rIns="0" bIns="0">
            <a:normAutofit/>
          </a:bodyPr>
          <a:lstStyle/>
          <a:p>
            <a:endParaRPr lang="en-US" sz="3200" b="0" strike="noStrike" spc="-1">
              <a:solidFill>
                <a:srgbClr val="FFFFFF"/>
              </a:solidFill>
              <a:latin typeface="Arial"/>
            </a:endParaRPr>
          </a:p>
        </p:txBody>
      </p:sp>
      <p:sp>
        <p:nvSpPr>
          <p:cNvPr id="77" name="PlaceHolder 3"/>
          <p:cNvSpPr>
            <a:spLocks noGrp="1"/>
          </p:cNvSpPr>
          <p:nvPr>
            <p:ph type="body"/>
          </p:nvPr>
        </p:nvSpPr>
        <p:spPr>
          <a:xfrm>
            <a:off x="6193973" y="936000"/>
            <a:ext cx="3841120" cy="2377800"/>
          </a:xfrm>
          <a:prstGeom prst="rect">
            <a:avLst/>
          </a:prstGeom>
        </p:spPr>
        <p:txBody>
          <a:bodyPr lIns="0" tIns="0" rIns="0" bIns="0">
            <a:normAutofit/>
          </a:bodyPr>
          <a:lstStyle/>
          <a:p>
            <a:endParaRPr lang="en-US" sz="3200" b="0" strike="noStrike" spc="-1">
              <a:solidFill>
                <a:srgbClr val="FFFFFF"/>
              </a:solidFill>
              <a:latin typeface="Arial"/>
            </a:endParaRPr>
          </a:p>
        </p:txBody>
      </p:sp>
      <p:sp>
        <p:nvSpPr>
          <p:cNvPr id="78" name="PlaceHolder 4"/>
          <p:cNvSpPr>
            <a:spLocks noGrp="1"/>
          </p:cNvSpPr>
          <p:nvPr>
            <p:ph type="body"/>
          </p:nvPr>
        </p:nvSpPr>
        <p:spPr>
          <a:xfrm>
            <a:off x="2160563" y="3540240"/>
            <a:ext cx="3841120" cy="2377800"/>
          </a:xfrm>
          <a:prstGeom prst="rect">
            <a:avLst/>
          </a:prstGeom>
        </p:spPr>
        <p:txBody>
          <a:bodyPr lIns="0" tIns="0" rIns="0" bIns="0">
            <a:normAutofit/>
          </a:bodyPr>
          <a:lstStyle/>
          <a:p>
            <a:endParaRPr lang="en-US" sz="3200" b="0" strike="noStrike" spc="-1">
              <a:solidFill>
                <a:srgbClr val="FFFFFF"/>
              </a:solidFill>
              <a:latin typeface="Arial"/>
            </a:endParaRPr>
          </a:p>
        </p:txBody>
      </p:sp>
      <p:sp>
        <p:nvSpPr>
          <p:cNvPr id="79" name="PlaceHolder 5"/>
          <p:cNvSpPr>
            <a:spLocks noGrp="1"/>
          </p:cNvSpPr>
          <p:nvPr>
            <p:ph type="body"/>
          </p:nvPr>
        </p:nvSpPr>
        <p:spPr>
          <a:xfrm>
            <a:off x="6193973" y="3540240"/>
            <a:ext cx="3841120" cy="2377800"/>
          </a:xfrm>
          <a:prstGeom prst="rect">
            <a:avLst/>
          </a:prstGeom>
        </p:spPr>
        <p:txBody>
          <a:bodyPr lIns="0" tIns="0" rIns="0" bIns="0">
            <a:normAutofit/>
          </a:bodyPr>
          <a:lstStyle/>
          <a:p>
            <a:endParaRPr lang="en-US" sz="3200" b="0" strike="noStrike" spc="-1">
              <a:solidFill>
                <a:srgbClr val="FFFFFF"/>
              </a:solidFill>
              <a:latin typeface="Arial"/>
            </a:endParaRPr>
          </a:p>
        </p:txBody>
      </p:sp>
      <p:sp>
        <p:nvSpPr>
          <p:cNvPr id="9" name="PlaceHolder 3">
            <a:extLst>
              <a:ext uri="{FF2B5EF4-FFF2-40B4-BE49-F238E27FC236}">
                <a16:creationId xmlns:a16="http://schemas.microsoft.com/office/drawing/2014/main" id="{9F1BA676-547C-E74E-94FA-DEFAD75408B0}"/>
              </a:ext>
            </a:extLst>
          </p:cNvPr>
          <p:cNvSpPr>
            <a:spLocks noGrp="1"/>
          </p:cNvSpPr>
          <p:nvPr>
            <p:ph type="sldNum" idx="10"/>
          </p:nvPr>
        </p:nvSpPr>
        <p:spPr>
          <a:xfrm>
            <a:off x="9935968" y="6192816"/>
            <a:ext cx="2159482" cy="215640"/>
          </a:xfrm>
          <a:prstGeom prst="rect">
            <a:avLst/>
          </a:prstGeom>
        </p:spPr>
        <p:txBody>
          <a:bodyPr lIns="0" tIns="0" rIns="0" bIns="0" anchor="b">
            <a:noAutofit/>
          </a:bodyPr>
          <a:lstStyle>
            <a:lvl1pPr algn="r">
              <a:defRPr>
                <a:solidFill>
                  <a:schemeClr val="bg1"/>
                </a:solidFill>
              </a:defRPr>
            </a:lvl1pPr>
          </a:lstStyle>
          <a:p>
            <a:fld id="{0E45AAE5-202E-480A-A86B-FA9B8C105E01}" type="slidenum">
              <a:rPr lang="en-GB" sz="900" b="1" spc="-1" smtClean="0">
                <a:latin typeface="Arial"/>
              </a:rPr>
              <a:pPr/>
              <a:t>‹#›</a:t>
            </a:fld>
            <a:endParaRPr lang="en-GB" sz="900" spc="-1">
              <a:latin typeface="Times New Roman"/>
            </a:endParaRPr>
          </a:p>
        </p:txBody>
      </p:sp>
    </p:spTree>
    <p:extLst>
      <p:ext uri="{BB962C8B-B14F-4D97-AF65-F5344CB8AC3E}">
        <p14:creationId xmlns:p14="http://schemas.microsoft.com/office/powerpoint/2010/main" val="37276041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1" name="Content Placeholder 10"/>
          <p:cNvSpPr>
            <a:spLocks noGrp="1"/>
          </p:cNvSpPr>
          <p:nvPr>
            <p:ph sz="quarter" idx="14" hasCustomPrompt="1"/>
          </p:nvPr>
        </p:nvSpPr>
        <p:spPr>
          <a:xfrm>
            <a:off x="2160562" y="936000"/>
            <a:ext cx="7871651" cy="4986000"/>
          </a:xfrm>
          <a:prstGeom prst="rect">
            <a:avLst/>
          </a:prstGeom>
        </p:spPr>
        <p:txBody>
          <a:bodyPr lIns="0" tIns="0" rIns="0" bIns="0"/>
          <a:lstStyle>
            <a:lvl1pPr marL="0" indent="-180000">
              <a:lnSpc>
                <a:spcPts val="2200"/>
              </a:lnSpc>
              <a:spcBef>
                <a:spcPts val="1100"/>
              </a:spcBef>
              <a:buClr>
                <a:schemeClr val="accent1">
                  <a:lumMod val="75000"/>
                </a:schemeClr>
              </a:buClr>
              <a:buFont typeface="Arial"/>
              <a:buChar char="•"/>
              <a:defRPr sz="1800">
                <a:solidFill>
                  <a:schemeClr val="bg1"/>
                </a:solidFill>
              </a:defRPr>
            </a:lvl1pPr>
            <a:lvl2pPr marL="630000" indent="-270000">
              <a:lnSpc>
                <a:spcPts val="2000"/>
              </a:lnSpc>
              <a:spcBef>
                <a:spcPts val="1000"/>
              </a:spcBef>
              <a:buClr>
                <a:schemeClr val="accent1">
                  <a:lumMod val="75000"/>
                </a:schemeClr>
              </a:buClr>
              <a:buFont typeface="Arial"/>
              <a:buChar char="•"/>
              <a:defRPr sz="1600">
                <a:solidFill>
                  <a:schemeClr val="bg1"/>
                </a:solidFill>
              </a:defRPr>
            </a:lvl2pPr>
            <a:lvl3pPr marL="990000" indent="-270000">
              <a:lnSpc>
                <a:spcPts val="1800"/>
              </a:lnSpc>
              <a:spcBef>
                <a:spcPts val="900"/>
              </a:spcBef>
              <a:buClr>
                <a:schemeClr val="accent1">
                  <a:lumMod val="75000"/>
                </a:schemeClr>
              </a:buClr>
              <a:buFont typeface="Arial"/>
              <a:buChar char="•"/>
              <a:defRPr sz="1400">
                <a:solidFill>
                  <a:schemeClr val="bg1"/>
                </a:solidFill>
              </a:defRPr>
            </a:lvl3pPr>
            <a:lvl4pPr marL="1350000" indent="-270000">
              <a:lnSpc>
                <a:spcPts val="1600"/>
              </a:lnSpc>
              <a:spcBef>
                <a:spcPts val="800"/>
              </a:spcBef>
              <a:buClr>
                <a:schemeClr val="accent1">
                  <a:lumMod val="75000"/>
                </a:schemeClr>
              </a:buClr>
              <a:buFont typeface="Arial"/>
              <a:buChar char="•"/>
              <a:defRPr sz="1200">
                <a:solidFill>
                  <a:schemeClr val="bg1"/>
                </a:solidFill>
              </a:defRPr>
            </a:lvl4pPr>
            <a:lvl5pPr marL="1710000" indent="-270000">
              <a:lnSpc>
                <a:spcPts val="1400"/>
              </a:lnSpc>
              <a:spcBef>
                <a:spcPts val="700"/>
              </a:spcBef>
              <a:buClr>
                <a:schemeClr val="accent1">
                  <a:lumMod val="75000"/>
                </a:schemeClr>
              </a:buClr>
              <a:buFont typeface="Arial"/>
              <a:buChar char="•"/>
              <a:defRPr sz="1000">
                <a:solidFill>
                  <a:schemeClr val="bg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
        <p:nvSpPr>
          <p:cNvPr id="6" name="PlaceHolder 3">
            <a:extLst>
              <a:ext uri="{FF2B5EF4-FFF2-40B4-BE49-F238E27FC236}">
                <a16:creationId xmlns:a16="http://schemas.microsoft.com/office/drawing/2014/main" id="{9F1BA676-547C-E74E-94FA-DEFAD75408B0}"/>
              </a:ext>
            </a:extLst>
          </p:cNvPr>
          <p:cNvSpPr>
            <a:spLocks noGrp="1"/>
          </p:cNvSpPr>
          <p:nvPr>
            <p:ph type="sldNum" idx="15"/>
          </p:nvPr>
        </p:nvSpPr>
        <p:spPr>
          <a:xfrm>
            <a:off x="9935968" y="6192816"/>
            <a:ext cx="2159482" cy="215640"/>
          </a:xfrm>
          <a:prstGeom prst="rect">
            <a:avLst/>
          </a:prstGeom>
        </p:spPr>
        <p:txBody>
          <a:bodyPr lIns="0" tIns="0" rIns="0" bIns="0" anchor="b">
            <a:noAutofit/>
          </a:bodyPr>
          <a:lstStyle>
            <a:lvl1pPr algn="r">
              <a:defRPr>
                <a:solidFill>
                  <a:schemeClr val="bg1"/>
                </a:solidFill>
              </a:defRPr>
            </a:lvl1pPr>
          </a:lstStyle>
          <a:p>
            <a:fld id="{0E45AAE5-202E-480A-A86B-FA9B8C105E01}" type="slidenum">
              <a:rPr lang="en-GB" sz="900" b="1" spc="-1" smtClean="0">
                <a:latin typeface="Arial"/>
              </a:rPr>
              <a:pPr/>
              <a:t>‹#›</a:t>
            </a:fld>
            <a:endParaRPr lang="en-GB" sz="900" spc="-1">
              <a:latin typeface="Times New Roman"/>
            </a:endParaRPr>
          </a:p>
        </p:txBody>
      </p:sp>
    </p:spTree>
    <p:extLst>
      <p:ext uri="{BB962C8B-B14F-4D97-AF65-F5344CB8AC3E}">
        <p14:creationId xmlns:p14="http://schemas.microsoft.com/office/powerpoint/2010/main" val="25954444"/>
      </p:ext>
    </p:extLst>
  </p:cSld>
  <p:clrMapOvr>
    <a:masterClrMapping/>
  </p:clrMapOvr>
  <p:extLst>
    <p:ext uri="{DCECCB84-F9BA-43D5-87BE-67443E8EF086}">
      <p15:sldGuideLst xmlns:p15="http://schemas.microsoft.com/office/powerpoint/2012/main">
        <p15:guide id="1" orient="horz" pos="391">
          <p15:clr>
            <a:srgbClr val="FBAE40"/>
          </p15:clr>
        </p15:guide>
        <p15:guide id="2" pos="46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DA158C-9E12-47C0-B7F3-D1DB007687DB}"/>
              </a:ext>
            </a:extLst>
          </p:cNvPr>
          <p:cNvSpPr>
            <a:spLocks noGrp="1"/>
          </p:cNvSpPr>
          <p:nvPr>
            <p:ph idx="1"/>
          </p:nvPr>
        </p:nvSpPr>
        <p:spPr>
          <a:xfrm>
            <a:off x="712385" y="936000"/>
            <a:ext cx="7871290" cy="4985640"/>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233ED6A-3981-42C2-8B10-B903E58936C1}"/>
              </a:ext>
            </a:extLst>
          </p:cNvPr>
          <p:cNvSpPr>
            <a:spLocks noGrp="1"/>
          </p:cNvSpPr>
          <p:nvPr>
            <p:ph type="dt" sz="half" idx="10"/>
          </p:nvPr>
        </p:nvSpPr>
        <p:spPr/>
        <p:txBody>
          <a:bodyPr/>
          <a:lstStyle/>
          <a:p>
            <a:endParaRPr lang="en-GB"/>
          </a:p>
        </p:txBody>
      </p:sp>
      <p:sp>
        <p:nvSpPr>
          <p:cNvPr id="7" name="PlaceHolder 3">
            <a:extLst>
              <a:ext uri="{FF2B5EF4-FFF2-40B4-BE49-F238E27FC236}">
                <a16:creationId xmlns:a16="http://schemas.microsoft.com/office/drawing/2014/main" id="{9F1BA676-547C-E74E-94FA-DEFAD75408B0}"/>
              </a:ext>
            </a:extLst>
          </p:cNvPr>
          <p:cNvSpPr>
            <a:spLocks noGrp="1"/>
          </p:cNvSpPr>
          <p:nvPr>
            <p:ph type="sldNum" idx="11"/>
          </p:nvPr>
        </p:nvSpPr>
        <p:spPr>
          <a:xfrm>
            <a:off x="9935968" y="6192816"/>
            <a:ext cx="2159482" cy="215640"/>
          </a:xfrm>
          <a:prstGeom prst="rect">
            <a:avLst/>
          </a:prstGeom>
        </p:spPr>
        <p:txBody>
          <a:bodyPr lIns="0" tIns="0" rIns="0" bIns="0" anchor="b">
            <a:noAutofit/>
          </a:bodyPr>
          <a:lstStyle>
            <a:lvl1pPr algn="r">
              <a:defRPr>
                <a:solidFill>
                  <a:schemeClr val="bg1"/>
                </a:solidFill>
              </a:defRPr>
            </a:lvl1pPr>
          </a:lstStyle>
          <a:p>
            <a:fld id="{0E45AAE5-202E-480A-A86B-FA9B8C105E01}" type="slidenum">
              <a:rPr lang="en-GB" sz="900" b="1" spc="-1" smtClean="0">
                <a:latin typeface="Arial"/>
              </a:rPr>
              <a:pPr/>
              <a:t>‹#›</a:t>
            </a:fld>
            <a:endParaRPr lang="en-GB" sz="900" spc="-1">
              <a:latin typeface="Times New Roman"/>
            </a:endParaRPr>
          </a:p>
        </p:txBody>
      </p:sp>
    </p:spTree>
    <p:extLst>
      <p:ext uri="{BB962C8B-B14F-4D97-AF65-F5344CB8AC3E}">
        <p14:creationId xmlns:p14="http://schemas.microsoft.com/office/powerpoint/2010/main" val="3991844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82" name="Picture 2" descr="Picture 2"/>
          <p:cNvPicPr>
            <a:picLocks noChangeAspect="1"/>
          </p:cNvPicPr>
          <p:nvPr/>
        </p:nvPicPr>
        <p:blipFill>
          <a:blip r:embed="rId2"/>
          <a:stretch>
            <a:fillRect/>
          </a:stretch>
        </p:blipFill>
        <p:spPr>
          <a:xfrm>
            <a:off x="9116329" y="6147018"/>
            <a:ext cx="2717195" cy="546348"/>
          </a:xfrm>
          <a:prstGeom prst="rect">
            <a:avLst/>
          </a:prstGeom>
          <a:ln w="12700">
            <a:miter lim="400000"/>
          </a:ln>
        </p:spPr>
      </p:pic>
      <p:sp>
        <p:nvSpPr>
          <p:cNvPr id="283" name="Rectangle 6"/>
          <p:cNvSpPr/>
          <p:nvPr/>
        </p:nvSpPr>
        <p:spPr>
          <a:xfrm>
            <a:off x="0" y="0"/>
            <a:ext cx="12192000" cy="6858000"/>
          </a:xfrm>
          <a:prstGeom prst="rect">
            <a:avLst/>
          </a:prstGeom>
          <a:solidFill>
            <a:srgbClr val="62C4DD"/>
          </a:solidFill>
          <a:ln w="12700">
            <a:miter lim="400000"/>
          </a:ln>
        </p:spPr>
        <p:txBody>
          <a:bodyPr lIns="60957" tIns="60957" rIns="60957" bIns="60957" anchor="ct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pic>
        <p:nvPicPr>
          <p:cNvPr id="284" name="Picture 2" descr="Picture 2"/>
          <p:cNvPicPr>
            <a:picLocks noChangeAspect="1"/>
          </p:cNvPicPr>
          <p:nvPr/>
        </p:nvPicPr>
        <p:blipFill>
          <a:blip r:embed="rId3"/>
          <a:stretch>
            <a:fillRect/>
          </a:stretch>
        </p:blipFill>
        <p:spPr>
          <a:xfrm>
            <a:off x="9741704" y="0"/>
            <a:ext cx="2464531" cy="6858000"/>
          </a:xfrm>
          <a:prstGeom prst="rect">
            <a:avLst/>
          </a:prstGeom>
          <a:ln w="12700">
            <a:miter lim="400000"/>
          </a:ln>
        </p:spPr>
      </p:pic>
      <p:sp>
        <p:nvSpPr>
          <p:cNvPr id="285" name="Title 1"/>
          <p:cNvSpPr txBox="1"/>
          <p:nvPr/>
        </p:nvSpPr>
        <p:spPr>
          <a:xfrm>
            <a:off x="3469845" y="2981299"/>
            <a:ext cx="6237721" cy="1107990"/>
          </a:xfrm>
          <a:prstGeom prst="rect">
            <a:avLst/>
          </a:prstGeom>
          <a:ln w="12700">
            <a:miter lim="400000"/>
          </a:ln>
          <a:extLst>
            <a:ext uri="{C572A759-6A51-4108-AA02-DFA0A04FC94B}">
              <ma14:wrappingTextBoxFlag xmlns:ma14="http://schemas.microsoft.com/office/mac/drawingml/2011/main" xmlns="" val="1"/>
            </a:ext>
          </a:extLst>
        </p:spPr>
        <p:txBody>
          <a:bodyPr lIns="60957" tIns="60957" rIns="60957" bIns="60957" anchor="ctr">
            <a:spAutoFit/>
          </a:bodyPr>
          <a:lstStyle>
            <a:lvl1pPr>
              <a:defRPr sz="2400" spc="600">
                <a:solidFill>
                  <a:srgbClr val="FFFFFF"/>
                </a:solidFill>
                <a:latin typeface="Calibri"/>
                <a:ea typeface="Calibri"/>
                <a:cs typeface="Calibri"/>
                <a:sym typeface="Calibri"/>
              </a:defRPr>
            </a:lvl1pPr>
          </a:lstStyle>
          <a:p>
            <a:pPr defTabSz="1219170" hangingPunct="0"/>
            <a:r>
              <a:rPr sz="3200" kern="0"/>
              <a:t>WHAT’S THE ATMOSPHERE LIKE TODAY?</a:t>
            </a:r>
          </a:p>
        </p:txBody>
      </p:sp>
      <p:sp>
        <p:nvSpPr>
          <p:cNvPr id="286" name="Body Level One…"/>
          <p:cNvSpPr txBox="1">
            <a:spLocks noGrp="1"/>
          </p:cNvSpPr>
          <p:nvPr>
            <p:ph type="body" sz="quarter" idx="1"/>
          </p:nvPr>
        </p:nvSpPr>
        <p:spPr>
          <a:xfrm>
            <a:off x="3469845" y="4197086"/>
            <a:ext cx="6240697" cy="1536173"/>
          </a:xfrm>
          <a:prstGeom prst="rect">
            <a:avLst/>
          </a:prstGeom>
        </p:spPr>
        <p:txBody>
          <a:bodyPr lIns="45718" tIns="45718" rIns="45718" bIns="45718"/>
          <a:lstStyle>
            <a:lvl1pPr marL="0" indent="0">
              <a:buClrTx/>
              <a:buSzTx/>
              <a:buFontTx/>
              <a:buNone/>
              <a:defRPr sz="2400">
                <a:solidFill>
                  <a:srgbClr val="FFFFFF"/>
                </a:solidFill>
              </a:defRPr>
            </a:lvl1pPr>
            <a:lvl2pPr marL="0" indent="0">
              <a:buClrTx/>
              <a:buSzTx/>
              <a:buFontTx/>
              <a:buNone/>
              <a:defRPr sz="2400">
                <a:solidFill>
                  <a:srgbClr val="FFFFFF"/>
                </a:solidFill>
              </a:defRPr>
            </a:lvl2pPr>
            <a:lvl3pPr marL="0" indent="0">
              <a:buClrTx/>
              <a:buSzTx/>
              <a:buFontTx/>
              <a:buNone/>
              <a:defRPr sz="2400">
                <a:solidFill>
                  <a:srgbClr val="FFFFFF"/>
                </a:solidFill>
              </a:defRPr>
            </a:lvl3pPr>
            <a:lvl4pPr marL="0" indent="0">
              <a:buClrTx/>
              <a:buSzTx/>
              <a:buFontTx/>
              <a:buNone/>
              <a:defRPr sz="2400">
                <a:solidFill>
                  <a:srgbClr val="FFFFFF"/>
                </a:solidFill>
              </a:defRPr>
            </a:lvl4pPr>
            <a:lvl5pPr marL="0" indent="0">
              <a:buClrTx/>
              <a:buSzTx/>
              <a:buFontTx/>
              <a:buNone/>
              <a:defRPr sz="24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287" name="Picture 2" descr="Picture 2"/>
          <p:cNvPicPr>
            <a:picLocks noChangeAspect="1"/>
          </p:cNvPicPr>
          <p:nvPr/>
        </p:nvPicPr>
        <p:blipFill>
          <a:blip r:embed="rId4"/>
          <a:stretch>
            <a:fillRect/>
          </a:stretch>
        </p:blipFill>
        <p:spPr>
          <a:xfrm>
            <a:off x="-264801" y="679277"/>
            <a:ext cx="4224471" cy="4954099"/>
          </a:xfrm>
          <a:prstGeom prst="rect">
            <a:avLst/>
          </a:prstGeom>
          <a:ln w="12700">
            <a:miter lim="400000"/>
          </a:ln>
        </p:spPr>
      </p:pic>
      <p:sp>
        <p:nvSpPr>
          <p:cNvPr id="290" name="TextBox 16"/>
          <p:cNvSpPr txBox="1"/>
          <p:nvPr/>
        </p:nvSpPr>
        <p:spPr>
          <a:xfrm>
            <a:off x="272950" y="4677140"/>
            <a:ext cx="3148969" cy="410427"/>
          </a:xfrm>
          <a:prstGeom prst="rect">
            <a:avLst/>
          </a:prstGeom>
          <a:ln w="12700">
            <a:miter lim="400000"/>
          </a:ln>
          <a:extLst>
            <a:ext uri="{C572A759-6A51-4108-AA02-DFA0A04FC94B}">
              <ma14:wrappingTextBoxFlag xmlns:ma14="http://schemas.microsoft.com/office/mac/drawingml/2011/main" xmlns="" val="1"/>
            </a:ext>
          </a:extLst>
        </p:spPr>
        <p:txBody>
          <a:bodyPr lIns="60957" tIns="60957" rIns="60957" bIns="60957">
            <a:spAutoFit/>
          </a:bodyPr>
          <a:lstStyle>
            <a:lvl1pPr algn="ctr">
              <a:defRPr>
                <a:solidFill>
                  <a:srgbClr val="FFFFFF"/>
                </a:solidFill>
                <a:latin typeface="Calibri"/>
                <a:ea typeface="Calibri"/>
                <a:cs typeface="Calibri"/>
                <a:sym typeface="Calibri"/>
              </a:defRPr>
            </a:lvl1pPr>
          </a:lstStyle>
          <a:p>
            <a:pPr defTabSz="1219170" hangingPunct="0"/>
            <a:r>
              <a:rPr sz="1867" kern="0"/>
              <a:t>Atmosphere Monitoring</a:t>
            </a:r>
          </a:p>
        </p:txBody>
      </p:sp>
      <p:sp>
        <p:nvSpPr>
          <p:cNvPr id="291" name="Straight Arrow Connector 2"/>
          <p:cNvSpPr/>
          <p:nvPr/>
        </p:nvSpPr>
        <p:spPr>
          <a:xfrm flipV="1">
            <a:off x="1745039" y="452669"/>
            <a:ext cx="3" cy="1152129"/>
          </a:xfrm>
          <a:prstGeom prst="line">
            <a:avLst/>
          </a:prstGeom>
          <a:ln w="76200">
            <a:solidFill>
              <a:srgbClr val="FFFFFF"/>
            </a:solidFill>
            <a:tailEnd type="triangle"/>
          </a:ln>
        </p:spPr>
        <p:txBody>
          <a:bodyPr lIns="60957" tIns="60957" rIns="60957" bIns="60957"/>
          <a:lstStyle/>
          <a:p>
            <a:pPr defTabSz="1219170" hangingPunct="0"/>
            <a:endParaRPr sz="1867" kern="0">
              <a:solidFill>
                <a:srgbClr val="000000"/>
              </a:solidFill>
              <a:latin typeface="Arial"/>
              <a:cs typeface="Arial"/>
              <a:sym typeface="Arial"/>
            </a:endParaRPr>
          </a:p>
        </p:txBody>
      </p:sp>
      <p:sp>
        <p:nvSpPr>
          <p:cNvPr id="292" name="Straight Arrow Connector 14"/>
          <p:cNvSpPr/>
          <p:nvPr/>
        </p:nvSpPr>
        <p:spPr>
          <a:xfrm flipV="1">
            <a:off x="3225077" y="1892828"/>
            <a:ext cx="1046724" cy="545304"/>
          </a:xfrm>
          <a:prstGeom prst="line">
            <a:avLst/>
          </a:prstGeom>
          <a:ln w="76200">
            <a:solidFill>
              <a:srgbClr val="FFFFFF"/>
            </a:solidFill>
            <a:tailEnd type="triangle"/>
          </a:ln>
        </p:spPr>
        <p:txBody>
          <a:bodyPr lIns="60957" tIns="60957" rIns="60957" bIns="60957"/>
          <a:lstStyle/>
          <a:p>
            <a:pPr defTabSz="1219170" hangingPunct="0"/>
            <a:endParaRPr sz="1867" kern="0">
              <a:solidFill>
                <a:srgbClr val="000000"/>
              </a:solidFill>
              <a:latin typeface="Arial"/>
              <a:cs typeface="Arial"/>
              <a:sym typeface="Arial"/>
            </a:endParaRPr>
          </a:p>
        </p:txBody>
      </p:sp>
      <p:sp>
        <p:nvSpPr>
          <p:cNvPr id="293" name="TextBox 18"/>
          <p:cNvSpPr txBox="1"/>
          <p:nvPr/>
        </p:nvSpPr>
        <p:spPr>
          <a:xfrm>
            <a:off x="6575822" y="5877512"/>
            <a:ext cx="1111252" cy="287317"/>
          </a:xfrm>
          <a:prstGeom prst="rect">
            <a:avLst/>
          </a:prstGeom>
          <a:ln w="12700">
            <a:miter lim="400000"/>
          </a:ln>
          <a:extLst>
            <a:ext uri="{C572A759-6A51-4108-AA02-DFA0A04FC94B}">
              <ma14:wrappingTextBoxFlag xmlns:ma14="http://schemas.microsoft.com/office/mac/drawingml/2011/main" xmlns="" val="1"/>
            </a:ext>
          </a:extLst>
        </p:spPr>
        <p:txBody>
          <a:bodyPr lIns="60957" tIns="60957" rIns="60957" bIns="60957">
            <a:spAutoFit/>
          </a:bodyPr>
          <a:lstStyle>
            <a:lvl1pPr>
              <a:defRPr sz="800">
                <a:solidFill>
                  <a:srgbClr val="FFFFFF"/>
                </a:solidFill>
                <a:latin typeface="Calibri"/>
                <a:ea typeface="Calibri"/>
                <a:cs typeface="Calibri"/>
                <a:sym typeface="Calibri"/>
              </a:defRPr>
            </a:lvl1pPr>
          </a:lstStyle>
          <a:p>
            <a:pPr defTabSz="1219170" hangingPunct="0"/>
            <a:r>
              <a:rPr sz="1067" kern="0"/>
              <a:t>Copernicus EU</a:t>
            </a:r>
          </a:p>
        </p:txBody>
      </p:sp>
      <p:sp>
        <p:nvSpPr>
          <p:cNvPr id="294" name="TextBox 19"/>
          <p:cNvSpPr txBox="1"/>
          <p:nvPr/>
        </p:nvSpPr>
        <p:spPr>
          <a:xfrm>
            <a:off x="6575822" y="6371619"/>
            <a:ext cx="1111252" cy="287317"/>
          </a:xfrm>
          <a:prstGeom prst="rect">
            <a:avLst/>
          </a:prstGeom>
          <a:ln w="12700">
            <a:miter lim="400000"/>
          </a:ln>
          <a:extLst>
            <a:ext uri="{C572A759-6A51-4108-AA02-DFA0A04FC94B}">
              <ma14:wrappingTextBoxFlag xmlns:ma14="http://schemas.microsoft.com/office/mac/drawingml/2011/main" xmlns="" val="1"/>
            </a:ext>
          </a:extLst>
        </p:spPr>
        <p:txBody>
          <a:bodyPr lIns="60957" tIns="60957" rIns="60957" bIns="60957">
            <a:spAutoFit/>
          </a:bodyPr>
          <a:lstStyle>
            <a:lvl1pPr>
              <a:defRPr sz="800">
                <a:solidFill>
                  <a:srgbClr val="FFFFFF"/>
                </a:solidFill>
                <a:latin typeface="Calibri"/>
                <a:ea typeface="Calibri"/>
                <a:cs typeface="Calibri"/>
                <a:sym typeface="Calibri"/>
              </a:defRPr>
            </a:lvl1pPr>
          </a:lstStyle>
          <a:p>
            <a:pPr defTabSz="1219170" hangingPunct="0"/>
            <a:r>
              <a:rPr sz="1067" kern="0"/>
              <a:t>Copernicus EU</a:t>
            </a:r>
          </a:p>
        </p:txBody>
      </p:sp>
      <p:sp>
        <p:nvSpPr>
          <p:cNvPr id="295" name="TextBox 20"/>
          <p:cNvSpPr txBox="1"/>
          <p:nvPr/>
        </p:nvSpPr>
        <p:spPr>
          <a:xfrm>
            <a:off x="8172011" y="6381317"/>
            <a:ext cx="1444628" cy="287317"/>
          </a:xfrm>
          <a:prstGeom prst="rect">
            <a:avLst/>
          </a:prstGeom>
          <a:ln w="12700">
            <a:miter lim="400000"/>
          </a:ln>
          <a:extLst>
            <a:ext uri="{C572A759-6A51-4108-AA02-DFA0A04FC94B}">
              <ma14:wrappingTextBoxFlag xmlns:ma14="http://schemas.microsoft.com/office/mac/drawingml/2011/main" xmlns="" val="1"/>
            </a:ext>
          </a:extLst>
        </p:spPr>
        <p:txBody>
          <a:bodyPr lIns="60957" tIns="60957" rIns="60957" bIns="60957">
            <a:spAutoFit/>
          </a:bodyPr>
          <a:lstStyle>
            <a:lvl1pPr>
              <a:defRPr sz="800">
                <a:solidFill>
                  <a:srgbClr val="FFFFFF"/>
                </a:solidFill>
                <a:latin typeface="Calibri"/>
                <a:ea typeface="Calibri"/>
                <a:cs typeface="Calibri"/>
                <a:sym typeface="Calibri"/>
              </a:defRPr>
            </a:lvl1pPr>
          </a:lstStyle>
          <a:p>
            <a:pPr defTabSz="1219170" hangingPunct="0"/>
            <a:r>
              <a:rPr sz="1067" kern="0"/>
              <a:t>www.copernicus.eu</a:t>
            </a:r>
          </a:p>
        </p:txBody>
      </p:sp>
      <p:sp>
        <p:nvSpPr>
          <p:cNvPr id="296" name="TextBox 21"/>
          <p:cNvSpPr txBox="1"/>
          <p:nvPr/>
        </p:nvSpPr>
        <p:spPr>
          <a:xfrm>
            <a:off x="8172011" y="5889047"/>
            <a:ext cx="1111252" cy="287317"/>
          </a:xfrm>
          <a:prstGeom prst="rect">
            <a:avLst/>
          </a:prstGeom>
          <a:ln w="12700">
            <a:miter lim="400000"/>
          </a:ln>
          <a:extLst>
            <a:ext uri="{C572A759-6A51-4108-AA02-DFA0A04FC94B}">
              <ma14:wrappingTextBoxFlag xmlns:ma14="http://schemas.microsoft.com/office/mac/drawingml/2011/main" xmlns="" val="1"/>
            </a:ext>
          </a:extLst>
        </p:spPr>
        <p:txBody>
          <a:bodyPr lIns="60957" tIns="60957" rIns="60957" bIns="60957">
            <a:spAutoFit/>
          </a:bodyPr>
          <a:lstStyle>
            <a:lvl1pPr>
              <a:defRPr sz="800">
                <a:solidFill>
                  <a:srgbClr val="FFFFFF"/>
                </a:solidFill>
                <a:latin typeface="Calibri"/>
                <a:ea typeface="Calibri"/>
                <a:cs typeface="Calibri"/>
                <a:sym typeface="Calibri"/>
              </a:defRPr>
            </a:lvl1pPr>
          </a:lstStyle>
          <a:p>
            <a:pPr defTabSz="1219170" hangingPunct="0"/>
            <a:r>
              <a:rPr sz="1067" kern="0"/>
              <a:t>Copernicus EU</a:t>
            </a:r>
          </a:p>
        </p:txBody>
      </p:sp>
      <p:pic>
        <p:nvPicPr>
          <p:cNvPr id="297" name="Picture 5" descr="Picture 5"/>
          <p:cNvPicPr>
            <a:picLocks noChangeAspect="1"/>
          </p:cNvPicPr>
          <p:nvPr/>
        </p:nvPicPr>
        <p:blipFill>
          <a:blip r:embed="rId5"/>
          <a:stretch>
            <a:fillRect/>
          </a:stretch>
        </p:blipFill>
        <p:spPr>
          <a:xfrm>
            <a:off x="7806627" y="6347248"/>
            <a:ext cx="336003" cy="336003"/>
          </a:xfrm>
          <a:prstGeom prst="rect">
            <a:avLst/>
          </a:prstGeom>
          <a:ln w="12700">
            <a:miter lim="400000"/>
          </a:ln>
        </p:spPr>
      </p:pic>
      <p:pic>
        <p:nvPicPr>
          <p:cNvPr id="298" name="Picture 7" descr="Picture 7"/>
          <p:cNvPicPr>
            <a:picLocks noChangeAspect="1"/>
          </p:cNvPicPr>
          <p:nvPr/>
        </p:nvPicPr>
        <p:blipFill>
          <a:blip r:embed="rId6"/>
          <a:stretch>
            <a:fillRect/>
          </a:stretch>
        </p:blipFill>
        <p:spPr>
          <a:xfrm>
            <a:off x="6192011" y="5829265"/>
            <a:ext cx="383813" cy="384003"/>
          </a:xfrm>
          <a:prstGeom prst="rect">
            <a:avLst/>
          </a:prstGeom>
          <a:ln w="12700">
            <a:miter lim="400000"/>
          </a:ln>
        </p:spPr>
      </p:pic>
      <p:pic>
        <p:nvPicPr>
          <p:cNvPr id="299" name="Picture 12" descr="Picture 12"/>
          <p:cNvPicPr>
            <a:picLocks noChangeAspect="1"/>
          </p:cNvPicPr>
          <p:nvPr/>
        </p:nvPicPr>
        <p:blipFill>
          <a:blip r:embed="rId7"/>
          <a:stretch>
            <a:fillRect/>
          </a:stretch>
        </p:blipFill>
        <p:spPr>
          <a:xfrm>
            <a:off x="7762232" y="5819567"/>
            <a:ext cx="396533" cy="480003"/>
          </a:xfrm>
          <a:prstGeom prst="rect">
            <a:avLst/>
          </a:prstGeom>
          <a:ln w="12700">
            <a:miter lim="400000"/>
          </a:ln>
        </p:spPr>
      </p:pic>
      <p:pic>
        <p:nvPicPr>
          <p:cNvPr id="300" name="Picture 15" descr="Picture 15"/>
          <p:cNvPicPr>
            <a:picLocks noChangeAspect="1"/>
          </p:cNvPicPr>
          <p:nvPr/>
        </p:nvPicPr>
        <p:blipFill>
          <a:blip r:embed="rId8"/>
          <a:stretch>
            <a:fillRect/>
          </a:stretch>
        </p:blipFill>
        <p:spPr>
          <a:xfrm>
            <a:off x="6204435" y="6325153"/>
            <a:ext cx="384636" cy="384003"/>
          </a:xfrm>
          <a:prstGeom prst="rect">
            <a:avLst/>
          </a:prstGeom>
          <a:ln w="12700">
            <a:miter lim="400000"/>
          </a:ln>
        </p:spPr>
      </p:pic>
      <p:sp>
        <p:nvSpPr>
          <p:cNvPr id="302" name="Slide Number"/>
          <p:cNvSpPr txBox="1">
            <a:spLocks noGrp="1"/>
          </p:cNvSpPr>
          <p:nvPr>
            <p:ph type="sldNum" sz="quarter" idx="2"/>
          </p:nvPr>
        </p:nvSpPr>
        <p:spPr>
          <a:xfrm>
            <a:off x="8404861" y="6187095"/>
            <a:ext cx="332741" cy="338512"/>
          </a:xfrm>
          <a:prstGeom prst="rect">
            <a:avLst/>
          </a:prstGeom>
        </p:spPr>
        <p:txBody>
          <a:bodyPr/>
          <a:lstStyle/>
          <a:p>
            <a:fld id="{86CB4B4D-7CA3-9044-876B-883B54F8677D}" type="slidenum">
              <a:rPr/>
              <a:pPr/>
              <a:t>‹#›</a:t>
            </a:fld>
            <a:endParaRPr/>
          </a:p>
        </p:txBody>
      </p:sp>
      <p:pic>
        <p:nvPicPr>
          <p:cNvPr id="3" name="Picture 2" descr="Graphical user interface, text&#10;&#10;Description automatically generated">
            <a:extLst>
              <a:ext uri="{FF2B5EF4-FFF2-40B4-BE49-F238E27FC236}">
                <a16:creationId xmlns:a16="http://schemas.microsoft.com/office/drawing/2014/main" id="{7A25434F-5742-2646-8840-002798E27321}"/>
              </a:ext>
            </a:extLst>
          </p:cNvPr>
          <p:cNvPicPr>
            <a:picLocks noChangeAspect="1"/>
          </p:cNvPicPr>
          <p:nvPr userDrawn="1"/>
        </p:nvPicPr>
        <p:blipFill>
          <a:blip r:embed="rId9"/>
          <a:stretch>
            <a:fillRect/>
          </a:stretch>
        </p:blipFill>
        <p:spPr>
          <a:xfrm>
            <a:off x="-7313" y="6243730"/>
            <a:ext cx="4572000" cy="622300"/>
          </a:xfrm>
          <a:prstGeom prst="rect">
            <a:avLst/>
          </a:prstGeom>
        </p:spPr>
      </p:pic>
    </p:spTree>
    <p:extLst>
      <p:ext uri="{BB962C8B-B14F-4D97-AF65-F5344CB8AC3E}">
        <p14:creationId xmlns:p14="http://schemas.microsoft.com/office/powerpoint/2010/main" val="2363712741"/>
      </p:ext>
    </p:extLst>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11" name="Content Placeholder 10"/>
          <p:cNvSpPr>
            <a:spLocks noGrp="1"/>
          </p:cNvSpPr>
          <p:nvPr>
            <p:ph sz="quarter" idx="14" hasCustomPrompt="1"/>
          </p:nvPr>
        </p:nvSpPr>
        <p:spPr>
          <a:xfrm>
            <a:off x="1080281" y="936000"/>
            <a:ext cx="10032213" cy="4986000"/>
          </a:xfrm>
          <a:prstGeom prst="rect">
            <a:avLst/>
          </a:prstGeom>
        </p:spPr>
        <p:txBody>
          <a:bodyPr lIns="0" tIns="0" rIns="0" bIns="0"/>
          <a:lstStyle>
            <a:lvl1pPr marL="0" indent="-179946">
              <a:lnSpc>
                <a:spcPts val="2199"/>
              </a:lnSpc>
              <a:spcBef>
                <a:spcPts val="1100"/>
              </a:spcBef>
              <a:buClr>
                <a:schemeClr val="bg1"/>
              </a:buClr>
              <a:defRPr sz="1799">
                <a:solidFill>
                  <a:schemeClr val="bg1"/>
                </a:solidFill>
              </a:defRPr>
            </a:lvl1pPr>
            <a:lvl2pPr marL="629811" indent="-269919">
              <a:lnSpc>
                <a:spcPts val="1999"/>
              </a:lnSpc>
              <a:spcBef>
                <a:spcPts val="1000"/>
              </a:spcBef>
              <a:defRPr sz="1600">
                <a:solidFill>
                  <a:schemeClr val="bg1"/>
                </a:solidFill>
              </a:defRPr>
            </a:lvl2pPr>
            <a:lvl3pPr marL="989703" indent="-269919">
              <a:lnSpc>
                <a:spcPts val="1799"/>
              </a:lnSpc>
              <a:spcBef>
                <a:spcPts val="900"/>
              </a:spcBef>
              <a:defRPr sz="1400">
                <a:solidFill>
                  <a:schemeClr val="bg1"/>
                </a:solidFill>
              </a:defRPr>
            </a:lvl3pPr>
            <a:lvl4pPr marL="1349595" indent="-269919">
              <a:lnSpc>
                <a:spcPts val="1600"/>
              </a:lnSpc>
              <a:spcBef>
                <a:spcPts val="800"/>
              </a:spcBef>
              <a:defRPr sz="1200">
                <a:solidFill>
                  <a:schemeClr val="bg1"/>
                </a:solidFill>
              </a:defRPr>
            </a:lvl4pPr>
            <a:lvl5pPr marL="1709487" indent="-269919">
              <a:lnSpc>
                <a:spcPts val="1400"/>
              </a:lnSpc>
              <a:spcBef>
                <a:spcPts val="700"/>
              </a:spcBef>
              <a:defRPr sz="1000">
                <a:solidFill>
                  <a:schemeClr val="bg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
        <p:nvSpPr>
          <p:cNvPr id="7" name="PlaceHolder 3">
            <a:extLst>
              <a:ext uri="{FF2B5EF4-FFF2-40B4-BE49-F238E27FC236}">
                <a16:creationId xmlns:a16="http://schemas.microsoft.com/office/drawing/2014/main" id="{9F1BA676-547C-E74E-94FA-DEFAD75408B0}"/>
              </a:ext>
            </a:extLst>
          </p:cNvPr>
          <p:cNvSpPr>
            <a:spLocks noGrp="1"/>
          </p:cNvSpPr>
          <p:nvPr>
            <p:ph type="sldNum" idx="15"/>
          </p:nvPr>
        </p:nvSpPr>
        <p:spPr>
          <a:xfrm>
            <a:off x="9935968" y="6192816"/>
            <a:ext cx="2159482" cy="215640"/>
          </a:xfrm>
          <a:prstGeom prst="rect">
            <a:avLst/>
          </a:prstGeom>
        </p:spPr>
        <p:txBody>
          <a:bodyPr lIns="0" tIns="0" rIns="0" bIns="0" anchor="b">
            <a:noAutofit/>
          </a:bodyPr>
          <a:lstStyle>
            <a:lvl1pPr algn="r">
              <a:defRPr>
                <a:solidFill>
                  <a:schemeClr val="bg1"/>
                </a:solidFill>
              </a:defRPr>
            </a:lvl1pPr>
          </a:lstStyle>
          <a:p>
            <a:fld id="{0E45AAE5-202E-480A-A86B-FA9B8C105E01}" type="slidenum">
              <a:rPr lang="en-GB" sz="900" b="1" spc="-1" smtClean="0">
                <a:latin typeface="Arial"/>
              </a:rPr>
              <a:pPr/>
              <a:t>‹#›</a:t>
            </a:fld>
            <a:endParaRPr lang="en-GB" sz="900" spc="-1">
              <a:latin typeface="Times New Roman"/>
            </a:endParaRPr>
          </a:p>
        </p:txBody>
      </p:sp>
    </p:spTree>
    <p:extLst>
      <p:ext uri="{BB962C8B-B14F-4D97-AF65-F5344CB8AC3E}">
        <p14:creationId xmlns:p14="http://schemas.microsoft.com/office/powerpoint/2010/main" val="428589234"/>
      </p:ext>
    </p:extLst>
  </p:cSld>
  <p:clrMapOvr>
    <a:masterClrMapping/>
  </p:clrMapOvr>
  <mc:AlternateContent xmlns:mc="http://schemas.openxmlformats.org/markup-compatibility/2006" xmlns:p14="http://schemas.microsoft.com/office/powerpoint/2010/main">
    <mc:Choice Requires="p14">
      <p:transition spd="slow" p14:dur="19000" advClick="0" advTm="19000"/>
    </mc:Choice>
    <mc:Fallback xmlns="">
      <p:transition spd="slow" advClick="0" advTm="19000"/>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94" name="PlaceHolder 2"/>
          <p:cNvSpPr>
            <a:spLocks noGrp="1"/>
          </p:cNvSpPr>
          <p:nvPr>
            <p:ph type="subTitle"/>
          </p:nvPr>
        </p:nvSpPr>
        <p:spPr>
          <a:xfrm>
            <a:off x="2160563" y="3203117"/>
            <a:ext cx="7871290" cy="451406"/>
          </a:xfrm>
          <a:prstGeom prst="rect">
            <a:avLst/>
          </a:prstGeom>
        </p:spPr>
        <p:txBody>
          <a:bodyPr lIns="0" tIns="0" rIns="0" bIns="0" anchor="ctr">
            <a:spAutoFit/>
          </a:bodyPr>
          <a:lstStyle>
            <a:lvl1pPr>
              <a:defRPr>
                <a:solidFill>
                  <a:schemeClr val="bg1"/>
                </a:solidFill>
              </a:defRPr>
            </a:lvl1pPr>
          </a:lstStyle>
          <a:p>
            <a:pPr algn="ctr"/>
            <a:endParaRPr lang="en-GB" sz="3200" b="0" strike="noStrike" spc="-1">
              <a:latin typeface="Arial"/>
            </a:endParaRPr>
          </a:p>
        </p:txBody>
      </p:sp>
      <p:sp>
        <p:nvSpPr>
          <p:cNvPr id="4" name="PlaceHolder 3">
            <a:extLst>
              <a:ext uri="{FF2B5EF4-FFF2-40B4-BE49-F238E27FC236}">
                <a16:creationId xmlns:a16="http://schemas.microsoft.com/office/drawing/2014/main" id="{9F1BA676-547C-E74E-94FA-DEFAD75408B0}"/>
              </a:ext>
            </a:extLst>
          </p:cNvPr>
          <p:cNvSpPr>
            <a:spLocks noGrp="1"/>
          </p:cNvSpPr>
          <p:nvPr>
            <p:ph type="sldNum" idx="10"/>
          </p:nvPr>
        </p:nvSpPr>
        <p:spPr>
          <a:xfrm>
            <a:off x="9935968" y="6192816"/>
            <a:ext cx="2159482" cy="215640"/>
          </a:xfrm>
          <a:prstGeom prst="rect">
            <a:avLst/>
          </a:prstGeom>
        </p:spPr>
        <p:txBody>
          <a:bodyPr lIns="0" tIns="0" rIns="0" bIns="0" anchor="b">
            <a:noAutofit/>
          </a:bodyPr>
          <a:lstStyle>
            <a:lvl1pPr algn="r">
              <a:defRPr>
                <a:solidFill>
                  <a:schemeClr val="bg1"/>
                </a:solidFill>
              </a:defRPr>
            </a:lvl1pPr>
          </a:lstStyle>
          <a:p>
            <a:fld id="{0E45AAE5-202E-480A-A86B-FA9B8C105E01}" type="slidenum">
              <a:rPr lang="en-GB" sz="900" b="1" spc="-1" smtClean="0">
                <a:latin typeface="Arial"/>
              </a:rPr>
              <a:pPr/>
              <a:t>‹#›</a:t>
            </a:fld>
            <a:endParaRPr lang="en-GB" sz="900" spc="-1">
              <a:latin typeface="Times New Roman"/>
            </a:endParaRPr>
          </a:p>
        </p:txBody>
      </p:sp>
    </p:spTree>
    <p:extLst>
      <p:ext uri="{BB962C8B-B14F-4D97-AF65-F5344CB8AC3E}">
        <p14:creationId xmlns:p14="http://schemas.microsoft.com/office/powerpoint/2010/main" val="57876463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2160563" y="1294198"/>
            <a:ext cx="7871650" cy="519800"/>
          </a:xfrm>
          <a:prstGeom prst="rect">
            <a:avLst/>
          </a:prstGeom>
        </p:spPr>
        <p:txBody>
          <a:bodyPr vert="horz" lIns="0" tIns="0" rIns="0" bIns="0" anchor="b" anchorCtr="0">
            <a:spAutoFit/>
          </a:bodyPr>
          <a:lstStyle>
            <a:lvl1pPr marL="0" indent="0">
              <a:lnSpc>
                <a:spcPts val="4000"/>
              </a:lnSpc>
              <a:spcBef>
                <a:spcPts val="0"/>
              </a:spcBef>
              <a:buNone/>
              <a:defRPr sz="3600" b="1">
                <a:solidFill>
                  <a:schemeClr val="bg1"/>
                </a:solidFill>
              </a:defRPr>
            </a:lvl1pPr>
          </a:lstStyle>
          <a:p>
            <a:pPr lvl="0"/>
            <a:r>
              <a:rPr lang="en-GB"/>
              <a:t>Title of Presentation</a:t>
            </a:r>
          </a:p>
        </p:txBody>
      </p:sp>
      <p:sp>
        <p:nvSpPr>
          <p:cNvPr id="14" name="Text Placeholder 12"/>
          <p:cNvSpPr>
            <a:spLocks noGrp="1"/>
          </p:cNvSpPr>
          <p:nvPr>
            <p:ph type="body" sz="quarter" idx="11" hasCustomPrompt="1"/>
          </p:nvPr>
        </p:nvSpPr>
        <p:spPr>
          <a:xfrm>
            <a:off x="2160563" y="1980000"/>
            <a:ext cx="7871650" cy="358560"/>
          </a:xfrm>
          <a:prstGeom prst="rect">
            <a:avLst/>
          </a:prstGeom>
        </p:spPr>
        <p:txBody>
          <a:bodyPr vert="horz" wrap="square" lIns="0" tIns="0" rIns="0" bIns="0">
            <a:spAutoFit/>
          </a:bodyPr>
          <a:lstStyle>
            <a:lvl1pPr marL="0" indent="0">
              <a:lnSpc>
                <a:spcPts val="3000"/>
              </a:lnSpc>
              <a:spcBef>
                <a:spcPts val="0"/>
              </a:spcBef>
              <a:buNone/>
              <a:defRPr sz="2400">
                <a:solidFill>
                  <a:schemeClr val="bg1"/>
                </a:solidFill>
              </a:defRPr>
            </a:lvl1pPr>
          </a:lstStyle>
          <a:p>
            <a:pPr lvl="0"/>
            <a:r>
              <a:rPr lang="en-GB"/>
              <a:t>Subtitle of Presentation</a:t>
            </a:r>
          </a:p>
        </p:txBody>
      </p:sp>
      <p:sp>
        <p:nvSpPr>
          <p:cNvPr id="15" name="Text Placeholder 12"/>
          <p:cNvSpPr>
            <a:spLocks noGrp="1"/>
          </p:cNvSpPr>
          <p:nvPr>
            <p:ph type="body" sz="quarter" idx="12" hasCustomPrompt="1"/>
          </p:nvPr>
        </p:nvSpPr>
        <p:spPr>
          <a:xfrm>
            <a:off x="2160563" y="2700002"/>
            <a:ext cx="7871650" cy="307777"/>
          </a:xfrm>
          <a:prstGeom prst="rect">
            <a:avLst/>
          </a:prstGeom>
        </p:spPr>
        <p:txBody>
          <a:bodyPr vert="horz" wrap="square" lIns="0" tIns="0" rIns="0" bIns="0">
            <a:spAutoFit/>
          </a:bodyPr>
          <a:lstStyle>
            <a:lvl1pPr marL="0" indent="0">
              <a:lnSpc>
                <a:spcPts val="2400"/>
              </a:lnSpc>
              <a:spcBef>
                <a:spcPts val="0"/>
              </a:spcBef>
              <a:buNone/>
              <a:defRPr sz="2000">
                <a:solidFill>
                  <a:schemeClr val="bg1"/>
                </a:solidFill>
              </a:defRPr>
            </a:lvl1pPr>
          </a:lstStyle>
          <a:p>
            <a:pPr lvl="0"/>
            <a:r>
              <a:rPr lang="en-GB"/>
              <a:t>Author’s Name</a:t>
            </a:r>
          </a:p>
        </p:txBody>
      </p:sp>
      <p:sp>
        <p:nvSpPr>
          <p:cNvPr id="16" name="Text Placeholder 12"/>
          <p:cNvSpPr>
            <a:spLocks noGrp="1"/>
          </p:cNvSpPr>
          <p:nvPr>
            <p:ph type="body" sz="quarter" idx="13" hasCustomPrompt="1"/>
          </p:nvPr>
        </p:nvSpPr>
        <p:spPr>
          <a:xfrm>
            <a:off x="2160563" y="3121225"/>
            <a:ext cx="7871650" cy="239040"/>
          </a:xfrm>
          <a:prstGeom prst="rect">
            <a:avLst/>
          </a:prstGeom>
        </p:spPr>
        <p:txBody>
          <a:bodyPr vert="horz" wrap="square" lIns="0" tIns="0" rIns="0" bIns="0">
            <a:spAutoFit/>
          </a:bodyPr>
          <a:lstStyle>
            <a:lvl1pPr marL="0" indent="0">
              <a:lnSpc>
                <a:spcPts val="2000"/>
              </a:lnSpc>
              <a:spcBef>
                <a:spcPts val="0"/>
              </a:spcBef>
              <a:buNone/>
              <a:defRPr sz="1600">
                <a:solidFill>
                  <a:schemeClr val="bg1"/>
                </a:solidFill>
              </a:defRPr>
            </a:lvl1pPr>
          </a:lstStyle>
          <a:p>
            <a:pPr lvl="0"/>
            <a:r>
              <a:rPr lang="en-GB"/>
              <a:t>Author’s Address</a:t>
            </a:r>
          </a:p>
        </p:txBody>
      </p:sp>
      <p:sp>
        <p:nvSpPr>
          <p:cNvPr id="17" name="Text Placeholder 12"/>
          <p:cNvSpPr>
            <a:spLocks noGrp="1"/>
          </p:cNvSpPr>
          <p:nvPr>
            <p:ph type="body" sz="quarter" idx="14" hasCustomPrompt="1"/>
          </p:nvPr>
        </p:nvSpPr>
        <p:spPr>
          <a:xfrm>
            <a:off x="2160563" y="3429000"/>
            <a:ext cx="7871650" cy="213969"/>
          </a:xfrm>
          <a:prstGeom prst="rect">
            <a:avLst/>
          </a:prstGeom>
        </p:spPr>
        <p:txBody>
          <a:bodyPr vert="horz" wrap="square" lIns="0" tIns="0" rIns="0" bIns="0">
            <a:spAutoFit/>
          </a:bodyPr>
          <a:lstStyle>
            <a:lvl1pPr marL="0" indent="0">
              <a:lnSpc>
                <a:spcPts val="1800"/>
              </a:lnSpc>
              <a:spcBef>
                <a:spcPts val="0"/>
              </a:spcBef>
              <a:buNone/>
              <a:defRPr sz="1400">
                <a:solidFill>
                  <a:schemeClr val="bg1"/>
                </a:solidFill>
              </a:defRPr>
            </a:lvl1pPr>
          </a:lstStyle>
          <a:p>
            <a:pPr lvl="0"/>
            <a:r>
              <a:rPr lang="en-GB" err="1"/>
              <a:t>email@ddress</a:t>
            </a:r>
            <a:endParaRPr lang="en-GB"/>
          </a:p>
        </p:txBody>
      </p:sp>
      <p:sp>
        <p:nvSpPr>
          <p:cNvPr id="9" name="PlaceHolder 3">
            <a:extLst>
              <a:ext uri="{FF2B5EF4-FFF2-40B4-BE49-F238E27FC236}">
                <a16:creationId xmlns:a16="http://schemas.microsoft.com/office/drawing/2014/main" id="{9F1BA676-547C-E74E-94FA-DEFAD75408B0}"/>
              </a:ext>
            </a:extLst>
          </p:cNvPr>
          <p:cNvSpPr>
            <a:spLocks noGrp="1"/>
          </p:cNvSpPr>
          <p:nvPr>
            <p:ph type="sldNum"/>
          </p:nvPr>
        </p:nvSpPr>
        <p:spPr>
          <a:xfrm>
            <a:off x="9935968" y="6192816"/>
            <a:ext cx="2159482" cy="215640"/>
          </a:xfrm>
          <a:prstGeom prst="rect">
            <a:avLst/>
          </a:prstGeom>
        </p:spPr>
        <p:txBody>
          <a:bodyPr lIns="0" tIns="0" rIns="0" bIns="0" anchor="b">
            <a:noAutofit/>
          </a:bodyPr>
          <a:lstStyle>
            <a:lvl1pPr algn="r">
              <a:defRPr>
                <a:solidFill>
                  <a:schemeClr val="bg1"/>
                </a:solidFill>
              </a:defRPr>
            </a:lvl1pPr>
          </a:lstStyle>
          <a:p>
            <a:fld id="{0E45AAE5-202E-480A-A86B-FA9B8C105E01}" type="slidenum">
              <a:rPr lang="en-GB" sz="900" b="1" spc="-1" smtClean="0">
                <a:latin typeface="Arial"/>
              </a:rPr>
              <a:pPr/>
              <a:t>‹#›</a:t>
            </a:fld>
            <a:endParaRPr lang="en-GB" sz="900" spc="-1">
              <a:latin typeface="Times New Roman"/>
            </a:endParaRPr>
          </a:p>
        </p:txBody>
      </p:sp>
    </p:spTree>
    <p:extLst>
      <p:ext uri="{BB962C8B-B14F-4D97-AF65-F5344CB8AC3E}">
        <p14:creationId xmlns:p14="http://schemas.microsoft.com/office/powerpoint/2010/main" val="190111229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1" name="Content Placeholder 10"/>
          <p:cNvSpPr>
            <a:spLocks noGrp="1"/>
          </p:cNvSpPr>
          <p:nvPr>
            <p:ph sz="quarter" idx="14" hasCustomPrompt="1"/>
          </p:nvPr>
        </p:nvSpPr>
        <p:spPr>
          <a:xfrm>
            <a:off x="2160562" y="936000"/>
            <a:ext cx="7871651" cy="4986000"/>
          </a:xfrm>
          <a:prstGeom prst="rect">
            <a:avLst/>
          </a:prstGeom>
        </p:spPr>
        <p:txBody>
          <a:bodyPr lIns="0" tIns="0" rIns="0" bIns="0"/>
          <a:lstStyle>
            <a:lvl1pPr marL="0" indent="-180000">
              <a:lnSpc>
                <a:spcPts val="2200"/>
              </a:lnSpc>
              <a:spcBef>
                <a:spcPts val="1100"/>
              </a:spcBef>
              <a:buClr>
                <a:srgbClr val="064E83"/>
              </a:buClr>
              <a:defRPr sz="1800">
                <a:solidFill>
                  <a:schemeClr val="bg1"/>
                </a:solidFill>
              </a:defRPr>
            </a:lvl1pPr>
            <a:lvl2pPr marL="630000" indent="-270000">
              <a:lnSpc>
                <a:spcPts val="2000"/>
              </a:lnSpc>
              <a:spcBef>
                <a:spcPts val="1000"/>
              </a:spcBef>
              <a:buClr>
                <a:srgbClr val="064E83"/>
              </a:buClr>
              <a:defRPr sz="1600">
                <a:solidFill>
                  <a:schemeClr val="bg1"/>
                </a:solidFill>
              </a:defRPr>
            </a:lvl2pPr>
            <a:lvl3pPr marL="990000" indent="-270000">
              <a:lnSpc>
                <a:spcPts val="1800"/>
              </a:lnSpc>
              <a:spcBef>
                <a:spcPts val="900"/>
              </a:spcBef>
              <a:buClr>
                <a:srgbClr val="064E83"/>
              </a:buClr>
              <a:defRPr sz="1400">
                <a:solidFill>
                  <a:schemeClr val="bg1"/>
                </a:solidFill>
              </a:defRPr>
            </a:lvl3pPr>
            <a:lvl4pPr marL="1350000" indent="-270000">
              <a:lnSpc>
                <a:spcPts val="1600"/>
              </a:lnSpc>
              <a:spcBef>
                <a:spcPts val="800"/>
              </a:spcBef>
              <a:buClr>
                <a:srgbClr val="064E83"/>
              </a:buClr>
              <a:defRPr sz="1200">
                <a:solidFill>
                  <a:schemeClr val="bg1"/>
                </a:solidFill>
              </a:defRPr>
            </a:lvl4pPr>
            <a:lvl5pPr marL="1710000" indent="-270000">
              <a:lnSpc>
                <a:spcPts val="1400"/>
              </a:lnSpc>
              <a:spcBef>
                <a:spcPts val="700"/>
              </a:spcBef>
              <a:buClr>
                <a:srgbClr val="064E83"/>
              </a:buClr>
              <a:defRPr sz="1000">
                <a:solidFill>
                  <a:schemeClr val="bg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
        <p:nvSpPr>
          <p:cNvPr id="7" name="PlaceHolder 3">
            <a:extLst>
              <a:ext uri="{FF2B5EF4-FFF2-40B4-BE49-F238E27FC236}">
                <a16:creationId xmlns:a16="http://schemas.microsoft.com/office/drawing/2014/main" id="{9F1BA676-547C-E74E-94FA-DEFAD75408B0}"/>
              </a:ext>
            </a:extLst>
          </p:cNvPr>
          <p:cNvSpPr>
            <a:spLocks noGrp="1"/>
          </p:cNvSpPr>
          <p:nvPr>
            <p:ph type="sldNum"/>
          </p:nvPr>
        </p:nvSpPr>
        <p:spPr>
          <a:xfrm>
            <a:off x="9935968" y="6192816"/>
            <a:ext cx="2159482" cy="215640"/>
          </a:xfrm>
          <a:prstGeom prst="rect">
            <a:avLst/>
          </a:prstGeom>
        </p:spPr>
        <p:txBody>
          <a:bodyPr lIns="0" tIns="0" rIns="0" bIns="0" anchor="b">
            <a:noAutofit/>
          </a:bodyPr>
          <a:lstStyle>
            <a:lvl1pPr algn="r">
              <a:defRPr>
                <a:solidFill>
                  <a:schemeClr val="bg1"/>
                </a:solidFill>
              </a:defRPr>
            </a:lvl1pPr>
          </a:lstStyle>
          <a:p>
            <a:fld id="{0E45AAE5-202E-480A-A86B-FA9B8C105E01}" type="slidenum">
              <a:rPr lang="en-GB" sz="900" b="1" spc="-1" smtClean="0">
                <a:latin typeface="Arial"/>
              </a:rPr>
              <a:pPr/>
              <a:t>‹#›</a:t>
            </a:fld>
            <a:endParaRPr lang="en-GB" sz="900" spc="-1">
              <a:latin typeface="Times New Roman"/>
            </a:endParaRPr>
          </a:p>
        </p:txBody>
      </p:sp>
    </p:spTree>
    <p:extLst>
      <p:ext uri="{BB962C8B-B14F-4D97-AF65-F5344CB8AC3E}">
        <p14:creationId xmlns:p14="http://schemas.microsoft.com/office/powerpoint/2010/main" val="366961228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11" name="Content Placeholder 10"/>
          <p:cNvSpPr>
            <a:spLocks noGrp="1"/>
          </p:cNvSpPr>
          <p:nvPr>
            <p:ph sz="quarter" idx="14" hasCustomPrompt="1"/>
          </p:nvPr>
        </p:nvSpPr>
        <p:spPr>
          <a:xfrm>
            <a:off x="3240844" y="936000"/>
            <a:ext cx="5711087" cy="4986000"/>
          </a:xfrm>
          <a:prstGeom prst="rect">
            <a:avLst/>
          </a:prstGeom>
        </p:spPr>
        <p:txBody>
          <a:bodyPr lIns="0" tIns="0" rIns="0" bIns="0"/>
          <a:lstStyle>
            <a:lvl1pPr marL="0" indent="-180000">
              <a:lnSpc>
                <a:spcPts val="2200"/>
              </a:lnSpc>
              <a:spcBef>
                <a:spcPts val="1100"/>
              </a:spcBef>
              <a:buClr>
                <a:srgbClr val="064E83"/>
              </a:buClr>
              <a:defRPr sz="1800">
                <a:solidFill>
                  <a:schemeClr val="bg1"/>
                </a:solidFill>
              </a:defRPr>
            </a:lvl1pPr>
            <a:lvl2pPr marL="630000" indent="-270000">
              <a:lnSpc>
                <a:spcPts val="2000"/>
              </a:lnSpc>
              <a:spcBef>
                <a:spcPts val="1000"/>
              </a:spcBef>
              <a:buClr>
                <a:srgbClr val="064E83"/>
              </a:buClr>
              <a:defRPr sz="1600">
                <a:solidFill>
                  <a:schemeClr val="bg1"/>
                </a:solidFill>
              </a:defRPr>
            </a:lvl2pPr>
            <a:lvl3pPr marL="990000" indent="-270000">
              <a:lnSpc>
                <a:spcPts val="1800"/>
              </a:lnSpc>
              <a:spcBef>
                <a:spcPts val="900"/>
              </a:spcBef>
              <a:buClr>
                <a:srgbClr val="064E83"/>
              </a:buClr>
              <a:defRPr sz="1400">
                <a:solidFill>
                  <a:schemeClr val="bg1"/>
                </a:solidFill>
              </a:defRPr>
            </a:lvl3pPr>
            <a:lvl4pPr marL="1350000" indent="-270000">
              <a:lnSpc>
                <a:spcPts val="1600"/>
              </a:lnSpc>
              <a:spcBef>
                <a:spcPts val="800"/>
              </a:spcBef>
              <a:buClr>
                <a:srgbClr val="064E83"/>
              </a:buClr>
              <a:defRPr sz="1200">
                <a:solidFill>
                  <a:schemeClr val="bg1"/>
                </a:solidFill>
              </a:defRPr>
            </a:lvl4pPr>
            <a:lvl5pPr marL="1710000" indent="-270000">
              <a:lnSpc>
                <a:spcPts val="1400"/>
              </a:lnSpc>
              <a:spcBef>
                <a:spcPts val="700"/>
              </a:spcBef>
              <a:buClr>
                <a:srgbClr val="064E83"/>
              </a:buClr>
              <a:defRPr sz="1000">
                <a:solidFill>
                  <a:schemeClr val="bg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
        <p:nvSpPr>
          <p:cNvPr id="10" name="PlaceHolder 3">
            <a:extLst>
              <a:ext uri="{FF2B5EF4-FFF2-40B4-BE49-F238E27FC236}">
                <a16:creationId xmlns:a16="http://schemas.microsoft.com/office/drawing/2014/main" id="{9F1BA676-547C-E74E-94FA-DEFAD75408B0}"/>
              </a:ext>
            </a:extLst>
          </p:cNvPr>
          <p:cNvSpPr>
            <a:spLocks noGrp="1"/>
          </p:cNvSpPr>
          <p:nvPr>
            <p:ph type="sldNum"/>
          </p:nvPr>
        </p:nvSpPr>
        <p:spPr>
          <a:xfrm>
            <a:off x="9935968" y="6192816"/>
            <a:ext cx="2159482" cy="215640"/>
          </a:xfrm>
          <a:prstGeom prst="rect">
            <a:avLst/>
          </a:prstGeom>
        </p:spPr>
        <p:txBody>
          <a:bodyPr lIns="0" tIns="0" rIns="0" bIns="0" anchor="b">
            <a:noAutofit/>
          </a:bodyPr>
          <a:lstStyle>
            <a:lvl1pPr algn="r">
              <a:defRPr>
                <a:solidFill>
                  <a:schemeClr val="bg1"/>
                </a:solidFill>
              </a:defRPr>
            </a:lvl1pPr>
          </a:lstStyle>
          <a:p>
            <a:fld id="{0E45AAE5-202E-480A-A86B-FA9B8C105E01}" type="slidenum">
              <a:rPr lang="en-GB" sz="900" b="1" spc="-1" smtClean="0">
                <a:latin typeface="Arial"/>
              </a:rPr>
              <a:pPr/>
              <a:t>‹#›</a:t>
            </a:fld>
            <a:endParaRPr lang="en-GB" sz="900" spc="-1">
              <a:latin typeface="Times New Roman"/>
            </a:endParaRPr>
          </a:p>
        </p:txBody>
      </p:sp>
    </p:spTree>
    <p:extLst>
      <p:ext uri="{BB962C8B-B14F-4D97-AF65-F5344CB8AC3E}">
        <p14:creationId xmlns:p14="http://schemas.microsoft.com/office/powerpoint/2010/main" val="71124133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itle and Content narrow margins">
    <p:spTree>
      <p:nvGrpSpPr>
        <p:cNvPr id="1" name=""/>
        <p:cNvGrpSpPr/>
        <p:nvPr/>
      </p:nvGrpSpPr>
      <p:grpSpPr>
        <a:xfrm>
          <a:off x="0" y="0"/>
          <a:ext cx="0" cy="0"/>
          <a:chOff x="0" y="0"/>
          <a:chExt cx="0" cy="0"/>
        </a:xfrm>
      </p:grpSpPr>
      <p:sp>
        <p:nvSpPr>
          <p:cNvPr id="11" name="Content Placeholder 10"/>
          <p:cNvSpPr>
            <a:spLocks noGrp="1"/>
          </p:cNvSpPr>
          <p:nvPr>
            <p:ph sz="quarter" idx="14" hasCustomPrompt="1"/>
          </p:nvPr>
        </p:nvSpPr>
        <p:spPr>
          <a:xfrm>
            <a:off x="1080281" y="936000"/>
            <a:ext cx="10032213" cy="4986000"/>
          </a:xfrm>
          <a:prstGeom prst="rect">
            <a:avLst/>
          </a:prstGeom>
        </p:spPr>
        <p:txBody>
          <a:bodyPr lIns="0" tIns="0" rIns="0" bIns="0"/>
          <a:lstStyle>
            <a:lvl1pPr marL="0" indent="-180000">
              <a:lnSpc>
                <a:spcPts val="2200"/>
              </a:lnSpc>
              <a:spcBef>
                <a:spcPts val="1100"/>
              </a:spcBef>
              <a:buClr>
                <a:srgbClr val="064E83"/>
              </a:buClr>
              <a:defRPr sz="1800">
                <a:solidFill>
                  <a:schemeClr val="bg1"/>
                </a:solidFill>
              </a:defRPr>
            </a:lvl1pPr>
            <a:lvl2pPr marL="630000" indent="-270000">
              <a:lnSpc>
                <a:spcPts val="2000"/>
              </a:lnSpc>
              <a:spcBef>
                <a:spcPts val="1000"/>
              </a:spcBef>
              <a:buClr>
                <a:srgbClr val="064E83"/>
              </a:buClr>
              <a:defRPr sz="1600">
                <a:solidFill>
                  <a:schemeClr val="bg1"/>
                </a:solidFill>
              </a:defRPr>
            </a:lvl2pPr>
            <a:lvl3pPr marL="990000" indent="-270000">
              <a:lnSpc>
                <a:spcPts val="1800"/>
              </a:lnSpc>
              <a:spcBef>
                <a:spcPts val="900"/>
              </a:spcBef>
              <a:buClr>
                <a:srgbClr val="064E83"/>
              </a:buClr>
              <a:defRPr sz="1400">
                <a:solidFill>
                  <a:schemeClr val="bg1"/>
                </a:solidFill>
              </a:defRPr>
            </a:lvl3pPr>
            <a:lvl4pPr marL="1350000" indent="-270000">
              <a:lnSpc>
                <a:spcPts val="1600"/>
              </a:lnSpc>
              <a:spcBef>
                <a:spcPts val="800"/>
              </a:spcBef>
              <a:buClr>
                <a:srgbClr val="064E83"/>
              </a:buClr>
              <a:defRPr sz="1200">
                <a:solidFill>
                  <a:schemeClr val="bg1"/>
                </a:solidFill>
              </a:defRPr>
            </a:lvl4pPr>
            <a:lvl5pPr marL="1710000" indent="-270000">
              <a:lnSpc>
                <a:spcPts val="1400"/>
              </a:lnSpc>
              <a:spcBef>
                <a:spcPts val="700"/>
              </a:spcBef>
              <a:buClr>
                <a:srgbClr val="064E83"/>
              </a:buClr>
              <a:defRPr sz="1000">
                <a:solidFill>
                  <a:schemeClr val="bg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
        <p:nvSpPr>
          <p:cNvPr id="10" name="PlaceHolder 3">
            <a:extLst>
              <a:ext uri="{FF2B5EF4-FFF2-40B4-BE49-F238E27FC236}">
                <a16:creationId xmlns:a16="http://schemas.microsoft.com/office/drawing/2014/main" id="{9F1BA676-547C-E74E-94FA-DEFAD75408B0}"/>
              </a:ext>
            </a:extLst>
          </p:cNvPr>
          <p:cNvSpPr>
            <a:spLocks noGrp="1"/>
          </p:cNvSpPr>
          <p:nvPr>
            <p:ph type="sldNum"/>
          </p:nvPr>
        </p:nvSpPr>
        <p:spPr>
          <a:xfrm>
            <a:off x="9935968" y="6192816"/>
            <a:ext cx="2159482" cy="215640"/>
          </a:xfrm>
          <a:prstGeom prst="rect">
            <a:avLst/>
          </a:prstGeom>
        </p:spPr>
        <p:txBody>
          <a:bodyPr lIns="0" tIns="0" rIns="0" bIns="0" anchor="b">
            <a:noAutofit/>
          </a:bodyPr>
          <a:lstStyle>
            <a:lvl1pPr algn="r">
              <a:defRPr>
                <a:solidFill>
                  <a:schemeClr val="bg1"/>
                </a:solidFill>
              </a:defRPr>
            </a:lvl1pPr>
          </a:lstStyle>
          <a:p>
            <a:fld id="{0E45AAE5-202E-480A-A86B-FA9B8C105E01}" type="slidenum">
              <a:rPr lang="en-GB" sz="900" b="1" spc="-1" smtClean="0">
                <a:latin typeface="Arial"/>
              </a:rPr>
              <a:pPr/>
              <a:t>‹#›</a:t>
            </a:fld>
            <a:endParaRPr lang="en-GB" sz="900" spc="-1">
              <a:latin typeface="Times New Roman"/>
            </a:endParaRPr>
          </a:p>
        </p:txBody>
      </p:sp>
    </p:spTree>
    <p:extLst>
      <p:ext uri="{BB962C8B-B14F-4D97-AF65-F5344CB8AC3E}">
        <p14:creationId xmlns:p14="http://schemas.microsoft.com/office/powerpoint/2010/main" val="354857267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PlaceHolder 3">
            <a:extLst>
              <a:ext uri="{FF2B5EF4-FFF2-40B4-BE49-F238E27FC236}">
                <a16:creationId xmlns:a16="http://schemas.microsoft.com/office/drawing/2014/main" id="{9F1BA676-547C-E74E-94FA-DEFAD75408B0}"/>
              </a:ext>
            </a:extLst>
          </p:cNvPr>
          <p:cNvSpPr>
            <a:spLocks noGrp="1"/>
          </p:cNvSpPr>
          <p:nvPr>
            <p:ph type="sldNum"/>
          </p:nvPr>
        </p:nvSpPr>
        <p:spPr>
          <a:xfrm>
            <a:off x="9935968" y="6192816"/>
            <a:ext cx="2159482" cy="215640"/>
          </a:xfrm>
          <a:prstGeom prst="rect">
            <a:avLst/>
          </a:prstGeom>
        </p:spPr>
        <p:txBody>
          <a:bodyPr lIns="0" tIns="0" rIns="0" bIns="0" anchor="b">
            <a:noAutofit/>
          </a:bodyPr>
          <a:lstStyle>
            <a:lvl1pPr algn="r">
              <a:defRPr>
                <a:solidFill>
                  <a:schemeClr val="bg1"/>
                </a:solidFill>
              </a:defRPr>
            </a:lvl1pPr>
          </a:lstStyle>
          <a:p>
            <a:fld id="{0E45AAE5-202E-480A-A86B-FA9B8C105E01}" type="slidenum">
              <a:rPr lang="en-GB" sz="900" b="1" spc="-1" smtClean="0">
                <a:latin typeface="Arial"/>
              </a:rPr>
              <a:pPr/>
              <a:t>‹#›</a:t>
            </a:fld>
            <a:endParaRPr lang="en-GB" sz="900" spc="-1">
              <a:latin typeface="Times New Roman"/>
            </a:endParaRPr>
          </a:p>
        </p:txBody>
      </p:sp>
    </p:spTree>
    <p:extLst>
      <p:ext uri="{BB962C8B-B14F-4D97-AF65-F5344CB8AC3E}">
        <p14:creationId xmlns:p14="http://schemas.microsoft.com/office/powerpoint/2010/main" val="115446954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4" name="Picture 2" descr="S:\F15015_Copernicus\3_Work\330_Work-in-process\SC4_BackgroundMat\Visual_ID\Photos\Climate_change_ThinkstockPhotos-147656737.jpg"/>
          <p:cNvPicPr>
            <a:picLocks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0" y="-61213"/>
            <a:ext cx="3134469" cy="6960000"/>
          </a:xfrm>
          <a:prstGeom prst="rect">
            <a:avLst/>
          </a:prstGeom>
          <a:noFill/>
          <a:extLst>
            <a:ext uri="{909E8E84-426E-40dd-AFC4-6F175D3DCCD1}">
              <a14:hiddenFill xmlns="" xmlns:a14="http://schemas.microsoft.com/office/drawing/2010/main">
                <a:solidFill>
                  <a:srgbClr val="FFFFFF"/>
                </a:solidFill>
              </a14:hiddenFill>
            </a:ext>
          </a:extLst>
        </p:spPr>
      </p:pic>
      <p:sp>
        <p:nvSpPr>
          <p:cNvPr id="35" name="Rectangle 34"/>
          <p:cNvSpPr/>
          <p:nvPr userDrawn="1"/>
        </p:nvSpPr>
        <p:spPr>
          <a:xfrm>
            <a:off x="-144694" y="-70933"/>
            <a:ext cx="3311691" cy="6764296"/>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6" name="Rectangle 35"/>
          <p:cNvSpPr/>
          <p:nvPr userDrawn="1"/>
        </p:nvSpPr>
        <p:spPr>
          <a:xfrm>
            <a:off x="0" y="-50800"/>
            <a:ext cx="3134469" cy="645613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 name="Title 1"/>
          <p:cNvSpPr>
            <a:spLocks noGrp="1"/>
          </p:cNvSpPr>
          <p:nvPr userDrawn="1">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849397" y="932723"/>
            <a:ext cx="9733004" cy="50974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609600" y="6501342"/>
            <a:ext cx="2844800" cy="365125"/>
          </a:xfrm>
        </p:spPr>
        <p:txBody>
          <a:bodyPr/>
          <a:lstStyle/>
          <a:p>
            <a:fld id="{30E17047-C597-4B34-8FEE-7A0D1EA692A4}" type="datetimeFigureOut">
              <a:rPr lang="en-US" smtClean="0"/>
              <a:t>10/18/22</a:t>
            </a:fld>
            <a:endParaRPr lang="en-US"/>
          </a:p>
        </p:txBody>
      </p:sp>
      <p:sp>
        <p:nvSpPr>
          <p:cNvPr id="5" name="Footer Placeholder 4"/>
          <p:cNvSpPr>
            <a:spLocks noGrp="1"/>
          </p:cNvSpPr>
          <p:nvPr userDrawn="1">
            <p:ph type="ftr" sz="quarter" idx="11"/>
          </p:nvPr>
        </p:nvSpPr>
        <p:spPr>
          <a:xfrm>
            <a:off x="4165600" y="6501342"/>
            <a:ext cx="3860800" cy="365125"/>
          </a:xfrm>
        </p:spPr>
        <p:txBody>
          <a:bodyPr/>
          <a:lstStyle/>
          <a:p>
            <a:endParaRPr lang="en-US"/>
          </a:p>
        </p:txBody>
      </p:sp>
      <p:sp>
        <p:nvSpPr>
          <p:cNvPr id="6" name="Slide Number Placeholder 5"/>
          <p:cNvSpPr>
            <a:spLocks noGrp="1"/>
          </p:cNvSpPr>
          <p:nvPr userDrawn="1">
            <p:ph type="sldNum" sz="quarter" idx="12"/>
          </p:nvPr>
        </p:nvSpPr>
        <p:spPr>
          <a:xfrm>
            <a:off x="8737600" y="6501342"/>
            <a:ext cx="2844800" cy="365125"/>
          </a:xfrm>
        </p:spPr>
        <p:txBody>
          <a:bodyPr/>
          <a:lstStyle/>
          <a:p>
            <a:fld id="{58768E1A-8455-4611-8763-3FA1B747F6B6}" type="slidenum">
              <a:rPr lang="en-US" smtClean="0"/>
              <a:t>‹#›</a:t>
            </a:fld>
            <a:endParaRPr lang="en-US"/>
          </a:p>
        </p:txBody>
      </p:sp>
      <p:grpSp>
        <p:nvGrpSpPr>
          <p:cNvPr id="41" name="Group 40"/>
          <p:cNvGrpSpPr/>
          <p:nvPr userDrawn="1"/>
        </p:nvGrpSpPr>
        <p:grpSpPr>
          <a:xfrm>
            <a:off x="143339" y="27779"/>
            <a:ext cx="1171511" cy="6572823"/>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07900"/>
            </a:xfrm>
            <a:prstGeom prst="rect">
              <a:avLst/>
            </a:prstGeom>
            <a:noFill/>
          </p:spPr>
          <p:txBody>
            <a:bodyPr wrap="square" rtlCol="0">
              <a:spAutoFit/>
            </a:bodyPr>
            <a:lstStyle/>
            <a:p>
              <a:r>
                <a:rPr lang="es-ES" sz="1467" b="0" dirty="0" err="1">
                  <a:solidFill>
                    <a:srgbClr val="941333"/>
                  </a:solidFill>
                </a:rPr>
                <a:t>Climate</a:t>
              </a:r>
              <a:endParaRPr lang="es-ES" sz="1467" b="0" dirty="0">
                <a:solidFill>
                  <a:srgbClr val="941333"/>
                </a:solidFill>
              </a:endParaRPr>
            </a:p>
            <a:p>
              <a:r>
                <a:rPr lang="es-ES" sz="1467" b="0" dirty="0" err="1">
                  <a:solidFill>
                    <a:srgbClr val="941333"/>
                  </a:solidFill>
                </a:rPr>
                <a:t>Change</a:t>
              </a:r>
              <a:endParaRPr lang="en-US" sz="1467" b="0" dirty="0">
                <a:solidFill>
                  <a:srgbClr val="941333"/>
                </a:solidFill>
              </a:endParaRPr>
            </a:p>
          </p:txBody>
        </p:sp>
        <p:pic>
          <p:nvPicPr>
            <p:cNvPr id="4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22048070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1257300" y="932723"/>
            <a:ext cx="10325101" cy="50974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609600" y="6501342"/>
            <a:ext cx="2844800" cy="365125"/>
          </a:xfrm>
        </p:spPr>
        <p:txBody>
          <a:bodyPr/>
          <a:lstStyle/>
          <a:p>
            <a:fld id="{30E17047-C597-4B34-8FEE-7A0D1EA692A4}" type="datetimeFigureOut">
              <a:rPr lang="en-US" smtClean="0"/>
              <a:t>10/18/22</a:t>
            </a:fld>
            <a:endParaRPr lang="en-US"/>
          </a:p>
        </p:txBody>
      </p:sp>
      <p:sp>
        <p:nvSpPr>
          <p:cNvPr id="5" name="Footer Placeholder 4"/>
          <p:cNvSpPr>
            <a:spLocks noGrp="1"/>
          </p:cNvSpPr>
          <p:nvPr userDrawn="1">
            <p:ph type="ftr" sz="quarter" idx="11"/>
          </p:nvPr>
        </p:nvSpPr>
        <p:spPr>
          <a:xfrm>
            <a:off x="4165600" y="6501342"/>
            <a:ext cx="3860800" cy="365125"/>
          </a:xfrm>
        </p:spPr>
        <p:txBody>
          <a:bodyPr/>
          <a:lstStyle/>
          <a:p>
            <a:endParaRPr lang="en-US"/>
          </a:p>
        </p:txBody>
      </p:sp>
      <p:sp>
        <p:nvSpPr>
          <p:cNvPr id="6" name="Slide Number Placeholder 5"/>
          <p:cNvSpPr>
            <a:spLocks noGrp="1"/>
          </p:cNvSpPr>
          <p:nvPr userDrawn="1">
            <p:ph type="sldNum" sz="quarter" idx="12"/>
          </p:nvPr>
        </p:nvSpPr>
        <p:spPr>
          <a:xfrm>
            <a:off x="8737600" y="6501342"/>
            <a:ext cx="2844800" cy="365125"/>
          </a:xfrm>
        </p:spPr>
        <p:txBody>
          <a:bodyPr/>
          <a:lstStyle/>
          <a:p>
            <a:fld id="{58768E1A-8455-4611-8763-3FA1B747F6B6}" type="slidenum">
              <a:rPr lang="en-US" smtClean="0"/>
              <a:t>‹#›</a:t>
            </a:fld>
            <a:endParaRPr lang="en-US"/>
          </a:p>
        </p:txBody>
      </p:sp>
      <p:sp>
        <p:nvSpPr>
          <p:cNvPr id="11"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dirty="0"/>
              <a:t>CLICK TO EDIT MASTER TITLE STYLE</a:t>
            </a:r>
          </a:p>
        </p:txBody>
      </p:sp>
      <p:grpSp>
        <p:nvGrpSpPr>
          <p:cNvPr id="12" name="Group 11"/>
          <p:cNvGrpSpPr/>
          <p:nvPr userDrawn="1"/>
        </p:nvGrpSpPr>
        <p:grpSpPr>
          <a:xfrm>
            <a:off x="143339" y="27779"/>
            <a:ext cx="1171511" cy="6572823"/>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07900"/>
            </a:xfrm>
            <a:prstGeom prst="rect">
              <a:avLst/>
            </a:prstGeom>
            <a:noFill/>
          </p:spPr>
          <p:txBody>
            <a:bodyPr wrap="square" rtlCol="0">
              <a:spAutoFit/>
            </a:bodyPr>
            <a:lstStyle/>
            <a:p>
              <a:r>
                <a:rPr lang="es-ES" sz="1467" b="0" dirty="0" err="1">
                  <a:solidFill>
                    <a:srgbClr val="941333"/>
                  </a:solidFill>
                </a:rPr>
                <a:t>Climate</a:t>
              </a:r>
              <a:endParaRPr lang="es-ES" sz="1467" b="0" dirty="0">
                <a:solidFill>
                  <a:srgbClr val="941333"/>
                </a:solidFill>
              </a:endParaRPr>
            </a:p>
            <a:p>
              <a:r>
                <a:rPr lang="es-ES" sz="1467" b="0" dirty="0" err="1">
                  <a:solidFill>
                    <a:srgbClr val="941333"/>
                  </a:solidFill>
                </a:rPr>
                <a:t>Change</a:t>
              </a:r>
              <a:endParaRPr lang="en-US" sz="1467" b="0" dirty="0">
                <a:solidFill>
                  <a:srgbClr val="94133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54063527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2" name="Rectangle 21"/>
          <p:cNvSpPr/>
          <p:nvPr userDrawn="1"/>
        </p:nvSpPr>
        <p:spPr>
          <a:xfrm>
            <a:off x="0" y="0"/>
            <a:ext cx="12192000" cy="69120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pic>
        <p:nvPicPr>
          <p:cNvPr id="8194"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218"/>
          <a:stretch/>
        </p:blipFill>
        <p:spPr bwMode="auto">
          <a:xfrm>
            <a:off x="9721850" y="-15025"/>
            <a:ext cx="2498092" cy="6960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Date Placeholder 3"/>
          <p:cNvSpPr>
            <a:spLocks noGrp="1"/>
          </p:cNvSpPr>
          <p:nvPr>
            <p:ph type="dt" sz="half" idx="10"/>
          </p:nvPr>
        </p:nvSpPr>
        <p:spPr>
          <a:xfrm>
            <a:off x="609600" y="6503326"/>
            <a:ext cx="2844800" cy="365125"/>
          </a:xfrm>
        </p:spPr>
        <p:txBody>
          <a:bodyPr/>
          <a:lstStyle>
            <a:lvl1pPr>
              <a:defRPr>
                <a:solidFill>
                  <a:schemeClr val="bg1">
                    <a:lumMod val="95000"/>
                  </a:schemeClr>
                </a:solidFill>
              </a:defRPr>
            </a:lvl1pPr>
          </a:lstStyle>
          <a:p>
            <a:fld id="{30E17047-C597-4B34-8FEE-7A0D1EA692A4}" type="datetimeFigureOut">
              <a:rPr lang="en-US" smtClean="0"/>
              <a:pPr/>
              <a:t>10/18/22</a:t>
            </a:fld>
            <a:endParaRPr lang="en-US" dirty="0"/>
          </a:p>
        </p:txBody>
      </p:sp>
      <p:sp>
        <p:nvSpPr>
          <p:cNvPr id="5" name="Footer Placeholder 4"/>
          <p:cNvSpPr>
            <a:spLocks noGrp="1"/>
          </p:cNvSpPr>
          <p:nvPr>
            <p:ph type="ftr" sz="quarter" idx="11"/>
          </p:nvPr>
        </p:nvSpPr>
        <p:spPr>
          <a:xfrm>
            <a:off x="4165600" y="6503326"/>
            <a:ext cx="3860800" cy="365125"/>
          </a:xfrm>
        </p:spPr>
        <p:txBody>
          <a:bodyPr/>
          <a:lstStyle>
            <a:lvl1pPr>
              <a:defRPr>
                <a:solidFill>
                  <a:schemeClr val="bg1">
                    <a:lumMod val="95000"/>
                  </a:schemeClr>
                </a:solidFill>
              </a:defRPr>
            </a:lvl1pPr>
          </a:lstStyle>
          <a:p>
            <a:endParaRPr lang="en-US" dirty="0"/>
          </a:p>
        </p:txBody>
      </p:sp>
      <p:sp>
        <p:nvSpPr>
          <p:cNvPr id="6" name="Slide Number Placeholder 5"/>
          <p:cNvSpPr>
            <a:spLocks noGrp="1"/>
          </p:cNvSpPr>
          <p:nvPr>
            <p:ph type="sldNum" sz="quarter" idx="12"/>
          </p:nvPr>
        </p:nvSpPr>
        <p:spPr>
          <a:xfrm>
            <a:off x="8737600" y="6503326"/>
            <a:ext cx="2844800" cy="365125"/>
          </a:xfrm>
        </p:spPr>
        <p:txBody>
          <a:bodyPr/>
          <a:lstStyle>
            <a:lvl1pPr>
              <a:defRPr>
                <a:solidFill>
                  <a:schemeClr val="bg1">
                    <a:lumMod val="95000"/>
                  </a:schemeClr>
                </a:solidFill>
              </a:defRPr>
            </a:lvl1pPr>
          </a:lstStyle>
          <a:p>
            <a:fld id="{58768E1A-8455-4611-8763-3FA1B747F6B6}" type="slidenum">
              <a:rPr lang="en-US" smtClean="0"/>
              <a:pPr/>
              <a:t>‹#›</a:t>
            </a:fld>
            <a:endParaRPr lang="en-US" dirty="0"/>
          </a:p>
        </p:txBody>
      </p:sp>
      <p:sp>
        <p:nvSpPr>
          <p:cNvPr id="17" name="TextBox 16"/>
          <p:cNvSpPr txBox="1"/>
          <p:nvPr userDrawn="1"/>
        </p:nvSpPr>
        <p:spPr>
          <a:xfrm>
            <a:off x="829139" y="4715239"/>
            <a:ext cx="1920213" cy="318100"/>
          </a:xfrm>
          <a:prstGeom prst="rect">
            <a:avLst/>
          </a:prstGeom>
          <a:noFill/>
        </p:spPr>
        <p:txBody>
          <a:bodyPr wrap="square" rtlCol="0">
            <a:spAutoFit/>
          </a:bodyPr>
          <a:lstStyle/>
          <a:p>
            <a:pPr algn="ctr"/>
            <a:r>
              <a:rPr lang="es-ES" sz="1467" b="0" dirty="0" err="1">
                <a:solidFill>
                  <a:schemeClr val="bg1"/>
                </a:solidFill>
              </a:rPr>
              <a:t>Climate</a:t>
            </a:r>
            <a:r>
              <a:rPr lang="es-ES" sz="1467" b="0" baseline="0" dirty="0">
                <a:solidFill>
                  <a:schemeClr val="bg1"/>
                </a:solidFill>
              </a:rPr>
              <a:t> </a:t>
            </a:r>
            <a:r>
              <a:rPr lang="es-ES" sz="1467" b="0" dirty="0" err="1">
                <a:solidFill>
                  <a:schemeClr val="bg1"/>
                </a:solidFill>
              </a:rPr>
              <a:t>Change</a:t>
            </a:r>
            <a:endParaRPr lang="en-US" sz="1467" b="0" dirty="0">
              <a:solidFill>
                <a:schemeClr val="bg1"/>
              </a:solidFill>
            </a:endParaRPr>
          </a:p>
        </p:txBody>
      </p:sp>
      <p:pic>
        <p:nvPicPr>
          <p:cNvPr id="3" name="Picture 2" descr="C3Siconwhite copy.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414" y="2660915"/>
            <a:ext cx="1833236" cy="1919996"/>
          </a:xfrm>
          <a:prstGeom prst="rect">
            <a:avLst/>
          </a:prstGeom>
        </p:spPr>
      </p:pic>
      <p:pic>
        <p:nvPicPr>
          <p:cNvPr id="18" name="Picture 17" descr="Copernicus white.eps"/>
          <p:cNvPicPr>
            <a:picLocks noChangeAspect="1"/>
          </p:cNvPicPr>
          <p:nvPr userDrawn="1"/>
        </p:nvPicPr>
        <p:blipFill rotWithShape="1">
          <a:blip r:embed="rId4" cstate="print">
            <a:extLst>
              <a:ext uri="{28A0092B-C50C-407E-A947-70E740481C1C}">
                <a14:useLocalDpi xmlns:a14="http://schemas.microsoft.com/office/drawing/2010/main" val="0"/>
              </a:ext>
            </a:extLst>
          </a:blip>
          <a:srcRect l="11528" t="29476" r="8802" b="28526"/>
          <a:stretch/>
        </p:blipFill>
        <p:spPr>
          <a:xfrm>
            <a:off x="2063552" y="6029751"/>
            <a:ext cx="1157781" cy="432000"/>
          </a:xfrm>
          <a:prstGeom prst="rect">
            <a:avLst/>
          </a:prstGeom>
        </p:spPr>
      </p:pic>
      <p:pic>
        <p:nvPicPr>
          <p:cNvPr id="19" name="Picture 18" descr="logo-ce-horizontal-en-neg-yellow.eps"/>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23392" y="6021289"/>
            <a:ext cx="1272672" cy="335985"/>
          </a:xfrm>
          <a:prstGeom prst="rect">
            <a:avLst/>
          </a:prstGeom>
        </p:spPr>
      </p:pic>
      <p:pic>
        <p:nvPicPr>
          <p:cNvPr id="20" name="Picture 19" descr="ECMWF_Master_Logo_CMYK_nostrapNEG.eps"/>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407701" y="6125745"/>
            <a:ext cx="1390811" cy="239995"/>
          </a:xfrm>
          <a:prstGeom prst="rect">
            <a:avLst/>
          </a:prstGeom>
        </p:spPr>
      </p:pic>
      <p:sp>
        <p:nvSpPr>
          <p:cNvPr id="21" name="Subtitle 2"/>
          <p:cNvSpPr>
            <a:spLocks noGrp="1"/>
          </p:cNvSpPr>
          <p:nvPr>
            <p:ph type="subTitle" idx="13"/>
          </p:nvPr>
        </p:nvSpPr>
        <p:spPr>
          <a:xfrm>
            <a:off x="3407701" y="4197085"/>
            <a:ext cx="6336704" cy="1536171"/>
          </a:xfrm>
        </p:spPr>
        <p:txBody>
          <a:bodyPr>
            <a:normAutofit/>
          </a:bodyPr>
          <a:lstStyle>
            <a:lvl1pPr marL="0" indent="0" algn="l">
              <a:buNone/>
              <a:defRPr sz="240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p>
        </p:txBody>
      </p:sp>
      <p:sp>
        <p:nvSpPr>
          <p:cNvPr id="27" name="Content Placeholder 2"/>
          <p:cNvSpPr>
            <a:spLocks noGrp="1"/>
          </p:cNvSpPr>
          <p:nvPr>
            <p:ph idx="1" hasCustomPrompt="1"/>
          </p:nvPr>
        </p:nvSpPr>
        <p:spPr>
          <a:xfrm>
            <a:off x="3407701" y="3236980"/>
            <a:ext cx="6336704" cy="960107"/>
          </a:xfrm>
        </p:spPr>
        <p:txBody>
          <a:bodyPr>
            <a:normAutofit/>
          </a:bodyPr>
          <a:lstStyle>
            <a:lvl1pPr marL="0" indent="0">
              <a:buNone/>
              <a:defRPr sz="3733">
                <a:solidFill>
                  <a:schemeClr val="bg1"/>
                </a:solidFill>
              </a:defRPr>
            </a:lvl1pPr>
          </a:lstStyle>
          <a:p>
            <a:pPr lvl="0"/>
            <a:r>
              <a:rPr lang="en-US" dirty="0"/>
              <a:t>Title</a:t>
            </a:r>
          </a:p>
        </p:txBody>
      </p:sp>
    </p:spTree>
    <p:extLst>
      <p:ext uri="{BB962C8B-B14F-4D97-AF65-F5344CB8AC3E}">
        <p14:creationId xmlns:p14="http://schemas.microsoft.com/office/powerpoint/2010/main" val="4117373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Two Content">
    <p:spTree>
      <p:nvGrpSpPr>
        <p:cNvPr id="1" name=""/>
        <p:cNvGrpSpPr/>
        <p:nvPr/>
      </p:nvGrpSpPr>
      <p:grpSpPr>
        <a:xfrm>
          <a:off x="0" y="0"/>
          <a:ext cx="0" cy="0"/>
          <a:chOff x="0" y="0"/>
          <a:chExt cx="0" cy="0"/>
        </a:xfrm>
      </p:grpSpPr>
      <p:grpSp>
        <p:nvGrpSpPr>
          <p:cNvPr id="314" name="Group 7"/>
          <p:cNvGrpSpPr/>
          <p:nvPr/>
        </p:nvGrpSpPr>
        <p:grpSpPr>
          <a:xfrm>
            <a:off x="-187239" y="-61486"/>
            <a:ext cx="3064649" cy="7042883"/>
            <a:chOff x="0" y="-1"/>
            <a:chExt cx="2298485" cy="5282160"/>
          </a:xfrm>
        </p:grpSpPr>
        <p:pic>
          <p:nvPicPr>
            <p:cNvPr id="310" name="Picture 2" descr="Picture 2"/>
            <p:cNvPicPr>
              <a:picLocks noChangeAspect="1"/>
            </p:cNvPicPr>
            <p:nvPr/>
          </p:nvPicPr>
          <p:blipFill>
            <a:blip r:embed="rId2"/>
            <a:stretch>
              <a:fillRect/>
            </a:stretch>
          </p:blipFill>
          <p:spPr>
            <a:xfrm>
              <a:off x="31908" y="-1"/>
              <a:ext cx="2266578" cy="5189614"/>
            </a:xfrm>
            <a:prstGeom prst="rect">
              <a:avLst/>
            </a:prstGeom>
            <a:ln w="12700" cap="flat">
              <a:noFill/>
              <a:miter lim="400000"/>
            </a:ln>
            <a:effectLst/>
          </p:spPr>
        </p:pic>
        <p:grpSp>
          <p:nvGrpSpPr>
            <p:cNvPr id="313" name="Group 28"/>
            <p:cNvGrpSpPr/>
            <p:nvPr/>
          </p:nvGrpSpPr>
          <p:grpSpPr>
            <a:xfrm>
              <a:off x="-1" y="-2"/>
              <a:ext cx="2298487" cy="5282162"/>
              <a:chOff x="0" y="-1"/>
              <a:chExt cx="2298485" cy="5282161"/>
            </a:xfrm>
          </p:grpSpPr>
          <p:sp>
            <p:nvSpPr>
              <p:cNvPr id="311" name="Rectangle 29"/>
              <p:cNvSpPr/>
              <p:nvPr/>
            </p:nvSpPr>
            <p:spPr>
              <a:xfrm>
                <a:off x="31908" y="47079"/>
                <a:ext cx="2266578" cy="5235081"/>
              </a:xfrm>
              <a:prstGeom prst="rect">
                <a:avLst/>
              </a:prstGeom>
              <a:gradFill flip="none" rotWithShape="1">
                <a:gsLst>
                  <a:gs pos="0">
                    <a:srgbClr val="949CC8">
                      <a:alpha val="0"/>
                    </a:srgbClr>
                  </a:gs>
                  <a:gs pos="78000">
                    <a:srgbClr val="FFFFFF"/>
                  </a:gs>
                </a:gsLst>
                <a:lin ang="0" scaled="0"/>
              </a:gra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sp>
            <p:nvSpPr>
              <p:cNvPr id="312" name="Rectangle 30"/>
              <p:cNvSpPr/>
              <p:nvPr/>
            </p:nvSpPr>
            <p:spPr>
              <a:xfrm>
                <a:off x="-1" y="-2"/>
                <a:ext cx="2298487" cy="5189616"/>
              </a:xfrm>
              <a:prstGeom prst="rect">
                <a:avLst/>
              </a:prstGeom>
              <a:solidFill>
                <a:srgbClr val="FFFFFF">
                  <a:alpha val="47843"/>
                </a:srgbClr>
              </a:soli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grpSp>
      </p:grpSp>
      <p:sp>
        <p:nvSpPr>
          <p:cNvPr id="315" name="Body Level One…"/>
          <p:cNvSpPr txBox="1">
            <a:spLocks noGrp="1"/>
          </p:cNvSpPr>
          <p:nvPr>
            <p:ph type="body" sz="half" idx="1"/>
          </p:nvPr>
        </p:nvSpPr>
        <p:spPr>
          <a:xfrm>
            <a:off x="1363893" y="932721"/>
            <a:ext cx="5384803" cy="5088568"/>
          </a:xfrm>
          <a:prstGeom prst="rect">
            <a:avLst/>
          </a:prstGeom>
        </p:spPr>
        <p:txBody>
          <a:bodyPr lIns="45718" tIns="45718" rIns="45718" bIns="45718"/>
          <a:lstStyle>
            <a:lvl1pPr indent="-457189">
              <a:spcBef>
                <a:spcPts val="800"/>
              </a:spcBef>
              <a:buClrTx/>
              <a:defRPr sz="3733"/>
            </a:lvl1pPr>
            <a:lvl2pPr marL="1054074" indent="-444489">
              <a:spcBef>
                <a:spcPts val="800"/>
              </a:spcBef>
              <a:buClrTx/>
              <a:defRPr sz="3733"/>
            </a:lvl2pPr>
            <a:lvl3pPr marL="1645876" indent="-426707">
              <a:spcBef>
                <a:spcPts val="800"/>
              </a:spcBef>
              <a:buClrTx/>
              <a:defRPr sz="3733"/>
            </a:lvl3pPr>
            <a:lvl4pPr marL="2302876" indent="-474121">
              <a:spcBef>
                <a:spcPts val="800"/>
              </a:spcBef>
              <a:buClrTx/>
              <a:defRPr sz="3733"/>
            </a:lvl4pPr>
            <a:lvl5pPr marL="2912461" indent="-474121">
              <a:spcBef>
                <a:spcPts val="800"/>
              </a:spcBef>
              <a:buClrTx/>
              <a:defRPr sz="3733"/>
            </a:lvl5pPr>
          </a:lstStyle>
          <a:p>
            <a:r>
              <a:t>Body Level One</a:t>
            </a:r>
          </a:p>
          <a:p>
            <a:pPr lvl="1"/>
            <a:r>
              <a:t>Body Level Two</a:t>
            </a:r>
          </a:p>
          <a:p>
            <a:pPr lvl="2"/>
            <a:r>
              <a:t>Body Level Three</a:t>
            </a:r>
          </a:p>
          <a:p>
            <a:pPr lvl="3"/>
            <a:r>
              <a:t>Body Level Four</a:t>
            </a:r>
          </a:p>
          <a:p>
            <a:pPr lvl="4"/>
            <a:r>
              <a:t>Body Level Five</a:t>
            </a:r>
          </a:p>
        </p:txBody>
      </p:sp>
      <p:sp>
        <p:nvSpPr>
          <p:cNvPr id="316" name="Title Text"/>
          <p:cNvSpPr txBox="1">
            <a:spLocks noGrp="1"/>
          </p:cNvSpPr>
          <p:nvPr>
            <p:ph type="title"/>
          </p:nvPr>
        </p:nvSpPr>
        <p:spPr>
          <a:xfrm>
            <a:off x="1156939" y="328381"/>
            <a:ext cx="10425464" cy="384045"/>
          </a:xfrm>
          <a:prstGeom prst="rect">
            <a:avLst/>
          </a:prstGeom>
          <a:solidFill>
            <a:srgbClr val="5AC4DD"/>
          </a:solidFill>
        </p:spPr>
        <p:txBody>
          <a:bodyPr lIns="45718" tIns="45718" rIns="45718" bIns="45718"/>
          <a:lstStyle>
            <a:lvl1pPr>
              <a:defRPr spc="933"/>
            </a:lvl1pPr>
          </a:lstStyle>
          <a:p>
            <a:r>
              <a:t>Title Text</a:t>
            </a:r>
          </a:p>
        </p:txBody>
      </p:sp>
      <p:sp>
        <p:nvSpPr>
          <p:cNvPr id="317" name="Straight Connector 15"/>
          <p:cNvSpPr/>
          <p:nvPr/>
        </p:nvSpPr>
        <p:spPr>
          <a:xfrm flipH="1">
            <a:off x="628720" y="1416025"/>
            <a:ext cx="3" cy="5184577"/>
          </a:xfrm>
          <a:prstGeom prst="line">
            <a:avLst/>
          </a:prstGeom>
          <a:ln w="31750">
            <a:solidFill>
              <a:srgbClr val="5AC4DD"/>
            </a:solidFill>
          </a:ln>
        </p:spPr>
        <p:txBody>
          <a:bodyPr lIns="60957" tIns="60957" rIns="60957" bIns="60957"/>
          <a:lstStyle/>
          <a:p>
            <a:pPr defTabSz="1219170" hangingPunct="0"/>
            <a:endParaRPr sz="1867" kern="0">
              <a:solidFill>
                <a:srgbClr val="000000"/>
              </a:solidFill>
              <a:latin typeface="Arial"/>
              <a:cs typeface="Arial"/>
              <a:sym typeface="Arial"/>
            </a:endParaRPr>
          </a:p>
        </p:txBody>
      </p:sp>
      <p:sp>
        <p:nvSpPr>
          <p:cNvPr id="318" name="TextBox 16"/>
          <p:cNvSpPr txBox="1"/>
          <p:nvPr/>
        </p:nvSpPr>
        <p:spPr>
          <a:xfrm>
            <a:off x="47328" y="819778"/>
            <a:ext cx="1267523" cy="574638"/>
          </a:xfrm>
          <a:prstGeom prst="rect">
            <a:avLst/>
          </a:prstGeom>
          <a:ln w="12700">
            <a:miter lim="400000"/>
          </a:ln>
          <a:extLst>
            <a:ext uri="{C572A759-6A51-4108-AA02-DFA0A04FC94B}">
              <ma14:wrappingTextBoxFlag xmlns:ma14="http://schemas.microsoft.com/office/mac/drawingml/2011/main" xmlns="" val="1"/>
            </a:ext>
          </a:extLst>
        </p:spPr>
        <p:txBody>
          <a:bodyPr lIns="60957" tIns="60957" rIns="60957" bIns="60957">
            <a:spAutoFit/>
          </a:bodyPr>
          <a:lstStyle/>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Atmosphere</a:t>
            </a:r>
          </a:p>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Monitoring</a:t>
            </a:r>
          </a:p>
        </p:txBody>
      </p:sp>
      <p:pic>
        <p:nvPicPr>
          <p:cNvPr id="319" name="Picture 2" descr="Picture 2"/>
          <p:cNvPicPr>
            <a:picLocks noChangeAspect="1"/>
          </p:cNvPicPr>
          <p:nvPr/>
        </p:nvPicPr>
        <p:blipFill>
          <a:blip r:embed="rId3"/>
          <a:stretch>
            <a:fillRect/>
          </a:stretch>
        </p:blipFill>
        <p:spPr>
          <a:xfrm>
            <a:off x="204337" y="56314"/>
            <a:ext cx="924155" cy="869797"/>
          </a:xfrm>
          <a:prstGeom prst="rect">
            <a:avLst/>
          </a:prstGeom>
          <a:ln w="12700">
            <a:miter lim="400000"/>
          </a:ln>
        </p:spPr>
      </p:pic>
      <p:sp>
        <p:nvSpPr>
          <p:cNvPr id="322" name="Slide Number"/>
          <p:cNvSpPr txBox="1">
            <a:spLocks noGrp="1"/>
          </p:cNvSpPr>
          <p:nvPr>
            <p:ph type="sldNum" sz="quarter" idx="2"/>
          </p:nvPr>
        </p:nvSpPr>
        <p:spPr>
          <a:xfrm>
            <a:off x="11238401" y="6590853"/>
            <a:ext cx="344000" cy="338550"/>
          </a:xfrm>
          <a:prstGeom prst="rect">
            <a:avLst/>
          </a:prstGeom>
        </p:spPr>
        <p:txBody>
          <a:bodyPr lIns="45718" tIns="45718" rIns="45718" bIns="45718"/>
          <a:lstStyle>
            <a:lvl1pPr>
              <a:defRPr>
                <a:latin typeface="+mj-lt"/>
                <a:ea typeface="+mj-ea"/>
                <a:cs typeface="+mj-cs"/>
                <a:sym typeface="Arial"/>
              </a:defRPr>
            </a:lvl1pPr>
          </a:lstStyle>
          <a:p>
            <a:fld id="{86CB4B4D-7CA3-9044-876B-883B54F8677D}" type="slidenum">
              <a:rPr/>
              <a:pPr/>
              <a:t>‹#›</a:t>
            </a:fld>
            <a:endParaRPr/>
          </a:p>
        </p:txBody>
      </p:sp>
      <p:pic>
        <p:nvPicPr>
          <p:cNvPr id="3" name="Picture 2">
            <a:extLst>
              <a:ext uri="{FF2B5EF4-FFF2-40B4-BE49-F238E27FC236}">
                <a16:creationId xmlns:a16="http://schemas.microsoft.com/office/drawing/2014/main" id="{410D57F3-D978-F94B-8C13-16DB039A4119}"/>
              </a:ext>
            </a:extLst>
          </p:cNvPr>
          <p:cNvPicPr>
            <a:picLocks noChangeAspect="1"/>
          </p:cNvPicPr>
          <p:nvPr userDrawn="1"/>
        </p:nvPicPr>
        <p:blipFill>
          <a:blip r:embed="rId4"/>
          <a:stretch>
            <a:fillRect/>
          </a:stretch>
        </p:blipFill>
        <p:spPr>
          <a:xfrm>
            <a:off x="4381500" y="6148619"/>
            <a:ext cx="7810500" cy="762000"/>
          </a:xfrm>
          <a:prstGeom prst="rect">
            <a:avLst/>
          </a:prstGeom>
        </p:spPr>
      </p:pic>
    </p:spTree>
    <p:extLst>
      <p:ext uri="{BB962C8B-B14F-4D97-AF65-F5344CB8AC3E}">
        <p14:creationId xmlns:p14="http://schemas.microsoft.com/office/powerpoint/2010/main" val="517689288"/>
      </p:ext>
    </p:extLst>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87829" y="932723"/>
            <a:ext cx="5384800" cy="5088565"/>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75829" y="932723"/>
            <a:ext cx="5384800" cy="5088565"/>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10/18/22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6"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dirty="0"/>
              <a:t>CLICK TO EDIT MASTER TITLE STYLE</a:t>
            </a:r>
          </a:p>
        </p:txBody>
      </p:sp>
      <p:grpSp>
        <p:nvGrpSpPr>
          <p:cNvPr id="17" name="Group 16"/>
          <p:cNvGrpSpPr/>
          <p:nvPr userDrawn="1"/>
        </p:nvGrpSpPr>
        <p:grpSpPr>
          <a:xfrm>
            <a:off x="143339" y="27779"/>
            <a:ext cx="1171511" cy="6572823"/>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07900"/>
            </a:xfrm>
            <a:prstGeom prst="rect">
              <a:avLst/>
            </a:prstGeom>
            <a:noFill/>
          </p:spPr>
          <p:txBody>
            <a:bodyPr wrap="square" rtlCol="0">
              <a:spAutoFit/>
            </a:bodyPr>
            <a:lstStyle/>
            <a:p>
              <a:r>
                <a:rPr lang="es-ES" sz="1467" b="0" dirty="0" err="1">
                  <a:solidFill>
                    <a:srgbClr val="941333"/>
                  </a:solidFill>
                </a:rPr>
                <a:t>Climate</a:t>
              </a:r>
              <a:endParaRPr lang="es-ES" sz="1467" b="0" dirty="0">
                <a:solidFill>
                  <a:srgbClr val="941333"/>
                </a:solidFill>
              </a:endParaRPr>
            </a:p>
            <a:p>
              <a:r>
                <a:rPr lang="es-ES" sz="1467" b="0" dirty="0" err="1">
                  <a:solidFill>
                    <a:srgbClr val="941333"/>
                  </a:solidFill>
                </a:rPr>
                <a:t>Change</a:t>
              </a:r>
              <a:endParaRPr lang="en-US" sz="1467" b="0" dirty="0">
                <a:solidFill>
                  <a:srgbClr val="94133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78201649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00206" y="836712"/>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1199456" y="1604797"/>
            <a:ext cx="5386917" cy="4521365"/>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783974" y="836712"/>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783225" y="1604797"/>
            <a:ext cx="5389033" cy="4521365"/>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10/18/22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7"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dirty="0"/>
              <a:t>CLICK TO EDIT MASTER TITLE STYLE</a:t>
            </a:r>
          </a:p>
        </p:txBody>
      </p:sp>
      <p:grpSp>
        <p:nvGrpSpPr>
          <p:cNvPr id="19" name="Group 18"/>
          <p:cNvGrpSpPr/>
          <p:nvPr userDrawn="1"/>
        </p:nvGrpSpPr>
        <p:grpSpPr>
          <a:xfrm>
            <a:off x="143339" y="27779"/>
            <a:ext cx="1171511" cy="6572823"/>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07900"/>
            </a:xfrm>
            <a:prstGeom prst="rect">
              <a:avLst/>
            </a:prstGeom>
            <a:noFill/>
          </p:spPr>
          <p:txBody>
            <a:bodyPr wrap="square" rtlCol="0">
              <a:spAutoFit/>
            </a:bodyPr>
            <a:lstStyle/>
            <a:p>
              <a:r>
                <a:rPr lang="es-ES" sz="1467" b="0" dirty="0" err="1">
                  <a:solidFill>
                    <a:srgbClr val="941333"/>
                  </a:solidFill>
                </a:rPr>
                <a:t>Climate</a:t>
              </a:r>
              <a:endParaRPr lang="es-ES" sz="1467" b="0" dirty="0">
                <a:solidFill>
                  <a:srgbClr val="941333"/>
                </a:solidFill>
              </a:endParaRPr>
            </a:p>
            <a:p>
              <a:r>
                <a:rPr lang="es-ES" sz="1467" b="0" dirty="0" err="1">
                  <a:solidFill>
                    <a:srgbClr val="941333"/>
                  </a:solidFill>
                </a:rPr>
                <a:t>Change</a:t>
              </a:r>
              <a:endParaRPr lang="en-US" sz="1467" b="0" dirty="0">
                <a:solidFill>
                  <a:srgbClr val="941333"/>
                </a:solidFill>
              </a:endParaRPr>
            </a:p>
          </p:txBody>
        </p:sp>
        <p:pic>
          <p:nvPicPr>
            <p:cNvPr id="22"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08076447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4" name="Picture 2" descr="S:\F15015_Copernicus\3_Work\330_Work-in-process\SC4_BackgroundMat\Visual_ID\Photos\Climate_change_ThinkstockPhotos-147656737.jpg"/>
          <p:cNvPicPr>
            <a:picLocks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0" y="-61213"/>
            <a:ext cx="3134469" cy="6960000"/>
          </a:xfrm>
          <a:prstGeom prst="rect">
            <a:avLst/>
          </a:prstGeom>
          <a:noFill/>
          <a:extLst>
            <a:ext uri="{909E8E84-426E-40dd-AFC4-6F175D3DCCD1}">
              <a14:hiddenFill xmlns="" xmlns:a14="http://schemas.microsoft.com/office/drawing/2010/main">
                <a:solidFill>
                  <a:srgbClr val="FFFFFF"/>
                </a:solidFill>
              </a14:hiddenFill>
            </a:ext>
          </a:extLst>
        </p:spPr>
      </p:pic>
      <p:sp>
        <p:nvSpPr>
          <p:cNvPr id="15" name="Rectangle 14"/>
          <p:cNvSpPr/>
          <p:nvPr userDrawn="1"/>
        </p:nvSpPr>
        <p:spPr>
          <a:xfrm>
            <a:off x="-144694" y="-70933"/>
            <a:ext cx="3311691" cy="7008000"/>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Rectangle 15"/>
          <p:cNvSpPr/>
          <p:nvPr userDrawn="1"/>
        </p:nvSpPr>
        <p:spPr>
          <a:xfrm>
            <a:off x="0" y="-50800"/>
            <a:ext cx="3134469" cy="7008000"/>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Date Placeholder 2"/>
          <p:cNvSpPr>
            <a:spLocks noGrp="1"/>
          </p:cNvSpPr>
          <p:nvPr>
            <p:ph type="dt" sz="half" idx="10"/>
          </p:nvPr>
        </p:nvSpPr>
        <p:spPr/>
        <p:txBody>
          <a:bodyPr/>
          <a:lstStyle/>
          <a:p>
            <a:fld id="{30E17047-C597-4B34-8FEE-7A0D1EA692A4}" type="datetimeFigureOut">
              <a:rPr lang="en-US" smtClean="0"/>
              <a:t>10/18/22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22"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dirty="0"/>
              <a:t>CLICK TO EDIT MASTER TITLE STYLE</a:t>
            </a:r>
          </a:p>
        </p:txBody>
      </p:sp>
      <p:grpSp>
        <p:nvGrpSpPr>
          <p:cNvPr id="23" name="Group 22"/>
          <p:cNvGrpSpPr/>
          <p:nvPr userDrawn="1"/>
        </p:nvGrpSpPr>
        <p:grpSpPr>
          <a:xfrm>
            <a:off x="143339" y="27779"/>
            <a:ext cx="1171511" cy="6572823"/>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07900"/>
            </a:xfrm>
            <a:prstGeom prst="rect">
              <a:avLst/>
            </a:prstGeom>
            <a:noFill/>
          </p:spPr>
          <p:txBody>
            <a:bodyPr wrap="square" rtlCol="0">
              <a:spAutoFit/>
            </a:bodyPr>
            <a:lstStyle/>
            <a:p>
              <a:r>
                <a:rPr lang="es-ES" sz="1467" b="0" dirty="0" err="1">
                  <a:solidFill>
                    <a:srgbClr val="941333"/>
                  </a:solidFill>
                </a:rPr>
                <a:t>Climate</a:t>
              </a:r>
              <a:endParaRPr lang="es-ES" sz="1467" b="0" dirty="0">
                <a:solidFill>
                  <a:srgbClr val="941333"/>
                </a:solidFill>
              </a:endParaRPr>
            </a:p>
            <a:p>
              <a:r>
                <a:rPr lang="es-ES" sz="1467" b="0" dirty="0" err="1">
                  <a:solidFill>
                    <a:srgbClr val="941333"/>
                  </a:solidFill>
                </a:rPr>
                <a:t>Change</a:t>
              </a:r>
              <a:endParaRPr lang="en-US" sz="1467" b="0" dirty="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7463823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6" name="Picture 2" descr="S:\F15015_Copernicus\3_Work\330_Work-in-process\SC4_BackgroundMat\Visual_ID\Photos\Climate_change_ThinkstockPhotos-147656737.jpg"/>
          <p:cNvPicPr>
            <a:picLocks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0" y="-61213"/>
            <a:ext cx="3134469" cy="6960000"/>
          </a:xfrm>
          <a:prstGeom prst="rect">
            <a:avLst/>
          </a:prstGeom>
          <a:noFill/>
          <a:extLst>
            <a:ext uri="{909E8E84-426E-40dd-AFC4-6F175D3DCCD1}">
              <a14:hiddenFill xmlns="" xmlns:a14="http://schemas.microsoft.com/office/drawing/2010/main">
                <a:solidFill>
                  <a:srgbClr val="FFFFFF"/>
                </a:solidFill>
              </a14:hiddenFill>
            </a:ext>
          </a:extLst>
        </p:spPr>
      </p:pic>
      <p:sp>
        <p:nvSpPr>
          <p:cNvPr id="17" name="Rectangle 16"/>
          <p:cNvSpPr/>
          <p:nvPr userDrawn="1"/>
        </p:nvSpPr>
        <p:spPr>
          <a:xfrm>
            <a:off x="-144694" y="-70933"/>
            <a:ext cx="3311691" cy="7004296"/>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Rectangle 17"/>
          <p:cNvSpPr/>
          <p:nvPr userDrawn="1"/>
        </p:nvSpPr>
        <p:spPr>
          <a:xfrm>
            <a:off x="0" y="-50800"/>
            <a:ext cx="3134469" cy="7008000"/>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 name="Title 1"/>
          <p:cNvSpPr>
            <a:spLocks noGrp="1"/>
          </p:cNvSpPr>
          <p:nvPr>
            <p:ph type="title"/>
          </p:nvPr>
        </p:nvSpPr>
        <p:spPr>
          <a:xfrm>
            <a:off x="1171874"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5329005"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71874"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10/18/22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grpSp>
        <p:nvGrpSpPr>
          <p:cNvPr id="22" name="Group 21"/>
          <p:cNvGrpSpPr/>
          <p:nvPr userDrawn="1"/>
        </p:nvGrpSpPr>
        <p:grpSpPr>
          <a:xfrm>
            <a:off x="143339" y="27779"/>
            <a:ext cx="1171511" cy="6572823"/>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07900"/>
            </a:xfrm>
            <a:prstGeom prst="rect">
              <a:avLst/>
            </a:prstGeom>
            <a:noFill/>
          </p:spPr>
          <p:txBody>
            <a:bodyPr wrap="square" rtlCol="0">
              <a:spAutoFit/>
            </a:bodyPr>
            <a:lstStyle/>
            <a:p>
              <a:r>
                <a:rPr lang="es-ES" sz="1467" b="0" dirty="0" err="1">
                  <a:solidFill>
                    <a:srgbClr val="941333"/>
                  </a:solidFill>
                </a:rPr>
                <a:t>Climate</a:t>
              </a:r>
              <a:endParaRPr lang="es-ES" sz="1467" b="0" dirty="0">
                <a:solidFill>
                  <a:srgbClr val="941333"/>
                </a:solidFill>
              </a:endParaRPr>
            </a:p>
            <a:p>
              <a:r>
                <a:rPr lang="es-ES" sz="1467" b="0" dirty="0" err="1">
                  <a:solidFill>
                    <a:srgbClr val="941333"/>
                  </a:solidFill>
                </a:rPr>
                <a:t>Change</a:t>
              </a:r>
              <a:endParaRPr lang="en-US" sz="1467" b="0" dirty="0">
                <a:solidFill>
                  <a:srgbClr val="941333"/>
                </a:solidFill>
              </a:endParaRPr>
            </a:p>
          </p:txBody>
        </p:sp>
        <p:pic>
          <p:nvPicPr>
            <p:cNvPr id="25"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33301585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x">
  <p:cSld name="1_Title and Content">
    <p:spTree>
      <p:nvGrpSpPr>
        <p:cNvPr id="1" name=""/>
        <p:cNvGrpSpPr/>
        <p:nvPr/>
      </p:nvGrpSpPr>
      <p:grpSpPr>
        <a:xfrm>
          <a:off x="0" y="0"/>
          <a:ext cx="0" cy="0"/>
          <a:chOff x="0" y="0"/>
          <a:chExt cx="0" cy="0"/>
        </a:xfrm>
      </p:grpSpPr>
      <p:sp>
        <p:nvSpPr>
          <p:cNvPr id="8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8" name="Title Text"/>
          <p:cNvSpPr txBox="1">
            <a:spLocks noGrp="1"/>
          </p:cNvSpPr>
          <p:nvPr>
            <p:ph type="title"/>
          </p:nvPr>
        </p:nvSpPr>
        <p:spPr>
          <a:prstGeom prst="rect">
            <a:avLst/>
          </a:prstGeom>
        </p:spPr>
        <p:txBody>
          <a:bodyPr/>
          <a:lstStyle/>
          <a:p>
            <a:r>
              <a:t>Title Text</a:t>
            </a:r>
          </a:p>
        </p:txBody>
      </p:sp>
      <p:sp>
        <p:nvSpPr>
          <p:cNvPr id="89"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932766072"/>
      </p:ext>
    </p:extLst>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grpSp>
        <p:nvGrpSpPr>
          <p:cNvPr id="214" name="Group 17"/>
          <p:cNvGrpSpPr/>
          <p:nvPr/>
        </p:nvGrpSpPr>
        <p:grpSpPr>
          <a:xfrm>
            <a:off x="2" y="-10928"/>
            <a:ext cx="3098108" cy="6926701"/>
            <a:chOff x="0" y="0"/>
            <a:chExt cx="2323580" cy="5195025"/>
          </a:xfrm>
        </p:grpSpPr>
        <p:pic>
          <p:nvPicPr>
            <p:cNvPr id="211" name="Picture 2" descr="Picture 2"/>
            <p:cNvPicPr>
              <a:picLocks noChangeAspect="1"/>
            </p:cNvPicPr>
            <p:nvPr/>
          </p:nvPicPr>
          <p:blipFill>
            <a:blip r:embed="rId2"/>
            <a:stretch>
              <a:fillRect/>
            </a:stretch>
          </p:blipFill>
          <p:spPr>
            <a:xfrm>
              <a:off x="0" y="12578"/>
              <a:ext cx="2323580" cy="5177492"/>
            </a:xfrm>
            <a:prstGeom prst="rect">
              <a:avLst/>
            </a:prstGeom>
            <a:ln w="12700" cap="flat">
              <a:noFill/>
              <a:miter lim="400000"/>
            </a:ln>
            <a:effectLst/>
          </p:spPr>
        </p:pic>
        <p:sp>
          <p:nvSpPr>
            <p:cNvPr id="212" name="Rectangle 19"/>
            <p:cNvSpPr/>
            <p:nvPr/>
          </p:nvSpPr>
          <p:spPr>
            <a:xfrm>
              <a:off x="10443" y="-1"/>
              <a:ext cx="2313138" cy="5184803"/>
            </a:xfrm>
            <a:prstGeom prst="rect">
              <a:avLst/>
            </a:prstGeom>
            <a:gradFill flip="none" rotWithShape="1">
              <a:gsLst>
                <a:gs pos="0">
                  <a:srgbClr val="98B4E5">
                    <a:alpha val="0"/>
                  </a:srgbClr>
                </a:gs>
                <a:gs pos="64000">
                  <a:srgbClr val="FFFFFF"/>
                </a:gs>
              </a:gsLst>
              <a:lin ang="0" scaled="0"/>
            </a:gra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sp>
          <p:nvSpPr>
            <p:cNvPr id="213" name="Rectangle 20"/>
            <p:cNvSpPr/>
            <p:nvPr/>
          </p:nvSpPr>
          <p:spPr>
            <a:xfrm>
              <a:off x="0" y="13962"/>
              <a:ext cx="2323580" cy="5181063"/>
            </a:xfrm>
            <a:prstGeom prst="rect">
              <a:avLst/>
            </a:prstGeom>
            <a:solidFill>
              <a:srgbClr val="FFFFFF">
                <a:alpha val="47843"/>
              </a:srgbClr>
            </a:soli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grpSp>
      <p:sp>
        <p:nvSpPr>
          <p:cNvPr id="215" name="Title Text"/>
          <p:cNvSpPr txBox="1">
            <a:spLocks noGrp="1"/>
          </p:cNvSpPr>
          <p:nvPr>
            <p:ph type="title"/>
          </p:nvPr>
        </p:nvSpPr>
        <p:spPr>
          <a:xfrm>
            <a:off x="1156939" y="313342"/>
            <a:ext cx="10425464" cy="370055"/>
          </a:xfrm>
          <a:prstGeom prst="rect">
            <a:avLst/>
          </a:prstGeom>
        </p:spPr>
        <p:txBody>
          <a:bodyPr lIns="45718" tIns="45718" rIns="45718" bIns="45718"/>
          <a:lstStyle>
            <a:lvl1pPr defTabSz="1219140">
              <a:defRPr spc="933"/>
            </a:lvl1pPr>
          </a:lstStyle>
          <a:p>
            <a:r>
              <a:t>Title Text</a:t>
            </a:r>
          </a:p>
        </p:txBody>
      </p:sp>
      <p:grpSp>
        <p:nvGrpSpPr>
          <p:cNvPr id="219" name="Group 22"/>
          <p:cNvGrpSpPr/>
          <p:nvPr/>
        </p:nvGrpSpPr>
        <p:grpSpPr>
          <a:xfrm>
            <a:off x="143340" y="27777"/>
            <a:ext cx="1171515" cy="6572828"/>
            <a:chOff x="0" y="-1"/>
            <a:chExt cx="878634" cy="4929620"/>
          </a:xfrm>
        </p:grpSpPr>
        <p:sp>
          <p:nvSpPr>
            <p:cNvPr id="216" name="Straight Connector 23"/>
            <p:cNvSpPr/>
            <p:nvPr/>
          </p:nvSpPr>
          <p:spPr>
            <a:xfrm flipH="1">
              <a:off x="338634" y="1041184"/>
              <a:ext cx="2" cy="3888435"/>
            </a:xfrm>
            <a:prstGeom prst="line">
              <a:avLst/>
            </a:prstGeom>
            <a:noFill/>
            <a:ln w="31750" cap="flat">
              <a:solidFill>
                <a:srgbClr val="941333">
                  <a:alpha val="81000"/>
                </a:srgbClr>
              </a:solidFill>
              <a:prstDash val="solid"/>
              <a:round/>
            </a:ln>
            <a:effectLst/>
          </p:spPr>
          <p:txBody>
            <a:bodyPr wrap="square" lIns="45718" tIns="45718" rIns="45718" bIns="45718" numCol="1" anchor="t">
              <a:noAutofit/>
            </a:bodyPr>
            <a:lstStyle/>
            <a:p>
              <a:pPr defTabSz="1219170" hangingPunct="0"/>
              <a:endParaRPr sz="1867" kern="0">
                <a:solidFill>
                  <a:srgbClr val="000000"/>
                </a:solidFill>
                <a:latin typeface="Arial"/>
                <a:cs typeface="Arial"/>
                <a:sym typeface="Arial"/>
              </a:endParaRPr>
            </a:p>
          </p:txBody>
        </p:sp>
        <p:sp>
          <p:nvSpPr>
            <p:cNvPr id="217" name="TextBox 24"/>
            <p:cNvSpPr txBox="1"/>
            <p:nvPr/>
          </p:nvSpPr>
          <p:spPr>
            <a:xfrm>
              <a:off x="0" y="593999"/>
              <a:ext cx="878634" cy="40789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p>
              <a:pPr defTabSz="1219170" hangingPunct="0">
                <a:defRPr sz="1100">
                  <a:solidFill>
                    <a:srgbClr val="941333"/>
                  </a:solidFill>
                  <a:latin typeface="Calibri"/>
                  <a:ea typeface="Calibri"/>
                  <a:cs typeface="Calibri"/>
                  <a:sym typeface="Calibri"/>
                </a:defRPr>
              </a:pPr>
              <a:r>
                <a:rPr sz="1467" kern="0">
                  <a:solidFill>
                    <a:srgbClr val="941333"/>
                  </a:solidFill>
                  <a:latin typeface="Calibri"/>
                  <a:ea typeface="Calibri"/>
                  <a:cs typeface="Calibri"/>
                  <a:sym typeface="Calibri"/>
                </a:rPr>
                <a:t>Climate</a:t>
              </a:r>
            </a:p>
            <a:p>
              <a:pPr defTabSz="1219170" hangingPunct="0">
                <a:defRPr sz="1100">
                  <a:solidFill>
                    <a:srgbClr val="941333"/>
                  </a:solidFill>
                  <a:latin typeface="Calibri"/>
                  <a:ea typeface="Calibri"/>
                  <a:cs typeface="Calibri"/>
                  <a:sym typeface="Calibri"/>
                </a:defRPr>
              </a:pPr>
              <a:r>
                <a:rPr sz="1467" kern="0">
                  <a:solidFill>
                    <a:srgbClr val="941333"/>
                  </a:solidFill>
                  <a:latin typeface="Calibri"/>
                  <a:ea typeface="Calibri"/>
                  <a:cs typeface="Calibri"/>
                  <a:sym typeface="Calibri"/>
                </a:rPr>
                <a:t>Change</a:t>
              </a:r>
            </a:p>
          </p:txBody>
        </p:sp>
        <p:pic>
          <p:nvPicPr>
            <p:cNvPr id="218" name="Picture 2" descr="Picture 2"/>
            <p:cNvPicPr>
              <a:picLocks noChangeAspect="1"/>
            </p:cNvPicPr>
            <p:nvPr/>
          </p:nvPicPr>
          <p:blipFill>
            <a:blip r:embed="rId3"/>
            <a:stretch>
              <a:fillRect/>
            </a:stretch>
          </p:blipFill>
          <p:spPr>
            <a:xfrm>
              <a:off x="10271" y="-1"/>
              <a:ext cx="662955" cy="684018"/>
            </a:xfrm>
            <a:prstGeom prst="rect">
              <a:avLst/>
            </a:prstGeom>
            <a:ln w="12700" cap="flat">
              <a:noFill/>
              <a:miter lim="400000"/>
            </a:ln>
            <a:effectLst/>
          </p:spPr>
        </p:pic>
      </p:grpSp>
      <p:sp>
        <p:nvSpPr>
          <p:cNvPr id="220" name="Slide Number"/>
          <p:cNvSpPr txBox="1">
            <a:spLocks noGrp="1"/>
          </p:cNvSpPr>
          <p:nvPr>
            <p:ph type="sldNum" sz="quarter" idx="2"/>
          </p:nvPr>
        </p:nvSpPr>
        <p:spPr>
          <a:xfrm>
            <a:off x="11238401" y="6590854"/>
            <a:ext cx="344000" cy="338550"/>
          </a:xfrm>
          <a:prstGeom prst="rect">
            <a:avLst/>
          </a:prstGeom>
        </p:spPr>
        <p:txBody>
          <a:bodyPr lIns="45718" tIns="45718" rIns="45718" bIns="45718"/>
          <a:lstStyle>
            <a:lvl1pPr>
              <a:defRPr>
                <a:latin typeface="+mj-lt"/>
                <a:ea typeface="+mj-ea"/>
                <a:cs typeface="+mj-cs"/>
                <a:sym typeface="Arial"/>
              </a:defRPr>
            </a:lvl1pPr>
          </a:lstStyle>
          <a:p>
            <a:fld id="{86CB4B4D-7CA3-9044-876B-883B54F8677D}" type="slidenum">
              <a:rPr/>
              <a:pPr/>
              <a:t>‹#›</a:t>
            </a:fld>
            <a:endParaRPr/>
          </a:p>
        </p:txBody>
      </p:sp>
      <p:pic>
        <p:nvPicPr>
          <p:cNvPr id="3" name="Picture 2">
            <a:extLst>
              <a:ext uri="{FF2B5EF4-FFF2-40B4-BE49-F238E27FC236}">
                <a16:creationId xmlns:a16="http://schemas.microsoft.com/office/drawing/2014/main" id="{BC566402-7AB3-B147-A256-2E9135F7FA87}"/>
              </a:ext>
            </a:extLst>
          </p:cNvPr>
          <p:cNvPicPr>
            <a:picLocks noChangeAspect="1"/>
          </p:cNvPicPr>
          <p:nvPr userDrawn="1"/>
        </p:nvPicPr>
        <p:blipFill>
          <a:blip r:embed="rId4"/>
          <a:stretch>
            <a:fillRect/>
          </a:stretch>
        </p:blipFill>
        <p:spPr>
          <a:xfrm>
            <a:off x="4381500" y="6096000"/>
            <a:ext cx="7810500" cy="762000"/>
          </a:xfrm>
          <a:prstGeom prst="rect">
            <a:avLst/>
          </a:prstGeom>
        </p:spPr>
      </p:pic>
    </p:spTree>
    <p:extLst>
      <p:ext uri="{BB962C8B-B14F-4D97-AF65-F5344CB8AC3E}">
        <p14:creationId xmlns:p14="http://schemas.microsoft.com/office/powerpoint/2010/main" val="3197248072"/>
      </p:ext>
    </p:extLst>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1_Content with Caption">
    <p:spTree>
      <p:nvGrpSpPr>
        <p:cNvPr id="1" name=""/>
        <p:cNvGrpSpPr/>
        <p:nvPr/>
      </p:nvGrpSpPr>
      <p:grpSpPr>
        <a:xfrm>
          <a:off x="0" y="0"/>
          <a:ext cx="0" cy="0"/>
          <a:chOff x="0" y="0"/>
          <a:chExt cx="0" cy="0"/>
        </a:xfrm>
      </p:grpSpPr>
      <p:grpSp>
        <p:nvGrpSpPr>
          <p:cNvPr id="231" name="Group 19"/>
          <p:cNvGrpSpPr/>
          <p:nvPr/>
        </p:nvGrpSpPr>
        <p:grpSpPr>
          <a:xfrm>
            <a:off x="2" y="-10928"/>
            <a:ext cx="3098108" cy="6926701"/>
            <a:chOff x="0" y="0"/>
            <a:chExt cx="2323580" cy="5195025"/>
          </a:xfrm>
        </p:grpSpPr>
        <p:pic>
          <p:nvPicPr>
            <p:cNvPr id="228" name="Picture 2" descr="Picture 2"/>
            <p:cNvPicPr>
              <a:picLocks noChangeAspect="1"/>
            </p:cNvPicPr>
            <p:nvPr/>
          </p:nvPicPr>
          <p:blipFill>
            <a:blip r:embed="rId2"/>
            <a:stretch>
              <a:fillRect/>
            </a:stretch>
          </p:blipFill>
          <p:spPr>
            <a:xfrm>
              <a:off x="0" y="12578"/>
              <a:ext cx="2323580" cy="5177492"/>
            </a:xfrm>
            <a:prstGeom prst="rect">
              <a:avLst/>
            </a:prstGeom>
            <a:ln w="12700" cap="flat">
              <a:noFill/>
              <a:miter lim="400000"/>
            </a:ln>
            <a:effectLst/>
          </p:spPr>
        </p:pic>
        <p:sp>
          <p:nvSpPr>
            <p:cNvPr id="229" name="Rectangle 25"/>
            <p:cNvSpPr/>
            <p:nvPr/>
          </p:nvSpPr>
          <p:spPr>
            <a:xfrm>
              <a:off x="10443" y="-1"/>
              <a:ext cx="2313138" cy="5184803"/>
            </a:xfrm>
            <a:prstGeom prst="rect">
              <a:avLst/>
            </a:prstGeom>
            <a:gradFill flip="none" rotWithShape="1">
              <a:gsLst>
                <a:gs pos="0">
                  <a:srgbClr val="98B4E5">
                    <a:alpha val="0"/>
                  </a:srgbClr>
                </a:gs>
                <a:gs pos="64000">
                  <a:srgbClr val="FFFFFF"/>
                </a:gs>
              </a:gsLst>
              <a:lin ang="0" scaled="0"/>
            </a:gra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sp>
          <p:nvSpPr>
            <p:cNvPr id="230" name="Rectangle 26"/>
            <p:cNvSpPr/>
            <p:nvPr/>
          </p:nvSpPr>
          <p:spPr>
            <a:xfrm>
              <a:off x="0" y="13962"/>
              <a:ext cx="2323580" cy="5181063"/>
            </a:xfrm>
            <a:prstGeom prst="rect">
              <a:avLst/>
            </a:prstGeom>
            <a:solidFill>
              <a:srgbClr val="FFFFFF">
                <a:alpha val="47843"/>
              </a:srgbClr>
            </a:soli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grpSp>
      <p:sp>
        <p:nvSpPr>
          <p:cNvPr id="232" name="Title Text"/>
          <p:cNvSpPr txBox="1">
            <a:spLocks noGrp="1"/>
          </p:cNvSpPr>
          <p:nvPr>
            <p:ph type="title"/>
          </p:nvPr>
        </p:nvSpPr>
        <p:spPr>
          <a:xfrm>
            <a:off x="1171875" y="273047"/>
            <a:ext cx="4011087" cy="1162053"/>
          </a:xfrm>
          <a:prstGeom prst="rect">
            <a:avLst/>
          </a:prstGeom>
          <a:noFill/>
        </p:spPr>
        <p:txBody>
          <a:bodyPr lIns="45718" tIns="45718" rIns="45718" bIns="45718" anchor="b"/>
          <a:lstStyle>
            <a:lvl1pPr defTabSz="1219140">
              <a:defRPr sz="2667" b="1">
                <a:solidFill>
                  <a:srgbClr val="000000"/>
                </a:solidFill>
              </a:defRPr>
            </a:lvl1pPr>
          </a:lstStyle>
          <a:p>
            <a:r>
              <a:t>Title Text</a:t>
            </a:r>
          </a:p>
        </p:txBody>
      </p:sp>
      <p:sp>
        <p:nvSpPr>
          <p:cNvPr id="233" name="Body Level One…"/>
          <p:cNvSpPr txBox="1">
            <a:spLocks noGrp="1"/>
          </p:cNvSpPr>
          <p:nvPr>
            <p:ph type="body" idx="1"/>
          </p:nvPr>
        </p:nvSpPr>
        <p:spPr>
          <a:xfrm>
            <a:off x="5329006" y="273052"/>
            <a:ext cx="6815669" cy="5853115"/>
          </a:xfrm>
          <a:prstGeom prst="rect">
            <a:avLst/>
          </a:prstGeom>
        </p:spPr>
        <p:txBody>
          <a:bodyPr lIns="45718" tIns="45718" rIns="45718" bIns="45718"/>
          <a:lstStyle>
            <a:lvl1pPr marL="457178" indent="-457178" defTabSz="1219140">
              <a:spcBef>
                <a:spcPts val="933"/>
              </a:spcBef>
              <a:buClrTx/>
              <a:defRPr sz="4267"/>
            </a:lvl1pPr>
            <a:lvl2pPr marL="1044974" indent="-435406" defTabSz="1219140">
              <a:spcBef>
                <a:spcPts val="933"/>
              </a:spcBef>
              <a:buClrTx/>
              <a:defRPr sz="4267"/>
            </a:lvl2pPr>
            <a:lvl3pPr marL="1625517" indent="-406377" defTabSz="1219140">
              <a:spcBef>
                <a:spcPts val="933"/>
              </a:spcBef>
              <a:buClrTx/>
              <a:defRPr sz="4267"/>
            </a:lvl3pPr>
            <a:lvl4pPr marL="2316363" indent="-487653" defTabSz="1219140">
              <a:spcBef>
                <a:spcPts val="933"/>
              </a:spcBef>
              <a:buClrTx/>
              <a:defRPr sz="4267"/>
            </a:lvl4pPr>
            <a:lvl5pPr marL="2925932" indent="-487653" defTabSz="1219140">
              <a:spcBef>
                <a:spcPts val="933"/>
              </a:spcBef>
              <a:buClrTx/>
              <a:defRPr sz="4267"/>
            </a:lvl5pPr>
          </a:lstStyle>
          <a:p>
            <a:r>
              <a:t>Body Level One</a:t>
            </a:r>
          </a:p>
          <a:p>
            <a:pPr lvl="1"/>
            <a:r>
              <a:t>Body Level Two</a:t>
            </a:r>
          </a:p>
          <a:p>
            <a:pPr lvl="2"/>
            <a:r>
              <a:t>Body Level Three</a:t>
            </a:r>
          </a:p>
          <a:p>
            <a:pPr lvl="3"/>
            <a:r>
              <a:t>Body Level Four</a:t>
            </a:r>
          </a:p>
          <a:p>
            <a:pPr lvl="4"/>
            <a:r>
              <a:t>Body Level Five</a:t>
            </a:r>
          </a:p>
        </p:txBody>
      </p:sp>
      <p:sp>
        <p:nvSpPr>
          <p:cNvPr id="234" name="Text Placeholder 3"/>
          <p:cNvSpPr>
            <a:spLocks noGrp="1"/>
          </p:cNvSpPr>
          <p:nvPr>
            <p:ph type="body" sz="half" idx="13"/>
          </p:nvPr>
        </p:nvSpPr>
        <p:spPr>
          <a:xfrm>
            <a:off x="1171875" y="1435103"/>
            <a:ext cx="4011087" cy="4691065"/>
          </a:xfrm>
          <a:prstGeom prst="rect">
            <a:avLst/>
          </a:prstGeom>
        </p:spPr>
        <p:txBody>
          <a:bodyPr lIns="45718" tIns="45718" rIns="45718" bIns="45718"/>
          <a:lstStyle/>
          <a:p>
            <a:endParaRPr/>
          </a:p>
        </p:txBody>
      </p:sp>
      <p:grpSp>
        <p:nvGrpSpPr>
          <p:cNvPr id="238" name="Group 21"/>
          <p:cNvGrpSpPr/>
          <p:nvPr/>
        </p:nvGrpSpPr>
        <p:grpSpPr>
          <a:xfrm>
            <a:off x="143340" y="27777"/>
            <a:ext cx="1171515" cy="6572828"/>
            <a:chOff x="0" y="-1"/>
            <a:chExt cx="878634" cy="4929620"/>
          </a:xfrm>
        </p:grpSpPr>
        <p:sp>
          <p:nvSpPr>
            <p:cNvPr id="235" name="Straight Connector 22"/>
            <p:cNvSpPr/>
            <p:nvPr/>
          </p:nvSpPr>
          <p:spPr>
            <a:xfrm flipH="1">
              <a:off x="338634" y="1041184"/>
              <a:ext cx="2" cy="3888435"/>
            </a:xfrm>
            <a:prstGeom prst="line">
              <a:avLst/>
            </a:prstGeom>
            <a:noFill/>
            <a:ln w="31750" cap="flat">
              <a:solidFill>
                <a:srgbClr val="941333">
                  <a:alpha val="81000"/>
                </a:srgbClr>
              </a:solidFill>
              <a:prstDash val="solid"/>
              <a:round/>
            </a:ln>
            <a:effectLst/>
          </p:spPr>
          <p:txBody>
            <a:bodyPr wrap="square" lIns="45718" tIns="45718" rIns="45718" bIns="45718" numCol="1" anchor="t">
              <a:noAutofit/>
            </a:bodyPr>
            <a:lstStyle/>
            <a:p>
              <a:pPr defTabSz="1219170" hangingPunct="0"/>
              <a:endParaRPr sz="1867" kern="0">
                <a:solidFill>
                  <a:srgbClr val="000000"/>
                </a:solidFill>
                <a:latin typeface="Arial"/>
                <a:cs typeface="Arial"/>
                <a:sym typeface="Arial"/>
              </a:endParaRPr>
            </a:p>
          </p:txBody>
        </p:sp>
        <p:sp>
          <p:nvSpPr>
            <p:cNvPr id="236" name="TextBox 23"/>
            <p:cNvSpPr txBox="1"/>
            <p:nvPr/>
          </p:nvSpPr>
          <p:spPr>
            <a:xfrm>
              <a:off x="0" y="593999"/>
              <a:ext cx="878634" cy="40789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p>
              <a:pPr defTabSz="1219170" hangingPunct="0">
                <a:defRPr sz="1100">
                  <a:solidFill>
                    <a:srgbClr val="941333"/>
                  </a:solidFill>
                  <a:latin typeface="Calibri"/>
                  <a:ea typeface="Calibri"/>
                  <a:cs typeface="Calibri"/>
                  <a:sym typeface="Calibri"/>
                </a:defRPr>
              </a:pPr>
              <a:r>
                <a:rPr sz="1467" kern="0">
                  <a:solidFill>
                    <a:srgbClr val="941333"/>
                  </a:solidFill>
                  <a:latin typeface="Calibri"/>
                  <a:ea typeface="Calibri"/>
                  <a:cs typeface="Calibri"/>
                  <a:sym typeface="Calibri"/>
                </a:rPr>
                <a:t>Climate</a:t>
              </a:r>
            </a:p>
            <a:p>
              <a:pPr defTabSz="1219170" hangingPunct="0">
                <a:defRPr sz="1100">
                  <a:solidFill>
                    <a:srgbClr val="941333"/>
                  </a:solidFill>
                  <a:latin typeface="Calibri"/>
                  <a:ea typeface="Calibri"/>
                  <a:cs typeface="Calibri"/>
                  <a:sym typeface="Calibri"/>
                </a:defRPr>
              </a:pPr>
              <a:r>
                <a:rPr sz="1467" kern="0">
                  <a:solidFill>
                    <a:srgbClr val="941333"/>
                  </a:solidFill>
                  <a:latin typeface="Calibri"/>
                  <a:ea typeface="Calibri"/>
                  <a:cs typeface="Calibri"/>
                  <a:sym typeface="Calibri"/>
                </a:rPr>
                <a:t>Change</a:t>
              </a:r>
            </a:p>
          </p:txBody>
        </p:sp>
        <p:pic>
          <p:nvPicPr>
            <p:cNvPr id="237" name="Picture 2" descr="Picture 2"/>
            <p:cNvPicPr>
              <a:picLocks noChangeAspect="1"/>
            </p:cNvPicPr>
            <p:nvPr/>
          </p:nvPicPr>
          <p:blipFill>
            <a:blip r:embed="rId3"/>
            <a:stretch>
              <a:fillRect/>
            </a:stretch>
          </p:blipFill>
          <p:spPr>
            <a:xfrm>
              <a:off x="10271" y="-1"/>
              <a:ext cx="662955" cy="684018"/>
            </a:xfrm>
            <a:prstGeom prst="rect">
              <a:avLst/>
            </a:prstGeom>
            <a:ln w="12700" cap="flat">
              <a:noFill/>
              <a:miter lim="400000"/>
            </a:ln>
            <a:effectLst/>
          </p:spPr>
        </p:pic>
      </p:grpSp>
      <p:sp>
        <p:nvSpPr>
          <p:cNvPr id="239" name="Slide Number"/>
          <p:cNvSpPr txBox="1">
            <a:spLocks noGrp="1"/>
          </p:cNvSpPr>
          <p:nvPr>
            <p:ph type="sldNum" sz="quarter" idx="2"/>
          </p:nvPr>
        </p:nvSpPr>
        <p:spPr>
          <a:xfrm>
            <a:off x="11238401" y="6590854"/>
            <a:ext cx="344000" cy="338550"/>
          </a:xfrm>
          <a:prstGeom prst="rect">
            <a:avLst/>
          </a:prstGeom>
        </p:spPr>
        <p:txBody>
          <a:bodyPr lIns="45718" tIns="45718" rIns="45718" bIns="45718"/>
          <a:lstStyle>
            <a:lvl1pPr>
              <a:defRPr>
                <a:latin typeface="+mj-lt"/>
                <a:ea typeface="+mj-ea"/>
                <a:cs typeface="+mj-cs"/>
                <a:sym typeface="Arial"/>
              </a:defRPr>
            </a:lvl1pPr>
          </a:lstStyle>
          <a:p>
            <a:fld id="{86CB4B4D-7CA3-9044-876B-883B54F8677D}" type="slidenum">
              <a:rPr/>
              <a:pPr/>
              <a:t>‹#›</a:t>
            </a:fld>
            <a:endParaRPr/>
          </a:p>
        </p:txBody>
      </p:sp>
      <p:pic>
        <p:nvPicPr>
          <p:cNvPr id="3" name="Picture 2">
            <a:extLst>
              <a:ext uri="{FF2B5EF4-FFF2-40B4-BE49-F238E27FC236}">
                <a16:creationId xmlns:a16="http://schemas.microsoft.com/office/drawing/2014/main" id="{65720F1F-A571-AF46-BCF1-E666FA9C8271}"/>
              </a:ext>
            </a:extLst>
          </p:cNvPr>
          <p:cNvPicPr>
            <a:picLocks noChangeAspect="1"/>
          </p:cNvPicPr>
          <p:nvPr userDrawn="1"/>
        </p:nvPicPr>
        <p:blipFill>
          <a:blip r:embed="rId4"/>
          <a:stretch>
            <a:fillRect/>
          </a:stretch>
        </p:blipFill>
        <p:spPr>
          <a:xfrm>
            <a:off x="4367574" y="6167404"/>
            <a:ext cx="7810500" cy="762000"/>
          </a:xfrm>
          <a:prstGeom prst="rect">
            <a:avLst/>
          </a:prstGeom>
        </p:spPr>
      </p:pic>
    </p:spTree>
    <p:extLst>
      <p:ext uri="{BB962C8B-B14F-4D97-AF65-F5344CB8AC3E}">
        <p14:creationId xmlns:p14="http://schemas.microsoft.com/office/powerpoint/2010/main" val="3636148062"/>
      </p:ext>
    </p:extLst>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x">
  <p:cSld name="3_Title and Content">
    <p:spTree>
      <p:nvGrpSpPr>
        <p:cNvPr id="1" name=""/>
        <p:cNvGrpSpPr/>
        <p:nvPr/>
      </p:nvGrpSpPr>
      <p:grpSpPr>
        <a:xfrm>
          <a:off x="0" y="0"/>
          <a:ext cx="0" cy="0"/>
          <a:chOff x="0" y="0"/>
          <a:chExt cx="0" cy="0"/>
        </a:xfrm>
      </p:grpSpPr>
      <p:grpSp>
        <p:nvGrpSpPr>
          <p:cNvPr id="251" name="Group 26"/>
          <p:cNvGrpSpPr/>
          <p:nvPr/>
        </p:nvGrpSpPr>
        <p:grpSpPr>
          <a:xfrm>
            <a:off x="-187239" y="-61486"/>
            <a:ext cx="3064649" cy="7042883"/>
            <a:chOff x="0" y="-1"/>
            <a:chExt cx="2298485" cy="5282160"/>
          </a:xfrm>
        </p:grpSpPr>
        <p:pic>
          <p:nvPicPr>
            <p:cNvPr id="247" name="Picture 2" descr="Picture 2"/>
            <p:cNvPicPr>
              <a:picLocks noChangeAspect="1"/>
            </p:cNvPicPr>
            <p:nvPr/>
          </p:nvPicPr>
          <p:blipFill>
            <a:blip r:embed="rId2"/>
            <a:stretch>
              <a:fillRect/>
            </a:stretch>
          </p:blipFill>
          <p:spPr>
            <a:xfrm>
              <a:off x="31908" y="-1"/>
              <a:ext cx="2266578" cy="5189614"/>
            </a:xfrm>
            <a:prstGeom prst="rect">
              <a:avLst/>
            </a:prstGeom>
            <a:ln w="12700" cap="flat">
              <a:noFill/>
              <a:miter lim="400000"/>
            </a:ln>
            <a:effectLst/>
          </p:spPr>
        </p:pic>
        <p:grpSp>
          <p:nvGrpSpPr>
            <p:cNvPr id="250" name="Group 28"/>
            <p:cNvGrpSpPr/>
            <p:nvPr/>
          </p:nvGrpSpPr>
          <p:grpSpPr>
            <a:xfrm>
              <a:off x="-1" y="-2"/>
              <a:ext cx="2298487" cy="5282162"/>
              <a:chOff x="0" y="-1"/>
              <a:chExt cx="2298485" cy="5282161"/>
            </a:xfrm>
          </p:grpSpPr>
          <p:sp>
            <p:nvSpPr>
              <p:cNvPr id="248" name="Rectangle 29"/>
              <p:cNvSpPr/>
              <p:nvPr/>
            </p:nvSpPr>
            <p:spPr>
              <a:xfrm>
                <a:off x="31908" y="47079"/>
                <a:ext cx="2266578" cy="5235081"/>
              </a:xfrm>
              <a:prstGeom prst="rect">
                <a:avLst/>
              </a:prstGeom>
              <a:gradFill flip="none" rotWithShape="1">
                <a:gsLst>
                  <a:gs pos="0">
                    <a:srgbClr val="949CC8">
                      <a:alpha val="0"/>
                    </a:srgbClr>
                  </a:gs>
                  <a:gs pos="78000">
                    <a:srgbClr val="FFFFFF"/>
                  </a:gs>
                </a:gsLst>
                <a:lin ang="0" scaled="0"/>
              </a:gra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sp>
            <p:nvSpPr>
              <p:cNvPr id="249" name="Rectangle 30"/>
              <p:cNvSpPr/>
              <p:nvPr/>
            </p:nvSpPr>
            <p:spPr>
              <a:xfrm>
                <a:off x="-1" y="-2"/>
                <a:ext cx="2298487" cy="5189616"/>
              </a:xfrm>
              <a:prstGeom prst="rect">
                <a:avLst/>
              </a:prstGeom>
              <a:solidFill>
                <a:srgbClr val="FFFFFF">
                  <a:alpha val="47843"/>
                </a:srgbClr>
              </a:soli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grpSp>
      </p:grpSp>
      <p:sp>
        <p:nvSpPr>
          <p:cNvPr id="252" name="Title Text"/>
          <p:cNvSpPr txBox="1">
            <a:spLocks noGrp="1"/>
          </p:cNvSpPr>
          <p:nvPr>
            <p:ph type="title"/>
          </p:nvPr>
        </p:nvSpPr>
        <p:spPr>
          <a:xfrm>
            <a:off x="1156939" y="328381"/>
            <a:ext cx="10425464" cy="384045"/>
          </a:xfrm>
          <a:prstGeom prst="rect">
            <a:avLst/>
          </a:prstGeom>
          <a:solidFill>
            <a:srgbClr val="5AC4DD"/>
          </a:solidFill>
        </p:spPr>
        <p:txBody>
          <a:bodyPr lIns="45718" tIns="45718" rIns="45718" bIns="45718"/>
          <a:lstStyle>
            <a:lvl1pPr>
              <a:defRPr spc="933"/>
            </a:lvl1pPr>
          </a:lstStyle>
          <a:p>
            <a:r>
              <a:t>Title Text</a:t>
            </a:r>
          </a:p>
        </p:txBody>
      </p:sp>
      <p:sp>
        <p:nvSpPr>
          <p:cNvPr id="253" name="Body Level One…"/>
          <p:cNvSpPr txBox="1">
            <a:spLocks noGrp="1"/>
          </p:cNvSpPr>
          <p:nvPr>
            <p:ph type="body" idx="1"/>
          </p:nvPr>
        </p:nvSpPr>
        <p:spPr>
          <a:xfrm>
            <a:off x="1849397" y="932722"/>
            <a:ext cx="9733004" cy="5097433"/>
          </a:xfrm>
          <a:prstGeom prst="rect">
            <a:avLst/>
          </a:prstGeom>
        </p:spPr>
        <p:txBody>
          <a:bodyPr lIns="45718" tIns="45718" rIns="45718" bIns="45718"/>
          <a:lstStyle>
            <a:lvl1pPr indent="-457189">
              <a:buClrTx/>
            </a:lvl1pPr>
            <a:lvl2pPr marL="1032908" indent="-423323">
              <a:buClrTx/>
            </a:lvl2pPr>
            <a:lvl3pPr marL="1600160" indent="-380990">
              <a:buClrTx/>
            </a:lvl3pPr>
            <a:lvl4pPr marL="2264170" indent="-435416">
              <a:buClrTx/>
            </a:lvl4pPr>
            <a:lvl5pPr marL="2873755" indent="-435416">
              <a:buClrTx/>
            </a:lvl5pPr>
          </a:lstStyle>
          <a:p>
            <a:r>
              <a:t>Body Level One</a:t>
            </a:r>
          </a:p>
          <a:p>
            <a:pPr lvl="1"/>
            <a:r>
              <a:t>Body Level Two</a:t>
            </a:r>
          </a:p>
          <a:p>
            <a:pPr lvl="2"/>
            <a:r>
              <a:t>Body Level Three</a:t>
            </a:r>
          </a:p>
          <a:p>
            <a:pPr lvl="3"/>
            <a:r>
              <a:t>Body Level Four</a:t>
            </a:r>
          </a:p>
          <a:p>
            <a:pPr lvl="4"/>
            <a:r>
              <a:t>Body Level Five</a:t>
            </a:r>
          </a:p>
        </p:txBody>
      </p:sp>
      <p:sp>
        <p:nvSpPr>
          <p:cNvPr id="254" name="Straight Connector 23"/>
          <p:cNvSpPr/>
          <p:nvPr/>
        </p:nvSpPr>
        <p:spPr>
          <a:xfrm flipH="1">
            <a:off x="628720" y="1416025"/>
            <a:ext cx="3" cy="5184577"/>
          </a:xfrm>
          <a:prstGeom prst="line">
            <a:avLst/>
          </a:prstGeom>
          <a:ln w="31750">
            <a:solidFill>
              <a:srgbClr val="5AC4DD"/>
            </a:solidFill>
          </a:ln>
        </p:spPr>
        <p:txBody>
          <a:bodyPr lIns="60957" tIns="60957" rIns="60957" bIns="60957"/>
          <a:lstStyle/>
          <a:p>
            <a:pPr defTabSz="1219170" hangingPunct="0"/>
            <a:endParaRPr sz="1867" kern="0">
              <a:solidFill>
                <a:srgbClr val="000000"/>
              </a:solidFill>
              <a:latin typeface="Arial"/>
              <a:cs typeface="Arial"/>
              <a:sym typeface="Arial"/>
            </a:endParaRPr>
          </a:p>
        </p:txBody>
      </p:sp>
      <p:sp>
        <p:nvSpPr>
          <p:cNvPr id="255" name="TextBox 24"/>
          <p:cNvSpPr txBox="1"/>
          <p:nvPr/>
        </p:nvSpPr>
        <p:spPr>
          <a:xfrm>
            <a:off x="47328" y="819778"/>
            <a:ext cx="1267523" cy="574638"/>
          </a:xfrm>
          <a:prstGeom prst="rect">
            <a:avLst/>
          </a:prstGeom>
          <a:ln w="12700">
            <a:miter lim="400000"/>
          </a:ln>
          <a:extLst>
            <a:ext uri="{C572A759-6A51-4108-AA02-DFA0A04FC94B}">
              <ma14:wrappingTextBoxFlag xmlns="" xmlns:ma14="http://schemas.microsoft.com/office/mac/drawingml/2011/main" val="1"/>
            </a:ext>
          </a:extLst>
        </p:spPr>
        <p:txBody>
          <a:bodyPr lIns="60957" tIns="60957" rIns="60957" bIns="60957">
            <a:spAutoFit/>
          </a:bodyPr>
          <a:lstStyle/>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Atmosphere</a:t>
            </a:r>
          </a:p>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Monitoring</a:t>
            </a:r>
          </a:p>
        </p:txBody>
      </p:sp>
      <p:pic>
        <p:nvPicPr>
          <p:cNvPr id="256" name="Picture 2" descr="Picture 2"/>
          <p:cNvPicPr>
            <a:picLocks noChangeAspect="1"/>
          </p:cNvPicPr>
          <p:nvPr/>
        </p:nvPicPr>
        <p:blipFill>
          <a:blip r:embed="rId3"/>
          <a:stretch>
            <a:fillRect/>
          </a:stretch>
        </p:blipFill>
        <p:spPr>
          <a:xfrm>
            <a:off x="204337" y="56314"/>
            <a:ext cx="924155" cy="869797"/>
          </a:xfrm>
          <a:prstGeom prst="rect">
            <a:avLst/>
          </a:prstGeom>
          <a:ln w="12700">
            <a:miter lim="400000"/>
          </a:ln>
        </p:spPr>
      </p:pic>
      <p:sp>
        <p:nvSpPr>
          <p:cNvPr id="257" name="Slide Number"/>
          <p:cNvSpPr txBox="1">
            <a:spLocks noGrp="1"/>
          </p:cNvSpPr>
          <p:nvPr>
            <p:ph type="sldNum" sz="quarter" idx="2"/>
          </p:nvPr>
        </p:nvSpPr>
        <p:spPr>
          <a:xfrm>
            <a:off x="11238401" y="6584973"/>
            <a:ext cx="344000" cy="338550"/>
          </a:xfrm>
          <a:prstGeom prst="rect">
            <a:avLst/>
          </a:prstGeom>
        </p:spPr>
        <p:txBody>
          <a:bodyPr lIns="45718" tIns="45718" rIns="45718" bIns="45718"/>
          <a:lstStyle>
            <a:lvl1pPr>
              <a:defRPr>
                <a:latin typeface="+mj-lt"/>
                <a:ea typeface="+mj-ea"/>
                <a:cs typeface="+mj-cs"/>
                <a:sym typeface="Arial"/>
              </a:defRPr>
            </a:lvl1pPr>
          </a:lstStyle>
          <a:p>
            <a:fld id="{86CB4B4D-7CA3-9044-876B-883B54F8677D}" type="slidenum">
              <a:rPr/>
              <a:pPr/>
              <a:t>‹#›</a:t>
            </a:fld>
            <a:endParaRPr/>
          </a:p>
        </p:txBody>
      </p:sp>
    </p:spTree>
    <p:extLst>
      <p:ext uri="{BB962C8B-B14F-4D97-AF65-F5344CB8AC3E}">
        <p14:creationId xmlns:p14="http://schemas.microsoft.com/office/powerpoint/2010/main" val="2050865978"/>
      </p:ext>
    </p:extLst>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x">
  <p:cSld name="4_Title and Content">
    <p:spTree>
      <p:nvGrpSpPr>
        <p:cNvPr id="1" name=""/>
        <p:cNvGrpSpPr/>
        <p:nvPr/>
      </p:nvGrpSpPr>
      <p:grpSpPr>
        <a:xfrm>
          <a:off x="0" y="0"/>
          <a:ext cx="0" cy="0"/>
          <a:chOff x="0" y="0"/>
          <a:chExt cx="0" cy="0"/>
        </a:xfrm>
      </p:grpSpPr>
      <p:grpSp>
        <p:nvGrpSpPr>
          <p:cNvPr id="269" name="Group 9"/>
          <p:cNvGrpSpPr/>
          <p:nvPr/>
        </p:nvGrpSpPr>
        <p:grpSpPr>
          <a:xfrm>
            <a:off x="-187239" y="-61486"/>
            <a:ext cx="3064649" cy="7042883"/>
            <a:chOff x="0" y="-1"/>
            <a:chExt cx="2298485" cy="5282160"/>
          </a:xfrm>
        </p:grpSpPr>
        <p:pic>
          <p:nvPicPr>
            <p:cNvPr id="265" name="Picture 2" descr="Picture 2"/>
            <p:cNvPicPr>
              <a:picLocks noChangeAspect="1"/>
            </p:cNvPicPr>
            <p:nvPr/>
          </p:nvPicPr>
          <p:blipFill>
            <a:blip r:embed="rId2"/>
            <a:stretch>
              <a:fillRect/>
            </a:stretch>
          </p:blipFill>
          <p:spPr>
            <a:xfrm>
              <a:off x="31908" y="-1"/>
              <a:ext cx="2266578" cy="5189614"/>
            </a:xfrm>
            <a:prstGeom prst="rect">
              <a:avLst/>
            </a:prstGeom>
            <a:ln w="12700" cap="flat">
              <a:noFill/>
              <a:miter lim="400000"/>
            </a:ln>
            <a:effectLst/>
          </p:spPr>
        </p:pic>
        <p:grpSp>
          <p:nvGrpSpPr>
            <p:cNvPr id="268" name="Group 11"/>
            <p:cNvGrpSpPr/>
            <p:nvPr/>
          </p:nvGrpSpPr>
          <p:grpSpPr>
            <a:xfrm>
              <a:off x="-1" y="-2"/>
              <a:ext cx="2298487" cy="5282162"/>
              <a:chOff x="0" y="-1"/>
              <a:chExt cx="2298485" cy="5282161"/>
            </a:xfrm>
          </p:grpSpPr>
          <p:sp>
            <p:nvSpPr>
              <p:cNvPr id="266" name="Rectangle 13"/>
              <p:cNvSpPr/>
              <p:nvPr/>
            </p:nvSpPr>
            <p:spPr>
              <a:xfrm>
                <a:off x="31908" y="47079"/>
                <a:ext cx="2266578" cy="5235081"/>
              </a:xfrm>
              <a:prstGeom prst="rect">
                <a:avLst/>
              </a:prstGeom>
              <a:gradFill flip="none" rotWithShape="1">
                <a:gsLst>
                  <a:gs pos="0">
                    <a:srgbClr val="949CC8">
                      <a:alpha val="0"/>
                    </a:srgbClr>
                  </a:gs>
                  <a:gs pos="78000">
                    <a:srgbClr val="FFFFFF"/>
                  </a:gs>
                </a:gsLst>
                <a:lin ang="0" scaled="0"/>
              </a:gra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sp>
            <p:nvSpPr>
              <p:cNvPr id="267" name="Rectangle 17"/>
              <p:cNvSpPr/>
              <p:nvPr/>
            </p:nvSpPr>
            <p:spPr>
              <a:xfrm>
                <a:off x="-1" y="-2"/>
                <a:ext cx="2298487" cy="5189616"/>
              </a:xfrm>
              <a:prstGeom prst="rect">
                <a:avLst/>
              </a:prstGeom>
              <a:solidFill>
                <a:srgbClr val="FFFFFF">
                  <a:alpha val="47843"/>
                </a:srgbClr>
              </a:soli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grpSp>
      </p:grpSp>
      <p:sp>
        <p:nvSpPr>
          <p:cNvPr id="270" name="Body Level One…"/>
          <p:cNvSpPr txBox="1">
            <a:spLocks noGrp="1"/>
          </p:cNvSpPr>
          <p:nvPr>
            <p:ph type="body" idx="1"/>
          </p:nvPr>
        </p:nvSpPr>
        <p:spPr>
          <a:xfrm>
            <a:off x="1257300" y="932722"/>
            <a:ext cx="10325101" cy="5097433"/>
          </a:xfrm>
          <a:prstGeom prst="rect">
            <a:avLst/>
          </a:prstGeom>
        </p:spPr>
        <p:txBody>
          <a:bodyPr lIns="45718" tIns="45718" rIns="45718" bIns="45718"/>
          <a:lstStyle>
            <a:lvl1pPr indent="-457189">
              <a:buClrTx/>
            </a:lvl1pPr>
            <a:lvl2pPr marL="1032908" indent="-423323">
              <a:buClrTx/>
            </a:lvl2pPr>
            <a:lvl3pPr marL="1600160" indent="-380990">
              <a:buClrTx/>
            </a:lvl3pPr>
            <a:lvl4pPr marL="2264170" indent="-435416">
              <a:buClrTx/>
            </a:lvl4pPr>
            <a:lvl5pPr marL="2873755" indent="-435416">
              <a:buClrTx/>
            </a:lvl5pPr>
          </a:lstStyle>
          <a:p>
            <a:r>
              <a:t>Body Level One</a:t>
            </a:r>
          </a:p>
          <a:p>
            <a:pPr lvl="1"/>
            <a:r>
              <a:t>Body Level Two</a:t>
            </a:r>
          </a:p>
          <a:p>
            <a:pPr lvl="2"/>
            <a:r>
              <a:t>Body Level Three</a:t>
            </a:r>
          </a:p>
          <a:p>
            <a:pPr lvl="3"/>
            <a:r>
              <a:t>Body Level Four</a:t>
            </a:r>
          </a:p>
          <a:p>
            <a:pPr lvl="4"/>
            <a:r>
              <a:t>Body Level Five</a:t>
            </a:r>
          </a:p>
        </p:txBody>
      </p:sp>
      <p:sp>
        <p:nvSpPr>
          <p:cNvPr id="271" name="Title Text"/>
          <p:cNvSpPr txBox="1">
            <a:spLocks noGrp="1"/>
          </p:cNvSpPr>
          <p:nvPr>
            <p:ph type="title"/>
          </p:nvPr>
        </p:nvSpPr>
        <p:spPr>
          <a:xfrm>
            <a:off x="1156939" y="328381"/>
            <a:ext cx="10425464" cy="384045"/>
          </a:xfrm>
          <a:prstGeom prst="rect">
            <a:avLst/>
          </a:prstGeom>
          <a:solidFill>
            <a:srgbClr val="5AC4DD"/>
          </a:solidFill>
        </p:spPr>
        <p:txBody>
          <a:bodyPr lIns="45718" tIns="45718" rIns="45718" bIns="45718"/>
          <a:lstStyle>
            <a:lvl1pPr>
              <a:defRPr spc="933"/>
            </a:lvl1pPr>
          </a:lstStyle>
          <a:p>
            <a:r>
              <a:t>Title Text</a:t>
            </a:r>
          </a:p>
        </p:txBody>
      </p:sp>
      <p:sp>
        <p:nvSpPr>
          <p:cNvPr id="272" name="Straight Connector 14"/>
          <p:cNvSpPr/>
          <p:nvPr/>
        </p:nvSpPr>
        <p:spPr>
          <a:xfrm flipH="1">
            <a:off x="628720" y="1416025"/>
            <a:ext cx="3" cy="5184577"/>
          </a:xfrm>
          <a:prstGeom prst="line">
            <a:avLst/>
          </a:prstGeom>
          <a:ln w="31750">
            <a:solidFill>
              <a:srgbClr val="5AC4DD"/>
            </a:solidFill>
          </a:ln>
        </p:spPr>
        <p:txBody>
          <a:bodyPr lIns="60957" tIns="60957" rIns="60957" bIns="60957"/>
          <a:lstStyle/>
          <a:p>
            <a:pPr defTabSz="1219170" hangingPunct="0"/>
            <a:endParaRPr sz="1867" kern="0">
              <a:solidFill>
                <a:srgbClr val="000000"/>
              </a:solidFill>
              <a:latin typeface="Arial"/>
              <a:cs typeface="Arial"/>
              <a:sym typeface="Arial"/>
            </a:endParaRPr>
          </a:p>
        </p:txBody>
      </p:sp>
      <p:sp>
        <p:nvSpPr>
          <p:cNvPr id="273" name="TextBox 15"/>
          <p:cNvSpPr txBox="1"/>
          <p:nvPr/>
        </p:nvSpPr>
        <p:spPr>
          <a:xfrm>
            <a:off x="47328" y="819778"/>
            <a:ext cx="1267523" cy="574638"/>
          </a:xfrm>
          <a:prstGeom prst="rect">
            <a:avLst/>
          </a:prstGeom>
          <a:ln w="12700">
            <a:miter lim="400000"/>
          </a:ln>
          <a:extLst>
            <a:ext uri="{C572A759-6A51-4108-AA02-DFA0A04FC94B}">
              <ma14:wrappingTextBoxFlag xmlns="" xmlns:ma14="http://schemas.microsoft.com/office/mac/drawingml/2011/main" val="1"/>
            </a:ext>
          </a:extLst>
        </p:spPr>
        <p:txBody>
          <a:bodyPr lIns="60957" tIns="60957" rIns="60957" bIns="60957">
            <a:spAutoFit/>
          </a:bodyPr>
          <a:lstStyle/>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Atmosphere</a:t>
            </a:r>
          </a:p>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Monitoring</a:t>
            </a:r>
          </a:p>
        </p:txBody>
      </p:sp>
      <p:pic>
        <p:nvPicPr>
          <p:cNvPr id="274" name="Picture 2" descr="Picture 2"/>
          <p:cNvPicPr>
            <a:picLocks noChangeAspect="1"/>
          </p:cNvPicPr>
          <p:nvPr/>
        </p:nvPicPr>
        <p:blipFill>
          <a:blip r:embed="rId3"/>
          <a:stretch>
            <a:fillRect/>
          </a:stretch>
        </p:blipFill>
        <p:spPr>
          <a:xfrm>
            <a:off x="204337" y="56314"/>
            <a:ext cx="924155" cy="869797"/>
          </a:xfrm>
          <a:prstGeom prst="rect">
            <a:avLst/>
          </a:prstGeom>
          <a:ln w="12700">
            <a:miter lim="400000"/>
          </a:ln>
        </p:spPr>
      </p:pic>
      <p:sp>
        <p:nvSpPr>
          <p:cNvPr id="275" name="Slide Number"/>
          <p:cNvSpPr txBox="1">
            <a:spLocks noGrp="1"/>
          </p:cNvSpPr>
          <p:nvPr>
            <p:ph type="sldNum" sz="quarter" idx="2"/>
          </p:nvPr>
        </p:nvSpPr>
        <p:spPr>
          <a:xfrm>
            <a:off x="11238401" y="6584973"/>
            <a:ext cx="344000" cy="338550"/>
          </a:xfrm>
          <a:prstGeom prst="rect">
            <a:avLst/>
          </a:prstGeom>
        </p:spPr>
        <p:txBody>
          <a:bodyPr lIns="45718" tIns="45718" rIns="45718" bIns="45718"/>
          <a:lstStyle>
            <a:lvl1pPr>
              <a:defRPr>
                <a:latin typeface="+mj-lt"/>
                <a:ea typeface="+mj-ea"/>
                <a:cs typeface="+mj-cs"/>
                <a:sym typeface="Arial"/>
              </a:defRPr>
            </a:lvl1pPr>
          </a:lstStyle>
          <a:p>
            <a:fld id="{86CB4B4D-7CA3-9044-876B-883B54F8677D}" type="slidenum">
              <a:rPr/>
              <a:pPr/>
              <a:t>‹#›</a:t>
            </a:fld>
            <a:endParaRPr/>
          </a:p>
        </p:txBody>
      </p:sp>
    </p:spTree>
    <p:extLst>
      <p:ext uri="{BB962C8B-B14F-4D97-AF65-F5344CB8AC3E}">
        <p14:creationId xmlns:p14="http://schemas.microsoft.com/office/powerpoint/2010/main" val="1222835785"/>
      </p:ext>
    </p:extLst>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82" name="Picture 2" descr="Picture 2"/>
          <p:cNvPicPr>
            <a:picLocks noChangeAspect="1"/>
          </p:cNvPicPr>
          <p:nvPr/>
        </p:nvPicPr>
        <p:blipFill>
          <a:blip r:embed="rId2"/>
          <a:stretch>
            <a:fillRect/>
          </a:stretch>
        </p:blipFill>
        <p:spPr>
          <a:xfrm>
            <a:off x="9116329" y="6147018"/>
            <a:ext cx="2717195" cy="546348"/>
          </a:xfrm>
          <a:prstGeom prst="rect">
            <a:avLst/>
          </a:prstGeom>
          <a:ln w="12700">
            <a:miter lim="400000"/>
          </a:ln>
        </p:spPr>
      </p:pic>
      <p:sp>
        <p:nvSpPr>
          <p:cNvPr id="283" name="Rectangle 6"/>
          <p:cNvSpPr/>
          <p:nvPr/>
        </p:nvSpPr>
        <p:spPr>
          <a:xfrm>
            <a:off x="0" y="0"/>
            <a:ext cx="12192000" cy="6858000"/>
          </a:xfrm>
          <a:prstGeom prst="rect">
            <a:avLst/>
          </a:prstGeom>
          <a:solidFill>
            <a:srgbClr val="62C4DD"/>
          </a:solidFill>
          <a:ln w="12700">
            <a:miter lim="400000"/>
          </a:ln>
        </p:spPr>
        <p:txBody>
          <a:bodyPr lIns="60957" tIns="60957" rIns="60957" bIns="60957" anchor="ct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pic>
        <p:nvPicPr>
          <p:cNvPr id="284" name="Picture 2" descr="Picture 2"/>
          <p:cNvPicPr>
            <a:picLocks noChangeAspect="1"/>
          </p:cNvPicPr>
          <p:nvPr/>
        </p:nvPicPr>
        <p:blipFill>
          <a:blip r:embed="rId3"/>
          <a:stretch>
            <a:fillRect/>
          </a:stretch>
        </p:blipFill>
        <p:spPr>
          <a:xfrm>
            <a:off x="9741704" y="0"/>
            <a:ext cx="2464531" cy="6858000"/>
          </a:xfrm>
          <a:prstGeom prst="rect">
            <a:avLst/>
          </a:prstGeom>
          <a:ln w="12700">
            <a:miter lim="400000"/>
          </a:ln>
        </p:spPr>
      </p:pic>
      <p:sp>
        <p:nvSpPr>
          <p:cNvPr id="285" name="Title 1"/>
          <p:cNvSpPr txBox="1"/>
          <p:nvPr/>
        </p:nvSpPr>
        <p:spPr>
          <a:xfrm>
            <a:off x="3469845" y="2981299"/>
            <a:ext cx="6237721" cy="1107990"/>
          </a:xfrm>
          <a:prstGeom prst="rect">
            <a:avLst/>
          </a:prstGeom>
          <a:ln w="12700">
            <a:miter lim="400000"/>
          </a:ln>
          <a:extLst>
            <a:ext uri="{C572A759-6A51-4108-AA02-DFA0A04FC94B}">
              <ma14:wrappingTextBoxFlag xmlns="" xmlns:ma14="http://schemas.microsoft.com/office/mac/drawingml/2011/main" val="1"/>
            </a:ext>
          </a:extLst>
        </p:spPr>
        <p:txBody>
          <a:bodyPr lIns="60957" tIns="60957" rIns="60957" bIns="60957" anchor="ctr">
            <a:spAutoFit/>
          </a:bodyPr>
          <a:lstStyle>
            <a:lvl1pPr>
              <a:defRPr sz="2400" spc="600">
                <a:solidFill>
                  <a:srgbClr val="FFFFFF"/>
                </a:solidFill>
                <a:latin typeface="Calibri"/>
                <a:ea typeface="Calibri"/>
                <a:cs typeface="Calibri"/>
                <a:sym typeface="Calibri"/>
              </a:defRPr>
            </a:lvl1pPr>
          </a:lstStyle>
          <a:p>
            <a:pPr defTabSz="1219170" hangingPunct="0"/>
            <a:r>
              <a:rPr sz="3200" kern="0"/>
              <a:t>WHAT’S THE ATMOSPHERE LIKE TODAY?</a:t>
            </a:r>
          </a:p>
        </p:txBody>
      </p:sp>
      <p:sp>
        <p:nvSpPr>
          <p:cNvPr id="286" name="Body Level One…"/>
          <p:cNvSpPr txBox="1">
            <a:spLocks noGrp="1"/>
          </p:cNvSpPr>
          <p:nvPr>
            <p:ph type="body" sz="quarter" idx="1"/>
          </p:nvPr>
        </p:nvSpPr>
        <p:spPr>
          <a:xfrm>
            <a:off x="3469845" y="4197086"/>
            <a:ext cx="6240697" cy="1536173"/>
          </a:xfrm>
          <a:prstGeom prst="rect">
            <a:avLst/>
          </a:prstGeom>
        </p:spPr>
        <p:txBody>
          <a:bodyPr lIns="45718" tIns="45718" rIns="45718" bIns="45718"/>
          <a:lstStyle>
            <a:lvl1pPr marL="0" indent="0">
              <a:buClrTx/>
              <a:buSzTx/>
              <a:buFontTx/>
              <a:buNone/>
              <a:defRPr sz="2400">
                <a:solidFill>
                  <a:srgbClr val="FFFFFF"/>
                </a:solidFill>
              </a:defRPr>
            </a:lvl1pPr>
            <a:lvl2pPr marL="0" indent="0">
              <a:buClrTx/>
              <a:buSzTx/>
              <a:buFontTx/>
              <a:buNone/>
              <a:defRPr sz="2400">
                <a:solidFill>
                  <a:srgbClr val="FFFFFF"/>
                </a:solidFill>
              </a:defRPr>
            </a:lvl2pPr>
            <a:lvl3pPr marL="0" indent="0">
              <a:buClrTx/>
              <a:buSzTx/>
              <a:buFontTx/>
              <a:buNone/>
              <a:defRPr sz="2400">
                <a:solidFill>
                  <a:srgbClr val="FFFFFF"/>
                </a:solidFill>
              </a:defRPr>
            </a:lvl3pPr>
            <a:lvl4pPr marL="0" indent="0">
              <a:buClrTx/>
              <a:buSzTx/>
              <a:buFontTx/>
              <a:buNone/>
              <a:defRPr sz="2400">
                <a:solidFill>
                  <a:srgbClr val="FFFFFF"/>
                </a:solidFill>
              </a:defRPr>
            </a:lvl4pPr>
            <a:lvl5pPr marL="0" indent="0">
              <a:buClrTx/>
              <a:buSzTx/>
              <a:buFontTx/>
              <a:buNone/>
              <a:defRPr sz="24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287" name="Picture 2" descr="Picture 2"/>
          <p:cNvPicPr>
            <a:picLocks noChangeAspect="1"/>
          </p:cNvPicPr>
          <p:nvPr/>
        </p:nvPicPr>
        <p:blipFill>
          <a:blip r:embed="rId4"/>
          <a:stretch>
            <a:fillRect/>
          </a:stretch>
        </p:blipFill>
        <p:spPr>
          <a:xfrm>
            <a:off x="-264801" y="679277"/>
            <a:ext cx="4224471" cy="4954099"/>
          </a:xfrm>
          <a:prstGeom prst="rect">
            <a:avLst/>
          </a:prstGeom>
          <a:ln w="12700">
            <a:miter lim="400000"/>
          </a:ln>
        </p:spPr>
      </p:pic>
      <p:sp>
        <p:nvSpPr>
          <p:cNvPr id="290" name="TextBox 16"/>
          <p:cNvSpPr txBox="1"/>
          <p:nvPr/>
        </p:nvSpPr>
        <p:spPr>
          <a:xfrm>
            <a:off x="272950" y="4677140"/>
            <a:ext cx="3148969" cy="410427"/>
          </a:xfrm>
          <a:prstGeom prst="rect">
            <a:avLst/>
          </a:prstGeom>
          <a:ln w="12700">
            <a:miter lim="400000"/>
          </a:ln>
          <a:extLst>
            <a:ext uri="{C572A759-6A51-4108-AA02-DFA0A04FC94B}">
              <ma14:wrappingTextBoxFlag xmlns="" xmlns:ma14="http://schemas.microsoft.com/office/mac/drawingml/2011/main" val="1"/>
            </a:ext>
          </a:extLst>
        </p:spPr>
        <p:txBody>
          <a:bodyPr lIns="60957" tIns="60957" rIns="60957" bIns="60957">
            <a:spAutoFit/>
          </a:bodyPr>
          <a:lstStyle>
            <a:lvl1pPr algn="ctr">
              <a:defRPr>
                <a:solidFill>
                  <a:srgbClr val="FFFFFF"/>
                </a:solidFill>
                <a:latin typeface="Calibri"/>
                <a:ea typeface="Calibri"/>
                <a:cs typeface="Calibri"/>
                <a:sym typeface="Calibri"/>
              </a:defRPr>
            </a:lvl1pPr>
          </a:lstStyle>
          <a:p>
            <a:pPr defTabSz="1219170" hangingPunct="0"/>
            <a:r>
              <a:rPr sz="1867" kern="0"/>
              <a:t>Atmosphere Monitoring</a:t>
            </a:r>
          </a:p>
        </p:txBody>
      </p:sp>
      <p:sp>
        <p:nvSpPr>
          <p:cNvPr id="291" name="Straight Arrow Connector 2"/>
          <p:cNvSpPr/>
          <p:nvPr/>
        </p:nvSpPr>
        <p:spPr>
          <a:xfrm flipV="1">
            <a:off x="1745039" y="452669"/>
            <a:ext cx="3" cy="1152129"/>
          </a:xfrm>
          <a:prstGeom prst="line">
            <a:avLst/>
          </a:prstGeom>
          <a:ln w="76200">
            <a:solidFill>
              <a:srgbClr val="FFFFFF"/>
            </a:solidFill>
            <a:tailEnd type="triangle"/>
          </a:ln>
        </p:spPr>
        <p:txBody>
          <a:bodyPr lIns="60957" tIns="60957" rIns="60957" bIns="60957"/>
          <a:lstStyle/>
          <a:p>
            <a:pPr defTabSz="1219170" hangingPunct="0"/>
            <a:endParaRPr sz="1867" kern="0">
              <a:solidFill>
                <a:srgbClr val="000000"/>
              </a:solidFill>
              <a:latin typeface="Arial"/>
              <a:cs typeface="Arial"/>
              <a:sym typeface="Arial"/>
            </a:endParaRPr>
          </a:p>
        </p:txBody>
      </p:sp>
      <p:sp>
        <p:nvSpPr>
          <p:cNvPr id="292" name="Straight Arrow Connector 14"/>
          <p:cNvSpPr/>
          <p:nvPr/>
        </p:nvSpPr>
        <p:spPr>
          <a:xfrm flipV="1">
            <a:off x="3225077" y="1892828"/>
            <a:ext cx="1046724" cy="545304"/>
          </a:xfrm>
          <a:prstGeom prst="line">
            <a:avLst/>
          </a:prstGeom>
          <a:ln w="76200">
            <a:solidFill>
              <a:srgbClr val="FFFFFF"/>
            </a:solidFill>
            <a:tailEnd type="triangle"/>
          </a:ln>
        </p:spPr>
        <p:txBody>
          <a:bodyPr lIns="60957" tIns="60957" rIns="60957" bIns="60957"/>
          <a:lstStyle/>
          <a:p>
            <a:pPr defTabSz="1219170" hangingPunct="0"/>
            <a:endParaRPr sz="1867" kern="0">
              <a:solidFill>
                <a:srgbClr val="000000"/>
              </a:solidFill>
              <a:latin typeface="Arial"/>
              <a:cs typeface="Arial"/>
              <a:sym typeface="Arial"/>
            </a:endParaRPr>
          </a:p>
        </p:txBody>
      </p:sp>
      <p:sp>
        <p:nvSpPr>
          <p:cNvPr id="293" name="TextBox 18"/>
          <p:cNvSpPr txBox="1"/>
          <p:nvPr/>
        </p:nvSpPr>
        <p:spPr>
          <a:xfrm>
            <a:off x="6575822" y="5877512"/>
            <a:ext cx="1111252" cy="287317"/>
          </a:xfrm>
          <a:prstGeom prst="rect">
            <a:avLst/>
          </a:prstGeom>
          <a:ln w="12700">
            <a:miter lim="400000"/>
          </a:ln>
          <a:extLst>
            <a:ext uri="{C572A759-6A51-4108-AA02-DFA0A04FC94B}">
              <ma14:wrappingTextBoxFlag xmlns="" xmlns:ma14="http://schemas.microsoft.com/office/mac/drawingml/2011/main" val="1"/>
            </a:ext>
          </a:extLst>
        </p:spPr>
        <p:txBody>
          <a:bodyPr lIns="60957" tIns="60957" rIns="60957" bIns="60957">
            <a:spAutoFit/>
          </a:bodyPr>
          <a:lstStyle>
            <a:lvl1pPr>
              <a:defRPr sz="800">
                <a:solidFill>
                  <a:srgbClr val="FFFFFF"/>
                </a:solidFill>
                <a:latin typeface="Calibri"/>
                <a:ea typeface="Calibri"/>
                <a:cs typeface="Calibri"/>
                <a:sym typeface="Calibri"/>
              </a:defRPr>
            </a:lvl1pPr>
          </a:lstStyle>
          <a:p>
            <a:pPr defTabSz="1219170" hangingPunct="0"/>
            <a:r>
              <a:rPr sz="1067" kern="0"/>
              <a:t>Copernicus EU</a:t>
            </a:r>
          </a:p>
        </p:txBody>
      </p:sp>
      <p:sp>
        <p:nvSpPr>
          <p:cNvPr id="294" name="TextBox 19"/>
          <p:cNvSpPr txBox="1"/>
          <p:nvPr/>
        </p:nvSpPr>
        <p:spPr>
          <a:xfrm>
            <a:off x="6575822" y="6371619"/>
            <a:ext cx="1111252" cy="287317"/>
          </a:xfrm>
          <a:prstGeom prst="rect">
            <a:avLst/>
          </a:prstGeom>
          <a:ln w="12700">
            <a:miter lim="400000"/>
          </a:ln>
          <a:extLst>
            <a:ext uri="{C572A759-6A51-4108-AA02-DFA0A04FC94B}">
              <ma14:wrappingTextBoxFlag xmlns="" xmlns:ma14="http://schemas.microsoft.com/office/mac/drawingml/2011/main" val="1"/>
            </a:ext>
          </a:extLst>
        </p:spPr>
        <p:txBody>
          <a:bodyPr lIns="60957" tIns="60957" rIns="60957" bIns="60957">
            <a:spAutoFit/>
          </a:bodyPr>
          <a:lstStyle>
            <a:lvl1pPr>
              <a:defRPr sz="800">
                <a:solidFill>
                  <a:srgbClr val="FFFFFF"/>
                </a:solidFill>
                <a:latin typeface="Calibri"/>
                <a:ea typeface="Calibri"/>
                <a:cs typeface="Calibri"/>
                <a:sym typeface="Calibri"/>
              </a:defRPr>
            </a:lvl1pPr>
          </a:lstStyle>
          <a:p>
            <a:pPr defTabSz="1219170" hangingPunct="0"/>
            <a:r>
              <a:rPr sz="1067" kern="0"/>
              <a:t>Copernicus EU</a:t>
            </a:r>
          </a:p>
        </p:txBody>
      </p:sp>
      <p:sp>
        <p:nvSpPr>
          <p:cNvPr id="295" name="TextBox 20"/>
          <p:cNvSpPr txBox="1"/>
          <p:nvPr/>
        </p:nvSpPr>
        <p:spPr>
          <a:xfrm>
            <a:off x="8172011" y="6381317"/>
            <a:ext cx="1444628" cy="287317"/>
          </a:xfrm>
          <a:prstGeom prst="rect">
            <a:avLst/>
          </a:prstGeom>
          <a:ln w="12700">
            <a:miter lim="400000"/>
          </a:ln>
          <a:extLst>
            <a:ext uri="{C572A759-6A51-4108-AA02-DFA0A04FC94B}">
              <ma14:wrappingTextBoxFlag xmlns="" xmlns:ma14="http://schemas.microsoft.com/office/mac/drawingml/2011/main" val="1"/>
            </a:ext>
          </a:extLst>
        </p:spPr>
        <p:txBody>
          <a:bodyPr lIns="60957" tIns="60957" rIns="60957" bIns="60957">
            <a:spAutoFit/>
          </a:bodyPr>
          <a:lstStyle>
            <a:lvl1pPr>
              <a:defRPr sz="800">
                <a:solidFill>
                  <a:srgbClr val="FFFFFF"/>
                </a:solidFill>
                <a:latin typeface="Calibri"/>
                <a:ea typeface="Calibri"/>
                <a:cs typeface="Calibri"/>
                <a:sym typeface="Calibri"/>
              </a:defRPr>
            </a:lvl1pPr>
          </a:lstStyle>
          <a:p>
            <a:pPr defTabSz="1219170" hangingPunct="0"/>
            <a:r>
              <a:rPr sz="1067" kern="0"/>
              <a:t>www.copernicus.eu</a:t>
            </a:r>
          </a:p>
        </p:txBody>
      </p:sp>
      <p:sp>
        <p:nvSpPr>
          <p:cNvPr id="296" name="TextBox 21"/>
          <p:cNvSpPr txBox="1"/>
          <p:nvPr/>
        </p:nvSpPr>
        <p:spPr>
          <a:xfrm>
            <a:off x="8172011" y="5889047"/>
            <a:ext cx="1111252" cy="287317"/>
          </a:xfrm>
          <a:prstGeom prst="rect">
            <a:avLst/>
          </a:prstGeom>
          <a:ln w="12700">
            <a:miter lim="400000"/>
          </a:ln>
          <a:extLst>
            <a:ext uri="{C572A759-6A51-4108-AA02-DFA0A04FC94B}">
              <ma14:wrappingTextBoxFlag xmlns="" xmlns:ma14="http://schemas.microsoft.com/office/mac/drawingml/2011/main" val="1"/>
            </a:ext>
          </a:extLst>
        </p:spPr>
        <p:txBody>
          <a:bodyPr lIns="60957" tIns="60957" rIns="60957" bIns="60957">
            <a:spAutoFit/>
          </a:bodyPr>
          <a:lstStyle>
            <a:lvl1pPr>
              <a:defRPr sz="800">
                <a:solidFill>
                  <a:srgbClr val="FFFFFF"/>
                </a:solidFill>
                <a:latin typeface="Calibri"/>
                <a:ea typeface="Calibri"/>
                <a:cs typeface="Calibri"/>
                <a:sym typeface="Calibri"/>
              </a:defRPr>
            </a:lvl1pPr>
          </a:lstStyle>
          <a:p>
            <a:pPr defTabSz="1219170" hangingPunct="0"/>
            <a:r>
              <a:rPr sz="1067" kern="0"/>
              <a:t>Copernicus EU</a:t>
            </a:r>
          </a:p>
        </p:txBody>
      </p:sp>
      <p:pic>
        <p:nvPicPr>
          <p:cNvPr id="297" name="Picture 5" descr="Picture 5"/>
          <p:cNvPicPr>
            <a:picLocks noChangeAspect="1"/>
          </p:cNvPicPr>
          <p:nvPr/>
        </p:nvPicPr>
        <p:blipFill>
          <a:blip r:embed="rId5"/>
          <a:stretch>
            <a:fillRect/>
          </a:stretch>
        </p:blipFill>
        <p:spPr>
          <a:xfrm>
            <a:off x="7806627" y="6347248"/>
            <a:ext cx="336003" cy="336003"/>
          </a:xfrm>
          <a:prstGeom prst="rect">
            <a:avLst/>
          </a:prstGeom>
          <a:ln w="12700">
            <a:miter lim="400000"/>
          </a:ln>
        </p:spPr>
      </p:pic>
      <p:pic>
        <p:nvPicPr>
          <p:cNvPr id="298" name="Picture 7" descr="Picture 7"/>
          <p:cNvPicPr>
            <a:picLocks noChangeAspect="1"/>
          </p:cNvPicPr>
          <p:nvPr/>
        </p:nvPicPr>
        <p:blipFill>
          <a:blip r:embed="rId6"/>
          <a:stretch>
            <a:fillRect/>
          </a:stretch>
        </p:blipFill>
        <p:spPr>
          <a:xfrm>
            <a:off x="6192011" y="5829265"/>
            <a:ext cx="383813" cy="384003"/>
          </a:xfrm>
          <a:prstGeom prst="rect">
            <a:avLst/>
          </a:prstGeom>
          <a:ln w="12700">
            <a:miter lim="400000"/>
          </a:ln>
        </p:spPr>
      </p:pic>
      <p:pic>
        <p:nvPicPr>
          <p:cNvPr id="299" name="Picture 12" descr="Picture 12"/>
          <p:cNvPicPr>
            <a:picLocks noChangeAspect="1"/>
          </p:cNvPicPr>
          <p:nvPr/>
        </p:nvPicPr>
        <p:blipFill>
          <a:blip r:embed="rId7"/>
          <a:stretch>
            <a:fillRect/>
          </a:stretch>
        </p:blipFill>
        <p:spPr>
          <a:xfrm>
            <a:off x="7762232" y="5819567"/>
            <a:ext cx="396533" cy="480003"/>
          </a:xfrm>
          <a:prstGeom prst="rect">
            <a:avLst/>
          </a:prstGeom>
          <a:ln w="12700">
            <a:miter lim="400000"/>
          </a:ln>
        </p:spPr>
      </p:pic>
      <p:pic>
        <p:nvPicPr>
          <p:cNvPr id="300" name="Picture 15" descr="Picture 15"/>
          <p:cNvPicPr>
            <a:picLocks noChangeAspect="1"/>
          </p:cNvPicPr>
          <p:nvPr/>
        </p:nvPicPr>
        <p:blipFill>
          <a:blip r:embed="rId8"/>
          <a:stretch>
            <a:fillRect/>
          </a:stretch>
        </p:blipFill>
        <p:spPr>
          <a:xfrm>
            <a:off x="6204435" y="6325153"/>
            <a:ext cx="384636" cy="384003"/>
          </a:xfrm>
          <a:prstGeom prst="rect">
            <a:avLst/>
          </a:prstGeom>
          <a:ln w="12700">
            <a:miter lim="400000"/>
          </a:ln>
        </p:spPr>
      </p:pic>
      <p:sp>
        <p:nvSpPr>
          <p:cNvPr id="302" name="Slide Number"/>
          <p:cNvSpPr txBox="1">
            <a:spLocks noGrp="1"/>
          </p:cNvSpPr>
          <p:nvPr>
            <p:ph type="sldNum" sz="quarter" idx="2"/>
          </p:nvPr>
        </p:nvSpPr>
        <p:spPr>
          <a:xfrm>
            <a:off x="8404861" y="6187095"/>
            <a:ext cx="332741" cy="338512"/>
          </a:xfrm>
          <a:prstGeom prst="rect">
            <a:avLst/>
          </a:prstGeom>
        </p:spPr>
        <p:txBody>
          <a:bodyPr/>
          <a:lstStyle/>
          <a:p>
            <a:fld id="{86CB4B4D-7CA3-9044-876B-883B54F8677D}" type="slidenum">
              <a:rPr/>
              <a:pPr/>
              <a:t>‹#›</a:t>
            </a:fld>
            <a:endParaRPr/>
          </a:p>
        </p:txBody>
      </p:sp>
      <p:pic>
        <p:nvPicPr>
          <p:cNvPr id="3" name="Picture 2" descr="Graphical user interface, text&#10;&#10;Description automatically generated">
            <a:extLst>
              <a:ext uri="{FF2B5EF4-FFF2-40B4-BE49-F238E27FC236}">
                <a16:creationId xmlns:a16="http://schemas.microsoft.com/office/drawing/2014/main" id="{7A25434F-5742-2646-8840-002798E27321}"/>
              </a:ext>
            </a:extLst>
          </p:cNvPr>
          <p:cNvPicPr>
            <a:picLocks noChangeAspect="1"/>
          </p:cNvPicPr>
          <p:nvPr userDrawn="1"/>
        </p:nvPicPr>
        <p:blipFill>
          <a:blip r:embed="rId9"/>
          <a:stretch>
            <a:fillRect/>
          </a:stretch>
        </p:blipFill>
        <p:spPr>
          <a:xfrm>
            <a:off x="-7313" y="6243730"/>
            <a:ext cx="4572000" cy="622300"/>
          </a:xfrm>
          <a:prstGeom prst="rect">
            <a:avLst/>
          </a:prstGeom>
        </p:spPr>
      </p:pic>
    </p:spTree>
    <p:extLst>
      <p:ext uri="{BB962C8B-B14F-4D97-AF65-F5344CB8AC3E}">
        <p14:creationId xmlns:p14="http://schemas.microsoft.com/office/powerpoint/2010/main" val="922377608"/>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Title Only">
    <p:spTree>
      <p:nvGrpSpPr>
        <p:cNvPr id="1" name=""/>
        <p:cNvGrpSpPr/>
        <p:nvPr/>
      </p:nvGrpSpPr>
      <p:grpSpPr>
        <a:xfrm>
          <a:off x="0" y="0"/>
          <a:ext cx="0" cy="0"/>
          <a:chOff x="0" y="0"/>
          <a:chExt cx="0" cy="0"/>
        </a:xfrm>
      </p:grpSpPr>
      <p:grpSp>
        <p:nvGrpSpPr>
          <p:cNvPr id="355" name="Group 28"/>
          <p:cNvGrpSpPr/>
          <p:nvPr/>
        </p:nvGrpSpPr>
        <p:grpSpPr>
          <a:xfrm>
            <a:off x="-187239" y="-61486"/>
            <a:ext cx="3064649" cy="7042883"/>
            <a:chOff x="0" y="-1"/>
            <a:chExt cx="2298485" cy="5282160"/>
          </a:xfrm>
        </p:grpSpPr>
        <p:pic>
          <p:nvPicPr>
            <p:cNvPr id="351" name="Picture 2" descr="Picture 2"/>
            <p:cNvPicPr>
              <a:picLocks noChangeAspect="1"/>
            </p:cNvPicPr>
            <p:nvPr/>
          </p:nvPicPr>
          <p:blipFill>
            <a:blip r:embed="rId2"/>
            <a:stretch>
              <a:fillRect/>
            </a:stretch>
          </p:blipFill>
          <p:spPr>
            <a:xfrm>
              <a:off x="31908" y="-1"/>
              <a:ext cx="2266578" cy="5189614"/>
            </a:xfrm>
            <a:prstGeom prst="rect">
              <a:avLst/>
            </a:prstGeom>
            <a:ln w="12700" cap="flat">
              <a:noFill/>
              <a:miter lim="400000"/>
            </a:ln>
            <a:effectLst/>
          </p:spPr>
        </p:pic>
        <p:grpSp>
          <p:nvGrpSpPr>
            <p:cNvPr id="354" name="Group 30"/>
            <p:cNvGrpSpPr/>
            <p:nvPr/>
          </p:nvGrpSpPr>
          <p:grpSpPr>
            <a:xfrm>
              <a:off x="-1" y="-2"/>
              <a:ext cx="2298487" cy="5282162"/>
              <a:chOff x="0" y="-1"/>
              <a:chExt cx="2298485" cy="5282161"/>
            </a:xfrm>
          </p:grpSpPr>
          <p:sp>
            <p:nvSpPr>
              <p:cNvPr id="352" name="Rectangle 31"/>
              <p:cNvSpPr/>
              <p:nvPr/>
            </p:nvSpPr>
            <p:spPr>
              <a:xfrm>
                <a:off x="31908" y="47079"/>
                <a:ext cx="2266578" cy="5235081"/>
              </a:xfrm>
              <a:prstGeom prst="rect">
                <a:avLst/>
              </a:prstGeom>
              <a:gradFill flip="none" rotWithShape="1">
                <a:gsLst>
                  <a:gs pos="0">
                    <a:srgbClr val="949CC8">
                      <a:alpha val="0"/>
                    </a:srgbClr>
                  </a:gs>
                  <a:gs pos="78000">
                    <a:srgbClr val="FFFFFF"/>
                  </a:gs>
                </a:gsLst>
                <a:lin ang="0" scaled="0"/>
              </a:gra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sp>
            <p:nvSpPr>
              <p:cNvPr id="353" name="Rectangle 32"/>
              <p:cNvSpPr/>
              <p:nvPr/>
            </p:nvSpPr>
            <p:spPr>
              <a:xfrm>
                <a:off x="-1" y="-2"/>
                <a:ext cx="2298487" cy="5189616"/>
              </a:xfrm>
              <a:prstGeom prst="rect">
                <a:avLst/>
              </a:prstGeom>
              <a:solidFill>
                <a:srgbClr val="FFFFFF">
                  <a:alpha val="47843"/>
                </a:srgbClr>
              </a:soli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grpSp>
      </p:grpSp>
      <p:sp>
        <p:nvSpPr>
          <p:cNvPr id="356" name="Title Text"/>
          <p:cNvSpPr txBox="1">
            <a:spLocks noGrp="1"/>
          </p:cNvSpPr>
          <p:nvPr>
            <p:ph type="title"/>
          </p:nvPr>
        </p:nvSpPr>
        <p:spPr>
          <a:xfrm>
            <a:off x="1156939" y="328381"/>
            <a:ext cx="10425464" cy="384045"/>
          </a:xfrm>
          <a:prstGeom prst="rect">
            <a:avLst/>
          </a:prstGeom>
          <a:solidFill>
            <a:srgbClr val="5AC4DD"/>
          </a:solidFill>
        </p:spPr>
        <p:txBody>
          <a:bodyPr lIns="45718" tIns="45718" rIns="45718" bIns="45718"/>
          <a:lstStyle>
            <a:lvl1pPr>
              <a:defRPr spc="933"/>
            </a:lvl1pPr>
          </a:lstStyle>
          <a:p>
            <a:r>
              <a:t>Title Text</a:t>
            </a:r>
          </a:p>
        </p:txBody>
      </p:sp>
      <p:sp>
        <p:nvSpPr>
          <p:cNvPr id="357" name="Straight Connector 18"/>
          <p:cNvSpPr/>
          <p:nvPr/>
        </p:nvSpPr>
        <p:spPr>
          <a:xfrm flipH="1">
            <a:off x="628720" y="1416025"/>
            <a:ext cx="3" cy="5184577"/>
          </a:xfrm>
          <a:prstGeom prst="line">
            <a:avLst/>
          </a:prstGeom>
          <a:ln w="31750">
            <a:solidFill>
              <a:srgbClr val="5AC4DD"/>
            </a:solidFill>
          </a:ln>
        </p:spPr>
        <p:txBody>
          <a:bodyPr lIns="60957" tIns="60957" rIns="60957" bIns="60957"/>
          <a:lstStyle/>
          <a:p>
            <a:pPr defTabSz="1219170" hangingPunct="0"/>
            <a:endParaRPr sz="1867" kern="0">
              <a:solidFill>
                <a:srgbClr val="000000"/>
              </a:solidFill>
              <a:latin typeface="Arial"/>
              <a:cs typeface="Arial"/>
              <a:sym typeface="Arial"/>
            </a:endParaRPr>
          </a:p>
        </p:txBody>
      </p:sp>
      <p:sp>
        <p:nvSpPr>
          <p:cNvPr id="358" name="TextBox 19"/>
          <p:cNvSpPr txBox="1"/>
          <p:nvPr/>
        </p:nvSpPr>
        <p:spPr>
          <a:xfrm>
            <a:off x="47328" y="819778"/>
            <a:ext cx="1267523" cy="574638"/>
          </a:xfrm>
          <a:prstGeom prst="rect">
            <a:avLst/>
          </a:prstGeom>
          <a:ln w="12700">
            <a:miter lim="400000"/>
          </a:ln>
          <a:extLst>
            <a:ext uri="{C572A759-6A51-4108-AA02-DFA0A04FC94B}">
              <ma14:wrappingTextBoxFlag xmlns:ma14="http://schemas.microsoft.com/office/mac/drawingml/2011/main" xmlns="" val="1"/>
            </a:ext>
          </a:extLst>
        </p:spPr>
        <p:txBody>
          <a:bodyPr lIns="60957" tIns="60957" rIns="60957" bIns="60957">
            <a:spAutoFit/>
          </a:bodyPr>
          <a:lstStyle/>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Atmosphere</a:t>
            </a:r>
          </a:p>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Monitoring</a:t>
            </a:r>
          </a:p>
        </p:txBody>
      </p:sp>
      <p:pic>
        <p:nvPicPr>
          <p:cNvPr id="359" name="Picture 2" descr="Picture 2"/>
          <p:cNvPicPr>
            <a:picLocks noChangeAspect="1"/>
          </p:cNvPicPr>
          <p:nvPr/>
        </p:nvPicPr>
        <p:blipFill>
          <a:blip r:embed="rId3"/>
          <a:stretch>
            <a:fillRect/>
          </a:stretch>
        </p:blipFill>
        <p:spPr>
          <a:xfrm>
            <a:off x="204337" y="56314"/>
            <a:ext cx="924155" cy="869797"/>
          </a:xfrm>
          <a:prstGeom prst="rect">
            <a:avLst/>
          </a:prstGeom>
          <a:ln w="12700">
            <a:miter lim="400000"/>
          </a:ln>
        </p:spPr>
      </p:pic>
      <p:sp>
        <p:nvSpPr>
          <p:cNvPr id="362" name="Slide Number"/>
          <p:cNvSpPr txBox="1">
            <a:spLocks noGrp="1"/>
          </p:cNvSpPr>
          <p:nvPr>
            <p:ph type="sldNum" sz="quarter" idx="2"/>
          </p:nvPr>
        </p:nvSpPr>
        <p:spPr>
          <a:xfrm>
            <a:off x="11238401" y="6590853"/>
            <a:ext cx="344000" cy="338550"/>
          </a:xfrm>
          <a:prstGeom prst="rect">
            <a:avLst/>
          </a:prstGeom>
        </p:spPr>
        <p:txBody>
          <a:bodyPr lIns="45718" tIns="45718" rIns="45718" bIns="45718"/>
          <a:lstStyle>
            <a:lvl1pPr>
              <a:defRPr>
                <a:latin typeface="+mj-lt"/>
                <a:ea typeface="+mj-ea"/>
                <a:cs typeface="+mj-cs"/>
                <a:sym typeface="Arial"/>
              </a:defRPr>
            </a:lvl1pPr>
          </a:lstStyle>
          <a:p>
            <a:fld id="{86CB4B4D-7CA3-9044-876B-883B54F8677D}" type="slidenum">
              <a:rPr/>
              <a:pPr/>
              <a:t>‹#›</a:t>
            </a:fld>
            <a:endParaRPr/>
          </a:p>
        </p:txBody>
      </p:sp>
      <p:pic>
        <p:nvPicPr>
          <p:cNvPr id="3" name="Picture 2">
            <a:extLst>
              <a:ext uri="{FF2B5EF4-FFF2-40B4-BE49-F238E27FC236}">
                <a16:creationId xmlns:a16="http://schemas.microsoft.com/office/drawing/2014/main" id="{0E97F773-7E71-EA4D-A93E-0E7676ED8888}"/>
              </a:ext>
            </a:extLst>
          </p:cNvPr>
          <p:cNvPicPr>
            <a:picLocks noChangeAspect="1"/>
          </p:cNvPicPr>
          <p:nvPr userDrawn="1"/>
        </p:nvPicPr>
        <p:blipFill>
          <a:blip r:embed="rId4"/>
          <a:stretch>
            <a:fillRect/>
          </a:stretch>
        </p:blipFill>
        <p:spPr>
          <a:xfrm>
            <a:off x="4381500" y="6167403"/>
            <a:ext cx="7810500" cy="762000"/>
          </a:xfrm>
          <a:prstGeom prst="rect">
            <a:avLst/>
          </a:prstGeom>
        </p:spPr>
      </p:pic>
    </p:spTree>
    <p:extLst>
      <p:ext uri="{BB962C8B-B14F-4D97-AF65-F5344CB8AC3E}">
        <p14:creationId xmlns:p14="http://schemas.microsoft.com/office/powerpoint/2010/main" val="2851519894"/>
      </p:ext>
    </p:extLst>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x">
  <p:cSld name="2_Two Content">
    <p:spTree>
      <p:nvGrpSpPr>
        <p:cNvPr id="1" name=""/>
        <p:cNvGrpSpPr/>
        <p:nvPr/>
      </p:nvGrpSpPr>
      <p:grpSpPr>
        <a:xfrm>
          <a:off x="0" y="0"/>
          <a:ext cx="0" cy="0"/>
          <a:chOff x="0" y="0"/>
          <a:chExt cx="0" cy="0"/>
        </a:xfrm>
      </p:grpSpPr>
      <p:grpSp>
        <p:nvGrpSpPr>
          <p:cNvPr id="314" name="Group 7"/>
          <p:cNvGrpSpPr/>
          <p:nvPr/>
        </p:nvGrpSpPr>
        <p:grpSpPr>
          <a:xfrm>
            <a:off x="-187239" y="-61486"/>
            <a:ext cx="3064649" cy="7042883"/>
            <a:chOff x="0" y="-1"/>
            <a:chExt cx="2298485" cy="5282160"/>
          </a:xfrm>
        </p:grpSpPr>
        <p:pic>
          <p:nvPicPr>
            <p:cNvPr id="310" name="Picture 2" descr="Picture 2"/>
            <p:cNvPicPr>
              <a:picLocks noChangeAspect="1"/>
            </p:cNvPicPr>
            <p:nvPr/>
          </p:nvPicPr>
          <p:blipFill>
            <a:blip r:embed="rId2"/>
            <a:stretch>
              <a:fillRect/>
            </a:stretch>
          </p:blipFill>
          <p:spPr>
            <a:xfrm>
              <a:off x="31908" y="-1"/>
              <a:ext cx="2266578" cy="5189614"/>
            </a:xfrm>
            <a:prstGeom prst="rect">
              <a:avLst/>
            </a:prstGeom>
            <a:ln w="12700" cap="flat">
              <a:noFill/>
              <a:miter lim="400000"/>
            </a:ln>
            <a:effectLst/>
          </p:spPr>
        </p:pic>
        <p:grpSp>
          <p:nvGrpSpPr>
            <p:cNvPr id="313" name="Group 28"/>
            <p:cNvGrpSpPr/>
            <p:nvPr/>
          </p:nvGrpSpPr>
          <p:grpSpPr>
            <a:xfrm>
              <a:off x="-1" y="-2"/>
              <a:ext cx="2298487" cy="5282162"/>
              <a:chOff x="0" y="-1"/>
              <a:chExt cx="2298485" cy="5282161"/>
            </a:xfrm>
          </p:grpSpPr>
          <p:sp>
            <p:nvSpPr>
              <p:cNvPr id="311" name="Rectangle 29"/>
              <p:cNvSpPr/>
              <p:nvPr/>
            </p:nvSpPr>
            <p:spPr>
              <a:xfrm>
                <a:off x="31908" y="47079"/>
                <a:ext cx="2266578" cy="5235081"/>
              </a:xfrm>
              <a:prstGeom prst="rect">
                <a:avLst/>
              </a:prstGeom>
              <a:gradFill flip="none" rotWithShape="1">
                <a:gsLst>
                  <a:gs pos="0">
                    <a:srgbClr val="949CC8">
                      <a:alpha val="0"/>
                    </a:srgbClr>
                  </a:gs>
                  <a:gs pos="78000">
                    <a:srgbClr val="FFFFFF"/>
                  </a:gs>
                </a:gsLst>
                <a:lin ang="0" scaled="0"/>
              </a:gra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sp>
            <p:nvSpPr>
              <p:cNvPr id="312" name="Rectangle 30"/>
              <p:cNvSpPr/>
              <p:nvPr/>
            </p:nvSpPr>
            <p:spPr>
              <a:xfrm>
                <a:off x="-1" y="-2"/>
                <a:ext cx="2298487" cy="5189616"/>
              </a:xfrm>
              <a:prstGeom prst="rect">
                <a:avLst/>
              </a:prstGeom>
              <a:solidFill>
                <a:srgbClr val="FFFFFF">
                  <a:alpha val="47843"/>
                </a:srgbClr>
              </a:soli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grpSp>
      </p:grpSp>
      <p:sp>
        <p:nvSpPr>
          <p:cNvPr id="315" name="Body Level One…"/>
          <p:cNvSpPr txBox="1">
            <a:spLocks noGrp="1"/>
          </p:cNvSpPr>
          <p:nvPr>
            <p:ph type="body" sz="half" idx="1"/>
          </p:nvPr>
        </p:nvSpPr>
        <p:spPr>
          <a:xfrm>
            <a:off x="1363893" y="932721"/>
            <a:ext cx="5384803" cy="5088568"/>
          </a:xfrm>
          <a:prstGeom prst="rect">
            <a:avLst/>
          </a:prstGeom>
        </p:spPr>
        <p:txBody>
          <a:bodyPr lIns="45718" tIns="45718" rIns="45718" bIns="45718"/>
          <a:lstStyle>
            <a:lvl1pPr indent="-457189">
              <a:spcBef>
                <a:spcPts val="800"/>
              </a:spcBef>
              <a:buClrTx/>
              <a:defRPr sz="3733"/>
            </a:lvl1pPr>
            <a:lvl2pPr marL="1054074" indent="-444489">
              <a:spcBef>
                <a:spcPts val="800"/>
              </a:spcBef>
              <a:buClrTx/>
              <a:defRPr sz="3733"/>
            </a:lvl2pPr>
            <a:lvl3pPr marL="1645876" indent="-426707">
              <a:spcBef>
                <a:spcPts val="800"/>
              </a:spcBef>
              <a:buClrTx/>
              <a:defRPr sz="3733"/>
            </a:lvl3pPr>
            <a:lvl4pPr marL="2302876" indent="-474121">
              <a:spcBef>
                <a:spcPts val="800"/>
              </a:spcBef>
              <a:buClrTx/>
              <a:defRPr sz="3733"/>
            </a:lvl4pPr>
            <a:lvl5pPr marL="2912461" indent="-474121">
              <a:spcBef>
                <a:spcPts val="800"/>
              </a:spcBef>
              <a:buClrTx/>
              <a:defRPr sz="3733"/>
            </a:lvl5pPr>
          </a:lstStyle>
          <a:p>
            <a:r>
              <a:t>Body Level One</a:t>
            </a:r>
          </a:p>
          <a:p>
            <a:pPr lvl="1"/>
            <a:r>
              <a:t>Body Level Two</a:t>
            </a:r>
          </a:p>
          <a:p>
            <a:pPr lvl="2"/>
            <a:r>
              <a:t>Body Level Three</a:t>
            </a:r>
          </a:p>
          <a:p>
            <a:pPr lvl="3"/>
            <a:r>
              <a:t>Body Level Four</a:t>
            </a:r>
          </a:p>
          <a:p>
            <a:pPr lvl="4"/>
            <a:r>
              <a:t>Body Level Five</a:t>
            </a:r>
          </a:p>
        </p:txBody>
      </p:sp>
      <p:sp>
        <p:nvSpPr>
          <p:cNvPr id="316" name="Title Text"/>
          <p:cNvSpPr txBox="1">
            <a:spLocks noGrp="1"/>
          </p:cNvSpPr>
          <p:nvPr>
            <p:ph type="title"/>
          </p:nvPr>
        </p:nvSpPr>
        <p:spPr>
          <a:xfrm>
            <a:off x="1156939" y="328381"/>
            <a:ext cx="10425464" cy="384045"/>
          </a:xfrm>
          <a:prstGeom prst="rect">
            <a:avLst/>
          </a:prstGeom>
          <a:solidFill>
            <a:srgbClr val="5AC4DD"/>
          </a:solidFill>
        </p:spPr>
        <p:txBody>
          <a:bodyPr lIns="45718" tIns="45718" rIns="45718" bIns="45718"/>
          <a:lstStyle>
            <a:lvl1pPr>
              <a:defRPr spc="933"/>
            </a:lvl1pPr>
          </a:lstStyle>
          <a:p>
            <a:r>
              <a:t>Title Text</a:t>
            </a:r>
          </a:p>
        </p:txBody>
      </p:sp>
      <p:sp>
        <p:nvSpPr>
          <p:cNvPr id="317" name="Straight Connector 15"/>
          <p:cNvSpPr/>
          <p:nvPr/>
        </p:nvSpPr>
        <p:spPr>
          <a:xfrm flipH="1">
            <a:off x="628720" y="1416025"/>
            <a:ext cx="3" cy="5184577"/>
          </a:xfrm>
          <a:prstGeom prst="line">
            <a:avLst/>
          </a:prstGeom>
          <a:ln w="31750">
            <a:solidFill>
              <a:srgbClr val="5AC4DD"/>
            </a:solidFill>
          </a:ln>
        </p:spPr>
        <p:txBody>
          <a:bodyPr lIns="60957" tIns="60957" rIns="60957" bIns="60957"/>
          <a:lstStyle/>
          <a:p>
            <a:pPr defTabSz="1219170" hangingPunct="0"/>
            <a:endParaRPr sz="1867" kern="0">
              <a:solidFill>
                <a:srgbClr val="000000"/>
              </a:solidFill>
              <a:latin typeface="Arial"/>
              <a:cs typeface="Arial"/>
              <a:sym typeface="Arial"/>
            </a:endParaRPr>
          </a:p>
        </p:txBody>
      </p:sp>
      <p:sp>
        <p:nvSpPr>
          <p:cNvPr id="318" name="TextBox 16"/>
          <p:cNvSpPr txBox="1"/>
          <p:nvPr/>
        </p:nvSpPr>
        <p:spPr>
          <a:xfrm>
            <a:off x="47328" y="819778"/>
            <a:ext cx="1267523" cy="574638"/>
          </a:xfrm>
          <a:prstGeom prst="rect">
            <a:avLst/>
          </a:prstGeom>
          <a:ln w="12700">
            <a:miter lim="400000"/>
          </a:ln>
          <a:extLst>
            <a:ext uri="{C572A759-6A51-4108-AA02-DFA0A04FC94B}">
              <ma14:wrappingTextBoxFlag xmlns="" xmlns:ma14="http://schemas.microsoft.com/office/mac/drawingml/2011/main" val="1"/>
            </a:ext>
          </a:extLst>
        </p:spPr>
        <p:txBody>
          <a:bodyPr lIns="60957" tIns="60957" rIns="60957" bIns="60957">
            <a:spAutoFit/>
          </a:bodyPr>
          <a:lstStyle/>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Atmosphere</a:t>
            </a:r>
          </a:p>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Monitoring</a:t>
            </a:r>
          </a:p>
        </p:txBody>
      </p:sp>
      <p:pic>
        <p:nvPicPr>
          <p:cNvPr id="319" name="Picture 2" descr="Picture 2"/>
          <p:cNvPicPr>
            <a:picLocks noChangeAspect="1"/>
          </p:cNvPicPr>
          <p:nvPr/>
        </p:nvPicPr>
        <p:blipFill>
          <a:blip r:embed="rId3"/>
          <a:stretch>
            <a:fillRect/>
          </a:stretch>
        </p:blipFill>
        <p:spPr>
          <a:xfrm>
            <a:off x="204337" y="56314"/>
            <a:ext cx="924155" cy="869797"/>
          </a:xfrm>
          <a:prstGeom prst="rect">
            <a:avLst/>
          </a:prstGeom>
          <a:ln w="12700">
            <a:miter lim="400000"/>
          </a:ln>
        </p:spPr>
      </p:pic>
      <p:sp>
        <p:nvSpPr>
          <p:cNvPr id="322" name="Slide Number"/>
          <p:cNvSpPr txBox="1">
            <a:spLocks noGrp="1"/>
          </p:cNvSpPr>
          <p:nvPr>
            <p:ph type="sldNum" sz="quarter" idx="2"/>
          </p:nvPr>
        </p:nvSpPr>
        <p:spPr>
          <a:xfrm>
            <a:off x="11238401" y="6590853"/>
            <a:ext cx="344000" cy="338550"/>
          </a:xfrm>
          <a:prstGeom prst="rect">
            <a:avLst/>
          </a:prstGeom>
        </p:spPr>
        <p:txBody>
          <a:bodyPr lIns="45718" tIns="45718" rIns="45718" bIns="45718"/>
          <a:lstStyle>
            <a:lvl1pPr>
              <a:defRPr>
                <a:latin typeface="+mj-lt"/>
                <a:ea typeface="+mj-ea"/>
                <a:cs typeface="+mj-cs"/>
                <a:sym typeface="Arial"/>
              </a:defRPr>
            </a:lvl1pPr>
          </a:lstStyle>
          <a:p>
            <a:fld id="{86CB4B4D-7CA3-9044-876B-883B54F8677D}" type="slidenum">
              <a:rPr/>
              <a:pPr/>
              <a:t>‹#›</a:t>
            </a:fld>
            <a:endParaRPr/>
          </a:p>
        </p:txBody>
      </p:sp>
      <p:pic>
        <p:nvPicPr>
          <p:cNvPr id="3" name="Picture 2">
            <a:extLst>
              <a:ext uri="{FF2B5EF4-FFF2-40B4-BE49-F238E27FC236}">
                <a16:creationId xmlns:a16="http://schemas.microsoft.com/office/drawing/2014/main" id="{410D57F3-D978-F94B-8C13-16DB039A4119}"/>
              </a:ext>
            </a:extLst>
          </p:cNvPr>
          <p:cNvPicPr>
            <a:picLocks noChangeAspect="1"/>
          </p:cNvPicPr>
          <p:nvPr userDrawn="1"/>
        </p:nvPicPr>
        <p:blipFill>
          <a:blip r:embed="rId4"/>
          <a:stretch>
            <a:fillRect/>
          </a:stretch>
        </p:blipFill>
        <p:spPr>
          <a:xfrm>
            <a:off x="4381500" y="6148619"/>
            <a:ext cx="7810500" cy="762000"/>
          </a:xfrm>
          <a:prstGeom prst="rect">
            <a:avLst/>
          </a:prstGeom>
        </p:spPr>
      </p:pic>
    </p:spTree>
    <p:extLst>
      <p:ext uri="{BB962C8B-B14F-4D97-AF65-F5344CB8AC3E}">
        <p14:creationId xmlns:p14="http://schemas.microsoft.com/office/powerpoint/2010/main" val="3435541360"/>
      </p:ext>
    </p:extLst>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tx">
  <p:cSld name="2_Title Only">
    <p:spTree>
      <p:nvGrpSpPr>
        <p:cNvPr id="1" name=""/>
        <p:cNvGrpSpPr/>
        <p:nvPr/>
      </p:nvGrpSpPr>
      <p:grpSpPr>
        <a:xfrm>
          <a:off x="0" y="0"/>
          <a:ext cx="0" cy="0"/>
          <a:chOff x="0" y="0"/>
          <a:chExt cx="0" cy="0"/>
        </a:xfrm>
      </p:grpSpPr>
      <p:grpSp>
        <p:nvGrpSpPr>
          <p:cNvPr id="355" name="Group 28"/>
          <p:cNvGrpSpPr/>
          <p:nvPr/>
        </p:nvGrpSpPr>
        <p:grpSpPr>
          <a:xfrm>
            <a:off x="-187239" y="-61486"/>
            <a:ext cx="3064649" cy="7042883"/>
            <a:chOff x="0" y="-1"/>
            <a:chExt cx="2298485" cy="5282160"/>
          </a:xfrm>
        </p:grpSpPr>
        <p:pic>
          <p:nvPicPr>
            <p:cNvPr id="351" name="Picture 2" descr="Picture 2"/>
            <p:cNvPicPr>
              <a:picLocks noChangeAspect="1"/>
            </p:cNvPicPr>
            <p:nvPr/>
          </p:nvPicPr>
          <p:blipFill>
            <a:blip r:embed="rId2"/>
            <a:stretch>
              <a:fillRect/>
            </a:stretch>
          </p:blipFill>
          <p:spPr>
            <a:xfrm>
              <a:off x="31908" y="-1"/>
              <a:ext cx="2266578" cy="5189614"/>
            </a:xfrm>
            <a:prstGeom prst="rect">
              <a:avLst/>
            </a:prstGeom>
            <a:ln w="12700" cap="flat">
              <a:noFill/>
              <a:miter lim="400000"/>
            </a:ln>
            <a:effectLst/>
          </p:spPr>
        </p:pic>
        <p:grpSp>
          <p:nvGrpSpPr>
            <p:cNvPr id="354" name="Group 30"/>
            <p:cNvGrpSpPr/>
            <p:nvPr/>
          </p:nvGrpSpPr>
          <p:grpSpPr>
            <a:xfrm>
              <a:off x="-1" y="-2"/>
              <a:ext cx="2298487" cy="5282162"/>
              <a:chOff x="0" y="-1"/>
              <a:chExt cx="2298485" cy="5282161"/>
            </a:xfrm>
          </p:grpSpPr>
          <p:sp>
            <p:nvSpPr>
              <p:cNvPr id="352" name="Rectangle 31"/>
              <p:cNvSpPr/>
              <p:nvPr/>
            </p:nvSpPr>
            <p:spPr>
              <a:xfrm>
                <a:off x="31908" y="47079"/>
                <a:ext cx="2266578" cy="5235081"/>
              </a:xfrm>
              <a:prstGeom prst="rect">
                <a:avLst/>
              </a:prstGeom>
              <a:gradFill flip="none" rotWithShape="1">
                <a:gsLst>
                  <a:gs pos="0">
                    <a:srgbClr val="949CC8">
                      <a:alpha val="0"/>
                    </a:srgbClr>
                  </a:gs>
                  <a:gs pos="78000">
                    <a:srgbClr val="FFFFFF"/>
                  </a:gs>
                </a:gsLst>
                <a:lin ang="0" scaled="0"/>
              </a:gra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sp>
            <p:nvSpPr>
              <p:cNvPr id="353" name="Rectangle 32"/>
              <p:cNvSpPr/>
              <p:nvPr/>
            </p:nvSpPr>
            <p:spPr>
              <a:xfrm>
                <a:off x="-1" y="-2"/>
                <a:ext cx="2298487" cy="5189616"/>
              </a:xfrm>
              <a:prstGeom prst="rect">
                <a:avLst/>
              </a:prstGeom>
              <a:solidFill>
                <a:srgbClr val="FFFFFF">
                  <a:alpha val="47843"/>
                </a:srgbClr>
              </a:soli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grpSp>
      </p:grpSp>
      <p:sp>
        <p:nvSpPr>
          <p:cNvPr id="356" name="Title Text"/>
          <p:cNvSpPr txBox="1">
            <a:spLocks noGrp="1"/>
          </p:cNvSpPr>
          <p:nvPr>
            <p:ph type="title"/>
          </p:nvPr>
        </p:nvSpPr>
        <p:spPr>
          <a:xfrm>
            <a:off x="1156939" y="328381"/>
            <a:ext cx="10425464" cy="384045"/>
          </a:xfrm>
          <a:prstGeom prst="rect">
            <a:avLst/>
          </a:prstGeom>
          <a:solidFill>
            <a:srgbClr val="5AC4DD"/>
          </a:solidFill>
        </p:spPr>
        <p:txBody>
          <a:bodyPr lIns="45718" tIns="45718" rIns="45718" bIns="45718"/>
          <a:lstStyle>
            <a:lvl1pPr>
              <a:defRPr spc="933"/>
            </a:lvl1pPr>
          </a:lstStyle>
          <a:p>
            <a:r>
              <a:t>Title Text</a:t>
            </a:r>
          </a:p>
        </p:txBody>
      </p:sp>
      <p:sp>
        <p:nvSpPr>
          <p:cNvPr id="357" name="Straight Connector 18"/>
          <p:cNvSpPr/>
          <p:nvPr/>
        </p:nvSpPr>
        <p:spPr>
          <a:xfrm flipH="1">
            <a:off x="628720" y="1416025"/>
            <a:ext cx="3" cy="5184577"/>
          </a:xfrm>
          <a:prstGeom prst="line">
            <a:avLst/>
          </a:prstGeom>
          <a:ln w="31750">
            <a:solidFill>
              <a:srgbClr val="5AC4DD"/>
            </a:solidFill>
          </a:ln>
        </p:spPr>
        <p:txBody>
          <a:bodyPr lIns="60957" tIns="60957" rIns="60957" bIns="60957"/>
          <a:lstStyle/>
          <a:p>
            <a:pPr defTabSz="1219170" hangingPunct="0"/>
            <a:endParaRPr sz="1867" kern="0">
              <a:solidFill>
                <a:srgbClr val="000000"/>
              </a:solidFill>
              <a:latin typeface="Arial"/>
              <a:cs typeface="Arial"/>
              <a:sym typeface="Arial"/>
            </a:endParaRPr>
          </a:p>
        </p:txBody>
      </p:sp>
      <p:sp>
        <p:nvSpPr>
          <p:cNvPr id="358" name="TextBox 19"/>
          <p:cNvSpPr txBox="1"/>
          <p:nvPr/>
        </p:nvSpPr>
        <p:spPr>
          <a:xfrm>
            <a:off x="47328" y="819778"/>
            <a:ext cx="1267523" cy="574638"/>
          </a:xfrm>
          <a:prstGeom prst="rect">
            <a:avLst/>
          </a:prstGeom>
          <a:ln w="12700">
            <a:miter lim="400000"/>
          </a:ln>
          <a:extLst>
            <a:ext uri="{C572A759-6A51-4108-AA02-DFA0A04FC94B}">
              <ma14:wrappingTextBoxFlag xmlns="" xmlns:ma14="http://schemas.microsoft.com/office/mac/drawingml/2011/main" val="1"/>
            </a:ext>
          </a:extLst>
        </p:spPr>
        <p:txBody>
          <a:bodyPr lIns="60957" tIns="60957" rIns="60957" bIns="60957">
            <a:spAutoFit/>
          </a:bodyPr>
          <a:lstStyle/>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Atmosphere</a:t>
            </a:r>
          </a:p>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Monitoring</a:t>
            </a:r>
          </a:p>
        </p:txBody>
      </p:sp>
      <p:pic>
        <p:nvPicPr>
          <p:cNvPr id="359" name="Picture 2" descr="Picture 2"/>
          <p:cNvPicPr>
            <a:picLocks noChangeAspect="1"/>
          </p:cNvPicPr>
          <p:nvPr/>
        </p:nvPicPr>
        <p:blipFill>
          <a:blip r:embed="rId3"/>
          <a:stretch>
            <a:fillRect/>
          </a:stretch>
        </p:blipFill>
        <p:spPr>
          <a:xfrm>
            <a:off x="204337" y="56314"/>
            <a:ext cx="924155" cy="869797"/>
          </a:xfrm>
          <a:prstGeom prst="rect">
            <a:avLst/>
          </a:prstGeom>
          <a:ln w="12700">
            <a:miter lim="400000"/>
          </a:ln>
        </p:spPr>
      </p:pic>
      <p:sp>
        <p:nvSpPr>
          <p:cNvPr id="362" name="Slide Number"/>
          <p:cNvSpPr txBox="1">
            <a:spLocks noGrp="1"/>
          </p:cNvSpPr>
          <p:nvPr>
            <p:ph type="sldNum" sz="quarter" idx="2"/>
          </p:nvPr>
        </p:nvSpPr>
        <p:spPr>
          <a:xfrm>
            <a:off x="11238401" y="6590853"/>
            <a:ext cx="344000" cy="338550"/>
          </a:xfrm>
          <a:prstGeom prst="rect">
            <a:avLst/>
          </a:prstGeom>
        </p:spPr>
        <p:txBody>
          <a:bodyPr lIns="45718" tIns="45718" rIns="45718" bIns="45718"/>
          <a:lstStyle>
            <a:lvl1pPr>
              <a:defRPr>
                <a:latin typeface="+mj-lt"/>
                <a:ea typeface="+mj-ea"/>
                <a:cs typeface="+mj-cs"/>
                <a:sym typeface="Arial"/>
              </a:defRPr>
            </a:lvl1pPr>
          </a:lstStyle>
          <a:p>
            <a:fld id="{86CB4B4D-7CA3-9044-876B-883B54F8677D}" type="slidenum">
              <a:rPr/>
              <a:pPr/>
              <a:t>‹#›</a:t>
            </a:fld>
            <a:endParaRPr/>
          </a:p>
        </p:txBody>
      </p:sp>
      <p:pic>
        <p:nvPicPr>
          <p:cNvPr id="3" name="Picture 2">
            <a:extLst>
              <a:ext uri="{FF2B5EF4-FFF2-40B4-BE49-F238E27FC236}">
                <a16:creationId xmlns:a16="http://schemas.microsoft.com/office/drawing/2014/main" id="{0E97F773-7E71-EA4D-A93E-0E7676ED8888}"/>
              </a:ext>
            </a:extLst>
          </p:cNvPr>
          <p:cNvPicPr>
            <a:picLocks noChangeAspect="1"/>
          </p:cNvPicPr>
          <p:nvPr userDrawn="1"/>
        </p:nvPicPr>
        <p:blipFill>
          <a:blip r:embed="rId4"/>
          <a:stretch>
            <a:fillRect/>
          </a:stretch>
        </p:blipFill>
        <p:spPr>
          <a:xfrm>
            <a:off x="4381500" y="6167403"/>
            <a:ext cx="7810500" cy="762000"/>
          </a:xfrm>
          <a:prstGeom prst="rect">
            <a:avLst/>
          </a:prstGeom>
        </p:spPr>
      </p:pic>
    </p:spTree>
    <p:extLst>
      <p:ext uri="{BB962C8B-B14F-4D97-AF65-F5344CB8AC3E}">
        <p14:creationId xmlns:p14="http://schemas.microsoft.com/office/powerpoint/2010/main" val="868561317"/>
      </p:ext>
    </p:extLst>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x">
  <p:cSld name="2_Content with Caption">
    <p:spTree>
      <p:nvGrpSpPr>
        <p:cNvPr id="1" name=""/>
        <p:cNvGrpSpPr/>
        <p:nvPr/>
      </p:nvGrpSpPr>
      <p:grpSpPr>
        <a:xfrm>
          <a:off x="0" y="0"/>
          <a:ext cx="0" cy="0"/>
          <a:chOff x="0" y="0"/>
          <a:chExt cx="0" cy="0"/>
        </a:xfrm>
      </p:grpSpPr>
      <p:grpSp>
        <p:nvGrpSpPr>
          <p:cNvPr id="374" name="Group 25"/>
          <p:cNvGrpSpPr/>
          <p:nvPr/>
        </p:nvGrpSpPr>
        <p:grpSpPr>
          <a:xfrm>
            <a:off x="-187239" y="-61486"/>
            <a:ext cx="3064649" cy="7042883"/>
            <a:chOff x="0" y="-1"/>
            <a:chExt cx="2298485" cy="5282160"/>
          </a:xfrm>
        </p:grpSpPr>
        <p:pic>
          <p:nvPicPr>
            <p:cNvPr id="370" name="Picture 2" descr="Picture 2"/>
            <p:cNvPicPr>
              <a:picLocks noChangeAspect="1"/>
            </p:cNvPicPr>
            <p:nvPr/>
          </p:nvPicPr>
          <p:blipFill>
            <a:blip r:embed="rId2"/>
            <a:stretch>
              <a:fillRect/>
            </a:stretch>
          </p:blipFill>
          <p:spPr>
            <a:xfrm>
              <a:off x="31908" y="-1"/>
              <a:ext cx="2266578" cy="5189614"/>
            </a:xfrm>
            <a:prstGeom prst="rect">
              <a:avLst/>
            </a:prstGeom>
            <a:ln w="12700" cap="flat">
              <a:noFill/>
              <a:miter lim="400000"/>
            </a:ln>
            <a:effectLst/>
          </p:spPr>
        </p:pic>
        <p:grpSp>
          <p:nvGrpSpPr>
            <p:cNvPr id="373" name="Group 27"/>
            <p:cNvGrpSpPr/>
            <p:nvPr/>
          </p:nvGrpSpPr>
          <p:grpSpPr>
            <a:xfrm>
              <a:off x="-1" y="-2"/>
              <a:ext cx="2298487" cy="5282162"/>
              <a:chOff x="0" y="-1"/>
              <a:chExt cx="2298485" cy="5282161"/>
            </a:xfrm>
          </p:grpSpPr>
          <p:sp>
            <p:nvSpPr>
              <p:cNvPr id="371" name="Rectangle 28"/>
              <p:cNvSpPr/>
              <p:nvPr/>
            </p:nvSpPr>
            <p:spPr>
              <a:xfrm>
                <a:off x="31908" y="47079"/>
                <a:ext cx="2266578" cy="5235081"/>
              </a:xfrm>
              <a:prstGeom prst="rect">
                <a:avLst/>
              </a:prstGeom>
              <a:gradFill flip="none" rotWithShape="1">
                <a:gsLst>
                  <a:gs pos="0">
                    <a:srgbClr val="949CC8">
                      <a:alpha val="0"/>
                    </a:srgbClr>
                  </a:gs>
                  <a:gs pos="78000">
                    <a:srgbClr val="FFFFFF"/>
                  </a:gs>
                </a:gsLst>
                <a:lin ang="0" scaled="0"/>
              </a:gra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sp>
            <p:nvSpPr>
              <p:cNvPr id="372" name="Rectangle 29"/>
              <p:cNvSpPr/>
              <p:nvPr/>
            </p:nvSpPr>
            <p:spPr>
              <a:xfrm>
                <a:off x="-1" y="-2"/>
                <a:ext cx="2298487" cy="5189616"/>
              </a:xfrm>
              <a:prstGeom prst="rect">
                <a:avLst/>
              </a:prstGeom>
              <a:solidFill>
                <a:srgbClr val="FFFFFF">
                  <a:alpha val="47843"/>
                </a:srgbClr>
              </a:soli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grpSp>
      </p:grpSp>
      <p:sp>
        <p:nvSpPr>
          <p:cNvPr id="375" name="Title Text"/>
          <p:cNvSpPr txBox="1">
            <a:spLocks noGrp="1"/>
          </p:cNvSpPr>
          <p:nvPr>
            <p:ph type="title"/>
          </p:nvPr>
        </p:nvSpPr>
        <p:spPr>
          <a:xfrm>
            <a:off x="1342965" y="273047"/>
            <a:ext cx="4011089" cy="1162053"/>
          </a:xfrm>
          <a:prstGeom prst="rect">
            <a:avLst/>
          </a:prstGeom>
          <a:noFill/>
        </p:spPr>
        <p:txBody>
          <a:bodyPr lIns="45718" tIns="45718" rIns="45718" bIns="45718" anchor="b"/>
          <a:lstStyle>
            <a:lvl1pPr>
              <a:defRPr sz="2667" b="1">
                <a:solidFill>
                  <a:srgbClr val="000000"/>
                </a:solidFill>
              </a:defRPr>
            </a:lvl1pPr>
          </a:lstStyle>
          <a:p>
            <a:r>
              <a:t>Title Text</a:t>
            </a:r>
          </a:p>
        </p:txBody>
      </p:sp>
      <p:sp>
        <p:nvSpPr>
          <p:cNvPr id="376" name="Body Level One…"/>
          <p:cNvSpPr txBox="1">
            <a:spLocks noGrp="1"/>
          </p:cNvSpPr>
          <p:nvPr>
            <p:ph type="body" idx="1"/>
          </p:nvPr>
        </p:nvSpPr>
        <p:spPr>
          <a:xfrm>
            <a:off x="5329006" y="273051"/>
            <a:ext cx="6815669" cy="5853115"/>
          </a:xfrm>
          <a:prstGeom prst="rect">
            <a:avLst/>
          </a:prstGeom>
        </p:spPr>
        <p:txBody>
          <a:bodyPr lIns="45718" tIns="45718" rIns="45718" bIns="45718"/>
          <a:lstStyle>
            <a:lvl1pPr indent="-457189">
              <a:spcBef>
                <a:spcPts val="933"/>
              </a:spcBef>
              <a:buClrTx/>
              <a:defRPr sz="4267"/>
            </a:lvl1pPr>
            <a:lvl2pPr marL="1045002" indent="-435417">
              <a:spcBef>
                <a:spcPts val="933"/>
              </a:spcBef>
              <a:buClrTx/>
              <a:defRPr sz="4267"/>
            </a:lvl2pPr>
            <a:lvl3pPr marL="1625559" indent="-406390">
              <a:spcBef>
                <a:spcPts val="933"/>
              </a:spcBef>
              <a:buClrTx/>
              <a:defRPr sz="4267"/>
            </a:lvl3pPr>
            <a:lvl4pPr marL="2316422" indent="-487668">
              <a:spcBef>
                <a:spcPts val="933"/>
              </a:spcBef>
              <a:buClrTx/>
              <a:defRPr sz="4267"/>
            </a:lvl4pPr>
            <a:lvl5pPr marL="2926007" indent="-487668">
              <a:spcBef>
                <a:spcPts val="933"/>
              </a:spcBef>
              <a:buClrTx/>
              <a:defRPr sz="4267"/>
            </a:lvl5pPr>
          </a:lstStyle>
          <a:p>
            <a:r>
              <a:t>Body Level One</a:t>
            </a:r>
          </a:p>
          <a:p>
            <a:pPr lvl="1"/>
            <a:r>
              <a:t>Body Level Two</a:t>
            </a:r>
          </a:p>
          <a:p>
            <a:pPr lvl="2"/>
            <a:r>
              <a:t>Body Level Three</a:t>
            </a:r>
          </a:p>
          <a:p>
            <a:pPr lvl="3"/>
            <a:r>
              <a:t>Body Level Four</a:t>
            </a:r>
          </a:p>
          <a:p>
            <a:pPr lvl="4"/>
            <a:r>
              <a:t>Body Level Five</a:t>
            </a:r>
          </a:p>
        </p:txBody>
      </p:sp>
      <p:sp>
        <p:nvSpPr>
          <p:cNvPr id="377" name="Text Placeholder 3"/>
          <p:cNvSpPr>
            <a:spLocks noGrp="1"/>
          </p:cNvSpPr>
          <p:nvPr>
            <p:ph type="body" sz="half" idx="13"/>
          </p:nvPr>
        </p:nvSpPr>
        <p:spPr>
          <a:xfrm>
            <a:off x="1342964" y="1435102"/>
            <a:ext cx="4011088" cy="4691063"/>
          </a:xfrm>
          <a:prstGeom prst="rect">
            <a:avLst/>
          </a:prstGeom>
        </p:spPr>
        <p:txBody>
          <a:bodyPr lIns="45718" tIns="45718" rIns="45718" bIns="45718"/>
          <a:lstStyle/>
          <a:p>
            <a:endParaRPr/>
          </a:p>
        </p:txBody>
      </p:sp>
      <p:sp>
        <p:nvSpPr>
          <p:cNvPr id="378" name="Straight Connector 15"/>
          <p:cNvSpPr/>
          <p:nvPr/>
        </p:nvSpPr>
        <p:spPr>
          <a:xfrm flipH="1">
            <a:off x="628720" y="1416025"/>
            <a:ext cx="3" cy="5184577"/>
          </a:xfrm>
          <a:prstGeom prst="line">
            <a:avLst/>
          </a:prstGeom>
          <a:ln w="31750">
            <a:solidFill>
              <a:srgbClr val="5AC4DD"/>
            </a:solidFill>
          </a:ln>
        </p:spPr>
        <p:txBody>
          <a:bodyPr lIns="60957" tIns="60957" rIns="60957" bIns="60957"/>
          <a:lstStyle/>
          <a:p>
            <a:pPr defTabSz="1219170" hangingPunct="0"/>
            <a:endParaRPr sz="1867" kern="0">
              <a:solidFill>
                <a:srgbClr val="000000"/>
              </a:solidFill>
              <a:latin typeface="Arial"/>
              <a:cs typeface="Arial"/>
              <a:sym typeface="Arial"/>
            </a:endParaRPr>
          </a:p>
        </p:txBody>
      </p:sp>
      <p:sp>
        <p:nvSpPr>
          <p:cNvPr id="379" name="TextBox 16"/>
          <p:cNvSpPr txBox="1"/>
          <p:nvPr/>
        </p:nvSpPr>
        <p:spPr>
          <a:xfrm>
            <a:off x="47328" y="819778"/>
            <a:ext cx="1267523" cy="574638"/>
          </a:xfrm>
          <a:prstGeom prst="rect">
            <a:avLst/>
          </a:prstGeom>
          <a:ln w="12700">
            <a:miter lim="400000"/>
          </a:ln>
          <a:extLst>
            <a:ext uri="{C572A759-6A51-4108-AA02-DFA0A04FC94B}">
              <ma14:wrappingTextBoxFlag xmlns="" xmlns:ma14="http://schemas.microsoft.com/office/mac/drawingml/2011/main" val="1"/>
            </a:ext>
          </a:extLst>
        </p:spPr>
        <p:txBody>
          <a:bodyPr lIns="60957" tIns="60957" rIns="60957" bIns="60957">
            <a:spAutoFit/>
          </a:bodyPr>
          <a:lstStyle/>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Atmosphere</a:t>
            </a:r>
          </a:p>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Monitoring</a:t>
            </a:r>
          </a:p>
        </p:txBody>
      </p:sp>
      <p:pic>
        <p:nvPicPr>
          <p:cNvPr id="380" name="Picture 2" descr="Picture 2"/>
          <p:cNvPicPr>
            <a:picLocks noChangeAspect="1"/>
          </p:cNvPicPr>
          <p:nvPr/>
        </p:nvPicPr>
        <p:blipFill>
          <a:blip r:embed="rId3"/>
          <a:stretch>
            <a:fillRect/>
          </a:stretch>
        </p:blipFill>
        <p:spPr>
          <a:xfrm>
            <a:off x="204337" y="56314"/>
            <a:ext cx="924155" cy="869797"/>
          </a:xfrm>
          <a:prstGeom prst="rect">
            <a:avLst/>
          </a:prstGeom>
          <a:ln w="12700">
            <a:miter lim="400000"/>
          </a:ln>
        </p:spPr>
      </p:pic>
      <p:sp>
        <p:nvSpPr>
          <p:cNvPr id="383" name="Slide Number"/>
          <p:cNvSpPr txBox="1">
            <a:spLocks noGrp="1"/>
          </p:cNvSpPr>
          <p:nvPr>
            <p:ph type="sldNum" sz="quarter" idx="2"/>
          </p:nvPr>
        </p:nvSpPr>
        <p:spPr>
          <a:xfrm>
            <a:off x="11238401" y="6590853"/>
            <a:ext cx="344000" cy="338550"/>
          </a:xfrm>
          <a:prstGeom prst="rect">
            <a:avLst/>
          </a:prstGeom>
        </p:spPr>
        <p:txBody>
          <a:bodyPr lIns="45718" tIns="45718" rIns="45718" bIns="45718"/>
          <a:lstStyle>
            <a:lvl1pPr>
              <a:defRPr>
                <a:latin typeface="+mj-lt"/>
                <a:ea typeface="+mj-ea"/>
                <a:cs typeface="+mj-cs"/>
                <a:sym typeface="Arial"/>
              </a:defRPr>
            </a:lvl1pPr>
          </a:lstStyle>
          <a:p>
            <a:fld id="{86CB4B4D-7CA3-9044-876B-883B54F8677D}" type="slidenum">
              <a:rPr/>
              <a:pPr/>
              <a:t>‹#›</a:t>
            </a:fld>
            <a:endParaRPr/>
          </a:p>
        </p:txBody>
      </p:sp>
      <p:pic>
        <p:nvPicPr>
          <p:cNvPr id="3" name="Picture 2">
            <a:extLst>
              <a:ext uri="{FF2B5EF4-FFF2-40B4-BE49-F238E27FC236}">
                <a16:creationId xmlns:a16="http://schemas.microsoft.com/office/drawing/2014/main" id="{9CD5745D-332D-5148-BB52-3617B47CAE5D}"/>
              </a:ext>
            </a:extLst>
          </p:cNvPr>
          <p:cNvPicPr>
            <a:picLocks noChangeAspect="1"/>
          </p:cNvPicPr>
          <p:nvPr userDrawn="1"/>
        </p:nvPicPr>
        <p:blipFill>
          <a:blip r:embed="rId4"/>
          <a:stretch>
            <a:fillRect/>
          </a:stretch>
        </p:blipFill>
        <p:spPr>
          <a:xfrm>
            <a:off x="4381500" y="6160008"/>
            <a:ext cx="7810500" cy="762000"/>
          </a:xfrm>
          <a:prstGeom prst="rect">
            <a:avLst/>
          </a:prstGeom>
        </p:spPr>
      </p:pic>
    </p:spTree>
    <p:extLst>
      <p:ext uri="{BB962C8B-B14F-4D97-AF65-F5344CB8AC3E}">
        <p14:creationId xmlns:p14="http://schemas.microsoft.com/office/powerpoint/2010/main" val="2208513559"/>
      </p:ext>
    </p:extLst>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D31D0-A0C5-674D-9ACA-0E08A4B9686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C02A1A4-6EB0-2F4D-AA05-7356C4599AC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D3BF2EB-0F81-F849-9C4D-241A6A244AB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A5D6DD2-81CA-B94B-91D4-8E9A1208CD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37A7B4-91F7-DB4A-8F62-D30F90137D8E}"/>
              </a:ext>
            </a:extLst>
          </p:cNvPr>
          <p:cNvSpPr>
            <a:spLocks noGrp="1"/>
          </p:cNvSpPr>
          <p:nvPr>
            <p:ph type="sldNum" sz="quarter" idx="12"/>
          </p:nvPr>
        </p:nvSpPr>
        <p:spPr/>
        <p:txBody>
          <a:bodyPr/>
          <a:lstStyle/>
          <a:p>
            <a:fld id="{AFEECAC6-E146-4B48-B422-D31D868D6C4A}" type="slidenum">
              <a:rPr lang="en-US" smtClean="0"/>
              <a:t>‹#›</a:t>
            </a:fld>
            <a:endParaRPr lang="en-US"/>
          </a:p>
        </p:txBody>
      </p:sp>
    </p:spTree>
    <p:extLst>
      <p:ext uri="{BB962C8B-B14F-4D97-AF65-F5344CB8AC3E}">
        <p14:creationId xmlns:p14="http://schemas.microsoft.com/office/powerpoint/2010/main" val="16792178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grpSp>
        <p:nvGrpSpPr>
          <p:cNvPr id="8" name="Group 7"/>
          <p:cNvGrpSpPr/>
          <p:nvPr userDrawn="1"/>
        </p:nvGrpSpPr>
        <p:grpSpPr>
          <a:xfrm>
            <a:off x="1" y="-10925"/>
            <a:ext cx="3098105" cy="6926696"/>
            <a:chOff x="-2988840" y="-681190"/>
            <a:chExt cx="2323579" cy="5195022"/>
          </a:xfrm>
        </p:grpSpPr>
        <p:pic>
          <p:nvPicPr>
            <p:cNvPr id="34" name="Picture 2" descr="S:\F15015_Copernicus\3_Work\330_Work-in-process\SC4_BackgroundMat\Visual_ID\Photos\Climate_change_ThinkstockPhotos-147656737.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34"/>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6" name="Rectangle 35"/>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 name="Title 1"/>
          <p:cNvSpPr>
            <a:spLocks noGrp="1"/>
          </p:cNvSpPr>
          <p:nvPr userDrawn="1">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a:t>CLICK TO EDIT MASTER TITLE STYLE</a:t>
            </a:r>
          </a:p>
        </p:txBody>
      </p:sp>
      <p:sp>
        <p:nvSpPr>
          <p:cNvPr id="3" name="Content Placeholder 2"/>
          <p:cNvSpPr>
            <a:spLocks noGrp="1"/>
          </p:cNvSpPr>
          <p:nvPr userDrawn="1">
            <p:ph idx="1"/>
          </p:nvPr>
        </p:nvSpPr>
        <p:spPr>
          <a:xfrm>
            <a:off x="1849397" y="932723"/>
            <a:ext cx="9733004" cy="50974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userDrawn="1">
            <p:ph type="dt" sz="half" idx="10"/>
          </p:nvPr>
        </p:nvSpPr>
        <p:spPr>
          <a:xfrm>
            <a:off x="609600" y="6571686"/>
            <a:ext cx="2844800" cy="365125"/>
          </a:xfrm>
        </p:spPr>
        <p:txBody>
          <a:bodyPr/>
          <a:lstStyle/>
          <a:p>
            <a:endParaRPr lang="en-US"/>
          </a:p>
        </p:txBody>
      </p:sp>
      <p:sp>
        <p:nvSpPr>
          <p:cNvPr id="5" name="Footer Placeholder 4"/>
          <p:cNvSpPr>
            <a:spLocks noGrp="1"/>
          </p:cNvSpPr>
          <p:nvPr userDrawn="1">
            <p:ph type="ftr" sz="quarter" idx="11"/>
          </p:nvPr>
        </p:nvSpPr>
        <p:spPr>
          <a:xfrm>
            <a:off x="4165600" y="6571686"/>
            <a:ext cx="3860800" cy="365125"/>
          </a:xfrm>
        </p:spPr>
        <p:txBody>
          <a:bodyPr/>
          <a:lstStyle/>
          <a:p>
            <a:endParaRPr lang="en-US"/>
          </a:p>
        </p:txBody>
      </p:sp>
      <p:sp>
        <p:nvSpPr>
          <p:cNvPr id="6" name="Slide Number Placeholder 5"/>
          <p:cNvSpPr>
            <a:spLocks noGrp="1"/>
          </p:cNvSpPr>
          <p:nvPr userDrawn="1">
            <p:ph type="sldNum" sz="quarter" idx="12"/>
          </p:nvPr>
        </p:nvSpPr>
        <p:spPr>
          <a:xfrm>
            <a:off x="8737600" y="6571686"/>
            <a:ext cx="2844800" cy="365125"/>
          </a:xfrm>
        </p:spPr>
        <p:txBody>
          <a:bodyPr/>
          <a:lstStyle/>
          <a:p>
            <a:fld id="{58768E1A-8455-4611-8763-3FA1B747F6B6}" type="slidenum">
              <a:rPr lang="en-US" smtClean="0"/>
              <a:t>‹#›</a:t>
            </a:fld>
            <a:endParaRPr lang="en-US"/>
          </a:p>
        </p:txBody>
      </p:sp>
      <p:grpSp>
        <p:nvGrpSpPr>
          <p:cNvPr id="41" name="Group 40"/>
          <p:cNvGrpSpPr/>
          <p:nvPr userDrawn="1"/>
        </p:nvGrpSpPr>
        <p:grpSpPr>
          <a:xfrm>
            <a:off x="143339" y="27779"/>
            <a:ext cx="1171511" cy="6572823"/>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44" name="Picture 2"/>
            <p:cNvPicPr>
              <a:picLocks noChangeAspect="1" noChangeArrowheads="1"/>
            </p:cNvPicPr>
            <p:nvPr userDrawn="1"/>
          </p:nvPicPr>
          <p:blipFill rotWithShape="1">
            <a:blip r:embed="rId3" cstate="email">
              <a:extLst>
                <a:ext uri="{28A0092B-C50C-407E-A947-70E740481C1C}">
                  <a14:useLocalDpi xmlns:a14="http://schemas.microsoft.com/office/drawing/2010/main"/>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74409062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25" y="-10925"/>
            <a:ext cx="3098105" cy="6926696"/>
            <a:chOff x="-2988840" y="-681190"/>
            <a:chExt cx="2323579" cy="5195022"/>
          </a:xfrm>
        </p:grpSpPr>
        <p:pic>
          <p:nvPicPr>
            <p:cNvPr id="19"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Rectangle 19"/>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1" name="Rectangle 20"/>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3" name="Date Placeholder 2"/>
          <p:cNvSpPr>
            <a:spLocks noGrp="1"/>
          </p:cNvSpPr>
          <p:nvPr>
            <p:ph type="dt" sz="half" idx="10"/>
          </p:nvPr>
        </p:nvSpPr>
        <p:spPr/>
        <p:txBody>
          <a:bodyPr/>
          <a:lstStyle/>
          <a:p>
            <a:fld id="{30E17047-C597-4B34-8FEE-7A0D1EA692A4}" type="datetimeFigureOut">
              <a:rPr lang="en-US" smtClean="0"/>
              <a:t>10/18/22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22"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dirty="0"/>
              <a:t>CLICK TO EDIT MASTER TITLE STYLE</a:t>
            </a:r>
          </a:p>
        </p:txBody>
      </p:sp>
      <p:grpSp>
        <p:nvGrpSpPr>
          <p:cNvPr id="23" name="Group 22"/>
          <p:cNvGrpSpPr/>
          <p:nvPr userDrawn="1"/>
        </p:nvGrpSpPr>
        <p:grpSpPr>
          <a:xfrm>
            <a:off x="143393" y="27806"/>
            <a:ext cx="1171511" cy="6572823"/>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07900"/>
            </a:xfrm>
            <a:prstGeom prst="rect">
              <a:avLst/>
            </a:prstGeom>
            <a:noFill/>
          </p:spPr>
          <p:txBody>
            <a:bodyPr wrap="square" rtlCol="0">
              <a:spAutoFit/>
            </a:bodyPr>
            <a:lstStyle/>
            <a:p>
              <a:r>
                <a:rPr lang="es-ES" sz="1467" b="0" dirty="0" err="1">
                  <a:solidFill>
                    <a:srgbClr val="941333"/>
                  </a:solidFill>
                </a:rPr>
                <a:t>Climate</a:t>
              </a:r>
              <a:endParaRPr lang="es-ES" sz="1467" b="0" dirty="0">
                <a:solidFill>
                  <a:srgbClr val="941333"/>
                </a:solidFill>
              </a:endParaRPr>
            </a:p>
            <a:p>
              <a:r>
                <a:rPr lang="es-ES" sz="1467" b="0" dirty="0" err="1">
                  <a:solidFill>
                    <a:srgbClr val="941333"/>
                  </a:solidFill>
                </a:rPr>
                <a:t>Change</a:t>
              </a:r>
              <a:endParaRPr lang="en-US" sz="1467" b="0" dirty="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29359152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sp>
        <p:nvSpPr>
          <p:cNvPr id="8" name="Rectangle 7"/>
          <p:cNvSpPr/>
          <p:nvPr userDrawn="1"/>
        </p:nvSpPr>
        <p:spPr>
          <a:xfrm>
            <a:off x="0" y="0"/>
            <a:ext cx="12192000" cy="68580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Date Placeholder 3"/>
          <p:cNvSpPr>
            <a:spLocks noGrp="1"/>
          </p:cNvSpPr>
          <p:nvPr>
            <p:ph type="dt" sz="half" idx="10"/>
          </p:nvPr>
        </p:nvSpPr>
        <p:spPr/>
        <p:txBody>
          <a:bodyPr/>
          <a:lstStyle/>
          <a:p>
            <a:r>
              <a:rPr lang="en-US" dirty="0"/>
              <a:t>23/11/2016</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10" name="Title 1"/>
          <p:cNvSpPr txBox="1">
            <a:spLocks/>
          </p:cNvSpPr>
          <p:nvPr userDrawn="1"/>
        </p:nvSpPr>
        <p:spPr>
          <a:xfrm>
            <a:off x="1801562" y="748051"/>
            <a:ext cx="7370645" cy="1388880"/>
          </a:xfrm>
          <a:prstGeom prst="rect">
            <a:avLst/>
          </a:prstGeom>
        </p:spPr>
        <p:txBody>
          <a:bodyPr vert="horz" lIns="121920" tIns="60960" rIns="121920" bIns="6096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s-ES" sz="3600" spc="133" dirty="0" err="1"/>
              <a:t>The</a:t>
            </a:r>
            <a:r>
              <a:rPr lang="es-ES" sz="3600" spc="133" dirty="0"/>
              <a:t> </a:t>
            </a:r>
            <a:r>
              <a:rPr lang="es-ES" sz="3600" spc="133" dirty="0" err="1"/>
              <a:t>Essential</a:t>
            </a:r>
            <a:r>
              <a:rPr lang="es-ES" sz="3600" spc="133" dirty="0"/>
              <a:t> </a:t>
            </a:r>
            <a:r>
              <a:rPr lang="es-ES" sz="3600" spc="133" dirty="0" err="1"/>
              <a:t>Climate</a:t>
            </a:r>
            <a:r>
              <a:rPr lang="es-ES" sz="3600" spc="133" dirty="0"/>
              <a:t> Variables </a:t>
            </a:r>
            <a:r>
              <a:rPr lang="es-ES" sz="3600" spc="133" dirty="0" err="1"/>
              <a:t>programme</a:t>
            </a:r>
            <a:r>
              <a:rPr lang="es-ES" sz="3600" spc="133" dirty="0"/>
              <a:t> in </a:t>
            </a:r>
            <a:r>
              <a:rPr lang="es-ES" sz="3600" spc="133" dirty="0" err="1"/>
              <a:t>the</a:t>
            </a:r>
            <a:r>
              <a:rPr lang="es-ES" sz="3600" spc="133" dirty="0"/>
              <a:t> </a:t>
            </a:r>
            <a:r>
              <a:rPr lang="es-ES" sz="3600" spc="133" dirty="0" err="1"/>
              <a:t>Copernicus</a:t>
            </a:r>
            <a:r>
              <a:rPr lang="es-ES" sz="3600" spc="133" dirty="0"/>
              <a:t> </a:t>
            </a:r>
            <a:r>
              <a:rPr lang="es-ES" sz="3600" spc="133" dirty="0" err="1"/>
              <a:t>Climate</a:t>
            </a:r>
            <a:r>
              <a:rPr lang="es-ES" sz="3600" spc="133" dirty="0"/>
              <a:t> Change </a:t>
            </a:r>
            <a:r>
              <a:rPr lang="es-ES" sz="3600" spc="133" dirty="0" err="1"/>
              <a:t>Service</a:t>
            </a:r>
            <a:r>
              <a:rPr lang="es-ES" sz="3600" spc="133" dirty="0"/>
              <a:t> </a:t>
            </a:r>
            <a:endParaRPr lang="en-US" sz="3600" spc="133" dirty="0"/>
          </a:p>
        </p:txBody>
      </p:sp>
      <p:pic>
        <p:nvPicPr>
          <p:cNvPr id="10242" name="Picture 2" descr="S:\F15015_Copernicus\3_Work\330_Work-in-process\SC4_BackgroundMat\PPT\item Copernicus\Icon-01.png"/>
          <p:cNvPicPr>
            <a:picLocks noChangeAspect="1" noChangeArrowheads="1"/>
          </p:cNvPicPr>
          <p:nvPr userDrawn="1"/>
        </p:nvPicPr>
        <p:blipFill rotWithShape="1">
          <a:blip r:embed="rId2" cstate="print">
            <a:lum bright="70000" contrast="-70000"/>
            <a:extLst>
              <a:ext uri="{28A0092B-C50C-407E-A947-70E740481C1C}">
                <a14:useLocalDpi xmlns:a14="http://schemas.microsoft.com/office/drawing/2010/main" val="0"/>
              </a:ext>
            </a:extLst>
          </a:blip>
          <a:srcRect/>
          <a:stretch/>
        </p:blipFill>
        <p:spPr bwMode="auto">
          <a:xfrm>
            <a:off x="-336715" y="1600939"/>
            <a:ext cx="4320480" cy="3622256"/>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19403" y="6240800"/>
            <a:ext cx="1025637" cy="3740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957412" y="6200038"/>
            <a:ext cx="1527441" cy="400591"/>
          </a:xfrm>
          <a:prstGeom prst="rect">
            <a:avLst/>
          </a:prstGeom>
          <a:noFill/>
          <a:extLst>
            <a:ext uri="{909E8E84-426E-40dd-AFC4-6F175D3DCCD1}">
              <a14:hiddenFill xmlns:a14="http://schemas.microsoft.com/office/drawing/2010/main" xmlns="">
                <a:solidFill>
                  <a:srgbClr val="FFFFFF"/>
                </a:solidFill>
              </a14:hiddenFill>
            </a:ext>
          </a:extLst>
        </p:spPr>
      </p:pic>
      <p:pic>
        <p:nvPicPr>
          <p:cNvPr id="8194" name="Picture 2"/>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218"/>
          <a:stretch/>
        </p:blipFill>
        <p:spPr bwMode="auto">
          <a:xfrm>
            <a:off x="9721862" y="-15021"/>
            <a:ext cx="2470151" cy="688215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TextBox 16"/>
          <p:cNvSpPr txBox="1"/>
          <p:nvPr userDrawn="1"/>
        </p:nvSpPr>
        <p:spPr>
          <a:xfrm>
            <a:off x="829139" y="4715239"/>
            <a:ext cx="1920213" cy="318100"/>
          </a:xfrm>
          <a:prstGeom prst="rect">
            <a:avLst/>
          </a:prstGeom>
          <a:noFill/>
        </p:spPr>
        <p:txBody>
          <a:bodyPr wrap="square" rtlCol="0">
            <a:spAutoFit/>
          </a:bodyPr>
          <a:lstStyle/>
          <a:p>
            <a:pPr algn="ctr"/>
            <a:r>
              <a:rPr lang="es-ES" sz="1467" b="0" dirty="0" err="1">
                <a:solidFill>
                  <a:schemeClr val="bg1"/>
                </a:solidFill>
              </a:rPr>
              <a:t>Climate</a:t>
            </a:r>
            <a:r>
              <a:rPr lang="es-ES" sz="1467" b="0" baseline="0" dirty="0">
                <a:solidFill>
                  <a:schemeClr val="bg1"/>
                </a:solidFill>
              </a:rPr>
              <a:t> </a:t>
            </a:r>
            <a:r>
              <a:rPr lang="es-ES" sz="1467" b="0" dirty="0" err="1">
                <a:solidFill>
                  <a:schemeClr val="bg1"/>
                </a:solidFill>
              </a:rPr>
              <a:t>Change</a:t>
            </a:r>
            <a:endParaRPr lang="en-US" sz="1467" b="0" dirty="0">
              <a:solidFill>
                <a:schemeClr val="bg1"/>
              </a:solidFill>
            </a:endParaRPr>
          </a:p>
        </p:txBody>
      </p:sp>
      <p:pic>
        <p:nvPicPr>
          <p:cNvPr id="2" name="Picture 1"/>
          <p:cNvPicPr>
            <a:picLocks noChangeAspect="1"/>
          </p:cNvPicPr>
          <p:nvPr userDrawn="1"/>
        </p:nvPicPr>
        <p:blipFill>
          <a:blip r:embed="rId6" cstate="print">
            <a:biLevel thresh="25000"/>
            <a:extLst>
              <a:ext uri="{BEBA8EAE-BF5A-486C-A8C5-ECC9F3942E4B}">
                <a14:imgProps xmlns:a14="http://schemas.microsoft.com/office/drawing/2010/main">
                  <a14:imgLayer r:embed="rId7">
                    <a14:imgEffect>
                      <a14:colorTemperature colorTemp="3535"/>
                    </a14:imgEffect>
                  </a14:imgLayer>
                </a14:imgProps>
              </a:ext>
              <a:ext uri="{28A0092B-C50C-407E-A947-70E740481C1C}">
                <a14:useLocalDpi xmlns:a14="http://schemas.microsoft.com/office/drawing/2010/main" val="0"/>
              </a:ext>
            </a:extLst>
          </a:blip>
          <a:stretch>
            <a:fillRect/>
          </a:stretch>
        </p:blipFill>
        <p:spPr>
          <a:xfrm>
            <a:off x="3622332" y="6354140"/>
            <a:ext cx="1547033" cy="265824"/>
          </a:xfrm>
          <a:prstGeom prst="rect">
            <a:avLst/>
          </a:prstGeom>
        </p:spPr>
      </p:pic>
    </p:spTree>
    <p:extLst>
      <p:ext uri="{BB962C8B-B14F-4D97-AF65-F5344CB8AC3E}">
        <p14:creationId xmlns:p14="http://schemas.microsoft.com/office/powerpoint/2010/main" val="80739101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 name="Group 7"/>
          <p:cNvGrpSpPr/>
          <p:nvPr userDrawn="1"/>
        </p:nvGrpSpPr>
        <p:grpSpPr>
          <a:xfrm>
            <a:off x="1" y="-10925"/>
            <a:ext cx="3098105" cy="6926696"/>
            <a:chOff x="-2988840" y="-681190"/>
            <a:chExt cx="2323579" cy="5195022"/>
          </a:xfrm>
        </p:grpSpPr>
        <p:pic>
          <p:nvPicPr>
            <p:cNvPr id="34" name="Picture 2" descr="S:\F15015_Copernicus\3_Work\330_Work-in-process\SC4_BackgroundMat\Visual_ID\Photos\Climate_change_ThinkstockPhotos-147656737.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34"/>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6" name="Rectangle 35"/>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2" name="Title 1"/>
          <p:cNvSpPr>
            <a:spLocks noGrp="1"/>
          </p:cNvSpPr>
          <p:nvPr userDrawn="1">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849397" y="932723"/>
            <a:ext cx="9733004" cy="50974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609600" y="6571686"/>
            <a:ext cx="2844800" cy="365125"/>
          </a:xfrm>
        </p:spPr>
        <p:txBody>
          <a:bodyPr/>
          <a:lstStyle/>
          <a:p>
            <a:fld id="{30E17047-C597-4B34-8FEE-7A0D1EA692A4}" type="datetimeFigureOut">
              <a:rPr lang="en-US" smtClean="0"/>
              <a:t>10/18/22</a:t>
            </a:fld>
            <a:endParaRPr lang="en-US"/>
          </a:p>
        </p:txBody>
      </p:sp>
      <p:sp>
        <p:nvSpPr>
          <p:cNvPr id="5" name="Footer Placeholder 4"/>
          <p:cNvSpPr>
            <a:spLocks noGrp="1"/>
          </p:cNvSpPr>
          <p:nvPr userDrawn="1">
            <p:ph type="ftr" sz="quarter" idx="11"/>
          </p:nvPr>
        </p:nvSpPr>
        <p:spPr>
          <a:xfrm>
            <a:off x="4165600" y="6571686"/>
            <a:ext cx="3860800" cy="365125"/>
          </a:xfrm>
        </p:spPr>
        <p:txBody>
          <a:bodyPr/>
          <a:lstStyle/>
          <a:p>
            <a:endParaRPr lang="en-US"/>
          </a:p>
        </p:txBody>
      </p:sp>
      <p:sp>
        <p:nvSpPr>
          <p:cNvPr id="6" name="Slide Number Placeholder 5"/>
          <p:cNvSpPr>
            <a:spLocks noGrp="1"/>
          </p:cNvSpPr>
          <p:nvPr userDrawn="1">
            <p:ph type="sldNum" sz="quarter" idx="12"/>
          </p:nvPr>
        </p:nvSpPr>
        <p:spPr>
          <a:xfrm>
            <a:off x="8737600" y="6571686"/>
            <a:ext cx="2844800" cy="365125"/>
          </a:xfrm>
        </p:spPr>
        <p:txBody>
          <a:bodyPr/>
          <a:lstStyle/>
          <a:p>
            <a:fld id="{58768E1A-8455-4611-8763-3FA1B747F6B6}" type="slidenum">
              <a:rPr lang="en-US" smtClean="0"/>
              <a:t>‹#›</a:t>
            </a:fld>
            <a:endParaRPr lang="en-US"/>
          </a:p>
        </p:txBody>
      </p:sp>
      <p:grpSp>
        <p:nvGrpSpPr>
          <p:cNvPr id="41" name="Group 40"/>
          <p:cNvGrpSpPr/>
          <p:nvPr userDrawn="1"/>
        </p:nvGrpSpPr>
        <p:grpSpPr>
          <a:xfrm>
            <a:off x="143339" y="27779"/>
            <a:ext cx="1171511" cy="6572823"/>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07900"/>
            </a:xfrm>
            <a:prstGeom prst="rect">
              <a:avLst/>
            </a:prstGeom>
            <a:noFill/>
          </p:spPr>
          <p:txBody>
            <a:bodyPr wrap="square" rtlCol="0">
              <a:spAutoFit/>
            </a:bodyPr>
            <a:lstStyle/>
            <a:p>
              <a:r>
                <a:rPr lang="es-ES" sz="1467" b="0" dirty="0" err="1">
                  <a:solidFill>
                    <a:srgbClr val="941333"/>
                  </a:solidFill>
                </a:rPr>
                <a:t>Climate</a:t>
              </a:r>
              <a:endParaRPr lang="es-ES" sz="1467" b="0" dirty="0">
                <a:solidFill>
                  <a:srgbClr val="941333"/>
                </a:solidFill>
              </a:endParaRPr>
            </a:p>
            <a:p>
              <a:r>
                <a:rPr lang="es-ES" sz="1467" b="0" dirty="0" err="1">
                  <a:solidFill>
                    <a:srgbClr val="941333"/>
                  </a:solidFill>
                </a:rPr>
                <a:t>Change</a:t>
              </a:r>
              <a:endParaRPr lang="en-US" sz="1467" b="0" dirty="0">
                <a:solidFill>
                  <a:srgbClr val="941333"/>
                </a:solidFill>
              </a:endParaRPr>
            </a:p>
          </p:txBody>
        </p:sp>
        <p:pic>
          <p:nvPicPr>
            <p:cNvPr id="44" name="Picture 2"/>
            <p:cNvPicPr>
              <a:picLocks noChangeAspect="1" noChangeArrowheads="1"/>
            </p:cNvPicPr>
            <p:nvPr userDrawn="1"/>
          </p:nvPicPr>
          <p:blipFill rotWithShape="1">
            <a:blip r:embed="rId3" cstate="email">
              <a:extLst>
                <a:ext uri="{28A0092B-C50C-407E-A947-70E740481C1C}">
                  <a14:useLocalDpi xmlns:a14="http://schemas.microsoft.com/office/drawing/2010/main"/>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45044832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1257300" y="932723"/>
            <a:ext cx="10325101" cy="50974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609600" y="6571686"/>
            <a:ext cx="2844800" cy="365125"/>
          </a:xfrm>
        </p:spPr>
        <p:txBody>
          <a:bodyPr/>
          <a:lstStyle/>
          <a:p>
            <a:fld id="{30E17047-C597-4B34-8FEE-7A0D1EA692A4}" type="datetimeFigureOut">
              <a:rPr lang="en-US" smtClean="0"/>
              <a:t>10/18/22</a:t>
            </a:fld>
            <a:endParaRPr lang="en-US"/>
          </a:p>
        </p:txBody>
      </p:sp>
      <p:sp>
        <p:nvSpPr>
          <p:cNvPr id="5" name="Footer Placeholder 4"/>
          <p:cNvSpPr>
            <a:spLocks noGrp="1"/>
          </p:cNvSpPr>
          <p:nvPr userDrawn="1">
            <p:ph type="ftr" sz="quarter" idx="11"/>
          </p:nvPr>
        </p:nvSpPr>
        <p:spPr>
          <a:xfrm>
            <a:off x="4165600" y="6571686"/>
            <a:ext cx="3860800" cy="365125"/>
          </a:xfrm>
        </p:spPr>
        <p:txBody>
          <a:bodyPr/>
          <a:lstStyle/>
          <a:p>
            <a:endParaRPr lang="en-US"/>
          </a:p>
        </p:txBody>
      </p:sp>
      <p:sp>
        <p:nvSpPr>
          <p:cNvPr id="6" name="Slide Number Placeholder 5"/>
          <p:cNvSpPr>
            <a:spLocks noGrp="1"/>
          </p:cNvSpPr>
          <p:nvPr userDrawn="1">
            <p:ph type="sldNum" sz="quarter" idx="12"/>
          </p:nvPr>
        </p:nvSpPr>
        <p:spPr>
          <a:xfrm>
            <a:off x="8737600" y="6571686"/>
            <a:ext cx="2844800" cy="365125"/>
          </a:xfrm>
        </p:spPr>
        <p:txBody>
          <a:bodyPr/>
          <a:lstStyle/>
          <a:p>
            <a:fld id="{58768E1A-8455-4611-8763-3FA1B747F6B6}" type="slidenum">
              <a:rPr lang="en-US" smtClean="0"/>
              <a:t>‹#›</a:t>
            </a:fld>
            <a:endParaRPr lang="en-US"/>
          </a:p>
        </p:txBody>
      </p:sp>
      <p:sp>
        <p:nvSpPr>
          <p:cNvPr id="11"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dirty="0"/>
              <a:t>CLICK TO EDIT MASTER TITLE STYLE</a:t>
            </a:r>
          </a:p>
        </p:txBody>
      </p:sp>
      <p:grpSp>
        <p:nvGrpSpPr>
          <p:cNvPr id="12" name="Group 11"/>
          <p:cNvGrpSpPr/>
          <p:nvPr userDrawn="1"/>
        </p:nvGrpSpPr>
        <p:grpSpPr>
          <a:xfrm>
            <a:off x="143339" y="27779"/>
            <a:ext cx="1171511" cy="6572823"/>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07900"/>
            </a:xfrm>
            <a:prstGeom prst="rect">
              <a:avLst/>
            </a:prstGeom>
            <a:noFill/>
          </p:spPr>
          <p:txBody>
            <a:bodyPr wrap="square" rtlCol="0">
              <a:spAutoFit/>
            </a:bodyPr>
            <a:lstStyle/>
            <a:p>
              <a:r>
                <a:rPr lang="es-ES" sz="1467" b="0" dirty="0" err="1">
                  <a:solidFill>
                    <a:srgbClr val="941333"/>
                  </a:solidFill>
                </a:rPr>
                <a:t>Climate</a:t>
              </a:r>
              <a:endParaRPr lang="es-ES" sz="1467" b="0" dirty="0">
                <a:solidFill>
                  <a:srgbClr val="941333"/>
                </a:solidFill>
              </a:endParaRPr>
            </a:p>
            <a:p>
              <a:r>
                <a:rPr lang="es-ES" sz="1467" b="0" dirty="0" err="1">
                  <a:solidFill>
                    <a:srgbClr val="941333"/>
                  </a:solidFill>
                </a:rPr>
                <a:t>Change</a:t>
              </a:r>
              <a:endParaRPr lang="en-US" sz="1467" b="0" dirty="0">
                <a:solidFill>
                  <a:srgbClr val="941333"/>
                </a:solidFill>
              </a:endParaRPr>
            </a:p>
          </p:txBody>
        </p:sp>
        <p:pic>
          <p:nvPicPr>
            <p:cNvPr id="17" name="Picture 2"/>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05585510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0" y="0"/>
            <a:ext cx="12192000" cy="68580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Date Placeholder 3"/>
          <p:cNvSpPr>
            <a:spLocks noGrp="1"/>
          </p:cNvSpPr>
          <p:nvPr>
            <p:ph type="dt" sz="half" idx="10"/>
          </p:nvPr>
        </p:nvSpPr>
        <p:spPr/>
        <p:txBody>
          <a:bodyPr/>
          <a:lstStyle/>
          <a:p>
            <a:r>
              <a:rPr lang="en-US" dirty="0"/>
              <a:t>23/11/2016</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10" name="Title 1"/>
          <p:cNvSpPr txBox="1">
            <a:spLocks/>
          </p:cNvSpPr>
          <p:nvPr userDrawn="1"/>
        </p:nvSpPr>
        <p:spPr>
          <a:xfrm>
            <a:off x="2543605" y="3004557"/>
            <a:ext cx="7471440" cy="747515"/>
          </a:xfrm>
          <a:prstGeom prst="rect">
            <a:avLst/>
          </a:prstGeom>
        </p:spPr>
        <p:txBody>
          <a:bodyPr vert="horz" lIns="121920" tIns="60960" rIns="121920" bIns="6096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sz="3733" spc="133" dirty="0" err="1"/>
              <a:t>Indicadores</a:t>
            </a:r>
            <a:r>
              <a:rPr lang="en-US" sz="3733" spc="133" dirty="0"/>
              <a:t> de Cambio </a:t>
            </a:r>
            <a:r>
              <a:rPr lang="en-US" sz="3733" spc="133" dirty="0" err="1"/>
              <a:t>Climático</a:t>
            </a:r>
            <a:r>
              <a:rPr lang="en-US" sz="3733" spc="133" dirty="0"/>
              <a:t> </a:t>
            </a:r>
            <a:r>
              <a:rPr lang="en-US" sz="3733" spc="133" dirty="0" err="1"/>
              <a:t>Productos</a:t>
            </a:r>
            <a:r>
              <a:rPr lang="en-US" sz="3733" spc="133" dirty="0"/>
              <a:t> para </a:t>
            </a:r>
            <a:r>
              <a:rPr lang="en-US" sz="3733" spc="133" dirty="0" err="1"/>
              <a:t>medios</a:t>
            </a:r>
            <a:r>
              <a:rPr lang="en-US" sz="3733" spc="133" dirty="0"/>
              <a:t> de </a:t>
            </a:r>
            <a:r>
              <a:rPr lang="en-US" sz="3733" spc="133" dirty="0" err="1"/>
              <a:t>Comunicación</a:t>
            </a:r>
            <a:r>
              <a:rPr lang="en-US" sz="3733" spc="133" dirty="0"/>
              <a:t> </a:t>
            </a:r>
          </a:p>
        </p:txBody>
      </p:sp>
      <p:sp>
        <p:nvSpPr>
          <p:cNvPr id="11" name="Subtitle 2"/>
          <p:cNvSpPr>
            <a:spLocks noGrp="1"/>
          </p:cNvSpPr>
          <p:nvPr>
            <p:ph type="subTitle" idx="13" hasCustomPrompt="1"/>
          </p:nvPr>
        </p:nvSpPr>
        <p:spPr>
          <a:xfrm>
            <a:off x="3469846" y="4197085"/>
            <a:ext cx="6240693" cy="1536171"/>
          </a:xfrm>
        </p:spPr>
        <p:txBody>
          <a:bodyPr>
            <a:normAutofit/>
          </a:bodyPr>
          <a:lstStyle>
            <a:lvl1pPr marL="0" indent="0" algn="l">
              <a:buNone/>
              <a:defRPr sz="2400" baseline="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Status report 2016</a:t>
            </a:r>
          </a:p>
        </p:txBody>
      </p:sp>
      <p:pic>
        <p:nvPicPr>
          <p:cNvPr id="10242" name="Picture 2" descr="S:\F15015_Copernicus\3_Work\330_Work-in-process\SC4_BackgroundMat\PPT\item Copernicus\Icon-01.png"/>
          <p:cNvPicPr>
            <a:picLocks noChangeAspect="1" noChangeArrowheads="1"/>
          </p:cNvPicPr>
          <p:nvPr userDrawn="1"/>
        </p:nvPicPr>
        <p:blipFill rotWithShape="1">
          <a:blip r:embed="rId2" cstate="email">
            <a:lum bright="70000" contrast="-70000"/>
            <a:extLst>
              <a:ext uri="{28A0092B-C50C-407E-A947-70E740481C1C}">
                <a14:useLocalDpi xmlns:a14="http://schemas.microsoft.com/office/drawing/2010/main"/>
              </a:ext>
            </a:extLst>
          </a:blip>
          <a:srcRect/>
          <a:stretch/>
        </p:blipFill>
        <p:spPr bwMode="auto">
          <a:xfrm>
            <a:off x="-670033" y="1543635"/>
            <a:ext cx="4320480" cy="362225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19403" y="6240800"/>
            <a:ext cx="1025637" cy="374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1957382" y="6200011"/>
            <a:ext cx="1527441" cy="400591"/>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p:cNvPicPr>
            <a:picLocks noChangeAspect="1" noChangeArrowheads="1"/>
          </p:cNvPicPr>
          <p:nvPr userDrawn="1"/>
        </p:nvPicPr>
        <p:blipFill rotWithShape="1">
          <a:blip r:embed="rId5" cstate="email">
            <a:extLst>
              <a:ext uri="{28A0092B-C50C-407E-A947-70E740481C1C}">
                <a14:useLocalDpi xmlns:a14="http://schemas.microsoft.com/office/drawing/2010/main"/>
              </a:ext>
            </a:extLst>
          </a:blip>
          <a:srcRect t="-218"/>
          <a:stretch/>
        </p:blipFill>
        <p:spPr bwMode="auto">
          <a:xfrm>
            <a:off x="9721850" y="-15023"/>
            <a:ext cx="2470151" cy="6882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userDrawn="1"/>
        </p:nvSpPr>
        <p:spPr>
          <a:xfrm>
            <a:off x="530100" y="4666090"/>
            <a:ext cx="1920213" cy="318100"/>
          </a:xfrm>
          <a:prstGeom prst="rect">
            <a:avLst/>
          </a:prstGeom>
          <a:noFill/>
        </p:spPr>
        <p:txBody>
          <a:bodyPr wrap="square" rtlCol="0">
            <a:spAutoFit/>
          </a:bodyPr>
          <a:lstStyle/>
          <a:p>
            <a:pPr algn="ctr"/>
            <a:r>
              <a:rPr lang="es-ES" sz="1467" b="0" dirty="0" err="1">
                <a:solidFill>
                  <a:schemeClr val="bg1"/>
                </a:solidFill>
              </a:rPr>
              <a:t>Climate</a:t>
            </a:r>
            <a:r>
              <a:rPr lang="es-ES" sz="1467" b="0" baseline="0" dirty="0">
                <a:solidFill>
                  <a:schemeClr val="bg1"/>
                </a:solidFill>
              </a:rPr>
              <a:t> </a:t>
            </a:r>
            <a:r>
              <a:rPr lang="es-ES" sz="1467" b="0" dirty="0" err="1">
                <a:solidFill>
                  <a:schemeClr val="bg1"/>
                </a:solidFill>
              </a:rPr>
              <a:t>Change</a:t>
            </a:r>
            <a:endParaRPr lang="en-US" sz="1467" b="0" dirty="0">
              <a:solidFill>
                <a:schemeClr val="bg1"/>
              </a:solidFill>
            </a:endParaRPr>
          </a:p>
        </p:txBody>
      </p:sp>
      <p:pic>
        <p:nvPicPr>
          <p:cNvPr id="2" name="Picture 1"/>
          <p:cNvPicPr>
            <a:picLocks noChangeAspect="1"/>
          </p:cNvPicPr>
          <p:nvPr userDrawn="1"/>
        </p:nvPicPr>
        <p:blipFill>
          <a:blip r:embed="rId6" cstate="email">
            <a:biLevel thresh="25000"/>
            <a:extLst>
              <a:ext uri="{BEBA8EAE-BF5A-486C-A8C5-ECC9F3942E4B}">
                <a14:imgProps xmlns:a14="http://schemas.microsoft.com/office/drawing/2010/main">
                  <a14:imgLayer r:embed="rId7">
                    <a14:imgEffect>
                      <a14:colorTemperature colorTemp="3535"/>
                    </a14:imgEffect>
                  </a14:imgLayer>
                </a14:imgProps>
              </a:ext>
              <a:ext uri="{28A0092B-C50C-407E-A947-70E740481C1C}">
                <a14:useLocalDpi xmlns:a14="http://schemas.microsoft.com/office/drawing/2010/main"/>
              </a:ext>
            </a:extLst>
          </a:blip>
          <a:stretch>
            <a:fillRect/>
          </a:stretch>
        </p:blipFill>
        <p:spPr>
          <a:xfrm>
            <a:off x="3622292" y="6354140"/>
            <a:ext cx="1547033" cy="265824"/>
          </a:xfrm>
          <a:prstGeom prst="rect">
            <a:avLst/>
          </a:prstGeom>
        </p:spPr>
      </p:pic>
    </p:spTree>
    <p:extLst>
      <p:ext uri="{BB962C8B-B14F-4D97-AF65-F5344CB8AC3E}">
        <p14:creationId xmlns:p14="http://schemas.microsoft.com/office/powerpoint/2010/main" val="1343346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ontent with Caption">
    <p:spTree>
      <p:nvGrpSpPr>
        <p:cNvPr id="1" name=""/>
        <p:cNvGrpSpPr/>
        <p:nvPr/>
      </p:nvGrpSpPr>
      <p:grpSpPr>
        <a:xfrm>
          <a:off x="0" y="0"/>
          <a:ext cx="0" cy="0"/>
          <a:chOff x="0" y="0"/>
          <a:chExt cx="0" cy="0"/>
        </a:xfrm>
      </p:grpSpPr>
      <p:grpSp>
        <p:nvGrpSpPr>
          <p:cNvPr id="374" name="Group 25"/>
          <p:cNvGrpSpPr/>
          <p:nvPr/>
        </p:nvGrpSpPr>
        <p:grpSpPr>
          <a:xfrm>
            <a:off x="-187239" y="-61486"/>
            <a:ext cx="3064649" cy="7042883"/>
            <a:chOff x="0" y="-1"/>
            <a:chExt cx="2298485" cy="5282160"/>
          </a:xfrm>
        </p:grpSpPr>
        <p:pic>
          <p:nvPicPr>
            <p:cNvPr id="370" name="Picture 2" descr="Picture 2"/>
            <p:cNvPicPr>
              <a:picLocks noChangeAspect="1"/>
            </p:cNvPicPr>
            <p:nvPr/>
          </p:nvPicPr>
          <p:blipFill>
            <a:blip r:embed="rId2"/>
            <a:stretch>
              <a:fillRect/>
            </a:stretch>
          </p:blipFill>
          <p:spPr>
            <a:xfrm>
              <a:off x="31908" y="-1"/>
              <a:ext cx="2266578" cy="5189614"/>
            </a:xfrm>
            <a:prstGeom prst="rect">
              <a:avLst/>
            </a:prstGeom>
            <a:ln w="12700" cap="flat">
              <a:noFill/>
              <a:miter lim="400000"/>
            </a:ln>
            <a:effectLst/>
          </p:spPr>
        </p:pic>
        <p:grpSp>
          <p:nvGrpSpPr>
            <p:cNvPr id="373" name="Group 27"/>
            <p:cNvGrpSpPr/>
            <p:nvPr/>
          </p:nvGrpSpPr>
          <p:grpSpPr>
            <a:xfrm>
              <a:off x="-1" y="-2"/>
              <a:ext cx="2298487" cy="5282162"/>
              <a:chOff x="0" y="-1"/>
              <a:chExt cx="2298485" cy="5282161"/>
            </a:xfrm>
          </p:grpSpPr>
          <p:sp>
            <p:nvSpPr>
              <p:cNvPr id="371" name="Rectangle 28"/>
              <p:cNvSpPr/>
              <p:nvPr/>
            </p:nvSpPr>
            <p:spPr>
              <a:xfrm>
                <a:off x="31908" y="47079"/>
                <a:ext cx="2266578" cy="5235081"/>
              </a:xfrm>
              <a:prstGeom prst="rect">
                <a:avLst/>
              </a:prstGeom>
              <a:gradFill flip="none" rotWithShape="1">
                <a:gsLst>
                  <a:gs pos="0">
                    <a:srgbClr val="949CC8">
                      <a:alpha val="0"/>
                    </a:srgbClr>
                  </a:gs>
                  <a:gs pos="78000">
                    <a:srgbClr val="FFFFFF"/>
                  </a:gs>
                </a:gsLst>
                <a:lin ang="0" scaled="0"/>
              </a:gra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sp>
            <p:nvSpPr>
              <p:cNvPr id="372" name="Rectangle 29"/>
              <p:cNvSpPr/>
              <p:nvPr/>
            </p:nvSpPr>
            <p:spPr>
              <a:xfrm>
                <a:off x="-1" y="-2"/>
                <a:ext cx="2298487" cy="5189616"/>
              </a:xfrm>
              <a:prstGeom prst="rect">
                <a:avLst/>
              </a:prstGeom>
              <a:solidFill>
                <a:srgbClr val="FFFFFF">
                  <a:alpha val="47843"/>
                </a:srgbClr>
              </a:solidFill>
              <a:ln w="12700" cap="flat">
                <a:noFill/>
                <a:miter lim="400000"/>
              </a:ln>
              <a:effectLst/>
            </p:spPr>
            <p:txBody>
              <a:bodyPr wrap="square" lIns="45718" tIns="45718" rIns="45718" bIns="45718" numCol="1" anchor="ctr">
                <a:noAutofit/>
              </a:bodyPr>
              <a:lstStyle/>
              <a:p>
                <a:pPr algn="ctr" defTabSz="1219170" hangingPunct="0">
                  <a:defRPr sz="1800">
                    <a:solidFill>
                      <a:srgbClr val="FFFFFF"/>
                    </a:solidFill>
                    <a:latin typeface="Calibri"/>
                    <a:ea typeface="Calibri"/>
                    <a:cs typeface="Calibri"/>
                    <a:sym typeface="Calibri"/>
                  </a:defRPr>
                </a:pPr>
                <a:endParaRPr sz="2400" kern="0">
                  <a:solidFill>
                    <a:srgbClr val="FFFFFF"/>
                  </a:solidFill>
                  <a:latin typeface="Calibri"/>
                  <a:ea typeface="Calibri"/>
                  <a:cs typeface="Calibri"/>
                  <a:sym typeface="Calibri"/>
                </a:endParaRPr>
              </a:p>
            </p:txBody>
          </p:sp>
        </p:grpSp>
      </p:grpSp>
      <p:sp>
        <p:nvSpPr>
          <p:cNvPr id="375" name="Title Text"/>
          <p:cNvSpPr txBox="1">
            <a:spLocks noGrp="1"/>
          </p:cNvSpPr>
          <p:nvPr>
            <p:ph type="title"/>
          </p:nvPr>
        </p:nvSpPr>
        <p:spPr>
          <a:xfrm>
            <a:off x="1342965" y="273047"/>
            <a:ext cx="4011089" cy="1162053"/>
          </a:xfrm>
          <a:prstGeom prst="rect">
            <a:avLst/>
          </a:prstGeom>
          <a:noFill/>
        </p:spPr>
        <p:txBody>
          <a:bodyPr lIns="45718" tIns="45718" rIns="45718" bIns="45718" anchor="b"/>
          <a:lstStyle>
            <a:lvl1pPr>
              <a:defRPr sz="2667" b="1">
                <a:solidFill>
                  <a:srgbClr val="000000"/>
                </a:solidFill>
              </a:defRPr>
            </a:lvl1pPr>
          </a:lstStyle>
          <a:p>
            <a:r>
              <a:t>Title Text</a:t>
            </a:r>
          </a:p>
        </p:txBody>
      </p:sp>
      <p:sp>
        <p:nvSpPr>
          <p:cNvPr id="376" name="Body Level One…"/>
          <p:cNvSpPr txBox="1">
            <a:spLocks noGrp="1"/>
          </p:cNvSpPr>
          <p:nvPr>
            <p:ph type="body" idx="1"/>
          </p:nvPr>
        </p:nvSpPr>
        <p:spPr>
          <a:xfrm>
            <a:off x="5329006" y="273051"/>
            <a:ext cx="6815669" cy="5853115"/>
          </a:xfrm>
          <a:prstGeom prst="rect">
            <a:avLst/>
          </a:prstGeom>
        </p:spPr>
        <p:txBody>
          <a:bodyPr lIns="45718" tIns="45718" rIns="45718" bIns="45718"/>
          <a:lstStyle>
            <a:lvl1pPr indent="-457189">
              <a:spcBef>
                <a:spcPts val="933"/>
              </a:spcBef>
              <a:buClrTx/>
              <a:defRPr sz="4267"/>
            </a:lvl1pPr>
            <a:lvl2pPr marL="1045002" indent="-435417">
              <a:spcBef>
                <a:spcPts val="933"/>
              </a:spcBef>
              <a:buClrTx/>
              <a:defRPr sz="4267"/>
            </a:lvl2pPr>
            <a:lvl3pPr marL="1625559" indent="-406390">
              <a:spcBef>
                <a:spcPts val="933"/>
              </a:spcBef>
              <a:buClrTx/>
              <a:defRPr sz="4267"/>
            </a:lvl3pPr>
            <a:lvl4pPr marL="2316422" indent="-487668">
              <a:spcBef>
                <a:spcPts val="933"/>
              </a:spcBef>
              <a:buClrTx/>
              <a:defRPr sz="4267"/>
            </a:lvl4pPr>
            <a:lvl5pPr marL="2926007" indent="-487668">
              <a:spcBef>
                <a:spcPts val="933"/>
              </a:spcBef>
              <a:buClrTx/>
              <a:defRPr sz="4267"/>
            </a:lvl5pPr>
          </a:lstStyle>
          <a:p>
            <a:r>
              <a:t>Body Level One</a:t>
            </a:r>
          </a:p>
          <a:p>
            <a:pPr lvl="1"/>
            <a:r>
              <a:t>Body Level Two</a:t>
            </a:r>
          </a:p>
          <a:p>
            <a:pPr lvl="2"/>
            <a:r>
              <a:t>Body Level Three</a:t>
            </a:r>
          </a:p>
          <a:p>
            <a:pPr lvl="3"/>
            <a:r>
              <a:t>Body Level Four</a:t>
            </a:r>
          </a:p>
          <a:p>
            <a:pPr lvl="4"/>
            <a:r>
              <a:t>Body Level Five</a:t>
            </a:r>
          </a:p>
        </p:txBody>
      </p:sp>
      <p:sp>
        <p:nvSpPr>
          <p:cNvPr id="377" name="Text Placeholder 3"/>
          <p:cNvSpPr>
            <a:spLocks noGrp="1"/>
          </p:cNvSpPr>
          <p:nvPr>
            <p:ph type="body" sz="half" idx="13"/>
          </p:nvPr>
        </p:nvSpPr>
        <p:spPr>
          <a:xfrm>
            <a:off x="1342964" y="1435102"/>
            <a:ext cx="4011088" cy="4691063"/>
          </a:xfrm>
          <a:prstGeom prst="rect">
            <a:avLst/>
          </a:prstGeom>
        </p:spPr>
        <p:txBody>
          <a:bodyPr lIns="45718" tIns="45718" rIns="45718" bIns="45718"/>
          <a:lstStyle/>
          <a:p>
            <a:endParaRPr/>
          </a:p>
        </p:txBody>
      </p:sp>
      <p:sp>
        <p:nvSpPr>
          <p:cNvPr id="378" name="Straight Connector 15"/>
          <p:cNvSpPr/>
          <p:nvPr/>
        </p:nvSpPr>
        <p:spPr>
          <a:xfrm flipH="1">
            <a:off x="628720" y="1416025"/>
            <a:ext cx="3" cy="5184577"/>
          </a:xfrm>
          <a:prstGeom prst="line">
            <a:avLst/>
          </a:prstGeom>
          <a:ln w="31750">
            <a:solidFill>
              <a:srgbClr val="5AC4DD"/>
            </a:solidFill>
          </a:ln>
        </p:spPr>
        <p:txBody>
          <a:bodyPr lIns="60957" tIns="60957" rIns="60957" bIns="60957"/>
          <a:lstStyle/>
          <a:p>
            <a:pPr defTabSz="1219170" hangingPunct="0"/>
            <a:endParaRPr sz="1867" kern="0">
              <a:solidFill>
                <a:srgbClr val="000000"/>
              </a:solidFill>
              <a:latin typeface="Arial"/>
              <a:cs typeface="Arial"/>
              <a:sym typeface="Arial"/>
            </a:endParaRPr>
          </a:p>
        </p:txBody>
      </p:sp>
      <p:sp>
        <p:nvSpPr>
          <p:cNvPr id="379" name="TextBox 16"/>
          <p:cNvSpPr txBox="1"/>
          <p:nvPr/>
        </p:nvSpPr>
        <p:spPr>
          <a:xfrm>
            <a:off x="47328" y="819778"/>
            <a:ext cx="1267523" cy="574638"/>
          </a:xfrm>
          <a:prstGeom prst="rect">
            <a:avLst/>
          </a:prstGeom>
          <a:ln w="12700">
            <a:miter lim="400000"/>
          </a:ln>
          <a:extLst>
            <a:ext uri="{C572A759-6A51-4108-AA02-DFA0A04FC94B}">
              <ma14:wrappingTextBoxFlag xmlns:ma14="http://schemas.microsoft.com/office/mac/drawingml/2011/main" xmlns="" val="1"/>
            </a:ext>
          </a:extLst>
        </p:spPr>
        <p:txBody>
          <a:bodyPr lIns="60957" tIns="60957" rIns="60957" bIns="60957">
            <a:spAutoFit/>
          </a:bodyPr>
          <a:lstStyle/>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Atmosphere</a:t>
            </a:r>
          </a:p>
          <a:p>
            <a:pPr algn="ctr" defTabSz="1219170" hangingPunct="0">
              <a:defRPr sz="1100">
                <a:solidFill>
                  <a:srgbClr val="31859C"/>
                </a:solidFill>
                <a:latin typeface="Calibri"/>
                <a:ea typeface="Calibri"/>
                <a:cs typeface="Calibri"/>
                <a:sym typeface="Calibri"/>
              </a:defRPr>
            </a:pPr>
            <a:r>
              <a:rPr sz="1467" kern="0">
                <a:solidFill>
                  <a:srgbClr val="31859C"/>
                </a:solidFill>
                <a:latin typeface="Calibri"/>
                <a:ea typeface="Calibri"/>
                <a:cs typeface="Calibri"/>
                <a:sym typeface="Calibri"/>
              </a:rPr>
              <a:t>Monitoring</a:t>
            </a:r>
          </a:p>
        </p:txBody>
      </p:sp>
      <p:pic>
        <p:nvPicPr>
          <p:cNvPr id="380" name="Picture 2" descr="Picture 2"/>
          <p:cNvPicPr>
            <a:picLocks noChangeAspect="1"/>
          </p:cNvPicPr>
          <p:nvPr/>
        </p:nvPicPr>
        <p:blipFill>
          <a:blip r:embed="rId3"/>
          <a:stretch>
            <a:fillRect/>
          </a:stretch>
        </p:blipFill>
        <p:spPr>
          <a:xfrm>
            <a:off x="204337" y="56314"/>
            <a:ext cx="924155" cy="869797"/>
          </a:xfrm>
          <a:prstGeom prst="rect">
            <a:avLst/>
          </a:prstGeom>
          <a:ln w="12700">
            <a:miter lim="400000"/>
          </a:ln>
        </p:spPr>
      </p:pic>
      <p:sp>
        <p:nvSpPr>
          <p:cNvPr id="383" name="Slide Number"/>
          <p:cNvSpPr txBox="1">
            <a:spLocks noGrp="1"/>
          </p:cNvSpPr>
          <p:nvPr>
            <p:ph type="sldNum" sz="quarter" idx="2"/>
          </p:nvPr>
        </p:nvSpPr>
        <p:spPr>
          <a:xfrm>
            <a:off x="11238401" y="6590853"/>
            <a:ext cx="344000" cy="338550"/>
          </a:xfrm>
          <a:prstGeom prst="rect">
            <a:avLst/>
          </a:prstGeom>
        </p:spPr>
        <p:txBody>
          <a:bodyPr lIns="45718" tIns="45718" rIns="45718" bIns="45718"/>
          <a:lstStyle>
            <a:lvl1pPr>
              <a:defRPr>
                <a:latin typeface="+mj-lt"/>
                <a:ea typeface="+mj-ea"/>
                <a:cs typeface="+mj-cs"/>
                <a:sym typeface="Arial"/>
              </a:defRPr>
            </a:lvl1pPr>
          </a:lstStyle>
          <a:p>
            <a:fld id="{86CB4B4D-7CA3-9044-876B-883B54F8677D}" type="slidenum">
              <a:rPr/>
              <a:pPr/>
              <a:t>‹#›</a:t>
            </a:fld>
            <a:endParaRPr/>
          </a:p>
        </p:txBody>
      </p:sp>
      <p:pic>
        <p:nvPicPr>
          <p:cNvPr id="3" name="Picture 2">
            <a:extLst>
              <a:ext uri="{FF2B5EF4-FFF2-40B4-BE49-F238E27FC236}">
                <a16:creationId xmlns:a16="http://schemas.microsoft.com/office/drawing/2014/main" id="{9CD5745D-332D-5148-BB52-3617B47CAE5D}"/>
              </a:ext>
            </a:extLst>
          </p:cNvPr>
          <p:cNvPicPr>
            <a:picLocks noChangeAspect="1"/>
          </p:cNvPicPr>
          <p:nvPr userDrawn="1"/>
        </p:nvPicPr>
        <p:blipFill>
          <a:blip r:embed="rId4"/>
          <a:stretch>
            <a:fillRect/>
          </a:stretch>
        </p:blipFill>
        <p:spPr>
          <a:xfrm>
            <a:off x="4381500" y="6160008"/>
            <a:ext cx="7810500" cy="762000"/>
          </a:xfrm>
          <a:prstGeom prst="rect">
            <a:avLst/>
          </a:prstGeom>
        </p:spPr>
      </p:pic>
    </p:spTree>
    <p:extLst>
      <p:ext uri="{BB962C8B-B14F-4D97-AF65-F5344CB8AC3E}">
        <p14:creationId xmlns:p14="http://schemas.microsoft.com/office/powerpoint/2010/main" val="2005678310"/>
      </p:ext>
    </p:extLst>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87829" y="932723"/>
            <a:ext cx="5384800" cy="5088565"/>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75829" y="932723"/>
            <a:ext cx="5384800" cy="5088565"/>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10/18/22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6"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dirty="0"/>
              <a:t>CLICK TO EDIT MASTER TITLE STYLE</a:t>
            </a:r>
          </a:p>
        </p:txBody>
      </p:sp>
      <p:grpSp>
        <p:nvGrpSpPr>
          <p:cNvPr id="17" name="Group 16"/>
          <p:cNvGrpSpPr/>
          <p:nvPr userDrawn="1"/>
        </p:nvGrpSpPr>
        <p:grpSpPr>
          <a:xfrm>
            <a:off x="143339" y="27779"/>
            <a:ext cx="1171511" cy="6572823"/>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07900"/>
            </a:xfrm>
            <a:prstGeom prst="rect">
              <a:avLst/>
            </a:prstGeom>
            <a:noFill/>
          </p:spPr>
          <p:txBody>
            <a:bodyPr wrap="square" rtlCol="0">
              <a:spAutoFit/>
            </a:bodyPr>
            <a:lstStyle/>
            <a:p>
              <a:r>
                <a:rPr lang="es-ES" sz="1467" b="0" dirty="0" err="1">
                  <a:solidFill>
                    <a:srgbClr val="941333"/>
                  </a:solidFill>
                </a:rPr>
                <a:t>Climate</a:t>
              </a:r>
              <a:endParaRPr lang="es-ES" sz="1467" b="0" dirty="0">
                <a:solidFill>
                  <a:srgbClr val="941333"/>
                </a:solidFill>
              </a:endParaRPr>
            </a:p>
            <a:p>
              <a:r>
                <a:rPr lang="es-ES" sz="1467" b="0" dirty="0" err="1">
                  <a:solidFill>
                    <a:srgbClr val="941333"/>
                  </a:solidFill>
                </a:rPr>
                <a:t>Change</a:t>
              </a:r>
              <a:endParaRPr lang="en-US" sz="1467" b="0" dirty="0">
                <a:solidFill>
                  <a:srgbClr val="941333"/>
                </a:solidFill>
              </a:endParaRPr>
            </a:p>
          </p:txBody>
        </p:sp>
        <p:pic>
          <p:nvPicPr>
            <p:cNvPr id="20" name="Picture 2"/>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76672341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00206" y="836712"/>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1199456" y="1604797"/>
            <a:ext cx="5386917" cy="4521365"/>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783974" y="836712"/>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783225" y="1604797"/>
            <a:ext cx="5389033" cy="4521365"/>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10/18/22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7"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dirty="0"/>
              <a:t>CLICK TO EDIT MASTER TITLE STYLE</a:t>
            </a:r>
          </a:p>
        </p:txBody>
      </p:sp>
      <p:grpSp>
        <p:nvGrpSpPr>
          <p:cNvPr id="19" name="Group 18"/>
          <p:cNvGrpSpPr/>
          <p:nvPr userDrawn="1"/>
        </p:nvGrpSpPr>
        <p:grpSpPr>
          <a:xfrm>
            <a:off x="143339" y="27779"/>
            <a:ext cx="1171511" cy="6572823"/>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07900"/>
            </a:xfrm>
            <a:prstGeom prst="rect">
              <a:avLst/>
            </a:prstGeom>
            <a:noFill/>
          </p:spPr>
          <p:txBody>
            <a:bodyPr wrap="square" rtlCol="0">
              <a:spAutoFit/>
            </a:bodyPr>
            <a:lstStyle/>
            <a:p>
              <a:r>
                <a:rPr lang="es-ES" sz="1467" b="0" dirty="0" err="1">
                  <a:solidFill>
                    <a:srgbClr val="941333"/>
                  </a:solidFill>
                </a:rPr>
                <a:t>Climate</a:t>
              </a:r>
              <a:endParaRPr lang="es-ES" sz="1467" b="0" dirty="0">
                <a:solidFill>
                  <a:srgbClr val="941333"/>
                </a:solidFill>
              </a:endParaRPr>
            </a:p>
            <a:p>
              <a:r>
                <a:rPr lang="es-ES" sz="1467" b="0" dirty="0" err="1">
                  <a:solidFill>
                    <a:srgbClr val="941333"/>
                  </a:solidFill>
                </a:rPr>
                <a:t>Change</a:t>
              </a:r>
              <a:endParaRPr lang="en-US" sz="1467" b="0" dirty="0">
                <a:solidFill>
                  <a:srgbClr val="941333"/>
                </a:solidFill>
              </a:endParaRPr>
            </a:p>
          </p:txBody>
        </p:sp>
        <p:pic>
          <p:nvPicPr>
            <p:cNvPr id="22" name="Picture 2"/>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10723785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1" y="-10925"/>
            <a:ext cx="3098105" cy="6926696"/>
            <a:chOff x="-2988840" y="-681190"/>
            <a:chExt cx="2323579" cy="5195022"/>
          </a:xfrm>
        </p:grpSpPr>
        <p:pic>
          <p:nvPicPr>
            <p:cNvPr id="19" name="Picture 2" descr="S:\F15015_Copernicus\3_Work\330_Work-in-process\SC4_BackgroundMat\Visual_ID\Photos\Climate_change_ThinkstockPhotos-147656737.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1" name="Rectangle 20"/>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3" name="Date Placeholder 2"/>
          <p:cNvSpPr>
            <a:spLocks noGrp="1"/>
          </p:cNvSpPr>
          <p:nvPr>
            <p:ph type="dt" sz="half" idx="10"/>
          </p:nvPr>
        </p:nvSpPr>
        <p:spPr/>
        <p:txBody>
          <a:bodyPr/>
          <a:lstStyle/>
          <a:p>
            <a:fld id="{30E17047-C597-4B34-8FEE-7A0D1EA692A4}" type="datetimeFigureOut">
              <a:rPr lang="en-US" smtClean="0"/>
              <a:t>10/18/22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22" name="Title 1"/>
          <p:cNvSpPr>
            <a:spLocks noGrp="1"/>
          </p:cNvSpPr>
          <p:nvPr>
            <p:ph type="title" hasCustomPrompt="1"/>
          </p:nvPr>
        </p:nvSpPr>
        <p:spPr>
          <a:xfrm>
            <a:off x="1156939" y="313343"/>
            <a:ext cx="10425461" cy="370052"/>
          </a:xfrm>
          <a:solidFill>
            <a:srgbClr val="941333"/>
          </a:solidFill>
        </p:spPr>
        <p:txBody>
          <a:bodyPr>
            <a:noAutofit/>
          </a:bodyPr>
          <a:lstStyle>
            <a:lvl1pPr algn="l">
              <a:defRPr sz="2400" b="0" spc="933" baseline="0">
                <a:solidFill>
                  <a:schemeClr val="bg1"/>
                </a:solidFill>
              </a:defRPr>
            </a:lvl1pPr>
          </a:lstStyle>
          <a:p>
            <a:r>
              <a:rPr lang="en-US" dirty="0"/>
              <a:t>CLICK TO EDIT MASTER TITLE STYLE</a:t>
            </a:r>
          </a:p>
        </p:txBody>
      </p:sp>
      <p:grpSp>
        <p:nvGrpSpPr>
          <p:cNvPr id="23" name="Group 22"/>
          <p:cNvGrpSpPr/>
          <p:nvPr userDrawn="1"/>
        </p:nvGrpSpPr>
        <p:grpSpPr>
          <a:xfrm>
            <a:off x="143339" y="27779"/>
            <a:ext cx="1171511" cy="6572823"/>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07900"/>
            </a:xfrm>
            <a:prstGeom prst="rect">
              <a:avLst/>
            </a:prstGeom>
            <a:noFill/>
          </p:spPr>
          <p:txBody>
            <a:bodyPr wrap="square" rtlCol="0">
              <a:spAutoFit/>
            </a:bodyPr>
            <a:lstStyle/>
            <a:p>
              <a:r>
                <a:rPr lang="es-ES" sz="1467" b="0" dirty="0" err="1">
                  <a:solidFill>
                    <a:srgbClr val="941333"/>
                  </a:solidFill>
                </a:rPr>
                <a:t>Climate</a:t>
              </a:r>
              <a:endParaRPr lang="es-ES" sz="1467" b="0" dirty="0">
                <a:solidFill>
                  <a:srgbClr val="941333"/>
                </a:solidFill>
              </a:endParaRPr>
            </a:p>
            <a:p>
              <a:r>
                <a:rPr lang="es-ES" sz="1467" b="0" dirty="0" err="1">
                  <a:solidFill>
                    <a:srgbClr val="941333"/>
                  </a:solidFill>
                </a:rPr>
                <a:t>Change</a:t>
              </a:r>
              <a:endParaRPr lang="en-US" sz="1467" b="0" dirty="0">
                <a:solidFill>
                  <a:srgbClr val="941333"/>
                </a:solidFill>
              </a:endParaRPr>
            </a:p>
          </p:txBody>
        </p:sp>
        <p:pic>
          <p:nvPicPr>
            <p:cNvPr id="26" name="Picture 2"/>
            <p:cNvPicPr>
              <a:picLocks noChangeAspect="1" noChangeArrowheads="1"/>
            </p:cNvPicPr>
            <p:nvPr userDrawn="1"/>
          </p:nvPicPr>
          <p:blipFill rotWithShape="1">
            <a:blip r:embed="rId3" cstate="email">
              <a:extLst>
                <a:ext uri="{28A0092B-C50C-407E-A947-70E740481C1C}">
                  <a14:useLocalDpi xmlns:a14="http://schemas.microsoft.com/office/drawing/2010/main"/>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63546237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0" name="Group 19"/>
          <p:cNvGrpSpPr/>
          <p:nvPr userDrawn="1"/>
        </p:nvGrpSpPr>
        <p:grpSpPr>
          <a:xfrm>
            <a:off x="1" y="-10925"/>
            <a:ext cx="3098105" cy="6926696"/>
            <a:chOff x="-2988840" y="-681190"/>
            <a:chExt cx="2323579" cy="5195022"/>
          </a:xfrm>
        </p:grpSpPr>
        <p:pic>
          <p:nvPicPr>
            <p:cNvPr id="21" name="Picture 2" descr="S:\F15015_Copernicus\3_Work\330_Work-in-process\SC4_BackgroundMat\Visual_ID\Photos\Climate_change_ThinkstockPhotos-147656737.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 name="Rectangle 26"/>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2" name="Title 1"/>
          <p:cNvSpPr>
            <a:spLocks noGrp="1"/>
          </p:cNvSpPr>
          <p:nvPr>
            <p:ph type="title"/>
          </p:nvPr>
        </p:nvSpPr>
        <p:spPr>
          <a:xfrm>
            <a:off x="1171874"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5329005"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71874"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10/18/22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grpSp>
        <p:nvGrpSpPr>
          <p:cNvPr id="22" name="Group 21"/>
          <p:cNvGrpSpPr/>
          <p:nvPr userDrawn="1"/>
        </p:nvGrpSpPr>
        <p:grpSpPr>
          <a:xfrm>
            <a:off x="143339" y="27779"/>
            <a:ext cx="1171511" cy="6572823"/>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07900"/>
            </a:xfrm>
            <a:prstGeom prst="rect">
              <a:avLst/>
            </a:prstGeom>
            <a:noFill/>
          </p:spPr>
          <p:txBody>
            <a:bodyPr wrap="square" rtlCol="0">
              <a:spAutoFit/>
            </a:bodyPr>
            <a:lstStyle/>
            <a:p>
              <a:r>
                <a:rPr lang="es-ES" sz="1467" b="0" dirty="0" err="1">
                  <a:solidFill>
                    <a:srgbClr val="941333"/>
                  </a:solidFill>
                </a:rPr>
                <a:t>Climate</a:t>
              </a:r>
              <a:endParaRPr lang="es-ES" sz="1467" b="0" dirty="0">
                <a:solidFill>
                  <a:srgbClr val="941333"/>
                </a:solidFill>
              </a:endParaRPr>
            </a:p>
            <a:p>
              <a:r>
                <a:rPr lang="es-ES" sz="1467" b="0" dirty="0" err="1">
                  <a:solidFill>
                    <a:srgbClr val="941333"/>
                  </a:solidFill>
                </a:rPr>
                <a:t>Change</a:t>
              </a:r>
              <a:endParaRPr lang="en-US" sz="1467" b="0" dirty="0">
                <a:solidFill>
                  <a:srgbClr val="941333"/>
                </a:solidFill>
              </a:endParaRPr>
            </a:p>
          </p:txBody>
        </p:sp>
        <p:pic>
          <p:nvPicPr>
            <p:cNvPr id="25" name="Picture 2"/>
            <p:cNvPicPr>
              <a:picLocks noChangeAspect="1" noChangeArrowheads="1"/>
            </p:cNvPicPr>
            <p:nvPr userDrawn="1"/>
          </p:nvPicPr>
          <p:blipFill rotWithShape="1">
            <a:blip r:embed="rId3" cstate="email">
              <a:extLst>
                <a:ext uri="{28A0092B-C50C-407E-A947-70E740481C1C}">
                  <a14:useLocalDpi xmlns:a14="http://schemas.microsoft.com/office/drawing/2010/main"/>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26940378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grpSp>
        <p:nvGrpSpPr>
          <p:cNvPr id="14" name="Group 13"/>
          <p:cNvGrpSpPr/>
          <p:nvPr userDrawn="1"/>
        </p:nvGrpSpPr>
        <p:grpSpPr>
          <a:xfrm>
            <a:off x="0" y="-8195"/>
            <a:ext cx="3454400" cy="6866195"/>
            <a:chOff x="-2988840" y="-681190"/>
            <a:chExt cx="2323579" cy="5195022"/>
          </a:xfrm>
        </p:grpSpPr>
        <p:pic>
          <p:nvPicPr>
            <p:cNvPr id="15" name="Picture 2" descr="S:\F15015_Copernicus\3_Work\330_Work-in-process\SC4_BackgroundMat\Visual_ID\Photos\Climate_change_ThinkstockPhotos-147656737.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3" name="Content Placeholder 2"/>
          <p:cNvSpPr>
            <a:spLocks noGrp="1"/>
          </p:cNvSpPr>
          <p:nvPr userDrawn="1">
            <p:ph idx="1"/>
          </p:nvPr>
        </p:nvSpPr>
        <p:spPr>
          <a:xfrm>
            <a:off x="1257300" y="932725"/>
            <a:ext cx="10325101" cy="5097431"/>
          </a:xfrm>
          <a:prstGeom prst="rect">
            <a:avLst/>
          </a:prstGeom>
        </p:spPr>
        <p:txBody>
          <a:bodyPr/>
          <a:lstStyle>
            <a:lvl1pPr>
              <a:buClrTx/>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a:buClrTx/>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hasCustomPrompt="1"/>
          </p:nvPr>
        </p:nvSpPr>
        <p:spPr>
          <a:xfrm>
            <a:off x="1156940" y="313343"/>
            <a:ext cx="10425461" cy="370052"/>
          </a:xfrm>
          <a:prstGeom prst="rect">
            <a:avLst/>
          </a:prstGeom>
          <a:solidFill>
            <a:srgbClr val="941333"/>
          </a:solidFill>
        </p:spPr>
        <p:txBody>
          <a:bodyPr>
            <a:noAutofit/>
          </a:bodyPr>
          <a:lstStyle>
            <a:lvl1pPr algn="l">
              <a:defRPr sz="2400" b="0" spc="933" baseline="0">
                <a:solidFill>
                  <a:schemeClr val="bg1"/>
                </a:solidFill>
              </a:defRPr>
            </a:lvl1pPr>
          </a:lstStyle>
          <a:p>
            <a:r>
              <a:rPr lang="en-US" dirty="0"/>
              <a:t>CLICK TO EDIT MASTER TITLE STYLE</a:t>
            </a:r>
          </a:p>
        </p:txBody>
      </p:sp>
      <p:grpSp>
        <p:nvGrpSpPr>
          <p:cNvPr id="12" name="Group 11"/>
          <p:cNvGrpSpPr/>
          <p:nvPr userDrawn="1"/>
        </p:nvGrpSpPr>
        <p:grpSpPr>
          <a:xfrm>
            <a:off x="143341" y="27781"/>
            <a:ext cx="1171511" cy="6572823"/>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07900"/>
            </a:xfrm>
            <a:prstGeom prst="rect">
              <a:avLst/>
            </a:prstGeom>
            <a:noFill/>
          </p:spPr>
          <p:txBody>
            <a:bodyPr wrap="square" rtlCol="0">
              <a:spAutoFit/>
            </a:bodyPr>
            <a:lstStyle/>
            <a:p>
              <a:r>
                <a:rPr lang="es-ES" sz="1467" b="0" err="1">
                  <a:solidFill>
                    <a:srgbClr val="941333"/>
                  </a:solidFill>
                </a:rPr>
                <a:t>Climate</a:t>
              </a:r>
              <a:endParaRPr lang="es-ES" sz="1467" b="0">
                <a:solidFill>
                  <a:srgbClr val="941333"/>
                </a:solidFill>
              </a:endParaRPr>
            </a:p>
            <a:p>
              <a:r>
                <a:rPr lang="es-ES" sz="1467" b="0" err="1">
                  <a:solidFill>
                    <a:srgbClr val="941333"/>
                  </a:solidFill>
                </a:rPr>
                <a:t>Change</a:t>
              </a:r>
              <a:endParaRPr lang="en-US" sz="1467" b="0">
                <a:solidFill>
                  <a:srgbClr val="941333"/>
                </a:solidFill>
              </a:endParaRPr>
            </a:p>
          </p:txBody>
        </p:sp>
        <p:pic>
          <p:nvPicPr>
            <p:cNvPr id="17" name="Picture 2"/>
            <p:cNvPicPr>
              <a:picLocks noChangeAspect="1" noChangeArrowheads="1"/>
            </p:cNvPicPr>
            <p:nvPr userDrawn="1"/>
          </p:nvPicPr>
          <p:blipFill rotWithShape="1">
            <a:blip r:embed="rId3" cstate="email">
              <a:extLst>
                <a:ext uri="{28A0092B-C50C-407E-A947-70E740481C1C}">
                  <a14:useLocalDpi xmlns:a14="http://schemas.microsoft.com/office/drawing/2010/main"/>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4" name="TextBox 12">
            <a:extLst>
              <a:ext uri="{FF2B5EF4-FFF2-40B4-BE49-F238E27FC236}">
                <a16:creationId xmlns:a16="http://schemas.microsoft.com/office/drawing/2014/main" id="{C9F6AB2F-9EC5-C949-9CD7-A3F16332E25F}"/>
              </a:ext>
            </a:extLst>
          </p:cNvPr>
          <p:cNvSpPr txBox="1"/>
          <p:nvPr userDrawn="1"/>
        </p:nvSpPr>
        <p:spPr>
          <a:xfrm>
            <a:off x="7505006" y="6030881"/>
            <a:ext cx="1727135" cy="215444"/>
          </a:xfrm>
          <a:prstGeom prst="rect">
            <a:avLst/>
          </a:prstGeom>
          <a:noFill/>
        </p:spPr>
        <p:txBody>
          <a:bodyPr wrap="squar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chemeClr val="bg1">
                    <a:lumMod val="50000"/>
                  </a:schemeClr>
                </a:solidFill>
                <a:effectLst/>
                <a:uLnTx/>
                <a:uFillTx/>
                <a:latin typeface="Verdana"/>
                <a:ea typeface="+mn-ea"/>
                <a:cs typeface="+mn-cs"/>
              </a:rPr>
              <a:t>IMPLEMENTED BY</a:t>
            </a:r>
          </a:p>
        </p:txBody>
      </p:sp>
      <p:pic>
        <p:nvPicPr>
          <p:cNvPr id="25" name="Picture 13" descr="ECMWF_Master_Logo_RGB_nostrap.png">
            <a:extLst>
              <a:ext uri="{FF2B5EF4-FFF2-40B4-BE49-F238E27FC236}">
                <a16:creationId xmlns:a16="http://schemas.microsoft.com/office/drawing/2014/main" id="{C48F4FB0-0859-6E41-869E-AFA5025A8F4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572740" y="6246798"/>
            <a:ext cx="1676403" cy="288055"/>
          </a:xfrm>
          <a:prstGeom prst="rect">
            <a:avLst/>
          </a:prstGeom>
        </p:spPr>
      </p:pic>
      <p:pic>
        <p:nvPicPr>
          <p:cNvPr id="26" name="Picture 14" descr="Copernicus_logo.png">
            <a:extLst>
              <a:ext uri="{FF2B5EF4-FFF2-40B4-BE49-F238E27FC236}">
                <a16:creationId xmlns:a16="http://schemas.microsoft.com/office/drawing/2014/main" id="{F31B0A44-6006-1747-9ED3-6E15414498D7}"/>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9433580" y="6081662"/>
            <a:ext cx="1318267" cy="453191"/>
          </a:xfrm>
          <a:prstGeom prst="rect">
            <a:avLst/>
          </a:prstGeom>
        </p:spPr>
      </p:pic>
      <p:pic>
        <p:nvPicPr>
          <p:cNvPr id="27" name="Picture 17" descr="logo_ce-en-rvb-hr.jpg">
            <a:extLst>
              <a:ext uri="{FF2B5EF4-FFF2-40B4-BE49-F238E27FC236}">
                <a16:creationId xmlns:a16="http://schemas.microsoft.com/office/drawing/2014/main" id="{91B370C3-9119-3745-8E5C-37D0DDC74BD4}"/>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0936283" y="5966189"/>
            <a:ext cx="1075264" cy="744115"/>
          </a:xfrm>
          <a:prstGeom prst="rect">
            <a:avLst/>
          </a:prstGeom>
        </p:spPr>
      </p:pic>
    </p:spTree>
    <p:extLst>
      <p:ext uri="{BB962C8B-B14F-4D97-AF65-F5344CB8AC3E}">
        <p14:creationId xmlns:p14="http://schemas.microsoft.com/office/powerpoint/2010/main" val="358949694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62C4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7170"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9741704" y="0"/>
            <a:ext cx="2464528"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Subtitle 2"/>
          <p:cNvSpPr>
            <a:spLocks noGrp="1"/>
          </p:cNvSpPr>
          <p:nvPr>
            <p:ph type="subTitle" idx="13"/>
          </p:nvPr>
        </p:nvSpPr>
        <p:spPr>
          <a:xfrm>
            <a:off x="3469847" y="4485117"/>
            <a:ext cx="6240693" cy="1536171"/>
          </a:xfrm>
          <a:prstGeom prst="rect">
            <a:avLst/>
          </a:prstGeom>
        </p:spPr>
        <p:txBody>
          <a:bodyPr>
            <a:normAutofit/>
          </a:bodyPr>
          <a:lstStyle>
            <a:lvl1pPr marL="0" indent="0" algn="l">
              <a:buNone/>
              <a:defRPr sz="2400">
                <a:solidFill>
                  <a:schemeClr val="bg1"/>
                </a:solidFill>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en-US" dirty="0"/>
              <a:t>Click to edit Master subtitle style</a:t>
            </a:r>
          </a:p>
        </p:txBody>
      </p:sp>
      <p:pic>
        <p:nvPicPr>
          <p:cNvPr id="9218" name="Picture 2" descr="S:\F15015_Copernicus\3_Work\330_Work-in-process\SC4_BackgroundMat\PPT\item Copernicus\Icon-01.png"/>
          <p:cNvPicPr>
            <a:picLocks noChangeAspect="1" noChangeArrowheads="1"/>
          </p:cNvPicPr>
          <p:nvPr userDrawn="1"/>
        </p:nvPicPr>
        <p:blipFill rotWithShape="1">
          <a:blip r:embed="rId3" cstate="email">
            <a:biLevel thresh="50000"/>
            <a:extLst>
              <a:ext uri="{28A0092B-C50C-407E-A947-70E740481C1C}">
                <a14:useLocalDpi xmlns:a14="http://schemas.microsoft.com/office/drawing/2010/main"/>
              </a:ext>
            </a:extLst>
          </a:blip>
          <a:srcRect/>
          <a:stretch/>
        </p:blipFill>
        <p:spPr bwMode="auto">
          <a:xfrm>
            <a:off x="431372" y="1988842"/>
            <a:ext cx="2784309" cy="32652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19404" y="6240800"/>
            <a:ext cx="1025637" cy="374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descr="S:\F15015_Copernicus\3_Work\330_Work-in-process\SC4_BackgroundMat\PPT\item Copernicus\logo-ce-horizontal-en-negatif.png"/>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957384" y="6200013"/>
            <a:ext cx="1527441" cy="400591"/>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userDrawn="1"/>
        </p:nvSpPr>
        <p:spPr>
          <a:xfrm>
            <a:off x="272951" y="4677139"/>
            <a:ext cx="3148968" cy="318100"/>
          </a:xfrm>
          <a:prstGeom prst="rect">
            <a:avLst/>
          </a:prstGeom>
          <a:noFill/>
          <a:ln>
            <a:noFill/>
          </a:ln>
        </p:spPr>
        <p:txBody>
          <a:bodyPr wrap="square" rtlCol="0">
            <a:spAutoFit/>
          </a:bodyPr>
          <a:lstStyle/>
          <a:p>
            <a:pPr algn="ctr"/>
            <a:r>
              <a:rPr lang="es-ES" sz="1467" b="0" err="1">
                <a:solidFill>
                  <a:schemeClr val="bg1"/>
                </a:solidFill>
              </a:rPr>
              <a:t>Atmosphere</a:t>
            </a:r>
            <a:r>
              <a:rPr lang="es-ES" sz="1467" b="0" baseline="0">
                <a:solidFill>
                  <a:schemeClr val="bg1"/>
                </a:solidFill>
              </a:rPr>
              <a:t> </a:t>
            </a:r>
            <a:r>
              <a:rPr lang="es-ES" sz="1467" b="0" err="1">
                <a:solidFill>
                  <a:schemeClr val="bg1"/>
                </a:solidFill>
              </a:rPr>
              <a:t>Monitoring</a:t>
            </a:r>
            <a:endParaRPr lang="en-US" sz="1467" b="0">
              <a:solidFill>
                <a:schemeClr val="bg1"/>
              </a:solidFill>
            </a:endParaRPr>
          </a:p>
        </p:txBody>
      </p:sp>
      <p:pic>
        <p:nvPicPr>
          <p:cNvPr id="13" name="Picture 12"/>
          <p:cNvPicPr>
            <a:picLocks noChangeAspect="1"/>
          </p:cNvPicPr>
          <p:nvPr userDrawn="1"/>
        </p:nvPicPr>
        <p:blipFill>
          <a:blip r:embed="rId6" cstate="email">
            <a:biLevel thresh="25000"/>
            <a:extLst>
              <a:ext uri="{28A0092B-C50C-407E-A947-70E740481C1C}">
                <a14:useLocalDpi xmlns:a14="http://schemas.microsoft.com/office/drawing/2010/main"/>
              </a:ext>
            </a:extLst>
          </a:blip>
          <a:stretch>
            <a:fillRect/>
          </a:stretch>
        </p:blipFill>
        <p:spPr>
          <a:xfrm>
            <a:off x="3695733" y="6415780"/>
            <a:ext cx="1098000" cy="188667"/>
          </a:xfrm>
          <a:prstGeom prst="rect">
            <a:avLst/>
          </a:prstGeom>
        </p:spPr>
      </p:pic>
      <p:sp>
        <p:nvSpPr>
          <p:cNvPr id="15" name="Rectangle 14"/>
          <p:cNvSpPr/>
          <p:nvPr userDrawn="1"/>
        </p:nvSpPr>
        <p:spPr>
          <a:xfrm>
            <a:off x="9526829" y="0"/>
            <a:ext cx="2665171" cy="6858000"/>
          </a:xfrm>
          <a:prstGeom prst="rect">
            <a:avLst/>
          </a:prstGeom>
          <a:gradFill flip="none" rotWithShape="1">
            <a:gsLst>
              <a:gs pos="4000">
                <a:srgbClr val="5AC4DD"/>
              </a:gs>
              <a:gs pos="100000">
                <a:schemeClr val="accent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Title 18"/>
          <p:cNvSpPr>
            <a:spLocks noGrp="1"/>
          </p:cNvSpPr>
          <p:nvPr>
            <p:ph type="title" hasCustomPrompt="1"/>
          </p:nvPr>
        </p:nvSpPr>
        <p:spPr>
          <a:xfrm>
            <a:off x="3469847" y="3078208"/>
            <a:ext cx="5924992" cy="1325563"/>
          </a:xfrm>
          <a:prstGeom prst="rect">
            <a:avLst/>
          </a:prstGeom>
        </p:spPr>
        <p:txBody>
          <a:bodyPr anchor="ctr"/>
          <a:lstStyle>
            <a:lvl1pPr>
              <a:lnSpc>
                <a:spcPct val="100000"/>
              </a:lnSpc>
              <a:defRPr sz="3731" spc="300"/>
            </a:lvl1pPr>
          </a:lstStyle>
          <a:p>
            <a:r>
              <a:rPr lang="en-US" dirty="0"/>
              <a:t>CLICK TO EDIT MASTER TITLE STYLE</a:t>
            </a:r>
            <a:endParaRPr lang="en-GB" dirty="0"/>
          </a:p>
        </p:txBody>
      </p:sp>
    </p:spTree>
    <p:extLst>
      <p:ext uri="{BB962C8B-B14F-4D97-AF65-F5344CB8AC3E}">
        <p14:creationId xmlns:p14="http://schemas.microsoft.com/office/powerpoint/2010/main" val="1731895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image" Target="../media/image19.tiff"/><Relationship Id="rId5" Type="http://schemas.openxmlformats.org/officeDocument/2006/relationships/slideLayout" Target="../slideLayouts/slideLayout17.xml"/><Relationship Id="rId10" Type="http://schemas.openxmlformats.org/officeDocument/2006/relationships/image" Target="../media/image6.png"/><Relationship Id="rId4" Type="http://schemas.openxmlformats.org/officeDocument/2006/relationships/slideLayout" Target="../slideLayouts/slideLayout16.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image" Target="../media/image21.emf"/><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image" Target="../media/image20.emf"/><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theme" Target="../theme/theme3.xml"/><Relationship Id="rId5" Type="http://schemas.openxmlformats.org/officeDocument/2006/relationships/slideLayout" Target="../slideLayouts/slideLayout25.xml"/><Relationship Id="rId15" Type="http://schemas.openxmlformats.org/officeDocument/2006/relationships/image" Target="../media/image23.png"/><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image" Target="../media/image2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image" Target="../media/image21.emf"/><Relationship Id="rId2" Type="http://schemas.openxmlformats.org/officeDocument/2006/relationships/slideLayout" Target="../slideLayouts/slideLayout32.xml"/><Relationship Id="rId16" Type="http://schemas.openxmlformats.org/officeDocument/2006/relationships/image" Target="../media/image20.emf"/><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image" Target="../media/image30.emf"/><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46.xml"/><Relationship Id="rId7" Type="http://schemas.openxmlformats.org/officeDocument/2006/relationships/slideLayout" Target="../slideLayouts/slideLayout50.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image" Target="../media/image21.emf"/><Relationship Id="rId5" Type="http://schemas.openxmlformats.org/officeDocument/2006/relationships/slideLayout" Target="../slideLayouts/slideLayout48.xml"/><Relationship Id="rId10" Type="http://schemas.openxmlformats.org/officeDocument/2006/relationships/image" Target="../media/image20.emf"/><Relationship Id="rId4" Type="http://schemas.openxmlformats.org/officeDocument/2006/relationships/slideLayout" Target="../slideLayouts/slideLayout47.xml"/><Relationship Id="rId9" Type="http://schemas.openxmlformats.org/officeDocument/2006/relationships/image" Target="../media/image30.emf"/></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image" Target="../media/image44.jpeg"/><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theme" Target="../theme/theme6.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image" Target="../media/image46.png"/><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10" Type="http://schemas.openxmlformats.org/officeDocument/2006/relationships/slideLayout" Target="../slideLayouts/slideLayout60.xml"/><Relationship Id="rId19" Type="http://schemas.openxmlformats.org/officeDocument/2006/relationships/image" Target="../media/image45.png"/><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69.xml"/><Relationship Id="rId7" Type="http://schemas.openxmlformats.org/officeDocument/2006/relationships/slideLayout" Target="../slideLayouts/slideLayout73.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image" Target="../media/image21.emf"/><Relationship Id="rId5" Type="http://schemas.openxmlformats.org/officeDocument/2006/relationships/slideLayout" Target="../slideLayouts/slideLayout71.xml"/><Relationship Id="rId10" Type="http://schemas.openxmlformats.org/officeDocument/2006/relationships/image" Target="../media/image20.emf"/><Relationship Id="rId4" Type="http://schemas.openxmlformats.org/officeDocument/2006/relationships/slideLayout" Target="../slideLayouts/slideLayout70.xml"/><Relationship Id="rId9" Type="http://schemas.openxmlformats.org/officeDocument/2006/relationships/image" Target="../media/image30.emf"/></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slideLayout" Target="../slideLayouts/slideLayout86.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2" Type="http://schemas.openxmlformats.org/officeDocument/2006/relationships/slideLayout" Target="../slideLayouts/slideLayout75.xml"/><Relationship Id="rId16" Type="http://schemas.openxmlformats.org/officeDocument/2006/relationships/image" Target="../media/image2.png"/><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5" Type="http://schemas.openxmlformats.org/officeDocument/2006/relationships/image" Target="../media/image1.png"/><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4.xml"/><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image" Target="../media/image50.png"/><Relationship Id="rId2" Type="http://schemas.openxmlformats.org/officeDocument/2006/relationships/slideLayout" Target="../slideLayouts/slideLayout8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image" Target="../media/image49.png"/><Relationship Id="rId5" Type="http://schemas.openxmlformats.org/officeDocument/2006/relationships/slideLayout" Target="../slideLayouts/slideLayout91.xml"/><Relationship Id="rId10" Type="http://schemas.openxmlformats.org/officeDocument/2006/relationships/theme" Target="../theme/theme9.xml"/><Relationship Id="rId4" Type="http://schemas.openxmlformats.org/officeDocument/2006/relationships/slideLayout" Target="../slideLayouts/slideLayout90.xml"/><Relationship Id="rId9" Type="http://schemas.openxmlformats.org/officeDocument/2006/relationships/slideLayout" Target="../slideLayouts/slideLayout9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Body Level One…"/>
          <p:cNvSpPr txBox="1">
            <a:spLocks noGrp="1"/>
          </p:cNvSpPr>
          <p:nvPr>
            <p:ph type="body" idx="1"/>
          </p:nvPr>
        </p:nvSpPr>
        <p:spPr>
          <a:xfrm>
            <a:off x="1257301" y="932722"/>
            <a:ext cx="10325100" cy="5097431"/>
          </a:xfrm>
          <a:prstGeom prst="rect">
            <a:avLst/>
          </a:prstGeom>
          <a:ln w="12700">
            <a:miter lim="400000"/>
          </a:ln>
          <a:extLst>
            <a:ext uri="{C572A759-6A51-4108-AA02-DFA0A04FC94B}">
              <ma14:wrappingTextBoxFlag xmlns:ma14="http://schemas.microsoft.com/office/mac/drawingml/2011/main" xmlns="" val="1"/>
            </a:ext>
          </a:extLst>
        </p:spPr>
        <p:txBody>
          <a:bodyPr lIns="91423" tIns="91423" rIns="91423" bIns="91423">
            <a:normAutofit/>
          </a:bodyPr>
          <a:lstStyle/>
          <a:p>
            <a:r>
              <a:t>Body Level One</a:t>
            </a:r>
          </a:p>
          <a:p>
            <a:pPr lvl="1"/>
            <a:r>
              <a:t>Body Level Two</a:t>
            </a:r>
          </a:p>
          <a:p>
            <a:pPr lvl="2"/>
            <a:r>
              <a:t>Body Level Three</a:t>
            </a:r>
          </a:p>
          <a:p>
            <a:pPr lvl="3"/>
            <a:r>
              <a:t>Body Level Four</a:t>
            </a:r>
          </a:p>
          <a:p>
            <a:pPr lvl="4"/>
            <a:r>
              <a:t>Body Level Five</a:t>
            </a:r>
          </a:p>
        </p:txBody>
      </p:sp>
      <p:sp>
        <p:nvSpPr>
          <p:cNvPr id="5" name="Title Text"/>
          <p:cNvSpPr txBox="1">
            <a:spLocks noGrp="1"/>
          </p:cNvSpPr>
          <p:nvPr>
            <p:ph type="title"/>
          </p:nvPr>
        </p:nvSpPr>
        <p:spPr>
          <a:xfrm>
            <a:off x="1156939" y="313342"/>
            <a:ext cx="10425464" cy="370055"/>
          </a:xfrm>
          <a:prstGeom prst="rect">
            <a:avLst/>
          </a:prstGeom>
          <a:solidFill>
            <a:srgbClr val="941333"/>
          </a:solidFill>
          <a:ln w="12700">
            <a:miter lim="400000"/>
          </a:ln>
          <a:extLst>
            <a:ext uri="{C572A759-6A51-4108-AA02-DFA0A04FC94B}">
              <ma14:wrappingTextBoxFlag xmlns:ma14="http://schemas.microsoft.com/office/mac/drawingml/2011/main" xmlns="" val="1"/>
            </a:ext>
          </a:extLst>
        </p:spPr>
        <p:txBody>
          <a:bodyPr lIns="91423" tIns="91423" rIns="91423" bIns="91423" anchor="ctr">
            <a:normAutofit/>
          </a:bodyPr>
          <a:lstStyle/>
          <a:p>
            <a:r>
              <a:t>Title Text</a:t>
            </a:r>
          </a:p>
        </p:txBody>
      </p:sp>
      <p:grpSp>
        <p:nvGrpSpPr>
          <p:cNvPr id="9" name="Shape 50"/>
          <p:cNvGrpSpPr/>
          <p:nvPr/>
        </p:nvGrpSpPr>
        <p:grpSpPr>
          <a:xfrm>
            <a:off x="143336" y="27772"/>
            <a:ext cx="1171515" cy="6572832"/>
            <a:chOff x="0" y="-2"/>
            <a:chExt cx="878634" cy="4929622"/>
          </a:xfrm>
        </p:grpSpPr>
        <p:sp>
          <p:nvSpPr>
            <p:cNvPr id="6" name="Shape 51"/>
            <p:cNvSpPr/>
            <p:nvPr/>
          </p:nvSpPr>
          <p:spPr>
            <a:xfrm flipH="1">
              <a:off x="338634" y="1041185"/>
              <a:ext cx="2" cy="3888435"/>
            </a:xfrm>
            <a:prstGeom prst="line">
              <a:avLst/>
            </a:prstGeom>
            <a:noFill/>
            <a:ln w="31750" cap="flat">
              <a:solidFill>
                <a:srgbClr val="941333">
                  <a:alpha val="80784"/>
                </a:srgbClr>
              </a:solidFill>
              <a:prstDash val="solid"/>
              <a:round/>
            </a:ln>
            <a:effectLst/>
          </p:spPr>
          <p:txBody>
            <a:bodyPr wrap="square" lIns="45718" tIns="45718" rIns="45718" bIns="45718" numCol="1" anchor="t">
              <a:noAutofit/>
            </a:bodyPr>
            <a:lstStyle/>
            <a:p>
              <a:pPr defTabSz="1219170" hangingPunct="0"/>
              <a:endParaRPr sz="1867" kern="0">
                <a:solidFill>
                  <a:srgbClr val="000000"/>
                </a:solidFill>
                <a:latin typeface="Arial"/>
                <a:cs typeface="Arial"/>
                <a:sym typeface="Arial"/>
              </a:endParaRPr>
            </a:p>
          </p:txBody>
        </p:sp>
        <p:sp>
          <p:nvSpPr>
            <p:cNvPr id="7" name="Shape 52"/>
            <p:cNvSpPr txBox="1"/>
            <p:nvPr/>
          </p:nvSpPr>
          <p:spPr>
            <a:xfrm>
              <a:off x="0" y="593999"/>
              <a:ext cx="878634" cy="4078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699" tIns="45699" rIns="45699" bIns="45699" numCol="1" anchor="t">
              <a:spAutoFit/>
            </a:bodyPr>
            <a:lstStyle/>
            <a:p>
              <a:pPr defTabSz="1219170" hangingPunct="0">
                <a:defRPr sz="1100">
                  <a:solidFill>
                    <a:srgbClr val="941333"/>
                  </a:solidFill>
                  <a:latin typeface="Calibri"/>
                  <a:ea typeface="Calibri"/>
                  <a:cs typeface="Calibri"/>
                  <a:sym typeface="Calibri"/>
                </a:defRPr>
              </a:pPr>
              <a:r>
                <a:rPr sz="1467" kern="0">
                  <a:solidFill>
                    <a:srgbClr val="941333"/>
                  </a:solidFill>
                  <a:latin typeface="Calibri"/>
                  <a:ea typeface="Calibri"/>
                  <a:cs typeface="Calibri"/>
                  <a:sym typeface="Calibri"/>
                </a:rPr>
                <a:t>Climate</a:t>
              </a:r>
            </a:p>
            <a:p>
              <a:pPr defTabSz="1219170" hangingPunct="0">
                <a:defRPr sz="1100">
                  <a:solidFill>
                    <a:srgbClr val="941333"/>
                  </a:solidFill>
                  <a:latin typeface="Calibri"/>
                  <a:ea typeface="Calibri"/>
                  <a:cs typeface="Calibri"/>
                  <a:sym typeface="Calibri"/>
                </a:defRPr>
              </a:pPr>
              <a:r>
                <a:rPr sz="1467" kern="0">
                  <a:solidFill>
                    <a:srgbClr val="941333"/>
                  </a:solidFill>
                  <a:latin typeface="Calibri"/>
                  <a:ea typeface="Calibri"/>
                  <a:cs typeface="Calibri"/>
                  <a:sym typeface="Calibri"/>
                </a:rPr>
                <a:t>Change</a:t>
              </a:r>
            </a:p>
          </p:txBody>
        </p:sp>
        <p:pic>
          <p:nvPicPr>
            <p:cNvPr id="8" name="Shape 53" descr="Shape 53"/>
            <p:cNvPicPr>
              <a:picLocks noChangeAspect="1"/>
            </p:cNvPicPr>
            <p:nvPr/>
          </p:nvPicPr>
          <p:blipFill>
            <a:blip r:embed="rId14"/>
            <a:stretch>
              <a:fillRect/>
            </a:stretch>
          </p:blipFill>
          <p:spPr>
            <a:xfrm>
              <a:off x="10270" y="-2"/>
              <a:ext cx="662955" cy="684019"/>
            </a:xfrm>
            <a:prstGeom prst="rect">
              <a:avLst/>
            </a:prstGeom>
            <a:ln w="12700" cap="flat">
              <a:noFill/>
              <a:miter lim="400000"/>
            </a:ln>
            <a:effectLst/>
          </p:spPr>
        </p:pic>
      </p:grpSp>
      <p:sp>
        <p:nvSpPr>
          <p:cNvPr id="10" name="Slide Number"/>
          <p:cNvSpPr txBox="1">
            <a:spLocks noGrp="1"/>
          </p:cNvSpPr>
          <p:nvPr>
            <p:ph type="sldNum" sz="quarter" idx="2"/>
          </p:nvPr>
        </p:nvSpPr>
        <p:spPr>
          <a:xfrm>
            <a:off x="11249661" y="6584992"/>
            <a:ext cx="332741" cy="338512"/>
          </a:xfrm>
          <a:prstGeom prst="rect">
            <a:avLst/>
          </a:prstGeom>
          <a:ln w="12700">
            <a:miter lim="400000"/>
          </a:ln>
        </p:spPr>
        <p:txBody>
          <a:bodyPr wrap="none" lIns="45699" tIns="45699" rIns="45699" bIns="45699" anchor="ctr">
            <a:spAutoFit/>
          </a:bodyPr>
          <a:lstStyle>
            <a:lvl1pPr algn="r">
              <a:defRPr sz="1600">
                <a:solidFill>
                  <a:srgbClr val="888888"/>
                </a:solidFill>
                <a:latin typeface="Calibri"/>
                <a:ea typeface="Calibri"/>
                <a:cs typeface="Calibri"/>
                <a:sym typeface="Calibri"/>
              </a:defRPr>
            </a:lvl1pPr>
          </a:lstStyle>
          <a:p>
            <a:pPr defTabSz="1219170" hangingPunct="0"/>
            <a:fld id="{86CB4B4D-7CA3-9044-876B-883B54F8677D}" type="slidenum">
              <a:rPr lang="it-IT" kern="0" smtClean="0"/>
              <a:pPr defTabSz="1219170" hangingPunct="0"/>
              <a:t>‹#›</a:t>
            </a:fld>
            <a:endParaRPr lang="it-IT" kern="0"/>
          </a:p>
        </p:txBody>
      </p:sp>
      <p:pic>
        <p:nvPicPr>
          <p:cNvPr id="12" name="Picture 11">
            <a:extLst>
              <a:ext uri="{FF2B5EF4-FFF2-40B4-BE49-F238E27FC236}">
                <a16:creationId xmlns:a16="http://schemas.microsoft.com/office/drawing/2014/main" id="{F51D4A71-7759-3146-AF02-3085005BE586}"/>
              </a:ext>
            </a:extLst>
          </p:cNvPr>
          <p:cNvPicPr>
            <a:picLocks noChangeAspect="1"/>
          </p:cNvPicPr>
          <p:nvPr userDrawn="1"/>
        </p:nvPicPr>
        <p:blipFill>
          <a:blip r:embed="rId15"/>
          <a:stretch>
            <a:fillRect/>
          </a:stretch>
        </p:blipFill>
        <p:spPr>
          <a:xfrm>
            <a:off x="4080510" y="6096000"/>
            <a:ext cx="7810500" cy="762000"/>
          </a:xfrm>
          <a:prstGeom prst="rect">
            <a:avLst/>
          </a:prstGeom>
        </p:spPr>
      </p:pic>
    </p:spTree>
    <p:extLst>
      <p:ext uri="{BB962C8B-B14F-4D97-AF65-F5344CB8AC3E}">
        <p14:creationId xmlns:p14="http://schemas.microsoft.com/office/powerpoint/2010/main" val="3580592832"/>
      </p:ext>
    </p:extLst>
  </p:cSld>
  <p:clrMap bg1="lt1" tx1="dk1" bg2="lt2" tx2="dk2" accent1="accent1" accent2="accent2" accent3="accent3" accent4="accent4" accent5="accent5" accent6="accent6" hlink="hlink" folHlink="folHlink"/>
  <p:sldLayoutIdLst>
    <p:sldLayoutId id="2147483663"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776" r:id="rId10"/>
    <p:sldLayoutId id="2147483811" r:id="rId11"/>
    <p:sldLayoutId id="2147483812" r:id="rId12"/>
  </p:sldLayoutIdLst>
  <p:transition spd="med"/>
  <p:hf hdr="0" ftr="0" dt="0"/>
  <p:txStyles>
    <p:titleStyle>
      <a:lvl1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1pPr>
      <a:lvl2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2pPr>
      <a:lvl3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3pPr>
      <a:lvl4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4pPr>
      <a:lvl5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5pPr>
      <a:lvl6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6pPr>
      <a:lvl7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7pPr>
      <a:lvl8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8pPr>
      <a:lvl9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9pPr>
    </p:titleStyle>
    <p:bodyStyle>
      <a:lvl1pPr marL="457189" marR="0" indent="-287859"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1pPr>
      <a:lvl2pPr marL="1015975" marR="0" indent="-253994"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2pPr>
      <a:lvl3pPr marL="1566294" marR="0" indent="-211661"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3pPr>
      <a:lvl4pPr marL="2213371" marR="0" indent="-266087"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4pPr>
      <a:lvl5pPr marL="2822956" marR="0" indent="-266087"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5pPr>
      <a:lvl6pPr marL="3352716" marR="0" indent="-135463"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6pPr>
      <a:lvl7pPr marL="3962301" marR="0" indent="-135463"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7pPr>
      <a:lvl8pPr marL="4571886" marR="0" indent="-135463"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8pPr>
      <a:lvl9pPr marL="5181470" marR="0" indent="-135463"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9pPr>
    </p:bodyStyle>
    <p:otherStyle>
      <a:lvl1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1pPr>
      <a:lvl2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2pPr>
      <a:lvl3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3pPr>
      <a:lvl4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4pPr>
      <a:lvl5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5pPr>
      <a:lvl6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6pPr>
      <a:lvl7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7pPr>
      <a:lvl8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8pPr>
      <a:lvl9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577566"/>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577566"/>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577566"/>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10" cstate="screen">
            <a:extLst>
              <a:ext uri="{28A0092B-C50C-407E-A947-70E740481C1C}">
                <a14:useLocalDpi xmlns:a14="http://schemas.microsoft.com/office/drawing/2010/main" val="0"/>
              </a:ext>
            </a:extLst>
          </a:blip>
          <a:srcRect/>
          <a:stretch>
            <a:fillRect/>
          </a:stretch>
        </p:blipFill>
        <p:spPr bwMode="auto">
          <a:xfrm>
            <a:off x="9116329" y="6147018"/>
            <a:ext cx="2717195" cy="5463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userDrawn="1"/>
        </p:nvSpPr>
        <p:spPr>
          <a:xfrm>
            <a:off x="7920204" y="6147702"/>
            <a:ext cx="1201521" cy="545660"/>
          </a:xfrm>
          <a:prstGeom prst="rect">
            <a:avLst/>
          </a:prstGeom>
          <a:solidFill>
            <a:srgbClr val="F8F8F9"/>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400"/>
          </a:p>
        </p:txBody>
      </p:sp>
      <p:pic>
        <p:nvPicPr>
          <p:cNvPr id="9" name="Picture 8"/>
          <p:cNvPicPr>
            <a:picLocks noChangeAspect="1"/>
          </p:cNvPicPr>
          <p:nvPr userDrawn="1"/>
        </p:nvPicPr>
        <p:blipFill>
          <a:blip r:embed="rId11"/>
          <a:stretch>
            <a:fillRect/>
          </a:stretch>
        </p:blipFill>
        <p:spPr>
          <a:xfrm>
            <a:off x="8005401" y="6328236"/>
            <a:ext cx="1098000" cy="188667"/>
          </a:xfrm>
          <a:prstGeom prst="rect">
            <a:avLst/>
          </a:prstGeom>
        </p:spPr>
      </p:pic>
    </p:spTree>
    <p:extLst>
      <p:ext uri="{BB962C8B-B14F-4D97-AF65-F5344CB8AC3E}">
        <p14:creationId xmlns:p14="http://schemas.microsoft.com/office/powerpoint/2010/main" val="1067189343"/>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Lst>
  <p:hf hdr="0" ftr="0" dt="0"/>
  <p:txStyles>
    <p:titleStyle>
      <a:lvl1pPr algn="ctr" defTabSz="1219170" rtl="0" eaLnBrk="1" latinLnBrk="0" hangingPunct="1">
        <a:spcBef>
          <a:spcPct val="0"/>
        </a:spcBef>
        <a:buNone/>
        <a:defRPr sz="42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2133"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501342"/>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50134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501342"/>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8768E1A-8455-4611-8763-3FA1B747F6B6}" type="slidenum">
              <a:rPr lang="en-US" smtClean="0"/>
              <a:t>‹#›</a:t>
            </a:fld>
            <a:endParaRPr lang="en-US"/>
          </a:p>
        </p:txBody>
      </p:sp>
      <p:pic>
        <p:nvPicPr>
          <p:cNvPr id="11" name="Picture 10" descr="ECMWF_Master_Logo_CMYK_nostrap (1).eps"/>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194729" y="6061125"/>
            <a:ext cx="1390812" cy="239995"/>
          </a:xfrm>
          <a:prstGeom prst="rect">
            <a:avLst/>
          </a:prstGeom>
        </p:spPr>
      </p:pic>
      <p:pic>
        <p:nvPicPr>
          <p:cNvPr id="12" name="Picture 11" descr="logo-ce-horizontal-en-quadri.eps"/>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056107" y="5903031"/>
            <a:ext cx="1454499" cy="383988"/>
          </a:xfrm>
          <a:prstGeom prst="rect">
            <a:avLst/>
          </a:prstGeom>
        </p:spPr>
      </p:pic>
      <p:pic>
        <p:nvPicPr>
          <p:cNvPr id="8" name="Picture 7">
            <a:extLst>
              <a:ext uri="{FF2B5EF4-FFF2-40B4-BE49-F238E27FC236}">
                <a16:creationId xmlns:a16="http://schemas.microsoft.com/office/drawing/2014/main" id="{9D669698-157A-4759-ABE6-C475993D40D5}"/>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8866943" y="5958108"/>
            <a:ext cx="971447" cy="354113"/>
          </a:xfrm>
          <a:prstGeom prst="rect">
            <a:avLst/>
          </a:prstGeom>
        </p:spPr>
      </p:pic>
      <p:pic>
        <p:nvPicPr>
          <p:cNvPr id="9" name="Picture 8">
            <a:extLst>
              <a:ext uri="{FF2B5EF4-FFF2-40B4-BE49-F238E27FC236}">
                <a16:creationId xmlns:a16="http://schemas.microsoft.com/office/drawing/2014/main" id="{FABB12A8-7A92-4207-AAA1-DBB32FE6FA90}"/>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6960096" y="5828494"/>
            <a:ext cx="4752040" cy="576837"/>
          </a:xfrm>
          <a:prstGeom prst="rect">
            <a:avLst/>
          </a:prstGeom>
        </p:spPr>
      </p:pic>
    </p:spTree>
    <p:extLst>
      <p:ext uri="{BB962C8B-B14F-4D97-AF65-F5344CB8AC3E}">
        <p14:creationId xmlns:p14="http://schemas.microsoft.com/office/powerpoint/2010/main" val="348167910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62" r:id="rId10"/>
  </p:sldLayoutIdLst>
  <p:hf hdr="0" ftr="0" dt="0"/>
  <p:txStyles>
    <p:titleStyle>
      <a:lvl1pPr algn="ctr" defTabSz="1219170" rtl="0" eaLnBrk="1" latinLnBrk="0" hangingPunct="1">
        <a:spcBef>
          <a:spcPct val="0"/>
        </a:spcBef>
        <a:buNone/>
        <a:defRPr sz="42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2133"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501342"/>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50134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501342"/>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8768E1A-8455-4611-8763-3FA1B747F6B6}" type="slidenum">
              <a:rPr lang="en-US" smtClean="0"/>
              <a:t>‹#›</a:t>
            </a:fld>
            <a:endParaRPr lang="en-US"/>
          </a:p>
        </p:txBody>
      </p:sp>
      <p:pic>
        <p:nvPicPr>
          <p:cNvPr id="10" name="Picture 9" descr="Copernicus vecto def  Europe's eyes on Earth.eps"/>
          <p:cNvPicPr>
            <a:picLocks noChangeAspect="1"/>
          </p:cNvPicPr>
          <p:nvPr userDrawn="1"/>
        </p:nvPicPr>
        <p:blipFill rotWithShape="1">
          <a:blip r:embed="rId15" cstate="print">
            <a:extLst>
              <a:ext uri="{28A0092B-C50C-407E-A947-70E740481C1C}">
                <a14:useLocalDpi xmlns:a14="http://schemas.microsoft.com/office/drawing/2010/main"/>
              </a:ext>
            </a:extLst>
          </a:blip>
          <a:srcRect l="9770" t="24242" r="10776" b="21237"/>
          <a:stretch/>
        </p:blipFill>
        <p:spPr>
          <a:xfrm>
            <a:off x="8688288" y="5829597"/>
            <a:ext cx="1185333" cy="575735"/>
          </a:xfrm>
          <a:prstGeom prst="rect">
            <a:avLst/>
          </a:prstGeom>
        </p:spPr>
      </p:pic>
      <p:pic>
        <p:nvPicPr>
          <p:cNvPr id="11" name="Picture 10" descr="ECMWF_Master_Logo_CMYK_nostrap (1).eps"/>
          <p:cNvPicPr>
            <a:picLocks noChangeAspect="1"/>
          </p:cNvPicPr>
          <p:nvPr userDrawn="1"/>
        </p:nvPicPr>
        <p:blipFill>
          <a:blip r:embed="rId16" cstate="print">
            <a:extLst>
              <a:ext uri="{28A0092B-C50C-407E-A947-70E740481C1C}">
                <a14:useLocalDpi xmlns:a14="http://schemas.microsoft.com/office/drawing/2010/main"/>
              </a:ext>
            </a:extLst>
          </a:blip>
          <a:stretch>
            <a:fillRect/>
          </a:stretch>
        </p:blipFill>
        <p:spPr>
          <a:xfrm>
            <a:off x="10194729" y="6061125"/>
            <a:ext cx="1390812" cy="239995"/>
          </a:xfrm>
          <a:prstGeom prst="rect">
            <a:avLst/>
          </a:prstGeom>
        </p:spPr>
      </p:pic>
      <p:pic>
        <p:nvPicPr>
          <p:cNvPr id="12" name="Picture 11" descr="logo-ce-horizontal-en-quadri.eps"/>
          <p:cNvPicPr>
            <a:picLocks noChangeAspect="1"/>
          </p:cNvPicPr>
          <p:nvPr userDrawn="1"/>
        </p:nvPicPr>
        <p:blipFill>
          <a:blip r:embed="rId17" cstate="print">
            <a:extLst>
              <a:ext uri="{28A0092B-C50C-407E-A947-70E740481C1C}">
                <a14:useLocalDpi xmlns:a14="http://schemas.microsoft.com/office/drawing/2010/main"/>
              </a:ext>
            </a:extLst>
          </a:blip>
          <a:stretch>
            <a:fillRect/>
          </a:stretch>
        </p:blipFill>
        <p:spPr>
          <a:xfrm>
            <a:off x="7056107" y="5903031"/>
            <a:ext cx="1454499" cy="383988"/>
          </a:xfrm>
          <a:prstGeom prst="rect">
            <a:avLst/>
          </a:prstGeom>
        </p:spPr>
      </p:pic>
    </p:spTree>
    <p:extLst>
      <p:ext uri="{BB962C8B-B14F-4D97-AF65-F5344CB8AC3E}">
        <p14:creationId xmlns:p14="http://schemas.microsoft.com/office/powerpoint/2010/main" val="1476712819"/>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36" r:id="rId11"/>
    <p:sldLayoutId id="2147483737" r:id="rId12"/>
    <p:sldLayoutId id="2147483743" r:id="rId13"/>
  </p:sldLayoutIdLst>
  <p:hf hdr="0" ftr="0" dt="0"/>
  <p:txStyles>
    <p:titleStyle>
      <a:lvl1pPr algn="ctr" defTabSz="1219170" rtl="0" eaLnBrk="1" latinLnBrk="0" hangingPunct="1">
        <a:spcBef>
          <a:spcPct val="0"/>
        </a:spcBef>
        <a:buNone/>
        <a:defRPr sz="42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2133"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501342"/>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50134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501342"/>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8768E1A-8455-4611-8763-3FA1B747F6B6}" type="slidenum">
              <a:rPr lang="en-US" smtClean="0"/>
              <a:t>‹#›</a:t>
            </a:fld>
            <a:endParaRPr lang="en-US"/>
          </a:p>
        </p:txBody>
      </p:sp>
      <p:pic>
        <p:nvPicPr>
          <p:cNvPr id="10" name="Picture 9" descr="Copernicus vecto def  Europe's eyes on Earth.eps"/>
          <p:cNvPicPr>
            <a:picLocks noChangeAspect="1"/>
          </p:cNvPicPr>
          <p:nvPr userDrawn="1"/>
        </p:nvPicPr>
        <p:blipFill rotWithShape="1">
          <a:blip r:embed="rId9" cstate="print">
            <a:extLst>
              <a:ext uri="{28A0092B-C50C-407E-A947-70E740481C1C}">
                <a14:useLocalDpi xmlns:a14="http://schemas.microsoft.com/office/drawing/2010/main" val="0"/>
              </a:ext>
            </a:extLst>
          </a:blip>
          <a:srcRect l="9770" t="24242" r="10776" b="21237"/>
          <a:stretch/>
        </p:blipFill>
        <p:spPr>
          <a:xfrm>
            <a:off x="8688288" y="5829597"/>
            <a:ext cx="1185333" cy="575735"/>
          </a:xfrm>
          <a:prstGeom prst="rect">
            <a:avLst/>
          </a:prstGeom>
        </p:spPr>
      </p:pic>
      <p:pic>
        <p:nvPicPr>
          <p:cNvPr id="11" name="Picture 10" descr="ECMWF_Master_Logo_CMYK_nostrap (1).eps"/>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194729" y="6061125"/>
            <a:ext cx="1390812" cy="239995"/>
          </a:xfrm>
          <a:prstGeom prst="rect">
            <a:avLst/>
          </a:prstGeom>
        </p:spPr>
      </p:pic>
      <p:pic>
        <p:nvPicPr>
          <p:cNvPr id="12" name="Picture 11" descr="logo-ce-horizontal-en-quadri.eps"/>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7056107" y="5903031"/>
            <a:ext cx="1454499" cy="383988"/>
          </a:xfrm>
          <a:prstGeom prst="rect">
            <a:avLst/>
          </a:prstGeom>
        </p:spPr>
      </p:pic>
    </p:spTree>
    <p:extLst>
      <p:ext uri="{BB962C8B-B14F-4D97-AF65-F5344CB8AC3E}">
        <p14:creationId xmlns:p14="http://schemas.microsoft.com/office/powerpoint/2010/main" val="215177548"/>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Lst>
  <p:hf hdr="0" ftr="0" dt="0"/>
  <p:txStyles>
    <p:titleStyle>
      <a:lvl1pPr algn="ctr" defTabSz="1219170" rtl="0" eaLnBrk="1" latinLnBrk="0" hangingPunct="1">
        <a:spcBef>
          <a:spcPct val="0"/>
        </a:spcBef>
        <a:buNone/>
        <a:defRPr sz="42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2133"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4" name="Rectangle 13"/>
          <p:cNvSpPr/>
          <p:nvPr userDrawn="1"/>
        </p:nvSpPr>
        <p:spPr>
          <a:xfrm>
            <a:off x="0" y="1"/>
            <a:ext cx="12240001" cy="6874209"/>
          </a:xfrm>
          <a:prstGeom prst="rect">
            <a:avLst/>
          </a:prstGeom>
          <a:solidFill>
            <a:srgbClr val="1211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9"/>
          </a:p>
        </p:txBody>
      </p:sp>
      <p:sp>
        <p:nvSpPr>
          <p:cNvPr id="8" name="Rectangle 7"/>
          <p:cNvSpPr/>
          <p:nvPr userDrawn="1"/>
        </p:nvSpPr>
        <p:spPr>
          <a:xfrm>
            <a:off x="0" y="1"/>
            <a:ext cx="12240001" cy="6874209"/>
          </a:xfrm>
          <a:prstGeom prst="rect">
            <a:avLst/>
          </a:prstGeom>
          <a:solidFill>
            <a:srgbClr val="20405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9"/>
          </a:p>
        </p:txBody>
      </p:sp>
      <p:pic>
        <p:nvPicPr>
          <p:cNvPr id="9" name="Picture 8" descr="ColourBar-Vert.jpg"/>
          <p:cNvPicPr>
            <a:picLocks noChangeAspect="1"/>
          </p:cNvPicPr>
          <p:nvPr userDrawn="1"/>
        </p:nvPicPr>
        <p:blipFill rotWithShape="1">
          <a:blip r:embed="rId18" cstate="print">
            <a:extLst>
              <a:ext uri="{28A0092B-C50C-407E-A947-70E740481C1C}">
                <a14:useLocalDpi xmlns:a14="http://schemas.microsoft.com/office/drawing/2010/main" val="0"/>
              </a:ext>
            </a:extLst>
          </a:blip>
          <a:srcRect r="54658"/>
          <a:stretch/>
        </p:blipFill>
        <p:spPr>
          <a:xfrm>
            <a:off x="1" y="893"/>
            <a:ext cx="53975" cy="6856214"/>
          </a:xfrm>
          <a:prstGeom prst="rect">
            <a:avLst/>
          </a:prstGeom>
        </p:spPr>
      </p:pic>
      <p:pic>
        <p:nvPicPr>
          <p:cNvPr id="10" name="Picture 9" descr="Flags-3-01.png"/>
          <p:cNvPicPr>
            <a:picLocks noChangeAspect="1"/>
          </p:cNvPicPr>
          <p:nvPr userDrawn="1"/>
        </p:nvPicPr>
        <p:blipFill rotWithShape="1">
          <a:blip r:embed="rId19">
            <a:extLst>
              <a:ext uri="{28A0092B-C50C-407E-A947-70E740481C1C}">
                <a14:useLocalDpi xmlns:a14="http://schemas.microsoft.com/office/drawing/2010/main" val="0"/>
              </a:ext>
            </a:extLst>
          </a:blip>
          <a:srcRect t="16951" b="38833"/>
          <a:stretch/>
        </p:blipFill>
        <p:spPr>
          <a:xfrm>
            <a:off x="-142872" y="6413226"/>
            <a:ext cx="12477743" cy="467888"/>
          </a:xfrm>
          <a:prstGeom prst="rect">
            <a:avLst/>
          </a:prstGeom>
        </p:spPr>
      </p:pic>
      <p:pic>
        <p:nvPicPr>
          <p:cNvPr id="11" name="Picture 10">
            <a:extLst>
              <a:ext uri="{FF2B5EF4-FFF2-40B4-BE49-F238E27FC236}">
                <a16:creationId xmlns:a16="http://schemas.microsoft.com/office/drawing/2014/main" id="{7C3A05A1-4E32-274C-A6E2-A2A17C498D29}"/>
              </a:ext>
            </a:extLst>
          </p:cNvPr>
          <p:cNvPicPr>
            <a:picLocks noChangeAspect="1"/>
          </p:cNvPicPr>
          <p:nvPr userDrawn="1"/>
        </p:nvPicPr>
        <p:blipFill>
          <a:blip r:embed="rId20">
            <a:alphaModFix amt="10000"/>
          </a:blip>
          <a:stretch>
            <a:fillRect/>
          </a:stretch>
        </p:blipFill>
        <p:spPr>
          <a:xfrm>
            <a:off x="4955028" y="5974072"/>
            <a:ext cx="2281945" cy="389730"/>
          </a:xfrm>
          <a:prstGeom prst="rect">
            <a:avLst/>
          </a:prstGeom>
        </p:spPr>
      </p:pic>
      <p:sp>
        <p:nvSpPr>
          <p:cNvPr id="13" name="PlaceHolder 3">
            <a:extLst>
              <a:ext uri="{FF2B5EF4-FFF2-40B4-BE49-F238E27FC236}">
                <a16:creationId xmlns:a16="http://schemas.microsoft.com/office/drawing/2014/main" id="{9F1BA676-547C-E74E-94FA-DEFAD75408B0}"/>
              </a:ext>
            </a:extLst>
          </p:cNvPr>
          <p:cNvSpPr txBox="1">
            <a:spLocks/>
          </p:cNvSpPr>
          <p:nvPr userDrawn="1"/>
        </p:nvSpPr>
        <p:spPr>
          <a:xfrm>
            <a:off x="9935968" y="6192816"/>
            <a:ext cx="2159482" cy="215640"/>
          </a:xfrm>
          <a:prstGeom prst="rect">
            <a:avLst/>
          </a:prstGeom>
        </p:spPr>
        <p:txBody>
          <a:bodyPr lIns="0" tIns="0" rIns="0" bIns="0" anchor="b">
            <a:noAutofit/>
          </a:bodyPr>
          <a:lstStyle>
            <a:defPPr>
              <a:defRPr lang="en-US"/>
            </a:defPPr>
            <a:lvl1pPr marL="0" algn="r"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45AAE5-202E-480A-A86B-FA9B8C105E01}" type="slidenum">
              <a:rPr lang="en-GB" sz="900" b="1" spc="-1" smtClean="0">
                <a:latin typeface="Arial"/>
              </a:rPr>
              <a:pPr/>
              <a:t>‹#›</a:t>
            </a:fld>
            <a:endParaRPr lang="en-GB" sz="900" spc="-1">
              <a:latin typeface="Times New Roman"/>
            </a:endParaRPr>
          </a:p>
        </p:txBody>
      </p:sp>
    </p:spTree>
    <p:extLst>
      <p:ext uri="{BB962C8B-B14F-4D97-AF65-F5344CB8AC3E}">
        <p14:creationId xmlns:p14="http://schemas.microsoft.com/office/powerpoint/2010/main" val="2972930140"/>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 id="2147483801" r:id="rId12"/>
    <p:sldLayoutId id="2147483802" r:id="rId13"/>
    <p:sldLayoutId id="2147483803" r:id="rId14"/>
    <p:sldLayoutId id="2147483804" r:id="rId15"/>
    <p:sldLayoutId id="2147483805" r:id="rId16"/>
  </p:sldLayoutIdLst>
  <p:hf hdr="0" ftr="0" dt="0"/>
  <p:txStyles>
    <p:titleStyle>
      <a:lvl1pPr algn="l" defTabSz="914400" rtl="0" eaLnBrk="1" latinLnBrk="0" hangingPunct="1">
        <a:lnSpc>
          <a:spcPct val="90000"/>
        </a:lnSpc>
        <a:spcBef>
          <a:spcPct val="0"/>
        </a:spcBef>
        <a:buNone/>
        <a:defRPr sz="4400" kern="1200">
          <a:solidFill>
            <a:srgbClr val="006295"/>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501342"/>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30E17047-C597-4B34-8FEE-7A0D1EA692A4}" type="datetimeFigureOut">
              <a:rPr lang="en-US" smtClean="0"/>
              <a:t>10/18/22</a:t>
            </a:fld>
            <a:endParaRPr lang="en-US" dirty="0"/>
          </a:p>
        </p:txBody>
      </p:sp>
      <p:sp>
        <p:nvSpPr>
          <p:cNvPr id="5" name="Footer Placeholder 4"/>
          <p:cNvSpPr>
            <a:spLocks noGrp="1"/>
          </p:cNvSpPr>
          <p:nvPr>
            <p:ph type="ftr" sz="quarter" idx="3"/>
          </p:nvPr>
        </p:nvSpPr>
        <p:spPr>
          <a:xfrm>
            <a:off x="4165600" y="650134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501342"/>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8768E1A-8455-4611-8763-3FA1B747F6B6}" type="slidenum">
              <a:rPr lang="en-US" smtClean="0"/>
              <a:t>‹#›</a:t>
            </a:fld>
            <a:endParaRPr lang="en-US"/>
          </a:p>
        </p:txBody>
      </p:sp>
      <p:pic>
        <p:nvPicPr>
          <p:cNvPr id="10" name="Picture 9" descr="Copernicus vecto def  Europe's eyes on Earth.eps"/>
          <p:cNvPicPr>
            <a:picLocks noChangeAspect="1"/>
          </p:cNvPicPr>
          <p:nvPr userDrawn="1"/>
        </p:nvPicPr>
        <p:blipFill rotWithShape="1">
          <a:blip r:embed="rId9" cstate="print">
            <a:extLst>
              <a:ext uri="{28A0092B-C50C-407E-A947-70E740481C1C}">
                <a14:useLocalDpi xmlns:a14="http://schemas.microsoft.com/office/drawing/2010/main" val="0"/>
              </a:ext>
            </a:extLst>
          </a:blip>
          <a:srcRect l="9770" t="24242" r="10776" b="21237"/>
          <a:stretch/>
        </p:blipFill>
        <p:spPr>
          <a:xfrm>
            <a:off x="8688288" y="5829597"/>
            <a:ext cx="1185333" cy="575735"/>
          </a:xfrm>
          <a:prstGeom prst="rect">
            <a:avLst/>
          </a:prstGeom>
        </p:spPr>
      </p:pic>
      <p:pic>
        <p:nvPicPr>
          <p:cNvPr id="11" name="Picture 10" descr="ECMWF_Master_Logo_CMYK_nostrap (1).eps"/>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194729" y="6061125"/>
            <a:ext cx="1390812" cy="239995"/>
          </a:xfrm>
          <a:prstGeom prst="rect">
            <a:avLst/>
          </a:prstGeom>
        </p:spPr>
      </p:pic>
      <p:pic>
        <p:nvPicPr>
          <p:cNvPr id="12" name="Picture 11" descr="logo-ce-horizontal-en-quadri.eps"/>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7056107" y="5903031"/>
            <a:ext cx="1454499" cy="383988"/>
          </a:xfrm>
          <a:prstGeom prst="rect">
            <a:avLst/>
          </a:prstGeom>
        </p:spPr>
      </p:pic>
    </p:spTree>
    <p:extLst>
      <p:ext uri="{BB962C8B-B14F-4D97-AF65-F5344CB8AC3E}">
        <p14:creationId xmlns:p14="http://schemas.microsoft.com/office/powerpoint/2010/main" val="351896519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Lst>
  <p:txStyles>
    <p:titleStyle>
      <a:lvl1pPr algn="ctr" defTabSz="1219170" rtl="0" eaLnBrk="1" latinLnBrk="0" hangingPunct="1">
        <a:spcBef>
          <a:spcPct val="0"/>
        </a:spcBef>
        <a:buNone/>
        <a:defRPr sz="42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2133"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Body Level One…"/>
          <p:cNvSpPr txBox="1">
            <a:spLocks noGrp="1"/>
          </p:cNvSpPr>
          <p:nvPr>
            <p:ph type="body" idx="1"/>
          </p:nvPr>
        </p:nvSpPr>
        <p:spPr>
          <a:xfrm>
            <a:off x="1257301" y="932722"/>
            <a:ext cx="10325100" cy="5097431"/>
          </a:xfrm>
          <a:prstGeom prst="rect">
            <a:avLst/>
          </a:prstGeom>
          <a:ln w="12700">
            <a:miter lim="400000"/>
          </a:ln>
          <a:extLst>
            <a:ext uri="{C572A759-6A51-4108-AA02-DFA0A04FC94B}">
              <ma14:wrappingTextBoxFlag xmlns="" xmlns:ma14="http://schemas.microsoft.com/office/mac/drawingml/2011/main" val="1"/>
            </a:ext>
          </a:extLst>
        </p:spPr>
        <p:txBody>
          <a:bodyPr lIns="91423" tIns="91423" rIns="91423" bIns="91423">
            <a:normAutofit/>
          </a:bodyPr>
          <a:lstStyle/>
          <a:p>
            <a:r>
              <a:t>Body Level One</a:t>
            </a:r>
          </a:p>
          <a:p>
            <a:pPr lvl="1"/>
            <a:r>
              <a:t>Body Level Two</a:t>
            </a:r>
          </a:p>
          <a:p>
            <a:pPr lvl="2"/>
            <a:r>
              <a:t>Body Level Three</a:t>
            </a:r>
          </a:p>
          <a:p>
            <a:pPr lvl="3"/>
            <a:r>
              <a:t>Body Level Four</a:t>
            </a:r>
          </a:p>
          <a:p>
            <a:pPr lvl="4"/>
            <a:r>
              <a:t>Body Level Five</a:t>
            </a:r>
          </a:p>
        </p:txBody>
      </p:sp>
      <p:sp>
        <p:nvSpPr>
          <p:cNvPr id="5" name="Title Text"/>
          <p:cNvSpPr txBox="1">
            <a:spLocks noGrp="1"/>
          </p:cNvSpPr>
          <p:nvPr>
            <p:ph type="title"/>
          </p:nvPr>
        </p:nvSpPr>
        <p:spPr>
          <a:xfrm>
            <a:off x="1156939" y="313342"/>
            <a:ext cx="10425464" cy="370055"/>
          </a:xfrm>
          <a:prstGeom prst="rect">
            <a:avLst/>
          </a:prstGeom>
          <a:solidFill>
            <a:srgbClr val="941333"/>
          </a:solidFill>
          <a:ln w="12700">
            <a:miter lim="400000"/>
          </a:ln>
          <a:extLst>
            <a:ext uri="{C572A759-6A51-4108-AA02-DFA0A04FC94B}">
              <ma14:wrappingTextBoxFlag xmlns="" xmlns:ma14="http://schemas.microsoft.com/office/mac/drawingml/2011/main" val="1"/>
            </a:ext>
          </a:extLst>
        </p:spPr>
        <p:txBody>
          <a:bodyPr lIns="91423" tIns="91423" rIns="91423" bIns="91423" anchor="ctr">
            <a:normAutofit/>
          </a:bodyPr>
          <a:lstStyle/>
          <a:p>
            <a:r>
              <a:t>Title Text</a:t>
            </a:r>
          </a:p>
        </p:txBody>
      </p:sp>
      <p:grpSp>
        <p:nvGrpSpPr>
          <p:cNvPr id="9" name="Shape 50"/>
          <p:cNvGrpSpPr/>
          <p:nvPr/>
        </p:nvGrpSpPr>
        <p:grpSpPr>
          <a:xfrm>
            <a:off x="143336" y="27772"/>
            <a:ext cx="1171515" cy="6572832"/>
            <a:chOff x="0" y="-2"/>
            <a:chExt cx="878634" cy="4929622"/>
          </a:xfrm>
        </p:grpSpPr>
        <p:sp>
          <p:nvSpPr>
            <p:cNvPr id="6" name="Shape 51"/>
            <p:cNvSpPr/>
            <p:nvPr/>
          </p:nvSpPr>
          <p:spPr>
            <a:xfrm flipH="1">
              <a:off x="338634" y="1041185"/>
              <a:ext cx="2" cy="3888435"/>
            </a:xfrm>
            <a:prstGeom prst="line">
              <a:avLst/>
            </a:prstGeom>
            <a:noFill/>
            <a:ln w="31750" cap="flat">
              <a:solidFill>
                <a:srgbClr val="941333">
                  <a:alpha val="80784"/>
                </a:srgbClr>
              </a:solidFill>
              <a:prstDash val="solid"/>
              <a:round/>
            </a:ln>
            <a:effectLst/>
          </p:spPr>
          <p:txBody>
            <a:bodyPr wrap="square" lIns="45718" tIns="45718" rIns="45718" bIns="45718" numCol="1" anchor="t">
              <a:noAutofit/>
            </a:bodyPr>
            <a:lstStyle/>
            <a:p>
              <a:pPr defTabSz="1219170" hangingPunct="0"/>
              <a:endParaRPr sz="1867" kern="0">
                <a:solidFill>
                  <a:srgbClr val="000000"/>
                </a:solidFill>
                <a:latin typeface="Arial"/>
                <a:cs typeface="Arial"/>
                <a:sym typeface="Arial"/>
              </a:endParaRPr>
            </a:p>
          </p:txBody>
        </p:sp>
        <p:sp>
          <p:nvSpPr>
            <p:cNvPr id="7" name="Shape 52"/>
            <p:cNvSpPr txBox="1"/>
            <p:nvPr/>
          </p:nvSpPr>
          <p:spPr>
            <a:xfrm>
              <a:off x="0" y="593999"/>
              <a:ext cx="878634" cy="4078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699" tIns="45699" rIns="45699" bIns="45699" numCol="1" anchor="t">
              <a:spAutoFit/>
            </a:bodyPr>
            <a:lstStyle/>
            <a:p>
              <a:pPr defTabSz="1219170" hangingPunct="0">
                <a:defRPr sz="1100">
                  <a:solidFill>
                    <a:srgbClr val="941333"/>
                  </a:solidFill>
                  <a:latin typeface="Calibri"/>
                  <a:ea typeface="Calibri"/>
                  <a:cs typeface="Calibri"/>
                  <a:sym typeface="Calibri"/>
                </a:defRPr>
              </a:pPr>
              <a:r>
                <a:rPr sz="1467" kern="0">
                  <a:solidFill>
                    <a:srgbClr val="941333"/>
                  </a:solidFill>
                  <a:latin typeface="Calibri"/>
                  <a:ea typeface="Calibri"/>
                  <a:cs typeface="Calibri"/>
                  <a:sym typeface="Calibri"/>
                </a:rPr>
                <a:t>Climate</a:t>
              </a:r>
            </a:p>
            <a:p>
              <a:pPr defTabSz="1219170" hangingPunct="0">
                <a:defRPr sz="1100">
                  <a:solidFill>
                    <a:srgbClr val="941333"/>
                  </a:solidFill>
                  <a:latin typeface="Calibri"/>
                  <a:ea typeface="Calibri"/>
                  <a:cs typeface="Calibri"/>
                  <a:sym typeface="Calibri"/>
                </a:defRPr>
              </a:pPr>
              <a:r>
                <a:rPr sz="1467" kern="0">
                  <a:solidFill>
                    <a:srgbClr val="941333"/>
                  </a:solidFill>
                  <a:latin typeface="Calibri"/>
                  <a:ea typeface="Calibri"/>
                  <a:cs typeface="Calibri"/>
                  <a:sym typeface="Calibri"/>
                </a:rPr>
                <a:t>Change</a:t>
              </a:r>
            </a:p>
          </p:txBody>
        </p:sp>
        <p:pic>
          <p:nvPicPr>
            <p:cNvPr id="8" name="Shape 53" descr="Shape 53"/>
            <p:cNvPicPr>
              <a:picLocks noChangeAspect="1"/>
            </p:cNvPicPr>
            <p:nvPr/>
          </p:nvPicPr>
          <p:blipFill>
            <a:blip r:embed="rId15"/>
            <a:stretch>
              <a:fillRect/>
            </a:stretch>
          </p:blipFill>
          <p:spPr>
            <a:xfrm>
              <a:off x="10270" y="-2"/>
              <a:ext cx="662955" cy="684019"/>
            </a:xfrm>
            <a:prstGeom prst="rect">
              <a:avLst/>
            </a:prstGeom>
            <a:ln w="12700" cap="flat">
              <a:noFill/>
              <a:miter lim="400000"/>
            </a:ln>
            <a:effectLst/>
          </p:spPr>
        </p:pic>
      </p:grpSp>
      <p:sp>
        <p:nvSpPr>
          <p:cNvPr id="10" name="Slide Number"/>
          <p:cNvSpPr txBox="1">
            <a:spLocks noGrp="1"/>
          </p:cNvSpPr>
          <p:nvPr>
            <p:ph type="sldNum" sz="quarter" idx="2"/>
          </p:nvPr>
        </p:nvSpPr>
        <p:spPr>
          <a:xfrm>
            <a:off x="11249661" y="6584992"/>
            <a:ext cx="332741" cy="338512"/>
          </a:xfrm>
          <a:prstGeom prst="rect">
            <a:avLst/>
          </a:prstGeom>
          <a:ln w="12700">
            <a:miter lim="400000"/>
          </a:ln>
        </p:spPr>
        <p:txBody>
          <a:bodyPr wrap="none" lIns="45699" tIns="45699" rIns="45699" bIns="45699" anchor="ctr">
            <a:spAutoFit/>
          </a:bodyPr>
          <a:lstStyle>
            <a:lvl1pPr algn="r">
              <a:defRPr sz="1600">
                <a:solidFill>
                  <a:srgbClr val="888888"/>
                </a:solidFill>
                <a:latin typeface="Calibri"/>
                <a:ea typeface="Calibri"/>
                <a:cs typeface="Calibri"/>
                <a:sym typeface="Calibri"/>
              </a:defRPr>
            </a:lvl1pPr>
          </a:lstStyle>
          <a:p>
            <a:pPr defTabSz="1219170" hangingPunct="0"/>
            <a:fld id="{86CB4B4D-7CA3-9044-876B-883B54F8677D}" type="slidenum">
              <a:rPr lang="it-IT" kern="0" smtClean="0"/>
              <a:pPr defTabSz="1219170" hangingPunct="0"/>
              <a:t>‹#›</a:t>
            </a:fld>
            <a:endParaRPr lang="it-IT" kern="0"/>
          </a:p>
        </p:txBody>
      </p:sp>
      <p:pic>
        <p:nvPicPr>
          <p:cNvPr id="12" name="Picture 11">
            <a:extLst>
              <a:ext uri="{FF2B5EF4-FFF2-40B4-BE49-F238E27FC236}">
                <a16:creationId xmlns:a16="http://schemas.microsoft.com/office/drawing/2014/main" id="{F51D4A71-7759-3146-AF02-3085005BE586}"/>
              </a:ext>
            </a:extLst>
          </p:cNvPr>
          <p:cNvPicPr>
            <a:picLocks noChangeAspect="1"/>
          </p:cNvPicPr>
          <p:nvPr userDrawn="1"/>
        </p:nvPicPr>
        <p:blipFill>
          <a:blip r:embed="rId16"/>
          <a:stretch>
            <a:fillRect/>
          </a:stretch>
        </p:blipFill>
        <p:spPr>
          <a:xfrm>
            <a:off x="4080510" y="6096000"/>
            <a:ext cx="7810500" cy="762000"/>
          </a:xfrm>
          <a:prstGeom prst="rect">
            <a:avLst/>
          </a:prstGeom>
        </p:spPr>
      </p:pic>
    </p:spTree>
    <p:extLst>
      <p:ext uri="{BB962C8B-B14F-4D97-AF65-F5344CB8AC3E}">
        <p14:creationId xmlns:p14="http://schemas.microsoft.com/office/powerpoint/2010/main" val="3282490544"/>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 id="2147483833" r:id="rId12"/>
    <p:sldLayoutId id="2147483834" r:id="rId13"/>
  </p:sldLayoutIdLst>
  <p:transition spd="med"/>
  <p:hf hdr="0" ftr="0" dt="0"/>
  <p:txStyles>
    <p:titleStyle>
      <a:lvl1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1pPr>
      <a:lvl2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2pPr>
      <a:lvl3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3pPr>
      <a:lvl4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4pPr>
      <a:lvl5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5pPr>
      <a:lvl6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6pPr>
      <a:lvl7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7pPr>
      <a:lvl8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8pPr>
      <a:lvl9pPr marL="0" marR="0" indent="0" algn="l" defTabSz="1219170" rtl="0" latinLnBrk="0">
        <a:lnSpc>
          <a:spcPct val="100000"/>
        </a:lnSpc>
        <a:spcBef>
          <a:spcPts val="0"/>
        </a:spcBef>
        <a:spcAft>
          <a:spcPts val="0"/>
        </a:spcAft>
        <a:buClrTx/>
        <a:buSzTx/>
        <a:buFontTx/>
        <a:buNone/>
        <a:tabLst/>
        <a:defRPr sz="2400" b="0" i="0" u="none" strike="noStrike" cap="none" spc="0" baseline="0">
          <a:ln>
            <a:noFill/>
          </a:ln>
          <a:solidFill>
            <a:srgbClr val="FFFFFF"/>
          </a:solidFill>
          <a:uFillTx/>
          <a:latin typeface="Calibri"/>
          <a:ea typeface="Calibri"/>
          <a:cs typeface="Calibri"/>
          <a:sym typeface="Calibri"/>
        </a:defRPr>
      </a:lvl9pPr>
    </p:titleStyle>
    <p:bodyStyle>
      <a:lvl1pPr marL="457189" marR="0" indent="-287859"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1pPr>
      <a:lvl2pPr marL="1015975" marR="0" indent="-253994"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2pPr>
      <a:lvl3pPr marL="1566294" marR="0" indent="-211661"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3pPr>
      <a:lvl4pPr marL="2213371" marR="0" indent="-266087"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4pPr>
      <a:lvl5pPr marL="2822956" marR="0" indent="-266087"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5pPr>
      <a:lvl6pPr marL="3352716" marR="0" indent="-135463"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6pPr>
      <a:lvl7pPr marL="3962301" marR="0" indent="-135463"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7pPr>
      <a:lvl8pPr marL="4571886" marR="0" indent="-135463"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8pPr>
      <a:lvl9pPr marL="5181470" marR="0" indent="-135463" algn="l" defTabSz="1219170" rtl="0" latinLnBrk="0">
        <a:lnSpc>
          <a:spcPct val="100000"/>
        </a:lnSpc>
        <a:spcBef>
          <a:spcPts val="533"/>
        </a:spcBef>
        <a:spcAft>
          <a:spcPts val="0"/>
        </a:spcAft>
        <a:buClr>
          <a:srgbClr val="000000"/>
        </a:buClr>
        <a:buSzPct val="100000"/>
        <a:buFont typeface="Arial"/>
        <a:buChar char="•"/>
        <a:tabLst/>
        <a:defRPr sz="2667" b="0" i="0" u="none" strike="noStrike" cap="none" spc="0" baseline="0">
          <a:ln>
            <a:noFill/>
          </a:ln>
          <a:solidFill>
            <a:srgbClr val="000000"/>
          </a:solidFill>
          <a:uFillTx/>
          <a:latin typeface="Calibri"/>
          <a:ea typeface="Calibri"/>
          <a:cs typeface="Calibri"/>
          <a:sym typeface="Calibri"/>
        </a:defRPr>
      </a:lvl9pPr>
    </p:bodyStyle>
    <p:otherStyle>
      <a:lvl1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1pPr>
      <a:lvl2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2pPr>
      <a:lvl3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3pPr>
      <a:lvl4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4pPr>
      <a:lvl5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5pPr>
      <a:lvl6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6pPr>
      <a:lvl7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7pPr>
      <a:lvl8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8pPr>
      <a:lvl9pPr marL="0" marR="0" indent="0" algn="r" defTabSz="121917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577566"/>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30E17047-C597-4B34-8FEE-7A0D1EA692A4}" type="datetimeFigureOut">
              <a:rPr lang="en-US" smtClean="0"/>
              <a:t>10/18/22</a:t>
            </a:fld>
            <a:endParaRPr lang="en-US" dirty="0"/>
          </a:p>
        </p:txBody>
      </p:sp>
      <p:sp>
        <p:nvSpPr>
          <p:cNvPr id="5" name="Footer Placeholder 4"/>
          <p:cNvSpPr>
            <a:spLocks noGrp="1"/>
          </p:cNvSpPr>
          <p:nvPr>
            <p:ph type="ftr" sz="quarter" idx="3"/>
          </p:nvPr>
        </p:nvSpPr>
        <p:spPr>
          <a:xfrm>
            <a:off x="4165600" y="6577566"/>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577566"/>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11" cstate="email">
            <a:extLst>
              <a:ext uri="{28A0092B-C50C-407E-A947-70E740481C1C}">
                <a14:useLocalDpi xmlns:a14="http://schemas.microsoft.com/office/drawing/2010/main"/>
              </a:ext>
            </a:extLst>
          </a:blip>
          <a:srcRect/>
          <a:stretch>
            <a:fillRect/>
          </a:stretch>
        </p:blipFill>
        <p:spPr bwMode="auto">
          <a:xfrm>
            <a:off x="7640236" y="6165574"/>
            <a:ext cx="2717195" cy="5463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10474927" y="6395651"/>
            <a:ext cx="1187408" cy="204031"/>
          </a:xfrm>
          <a:prstGeom prst="rect">
            <a:avLst/>
          </a:prstGeom>
        </p:spPr>
      </p:pic>
    </p:spTree>
    <p:extLst>
      <p:ext uri="{BB962C8B-B14F-4D97-AF65-F5344CB8AC3E}">
        <p14:creationId xmlns:p14="http://schemas.microsoft.com/office/powerpoint/2010/main" val="3258126905"/>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Lst>
  <p:txStyles>
    <p:titleStyle>
      <a:lvl1pPr algn="ctr" defTabSz="1219170" rtl="0" eaLnBrk="1" latinLnBrk="0" hangingPunct="1">
        <a:spcBef>
          <a:spcPct val="0"/>
        </a:spcBef>
        <a:buNone/>
        <a:defRPr sz="42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2133"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88.png"/><Relationship Id="rId4" Type="http://schemas.openxmlformats.org/officeDocument/2006/relationships/image" Target="../media/image87.png"/></Relationships>
</file>

<file path=ppt/slides/_rels/slide1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92.png"/><Relationship Id="rId4" Type="http://schemas.openxmlformats.org/officeDocument/2006/relationships/image" Target="../media/image91.png"/></Relationships>
</file>

<file path=ppt/slides/_rels/slide13.xml.rels><?xml version="1.0" encoding="UTF-8" standalone="yes"?>
<Relationships xmlns="http://schemas.openxmlformats.org/package/2006/relationships"><Relationship Id="rId3" Type="http://schemas.openxmlformats.org/officeDocument/2006/relationships/image" Target="../media/image94.tiff"/><Relationship Id="rId7" Type="http://schemas.openxmlformats.org/officeDocument/2006/relationships/image" Target="../media/image98.tiff"/><Relationship Id="rId2" Type="http://schemas.openxmlformats.org/officeDocument/2006/relationships/image" Target="../media/image93.tiff"/><Relationship Id="rId1" Type="http://schemas.openxmlformats.org/officeDocument/2006/relationships/slideLayout" Target="../slideLayouts/slideLayout10.xml"/><Relationship Id="rId6" Type="http://schemas.openxmlformats.org/officeDocument/2006/relationships/image" Target="../media/image97.tiff"/><Relationship Id="rId5" Type="http://schemas.openxmlformats.org/officeDocument/2006/relationships/image" Target="../media/image96.tiff"/><Relationship Id="rId4" Type="http://schemas.openxmlformats.org/officeDocument/2006/relationships/image" Target="../media/image95.tiff"/></Relationships>
</file>

<file path=ppt/slides/_rels/slide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xml"/><Relationship Id="rId1" Type="http://schemas.openxmlformats.org/officeDocument/2006/relationships/slideLayout" Target="../slideLayouts/slideLayout72.xml"/></Relationships>
</file>

<file path=ppt/slides/_rels/slide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5.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customXml" Target="../ink/ink1.xml"/><Relationship Id="rId7" Type="http://schemas.openxmlformats.org/officeDocument/2006/relationships/image" Target="../media/image71.pn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70.tiff"/><Relationship Id="rId11" Type="http://schemas.openxmlformats.org/officeDocument/2006/relationships/image" Target="../media/image75.png"/><Relationship Id="rId5" Type="http://schemas.openxmlformats.org/officeDocument/2006/relationships/image" Target="../media/image69.png"/><Relationship Id="rId10" Type="http://schemas.openxmlformats.org/officeDocument/2006/relationships/image" Target="../media/image74.png"/><Relationship Id="rId4" Type="http://schemas.openxmlformats.org/officeDocument/2006/relationships/image" Target="../media/image580.png"/><Relationship Id="rId9" Type="http://schemas.openxmlformats.org/officeDocument/2006/relationships/image" Target="../media/image73.png"/></Relationships>
</file>

<file path=ppt/slides/_rels/slide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92.xml"/><Relationship Id="rId4" Type="http://schemas.openxmlformats.org/officeDocument/2006/relationships/image" Target="../media/image78.png"/></Relationships>
</file>

<file path=ppt/slides/_rels/slide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92.xml"/><Relationship Id="rId4" Type="http://schemas.openxmlformats.org/officeDocument/2006/relationships/image" Target="../media/image81.png"/></Relationships>
</file>

<file path=ppt/slides/_rels/slide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84.xml"/></Relationships>
</file>

<file path=ppt/slides/_rels/slide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569317" y="0"/>
            <a:ext cx="2304256" cy="6858000"/>
          </a:xfrm>
          <a:prstGeom prst="rect">
            <a:avLst/>
          </a:prstGeom>
          <a:gradFill flip="none" rotWithShape="1">
            <a:gsLst>
              <a:gs pos="4000">
                <a:srgbClr val="941333"/>
              </a:gs>
              <a:gs pos="100000">
                <a:schemeClr val="accent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TextBox 3"/>
          <p:cNvSpPr txBox="1"/>
          <p:nvPr/>
        </p:nvSpPr>
        <p:spPr>
          <a:xfrm>
            <a:off x="3023659" y="3044958"/>
            <a:ext cx="7200800" cy="1959832"/>
          </a:xfrm>
          <a:prstGeom prst="rect">
            <a:avLst/>
          </a:prstGeom>
          <a:noFill/>
        </p:spPr>
        <p:txBody>
          <a:bodyPr wrap="square" rtlCol="0">
            <a:spAutoFit/>
          </a:bodyPr>
          <a:lstStyle/>
          <a:p>
            <a:endParaRPr lang="en-US" sz="2667" dirty="0">
              <a:solidFill>
                <a:schemeClr val="bg1"/>
              </a:solidFill>
            </a:endParaRPr>
          </a:p>
          <a:p>
            <a:r>
              <a:rPr lang="en-US" sz="2400" dirty="0">
                <a:solidFill>
                  <a:schemeClr val="bg1"/>
                </a:solidFill>
              </a:rPr>
              <a:t>Joaquín Muñoz Sabater &amp; the C3S team</a:t>
            </a:r>
          </a:p>
          <a:p>
            <a:r>
              <a:rPr lang="en-US" sz="1867" dirty="0">
                <a:solidFill>
                  <a:schemeClr val="bg1"/>
                </a:solidFill>
              </a:rPr>
              <a:t>European Centre for Medium-Range Weather Forecasts (ECMWF)</a:t>
            </a:r>
          </a:p>
          <a:p>
            <a:endParaRPr lang="en-US" sz="1867" dirty="0">
              <a:solidFill>
                <a:schemeClr val="bg1"/>
              </a:solidFill>
            </a:endParaRPr>
          </a:p>
          <a:p>
            <a:endParaRPr lang="en-US" sz="1867" dirty="0">
              <a:solidFill>
                <a:schemeClr val="bg1"/>
              </a:solidFill>
            </a:endParaRPr>
          </a:p>
          <a:p>
            <a:r>
              <a:rPr lang="en-US" sz="1467" dirty="0">
                <a:solidFill>
                  <a:schemeClr val="bg1"/>
                </a:solidFill>
              </a:rPr>
              <a:t>2</a:t>
            </a:r>
            <a:r>
              <a:rPr lang="en-US" sz="1467" baseline="30000" dirty="0">
                <a:solidFill>
                  <a:schemeClr val="bg1"/>
                </a:solidFill>
              </a:rPr>
              <a:t>nd</a:t>
            </a:r>
            <a:r>
              <a:rPr lang="en-US" sz="1467" dirty="0">
                <a:solidFill>
                  <a:schemeClr val="bg1"/>
                </a:solidFill>
              </a:rPr>
              <a:t> Climate Observations Conference – Darmstadt, Germany– 17-19 October 2022</a:t>
            </a:r>
          </a:p>
        </p:txBody>
      </p:sp>
    </p:spTree>
    <p:extLst>
      <p:ext uri="{BB962C8B-B14F-4D97-AF65-F5344CB8AC3E}">
        <p14:creationId xmlns:p14="http://schemas.microsoft.com/office/powerpoint/2010/main" val="10992290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10;&#10;Description automatically generated">
            <a:extLst>
              <a:ext uri="{FF2B5EF4-FFF2-40B4-BE49-F238E27FC236}">
                <a16:creationId xmlns:a16="http://schemas.microsoft.com/office/drawing/2014/main" id="{2187B502-CCB8-2348-9835-CE4324174E56}"/>
              </a:ext>
            </a:extLst>
          </p:cNvPr>
          <p:cNvPicPr>
            <a:picLocks noChangeAspect="1"/>
          </p:cNvPicPr>
          <p:nvPr/>
        </p:nvPicPr>
        <p:blipFill>
          <a:blip r:embed="rId3"/>
          <a:stretch>
            <a:fillRect/>
          </a:stretch>
        </p:blipFill>
        <p:spPr>
          <a:xfrm>
            <a:off x="1230080" y="3876639"/>
            <a:ext cx="3691325" cy="2065522"/>
          </a:xfrm>
          <a:prstGeom prst="rect">
            <a:avLst/>
          </a:prstGeom>
        </p:spPr>
      </p:pic>
      <p:sp>
        <p:nvSpPr>
          <p:cNvPr id="3" name="Title 2">
            <a:extLst>
              <a:ext uri="{FF2B5EF4-FFF2-40B4-BE49-F238E27FC236}">
                <a16:creationId xmlns:a16="http://schemas.microsoft.com/office/drawing/2014/main" id="{D9BB492D-C283-CC48-995E-9A75CB24950B}"/>
              </a:ext>
            </a:extLst>
          </p:cNvPr>
          <p:cNvSpPr>
            <a:spLocks noGrp="1"/>
          </p:cNvSpPr>
          <p:nvPr>
            <p:ph type="title"/>
          </p:nvPr>
        </p:nvSpPr>
        <p:spPr/>
        <p:txBody>
          <a:bodyPr>
            <a:noAutofit/>
          </a:bodyPr>
          <a:lstStyle/>
          <a:p>
            <a:r>
              <a:rPr lang="en-US" sz="2200" b="1" spc="0" dirty="0">
                <a:latin typeface="Calibri Light" panose="020F0302020204030204" pitchFamily="34" charset="0"/>
                <a:cs typeface="Calibri Light" panose="020F0302020204030204" pitchFamily="34" charset="0"/>
              </a:rPr>
              <a:t>Climate monitoring</a:t>
            </a:r>
          </a:p>
        </p:txBody>
      </p:sp>
      <p:sp>
        <p:nvSpPr>
          <p:cNvPr id="20" name="TextBox 19">
            <a:extLst>
              <a:ext uri="{FF2B5EF4-FFF2-40B4-BE49-F238E27FC236}">
                <a16:creationId xmlns:a16="http://schemas.microsoft.com/office/drawing/2014/main" id="{00977750-AD80-604F-9631-79E9D0814277}"/>
              </a:ext>
            </a:extLst>
          </p:cNvPr>
          <p:cNvSpPr txBox="1"/>
          <p:nvPr/>
        </p:nvSpPr>
        <p:spPr>
          <a:xfrm>
            <a:off x="1331104" y="3703853"/>
            <a:ext cx="859274" cy="21544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800" b="1" i="0" u="none" strike="noStrike" kern="1200" cap="none" spc="0" normalizeH="0" baseline="0" noProof="0" dirty="0">
                <a:ln>
                  <a:noFill/>
                </a:ln>
                <a:solidFill>
                  <a:srgbClr val="4BACC6">
                    <a:lumMod val="50000"/>
                  </a:srgbClr>
                </a:solidFill>
                <a:effectLst/>
                <a:uLnTx/>
                <a:uFillTx/>
                <a:latin typeface="Calibri" panose="020F0502020204030204" pitchFamily="34" charset="0"/>
                <a:cs typeface="Calibri" panose="020F0502020204030204" pitchFamily="34" charset="0"/>
              </a:rPr>
              <a:t>414 ppm CO</a:t>
            </a:r>
            <a:r>
              <a:rPr kumimoji="0" lang="es-ES" sz="800" b="1" i="0" u="none" strike="noStrike" kern="1200" cap="none" spc="0" normalizeH="0" baseline="-25000" noProof="0" dirty="0">
                <a:ln>
                  <a:noFill/>
                </a:ln>
                <a:solidFill>
                  <a:srgbClr val="4BACC6">
                    <a:lumMod val="50000"/>
                  </a:srgbClr>
                </a:solidFill>
                <a:effectLst/>
                <a:uLnTx/>
                <a:uFillTx/>
                <a:latin typeface="Calibri" panose="020F0502020204030204" pitchFamily="34" charset="0"/>
                <a:cs typeface="Calibri" panose="020F0502020204030204" pitchFamily="34" charset="0"/>
              </a:rPr>
              <a:t>2</a:t>
            </a:r>
            <a:endParaRPr kumimoji="0" lang="en-US" sz="800" b="0" i="0" u="none" strike="noStrike" kern="1200" cap="none" spc="0" normalizeH="0" baseline="-25000" noProof="0" dirty="0">
              <a:ln>
                <a:noFill/>
              </a:ln>
              <a:solidFill>
                <a:srgbClr val="4BACC6">
                  <a:lumMod val="50000"/>
                </a:srgbClr>
              </a:solidFill>
              <a:effectLst/>
              <a:uLnTx/>
              <a:uFillTx/>
              <a:latin typeface="Helvetica"/>
            </a:endParaRPr>
          </a:p>
        </p:txBody>
      </p:sp>
      <p:sp>
        <p:nvSpPr>
          <p:cNvPr id="36" name="TextBox 35">
            <a:extLst>
              <a:ext uri="{FF2B5EF4-FFF2-40B4-BE49-F238E27FC236}">
                <a16:creationId xmlns:a16="http://schemas.microsoft.com/office/drawing/2014/main" id="{673EDBD6-201B-C84D-9B08-86F7888C34D1}"/>
              </a:ext>
            </a:extLst>
          </p:cNvPr>
          <p:cNvSpPr txBox="1"/>
          <p:nvPr/>
        </p:nvSpPr>
        <p:spPr>
          <a:xfrm>
            <a:off x="1331104" y="3811575"/>
            <a:ext cx="859274" cy="21544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800" b="1" i="0" u="none" strike="noStrike" kern="1200" cap="none" spc="0" normalizeH="0" baseline="0" noProof="0" dirty="0">
                <a:ln>
                  <a:noFill/>
                </a:ln>
                <a:solidFill>
                  <a:srgbClr val="4BACC6">
                    <a:lumMod val="50000"/>
                  </a:srgbClr>
                </a:solidFill>
                <a:effectLst/>
                <a:uLnTx/>
                <a:uFillTx/>
                <a:latin typeface="Calibri" panose="020F0502020204030204" pitchFamily="34" charset="0"/>
                <a:cs typeface="Calibri" panose="020F0502020204030204" pitchFamily="34" charset="0"/>
              </a:rPr>
              <a:t>1876 </a:t>
            </a:r>
            <a:r>
              <a:rPr kumimoji="0" lang="es-ES" sz="800" b="1" i="0" u="none" strike="noStrike" kern="1200" cap="none" spc="0" normalizeH="0" baseline="0" noProof="0" dirty="0" err="1">
                <a:ln>
                  <a:noFill/>
                </a:ln>
                <a:solidFill>
                  <a:srgbClr val="4BACC6">
                    <a:lumMod val="50000"/>
                  </a:srgbClr>
                </a:solidFill>
                <a:effectLst/>
                <a:uLnTx/>
                <a:uFillTx/>
                <a:latin typeface="Calibri" panose="020F0502020204030204" pitchFamily="34" charset="0"/>
                <a:cs typeface="Calibri" panose="020F0502020204030204" pitchFamily="34" charset="0"/>
              </a:rPr>
              <a:t>ppb</a:t>
            </a:r>
            <a:r>
              <a:rPr kumimoji="0" lang="es-ES" sz="800" b="1" i="0" u="none" strike="noStrike" kern="1200" cap="none" spc="0" normalizeH="0" baseline="0" noProof="0" dirty="0">
                <a:ln>
                  <a:noFill/>
                </a:ln>
                <a:solidFill>
                  <a:srgbClr val="4BACC6">
                    <a:lumMod val="50000"/>
                  </a:srgbClr>
                </a:solidFill>
                <a:effectLst/>
                <a:uLnTx/>
                <a:uFillTx/>
                <a:latin typeface="Calibri" panose="020F0502020204030204" pitchFamily="34" charset="0"/>
                <a:cs typeface="Calibri" panose="020F0502020204030204" pitchFamily="34" charset="0"/>
              </a:rPr>
              <a:t> CH</a:t>
            </a:r>
            <a:r>
              <a:rPr kumimoji="0" lang="es-ES" sz="800" b="1" i="0" u="none" strike="noStrike" kern="1200" cap="none" spc="0" normalizeH="0" baseline="-25000" noProof="0" dirty="0">
                <a:ln>
                  <a:noFill/>
                </a:ln>
                <a:solidFill>
                  <a:srgbClr val="4BACC6">
                    <a:lumMod val="50000"/>
                  </a:srgbClr>
                </a:solidFill>
                <a:effectLst/>
                <a:uLnTx/>
                <a:uFillTx/>
                <a:latin typeface="Calibri" panose="020F0502020204030204" pitchFamily="34" charset="0"/>
                <a:cs typeface="Calibri" panose="020F0502020204030204" pitchFamily="34" charset="0"/>
              </a:rPr>
              <a:t>4</a:t>
            </a:r>
            <a:endParaRPr kumimoji="0" lang="en-US" sz="800" b="0" i="0" u="none" strike="noStrike" kern="1200" cap="none" spc="0" normalizeH="0" baseline="-25000" noProof="0" dirty="0">
              <a:ln>
                <a:noFill/>
              </a:ln>
              <a:solidFill>
                <a:srgbClr val="4BACC6">
                  <a:lumMod val="50000"/>
                </a:srgbClr>
              </a:solidFill>
              <a:effectLst/>
              <a:uLnTx/>
              <a:uFillTx/>
              <a:latin typeface="Helvetica"/>
            </a:endParaRPr>
          </a:p>
        </p:txBody>
      </p:sp>
      <p:sp>
        <p:nvSpPr>
          <p:cNvPr id="39" name="TextBox 38">
            <a:extLst>
              <a:ext uri="{FF2B5EF4-FFF2-40B4-BE49-F238E27FC236}">
                <a16:creationId xmlns:a16="http://schemas.microsoft.com/office/drawing/2014/main" id="{32DB6356-7951-7543-8C12-45761D844544}"/>
              </a:ext>
            </a:extLst>
          </p:cNvPr>
          <p:cNvSpPr txBox="1"/>
          <p:nvPr/>
        </p:nvSpPr>
        <p:spPr>
          <a:xfrm>
            <a:off x="1463265" y="4222107"/>
            <a:ext cx="781847" cy="21544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800" b="1" i="0" u="none" strike="noStrike" kern="1200" cap="none" spc="0" normalizeH="0" baseline="0" noProof="0" dirty="0" err="1">
                <a:ln>
                  <a:noFill/>
                </a:ln>
                <a:solidFill>
                  <a:srgbClr val="4BACC6">
                    <a:lumMod val="50000"/>
                  </a:srgbClr>
                </a:solidFill>
                <a:effectLst/>
                <a:uLnTx/>
                <a:uFillTx/>
                <a:latin typeface="Calibri" panose="020F0502020204030204" pitchFamily="34" charset="0"/>
                <a:cs typeface="Calibri" panose="020F0502020204030204" pitchFamily="34" charset="0"/>
              </a:rPr>
              <a:t>Europe</a:t>
            </a:r>
            <a:r>
              <a:rPr kumimoji="0" lang="es-ES" sz="800" b="1" i="0" u="none" strike="noStrike" kern="1200" cap="none" spc="0" normalizeH="0" baseline="0" noProof="0" dirty="0">
                <a:ln>
                  <a:noFill/>
                </a:ln>
                <a:solidFill>
                  <a:srgbClr val="4BACC6">
                    <a:lumMod val="50000"/>
                  </a:srgbClr>
                </a:solidFill>
                <a:effectLst/>
                <a:uLnTx/>
                <a:uFillTx/>
                <a:latin typeface="Calibri" panose="020F0502020204030204" pitchFamily="34" charset="0"/>
                <a:cs typeface="Calibri" panose="020F0502020204030204" pitchFamily="34" charset="0"/>
              </a:rPr>
              <a:t> 2.2</a:t>
            </a:r>
            <a:r>
              <a:rPr kumimoji="0" lang="es-ES" sz="800" b="1" i="0" u="none" strike="noStrike" kern="1200" cap="none" spc="0" normalizeH="0" baseline="0" noProof="0" dirty="0">
                <a:ln>
                  <a:noFill/>
                </a:ln>
                <a:solidFill>
                  <a:srgbClr val="4BACC6">
                    <a:lumMod val="50000"/>
                  </a:srgbClr>
                </a:solidFill>
                <a:effectLst/>
                <a:uLnTx/>
                <a:uFillTx/>
                <a:latin typeface="Arial"/>
                <a:ea typeface="+mj-ea"/>
                <a:cs typeface="Calibri" panose="020F0502020204030204" pitchFamily="34" charset="0"/>
              </a:rPr>
              <a:t>º</a:t>
            </a:r>
            <a:r>
              <a:rPr kumimoji="0" lang="es-ES" sz="800" b="1" i="0" u="none" strike="noStrike" kern="1200" cap="none" spc="0" normalizeH="0" baseline="0" noProof="0" dirty="0">
                <a:ln>
                  <a:noFill/>
                </a:ln>
                <a:solidFill>
                  <a:srgbClr val="4BACC6">
                    <a:lumMod val="50000"/>
                  </a:srgbClr>
                </a:solidFill>
                <a:effectLst/>
                <a:uLnTx/>
                <a:uFillTx/>
                <a:latin typeface="Calibri" panose="020F0502020204030204" pitchFamily="34" charset="0"/>
                <a:cs typeface="Calibri" panose="020F0502020204030204" pitchFamily="34" charset="0"/>
              </a:rPr>
              <a:t>C</a:t>
            </a:r>
            <a:endParaRPr kumimoji="0" lang="en-US" sz="800" b="0" i="0" u="none" strike="noStrike" kern="1200" cap="none" spc="0" normalizeH="0" baseline="-25000" noProof="0" dirty="0">
              <a:ln>
                <a:noFill/>
              </a:ln>
              <a:solidFill>
                <a:srgbClr val="4BACC6">
                  <a:lumMod val="50000"/>
                </a:srgbClr>
              </a:solidFill>
              <a:effectLst/>
              <a:uLnTx/>
              <a:uFillTx/>
              <a:latin typeface="Helvetica"/>
            </a:endParaRPr>
          </a:p>
        </p:txBody>
      </p:sp>
      <p:sp>
        <p:nvSpPr>
          <p:cNvPr id="40" name="TextBox 39">
            <a:extLst>
              <a:ext uri="{FF2B5EF4-FFF2-40B4-BE49-F238E27FC236}">
                <a16:creationId xmlns:a16="http://schemas.microsoft.com/office/drawing/2014/main" id="{F8770222-3ED2-B140-BE0C-F136D74CA995}"/>
              </a:ext>
            </a:extLst>
          </p:cNvPr>
          <p:cNvSpPr txBox="1"/>
          <p:nvPr/>
        </p:nvSpPr>
        <p:spPr>
          <a:xfrm>
            <a:off x="1463265" y="4524917"/>
            <a:ext cx="516184" cy="21544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800" b="1" i="0" u="none" strike="noStrike" kern="1200" cap="none" spc="0" normalizeH="0" baseline="0" noProof="0" dirty="0">
                <a:ln>
                  <a:noFill/>
                </a:ln>
                <a:solidFill>
                  <a:srgbClr val="4BACC6">
                    <a:lumMod val="50000"/>
                  </a:srgbClr>
                </a:solidFill>
                <a:effectLst/>
                <a:uLnTx/>
                <a:uFillTx/>
                <a:latin typeface="Calibri" panose="020F0502020204030204" pitchFamily="34" charset="0"/>
                <a:cs typeface="Calibri" panose="020F0502020204030204" pitchFamily="34" charset="0"/>
              </a:rPr>
              <a:t>3.1mm</a:t>
            </a:r>
            <a:endParaRPr kumimoji="0" lang="en-US" sz="800" b="0" i="0" u="none" strike="noStrike" kern="1200" cap="none" spc="0" normalizeH="0" baseline="-25000" noProof="0" dirty="0">
              <a:ln>
                <a:noFill/>
              </a:ln>
              <a:solidFill>
                <a:srgbClr val="4BACC6">
                  <a:lumMod val="50000"/>
                </a:srgbClr>
              </a:solidFill>
              <a:effectLst/>
              <a:uLnTx/>
              <a:uFillTx/>
              <a:latin typeface="Helvetica"/>
            </a:endParaRPr>
          </a:p>
        </p:txBody>
      </p:sp>
      <p:sp>
        <p:nvSpPr>
          <p:cNvPr id="41" name="TextBox 40">
            <a:extLst>
              <a:ext uri="{FF2B5EF4-FFF2-40B4-BE49-F238E27FC236}">
                <a16:creationId xmlns:a16="http://schemas.microsoft.com/office/drawing/2014/main" id="{E1CBDD9F-B82D-A449-B3F0-85936AD996A3}"/>
              </a:ext>
            </a:extLst>
          </p:cNvPr>
          <p:cNvSpPr txBox="1"/>
          <p:nvPr/>
        </p:nvSpPr>
        <p:spPr>
          <a:xfrm>
            <a:off x="3981719" y="4162631"/>
            <a:ext cx="802874" cy="21544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800" b="1" i="0" u="none" strike="noStrike" kern="1200" cap="none" spc="0" normalizeH="0" baseline="0" noProof="0" dirty="0">
                <a:ln>
                  <a:noFill/>
                </a:ln>
                <a:solidFill>
                  <a:srgbClr val="4BACC6">
                    <a:lumMod val="50000"/>
                  </a:srgbClr>
                </a:solidFill>
                <a:effectLst/>
                <a:uLnTx/>
                <a:uFillTx/>
                <a:latin typeface="Calibri" panose="020F0502020204030204" pitchFamily="34" charset="0"/>
                <a:cs typeface="Calibri" panose="020F0502020204030204" pitchFamily="34" charset="0"/>
              </a:rPr>
              <a:t>Global ~ 30 m</a:t>
            </a:r>
            <a:endParaRPr kumimoji="0" lang="en-US" sz="800" b="0" i="0" u="none" strike="noStrike" kern="1200" cap="none" spc="0" normalizeH="0" baseline="-25000" noProof="0" dirty="0">
              <a:ln>
                <a:noFill/>
              </a:ln>
              <a:solidFill>
                <a:srgbClr val="4BACC6">
                  <a:lumMod val="50000"/>
                </a:srgbClr>
              </a:solidFill>
              <a:effectLst/>
              <a:uLnTx/>
              <a:uFillTx/>
              <a:latin typeface="Helvetica"/>
            </a:endParaRPr>
          </a:p>
        </p:txBody>
      </p:sp>
      <p:sp>
        <p:nvSpPr>
          <p:cNvPr id="42" name="TextBox 41">
            <a:extLst>
              <a:ext uri="{FF2B5EF4-FFF2-40B4-BE49-F238E27FC236}">
                <a16:creationId xmlns:a16="http://schemas.microsoft.com/office/drawing/2014/main" id="{FAB32BCC-CB29-974D-A1CD-C0A42082890C}"/>
              </a:ext>
            </a:extLst>
          </p:cNvPr>
          <p:cNvSpPr txBox="1"/>
          <p:nvPr/>
        </p:nvSpPr>
        <p:spPr>
          <a:xfrm>
            <a:off x="3981719" y="4453102"/>
            <a:ext cx="1521808" cy="3590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600" b="1" i="0" u="none" strike="noStrike" kern="1200" cap="none" spc="0" normalizeH="0" baseline="0" noProof="0" dirty="0" err="1">
                <a:ln>
                  <a:noFill/>
                </a:ln>
                <a:solidFill>
                  <a:srgbClr val="4BACC6">
                    <a:lumMod val="50000"/>
                  </a:srgbClr>
                </a:solidFill>
                <a:effectLst/>
                <a:uLnTx/>
                <a:uFillTx/>
                <a:latin typeface="Calibri" panose="020F0502020204030204" pitchFamily="34" charset="0"/>
                <a:cs typeface="Calibri" panose="020F0502020204030204" pitchFamily="34" charset="0"/>
              </a:rPr>
              <a:t>Greenland</a:t>
            </a:r>
            <a:r>
              <a:rPr kumimoji="0" lang="es-ES" sz="600" b="1" i="0" u="none" strike="noStrike" kern="1200" cap="none" spc="0" normalizeH="0" baseline="0" noProof="0" dirty="0">
                <a:ln>
                  <a:noFill/>
                </a:ln>
                <a:solidFill>
                  <a:srgbClr val="4BACC6">
                    <a:lumMod val="50000"/>
                  </a:srgbClr>
                </a:solidFill>
                <a:effectLst/>
                <a:uLnTx/>
                <a:uFillTx/>
                <a:latin typeface="Calibri" panose="020F0502020204030204" pitchFamily="34" charset="0"/>
                <a:cs typeface="Calibri" panose="020F0502020204030204" pitchFamily="34" charset="0"/>
              </a:rPr>
              <a:t> ~ -3800 +/-340 </a:t>
            </a:r>
            <a:r>
              <a:rPr kumimoji="0" lang="es-ES" sz="600" b="1" i="0" u="none" strike="noStrike" kern="1200" cap="none" spc="0" normalizeH="0" baseline="0" noProof="0" dirty="0" err="1">
                <a:ln>
                  <a:noFill/>
                </a:ln>
                <a:solidFill>
                  <a:srgbClr val="4BACC6">
                    <a:lumMod val="50000"/>
                  </a:srgbClr>
                </a:solidFill>
                <a:effectLst/>
                <a:uLnTx/>
                <a:uFillTx/>
                <a:latin typeface="Calibri" panose="020F0502020204030204" pitchFamily="34" charset="0"/>
                <a:cs typeface="Calibri" panose="020F0502020204030204" pitchFamily="34" charset="0"/>
              </a:rPr>
              <a:t>Gt</a:t>
            </a:r>
            <a:endParaRPr kumimoji="0" lang="es-ES" sz="600" b="1" i="0" u="none" strike="noStrike" kern="1200" cap="none" spc="0" normalizeH="0" baseline="0" noProof="0" dirty="0">
              <a:ln>
                <a:noFill/>
              </a:ln>
              <a:solidFill>
                <a:srgbClr val="4BACC6">
                  <a:lumMod val="50000"/>
                </a:srgbClr>
              </a:solidFill>
              <a:effectLst/>
              <a:uLnTx/>
              <a:uFillTx/>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600" b="1" i="0" u="none" strike="noStrike" kern="1200" cap="none" spc="0" normalizeH="0" baseline="0" noProof="0" dirty="0" err="1">
                <a:ln>
                  <a:noFill/>
                </a:ln>
                <a:solidFill>
                  <a:srgbClr val="4BACC6">
                    <a:lumMod val="50000"/>
                  </a:srgbClr>
                </a:solidFill>
                <a:effectLst/>
                <a:uLnTx/>
                <a:uFillTx/>
                <a:latin typeface="Calibri" panose="020F0502020204030204" pitchFamily="34" charset="0"/>
                <a:cs typeface="Calibri" panose="020F0502020204030204" pitchFamily="34" charset="0"/>
              </a:rPr>
              <a:t>Antarctica</a:t>
            </a:r>
            <a:r>
              <a:rPr kumimoji="0" lang="es-ES" sz="600" b="1" i="0" u="none" strike="noStrike" kern="1200" cap="none" spc="0" normalizeH="0" baseline="0" noProof="0" dirty="0">
                <a:ln>
                  <a:noFill/>
                </a:ln>
                <a:solidFill>
                  <a:srgbClr val="4BACC6">
                    <a:lumMod val="50000"/>
                  </a:srgbClr>
                </a:solidFill>
                <a:effectLst/>
                <a:uLnTx/>
                <a:uFillTx/>
                <a:latin typeface="Calibri" panose="020F0502020204030204" pitchFamily="34" charset="0"/>
                <a:cs typeface="Calibri" panose="020F0502020204030204" pitchFamily="34" charset="0"/>
              </a:rPr>
              <a:t> ~ -2720 +/-1390 </a:t>
            </a:r>
            <a:r>
              <a:rPr kumimoji="0" lang="es-ES" sz="600" b="1" i="0" u="none" strike="noStrike" kern="1200" cap="none" spc="0" normalizeH="0" baseline="0" noProof="0" dirty="0" err="1">
                <a:ln>
                  <a:noFill/>
                </a:ln>
                <a:solidFill>
                  <a:srgbClr val="4BACC6">
                    <a:lumMod val="50000"/>
                  </a:srgbClr>
                </a:solidFill>
                <a:effectLst/>
                <a:uLnTx/>
                <a:uFillTx/>
                <a:latin typeface="Calibri" panose="020F0502020204030204" pitchFamily="34" charset="0"/>
                <a:cs typeface="Calibri" panose="020F0502020204030204" pitchFamily="34" charset="0"/>
              </a:rPr>
              <a:t>Gt</a:t>
            </a:r>
            <a:endParaRPr kumimoji="0" lang="en-US" sz="600" b="0" i="0" u="none" strike="noStrike" kern="1200" cap="none" spc="0" normalizeH="0" baseline="-25000" noProof="0" dirty="0">
              <a:ln>
                <a:noFill/>
              </a:ln>
              <a:solidFill>
                <a:srgbClr val="4BACC6">
                  <a:lumMod val="50000"/>
                </a:srgbClr>
              </a:solidFill>
              <a:effectLst/>
              <a:uLnTx/>
              <a:uFillTx/>
              <a:latin typeface="Helvetic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25000" noProof="0" dirty="0">
              <a:ln>
                <a:noFill/>
              </a:ln>
              <a:solidFill>
                <a:srgbClr val="4BACC6">
                  <a:lumMod val="50000"/>
                </a:srgbClr>
              </a:solidFill>
              <a:effectLst/>
              <a:uLnTx/>
              <a:uFillTx/>
              <a:latin typeface="Helvetica"/>
            </a:endParaRPr>
          </a:p>
        </p:txBody>
      </p:sp>
      <p:sp>
        <p:nvSpPr>
          <p:cNvPr id="43" name="TextBox 42">
            <a:extLst>
              <a:ext uri="{FF2B5EF4-FFF2-40B4-BE49-F238E27FC236}">
                <a16:creationId xmlns:a16="http://schemas.microsoft.com/office/drawing/2014/main" id="{A4DEF492-B165-A044-9ED6-C1AF6E15AF43}"/>
              </a:ext>
            </a:extLst>
          </p:cNvPr>
          <p:cNvSpPr txBox="1"/>
          <p:nvPr/>
        </p:nvSpPr>
        <p:spPr>
          <a:xfrm>
            <a:off x="4130424" y="4812175"/>
            <a:ext cx="1015161" cy="21544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800" b="1" i="0" u="none" strike="noStrike" kern="1200" cap="none" spc="0" normalizeH="0" baseline="0" noProof="0" dirty="0" err="1">
                <a:ln>
                  <a:noFill/>
                </a:ln>
                <a:solidFill>
                  <a:srgbClr val="4BACC6">
                    <a:lumMod val="50000"/>
                  </a:srgbClr>
                </a:solidFill>
                <a:effectLst/>
                <a:uLnTx/>
                <a:uFillTx/>
                <a:latin typeface="Calibri" panose="020F0502020204030204" pitchFamily="34" charset="0"/>
                <a:cs typeface="Calibri" panose="020F0502020204030204" pitchFamily="34" charset="0"/>
              </a:rPr>
              <a:t>Arctic</a:t>
            </a:r>
            <a:r>
              <a:rPr kumimoji="0" lang="es-ES" sz="800" b="1" i="0" u="none" strike="noStrike" kern="1200" cap="none" spc="0" normalizeH="0" baseline="0" noProof="0" dirty="0">
                <a:ln>
                  <a:noFill/>
                </a:ln>
                <a:solidFill>
                  <a:srgbClr val="4BACC6">
                    <a:lumMod val="50000"/>
                  </a:srgbClr>
                </a:solidFill>
                <a:effectLst/>
                <a:uLnTx/>
                <a:uFillTx/>
                <a:latin typeface="Calibri" panose="020F0502020204030204" pitchFamily="34" charset="0"/>
                <a:cs typeface="Calibri" panose="020F0502020204030204" pitchFamily="34" charset="0"/>
              </a:rPr>
              <a:t> ~ -12.2% /y</a:t>
            </a:r>
            <a:r>
              <a:rPr kumimoji="0" lang="es-ES" sz="800" b="1" i="0" u="none" strike="noStrike" kern="1200" cap="none" spc="0" normalizeH="0" baseline="30000" noProof="0" dirty="0">
                <a:ln>
                  <a:noFill/>
                </a:ln>
                <a:solidFill>
                  <a:srgbClr val="4BACC6">
                    <a:lumMod val="50000"/>
                  </a:srgbClr>
                </a:solidFill>
                <a:effectLst/>
                <a:uLnTx/>
                <a:uFillTx/>
                <a:latin typeface="Calibri" panose="020F0502020204030204" pitchFamily="34" charset="0"/>
                <a:cs typeface="Calibri" panose="020F0502020204030204" pitchFamily="34" charset="0"/>
              </a:rPr>
              <a:t>10</a:t>
            </a:r>
            <a:endParaRPr kumimoji="0" lang="en-US" sz="800" b="0" i="0" u="none" strike="noStrike" kern="1200" cap="none" spc="0" normalizeH="0" baseline="30000" noProof="0" dirty="0">
              <a:ln>
                <a:noFill/>
              </a:ln>
              <a:solidFill>
                <a:srgbClr val="4BACC6">
                  <a:lumMod val="50000"/>
                </a:srgbClr>
              </a:solidFill>
              <a:effectLst/>
              <a:uLnTx/>
              <a:uFillTx/>
              <a:latin typeface="Helvetica"/>
            </a:endParaRPr>
          </a:p>
        </p:txBody>
      </p:sp>
      <p:sp>
        <p:nvSpPr>
          <p:cNvPr id="44" name="TextBox 43">
            <a:extLst>
              <a:ext uri="{FF2B5EF4-FFF2-40B4-BE49-F238E27FC236}">
                <a16:creationId xmlns:a16="http://schemas.microsoft.com/office/drawing/2014/main" id="{DDA84DAD-C84C-4B48-A8F8-94783DAA8C6C}"/>
              </a:ext>
            </a:extLst>
          </p:cNvPr>
          <p:cNvSpPr txBox="1"/>
          <p:nvPr/>
        </p:nvSpPr>
        <p:spPr>
          <a:xfrm>
            <a:off x="1463265" y="5125817"/>
            <a:ext cx="744781" cy="21544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800" b="1" i="0" u="none" strike="noStrike" kern="1200" cap="none" spc="0" normalizeH="0" baseline="0" noProof="0" dirty="0">
                <a:ln>
                  <a:noFill/>
                </a:ln>
                <a:solidFill>
                  <a:srgbClr val="4BACC6">
                    <a:lumMod val="50000"/>
                  </a:srgbClr>
                </a:solidFill>
                <a:effectLst/>
                <a:uLnTx/>
                <a:uFillTx/>
                <a:latin typeface="Calibri" panose="020F0502020204030204" pitchFamily="34" charset="0"/>
                <a:cs typeface="Calibri" panose="020F0502020204030204" pitchFamily="34" charset="0"/>
              </a:rPr>
              <a:t>Global 0.9</a:t>
            </a:r>
            <a:r>
              <a:rPr kumimoji="0" lang="es-ES" sz="800" b="1" i="0" u="none" strike="noStrike" kern="1200" cap="none" spc="0" normalizeH="0" baseline="0" noProof="0" dirty="0">
                <a:ln>
                  <a:noFill/>
                </a:ln>
                <a:solidFill>
                  <a:srgbClr val="4BACC6">
                    <a:lumMod val="50000"/>
                  </a:srgbClr>
                </a:solidFill>
                <a:effectLst/>
                <a:uLnTx/>
                <a:uFillTx/>
                <a:latin typeface="Arial"/>
                <a:ea typeface="+mj-ea"/>
                <a:cs typeface="Calibri" panose="020F0502020204030204" pitchFamily="34" charset="0"/>
              </a:rPr>
              <a:t>º</a:t>
            </a:r>
            <a:r>
              <a:rPr kumimoji="0" lang="es-ES" sz="800" b="1" i="0" u="none" strike="noStrike" kern="1200" cap="none" spc="0" normalizeH="0" baseline="0" noProof="0" dirty="0">
                <a:ln>
                  <a:noFill/>
                </a:ln>
                <a:solidFill>
                  <a:srgbClr val="4BACC6">
                    <a:lumMod val="50000"/>
                  </a:srgbClr>
                </a:solidFill>
                <a:effectLst/>
                <a:uLnTx/>
                <a:uFillTx/>
                <a:latin typeface="Calibri" panose="020F0502020204030204" pitchFamily="34" charset="0"/>
                <a:cs typeface="Calibri" panose="020F0502020204030204" pitchFamily="34" charset="0"/>
              </a:rPr>
              <a:t>C</a:t>
            </a:r>
            <a:endParaRPr kumimoji="0" lang="en-US" sz="800" b="0" i="0" u="none" strike="noStrike" kern="1200" cap="none" spc="0" normalizeH="0" baseline="-25000" noProof="0" dirty="0">
              <a:ln>
                <a:noFill/>
              </a:ln>
              <a:solidFill>
                <a:srgbClr val="4BACC6">
                  <a:lumMod val="50000"/>
                </a:srgbClr>
              </a:solidFill>
              <a:effectLst/>
              <a:uLnTx/>
              <a:uFillTx/>
              <a:latin typeface="Helvetica"/>
            </a:endParaRPr>
          </a:p>
        </p:txBody>
      </p:sp>
      <p:sp>
        <p:nvSpPr>
          <p:cNvPr id="38" name="TextBox 37">
            <a:extLst>
              <a:ext uri="{FF2B5EF4-FFF2-40B4-BE49-F238E27FC236}">
                <a16:creationId xmlns:a16="http://schemas.microsoft.com/office/drawing/2014/main" id="{DFAF8E35-33A1-314A-95D8-77B37ABB9F86}"/>
              </a:ext>
            </a:extLst>
          </p:cNvPr>
          <p:cNvSpPr txBox="1"/>
          <p:nvPr/>
        </p:nvSpPr>
        <p:spPr>
          <a:xfrm>
            <a:off x="1712942" y="5589258"/>
            <a:ext cx="420658" cy="21544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800" b="1" i="0" u="none" strike="noStrike" kern="1200" cap="none" spc="0" normalizeH="0" baseline="0" noProof="0" dirty="0">
                <a:ln>
                  <a:noFill/>
                </a:ln>
                <a:solidFill>
                  <a:srgbClr val="977E1F"/>
                </a:solidFill>
                <a:effectLst/>
                <a:uLnTx/>
                <a:uFillTx/>
                <a:latin typeface="Calibri" panose="020F0502020204030204" pitchFamily="34" charset="0"/>
                <a:cs typeface="Calibri" panose="020F0502020204030204" pitchFamily="34" charset="0"/>
              </a:rPr>
              <a:t>1.2</a:t>
            </a:r>
            <a:r>
              <a:rPr kumimoji="0" lang="es-ES" sz="800" b="1" i="0" u="none" strike="noStrike" kern="1200" cap="none" spc="0" normalizeH="0" baseline="0" noProof="0" dirty="0">
                <a:ln>
                  <a:noFill/>
                </a:ln>
                <a:solidFill>
                  <a:srgbClr val="977E1F"/>
                </a:solidFill>
                <a:effectLst/>
                <a:uLnTx/>
                <a:uFillTx/>
                <a:latin typeface="Arial"/>
                <a:ea typeface="+mj-ea"/>
                <a:cs typeface="Calibri" panose="020F0502020204030204" pitchFamily="34" charset="0"/>
              </a:rPr>
              <a:t>º</a:t>
            </a:r>
            <a:r>
              <a:rPr kumimoji="0" lang="es-ES" sz="800" b="1" i="0" u="none" strike="noStrike" kern="1200" cap="none" spc="0" normalizeH="0" baseline="0" noProof="0" dirty="0">
                <a:ln>
                  <a:noFill/>
                </a:ln>
                <a:solidFill>
                  <a:srgbClr val="977E1F"/>
                </a:solidFill>
                <a:effectLst/>
                <a:uLnTx/>
                <a:uFillTx/>
                <a:latin typeface="Calibri" panose="020F0502020204030204" pitchFamily="34" charset="0"/>
                <a:cs typeface="Calibri" panose="020F0502020204030204" pitchFamily="34" charset="0"/>
              </a:rPr>
              <a:t>C</a:t>
            </a:r>
            <a:endParaRPr kumimoji="0" lang="en-US" sz="800" b="0" i="0" u="none" strike="noStrike" kern="1200" cap="none" spc="0" normalizeH="0" baseline="-25000" noProof="0" dirty="0">
              <a:ln>
                <a:noFill/>
              </a:ln>
              <a:solidFill>
                <a:srgbClr val="977E1F"/>
              </a:solidFill>
              <a:effectLst/>
              <a:uLnTx/>
              <a:uFillTx/>
              <a:latin typeface="Helvetica"/>
            </a:endParaRPr>
          </a:p>
        </p:txBody>
      </p:sp>
      <p:sp>
        <p:nvSpPr>
          <p:cNvPr id="14" name="TextBox 13">
            <a:extLst>
              <a:ext uri="{FF2B5EF4-FFF2-40B4-BE49-F238E27FC236}">
                <a16:creationId xmlns:a16="http://schemas.microsoft.com/office/drawing/2014/main" id="{57022A00-CFD3-BE5C-8F80-ABAE7DAB40EF}"/>
              </a:ext>
            </a:extLst>
          </p:cNvPr>
          <p:cNvSpPr txBox="1"/>
          <p:nvPr/>
        </p:nvSpPr>
        <p:spPr>
          <a:xfrm>
            <a:off x="1252025" y="1418832"/>
            <a:ext cx="4260757" cy="163121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Key climate indicators </a:t>
            </a:r>
          </a:p>
          <a:p>
            <a:pPr marL="380990" marR="0" lvl="0" indent="-380990" algn="l"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Responding to monitoring and reporting for UNFCCC </a:t>
            </a:r>
          </a:p>
          <a:p>
            <a:pPr marL="380990" marR="0" lvl="0" indent="-380990" algn="l"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Capture long-term trends, but also year-to-year variability</a:t>
            </a:r>
          </a:p>
        </p:txBody>
      </p:sp>
      <p:pic>
        <p:nvPicPr>
          <p:cNvPr id="5" name="Picture 4" descr="Map&#10;&#10;Description automatically generated">
            <a:extLst>
              <a:ext uri="{FF2B5EF4-FFF2-40B4-BE49-F238E27FC236}">
                <a16:creationId xmlns:a16="http://schemas.microsoft.com/office/drawing/2014/main" id="{97741344-6664-D94A-24A6-D05EC5623ED2}"/>
              </a:ext>
            </a:extLst>
          </p:cNvPr>
          <p:cNvPicPr>
            <a:picLocks noChangeAspect="1"/>
          </p:cNvPicPr>
          <p:nvPr/>
        </p:nvPicPr>
        <p:blipFill>
          <a:blip r:embed="rId4"/>
          <a:stretch>
            <a:fillRect/>
          </a:stretch>
        </p:blipFill>
        <p:spPr>
          <a:xfrm>
            <a:off x="6809164" y="814858"/>
            <a:ext cx="4049565" cy="2867842"/>
          </a:xfrm>
          <a:prstGeom prst="rect">
            <a:avLst/>
          </a:prstGeom>
        </p:spPr>
      </p:pic>
      <p:pic>
        <p:nvPicPr>
          <p:cNvPr id="8" name="Picture 7" descr="A picture containing text, screenshot, newspaper&#10;&#10;Description automatically generated">
            <a:extLst>
              <a:ext uri="{FF2B5EF4-FFF2-40B4-BE49-F238E27FC236}">
                <a16:creationId xmlns:a16="http://schemas.microsoft.com/office/drawing/2014/main" id="{28BBF1C3-84E1-C9EB-0758-90AD337F9881}"/>
              </a:ext>
            </a:extLst>
          </p:cNvPr>
          <p:cNvPicPr>
            <a:picLocks noChangeAspect="1"/>
          </p:cNvPicPr>
          <p:nvPr/>
        </p:nvPicPr>
        <p:blipFill>
          <a:blip r:embed="rId5"/>
          <a:stretch>
            <a:fillRect/>
          </a:stretch>
        </p:blipFill>
        <p:spPr>
          <a:xfrm>
            <a:off x="6809164" y="3676815"/>
            <a:ext cx="4066992" cy="2867843"/>
          </a:xfrm>
          <a:prstGeom prst="rect">
            <a:avLst/>
          </a:prstGeom>
        </p:spPr>
      </p:pic>
    </p:spTree>
    <p:extLst>
      <p:ext uri="{BB962C8B-B14F-4D97-AF65-F5344CB8AC3E}">
        <p14:creationId xmlns:p14="http://schemas.microsoft.com/office/powerpoint/2010/main" val="294477964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BB492D-C283-CC48-995E-9A75CB24950B}"/>
              </a:ext>
            </a:extLst>
          </p:cNvPr>
          <p:cNvSpPr>
            <a:spLocks noGrp="1"/>
          </p:cNvSpPr>
          <p:nvPr>
            <p:ph type="title"/>
          </p:nvPr>
        </p:nvSpPr>
        <p:spPr/>
        <p:txBody>
          <a:bodyPr>
            <a:noAutofit/>
          </a:bodyPr>
          <a:lstStyle/>
          <a:p>
            <a:r>
              <a:rPr lang="en-US" b="1" spc="0" dirty="0">
                <a:latin typeface="Calibri Light" panose="020F0302020204030204" pitchFamily="34" charset="0"/>
                <a:cs typeface="Calibri Light" panose="020F0302020204030204" pitchFamily="34" charset="0"/>
              </a:rPr>
              <a:t>Evolution within the current framework agreement </a:t>
            </a:r>
          </a:p>
        </p:txBody>
      </p:sp>
      <p:pic>
        <p:nvPicPr>
          <p:cNvPr id="8" name="Picture 7" descr="A screenshot of a computer&#10;&#10;Description automatically generated with medium confidence">
            <a:extLst>
              <a:ext uri="{FF2B5EF4-FFF2-40B4-BE49-F238E27FC236}">
                <a16:creationId xmlns:a16="http://schemas.microsoft.com/office/drawing/2014/main" id="{C514402C-692F-A841-880A-BDBEA66F3763}"/>
              </a:ext>
            </a:extLst>
          </p:cNvPr>
          <p:cNvPicPr>
            <a:picLocks noChangeAspect="1"/>
          </p:cNvPicPr>
          <p:nvPr/>
        </p:nvPicPr>
        <p:blipFill>
          <a:blip r:embed="rId3"/>
          <a:stretch>
            <a:fillRect/>
          </a:stretch>
        </p:blipFill>
        <p:spPr>
          <a:xfrm>
            <a:off x="1156938" y="660273"/>
            <a:ext cx="11035061" cy="6186007"/>
          </a:xfrm>
          <a:prstGeom prst="rect">
            <a:avLst/>
          </a:prstGeom>
        </p:spPr>
      </p:pic>
      <p:sp>
        <p:nvSpPr>
          <p:cNvPr id="2" name="Rounded Rectangle 1">
            <a:extLst>
              <a:ext uri="{FF2B5EF4-FFF2-40B4-BE49-F238E27FC236}">
                <a16:creationId xmlns:a16="http://schemas.microsoft.com/office/drawing/2014/main" id="{3A56F20A-F1AF-F2BE-2512-E26BBFB4F034}"/>
              </a:ext>
            </a:extLst>
          </p:cNvPr>
          <p:cNvSpPr/>
          <p:nvPr/>
        </p:nvSpPr>
        <p:spPr>
          <a:xfrm>
            <a:off x="1439026" y="2733773"/>
            <a:ext cx="375385" cy="346509"/>
          </a:xfrm>
          <a:prstGeom prst="roundRect">
            <a:avLst/>
          </a:prstGeom>
          <a:noFill/>
          <a:ln w="25400" cap="flat">
            <a:solidFill>
              <a:srgbClr val="C0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a:ln>
                <a:noFill/>
              </a:ln>
              <a:solidFill>
                <a:srgbClr val="000000"/>
              </a:solidFill>
              <a:effectLst/>
              <a:uFillTx/>
              <a:latin typeface="+mj-lt"/>
              <a:ea typeface="+mj-ea"/>
              <a:cs typeface="+mj-cs"/>
              <a:sym typeface="Arial"/>
            </a:endParaRPr>
          </a:p>
        </p:txBody>
      </p:sp>
      <p:sp>
        <p:nvSpPr>
          <p:cNvPr id="5" name="Rounded Rectangle 4">
            <a:extLst>
              <a:ext uri="{FF2B5EF4-FFF2-40B4-BE49-F238E27FC236}">
                <a16:creationId xmlns:a16="http://schemas.microsoft.com/office/drawing/2014/main" id="{3B386A34-C172-C33B-AC9A-9DD3339E1F66}"/>
              </a:ext>
            </a:extLst>
          </p:cNvPr>
          <p:cNvSpPr/>
          <p:nvPr/>
        </p:nvSpPr>
        <p:spPr>
          <a:xfrm>
            <a:off x="11394710" y="4238839"/>
            <a:ext cx="375385" cy="346509"/>
          </a:xfrm>
          <a:prstGeom prst="roundRect">
            <a:avLst/>
          </a:prstGeom>
          <a:noFill/>
          <a:ln w="25400" cap="flat">
            <a:solidFill>
              <a:schemeClr val="accent6"/>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a:ln>
                <a:noFill/>
              </a:ln>
              <a:solidFill>
                <a:srgbClr val="000000"/>
              </a:solidFill>
              <a:effectLst/>
              <a:uFillTx/>
              <a:latin typeface="+mj-lt"/>
              <a:ea typeface="+mj-ea"/>
              <a:cs typeface="+mj-cs"/>
              <a:sym typeface="Arial"/>
            </a:endParaRPr>
          </a:p>
        </p:txBody>
      </p:sp>
      <p:sp>
        <p:nvSpPr>
          <p:cNvPr id="4" name="TextBox 3">
            <a:extLst>
              <a:ext uri="{FF2B5EF4-FFF2-40B4-BE49-F238E27FC236}">
                <a16:creationId xmlns:a16="http://schemas.microsoft.com/office/drawing/2014/main" id="{4E0F158B-74DD-6225-89C3-4D2855D45E97}"/>
              </a:ext>
            </a:extLst>
          </p:cNvPr>
          <p:cNvSpPr txBox="1"/>
          <p:nvPr/>
        </p:nvSpPr>
        <p:spPr>
          <a:xfrm>
            <a:off x="5182514" y="2545575"/>
            <a:ext cx="2131778" cy="379656"/>
          </a:xfrm>
          <a:prstGeom prst="rect">
            <a:avLst/>
          </a:prstGeom>
          <a:solidFill>
            <a:schemeClr val="accent2">
              <a:lumMod val="60000"/>
              <a:lumOff val="40000"/>
            </a:schemeClr>
          </a:solidFill>
          <a:ln>
            <a:solidFill>
              <a:srgbClr val="941233"/>
            </a:solidFill>
          </a:ln>
          <a:effectLst>
            <a:outerShdw blurRad="63500" sx="102000" sy="102000" algn="ctr" rotWithShape="0">
              <a:prstClr val="black">
                <a:alpha val="40000"/>
              </a:prstClr>
            </a:outerShdw>
          </a:effectLst>
        </p:spPr>
        <p:txBody>
          <a:bodyPr wrap="square" rtlCol="0">
            <a:spAutoFit/>
          </a:bodyPr>
          <a:lstStyle/>
          <a:p>
            <a:pPr algn="ctr" defTabSz="1219170"/>
            <a:r>
              <a:rPr lang="en-US" sz="1867" dirty="0">
                <a:solidFill>
                  <a:prstClr val="black"/>
                </a:solidFill>
                <a:latin typeface="Calibri"/>
              </a:rPr>
              <a:t>Focus on users</a:t>
            </a:r>
            <a:endParaRPr lang="en-US" sz="2400" dirty="0">
              <a:solidFill>
                <a:prstClr val="black"/>
              </a:solidFill>
              <a:latin typeface="Calibri"/>
            </a:endParaRPr>
          </a:p>
        </p:txBody>
      </p:sp>
      <p:sp>
        <p:nvSpPr>
          <p:cNvPr id="6" name="TextBox 5">
            <a:extLst>
              <a:ext uri="{FF2B5EF4-FFF2-40B4-BE49-F238E27FC236}">
                <a16:creationId xmlns:a16="http://schemas.microsoft.com/office/drawing/2014/main" id="{63325507-8DE4-51A7-D176-8F2654B5C8AE}"/>
              </a:ext>
            </a:extLst>
          </p:cNvPr>
          <p:cNvSpPr txBox="1"/>
          <p:nvPr/>
        </p:nvSpPr>
        <p:spPr>
          <a:xfrm>
            <a:off x="5182514" y="3105700"/>
            <a:ext cx="2131778" cy="954300"/>
          </a:xfrm>
          <a:prstGeom prst="rect">
            <a:avLst/>
          </a:prstGeom>
          <a:solidFill>
            <a:srgbClr val="D3C000"/>
          </a:solidFill>
          <a:ln>
            <a:solidFill>
              <a:srgbClr val="941233"/>
            </a:solidFill>
          </a:ln>
          <a:effectLst>
            <a:outerShdw blurRad="63500" sx="102000" sy="102000" algn="ctr" rotWithShape="0">
              <a:prstClr val="black">
                <a:alpha val="40000"/>
              </a:prstClr>
            </a:outerShdw>
          </a:effectLst>
        </p:spPr>
        <p:txBody>
          <a:bodyPr wrap="square" rtlCol="0">
            <a:spAutoFit/>
          </a:bodyPr>
          <a:lstStyle/>
          <a:p>
            <a:pPr algn="ctr" defTabSz="1219170"/>
            <a:r>
              <a:rPr lang="en-US" sz="1867" dirty="0">
                <a:solidFill>
                  <a:prstClr val="black"/>
                </a:solidFill>
                <a:latin typeface="Calibri"/>
              </a:rPr>
              <a:t>Enhanced collaboration with ESA &amp; EUMETSAT</a:t>
            </a:r>
            <a:endParaRPr lang="en-US" sz="2400" dirty="0">
              <a:solidFill>
                <a:prstClr val="black"/>
              </a:solidFill>
              <a:latin typeface="Calibri"/>
            </a:endParaRPr>
          </a:p>
        </p:txBody>
      </p:sp>
      <p:sp>
        <p:nvSpPr>
          <p:cNvPr id="7" name="TextBox 6">
            <a:extLst>
              <a:ext uri="{FF2B5EF4-FFF2-40B4-BE49-F238E27FC236}">
                <a16:creationId xmlns:a16="http://schemas.microsoft.com/office/drawing/2014/main" id="{DFF41D74-58B6-2349-57CF-1FB3552D0FE1}"/>
              </a:ext>
            </a:extLst>
          </p:cNvPr>
          <p:cNvSpPr txBox="1"/>
          <p:nvPr/>
        </p:nvSpPr>
        <p:spPr>
          <a:xfrm>
            <a:off x="5182514" y="4240469"/>
            <a:ext cx="2131778" cy="954300"/>
          </a:xfrm>
          <a:prstGeom prst="rect">
            <a:avLst/>
          </a:prstGeom>
          <a:solidFill>
            <a:schemeClr val="accent3">
              <a:lumMod val="60000"/>
              <a:lumOff val="40000"/>
            </a:schemeClr>
          </a:solidFill>
          <a:ln>
            <a:solidFill>
              <a:srgbClr val="941233"/>
            </a:solidFill>
          </a:ln>
          <a:effectLst>
            <a:outerShdw blurRad="63500" sx="102000" sy="102000" algn="ctr" rotWithShape="0">
              <a:prstClr val="black">
                <a:alpha val="40000"/>
              </a:prstClr>
            </a:outerShdw>
          </a:effectLst>
        </p:spPr>
        <p:txBody>
          <a:bodyPr wrap="square" rtlCol="0">
            <a:spAutoFit/>
          </a:bodyPr>
          <a:lstStyle/>
          <a:p>
            <a:pPr algn="ctr" defTabSz="1219170"/>
            <a:r>
              <a:rPr lang="en-US" sz="1867" dirty="0">
                <a:solidFill>
                  <a:prstClr val="black"/>
                </a:solidFill>
                <a:latin typeface="Calibri"/>
              </a:rPr>
              <a:t>Exploit synergies with other Copernicus Services</a:t>
            </a:r>
            <a:endParaRPr lang="en-US" sz="2400" dirty="0">
              <a:solidFill>
                <a:prstClr val="black"/>
              </a:solidFill>
              <a:latin typeface="Calibri"/>
            </a:endParaRPr>
          </a:p>
        </p:txBody>
      </p:sp>
    </p:spTree>
    <p:extLst>
      <p:ext uri="{BB962C8B-B14F-4D97-AF65-F5344CB8AC3E}">
        <p14:creationId xmlns:p14="http://schemas.microsoft.com/office/powerpoint/2010/main" val="181781419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What are the bottlenecks in today’s observations system in terms of…  </a:t>
            </a:r>
          </a:p>
        </p:txBody>
      </p:sp>
      <p:sp>
        <p:nvSpPr>
          <p:cNvPr id="9" name="TextBox 8">
            <a:extLst>
              <a:ext uri="{FF2B5EF4-FFF2-40B4-BE49-F238E27FC236}">
                <a16:creationId xmlns:a16="http://schemas.microsoft.com/office/drawing/2014/main" id="{991AABC0-ED7E-BF7A-38A5-C73942B94C9A}"/>
              </a:ext>
            </a:extLst>
          </p:cNvPr>
          <p:cNvSpPr txBox="1"/>
          <p:nvPr/>
        </p:nvSpPr>
        <p:spPr>
          <a:xfrm>
            <a:off x="336406" y="683397"/>
            <a:ext cx="11386671" cy="21236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914400" indent="-228600" algn="l">
              <a:spcAft>
                <a:spcPts val="0"/>
              </a:spcAft>
            </a:pPr>
            <a:r>
              <a:rPr lang="en-GB" sz="2000" b="0" i="0" dirty="0">
                <a:solidFill>
                  <a:srgbClr val="1F3864"/>
                </a:solidFill>
                <a:effectLst/>
                <a:latin typeface="Courier New" panose="02070309020205020404" pitchFamily="49" charset="0"/>
              </a:rPr>
              <a:t>o</a:t>
            </a:r>
            <a:r>
              <a:rPr lang="en-GB" sz="2000" b="0" i="0" dirty="0">
                <a:solidFill>
                  <a:srgbClr val="1F3864"/>
                </a:solidFill>
                <a:effectLst/>
                <a:latin typeface="Times New Roman" panose="02020603050405020304" pitchFamily="18" charset="0"/>
              </a:rPr>
              <a:t>   </a:t>
            </a:r>
            <a:r>
              <a:rPr lang="en-GB" sz="2000" b="0" i="0" dirty="0">
                <a:solidFill>
                  <a:srgbClr val="1F3864"/>
                </a:solidFill>
                <a:effectLst/>
                <a:latin typeface="Calibri" panose="020F0502020204030204" pitchFamily="34" charset="0"/>
              </a:rPr>
              <a:t>meeting scientific needs in climate science (Topic 2, Cluster 1)</a:t>
            </a:r>
            <a:endParaRPr lang="en-GB" sz="2000" b="0" i="0" dirty="0">
              <a:solidFill>
                <a:srgbClr val="242424"/>
              </a:solidFill>
              <a:effectLst/>
              <a:latin typeface="Times New Roman" panose="02020603050405020304" pitchFamily="18" charset="0"/>
            </a:endParaRPr>
          </a:p>
          <a:p>
            <a:pPr marL="914400" indent="-228600" algn="l">
              <a:spcAft>
                <a:spcPts val="0"/>
              </a:spcAft>
            </a:pPr>
            <a:r>
              <a:rPr lang="en-GB" sz="2000" b="0" i="0" dirty="0">
                <a:solidFill>
                  <a:srgbClr val="1F3864"/>
                </a:solidFill>
                <a:effectLst/>
                <a:latin typeface="Courier New" panose="02070309020205020404" pitchFamily="49" charset="0"/>
              </a:rPr>
              <a:t>o</a:t>
            </a:r>
            <a:r>
              <a:rPr lang="en-GB" sz="2000" b="0" i="0" dirty="0">
                <a:solidFill>
                  <a:srgbClr val="1F3864"/>
                </a:solidFill>
                <a:effectLst/>
                <a:latin typeface="Times New Roman" panose="02020603050405020304" pitchFamily="18" charset="0"/>
              </a:rPr>
              <a:t>   </a:t>
            </a:r>
            <a:r>
              <a:rPr lang="en-GB" sz="2000" b="0" i="0" dirty="0">
                <a:solidFill>
                  <a:srgbClr val="1F3864"/>
                </a:solidFill>
                <a:effectLst/>
                <a:latin typeface="Calibri" panose="020F0502020204030204" pitchFamily="34" charset="0"/>
              </a:rPr>
              <a:t>building and sustaining climate data records (Topic 4)</a:t>
            </a:r>
            <a:endParaRPr lang="en-GB" sz="2000" b="0" i="0" dirty="0">
              <a:solidFill>
                <a:srgbClr val="242424"/>
              </a:solidFill>
              <a:effectLst/>
              <a:latin typeface="Times New Roman" panose="02020603050405020304" pitchFamily="18" charset="0"/>
            </a:endParaRPr>
          </a:p>
          <a:p>
            <a:pPr marL="914400" indent="-228600" algn="l">
              <a:spcAft>
                <a:spcPts val="0"/>
              </a:spcAft>
            </a:pPr>
            <a:endParaRPr lang="en-GB" dirty="0">
              <a:solidFill>
                <a:srgbClr val="1F3864"/>
              </a:solidFill>
              <a:latin typeface="Calibri" panose="020F0502020204030204" pitchFamily="34" charset="0"/>
            </a:endParaRPr>
          </a:p>
          <a:p>
            <a:pPr marL="685800" algn="l">
              <a:spcAft>
                <a:spcPts val="0"/>
              </a:spcAft>
            </a:pPr>
            <a:r>
              <a:rPr lang="en-GB" dirty="0"/>
              <a:t>Partially discussed in the C3S ”Target Requirement and Gap Analysis” Document. </a:t>
            </a:r>
          </a:p>
          <a:p>
            <a:pPr marL="971550" indent="-285750" algn="l">
              <a:spcAft>
                <a:spcPts val="0"/>
              </a:spcAft>
              <a:buFont typeface="Arial" panose="020B0604020202020204" pitchFamily="34" charset="0"/>
              <a:buChar char="•"/>
            </a:pPr>
            <a:r>
              <a:rPr lang="en-GB" sz="1400" dirty="0"/>
              <a:t>Define and formulate the (potentially evolving) target requirements for satellite-derived ECV products based on [C3S] user needs, such as required precision (random error, scatter) and accuracy (systematic error, bias)</a:t>
            </a:r>
          </a:p>
          <a:p>
            <a:pPr marL="971550" indent="-285750" algn="l">
              <a:spcAft>
                <a:spcPts val="0"/>
              </a:spcAft>
              <a:buFont typeface="Arial" panose="020B0604020202020204" pitchFamily="34" charset="0"/>
              <a:buChar char="•"/>
            </a:pPr>
            <a:r>
              <a:rPr lang="en-GB" sz="1400" dirty="0"/>
              <a:t>Analyses the various aspects of the retrieval methodologies that limit the fitness for purpose of the current CDRs</a:t>
            </a:r>
          </a:p>
          <a:p>
            <a:pPr marL="971550" indent="-285750" algn="l">
              <a:spcAft>
                <a:spcPts val="0"/>
              </a:spcAft>
              <a:buFont typeface="Arial" panose="020B0604020202020204" pitchFamily="34" charset="0"/>
              <a:buChar char="•"/>
            </a:pPr>
            <a:r>
              <a:rPr lang="en-GB" sz="1400" dirty="0"/>
              <a:t>Identifies the remaining activities to be carried out to fully satisfy the scientific target requirements</a:t>
            </a:r>
          </a:p>
        </p:txBody>
      </p:sp>
      <p:pic>
        <p:nvPicPr>
          <p:cNvPr id="10" name="Picture 9" descr="Graphical user interface, text, application&#10;&#10;Description automatically generated">
            <a:extLst>
              <a:ext uri="{FF2B5EF4-FFF2-40B4-BE49-F238E27FC236}">
                <a16:creationId xmlns:a16="http://schemas.microsoft.com/office/drawing/2014/main" id="{EFA0A158-AEA0-76CD-26F6-D9533F0FCA9B}"/>
              </a:ext>
            </a:extLst>
          </p:cNvPr>
          <p:cNvPicPr>
            <a:picLocks noChangeAspect="1"/>
          </p:cNvPicPr>
          <p:nvPr/>
        </p:nvPicPr>
        <p:blipFill>
          <a:blip r:embed="rId3"/>
          <a:stretch>
            <a:fillRect/>
          </a:stretch>
        </p:blipFill>
        <p:spPr>
          <a:xfrm>
            <a:off x="1604390" y="3203861"/>
            <a:ext cx="2429130" cy="3428999"/>
          </a:xfrm>
          <a:prstGeom prst="rect">
            <a:avLst/>
          </a:prstGeom>
        </p:spPr>
      </p:pic>
      <p:pic>
        <p:nvPicPr>
          <p:cNvPr id="12" name="Picture 11" descr="Graphical user interface, text, application&#10;&#10;Description automatically generated">
            <a:extLst>
              <a:ext uri="{FF2B5EF4-FFF2-40B4-BE49-F238E27FC236}">
                <a16:creationId xmlns:a16="http://schemas.microsoft.com/office/drawing/2014/main" id="{3E4FEDF1-2CC7-F8A6-31E1-A735BBA9D8AF}"/>
              </a:ext>
            </a:extLst>
          </p:cNvPr>
          <p:cNvPicPr>
            <a:picLocks noChangeAspect="1"/>
          </p:cNvPicPr>
          <p:nvPr/>
        </p:nvPicPr>
        <p:blipFill>
          <a:blip r:embed="rId4"/>
          <a:stretch>
            <a:fillRect/>
          </a:stretch>
        </p:blipFill>
        <p:spPr>
          <a:xfrm>
            <a:off x="7841338" y="3203862"/>
            <a:ext cx="2415472" cy="3428999"/>
          </a:xfrm>
          <a:prstGeom prst="rect">
            <a:avLst/>
          </a:prstGeom>
        </p:spPr>
      </p:pic>
      <p:pic>
        <p:nvPicPr>
          <p:cNvPr id="14" name="Picture 13" descr="A picture containing text, plant, bird&#10;&#10;Description automatically generated">
            <a:extLst>
              <a:ext uri="{FF2B5EF4-FFF2-40B4-BE49-F238E27FC236}">
                <a16:creationId xmlns:a16="http://schemas.microsoft.com/office/drawing/2014/main" id="{42EF1D28-76D2-7044-F203-9D157D00008B}"/>
              </a:ext>
            </a:extLst>
          </p:cNvPr>
          <p:cNvPicPr>
            <a:picLocks noChangeAspect="1"/>
          </p:cNvPicPr>
          <p:nvPr/>
        </p:nvPicPr>
        <p:blipFill>
          <a:blip r:embed="rId5"/>
          <a:stretch>
            <a:fillRect/>
          </a:stretch>
        </p:blipFill>
        <p:spPr>
          <a:xfrm>
            <a:off x="4813768" y="3203861"/>
            <a:ext cx="2564464" cy="3428999"/>
          </a:xfrm>
          <a:prstGeom prst="rect">
            <a:avLst/>
          </a:prstGeom>
          <a:ln>
            <a:solidFill>
              <a:schemeClr val="tx1"/>
            </a:solidFill>
          </a:ln>
        </p:spPr>
      </p:pic>
    </p:spTree>
    <p:extLst>
      <p:ext uri="{BB962C8B-B14F-4D97-AF65-F5344CB8AC3E}">
        <p14:creationId xmlns:p14="http://schemas.microsoft.com/office/powerpoint/2010/main" val="376352835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5DEFE6-95C3-BE45-AB96-53B88BB7BD7B}"/>
              </a:ext>
            </a:extLst>
          </p:cNvPr>
          <p:cNvSpPr txBox="1"/>
          <p:nvPr/>
        </p:nvSpPr>
        <p:spPr>
          <a:xfrm>
            <a:off x="3828830" y="2222778"/>
            <a:ext cx="1951860" cy="379656"/>
          </a:xfrm>
          <a:prstGeom prst="rect">
            <a:avLst/>
          </a:prstGeom>
          <a:noFill/>
        </p:spPr>
        <p:txBody>
          <a:bodyPr wrap="square" rtlCol="0">
            <a:spAutoFit/>
          </a:bodyPr>
          <a:lstStyle/>
          <a:p>
            <a:pPr defTabSz="1219140"/>
            <a:r>
              <a:rPr lang="es-ES" sz="1867" b="1" err="1">
                <a:solidFill>
                  <a:srgbClr val="002060"/>
                </a:solidFill>
                <a:latin typeface="+mj-lt"/>
                <a:cs typeface="Arial Narrow" panose="020B0604020202020204" pitchFamily="34" charset="0"/>
              </a:rPr>
              <a:t>Copernicus</a:t>
            </a:r>
            <a:r>
              <a:rPr lang="es-ES" sz="1867" b="1">
                <a:solidFill>
                  <a:srgbClr val="002060"/>
                </a:solidFill>
                <a:latin typeface="+mj-lt"/>
                <a:cs typeface="Arial Narrow" panose="020B0604020202020204" pitchFamily="34" charset="0"/>
              </a:rPr>
              <a:t> EU</a:t>
            </a:r>
            <a:endParaRPr lang="en-US" sz="1867" b="1">
              <a:solidFill>
                <a:srgbClr val="002060"/>
              </a:solidFill>
              <a:latin typeface="+mj-lt"/>
              <a:cs typeface="Arial Narrow" panose="020B0604020202020204" pitchFamily="34" charset="0"/>
            </a:endParaRPr>
          </a:p>
        </p:txBody>
      </p:sp>
      <p:sp>
        <p:nvSpPr>
          <p:cNvPr id="6" name="TextBox 5">
            <a:extLst>
              <a:ext uri="{FF2B5EF4-FFF2-40B4-BE49-F238E27FC236}">
                <a16:creationId xmlns:a16="http://schemas.microsoft.com/office/drawing/2014/main" id="{6F5C2479-80B8-704E-9FBA-5826C4F46F08}"/>
              </a:ext>
            </a:extLst>
          </p:cNvPr>
          <p:cNvSpPr txBox="1"/>
          <p:nvPr/>
        </p:nvSpPr>
        <p:spPr>
          <a:xfrm>
            <a:off x="3742923" y="4072044"/>
            <a:ext cx="2649190" cy="1231619"/>
          </a:xfrm>
          <a:prstGeom prst="rect">
            <a:avLst/>
          </a:prstGeom>
          <a:noFill/>
        </p:spPr>
        <p:txBody>
          <a:bodyPr wrap="square" rtlCol="0" anchor="t">
            <a:spAutoFit/>
          </a:bodyPr>
          <a:lstStyle/>
          <a:p>
            <a:pPr defTabSz="1219140"/>
            <a:r>
              <a:rPr lang="es-ES" sz="1851" b="1" dirty="0">
                <a:solidFill>
                  <a:srgbClr val="002060"/>
                </a:solidFill>
                <a:cs typeface="Arial Narrow" panose="020B0604020202020204" pitchFamily="34" charset="0"/>
              </a:rPr>
              <a:t>@</a:t>
            </a:r>
            <a:r>
              <a:rPr lang="es-ES" sz="1851" b="1" dirty="0" err="1">
                <a:solidFill>
                  <a:srgbClr val="002060"/>
                </a:solidFill>
                <a:cs typeface="Arial Narrow" panose="020B0604020202020204" pitchFamily="34" charset="0"/>
              </a:rPr>
              <a:t>j_munoz_sabater</a:t>
            </a:r>
            <a:endParaRPr lang="es-ES" sz="1851" b="1" dirty="0">
              <a:solidFill>
                <a:srgbClr val="002060"/>
              </a:solidFill>
              <a:cs typeface="Arial Narrow" panose="020B0604020202020204" pitchFamily="34" charset="0"/>
            </a:endParaRPr>
          </a:p>
          <a:p>
            <a:pPr defTabSz="1219140"/>
            <a:r>
              <a:rPr lang="es-ES" sz="1851" b="1" dirty="0">
                <a:solidFill>
                  <a:srgbClr val="002060"/>
                </a:solidFill>
                <a:latin typeface="+mj-lt"/>
                <a:cs typeface="Arial Narrow" panose="020B0604020202020204" pitchFamily="34" charset="0"/>
              </a:rPr>
              <a:t>@</a:t>
            </a:r>
            <a:r>
              <a:rPr lang="es-ES" sz="1851" b="1" dirty="0" err="1">
                <a:solidFill>
                  <a:srgbClr val="002060"/>
                </a:solidFill>
                <a:latin typeface="+mj-lt"/>
                <a:cs typeface="Arial Narrow" panose="020B0604020202020204" pitchFamily="34" charset="0"/>
              </a:rPr>
              <a:t>CopernicusEU</a:t>
            </a:r>
            <a:endParaRPr lang="es-ES" sz="1851" b="1" dirty="0">
              <a:solidFill>
                <a:srgbClr val="002060"/>
              </a:solidFill>
              <a:latin typeface="+mj-lt"/>
              <a:cs typeface="Arial Narrow" panose="020B0604020202020204" pitchFamily="34" charset="0"/>
            </a:endParaRPr>
          </a:p>
          <a:p>
            <a:pPr defTabSz="1219140"/>
            <a:r>
              <a:rPr lang="es-ES" sz="1851" b="1" dirty="0">
                <a:solidFill>
                  <a:srgbClr val="002060"/>
                </a:solidFill>
                <a:latin typeface="+mj-lt"/>
                <a:cs typeface="Arial Narrow" panose="020B0604020202020204" pitchFamily="34" charset="0"/>
              </a:rPr>
              <a:t>@</a:t>
            </a:r>
            <a:r>
              <a:rPr lang="es-ES" sz="1851" b="1" dirty="0" err="1">
                <a:solidFill>
                  <a:srgbClr val="002060"/>
                </a:solidFill>
                <a:latin typeface="+mj-lt"/>
                <a:cs typeface="Arial Narrow" panose="020B0604020202020204" pitchFamily="34" charset="0"/>
              </a:rPr>
              <a:t>CopernicusECMWF</a:t>
            </a:r>
            <a:endParaRPr lang="es-ES" sz="1851" b="1" dirty="0">
              <a:solidFill>
                <a:srgbClr val="002060"/>
              </a:solidFill>
              <a:latin typeface="+mj-lt"/>
              <a:cs typeface="Arial Narrow" panose="020B0604020202020204" pitchFamily="34" charset="0"/>
            </a:endParaRPr>
          </a:p>
          <a:p>
            <a:pPr defTabSz="1219140"/>
            <a:endParaRPr lang="es-ES" sz="1851" b="1" dirty="0">
              <a:solidFill>
                <a:srgbClr val="002060"/>
              </a:solidFill>
              <a:latin typeface="+mj-lt"/>
              <a:cs typeface="Arial Narrow" panose="020B0604020202020204" pitchFamily="34" charset="0"/>
            </a:endParaRPr>
          </a:p>
        </p:txBody>
      </p:sp>
      <p:sp>
        <p:nvSpPr>
          <p:cNvPr id="7" name="TextBox 6">
            <a:extLst>
              <a:ext uri="{FF2B5EF4-FFF2-40B4-BE49-F238E27FC236}">
                <a16:creationId xmlns:a16="http://schemas.microsoft.com/office/drawing/2014/main" id="{FAD67F9A-EE77-1348-A681-D1992A4FD4ED}"/>
              </a:ext>
            </a:extLst>
          </p:cNvPr>
          <p:cNvSpPr txBox="1"/>
          <p:nvPr/>
        </p:nvSpPr>
        <p:spPr>
          <a:xfrm>
            <a:off x="7817169" y="4091377"/>
            <a:ext cx="3318413" cy="666977"/>
          </a:xfrm>
          <a:prstGeom prst="rect">
            <a:avLst/>
          </a:prstGeom>
          <a:noFill/>
        </p:spPr>
        <p:txBody>
          <a:bodyPr wrap="square" rtlCol="0">
            <a:spAutoFit/>
          </a:bodyPr>
          <a:lstStyle/>
          <a:p>
            <a:pPr defTabSz="1219140"/>
            <a:r>
              <a:rPr lang="es-ES" sz="1867" b="1" err="1">
                <a:solidFill>
                  <a:srgbClr val="002060"/>
                </a:solidFill>
                <a:latin typeface="+mj-lt"/>
                <a:cs typeface="Arial Narrow" panose="020B0604020202020204" pitchFamily="34" charset="0"/>
              </a:rPr>
              <a:t>www.copernicus.eu</a:t>
            </a:r>
            <a:endParaRPr lang="es-ES" sz="1867" b="1">
              <a:solidFill>
                <a:srgbClr val="002060"/>
              </a:solidFill>
              <a:latin typeface="+mj-lt"/>
              <a:cs typeface="Arial Narrow" panose="020B0604020202020204" pitchFamily="34" charset="0"/>
            </a:endParaRPr>
          </a:p>
          <a:p>
            <a:pPr defTabSz="1219140"/>
            <a:r>
              <a:rPr lang="es-ES" sz="1867" b="1" err="1">
                <a:solidFill>
                  <a:srgbClr val="002060"/>
                </a:solidFill>
                <a:latin typeface="+mj-lt"/>
                <a:cs typeface="Arial Narrow" panose="020B0604020202020204" pitchFamily="34" charset="0"/>
              </a:rPr>
              <a:t>climate.copernicus.eu</a:t>
            </a:r>
            <a:endParaRPr lang="en-US" sz="1867" b="1">
              <a:solidFill>
                <a:srgbClr val="002060"/>
              </a:solidFill>
              <a:latin typeface="+mj-lt"/>
              <a:cs typeface="Arial Narrow" panose="020B0604020202020204" pitchFamily="34" charset="0"/>
            </a:endParaRPr>
          </a:p>
        </p:txBody>
      </p:sp>
      <p:sp>
        <p:nvSpPr>
          <p:cNvPr id="8" name="TextBox 7">
            <a:extLst>
              <a:ext uri="{FF2B5EF4-FFF2-40B4-BE49-F238E27FC236}">
                <a16:creationId xmlns:a16="http://schemas.microsoft.com/office/drawing/2014/main" id="{39717FC3-3E68-7A43-8245-B81A780FD7F0}"/>
              </a:ext>
            </a:extLst>
          </p:cNvPr>
          <p:cNvSpPr txBox="1"/>
          <p:nvPr/>
        </p:nvSpPr>
        <p:spPr>
          <a:xfrm>
            <a:off x="7817170" y="3015235"/>
            <a:ext cx="2110883" cy="954300"/>
          </a:xfrm>
          <a:prstGeom prst="rect">
            <a:avLst/>
          </a:prstGeom>
          <a:noFill/>
        </p:spPr>
        <p:txBody>
          <a:bodyPr wrap="square" rtlCol="0">
            <a:spAutoFit/>
          </a:bodyPr>
          <a:lstStyle/>
          <a:p>
            <a:pPr defTabSz="1219140"/>
            <a:r>
              <a:rPr lang="es-ES" sz="1867" b="1" err="1">
                <a:solidFill>
                  <a:srgbClr val="002060"/>
                </a:solidFill>
                <a:latin typeface="+mj-lt"/>
                <a:cs typeface="Arial Narrow" panose="020B0604020202020204" pitchFamily="34" charset="0"/>
              </a:rPr>
              <a:t>Copernicus</a:t>
            </a:r>
            <a:r>
              <a:rPr lang="es-ES" sz="1867" b="1">
                <a:solidFill>
                  <a:srgbClr val="002060"/>
                </a:solidFill>
                <a:latin typeface="+mj-lt"/>
                <a:cs typeface="Arial Narrow" panose="020B0604020202020204" pitchFamily="34" charset="0"/>
              </a:rPr>
              <a:t> EU</a:t>
            </a:r>
          </a:p>
          <a:p>
            <a:pPr defTabSz="1219140"/>
            <a:r>
              <a:rPr lang="es-ES" sz="1867" b="1" err="1">
                <a:solidFill>
                  <a:srgbClr val="002060"/>
                </a:solidFill>
                <a:latin typeface="+mj-lt"/>
                <a:cs typeface="Arial Narrow" panose="020B0604020202020204" pitchFamily="34" charset="0"/>
              </a:rPr>
              <a:t>Copernicus</a:t>
            </a:r>
            <a:r>
              <a:rPr lang="es-ES" sz="1867" b="1">
                <a:solidFill>
                  <a:srgbClr val="002060"/>
                </a:solidFill>
                <a:latin typeface="+mj-lt"/>
                <a:cs typeface="Arial Narrow" panose="020B0604020202020204" pitchFamily="34" charset="0"/>
              </a:rPr>
              <a:t> ECMWF</a:t>
            </a:r>
            <a:endParaRPr lang="en-US" sz="1867" b="1">
              <a:solidFill>
                <a:srgbClr val="002060"/>
              </a:solidFill>
              <a:latin typeface="+mj-lt"/>
              <a:cs typeface="Arial Narrow" panose="020B0604020202020204" pitchFamily="34" charset="0"/>
            </a:endParaRPr>
          </a:p>
        </p:txBody>
      </p:sp>
      <p:sp>
        <p:nvSpPr>
          <p:cNvPr id="14" name="TextBox 13">
            <a:extLst>
              <a:ext uri="{FF2B5EF4-FFF2-40B4-BE49-F238E27FC236}">
                <a16:creationId xmlns:a16="http://schemas.microsoft.com/office/drawing/2014/main" id="{B0DDFE71-D32B-634C-B4B3-E07A15C249F9}"/>
              </a:ext>
            </a:extLst>
          </p:cNvPr>
          <p:cNvSpPr txBox="1"/>
          <p:nvPr/>
        </p:nvSpPr>
        <p:spPr>
          <a:xfrm>
            <a:off x="7863814" y="2162618"/>
            <a:ext cx="2667552" cy="379656"/>
          </a:xfrm>
          <a:prstGeom prst="rect">
            <a:avLst/>
          </a:prstGeom>
          <a:noFill/>
        </p:spPr>
        <p:txBody>
          <a:bodyPr wrap="square" rtlCol="0">
            <a:spAutoFit/>
          </a:bodyPr>
          <a:lstStyle/>
          <a:p>
            <a:pPr defTabSz="1219140"/>
            <a:r>
              <a:rPr lang="es-ES" sz="1867" b="1">
                <a:solidFill>
                  <a:srgbClr val="002060"/>
                </a:solidFill>
                <a:latin typeface="+mj-lt"/>
                <a:cs typeface="Arial Narrow" panose="020B0604020202020204" pitchFamily="34" charset="0"/>
              </a:rPr>
              <a:t>@</a:t>
            </a:r>
            <a:r>
              <a:rPr lang="es-ES" sz="1867" b="1" err="1">
                <a:solidFill>
                  <a:srgbClr val="002060"/>
                </a:solidFill>
                <a:latin typeface="+mj-lt"/>
                <a:cs typeface="Arial Narrow" panose="020B0604020202020204" pitchFamily="34" charset="0"/>
              </a:rPr>
              <a:t>copernicusecmwf</a:t>
            </a:r>
            <a:endParaRPr lang="en-US" sz="1867" b="1">
              <a:solidFill>
                <a:srgbClr val="002060"/>
              </a:solidFill>
              <a:latin typeface="+mj-lt"/>
              <a:cs typeface="Arial Narrow" panose="020B0604020202020204" pitchFamily="34" charset="0"/>
            </a:endParaRPr>
          </a:p>
        </p:txBody>
      </p:sp>
      <p:sp>
        <p:nvSpPr>
          <p:cNvPr id="15" name="TextBox 14">
            <a:extLst>
              <a:ext uri="{FF2B5EF4-FFF2-40B4-BE49-F238E27FC236}">
                <a16:creationId xmlns:a16="http://schemas.microsoft.com/office/drawing/2014/main" id="{FE0DCFD9-6EC1-6F4B-9C73-A8C8345F6E5A}"/>
              </a:ext>
            </a:extLst>
          </p:cNvPr>
          <p:cNvSpPr txBox="1"/>
          <p:nvPr/>
        </p:nvSpPr>
        <p:spPr>
          <a:xfrm>
            <a:off x="3828829" y="3234802"/>
            <a:ext cx="2477378" cy="379656"/>
          </a:xfrm>
          <a:prstGeom prst="rect">
            <a:avLst/>
          </a:prstGeom>
          <a:noFill/>
        </p:spPr>
        <p:txBody>
          <a:bodyPr wrap="square" rtlCol="0">
            <a:spAutoFit/>
          </a:bodyPr>
          <a:lstStyle/>
          <a:p>
            <a:pPr defTabSz="1219140"/>
            <a:r>
              <a:rPr lang="es-ES" sz="1867" b="1" err="1">
                <a:solidFill>
                  <a:srgbClr val="002060"/>
                </a:solidFill>
                <a:latin typeface="+mj-lt"/>
                <a:cs typeface="Arial Narrow" panose="020B0604020202020204" pitchFamily="34" charset="0"/>
              </a:rPr>
              <a:t>Copernicus</a:t>
            </a:r>
            <a:r>
              <a:rPr lang="es-ES" sz="1867" b="1">
                <a:solidFill>
                  <a:srgbClr val="002060"/>
                </a:solidFill>
                <a:latin typeface="+mj-lt"/>
                <a:cs typeface="Arial Narrow" panose="020B0604020202020204" pitchFamily="34" charset="0"/>
              </a:rPr>
              <a:t> ECMWF</a:t>
            </a:r>
            <a:endParaRPr lang="en-US" sz="1867" b="1">
              <a:solidFill>
                <a:srgbClr val="002060"/>
              </a:solidFill>
              <a:latin typeface="+mj-lt"/>
              <a:cs typeface="Arial Narrow" panose="020B0604020202020204" pitchFamily="34" charset="0"/>
            </a:endParaRPr>
          </a:p>
        </p:txBody>
      </p:sp>
      <p:pic>
        <p:nvPicPr>
          <p:cNvPr id="17" name="Picture 16">
            <a:extLst>
              <a:ext uri="{FF2B5EF4-FFF2-40B4-BE49-F238E27FC236}">
                <a16:creationId xmlns:a16="http://schemas.microsoft.com/office/drawing/2014/main" id="{A683171A-729B-0145-9FF7-3F13F132048B}"/>
              </a:ext>
            </a:extLst>
          </p:cNvPr>
          <p:cNvPicPr>
            <a:picLocks noChangeAspect="1"/>
          </p:cNvPicPr>
          <p:nvPr/>
        </p:nvPicPr>
        <p:blipFill>
          <a:blip r:embed="rId2"/>
          <a:stretch>
            <a:fillRect/>
          </a:stretch>
        </p:blipFill>
        <p:spPr>
          <a:xfrm>
            <a:off x="2899892" y="3121480"/>
            <a:ext cx="744000" cy="744000"/>
          </a:xfrm>
          <a:prstGeom prst="rect">
            <a:avLst/>
          </a:prstGeom>
        </p:spPr>
      </p:pic>
      <p:pic>
        <p:nvPicPr>
          <p:cNvPr id="18" name="Picture 17">
            <a:extLst>
              <a:ext uri="{FF2B5EF4-FFF2-40B4-BE49-F238E27FC236}">
                <a16:creationId xmlns:a16="http://schemas.microsoft.com/office/drawing/2014/main" id="{6C822364-B057-104A-AEFA-0468FEDE0B78}"/>
              </a:ext>
            </a:extLst>
          </p:cNvPr>
          <p:cNvPicPr>
            <a:picLocks noChangeAspect="1"/>
          </p:cNvPicPr>
          <p:nvPr/>
        </p:nvPicPr>
        <p:blipFill>
          <a:blip r:embed="rId3"/>
          <a:stretch>
            <a:fillRect/>
          </a:stretch>
        </p:blipFill>
        <p:spPr>
          <a:xfrm>
            <a:off x="6942068" y="3076511"/>
            <a:ext cx="744000" cy="744000"/>
          </a:xfrm>
          <a:prstGeom prst="rect">
            <a:avLst/>
          </a:prstGeom>
        </p:spPr>
      </p:pic>
      <p:pic>
        <p:nvPicPr>
          <p:cNvPr id="19" name="Picture 18">
            <a:extLst>
              <a:ext uri="{FF2B5EF4-FFF2-40B4-BE49-F238E27FC236}">
                <a16:creationId xmlns:a16="http://schemas.microsoft.com/office/drawing/2014/main" id="{9BDE40D0-289A-3941-A8FE-0F31E5E25054}"/>
              </a:ext>
            </a:extLst>
          </p:cNvPr>
          <p:cNvPicPr>
            <a:picLocks noChangeAspect="1"/>
          </p:cNvPicPr>
          <p:nvPr/>
        </p:nvPicPr>
        <p:blipFill>
          <a:blip r:embed="rId4"/>
          <a:stretch>
            <a:fillRect/>
          </a:stretch>
        </p:blipFill>
        <p:spPr>
          <a:xfrm>
            <a:off x="6942068" y="2031339"/>
            <a:ext cx="744000" cy="744000"/>
          </a:xfrm>
          <a:prstGeom prst="rect">
            <a:avLst/>
          </a:prstGeom>
        </p:spPr>
      </p:pic>
      <p:pic>
        <p:nvPicPr>
          <p:cNvPr id="20" name="Picture 19">
            <a:extLst>
              <a:ext uri="{FF2B5EF4-FFF2-40B4-BE49-F238E27FC236}">
                <a16:creationId xmlns:a16="http://schemas.microsoft.com/office/drawing/2014/main" id="{0CB965DB-0FF0-EB4A-A12A-FE32F8808187}"/>
              </a:ext>
            </a:extLst>
          </p:cNvPr>
          <p:cNvPicPr>
            <a:picLocks noChangeAspect="1"/>
          </p:cNvPicPr>
          <p:nvPr/>
        </p:nvPicPr>
        <p:blipFill>
          <a:blip r:embed="rId5"/>
          <a:stretch>
            <a:fillRect/>
          </a:stretch>
        </p:blipFill>
        <p:spPr>
          <a:xfrm>
            <a:off x="2899891" y="2031339"/>
            <a:ext cx="744000" cy="744000"/>
          </a:xfrm>
          <a:prstGeom prst="rect">
            <a:avLst/>
          </a:prstGeom>
        </p:spPr>
      </p:pic>
      <p:pic>
        <p:nvPicPr>
          <p:cNvPr id="21" name="Picture 20">
            <a:extLst>
              <a:ext uri="{FF2B5EF4-FFF2-40B4-BE49-F238E27FC236}">
                <a16:creationId xmlns:a16="http://schemas.microsoft.com/office/drawing/2014/main" id="{4799BC67-7030-5C4B-A9C1-E262C3FE8A3D}"/>
              </a:ext>
            </a:extLst>
          </p:cNvPr>
          <p:cNvPicPr>
            <a:picLocks noChangeAspect="1"/>
          </p:cNvPicPr>
          <p:nvPr/>
        </p:nvPicPr>
        <p:blipFill>
          <a:blip r:embed="rId6"/>
          <a:stretch>
            <a:fillRect/>
          </a:stretch>
        </p:blipFill>
        <p:spPr>
          <a:xfrm>
            <a:off x="6942068" y="4121684"/>
            <a:ext cx="744000" cy="744000"/>
          </a:xfrm>
          <a:prstGeom prst="rect">
            <a:avLst/>
          </a:prstGeom>
        </p:spPr>
      </p:pic>
      <p:pic>
        <p:nvPicPr>
          <p:cNvPr id="22" name="Picture 21">
            <a:extLst>
              <a:ext uri="{FF2B5EF4-FFF2-40B4-BE49-F238E27FC236}">
                <a16:creationId xmlns:a16="http://schemas.microsoft.com/office/drawing/2014/main" id="{49D205BF-AA69-2B4F-A0C7-83A015A67648}"/>
              </a:ext>
            </a:extLst>
          </p:cNvPr>
          <p:cNvPicPr>
            <a:picLocks noChangeAspect="1"/>
          </p:cNvPicPr>
          <p:nvPr/>
        </p:nvPicPr>
        <p:blipFill>
          <a:blip r:embed="rId7"/>
          <a:stretch>
            <a:fillRect/>
          </a:stretch>
        </p:blipFill>
        <p:spPr>
          <a:xfrm>
            <a:off x="2899892" y="4176769"/>
            <a:ext cx="744000" cy="744000"/>
          </a:xfrm>
          <a:prstGeom prst="rect">
            <a:avLst/>
          </a:prstGeom>
        </p:spPr>
      </p:pic>
      <p:sp>
        <p:nvSpPr>
          <p:cNvPr id="2" name="TextBox 1">
            <a:extLst>
              <a:ext uri="{FF2B5EF4-FFF2-40B4-BE49-F238E27FC236}">
                <a16:creationId xmlns:a16="http://schemas.microsoft.com/office/drawing/2014/main" id="{4196D3DA-373D-684F-9534-D7201F403FAF}"/>
              </a:ext>
            </a:extLst>
          </p:cNvPr>
          <p:cNvSpPr txBox="1"/>
          <p:nvPr/>
        </p:nvSpPr>
        <p:spPr>
          <a:xfrm>
            <a:off x="3593192" y="1130380"/>
            <a:ext cx="5279419" cy="584775"/>
          </a:xfrm>
          <a:prstGeom prst="rect">
            <a:avLst/>
          </a:prstGeom>
          <a:noFill/>
        </p:spPr>
        <p:txBody>
          <a:bodyPr wrap="square" rtlCol="0">
            <a:spAutoFit/>
          </a:bodyPr>
          <a:lstStyle/>
          <a:p>
            <a:r>
              <a:rPr lang="en-US" sz="3200">
                <a:solidFill>
                  <a:srgbClr val="951233"/>
                </a:solidFill>
              </a:rPr>
              <a:t>Thank you for your attention</a:t>
            </a:r>
          </a:p>
        </p:txBody>
      </p:sp>
    </p:spTree>
    <p:extLst>
      <p:ext uri="{BB962C8B-B14F-4D97-AF65-F5344CB8AC3E}">
        <p14:creationId xmlns:p14="http://schemas.microsoft.com/office/powerpoint/2010/main" val="4211471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kstvak 2">
            <a:extLst>
              <a:ext uri="{FF2B5EF4-FFF2-40B4-BE49-F238E27FC236}">
                <a16:creationId xmlns:a16="http://schemas.microsoft.com/office/drawing/2014/main" id="{DABE72D1-5D1B-4CCA-B9AB-4FA044C4E0F4}"/>
              </a:ext>
            </a:extLst>
          </p:cNvPr>
          <p:cNvSpPr txBox="1"/>
          <p:nvPr/>
        </p:nvSpPr>
        <p:spPr>
          <a:xfrm>
            <a:off x="1222108" y="4965277"/>
            <a:ext cx="7344805" cy="1487843"/>
          </a:xfrm>
          <a:prstGeom prst="rect">
            <a:avLst/>
          </a:prstGeom>
          <a:noFill/>
        </p:spPr>
        <p:txBody>
          <a:bodyPr wrap="square" rtlCol="0">
            <a:spAutoFit/>
          </a:bodyPr>
          <a:lstStyle/>
          <a:p>
            <a:pPr defTabSz="1219170"/>
            <a:r>
              <a:rPr lang="en-US" sz="2267" b="1" dirty="0">
                <a:solidFill>
                  <a:prstClr val="black"/>
                </a:solidFill>
                <a:latin typeface="Calibri"/>
              </a:rPr>
              <a:t>We use historical observations from satellite sensors to build </a:t>
            </a:r>
            <a:r>
              <a:rPr lang="en-US" sz="2267" b="1" u="sng" dirty="0">
                <a:solidFill>
                  <a:prstClr val="black"/>
                </a:solidFill>
                <a:latin typeface="Calibri"/>
              </a:rPr>
              <a:t>Climate Data Records of Essential Climate Variables (ECVs)</a:t>
            </a:r>
          </a:p>
          <a:p>
            <a:pPr defTabSz="1219170"/>
            <a:endParaRPr lang="en-US" sz="2267" b="1" dirty="0">
              <a:solidFill>
                <a:prstClr val="black"/>
              </a:solidFill>
              <a:latin typeface="Calibri"/>
            </a:endParaRPr>
          </a:p>
        </p:txBody>
      </p:sp>
      <p:pic>
        <p:nvPicPr>
          <p:cNvPr id="4" name="Picture 3">
            <a:extLst>
              <a:ext uri="{FF2B5EF4-FFF2-40B4-BE49-F238E27FC236}">
                <a16:creationId xmlns:a16="http://schemas.microsoft.com/office/drawing/2014/main" id="{1B931C0B-3451-49C7-AB6D-F64CCE4094C0}"/>
              </a:ext>
            </a:extLst>
          </p:cNvPr>
          <p:cNvPicPr>
            <a:picLocks noChangeAspect="1"/>
          </p:cNvPicPr>
          <p:nvPr/>
        </p:nvPicPr>
        <p:blipFill>
          <a:blip r:embed="rId3"/>
          <a:stretch>
            <a:fillRect/>
          </a:stretch>
        </p:blipFill>
        <p:spPr>
          <a:xfrm>
            <a:off x="8664884" y="4775933"/>
            <a:ext cx="2776001" cy="1986383"/>
          </a:xfrm>
          <a:prstGeom prst="rect">
            <a:avLst/>
          </a:prstGeom>
        </p:spPr>
      </p:pic>
      <p:sp>
        <p:nvSpPr>
          <p:cNvPr id="7" name="Tekstvak 2">
            <a:extLst>
              <a:ext uri="{FF2B5EF4-FFF2-40B4-BE49-F238E27FC236}">
                <a16:creationId xmlns:a16="http://schemas.microsoft.com/office/drawing/2014/main" id="{A87242F6-633A-466D-98C4-169016356762}"/>
              </a:ext>
            </a:extLst>
          </p:cNvPr>
          <p:cNvSpPr txBox="1"/>
          <p:nvPr/>
        </p:nvSpPr>
        <p:spPr>
          <a:xfrm>
            <a:off x="1222108" y="2737455"/>
            <a:ext cx="10360292" cy="1938992"/>
          </a:xfrm>
          <a:prstGeom prst="rect">
            <a:avLst/>
          </a:prstGeom>
          <a:solidFill>
            <a:schemeClr val="bg2"/>
          </a:solidFill>
        </p:spPr>
        <p:txBody>
          <a:bodyPr wrap="square" rtlCol="0">
            <a:spAutoFit/>
          </a:bodyPr>
          <a:lstStyle/>
          <a:p>
            <a:pPr algn="just" defTabSz="1219170"/>
            <a:r>
              <a:rPr lang="en-US" sz="2000" b="1" dirty="0">
                <a:solidFill>
                  <a:prstClr val="black"/>
                </a:solidFill>
                <a:latin typeface="Calibri"/>
              </a:rPr>
              <a:t>Climate Data Record: </a:t>
            </a:r>
            <a:r>
              <a:rPr lang="en-US" sz="2000" dirty="0">
                <a:solidFill>
                  <a:prstClr val="black"/>
                </a:solidFill>
                <a:latin typeface="Calibri"/>
              </a:rPr>
              <a:t>A (Thematic) Climate Data Record is a time series of measurements of sufficient length, consistency, and continuity to determine climate variability and change. </a:t>
            </a:r>
          </a:p>
          <a:p>
            <a:pPr defTabSz="1219170"/>
            <a:endParaRPr lang="en-US" sz="2000" b="1" dirty="0">
              <a:solidFill>
                <a:prstClr val="black"/>
              </a:solidFill>
              <a:latin typeface="Calibri"/>
            </a:endParaRPr>
          </a:p>
          <a:p>
            <a:pPr algn="just" defTabSz="1219170"/>
            <a:r>
              <a:rPr lang="en-US" sz="2000" b="1" dirty="0">
                <a:solidFill>
                  <a:prstClr val="black"/>
                </a:solidFill>
                <a:latin typeface="Calibri"/>
              </a:rPr>
              <a:t>Essential Climate Variables: </a:t>
            </a:r>
            <a:r>
              <a:rPr lang="en-US" sz="2000" dirty="0">
                <a:solidFill>
                  <a:prstClr val="black"/>
                </a:solidFill>
                <a:latin typeface="Calibri"/>
              </a:rPr>
              <a:t>An Essential Climate Variable is a bio-physical variable (or a group of linked variables) that critically contributes to the characterization of Earth’ s climate.</a:t>
            </a:r>
          </a:p>
          <a:p>
            <a:pPr defTabSz="1219170"/>
            <a:r>
              <a:rPr lang="en-US" sz="2000" dirty="0">
                <a:solidFill>
                  <a:prstClr val="black"/>
                </a:solidFill>
                <a:latin typeface="Calibri"/>
                <a:sym typeface="Wingdings" panose="05000000000000000000" pitchFamily="2" charset="2"/>
              </a:rPr>
              <a:t>	 Relevant, Feasible, Cost-effective</a:t>
            </a:r>
            <a:endParaRPr lang="en-US" sz="2000" dirty="0">
              <a:solidFill>
                <a:prstClr val="black"/>
              </a:solidFill>
              <a:latin typeface="Calibri"/>
            </a:endParaRPr>
          </a:p>
        </p:txBody>
      </p:sp>
      <p:sp>
        <p:nvSpPr>
          <p:cNvPr id="8" name="TextBox 7">
            <a:extLst>
              <a:ext uri="{FF2B5EF4-FFF2-40B4-BE49-F238E27FC236}">
                <a16:creationId xmlns:a16="http://schemas.microsoft.com/office/drawing/2014/main" id="{FFCCAA49-1D29-4A54-B117-B2B944808416}"/>
              </a:ext>
            </a:extLst>
          </p:cNvPr>
          <p:cNvSpPr txBox="1"/>
          <p:nvPr/>
        </p:nvSpPr>
        <p:spPr>
          <a:xfrm>
            <a:off x="1156939" y="894817"/>
            <a:ext cx="10901809" cy="1631216"/>
          </a:xfrm>
          <a:prstGeom prst="rect">
            <a:avLst/>
          </a:prstGeom>
          <a:noFill/>
        </p:spPr>
        <p:txBody>
          <a:bodyPr wrap="square">
            <a:spAutoFit/>
          </a:bodyPr>
          <a:lstStyle/>
          <a:p>
            <a:pPr defTabSz="1219170"/>
            <a:r>
              <a:rPr lang="en-US" sz="2000" dirty="0">
                <a:solidFill>
                  <a:srgbClr val="444444"/>
                </a:solidFill>
                <a:latin typeface="opregular"/>
              </a:rPr>
              <a:t>Required to support the work of the UNFCCC and the IPCC</a:t>
            </a:r>
          </a:p>
          <a:p>
            <a:pPr marL="380990" indent="-380990" defTabSz="1219170">
              <a:buFontTx/>
              <a:buChar char="-"/>
            </a:pPr>
            <a:r>
              <a:rPr lang="en-US" sz="2000" dirty="0">
                <a:solidFill>
                  <a:srgbClr val="444444"/>
                </a:solidFill>
                <a:latin typeface="opregular"/>
              </a:rPr>
              <a:t>Provide empirical evidence to understand the evolution of climate  (climate indicators)</a:t>
            </a:r>
          </a:p>
          <a:p>
            <a:pPr marL="380990" indent="-380990" defTabSz="1219170">
              <a:buFontTx/>
              <a:buChar char="-"/>
            </a:pPr>
            <a:r>
              <a:rPr lang="en-US" sz="2000" dirty="0">
                <a:solidFill>
                  <a:srgbClr val="444444"/>
                </a:solidFill>
                <a:latin typeface="opregular"/>
              </a:rPr>
              <a:t>Guide mitigation and adaptation measures (decision making)</a:t>
            </a:r>
          </a:p>
          <a:p>
            <a:pPr marL="380990" indent="-380990" defTabSz="1219170">
              <a:buFontTx/>
              <a:buChar char="-"/>
            </a:pPr>
            <a:r>
              <a:rPr lang="en-US" sz="2000" dirty="0">
                <a:solidFill>
                  <a:srgbClr val="444444"/>
                </a:solidFill>
                <a:latin typeface="opregular"/>
              </a:rPr>
              <a:t>Assess risks and enable attribution of climate events to underlying causes </a:t>
            </a:r>
          </a:p>
          <a:p>
            <a:pPr marL="380990" indent="-380990" defTabSz="1219170">
              <a:buFontTx/>
              <a:buChar char="-"/>
            </a:pPr>
            <a:r>
              <a:rPr lang="en-US" sz="2000" dirty="0">
                <a:solidFill>
                  <a:srgbClr val="444444"/>
                </a:solidFill>
                <a:latin typeface="opregular"/>
              </a:rPr>
              <a:t>Underpin climate services. </a:t>
            </a:r>
            <a:endParaRPr lang="en-GB" sz="2000" dirty="0">
              <a:solidFill>
                <a:prstClr val="black"/>
              </a:solidFill>
              <a:latin typeface="Calibri"/>
            </a:endParaRPr>
          </a:p>
        </p:txBody>
      </p:sp>
      <p:sp>
        <p:nvSpPr>
          <p:cNvPr id="6" name="Title 5">
            <a:extLst>
              <a:ext uri="{FF2B5EF4-FFF2-40B4-BE49-F238E27FC236}">
                <a16:creationId xmlns:a16="http://schemas.microsoft.com/office/drawing/2014/main" id="{B71B3350-1FED-92DD-D21E-D3FBAC1D2E96}"/>
              </a:ext>
            </a:extLst>
          </p:cNvPr>
          <p:cNvSpPr>
            <a:spLocks noGrp="1"/>
          </p:cNvSpPr>
          <p:nvPr>
            <p:ph type="title"/>
          </p:nvPr>
        </p:nvSpPr>
        <p:spPr/>
        <p:txBody>
          <a:bodyPr/>
          <a:lstStyle/>
          <a:p>
            <a:endParaRPr lang="en-US"/>
          </a:p>
        </p:txBody>
      </p:sp>
      <p:sp>
        <p:nvSpPr>
          <p:cNvPr id="2" name="Title 2">
            <a:extLst>
              <a:ext uri="{FF2B5EF4-FFF2-40B4-BE49-F238E27FC236}">
                <a16:creationId xmlns:a16="http://schemas.microsoft.com/office/drawing/2014/main" id="{A5E438EE-760F-F3B2-CB0C-8573615D9C98}"/>
              </a:ext>
            </a:extLst>
          </p:cNvPr>
          <p:cNvSpPr txBox="1">
            <a:spLocks/>
          </p:cNvSpPr>
          <p:nvPr/>
        </p:nvSpPr>
        <p:spPr>
          <a:xfrm>
            <a:off x="1189522" y="313343"/>
            <a:ext cx="10425464" cy="370055"/>
          </a:xfrm>
          <a:prstGeom prst="rect">
            <a:avLst/>
          </a:prstGeom>
          <a:solidFill>
            <a:srgbClr val="941333"/>
          </a:solidFill>
        </p:spPr>
        <p:txBody>
          <a:bodyPr vert="horz" lIns="91440" tIns="45720" rIns="91440" bIns="45720" rtlCol="0" anchor="ctr">
            <a:noAutofit/>
          </a:bodyPr>
          <a:lstStyle>
            <a:lvl1pPr algn="l" defTabSz="1219170" rtl="0" eaLnBrk="1" latinLnBrk="0" hangingPunct="1">
              <a:spcBef>
                <a:spcPct val="0"/>
              </a:spcBef>
              <a:buNone/>
              <a:defRPr sz="2400" b="0" kern="1200" spc="933" baseline="0">
                <a:solidFill>
                  <a:schemeClr val="bg1"/>
                </a:solidFill>
                <a:latin typeface="+mj-lt"/>
                <a:ea typeface="+mj-ea"/>
                <a:cs typeface="+mj-cs"/>
              </a:defRPr>
            </a:lvl1pPr>
          </a:lstStyle>
          <a:p>
            <a:r>
              <a:rPr lang="en-US" sz="2200" b="1" spc="0" dirty="0">
                <a:latin typeface="Calibri Light" panose="020F0302020204030204" pitchFamily="34" charset="0"/>
                <a:cs typeface="Calibri Light" panose="020F0302020204030204" pitchFamily="34" charset="0"/>
              </a:rPr>
              <a:t>Why Essential Climate Variables (ECVs)? </a:t>
            </a:r>
          </a:p>
        </p:txBody>
      </p:sp>
    </p:spTree>
    <p:extLst>
      <p:ext uri="{BB962C8B-B14F-4D97-AF65-F5344CB8AC3E}">
        <p14:creationId xmlns:p14="http://schemas.microsoft.com/office/powerpoint/2010/main" val="17725846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BB492D-C283-CC48-995E-9A75CB24950B}"/>
              </a:ext>
            </a:extLst>
          </p:cNvPr>
          <p:cNvSpPr>
            <a:spLocks noGrp="1"/>
          </p:cNvSpPr>
          <p:nvPr>
            <p:ph type="title"/>
          </p:nvPr>
        </p:nvSpPr>
        <p:spPr/>
        <p:txBody>
          <a:bodyPr>
            <a:noAutofit/>
          </a:bodyPr>
          <a:lstStyle/>
          <a:p>
            <a:r>
              <a:rPr lang="en-US" sz="2200" b="1" spc="0" dirty="0">
                <a:latin typeface="Calibri Light" panose="020F0302020204030204" pitchFamily="34" charset="0"/>
                <a:cs typeface="Calibri Light" panose="020F0302020204030204" pitchFamily="34" charset="0"/>
              </a:rPr>
              <a:t>The Essential Climate Variables (ECVs)</a:t>
            </a:r>
          </a:p>
        </p:txBody>
      </p:sp>
      <p:pic>
        <p:nvPicPr>
          <p:cNvPr id="8" name="Picture 7" descr="A screenshot of a computer&#10;&#10;Description automatically generated with low confidence">
            <a:extLst>
              <a:ext uri="{FF2B5EF4-FFF2-40B4-BE49-F238E27FC236}">
                <a16:creationId xmlns:a16="http://schemas.microsoft.com/office/drawing/2014/main" id="{472A3029-4342-3D42-86DA-E686549B808D}"/>
              </a:ext>
            </a:extLst>
          </p:cNvPr>
          <p:cNvPicPr>
            <a:picLocks noChangeAspect="1"/>
          </p:cNvPicPr>
          <p:nvPr/>
        </p:nvPicPr>
        <p:blipFill>
          <a:blip r:embed="rId3"/>
          <a:stretch>
            <a:fillRect/>
          </a:stretch>
        </p:blipFill>
        <p:spPr>
          <a:xfrm>
            <a:off x="1156938" y="660648"/>
            <a:ext cx="11035061" cy="6185169"/>
          </a:xfrm>
          <a:prstGeom prst="rect">
            <a:avLst/>
          </a:prstGeom>
          <a:ln w="12700">
            <a:solidFill>
              <a:schemeClr val="accent6"/>
            </a:solidFill>
          </a:ln>
        </p:spPr>
      </p:pic>
      <p:sp>
        <p:nvSpPr>
          <p:cNvPr id="2" name="Rounded Rectangle 1">
            <a:extLst>
              <a:ext uri="{FF2B5EF4-FFF2-40B4-BE49-F238E27FC236}">
                <a16:creationId xmlns:a16="http://schemas.microsoft.com/office/drawing/2014/main" id="{53C346EC-A60E-353F-C508-D5AE658C12B2}"/>
              </a:ext>
            </a:extLst>
          </p:cNvPr>
          <p:cNvSpPr/>
          <p:nvPr/>
        </p:nvSpPr>
        <p:spPr>
          <a:xfrm>
            <a:off x="1439026" y="2733773"/>
            <a:ext cx="375385" cy="346509"/>
          </a:xfrm>
          <a:prstGeom prst="roundRect">
            <a:avLst/>
          </a:prstGeom>
          <a:noFill/>
          <a:ln w="25400" cap="flat">
            <a:solidFill>
              <a:srgbClr val="C0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a:ln>
                <a:noFill/>
              </a:ln>
              <a:solidFill>
                <a:srgbClr val="000000"/>
              </a:solidFill>
              <a:effectLst/>
              <a:uFillTx/>
              <a:latin typeface="+mj-lt"/>
              <a:ea typeface="+mj-ea"/>
              <a:cs typeface="+mj-cs"/>
              <a:sym typeface="Arial"/>
            </a:endParaRPr>
          </a:p>
        </p:txBody>
      </p:sp>
      <p:sp>
        <p:nvSpPr>
          <p:cNvPr id="4" name="Rounded Rectangle 3">
            <a:extLst>
              <a:ext uri="{FF2B5EF4-FFF2-40B4-BE49-F238E27FC236}">
                <a16:creationId xmlns:a16="http://schemas.microsoft.com/office/drawing/2014/main" id="{E70727ED-B76F-EB72-0C0D-1064877029BC}"/>
              </a:ext>
            </a:extLst>
          </p:cNvPr>
          <p:cNvSpPr/>
          <p:nvPr/>
        </p:nvSpPr>
        <p:spPr>
          <a:xfrm>
            <a:off x="10277765" y="6034983"/>
            <a:ext cx="375385" cy="346509"/>
          </a:xfrm>
          <a:prstGeom prst="roundRect">
            <a:avLst/>
          </a:prstGeom>
          <a:noFill/>
          <a:ln w="12700" cap="flat">
            <a:solidFill>
              <a:srgbClr val="F6B8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a:ln>
                <a:noFill/>
              </a:ln>
              <a:solidFill>
                <a:srgbClr val="000000"/>
              </a:solidFill>
              <a:effectLst/>
              <a:uFillTx/>
              <a:latin typeface="+mj-lt"/>
              <a:ea typeface="+mj-ea"/>
              <a:cs typeface="+mj-cs"/>
              <a:sym typeface="Arial"/>
            </a:endParaRPr>
          </a:p>
        </p:txBody>
      </p:sp>
      <p:sp>
        <p:nvSpPr>
          <p:cNvPr id="5" name="Rounded Rectangle 4">
            <a:extLst>
              <a:ext uri="{FF2B5EF4-FFF2-40B4-BE49-F238E27FC236}">
                <a16:creationId xmlns:a16="http://schemas.microsoft.com/office/drawing/2014/main" id="{B1FA9307-545D-5CF8-3D23-06004B0D9E68}"/>
              </a:ext>
            </a:extLst>
          </p:cNvPr>
          <p:cNvSpPr/>
          <p:nvPr/>
        </p:nvSpPr>
        <p:spPr>
          <a:xfrm>
            <a:off x="10277764" y="6034982"/>
            <a:ext cx="375385" cy="346509"/>
          </a:xfrm>
          <a:prstGeom prst="roundRect">
            <a:avLst/>
          </a:prstGeom>
          <a:noFill/>
          <a:ln w="25400" cap="flat">
            <a:solidFill>
              <a:schemeClr val="accent6"/>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a:ln>
                <a:noFill/>
              </a:ln>
              <a:solidFill>
                <a:srgbClr val="000000"/>
              </a:solidFill>
              <a:effectLst/>
              <a:uFillTx/>
              <a:latin typeface="+mj-lt"/>
              <a:ea typeface="+mj-ea"/>
              <a:cs typeface="+mj-cs"/>
              <a:sym typeface="Arial"/>
            </a:endParaRPr>
          </a:p>
        </p:txBody>
      </p:sp>
      <p:sp>
        <p:nvSpPr>
          <p:cNvPr id="6" name="Rounded Rectangle 5">
            <a:extLst>
              <a:ext uri="{FF2B5EF4-FFF2-40B4-BE49-F238E27FC236}">
                <a16:creationId xmlns:a16="http://schemas.microsoft.com/office/drawing/2014/main" id="{A536D997-87A9-ADDE-FDA7-E8AF81E150CA}"/>
              </a:ext>
            </a:extLst>
          </p:cNvPr>
          <p:cNvSpPr/>
          <p:nvPr/>
        </p:nvSpPr>
        <p:spPr>
          <a:xfrm>
            <a:off x="11394710" y="4238839"/>
            <a:ext cx="375385" cy="346509"/>
          </a:xfrm>
          <a:prstGeom prst="roundRect">
            <a:avLst/>
          </a:prstGeom>
          <a:noFill/>
          <a:ln w="25400" cap="flat">
            <a:solidFill>
              <a:schemeClr val="accent6"/>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a:ln>
                <a:noFill/>
              </a:ln>
              <a:solidFill>
                <a:srgbClr val="000000"/>
              </a:solidFill>
              <a:effectLst/>
              <a:uFillTx/>
              <a:latin typeface="+mj-lt"/>
              <a:ea typeface="+mj-ea"/>
              <a:cs typeface="+mj-cs"/>
              <a:sym typeface="Arial"/>
            </a:endParaRPr>
          </a:p>
        </p:txBody>
      </p:sp>
      <p:sp>
        <p:nvSpPr>
          <p:cNvPr id="7" name="Rounded Rectangle 6">
            <a:extLst>
              <a:ext uri="{FF2B5EF4-FFF2-40B4-BE49-F238E27FC236}">
                <a16:creationId xmlns:a16="http://schemas.microsoft.com/office/drawing/2014/main" id="{550B650E-77DD-9F26-260F-D2F907EB4E3C}"/>
              </a:ext>
            </a:extLst>
          </p:cNvPr>
          <p:cNvSpPr/>
          <p:nvPr/>
        </p:nvSpPr>
        <p:spPr>
          <a:xfrm>
            <a:off x="1428139" y="1128677"/>
            <a:ext cx="375385" cy="346509"/>
          </a:xfrm>
          <a:prstGeom prst="roundRect">
            <a:avLst/>
          </a:prstGeom>
          <a:noFill/>
          <a:ln w="25400" cap="flat">
            <a:solidFill>
              <a:schemeClr val="accent6"/>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a:ln>
                <a:noFill/>
              </a:ln>
              <a:solidFill>
                <a:srgbClr val="000000"/>
              </a:solidFill>
              <a:effectLst/>
              <a:uFillTx/>
              <a:latin typeface="+mj-lt"/>
              <a:ea typeface="+mj-ea"/>
              <a:cs typeface="+mj-cs"/>
              <a:sym typeface="Arial"/>
            </a:endParaRPr>
          </a:p>
        </p:txBody>
      </p:sp>
      <p:sp>
        <p:nvSpPr>
          <p:cNvPr id="9" name="Rounded Rectangle 8">
            <a:extLst>
              <a:ext uri="{FF2B5EF4-FFF2-40B4-BE49-F238E27FC236}">
                <a16:creationId xmlns:a16="http://schemas.microsoft.com/office/drawing/2014/main" id="{FB21B512-C964-94EF-48F8-CB130E2ED7A8}"/>
              </a:ext>
            </a:extLst>
          </p:cNvPr>
          <p:cNvSpPr/>
          <p:nvPr/>
        </p:nvSpPr>
        <p:spPr>
          <a:xfrm>
            <a:off x="3409339" y="3299289"/>
            <a:ext cx="375385" cy="346509"/>
          </a:xfrm>
          <a:prstGeom prst="roundRect">
            <a:avLst/>
          </a:prstGeom>
          <a:noFill/>
          <a:ln w="25400" cap="flat">
            <a:solidFill>
              <a:schemeClr val="accent6"/>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a:ln>
                <a:noFill/>
              </a:ln>
              <a:solidFill>
                <a:srgbClr val="000000"/>
              </a:solidFill>
              <a:effectLst/>
              <a:uFillTx/>
              <a:latin typeface="+mj-lt"/>
              <a:ea typeface="+mj-ea"/>
              <a:cs typeface="+mj-cs"/>
              <a:sym typeface="Arial"/>
            </a:endParaRPr>
          </a:p>
        </p:txBody>
      </p:sp>
    </p:spTree>
    <p:extLst>
      <p:ext uri="{BB962C8B-B14F-4D97-AF65-F5344CB8AC3E}">
        <p14:creationId xmlns:p14="http://schemas.microsoft.com/office/powerpoint/2010/main" val="164205716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BB492D-C283-CC48-995E-9A75CB24950B}"/>
              </a:ext>
            </a:extLst>
          </p:cNvPr>
          <p:cNvSpPr>
            <a:spLocks noGrp="1"/>
          </p:cNvSpPr>
          <p:nvPr>
            <p:ph type="title"/>
          </p:nvPr>
        </p:nvSpPr>
        <p:spPr/>
        <p:txBody>
          <a:bodyPr>
            <a:noAutofit/>
          </a:bodyPr>
          <a:lstStyle/>
          <a:p>
            <a:r>
              <a:rPr lang="en-GB" sz="1600" b="0" i="0" dirty="0">
                <a:effectLst/>
                <a:latin typeface="Arial" panose="020B0604020202020204" pitchFamily="34" charset="0"/>
              </a:rPr>
              <a:t>Providing long-term, quality-assured, homogeneous and</a:t>
            </a:r>
            <a:r>
              <a:rPr lang="en-GB" sz="1600" dirty="0">
                <a:latin typeface="Arial" panose="020B0604020202020204" pitchFamily="34" charset="0"/>
              </a:rPr>
              <a:t> </a:t>
            </a:r>
            <a:r>
              <a:rPr lang="en-GB" sz="1600" b="0" i="0" dirty="0">
                <a:effectLst/>
                <a:latin typeface="Arial" panose="020B0604020202020204" pitchFamily="34" charset="0"/>
              </a:rPr>
              <a:t>accessible global climate</a:t>
            </a:r>
            <a:r>
              <a:rPr lang="en-GB" sz="1600" dirty="0">
                <a:latin typeface="Arial" panose="020B0604020202020204" pitchFamily="34" charset="0"/>
              </a:rPr>
              <a:t> </a:t>
            </a:r>
            <a:r>
              <a:rPr lang="en-GB" sz="1600" b="0" i="0" dirty="0">
                <a:effectLst/>
                <a:latin typeface="Arial" panose="020B0604020202020204" pitchFamily="34" charset="0"/>
              </a:rPr>
              <a:t>data records</a:t>
            </a:r>
            <a:endParaRPr lang="en-US" sz="1600" b="1" spc="0" dirty="0">
              <a:latin typeface="Calibri Light" panose="020F0302020204030204" pitchFamily="34" charset="0"/>
              <a:cs typeface="Calibri Light" panose="020F0302020204030204" pitchFamily="34" charset="0"/>
            </a:endParaRPr>
          </a:p>
        </p:txBody>
      </p:sp>
      <p:sp>
        <p:nvSpPr>
          <p:cNvPr id="6" name="TextBox 5">
            <a:extLst>
              <a:ext uri="{FF2B5EF4-FFF2-40B4-BE49-F238E27FC236}">
                <a16:creationId xmlns:a16="http://schemas.microsoft.com/office/drawing/2014/main" id="{F43D21FF-7122-EA4E-9881-40CE163996D3}"/>
              </a:ext>
            </a:extLst>
          </p:cNvPr>
          <p:cNvSpPr txBox="1"/>
          <p:nvPr/>
        </p:nvSpPr>
        <p:spPr>
          <a:xfrm>
            <a:off x="11254155" y="615723"/>
            <a:ext cx="656495" cy="400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951233"/>
                </a:solidFill>
                <a:effectLst/>
                <a:uLnTx/>
                <a:uFillTx/>
                <a:latin typeface="Arial"/>
                <a:ea typeface="+mj-ea"/>
                <a:cs typeface="Arial"/>
                <a:sym typeface="Arial"/>
              </a:rPr>
              <a:t>50</a:t>
            </a:r>
            <a:r>
              <a:rPr kumimoji="0" lang="en-US" sz="2000" b="0" i="0" u="none" strike="noStrike" kern="1200" cap="none" spc="0" normalizeH="0" baseline="0" noProof="0">
                <a:ln>
                  <a:noFill/>
                </a:ln>
                <a:solidFill>
                  <a:srgbClr val="000000"/>
                </a:solidFill>
                <a:effectLst/>
                <a:uLnTx/>
                <a:uFillTx/>
                <a:latin typeface="Arial"/>
                <a:ea typeface="+mj-ea"/>
                <a:cs typeface="Arial"/>
                <a:sym typeface="Arial"/>
              </a:rPr>
              <a:t> </a:t>
            </a:r>
          </a:p>
        </p:txBody>
      </p:sp>
      <p:pic>
        <p:nvPicPr>
          <p:cNvPr id="7" name="Picture 6" descr="A picture containing timeline&#10;&#10;Description automatically generated">
            <a:extLst>
              <a:ext uri="{FF2B5EF4-FFF2-40B4-BE49-F238E27FC236}">
                <a16:creationId xmlns:a16="http://schemas.microsoft.com/office/drawing/2014/main" id="{797BDF8E-AA3C-DC41-BAC1-CD555BB1212C}"/>
              </a:ext>
            </a:extLst>
          </p:cNvPr>
          <p:cNvPicPr>
            <a:picLocks noChangeAspect="1"/>
          </p:cNvPicPr>
          <p:nvPr/>
        </p:nvPicPr>
        <p:blipFill>
          <a:blip r:embed="rId3"/>
          <a:stretch>
            <a:fillRect/>
          </a:stretch>
        </p:blipFill>
        <p:spPr>
          <a:xfrm>
            <a:off x="1156939" y="688195"/>
            <a:ext cx="11035061" cy="6180556"/>
          </a:xfrm>
          <a:prstGeom prst="rect">
            <a:avLst/>
          </a:prstGeom>
        </p:spPr>
      </p:pic>
      <p:sp>
        <p:nvSpPr>
          <p:cNvPr id="8" name="TextBox 7">
            <a:extLst>
              <a:ext uri="{FF2B5EF4-FFF2-40B4-BE49-F238E27FC236}">
                <a16:creationId xmlns:a16="http://schemas.microsoft.com/office/drawing/2014/main" id="{A33BE254-E53F-1D4B-9B85-0DC2A8DBBE81}"/>
              </a:ext>
            </a:extLst>
          </p:cNvPr>
          <p:cNvSpPr txBox="1"/>
          <p:nvPr/>
        </p:nvSpPr>
        <p:spPr>
          <a:xfrm>
            <a:off x="11254155" y="1374373"/>
            <a:ext cx="574506" cy="5847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951233"/>
                </a:solidFill>
                <a:effectLst/>
                <a:uLnTx/>
                <a:uFillTx/>
                <a:latin typeface="Calibri" panose="020F0502020204030204" pitchFamily="34" charset="0"/>
                <a:ea typeface="+mj-ea"/>
                <a:cs typeface="Calibri" panose="020F0502020204030204" pitchFamily="34" charset="0"/>
                <a:sym typeface="Arial"/>
              </a:rPr>
              <a:t>50</a:t>
            </a:r>
          </a:p>
        </p:txBody>
      </p:sp>
      <p:sp>
        <p:nvSpPr>
          <p:cNvPr id="10" name="Rectangle 9">
            <a:extLst>
              <a:ext uri="{FF2B5EF4-FFF2-40B4-BE49-F238E27FC236}">
                <a16:creationId xmlns:a16="http://schemas.microsoft.com/office/drawing/2014/main" id="{62CA9007-48F4-FA4A-9C5C-4604F5BDF1C4}"/>
              </a:ext>
            </a:extLst>
          </p:cNvPr>
          <p:cNvSpPr/>
          <p:nvPr/>
        </p:nvSpPr>
        <p:spPr>
          <a:xfrm>
            <a:off x="10552258" y="4525475"/>
            <a:ext cx="1588777" cy="1061829"/>
          </a:xfrm>
          <a:prstGeom prst="rect">
            <a:avLst/>
          </a:prstGeom>
        </p:spPr>
        <p:txBody>
          <a:bodyPr wrap="square">
            <a:spAutoFit/>
          </a:bodyPr>
          <a:lstStyle/>
          <a:p>
            <a:pPr marL="0" marR="0" lvl="0" indent="0" algn="l" defTabSz="914355" rtl="0" eaLnBrk="1" fontAlgn="auto" latinLnBrk="0" hangingPunct="1">
              <a:lnSpc>
                <a:spcPct val="100000"/>
              </a:lnSpc>
              <a:spcBef>
                <a:spcPct val="5000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Mainly use </a:t>
            </a:r>
            <a:r>
              <a:rPr kumimoji="0" lang="en-GB" sz="14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Sentinel-3</a:t>
            </a:r>
            <a:r>
              <a:rPr kumimoji="0" lang="en-GB" sz="14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data</a:t>
            </a:r>
          </a:p>
          <a:p>
            <a:pPr marL="0" marR="0" lvl="0" indent="0" algn="l" defTabSz="914355" rtl="0" eaLnBrk="1" fontAlgn="auto" latinLnBrk="0" hangingPunct="1">
              <a:lnSpc>
                <a:spcPct val="100000"/>
              </a:lnSpc>
              <a:spcBef>
                <a:spcPct val="5000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Future use of other Sentinel data</a:t>
            </a:r>
          </a:p>
        </p:txBody>
      </p:sp>
      <p:pic>
        <p:nvPicPr>
          <p:cNvPr id="5" name="Picture 4" descr="Logo, company name&#10;&#10;Description automatically generated">
            <a:extLst>
              <a:ext uri="{FF2B5EF4-FFF2-40B4-BE49-F238E27FC236}">
                <a16:creationId xmlns:a16="http://schemas.microsoft.com/office/drawing/2014/main" id="{1120F681-3213-0044-A3D0-AF7C46FEF557}"/>
              </a:ext>
            </a:extLst>
          </p:cNvPr>
          <p:cNvPicPr>
            <a:picLocks noChangeAspect="1"/>
          </p:cNvPicPr>
          <p:nvPr/>
        </p:nvPicPr>
        <p:blipFill>
          <a:blip r:embed="rId4"/>
          <a:stretch>
            <a:fillRect/>
          </a:stretch>
        </p:blipFill>
        <p:spPr>
          <a:xfrm>
            <a:off x="10679005" y="2201104"/>
            <a:ext cx="1400326" cy="265579"/>
          </a:xfrm>
          <a:prstGeom prst="rect">
            <a:avLst/>
          </a:prstGeom>
        </p:spPr>
      </p:pic>
      <p:pic>
        <p:nvPicPr>
          <p:cNvPr id="14" name="Picture 13" descr="Logo, company name&#10;&#10;Description automatically generated">
            <a:extLst>
              <a:ext uri="{FF2B5EF4-FFF2-40B4-BE49-F238E27FC236}">
                <a16:creationId xmlns:a16="http://schemas.microsoft.com/office/drawing/2014/main" id="{E6E4419D-47CC-514C-863E-C6F0BEB608EC}"/>
              </a:ext>
            </a:extLst>
          </p:cNvPr>
          <p:cNvPicPr>
            <a:picLocks noChangeAspect="1"/>
          </p:cNvPicPr>
          <p:nvPr/>
        </p:nvPicPr>
        <p:blipFill>
          <a:blip r:embed="rId5"/>
          <a:stretch>
            <a:fillRect/>
          </a:stretch>
        </p:blipFill>
        <p:spPr>
          <a:xfrm>
            <a:off x="10958662" y="2574786"/>
            <a:ext cx="937890" cy="352023"/>
          </a:xfrm>
          <a:prstGeom prst="rect">
            <a:avLst/>
          </a:prstGeom>
        </p:spPr>
      </p:pic>
      <p:sp>
        <p:nvSpPr>
          <p:cNvPr id="11" name="TextBox 10">
            <a:extLst>
              <a:ext uri="{FF2B5EF4-FFF2-40B4-BE49-F238E27FC236}">
                <a16:creationId xmlns:a16="http://schemas.microsoft.com/office/drawing/2014/main" id="{2BE8F495-07A7-69E4-401A-7DF14A2C757C}"/>
              </a:ext>
            </a:extLst>
          </p:cNvPr>
          <p:cNvSpPr txBox="1"/>
          <p:nvPr/>
        </p:nvSpPr>
        <p:spPr>
          <a:xfrm>
            <a:off x="1811013" y="831891"/>
            <a:ext cx="484825" cy="2308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002060"/>
                </a:solidFill>
                <a:effectLst/>
                <a:uLnTx/>
                <a:uFillTx/>
                <a:latin typeface="Calibri" panose="020F0502020204030204" pitchFamily="34" charset="0"/>
                <a:ea typeface="+mj-ea"/>
                <a:cs typeface="Calibri" panose="020F0502020204030204" pitchFamily="34" charset="0"/>
                <a:sym typeface="Arial"/>
              </a:rPr>
              <a:t>Clouds</a:t>
            </a:r>
          </a:p>
        </p:txBody>
      </p:sp>
      <p:pic>
        <p:nvPicPr>
          <p:cNvPr id="19" name="Picture 18">
            <a:extLst>
              <a:ext uri="{FF2B5EF4-FFF2-40B4-BE49-F238E27FC236}">
                <a16:creationId xmlns:a16="http://schemas.microsoft.com/office/drawing/2014/main" id="{48F8EAC4-91DA-AB83-9178-84C4EC11FBC5}"/>
              </a:ext>
            </a:extLst>
          </p:cNvPr>
          <p:cNvPicPr>
            <a:picLocks noChangeAspect="1"/>
          </p:cNvPicPr>
          <p:nvPr/>
        </p:nvPicPr>
        <p:blipFill>
          <a:blip r:embed="rId6"/>
          <a:stretch>
            <a:fillRect/>
          </a:stretch>
        </p:blipFill>
        <p:spPr>
          <a:xfrm>
            <a:off x="2196194" y="771628"/>
            <a:ext cx="311150" cy="336550"/>
          </a:xfrm>
          <a:prstGeom prst="rect">
            <a:avLst/>
          </a:prstGeom>
        </p:spPr>
      </p:pic>
    </p:spTree>
    <p:extLst>
      <p:ext uri="{BB962C8B-B14F-4D97-AF65-F5344CB8AC3E}">
        <p14:creationId xmlns:p14="http://schemas.microsoft.com/office/powerpoint/2010/main" val="55261810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65D05-E8CF-A84D-B490-E3C7695E283D}"/>
              </a:ext>
            </a:extLst>
          </p:cNvPr>
          <p:cNvSpPr>
            <a:spLocks noGrp="1"/>
          </p:cNvSpPr>
          <p:nvPr>
            <p:ph type="title"/>
          </p:nvPr>
        </p:nvSpPr>
        <p:spPr/>
        <p:txBody>
          <a:bodyPr wrap="square"/>
          <a:lstStyle/>
          <a:p>
            <a:r>
              <a:rPr lang="en-GB" spc="0" dirty="0"/>
              <a:t>The Climate Data Store – ‘A one stop shop for ECV data &amp; information’ </a:t>
            </a:r>
          </a:p>
        </p:txBody>
      </p:sp>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0CBD1AD2-A854-F04F-8877-5AA7FBEB42E4}"/>
                  </a:ext>
                </a:extLst>
              </p14:cNvPr>
              <p14:cNvContentPartPr/>
              <p14:nvPr/>
            </p14:nvContentPartPr>
            <p14:xfrm>
              <a:off x="4389255" y="313343"/>
              <a:ext cx="45719" cy="45719"/>
            </p14:xfrm>
          </p:contentPart>
        </mc:Choice>
        <mc:Fallback xmlns="">
          <p:pic>
            <p:nvPicPr>
              <p:cNvPr id="11" name="Ink 10">
                <a:extLst>
                  <a:ext uri="{FF2B5EF4-FFF2-40B4-BE49-F238E27FC236}">
                    <a16:creationId xmlns:a16="http://schemas.microsoft.com/office/drawing/2014/main" id="{0CBD1AD2-A854-F04F-8877-5AA7FBEB42E4}"/>
                  </a:ext>
                </a:extLst>
              </p:cNvPr>
              <p:cNvPicPr/>
              <p:nvPr/>
            </p:nvPicPr>
            <p:blipFill>
              <a:blip r:embed="rId4"/>
              <a:stretch>
                <a:fillRect/>
              </a:stretch>
            </p:blipFill>
            <p:spPr>
              <a:xfrm>
                <a:off x="3246280" y="-829632"/>
                <a:ext cx="2285950" cy="2285950"/>
              </a:xfrm>
              <a:prstGeom prst="rect">
                <a:avLst/>
              </a:prstGeom>
            </p:spPr>
          </p:pic>
        </mc:Fallback>
      </mc:AlternateContent>
      <p:pic>
        <p:nvPicPr>
          <p:cNvPr id="7" name="Picture 6">
            <a:extLst>
              <a:ext uri="{FF2B5EF4-FFF2-40B4-BE49-F238E27FC236}">
                <a16:creationId xmlns:a16="http://schemas.microsoft.com/office/drawing/2014/main" id="{EBD70BE4-B0B9-92C5-C712-95131917C6CE}"/>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231974" y="1179479"/>
            <a:ext cx="3638610" cy="2329738"/>
          </a:xfrm>
          <a:prstGeom prst="rect">
            <a:avLst/>
          </a:prstGeom>
        </p:spPr>
      </p:pic>
      <p:pic>
        <p:nvPicPr>
          <p:cNvPr id="8" name="Picture 8">
            <a:extLst>
              <a:ext uri="{FF2B5EF4-FFF2-40B4-BE49-F238E27FC236}">
                <a16:creationId xmlns:a16="http://schemas.microsoft.com/office/drawing/2014/main" id="{A6877574-12C9-5963-AE18-7D0107725079}"/>
              </a:ext>
            </a:extLst>
          </p:cNvPr>
          <p:cNvPicPr/>
          <p:nvPr/>
        </p:nvPicPr>
        <p:blipFill>
          <a:blip r:embed="rId6"/>
          <a:stretch/>
        </p:blipFill>
        <p:spPr>
          <a:xfrm>
            <a:off x="1156939" y="969960"/>
            <a:ext cx="3788679" cy="3783452"/>
          </a:xfrm>
          <a:prstGeom prst="rect">
            <a:avLst/>
          </a:prstGeom>
          <a:ln>
            <a:noFill/>
          </a:ln>
        </p:spPr>
      </p:pic>
      <p:sp>
        <p:nvSpPr>
          <p:cNvPr id="9" name="Rectangle 8">
            <a:extLst>
              <a:ext uri="{FF2B5EF4-FFF2-40B4-BE49-F238E27FC236}">
                <a16:creationId xmlns:a16="http://schemas.microsoft.com/office/drawing/2014/main" id="{DD0C1D83-29B7-E842-DC70-7EE964539E8B}"/>
              </a:ext>
            </a:extLst>
          </p:cNvPr>
          <p:cNvSpPr/>
          <p:nvPr/>
        </p:nvSpPr>
        <p:spPr>
          <a:xfrm>
            <a:off x="1156939" y="4553357"/>
            <a:ext cx="3978384" cy="400110"/>
          </a:xfrm>
          <a:prstGeom prst="rect">
            <a:avLst/>
          </a:prstGeom>
          <a:solidFill>
            <a:schemeClr val="bg1"/>
          </a:solidFill>
          <a:ln>
            <a:solidFill>
              <a:schemeClr val="tx1">
                <a:alpha val="40000"/>
              </a:schemeClr>
            </a:solidFill>
          </a:ln>
        </p:spPr>
        <p:style>
          <a:lnRef idx="2">
            <a:schemeClr val="accent2"/>
          </a:lnRef>
          <a:fillRef idx="1">
            <a:schemeClr val="lt1"/>
          </a:fillRef>
          <a:effectRef idx="0">
            <a:schemeClr val="accent2"/>
          </a:effectRef>
          <a:fontRef idx="minor">
            <a:schemeClr val="dk1"/>
          </a:fontRef>
        </p:style>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highlight>
                  <a:srgbClr val="C0C0C0"/>
                </a:highlight>
                <a:uLnTx/>
                <a:uFillTx/>
                <a:latin typeface="Helvetica"/>
              </a:rPr>
              <a:t>https://</a:t>
            </a:r>
            <a:r>
              <a:rPr kumimoji="0" lang="en-US" sz="2000" b="0" i="0" u="none" strike="noStrike" kern="1200" cap="none" spc="0" normalizeH="0" baseline="0" noProof="0" dirty="0" err="1">
                <a:ln>
                  <a:noFill/>
                </a:ln>
                <a:solidFill>
                  <a:srgbClr val="000000"/>
                </a:solidFill>
                <a:effectLst/>
                <a:highlight>
                  <a:srgbClr val="C0C0C0"/>
                </a:highlight>
                <a:uLnTx/>
                <a:uFillTx/>
                <a:latin typeface="Helvetica"/>
              </a:rPr>
              <a:t>cds.climate.copernicus.eu</a:t>
            </a:r>
            <a:endParaRPr kumimoji="0" lang="en-US" sz="2000" b="0" i="0" u="none" strike="noStrike" kern="1200" cap="none" spc="0" normalizeH="0" baseline="0" noProof="0" dirty="0">
              <a:ln>
                <a:noFill/>
              </a:ln>
              <a:solidFill>
                <a:srgbClr val="000000"/>
              </a:solidFill>
              <a:effectLst/>
              <a:highlight>
                <a:srgbClr val="C0C0C0"/>
              </a:highlight>
              <a:uLnTx/>
              <a:uFillTx/>
              <a:latin typeface="Helvetica"/>
            </a:endParaRPr>
          </a:p>
        </p:txBody>
      </p:sp>
      <p:sp>
        <p:nvSpPr>
          <p:cNvPr id="10" name="TextBox 9">
            <a:extLst>
              <a:ext uri="{FF2B5EF4-FFF2-40B4-BE49-F238E27FC236}">
                <a16:creationId xmlns:a16="http://schemas.microsoft.com/office/drawing/2014/main" id="{BA46DC46-5C06-2FDE-6BC9-FE3A973F4573}"/>
              </a:ext>
            </a:extLst>
          </p:cNvPr>
          <p:cNvSpPr txBox="1"/>
          <p:nvPr/>
        </p:nvSpPr>
        <p:spPr>
          <a:xfrm>
            <a:off x="1392612" y="2971924"/>
            <a:ext cx="2171251" cy="3154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marL="0" marR="0" lvl="0" indent="0" algn="l" defTabSz="685783" rtl="0" eaLnBrk="1"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0000"/>
                </a:solidFill>
                <a:effectLst/>
                <a:uLnTx/>
                <a:uFillTx/>
                <a:latin typeface="Arial"/>
                <a:ea typeface="+mj-ea"/>
                <a:cs typeface="Arial"/>
                <a:sym typeface="Arial"/>
              </a:rPr>
              <a:t>152,000+ users</a:t>
            </a:r>
          </a:p>
        </p:txBody>
      </p:sp>
      <p:pic>
        <p:nvPicPr>
          <p:cNvPr id="3" name="Picture 2">
            <a:extLst>
              <a:ext uri="{FF2B5EF4-FFF2-40B4-BE49-F238E27FC236}">
                <a16:creationId xmlns:a16="http://schemas.microsoft.com/office/drawing/2014/main" id="{EB4EF467-6D32-E990-DE72-B2B3768A95A8}"/>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6215743" y="789057"/>
            <a:ext cx="5347590" cy="5336857"/>
          </a:xfrm>
          <a:prstGeom prst="rect">
            <a:avLst/>
          </a:prstGeom>
          <a:ln>
            <a:solidFill>
              <a:schemeClr val="bg1">
                <a:lumMod val="65000"/>
              </a:schemeClr>
            </a:solidFill>
          </a:ln>
        </p:spPr>
      </p:pic>
      <p:sp>
        <p:nvSpPr>
          <p:cNvPr id="14" name="TextBox 13">
            <a:extLst>
              <a:ext uri="{FF2B5EF4-FFF2-40B4-BE49-F238E27FC236}">
                <a16:creationId xmlns:a16="http://schemas.microsoft.com/office/drawing/2014/main" id="{B747A438-E6C2-FAF2-3C7A-53D47C1CFAC5}"/>
              </a:ext>
            </a:extLst>
          </p:cNvPr>
          <p:cNvSpPr txBox="1"/>
          <p:nvPr/>
        </p:nvSpPr>
        <p:spPr>
          <a:xfrm>
            <a:off x="8217800" y="732086"/>
            <a:ext cx="1677315" cy="379656"/>
          </a:xfrm>
          <a:prstGeom prst="rect">
            <a:avLst/>
          </a:prstGeom>
          <a:solidFill>
            <a:schemeClr val="accent6">
              <a:lumMod val="60000"/>
              <a:lumOff val="40000"/>
            </a:schemeClr>
          </a:solidFill>
          <a:ln>
            <a:solidFill>
              <a:srgbClr val="941233"/>
            </a:solidFill>
          </a:ln>
          <a:effectLst>
            <a:outerShdw blurRad="63500" sx="102000" sy="102000" algn="ctr" rotWithShape="0">
              <a:prstClr val="black">
                <a:alpha val="40000"/>
              </a:prstClr>
            </a:outerShdw>
          </a:effectLst>
        </p:spPr>
        <p:txBody>
          <a:bodyPr wrap="square" rtlCol="0">
            <a:spAutoFit/>
          </a:bodyPr>
          <a:lstStyle/>
          <a:p>
            <a:pPr algn="ctr" defTabSz="1219170"/>
            <a:r>
              <a:rPr lang="en-US" sz="1867" b="1" dirty="0">
                <a:solidFill>
                  <a:prstClr val="black"/>
                </a:solidFill>
                <a:latin typeface="Calibri"/>
              </a:rPr>
              <a:t>Landing page</a:t>
            </a:r>
            <a:endParaRPr lang="en-US" sz="2400" b="1" dirty="0">
              <a:solidFill>
                <a:prstClr val="black"/>
              </a:solidFill>
              <a:latin typeface="Calibri"/>
            </a:endParaRPr>
          </a:p>
        </p:txBody>
      </p:sp>
      <p:sp>
        <p:nvSpPr>
          <p:cNvPr id="18" name="TextBox 17">
            <a:extLst>
              <a:ext uri="{FF2B5EF4-FFF2-40B4-BE49-F238E27FC236}">
                <a16:creationId xmlns:a16="http://schemas.microsoft.com/office/drawing/2014/main" id="{23239387-DF3D-1EE4-0AAD-18A9EB84EDEB}"/>
              </a:ext>
            </a:extLst>
          </p:cNvPr>
          <p:cNvSpPr txBox="1"/>
          <p:nvPr/>
        </p:nvSpPr>
        <p:spPr>
          <a:xfrm>
            <a:off x="5866943" y="4834380"/>
            <a:ext cx="1285429" cy="338554"/>
          </a:xfrm>
          <a:prstGeom prst="rect">
            <a:avLst/>
          </a:prstGeom>
          <a:solidFill>
            <a:schemeClr val="bg1"/>
          </a:solidFill>
          <a:ln>
            <a:solidFill>
              <a:srgbClr val="941233"/>
            </a:solidFill>
          </a:ln>
          <a:effectLst>
            <a:outerShdw blurRad="63500" sx="102000" sy="102000" algn="ctr" rotWithShape="0">
              <a:prstClr val="black">
                <a:alpha val="40000"/>
              </a:prstClr>
            </a:outerShdw>
          </a:effectLst>
        </p:spPr>
        <p:txBody>
          <a:bodyPr wrap="square" rtlCol="0">
            <a:spAutoFit/>
          </a:bodyPr>
          <a:lstStyle/>
          <a:p>
            <a:pPr algn="ctr" defTabSz="1219170"/>
            <a:r>
              <a:rPr lang="en-US" sz="1600" dirty="0">
                <a:solidFill>
                  <a:prstClr val="black"/>
                </a:solidFill>
                <a:latin typeface="Calibri"/>
              </a:rPr>
              <a:t>Metadata</a:t>
            </a:r>
          </a:p>
        </p:txBody>
      </p:sp>
      <p:sp>
        <p:nvSpPr>
          <p:cNvPr id="19" name="TextBox 18">
            <a:extLst>
              <a:ext uri="{FF2B5EF4-FFF2-40B4-BE49-F238E27FC236}">
                <a16:creationId xmlns:a16="http://schemas.microsoft.com/office/drawing/2014/main" id="{3A622B35-5914-3CF2-7822-50810F7377CA}"/>
              </a:ext>
            </a:extLst>
          </p:cNvPr>
          <p:cNvSpPr txBox="1"/>
          <p:nvPr/>
        </p:nvSpPr>
        <p:spPr>
          <a:xfrm>
            <a:off x="5642875" y="2620416"/>
            <a:ext cx="1936949" cy="584775"/>
          </a:xfrm>
          <a:prstGeom prst="rect">
            <a:avLst/>
          </a:prstGeom>
          <a:solidFill>
            <a:schemeClr val="bg1"/>
          </a:solidFill>
          <a:ln>
            <a:solidFill>
              <a:srgbClr val="941233"/>
            </a:solidFill>
          </a:ln>
          <a:effectLst>
            <a:outerShdw blurRad="63500" sx="102000" sy="102000" algn="ctr" rotWithShape="0">
              <a:prstClr val="black">
                <a:alpha val="40000"/>
              </a:prstClr>
            </a:outerShdw>
          </a:effectLst>
        </p:spPr>
        <p:txBody>
          <a:bodyPr wrap="square" rtlCol="0">
            <a:spAutoFit/>
          </a:bodyPr>
          <a:lstStyle/>
          <a:p>
            <a:pPr algn="ctr" defTabSz="1219170"/>
            <a:r>
              <a:rPr lang="en-US" sz="1600" dirty="0">
                <a:solidFill>
                  <a:prstClr val="black"/>
                </a:solidFill>
                <a:latin typeface="Calibri"/>
              </a:rPr>
              <a:t>Overview of ECV &amp; products</a:t>
            </a:r>
          </a:p>
        </p:txBody>
      </p:sp>
      <p:grpSp>
        <p:nvGrpSpPr>
          <p:cNvPr id="20" name="Group 19">
            <a:extLst>
              <a:ext uri="{FF2B5EF4-FFF2-40B4-BE49-F238E27FC236}">
                <a16:creationId xmlns:a16="http://schemas.microsoft.com/office/drawing/2014/main" id="{0D830583-3F23-394C-F075-DD830BB5459F}"/>
              </a:ext>
            </a:extLst>
          </p:cNvPr>
          <p:cNvGrpSpPr/>
          <p:nvPr/>
        </p:nvGrpSpPr>
        <p:grpSpPr>
          <a:xfrm>
            <a:off x="888461" y="5303462"/>
            <a:ext cx="4787072" cy="912158"/>
            <a:chOff x="5185694" y="3300694"/>
            <a:chExt cx="4787072" cy="912158"/>
          </a:xfrm>
        </p:grpSpPr>
        <p:pic>
          <p:nvPicPr>
            <p:cNvPr id="21" name="Picture 20">
              <a:extLst>
                <a:ext uri="{FF2B5EF4-FFF2-40B4-BE49-F238E27FC236}">
                  <a16:creationId xmlns:a16="http://schemas.microsoft.com/office/drawing/2014/main" id="{41F524F2-786F-D0DE-A570-9A823758A32B}"/>
                </a:ext>
              </a:extLst>
            </p:cNvPr>
            <p:cNvPicPr>
              <a:picLocks noChangeAspect="1"/>
            </p:cNvPicPr>
            <p:nvPr/>
          </p:nvPicPr>
          <p:blipFill rotWithShape="1">
            <a:blip r:embed="rId8"/>
            <a:srcRect t="11255" r="26793" b="52744"/>
            <a:stretch/>
          </p:blipFill>
          <p:spPr>
            <a:xfrm>
              <a:off x="5185694" y="3793977"/>
              <a:ext cx="4462701" cy="418875"/>
            </a:xfrm>
            <a:prstGeom prst="rect">
              <a:avLst/>
            </a:prstGeom>
          </p:spPr>
        </p:pic>
        <p:sp>
          <p:nvSpPr>
            <p:cNvPr id="22" name="TextBox 21">
              <a:extLst>
                <a:ext uri="{FF2B5EF4-FFF2-40B4-BE49-F238E27FC236}">
                  <a16:creationId xmlns:a16="http://schemas.microsoft.com/office/drawing/2014/main" id="{0DEF36D5-6713-8011-0A0B-01083F94E1E3}"/>
                </a:ext>
              </a:extLst>
            </p:cNvPr>
            <p:cNvSpPr txBox="1"/>
            <p:nvPr/>
          </p:nvSpPr>
          <p:spPr>
            <a:xfrm>
              <a:off x="5298713" y="3314780"/>
              <a:ext cx="1244943" cy="502573"/>
            </a:xfrm>
            <a:prstGeom prst="rect">
              <a:avLst/>
            </a:prstGeom>
            <a:noFill/>
          </p:spPr>
          <p:txBody>
            <a:bodyPr wrap="square">
              <a:spAutoFit/>
            </a:bodyPr>
            <a:lstStyle/>
            <a:p>
              <a:pPr>
                <a:spcBef>
                  <a:spcPct val="20000"/>
                </a:spcBef>
              </a:pPr>
              <a:r>
                <a:rPr lang="en-US" sz="1333" b="1" dirty="0">
                  <a:solidFill>
                    <a:srgbClr val="444444"/>
                  </a:solidFill>
                  <a:latin typeface="opregular"/>
                </a:rPr>
                <a:t>Total number users (ECVs)</a:t>
              </a:r>
            </a:p>
          </p:txBody>
        </p:sp>
        <p:sp>
          <p:nvSpPr>
            <p:cNvPr id="23" name="TextBox 22">
              <a:extLst>
                <a:ext uri="{FF2B5EF4-FFF2-40B4-BE49-F238E27FC236}">
                  <a16:creationId xmlns:a16="http://schemas.microsoft.com/office/drawing/2014/main" id="{5314C638-42E2-7EA9-F65E-A5C170A121FF}"/>
                </a:ext>
              </a:extLst>
            </p:cNvPr>
            <p:cNvSpPr txBox="1"/>
            <p:nvPr/>
          </p:nvSpPr>
          <p:spPr>
            <a:xfrm>
              <a:off x="6694843" y="3300694"/>
              <a:ext cx="1663989" cy="502573"/>
            </a:xfrm>
            <a:prstGeom prst="rect">
              <a:avLst/>
            </a:prstGeom>
            <a:noFill/>
          </p:spPr>
          <p:txBody>
            <a:bodyPr wrap="square">
              <a:spAutoFit/>
            </a:bodyPr>
            <a:lstStyle/>
            <a:p>
              <a:pPr>
                <a:spcBef>
                  <a:spcPct val="20000"/>
                </a:spcBef>
              </a:pPr>
              <a:r>
                <a:rPr lang="en-US" sz="1333" b="1" dirty="0">
                  <a:solidFill>
                    <a:srgbClr val="444444"/>
                  </a:solidFill>
                  <a:latin typeface="opregular"/>
                </a:rPr>
                <a:t>Total volume downloaded (in GB)</a:t>
              </a:r>
            </a:p>
          </p:txBody>
        </p:sp>
        <p:sp>
          <p:nvSpPr>
            <p:cNvPr id="24" name="TextBox 23">
              <a:extLst>
                <a:ext uri="{FF2B5EF4-FFF2-40B4-BE49-F238E27FC236}">
                  <a16:creationId xmlns:a16="http://schemas.microsoft.com/office/drawing/2014/main" id="{303FB1A3-A2C4-16FA-533A-3AE064BF4ACA}"/>
                </a:ext>
              </a:extLst>
            </p:cNvPr>
            <p:cNvSpPr txBox="1"/>
            <p:nvPr/>
          </p:nvSpPr>
          <p:spPr>
            <a:xfrm>
              <a:off x="8308777" y="3312957"/>
              <a:ext cx="1663989" cy="502573"/>
            </a:xfrm>
            <a:prstGeom prst="rect">
              <a:avLst/>
            </a:prstGeom>
            <a:noFill/>
          </p:spPr>
          <p:txBody>
            <a:bodyPr wrap="square">
              <a:spAutoFit/>
            </a:bodyPr>
            <a:lstStyle/>
            <a:p>
              <a:pPr>
                <a:spcBef>
                  <a:spcPct val="20000"/>
                </a:spcBef>
              </a:pPr>
              <a:r>
                <a:rPr lang="en-US" sz="1333" b="1" dirty="0">
                  <a:solidFill>
                    <a:srgbClr val="444444"/>
                  </a:solidFill>
                  <a:latin typeface="opregular"/>
                </a:rPr>
                <a:t>Total number requests </a:t>
              </a:r>
            </a:p>
          </p:txBody>
        </p:sp>
      </p:grpSp>
      <p:pic>
        <p:nvPicPr>
          <p:cNvPr id="26" name="Picture 25" descr="A picture containing text, clipart&#10;&#10;Description automatically generated">
            <a:extLst>
              <a:ext uri="{FF2B5EF4-FFF2-40B4-BE49-F238E27FC236}">
                <a16:creationId xmlns:a16="http://schemas.microsoft.com/office/drawing/2014/main" id="{848BBF90-AFFE-9764-BD27-5261E7E09EAB}"/>
              </a:ext>
            </a:extLst>
          </p:cNvPr>
          <p:cNvPicPr>
            <a:picLocks noChangeAspect="1"/>
          </p:cNvPicPr>
          <p:nvPr/>
        </p:nvPicPr>
        <p:blipFill>
          <a:blip r:embed="rId9"/>
          <a:stretch>
            <a:fillRect/>
          </a:stretch>
        </p:blipFill>
        <p:spPr>
          <a:xfrm>
            <a:off x="1070240" y="5864243"/>
            <a:ext cx="983592" cy="350429"/>
          </a:xfrm>
          <a:prstGeom prst="rect">
            <a:avLst/>
          </a:prstGeom>
        </p:spPr>
      </p:pic>
      <p:sp>
        <p:nvSpPr>
          <p:cNvPr id="16" name="TextBox 15">
            <a:extLst>
              <a:ext uri="{FF2B5EF4-FFF2-40B4-BE49-F238E27FC236}">
                <a16:creationId xmlns:a16="http://schemas.microsoft.com/office/drawing/2014/main" id="{A8951A80-5032-F65F-E29F-57BAD4E40AE1}"/>
              </a:ext>
            </a:extLst>
          </p:cNvPr>
          <p:cNvSpPr txBox="1"/>
          <p:nvPr/>
        </p:nvSpPr>
        <p:spPr>
          <a:xfrm>
            <a:off x="10178145" y="3778657"/>
            <a:ext cx="1578429" cy="1384995"/>
          </a:xfrm>
          <a:prstGeom prst="rect">
            <a:avLst/>
          </a:prstGeom>
          <a:solidFill>
            <a:schemeClr val="bg1"/>
          </a:solidFill>
          <a:ln>
            <a:solidFill>
              <a:srgbClr val="941233"/>
            </a:solidFill>
          </a:ln>
          <a:effectLst>
            <a:outerShdw blurRad="63500" sx="102000" sy="102000" algn="ctr" rotWithShape="0">
              <a:prstClr val="black">
                <a:alpha val="40000"/>
              </a:prstClr>
            </a:outerShdw>
          </a:effectLst>
        </p:spPr>
        <p:txBody>
          <a:bodyPr wrap="square" rtlCol="0">
            <a:spAutoFit/>
          </a:bodyPr>
          <a:lstStyle/>
          <a:p>
            <a:pPr algn="ctr" defTabSz="1219170"/>
            <a:r>
              <a:rPr lang="en-US" sz="1400" dirty="0">
                <a:solidFill>
                  <a:prstClr val="black"/>
                </a:solidFill>
                <a:latin typeface="Calibri"/>
              </a:rPr>
              <a:t>Support link</a:t>
            </a:r>
          </a:p>
          <a:p>
            <a:pPr algn="ctr" defTabSz="1219170"/>
            <a:r>
              <a:rPr lang="en-US" sz="1400" dirty="0">
                <a:solidFill>
                  <a:prstClr val="black"/>
                </a:solidFill>
                <a:latin typeface="Calibri"/>
              </a:rPr>
              <a:t>Licenses</a:t>
            </a:r>
          </a:p>
          <a:p>
            <a:pPr algn="ctr" defTabSz="1219170"/>
            <a:r>
              <a:rPr lang="en-US" sz="1400" dirty="0">
                <a:solidFill>
                  <a:prstClr val="black"/>
                </a:solidFill>
                <a:latin typeface="Calibri"/>
              </a:rPr>
              <a:t>Citation</a:t>
            </a:r>
          </a:p>
          <a:p>
            <a:pPr algn="ctr" defTabSz="1219170"/>
            <a:r>
              <a:rPr lang="en-US" sz="1400" dirty="0">
                <a:solidFill>
                  <a:prstClr val="black"/>
                </a:solidFill>
                <a:latin typeface="Calibri"/>
              </a:rPr>
              <a:t>Acknowledgments</a:t>
            </a:r>
          </a:p>
          <a:p>
            <a:pPr algn="ctr" defTabSz="1219170"/>
            <a:r>
              <a:rPr lang="en-US" sz="1400" dirty="0">
                <a:solidFill>
                  <a:prstClr val="black"/>
                </a:solidFill>
                <a:latin typeface="Calibri"/>
              </a:rPr>
              <a:t>DOI</a:t>
            </a:r>
          </a:p>
          <a:p>
            <a:pPr algn="ctr" defTabSz="1219170"/>
            <a:r>
              <a:rPr lang="en-US" sz="1400" dirty="0">
                <a:solidFill>
                  <a:prstClr val="black"/>
                </a:solidFill>
                <a:latin typeface="Calibri"/>
              </a:rPr>
              <a:t>Related products</a:t>
            </a:r>
          </a:p>
        </p:txBody>
      </p:sp>
      <p:cxnSp>
        <p:nvCxnSpPr>
          <p:cNvPr id="27" name="Straight Arrow Connector 26">
            <a:extLst>
              <a:ext uri="{FF2B5EF4-FFF2-40B4-BE49-F238E27FC236}">
                <a16:creationId xmlns:a16="http://schemas.microsoft.com/office/drawing/2014/main" id="{36746838-F280-142A-55FF-02D1C90303BA}"/>
              </a:ext>
            </a:extLst>
          </p:cNvPr>
          <p:cNvCxnSpPr>
            <a:cxnSpLocks/>
            <a:stCxn id="16" idx="0"/>
          </p:cNvCxnSpPr>
          <p:nvPr/>
        </p:nvCxnSpPr>
        <p:spPr>
          <a:xfrm flipH="1" flipV="1">
            <a:off x="10960026" y="3287393"/>
            <a:ext cx="7334" cy="491264"/>
          </a:xfrm>
          <a:prstGeom prst="straightConnector1">
            <a:avLst/>
          </a:prstGeom>
          <a:noFill/>
          <a:ln w="25400" cap="flat">
            <a:solidFill>
              <a:schemeClr val="accent1"/>
            </a:solidFill>
            <a:prstDash val="solid"/>
            <a:round/>
            <a:tailEnd type="triangle"/>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cxnSp>
      <p:sp>
        <p:nvSpPr>
          <p:cNvPr id="30" name="TextBox 29">
            <a:extLst>
              <a:ext uri="{FF2B5EF4-FFF2-40B4-BE49-F238E27FC236}">
                <a16:creationId xmlns:a16="http://schemas.microsoft.com/office/drawing/2014/main" id="{0F13B3BE-B91C-17AB-A707-4739B341BB42}"/>
              </a:ext>
            </a:extLst>
          </p:cNvPr>
          <p:cNvSpPr txBox="1"/>
          <p:nvPr/>
        </p:nvSpPr>
        <p:spPr>
          <a:xfrm>
            <a:off x="7505306" y="6010296"/>
            <a:ext cx="2389809" cy="338554"/>
          </a:xfrm>
          <a:prstGeom prst="rect">
            <a:avLst/>
          </a:prstGeom>
          <a:solidFill>
            <a:schemeClr val="bg1"/>
          </a:solidFill>
          <a:ln>
            <a:solidFill>
              <a:srgbClr val="941233"/>
            </a:solidFill>
          </a:ln>
          <a:effectLst>
            <a:outerShdw blurRad="63500" sx="102000" sy="102000" algn="ctr" rotWithShape="0">
              <a:prstClr val="black">
                <a:alpha val="40000"/>
              </a:prstClr>
            </a:outerShdw>
          </a:effectLst>
        </p:spPr>
        <p:txBody>
          <a:bodyPr wrap="square" rtlCol="0">
            <a:spAutoFit/>
          </a:bodyPr>
          <a:lstStyle/>
          <a:p>
            <a:pPr algn="ctr" defTabSz="1219170"/>
            <a:r>
              <a:rPr lang="en-US" sz="1600" dirty="0">
                <a:solidFill>
                  <a:prstClr val="black"/>
                </a:solidFill>
                <a:latin typeface="Calibri"/>
              </a:rPr>
              <a:t>Variables description</a:t>
            </a:r>
          </a:p>
        </p:txBody>
      </p:sp>
      <p:pic>
        <p:nvPicPr>
          <p:cNvPr id="32" name="Picture 31" descr="A picture containing text, wheel, clipart, gear&#10;&#10;Description automatically generated">
            <a:extLst>
              <a:ext uri="{FF2B5EF4-FFF2-40B4-BE49-F238E27FC236}">
                <a16:creationId xmlns:a16="http://schemas.microsoft.com/office/drawing/2014/main" id="{A295F5C3-540B-2936-82DD-A74059CA8FE4}"/>
              </a:ext>
            </a:extLst>
          </p:cNvPr>
          <p:cNvPicPr>
            <a:picLocks noChangeAspect="1"/>
          </p:cNvPicPr>
          <p:nvPr/>
        </p:nvPicPr>
        <p:blipFill>
          <a:blip r:embed="rId10"/>
          <a:stretch>
            <a:fillRect/>
          </a:stretch>
        </p:blipFill>
        <p:spPr>
          <a:xfrm>
            <a:off x="1024032" y="5837396"/>
            <a:ext cx="1097367" cy="352439"/>
          </a:xfrm>
          <a:prstGeom prst="rect">
            <a:avLst/>
          </a:prstGeom>
        </p:spPr>
      </p:pic>
      <p:pic>
        <p:nvPicPr>
          <p:cNvPr id="37" name="Picture 36">
            <a:extLst>
              <a:ext uri="{FF2B5EF4-FFF2-40B4-BE49-F238E27FC236}">
                <a16:creationId xmlns:a16="http://schemas.microsoft.com/office/drawing/2014/main" id="{137083F8-A0FB-5D18-C0EA-F1492320EAB2}"/>
              </a:ext>
            </a:extLst>
          </p:cNvPr>
          <p:cNvPicPr>
            <a:picLocks noChangeAspect="1"/>
          </p:cNvPicPr>
          <p:nvPr/>
        </p:nvPicPr>
        <p:blipFill rotWithShape="1">
          <a:blip r:embed="rId11"/>
          <a:srcRect r="37508" b="-2781"/>
          <a:stretch/>
        </p:blipFill>
        <p:spPr>
          <a:xfrm>
            <a:off x="10297089" y="2277444"/>
            <a:ext cx="986233" cy="136926"/>
          </a:xfrm>
          <a:prstGeom prst="rect">
            <a:avLst/>
          </a:prstGeom>
        </p:spPr>
      </p:pic>
      <p:sp>
        <p:nvSpPr>
          <p:cNvPr id="41" name="TextBox 40">
            <a:extLst>
              <a:ext uri="{FF2B5EF4-FFF2-40B4-BE49-F238E27FC236}">
                <a16:creationId xmlns:a16="http://schemas.microsoft.com/office/drawing/2014/main" id="{B0DC33AC-6B93-602E-8B71-AD36269F2A91}"/>
              </a:ext>
            </a:extLst>
          </p:cNvPr>
          <p:cNvSpPr txBox="1"/>
          <p:nvPr/>
        </p:nvSpPr>
        <p:spPr>
          <a:xfrm>
            <a:off x="2397610" y="2134787"/>
            <a:ext cx="726846" cy="276999"/>
          </a:xfrm>
          <a:prstGeom prst="rect">
            <a:avLst/>
          </a:prstGeom>
          <a:noFill/>
        </p:spPr>
        <p:txBody>
          <a:bodyPr wrap="square">
            <a:spAutoFit/>
          </a:bodyPr>
          <a:lstStyle/>
          <a:p>
            <a:pPr>
              <a:spcBef>
                <a:spcPct val="20000"/>
              </a:spcBef>
            </a:pPr>
            <a:r>
              <a:rPr lang="en-US" sz="1200" b="1" dirty="0">
                <a:solidFill>
                  <a:srgbClr val="FF0000"/>
                </a:solidFill>
                <a:latin typeface="opregular"/>
              </a:rPr>
              <a:t>Sea ice</a:t>
            </a:r>
          </a:p>
        </p:txBody>
      </p:sp>
      <p:cxnSp>
        <p:nvCxnSpPr>
          <p:cNvPr id="43" name="Straight Arrow Connector 42">
            <a:extLst>
              <a:ext uri="{FF2B5EF4-FFF2-40B4-BE49-F238E27FC236}">
                <a16:creationId xmlns:a16="http://schemas.microsoft.com/office/drawing/2014/main" id="{158C4913-F211-3AFC-A866-7C1E7407800E}"/>
              </a:ext>
            </a:extLst>
          </p:cNvPr>
          <p:cNvCxnSpPr>
            <a:cxnSpLocks/>
          </p:cNvCxnSpPr>
          <p:nvPr/>
        </p:nvCxnSpPr>
        <p:spPr>
          <a:xfrm>
            <a:off x="3707219" y="2273286"/>
            <a:ext cx="2388781" cy="0"/>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825261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P spid="19" grpId="0" animBg="1"/>
      <p:bldP spid="16" grpId="0" animBg="1"/>
      <p:bldP spid="30" grpId="0" animBg="1"/>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CAAAE-4560-3E45-9F47-164CEF52F2D9}"/>
              </a:ext>
            </a:extLst>
          </p:cNvPr>
          <p:cNvSpPr>
            <a:spLocks noGrp="1"/>
          </p:cNvSpPr>
          <p:nvPr>
            <p:ph type="title"/>
          </p:nvPr>
        </p:nvSpPr>
        <p:spPr/>
        <p:txBody>
          <a:bodyPr/>
          <a:lstStyle/>
          <a:p>
            <a:r>
              <a:rPr lang="en-US" sz="2133" spc="533" dirty="0"/>
              <a:t>Access to ECV data</a:t>
            </a:r>
            <a:endParaRPr lang="en-US" sz="2133" dirty="0"/>
          </a:p>
        </p:txBody>
      </p:sp>
      <p:grpSp>
        <p:nvGrpSpPr>
          <p:cNvPr id="10" name="Group 9">
            <a:extLst>
              <a:ext uri="{FF2B5EF4-FFF2-40B4-BE49-F238E27FC236}">
                <a16:creationId xmlns:a16="http://schemas.microsoft.com/office/drawing/2014/main" id="{09E16BA4-D932-146D-89FB-32B06733411A}"/>
              </a:ext>
            </a:extLst>
          </p:cNvPr>
          <p:cNvGrpSpPr/>
          <p:nvPr/>
        </p:nvGrpSpPr>
        <p:grpSpPr>
          <a:xfrm>
            <a:off x="1156939" y="774036"/>
            <a:ext cx="7772400" cy="3775843"/>
            <a:chOff x="1156939" y="1337048"/>
            <a:chExt cx="7772400" cy="3775843"/>
          </a:xfrm>
        </p:grpSpPr>
        <p:pic>
          <p:nvPicPr>
            <p:cNvPr id="5" name="Picture 4" descr="Graphical user interface, text, application, Teams&#10;&#10;Description automatically generated">
              <a:extLst>
                <a:ext uri="{FF2B5EF4-FFF2-40B4-BE49-F238E27FC236}">
                  <a16:creationId xmlns:a16="http://schemas.microsoft.com/office/drawing/2014/main" id="{DE9FC841-2B84-9D13-1C2F-4F2CD7C91F39}"/>
                </a:ext>
              </a:extLst>
            </p:cNvPr>
            <p:cNvPicPr>
              <a:picLocks noChangeAspect="1"/>
            </p:cNvPicPr>
            <p:nvPr/>
          </p:nvPicPr>
          <p:blipFill rotWithShape="1">
            <a:blip r:embed="rId2"/>
            <a:srcRect b="86981"/>
            <a:stretch/>
          </p:blipFill>
          <p:spPr>
            <a:xfrm>
              <a:off x="1156939" y="1337048"/>
              <a:ext cx="7772400" cy="589723"/>
            </a:xfrm>
            <a:prstGeom prst="rect">
              <a:avLst/>
            </a:prstGeom>
          </p:spPr>
        </p:pic>
        <p:pic>
          <p:nvPicPr>
            <p:cNvPr id="6" name="Picture 5" descr="Graphical user interface, text, application, Teams&#10;&#10;Description automatically generated">
              <a:extLst>
                <a:ext uri="{FF2B5EF4-FFF2-40B4-BE49-F238E27FC236}">
                  <a16:creationId xmlns:a16="http://schemas.microsoft.com/office/drawing/2014/main" id="{CADB4BE6-ACFF-7675-07B6-A434B5A3B7B0}"/>
                </a:ext>
              </a:extLst>
            </p:cNvPr>
            <p:cNvPicPr>
              <a:picLocks noChangeAspect="1"/>
            </p:cNvPicPr>
            <p:nvPr/>
          </p:nvPicPr>
          <p:blipFill rotWithShape="1">
            <a:blip r:embed="rId2"/>
            <a:srcRect t="29664"/>
            <a:stretch/>
          </p:blipFill>
          <p:spPr>
            <a:xfrm>
              <a:off x="1156939" y="1926771"/>
              <a:ext cx="7772400" cy="3186120"/>
            </a:xfrm>
            <a:prstGeom prst="rect">
              <a:avLst/>
            </a:prstGeom>
          </p:spPr>
        </p:pic>
      </p:grpSp>
      <p:pic>
        <p:nvPicPr>
          <p:cNvPr id="9" name="Picture 8" descr="Graphical user interface, website&#10;&#10;Description automatically generated">
            <a:extLst>
              <a:ext uri="{FF2B5EF4-FFF2-40B4-BE49-F238E27FC236}">
                <a16:creationId xmlns:a16="http://schemas.microsoft.com/office/drawing/2014/main" id="{921D1F65-1934-E62F-4F25-2B42C0730545}"/>
              </a:ext>
            </a:extLst>
          </p:cNvPr>
          <p:cNvPicPr>
            <a:picLocks noChangeAspect="1"/>
          </p:cNvPicPr>
          <p:nvPr/>
        </p:nvPicPr>
        <p:blipFill rotWithShape="1">
          <a:blip r:embed="rId3"/>
          <a:srcRect b="55716"/>
          <a:stretch/>
        </p:blipFill>
        <p:spPr>
          <a:xfrm>
            <a:off x="1156939" y="4467659"/>
            <a:ext cx="7682261" cy="2237941"/>
          </a:xfrm>
          <a:prstGeom prst="rect">
            <a:avLst/>
          </a:prstGeom>
        </p:spPr>
      </p:pic>
      <p:sp>
        <p:nvSpPr>
          <p:cNvPr id="11" name="TextBox 10">
            <a:extLst>
              <a:ext uri="{FF2B5EF4-FFF2-40B4-BE49-F238E27FC236}">
                <a16:creationId xmlns:a16="http://schemas.microsoft.com/office/drawing/2014/main" id="{80D2F397-FFBE-8B4E-848D-BAD702E56027}"/>
              </a:ext>
            </a:extLst>
          </p:cNvPr>
          <p:cNvSpPr txBox="1"/>
          <p:nvPr/>
        </p:nvSpPr>
        <p:spPr>
          <a:xfrm>
            <a:off x="7035407" y="896772"/>
            <a:ext cx="2200192" cy="379656"/>
          </a:xfrm>
          <a:prstGeom prst="rect">
            <a:avLst/>
          </a:prstGeom>
          <a:solidFill>
            <a:schemeClr val="accent6">
              <a:lumMod val="60000"/>
              <a:lumOff val="40000"/>
            </a:schemeClr>
          </a:solidFill>
          <a:ln>
            <a:solidFill>
              <a:srgbClr val="941233"/>
            </a:solidFill>
          </a:ln>
          <a:effectLst>
            <a:outerShdw blurRad="63500" sx="102000" sy="102000" algn="ctr" rotWithShape="0">
              <a:prstClr val="black">
                <a:alpha val="40000"/>
              </a:prstClr>
            </a:outerShdw>
          </a:effectLst>
        </p:spPr>
        <p:txBody>
          <a:bodyPr wrap="square" rtlCol="0">
            <a:spAutoFit/>
          </a:bodyPr>
          <a:lstStyle/>
          <a:p>
            <a:pPr algn="ctr" defTabSz="1219170"/>
            <a:r>
              <a:rPr lang="en-US" sz="1867" b="1" dirty="0">
                <a:solidFill>
                  <a:prstClr val="black"/>
                </a:solidFill>
                <a:latin typeface="Calibri"/>
              </a:rPr>
              <a:t>Download form</a:t>
            </a:r>
          </a:p>
        </p:txBody>
      </p:sp>
      <p:pic>
        <p:nvPicPr>
          <p:cNvPr id="3" name="Picture 2">
            <a:extLst>
              <a:ext uri="{FF2B5EF4-FFF2-40B4-BE49-F238E27FC236}">
                <a16:creationId xmlns:a16="http://schemas.microsoft.com/office/drawing/2014/main" id="{2582B5F9-6843-1F5A-4D7D-402495411A8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r="32924"/>
          <a:stretch/>
        </p:blipFill>
        <p:spPr>
          <a:xfrm>
            <a:off x="5844462" y="2766486"/>
            <a:ext cx="5989475" cy="2956403"/>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823713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CAAAE-4560-3E45-9F47-164CEF52F2D9}"/>
              </a:ext>
            </a:extLst>
          </p:cNvPr>
          <p:cNvSpPr>
            <a:spLocks noGrp="1"/>
          </p:cNvSpPr>
          <p:nvPr>
            <p:ph type="title"/>
          </p:nvPr>
        </p:nvSpPr>
        <p:spPr/>
        <p:txBody>
          <a:bodyPr/>
          <a:lstStyle/>
          <a:p>
            <a:r>
              <a:rPr lang="en-US" sz="2133" spc="533" dirty="0"/>
              <a:t>Comprehensive documentation &amp; Tutorials</a:t>
            </a:r>
            <a:endParaRPr lang="en-US" sz="2133" dirty="0"/>
          </a:p>
        </p:txBody>
      </p:sp>
      <p:sp>
        <p:nvSpPr>
          <p:cNvPr id="15" name="TextBox 14">
            <a:extLst>
              <a:ext uri="{FF2B5EF4-FFF2-40B4-BE49-F238E27FC236}">
                <a16:creationId xmlns:a16="http://schemas.microsoft.com/office/drawing/2014/main" id="{E262526A-A9E3-A14D-AEBC-1AEFA92916AE}"/>
              </a:ext>
            </a:extLst>
          </p:cNvPr>
          <p:cNvSpPr txBox="1"/>
          <p:nvPr/>
        </p:nvSpPr>
        <p:spPr>
          <a:xfrm>
            <a:off x="2912298" y="816688"/>
            <a:ext cx="2200192" cy="379656"/>
          </a:xfrm>
          <a:prstGeom prst="rect">
            <a:avLst/>
          </a:prstGeom>
          <a:solidFill>
            <a:schemeClr val="accent6">
              <a:lumMod val="60000"/>
              <a:lumOff val="40000"/>
            </a:schemeClr>
          </a:solidFill>
          <a:ln>
            <a:solidFill>
              <a:srgbClr val="941233"/>
            </a:solidFill>
          </a:ln>
          <a:effectLst>
            <a:outerShdw blurRad="63500" sx="102000" sy="102000" algn="ctr" rotWithShape="0">
              <a:prstClr val="black">
                <a:alpha val="40000"/>
              </a:prstClr>
            </a:outerShdw>
          </a:effectLst>
        </p:spPr>
        <p:txBody>
          <a:bodyPr wrap="square" rtlCol="0">
            <a:spAutoFit/>
          </a:bodyPr>
          <a:lstStyle/>
          <a:p>
            <a:pPr algn="ctr" defTabSz="1219170"/>
            <a:r>
              <a:rPr lang="en-US" sz="1867" b="1" dirty="0">
                <a:solidFill>
                  <a:prstClr val="black"/>
                </a:solidFill>
                <a:latin typeface="Calibri"/>
              </a:rPr>
              <a:t>Documentation</a:t>
            </a:r>
          </a:p>
        </p:txBody>
      </p:sp>
      <p:pic>
        <p:nvPicPr>
          <p:cNvPr id="5" name="Picture 4">
            <a:extLst>
              <a:ext uri="{FF2B5EF4-FFF2-40B4-BE49-F238E27FC236}">
                <a16:creationId xmlns:a16="http://schemas.microsoft.com/office/drawing/2014/main" id="{66A9AE94-79A4-522E-79A8-6E77221FD07E}"/>
              </a:ext>
            </a:extLst>
          </p:cNvPr>
          <p:cNvPicPr>
            <a:picLocks noChangeAspect="1"/>
          </p:cNvPicPr>
          <p:nvPr/>
        </p:nvPicPr>
        <p:blipFill>
          <a:blip r:embed="rId2"/>
          <a:stretch>
            <a:fillRect/>
          </a:stretch>
        </p:blipFill>
        <p:spPr>
          <a:xfrm>
            <a:off x="7828905" y="1925825"/>
            <a:ext cx="3352051" cy="1864619"/>
          </a:xfrm>
          <a:prstGeom prst="rect">
            <a:avLst/>
          </a:prstGeom>
        </p:spPr>
      </p:pic>
      <p:pic>
        <p:nvPicPr>
          <p:cNvPr id="7" name="Picture 6">
            <a:extLst>
              <a:ext uri="{FF2B5EF4-FFF2-40B4-BE49-F238E27FC236}">
                <a16:creationId xmlns:a16="http://schemas.microsoft.com/office/drawing/2014/main" id="{E91AD7E8-E098-D561-D6EE-FAD602B842C9}"/>
              </a:ext>
            </a:extLst>
          </p:cNvPr>
          <p:cNvPicPr>
            <a:picLocks noChangeAspect="1"/>
          </p:cNvPicPr>
          <p:nvPr/>
        </p:nvPicPr>
        <p:blipFill>
          <a:blip r:embed="rId3"/>
          <a:stretch>
            <a:fillRect/>
          </a:stretch>
        </p:blipFill>
        <p:spPr>
          <a:xfrm>
            <a:off x="7799051" y="3994644"/>
            <a:ext cx="3381905" cy="1864618"/>
          </a:xfrm>
          <a:prstGeom prst="rect">
            <a:avLst/>
          </a:prstGeom>
        </p:spPr>
      </p:pic>
      <p:pic>
        <p:nvPicPr>
          <p:cNvPr id="8" name="Picture 7" descr="A picture containing text&#10;&#10;Description automatically generated">
            <a:extLst>
              <a:ext uri="{FF2B5EF4-FFF2-40B4-BE49-F238E27FC236}">
                <a16:creationId xmlns:a16="http://schemas.microsoft.com/office/drawing/2014/main" id="{40732155-29E1-4E23-AB46-8DAE648E87B9}"/>
              </a:ext>
            </a:extLst>
          </p:cNvPr>
          <p:cNvPicPr>
            <a:picLocks noChangeAspect="1"/>
          </p:cNvPicPr>
          <p:nvPr/>
        </p:nvPicPr>
        <p:blipFill>
          <a:blip r:embed="rId4"/>
          <a:stretch>
            <a:fillRect/>
          </a:stretch>
        </p:blipFill>
        <p:spPr>
          <a:xfrm>
            <a:off x="1368001" y="1301759"/>
            <a:ext cx="5157800" cy="5330014"/>
          </a:xfrm>
          <a:prstGeom prst="rect">
            <a:avLst/>
          </a:prstGeom>
        </p:spPr>
      </p:pic>
      <p:sp>
        <p:nvSpPr>
          <p:cNvPr id="9" name="Oval 8">
            <a:extLst>
              <a:ext uri="{FF2B5EF4-FFF2-40B4-BE49-F238E27FC236}">
                <a16:creationId xmlns:a16="http://schemas.microsoft.com/office/drawing/2014/main" id="{5F6657D8-27F2-C35D-1CD3-F2C4E703078B}"/>
              </a:ext>
            </a:extLst>
          </p:cNvPr>
          <p:cNvSpPr/>
          <p:nvPr/>
        </p:nvSpPr>
        <p:spPr>
          <a:xfrm>
            <a:off x="1293541" y="3152078"/>
            <a:ext cx="788020" cy="4311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5359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04A39C-1443-4643-BD50-AAC500A39A82}"/>
              </a:ext>
            </a:extLst>
          </p:cNvPr>
          <p:cNvSpPr>
            <a:spLocks noGrp="1"/>
          </p:cNvSpPr>
          <p:nvPr>
            <p:ph type="title"/>
          </p:nvPr>
        </p:nvSpPr>
        <p:spPr/>
        <p:txBody>
          <a:bodyPr/>
          <a:lstStyle/>
          <a:p>
            <a:r>
              <a:rPr lang="en-GB" dirty="0"/>
              <a:t>Quality assurance</a:t>
            </a:r>
          </a:p>
        </p:txBody>
      </p:sp>
      <p:sp>
        <p:nvSpPr>
          <p:cNvPr id="9" name="TextBox 8"/>
          <p:cNvSpPr txBox="1"/>
          <p:nvPr/>
        </p:nvSpPr>
        <p:spPr>
          <a:xfrm>
            <a:off x="8410641" y="4347929"/>
            <a:ext cx="3319764"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Helvetica"/>
              </a:rPr>
              <a:t>Mean values for XCO2 as function of latitude and time (aggregated over longitude; left), and as latitudinal averages (aggregated over longitude and time; right). Grey areas represent missing values. Based on the CDS data downloaded on 28 January 2021.</a:t>
            </a:r>
          </a:p>
        </p:txBody>
      </p:sp>
      <p:pic>
        <p:nvPicPr>
          <p:cNvPr id="11" name="Grafik 25"/>
          <p:cNvPicPr/>
          <p:nvPr/>
        </p:nvPicPr>
        <p:blipFill rotWithShape="1">
          <a:blip r:embed="rId2" cstate="print">
            <a:extLst>
              <a:ext uri="{28A0092B-C50C-407E-A947-70E740481C1C}">
                <a14:useLocalDpi xmlns:a14="http://schemas.microsoft.com/office/drawing/2010/main" val="0"/>
              </a:ext>
            </a:extLst>
          </a:blip>
          <a:srcRect l="8718" r="8718"/>
          <a:stretch/>
        </p:blipFill>
        <p:spPr bwMode="auto">
          <a:xfrm>
            <a:off x="923045" y="2552792"/>
            <a:ext cx="7542219" cy="3426353"/>
          </a:xfrm>
          <a:prstGeom prst="rect">
            <a:avLst/>
          </a:prstGeom>
          <a:ln>
            <a:noFill/>
          </a:ln>
          <a:extLst>
            <a:ext uri="{53640926-AAD7-44D8-BBD7-CCE9431645EC}">
              <a14:shadowObscured xmlns:a14="http://schemas.microsoft.com/office/drawing/2010/main"/>
            </a:ext>
          </a:extLst>
        </p:spPr>
      </p:pic>
      <p:pic>
        <p:nvPicPr>
          <p:cNvPr id="12" name="Grafik 21"/>
          <p:cNvPicPr/>
          <p:nvPr/>
        </p:nvPicPr>
        <p:blipFill>
          <a:blip r:embed="rId3" cstate="print">
            <a:extLst>
              <a:ext uri="{28A0092B-C50C-407E-A947-70E740481C1C}">
                <a14:useLocalDpi xmlns:a14="http://schemas.microsoft.com/office/drawing/2010/main" val="0"/>
              </a:ext>
            </a:extLst>
          </a:blip>
          <a:stretch>
            <a:fillRect/>
          </a:stretch>
        </p:blipFill>
        <p:spPr>
          <a:xfrm>
            <a:off x="8561276" y="2233535"/>
            <a:ext cx="3244385" cy="2032433"/>
          </a:xfrm>
          <a:prstGeom prst="rect">
            <a:avLst/>
          </a:prstGeom>
        </p:spPr>
      </p:pic>
      <p:sp>
        <p:nvSpPr>
          <p:cNvPr id="2" name="Rectangle 1">
            <a:extLst>
              <a:ext uri="{FF2B5EF4-FFF2-40B4-BE49-F238E27FC236}">
                <a16:creationId xmlns:a16="http://schemas.microsoft.com/office/drawing/2014/main" id="{5F112B22-7176-A6AE-6B8A-1B1A20598702}"/>
              </a:ext>
            </a:extLst>
          </p:cNvPr>
          <p:cNvSpPr/>
          <p:nvPr/>
        </p:nvSpPr>
        <p:spPr>
          <a:xfrm>
            <a:off x="1146069" y="802562"/>
            <a:ext cx="10219648" cy="206210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rPr>
              <a:t>Three levels of quality assurance: </a:t>
            </a:r>
          </a:p>
          <a:p>
            <a:pPr marL="800100" lvl="1" indent="-342900">
              <a:buFont typeface="Arial" panose="020B0604020202020204" pitchFamily="34" charset="0"/>
              <a:buChar char="•"/>
              <a:defRPr/>
            </a:pPr>
            <a:r>
              <a:rPr lang="en-US" sz="1600" dirty="0">
                <a:solidFill>
                  <a:srgbClr val="000000"/>
                </a:solidFill>
                <a:latin typeface="Calibri" panose="020F0502020204030204" pitchFamily="34" charset="0"/>
                <a:ea typeface="Times New Roman" panose="02020603050405020304" pitchFamily="18" charset="0"/>
              </a:rPr>
              <a:t>Scientific validation conducted by the data provider</a:t>
            </a:r>
          </a:p>
          <a:p>
            <a:pPr marL="800100" lvl="1" indent="-342900">
              <a:buFont typeface="Arial" panose="020B0604020202020204" pitchFamily="34" charset="0"/>
              <a:buChar char="•"/>
              <a:defRPr/>
            </a:pPr>
            <a:r>
              <a:rPr lang="en-US" sz="1600" dirty="0">
                <a:solidFill>
                  <a:srgbClr val="000000"/>
                </a:solidFill>
                <a:latin typeface="Calibri" panose="020F0502020204030204" pitchFamily="34" charset="0"/>
                <a:ea typeface="Times New Roman" panose="02020603050405020304" pitchFamily="18" charset="0"/>
              </a:rPr>
              <a:t>C3S pre-publication review</a:t>
            </a:r>
          </a:p>
          <a:p>
            <a:pPr marL="800100" lvl="1" indent="-342900">
              <a:buFont typeface="Arial" panose="020B0604020202020204" pitchFamily="34" charset="0"/>
              <a:buChar char="•"/>
              <a:defRPr/>
            </a:pPr>
            <a:r>
              <a:rPr lang="en-US" sz="1600" dirty="0">
                <a:solidFill>
                  <a:srgbClr val="000000"/>
                </a:solidFill>
                <a:latin typeface="Calibri" panose="020F0502020204030204" pitchFamily="34" charset="0"/>
                <a:ea typeface="Times New Roman" panose="02020603050405020304" pitchFamily="18" charset="0"/>
              </a:rPr>
              <a:t>Service independent evaluation and quality control </a:t>
            </a:r>
          </a:p>
          <a:p>
            <a:pPr marL="800100" lvl="1" indent="-342900">
              <a:buFont typeface="Arial" panose="020B0604020202020204" pitchFamily="34" charset="0"/>
              <a:buChar char="•"/>
              <a:defRPr/>
            </a:pPr>
            <a:endParaRPr lang="en-US" sz="1600" dirty="0">
              <a:solidFill>
                <a:srgbClr val="000000"/>
              </a:solidFill>
              <a:latin typeface="Calibri" panose="020F0502020204030204" pitchFamily="34" charset="0"/>
              <a:ea typeface="Times New Roman" panose="02020603050405020304" pitchFamily="18" charset="0"/>
            </a:endParaRPr>
          </a:p>
          <a:p>
            <a:pPr marL="800100" lvl="1" indent="-342900">
              <a:buFont typeface="Arial" panose="020B0604020202020204" pitchFamily="34" charset="0"/>
              <a:buChar char="•"/>
              <a:defRPr/>
            </a:pPr>
            <a:endParaRPr kumimoji="0" 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1" u="none" strike="noStrike" kern="1200" cap="none" spc="0" normalizeH="0" baseline="0" noProof="0" dirty="0">
              <a:ln>
                <a:noFill/>
              </a:ln>
              <a:solidFill>
                <a:srgbClr val="000000"/>
              </a:solidFill>
              <a:effectLst/>
              <a:uLnTx/>
              <a:uFillTx/>
              <a:latin typeface="Helvetica"/>
            </a:endParaRPr>
          </a:p>
        </p:txBody>
      </p:sp>
      <p:sp>
        <p:nvSpPr>
          <p:cNvPr id="6" name="Rectangle 5"/>
          <p:cNvSpPr/>
          <p:nvPr/>
        </p:nvSpPr>
        <p:spPr>
          <a:xfrm>
            <a:off x="1046522" y="2433625"/>
            <a:ext cx="7403242" cy="5847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rPr>
              <a:t>Carbon dioxide data from 2002 to present derived from satellite observations - XCO2 Level 3 v4.2</a:t>
            </a:r>
            <a:r>
              <a:rPr kumimoji="0" lang="en-US" sz="1600" b="0" i="1"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rPr>
              <a:t> </a:t>
            </a:r>
            <a:r>
              <a:rPr kumimoji="0" lang="en-US" sz="1600" b="0" i="1"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rPr>
              <a:t>(01/2003- 12/2019</a:t>
            </a:r>
            <a:r>
              <a:rPr kumimoji="0" lang="en-US" sz="1600" b="0" i="1"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rPr>
              <a:t>)</a:t>
            </a:r>
          </a:p>
        </p:txBody>
      </p:sp>
    </p:spTree>
    <p:extLst>
      <p:ext uri="{BB962C8B-B14F-4D97-AF65-F5344CB8AC3E}">
        <p14:creationId xmlns:p14="http://schemas.microsoft.com/office/powerpoint/2010/main" val="2313811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7265F-5407-463A-8DCC-15A9D2C48AC7}"/>
              </a:ext>
            </a:extLst>
          </p:cNvPr>
          <p:cNvSpPr>
            <a:spLocks noGrp="1"/>
          </p:cNvSpPr>
          <p:nvPr>
            <p:ph type="title"/>
          </p:nvPr>
        </p:nvSpPr>
        <p:spPr/>
        <p:txBody>
          <a:bodyPr>
            <a:normAutofit fontScale="90000"/>
          </a:bodyPr>
          <a:lstStyle/>
          <a:p>
            <a:r>
              <a:rPr lang="en-GB" dirty="0"/>
              <a:t>Data viewers and toolbox applications </a:t>
            </a:r>
          </a:p>
        </p:txBody>
      </p:sp>
      <p:pic>
        <p:nvPicPr>
          <p:cNvPr id="12" name="Picture 11" descr="Graphical user interface, application&#10;&#10;Description automatically generated">
            <a:extLst>
              <a:ext uri="{FF2B5EF4-FFF2-40B4-BE49-F238E27FC236}">
                <a16:creationId xmlns:a16="http://schemas.microsoft.com/office/drawing/2014/main" id="{0B540F76-8978-B48D-5434-AEDA4E2AC933}"/>
              </a:ext>
            </a:extLst>
          </p:cNvPr>
          <p:cNvPicPr>
            <a:picLocks noChangeAspect="1"/>
          </p:cNvPicPr>
          <p:nvPr/>
        </p:nvPicPr>
        <p:blipFill>
          <a:blip r:embed="rId3"/>
          <a:stretch>
            <a:fillRect/>
          </a:stretch>
        </p:blipFill>
        <p:spPr>
          <a:xfrm>
            <a:off x="6535379" y="933289"/>
            <a:ext cx="5166937" cy="5330284"/>
          </a:xfrm>
          <a:prstGeom prst="rect">
            <a:avLst/>
          </a:prstGeom>
        </p:spPr>
      </p:pic>
      <p:pic>
        <p:nvPicPr>
          <p:cNvPr id="15" name="Picture 14" descr="Graphical user interface, text, application, Teams&#10;&#10;Description automatically generated">
            <a:extLst>
              <a:ext uri="{FF2B5EF4-FFF2-40B4-BE49-F238E27FC236}">
                <a16:creationId xmlns:a16="http://schemas.microsoft.com/office/drawing/2014/main" id="{A1A8B74C-8249-4D22-7218-29D4B60CE93A}"/>
              </a:ext>
            </a:extLst>
          </p:cNvPr>
          <p:cNvPicPr>
            <a:picLocks noChangeAspect="1"/>
          </p:cNvPicPr>
          <p:nvPr/>
        </p:nvPicPr>
        <p:blipFill rotWithShape="1">
          <a:blip r:embed="rId4"/>
          <a:srcRect t="9894" r="27219"/>
          <a:stretch/>
        </p:blipFill>
        <p:spPr>
          <a:xfrm>
            <a:off x="1015690" y="933289"/>
            <a:ext cx="5264868" cy="5679080"/>
          </a:xfrm>
          <a:prstGeom prst="rect">
            <a:avLst/>
          </a:prstGeom>
        </p:spPr>
      </p:pic>
      <p:sp>
        <p:nvSpPr>
          <p:cNvPr id="16" name="TextBox 15">
            <a:extLst>
              <a:ext uri="{FF2B5EF4-FFF2-40B4-BE49-F238E27FC236}">
                <a16:creationId xmlns:a16="http://schemas.microsoft.com/office/drawing/2014/main" id="{64C2FF2C-D22C-C92B-B12A-49E894E29FB6}"/>
              </a:ext>
            </a:extLst>
          </p:cNvPr>
          <p:cNvSpPr txBox="1"/>
          <p:nvPr/>
        </p:nvSpPr>
        <p:spPr>
          <a:xfrm>
            <a:off x="3228043" y="816688"/>
            <a:ext cx="2200192" cy="379656"/>
          </a:xfrm>
          <a:prstGeom prst="rect">
            <a:avLst/>
          </a:prstGeom>
          <a:solidFill>
            <a:schemeClr val="accent6">
              <a:lumMod val="60000"/>
              <a:lumOff val="40000"/>
            </a:schemeClr>
          </a:solidFill>
          <a:ln>
            <a:solidFill>
              <a:srgbClr val="941233"/>
            </a:solidFill>
          </a:ln>
          <a:effectLst>
            <a:outerShdw blurRad="63500" sx="102000" sy="102000" algn="ctr" rotWithShape="0">
              <a:prstClr val="black">
                <a:alpha val="40000"/>
              </a:prstClr>
            </a:outerShdw>
          </a:effectLst>
        </p:spPr>
        <p:txBody>
          <a:bodyPr wrap="square" rtlCol="0">
            <a:spAutoFit/>
          </a:bodyPr>
          <a:lstStyle/>
          <a:p>
            <a:pPr algn="ctr" defTabSz="1219170"/>
            <a:r>
              <a:rPr lang="en-US" sz="1867" b="1" dirty="0">
                <a:solidFill>
                  <a:prstClr val="black"/>
                </a:solidFill>
                <a:latin typeface="Calibri"/>
              </a:rPr>
              <a:t>Data viewers</a:t>
            </a:r>
          </a:p>
        </p:txBody>
      </p:sp>
      <p:sp>
        <p:nvSpPr>
          <p:cNvPr id="17" name="TextBox 16">
            <a:extLst>
              <a:ext uri="{FF2B5EF4-FFF2-40B4-BE49-F238E27FC236}">
                <a16:creationId xmlns:a16="http://schemas.microsoft.com/office/drawing/2014/main" id="{EA6D1C7A-C80C-3AD4-E72B-7FD7179D3CD7}"/>
              </a:ext>
            </a:extLst>
          </p:cNvPr>
          <p:cNvSpPr txBox="1"/>
          <p:nvPr/>
        </p:nvSpPr>
        <p:spPr>
          <a:xfrm>
            <a:off x="8394980" y="816688"/>
            <a:ext cx="2200192" cy="379656"/>
          </a:xfrm>
          <a:prstGeom prst="rect">
            <a:avLst/>
          </a:prstGeom>
          <a:solidFill>
            <a:schemeClr val="accent6">
              <a:lumMod val="60000"/>
              <a:lumOff val="40000"/>
            </a:schemeClr>
          </a:solidFill>
          <a:ln>
            <a:solidFill>
              <a:srgbClr val="941233"/>
            </a:solidFill>
          </a:ln>
          <a:effectLst>
            <a:outerShdw blurRad="63500" sx="102000" sy="102000" algn="ctr" rotWithShape="0">
              <a:prstClr val="black">
                <a:alpha val="40000"/>
              </a:prstClr>
            </a:outerShdw>
          </a:effectLst>
        </p:spPr>
        <p:txBody>
          <a:bodyPr wrap="square" rtlCol="0">
            <a:spAutoFit/>
          </a:bodyPr>
          <a:lstStyle/>
          <a:p>
            <a:pPr algn="ctr" defTabSz="1219170"/>
            <a:r>
              <a:rPr lang="en-US" sz="1867" b="1" dirty="0">
                <a:solidFill>
                  <a:prstClr val="black"/>
                </a:solidFill>
                <a:latin typeface="Calibri"/>
              </a:rPr>
              <a:t>Toolbox applications</a:t>
            </a:r>
          </a:p>
        </p:txBody>
      </p:sp>
    </p:spTree>
    <p:extLst>
      <p:ext uri="{BB962C8B-B14F-4D97-AF65-F5344CB8AC3E}">
        <p14:creationId xmlns:p14="http://schemas.microsoft.com/office/powerpoint/2010/main" val="2473768506"/>
      </p:ext>
    </p:extLst>
  </p:cSld>
  <p:clrMapOvr>
    <a:masterClrMapping/>
  </p:clrMapOvr>
  <p:transition spd="med"/>
</p:sld>
</file>

<file path=ppt/theme/theme1.xml><?xml version="1.0" encoding="utf-8"?>
<a:theme xmlns:a="http://schemas.openxmlformats.org/drawingml/2006/main" name="2_Climate Change">
  <a:themeElements>
    <a:clrScheme name="Climate Chang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Climate Change">
      <a:majorFont>
        <a:latin typeface="Arial"/>
        <a:ea typeface="Arial"/>
        <a:cs typeface="Arial"/>
      </a:majorFont>
      <a:minorFont>
        <a:latin typeface="Helvetica"/>
        <a:ea typeface="Helvetica"/>
        <a:cs typeface="Helvetica"/>
      </a:minorFont>
    </a:fontScheme>
    <a:fmtScheme name="Climate Chang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5_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6_Climate Change">
  <a:themeElements>
    <a:clrScheme name="Climate Chang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Climate Change">
      <a:majorFont>
        <a:latin typeface="Arial"/>
        <a:ea typeface="Arial"/>
        <a:cs typeface="Arial"/>
      </a:majorFont>
      <a:minorFont>
        <a:latin typeface="Helvetica"/>
        <a:ea typeface="Helvetica"/>
        <a:cs typeface="Helvetica"/>
      </a:minorFont>
    </a:fontScheme>
    <a:fmtScheme name="Climate Chang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9.xml><?xml version="1.0" encoding="utf-8"?>
<a:theme xmlns:a="http://schemas.openxmlformats.org/drawingml/2006/main" name="7_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51485</TotalTime>
  <Words>939</Words>
  <Application>Microsoft Macintosh PowerPoint</Application>
  <PresentationFormat>Widescreen</PresentationFormat>
  <Paragraphs>127</Paragraphs>
  <Slides>13</Slides>
  <Notes>8</Notes>
  <HiddenSlides>0</HiddenSlides>
  <MMClips>0</MMClips>
  <ScaleCrop>false</ScaleCrop>
  <HeadingPairs>
    <vt:vector size="6" baseType="variant">
      <vt:variant>
        <vt:lpstr>Fonts Used</vt:lpstr>
      </vt:variant>
      <vt:variant>
        <vt:i4>9</vt:i4>
      </vt:variant>
      <vt:variant>
        <vt:lpstr>Theme</vt:lpstr>
      </vt:variant>
      <vt:variant>
        <vt:i4>9</vt:i4>
      </vt:variant>
      <vt:variant>
        <vt:lpstr>Slide Titles</vt:lpstr>
      </vt:variant>
      <vt:variant>
        <vt:i4>13</vt:i4>
      </vt:variant>
    </vt:vector>
  </HeadingPairs>
  <TitlesOfParts>
    <vt:vector size="31" baseType="lpstr">
      <vt:lpstr>Arial</vt:lpstr>
      <vt:lpstr>Calibri</vt:lpstr>
      <vt:lpstr>Calibri Light</vt:lpstr>
      <vt:lpstr>Courier New</vt:lpstr>
      <vt:lpstr>Helvetica</vt:lpstr>
      <vt:lpstr>opregular</vt:lpstr>
      <vt:lpstr>Times New Roman</vt:lpstr>
      <vt:lpstr>Verdana</vt:lpstr>
      <vt:lpstr>Wingdings</vt:lpstr>
      <vt:lpstr>2_Climate Change</vt:lpstr>
      <vt:lpstr>Climate Change</vt:lpstr>
      <vt:lpstr>1_Climate Change</vt:lpstr>
      <vt:lpstr>3_Climate Change</vt:lpstr>
      <vt:lpstr>4_Climate Change</vt:lpstr>
      <vt:lpstr>1_Office Theme</vt:lpstr>
      <vt:lpstr>5_Climate Change</vt:lpstr>
      <vt:lpstr>6_Climate Change</vt:lpstr>
      <vt:lpstr>7_Climate Change</vt:lpstr>
      <vt:lpstr>PowerPoint Presentation</vt:lpstr>
      <vt:lpstr>PowerPoint Presentation</vt:lpstr>
      <vt:lpstr>The Essential Climate Variables (ECVs)</vt:lpstr>
      <vt:lpstr>Providing long-term, quality-assured, homogeneous and accessible global climate data records</vt:lpstr>
      <vt:lpstr>The Climate Data Store – ‘A one stop shop for ECV data &amp; information’ </vt:lpstr>
      <vt:lpstr>Access to ECV data</vt:lpstr>
      <vt:lpstr>Comprehensive documentation &amp; Tutorials</vt:lpstr>
      <vt:lpstr>Quality assurance</vt:lpstr>
      <vt:lpstr>Data viewers and toolbox applications </vt:lpstr>
      <vt:lpstr>Climate monitoring</vt:lpstr>
      <vt:lpstr>Evolution within the current framework agreement </vt:lpstr>
      <vt:lpstr>What are the bottlenecks in today’s observations system in terms of…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 are outstanding</dc:title>
  <dc:creator>Carlo Buontempo</dc:creator>
  <cp:lastModifiedBy>Joaquin Munoz Sabater</cp:lastModifiedBy>
  <cp:revision>62</cp:revision>
  <dcterms:created xsi:type="dcterms:W3CDTF">2022-02-03T17:00:55Z</dcterms:created>
  <dcterms:modified xsi:type="dcterms:W3CDTF">2022-10-18T10:40:27Z</dcterms:modified>
</cp:coreProperties>
</file>