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62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57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9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48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60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30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55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2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3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35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4D54E-3B3F-4E42-846F-44C28C89B76F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A64AB-DCB9-4730-A593-E1E184567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TC </a:t>
            </a:r>
            <a:r>
              <a:rPr lang="en-GB" dirty="0" err="1" smtClean="0"/>
              <a:t>Soudelor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Impact of 41r2 TCo1279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54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026"/>
            <a:ext cx="9144000" cy="646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476672"/>
            <a:ext cx="4876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Minimum pressure in analysis</a:t>
            </a:r>
          </a:p>
          <a:p>
            <a:r>
              <a:rPr lang="en-GB" dirty="0" smtClean="0"/>
              <a:t>41r1 (red), 41r2 (blue); HRES (solid), EDA (dashed)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01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7149497" cy="505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51"/>
          <a:stretch/>
        </p:blipFill>
        <p:spPr bwMode="auto">
          <a:xfrm>
            <a:off x="4283969" y="620688"/>
            <a:ext cx="486003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5033"/>
            <a:ext cx="2998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3-hourly precipitation (mm/h)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62068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41r1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300192" y="62068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61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5157034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7600"/>
            <a:ext cx="5093899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4992021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97092"/>
            <a:ext cx="4896544" cy="346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260648"/>
            <a:ext cx="117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dTheta</a:t>
            </a:r>
            <a:r>
              <a:rPr lang="en-GB" dirty="0" smtClean="0"/>
              <a:t>/</a:t>
            </a:r>
            <a:r>
              <a:rPr lang="en-GB" dirty="0" err="1" smtClean="0"/>
              <a:t>dp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56176" y="6155"/>
            <a:ext cx="1026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 50 </a:t>
            </a:r>
            <a:r>
              <a:rPr lang="en-GB" dirty="0" err="1" smtClean="0"/>
              <a:t>hPa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98072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41r1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429309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636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TC Soudelor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 Soudelor</dc:title>
  <dc:creator>Met Ops</dc:creator>
  <cp:lastModifiedBy>Met Ops</cp:lastModifiedBy>
  <cp:revision>1</cp:revision>
  <dcterms:created xsi:type="dcterms:W3CDTF">2015-09-15T14:51:26Z</dcterms:created>
  <dcterms:modified xsi:type="dcterms:W3CDTF">2015-09-15T15:00:35Z</dcterms:modified>
</cp:coreProperties>
</file>