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4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0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687" lvl="1" marL="45718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2672" lvl="2" marL="91437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2660" lvl="3" marL="137156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2647" lvl="4" marL="182874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633" lvl="5" marL="228593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620" lvl="6" marL="274312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607" lvl="7" marL="320030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94" lvl="8" marL="365749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687" lvl="1" marL="45718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2672" lvl="2" marL="91437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2660" lvl="3" marL="137156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2647" lvl="4" marL="182874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633" lvl="5" marL="228593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620" lvl="6" marL="274312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607" lvl="7" marL="320030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94" lvl="8" marL="365749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8082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687" lvl="1" marL="45718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2672" lvl="2" marL="91437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2660" lvl="3" marL="137156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2647" lvl="4" marL="182874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633" lvl="5" marL="228593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620" lvl="6" marL="274312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607" lvl="7" marL="320030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94" lvl="8" marL="365749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no-NO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6:notes"/>
          <p:cNvSpPr/>
          <p:nvPr>
            <p:ph idx="2" type="sldImg"/>
          </p:nvPr>
        </p:nvSpPr>
        <p:spPr>
          <a:xfrm>
            <a:off x="38082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988775921f_0_17:notes"/>
          <p:cNvSpPr/>
          <p:nvPr>
            <p:ph idx="2" type="sldImg"/>
          </p:nvPr>
        </p:nvSpPr>
        <p:spPr>
          <a:xfrm>
            <a:off x="38082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2988775921f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g2988775921f_0_1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o-NO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15:notes"/>
          <p:cNvSpPr/>
          <p:nvPr>
            <p:ph idx="2" type="sldImg"/>
          </p:nvPr>
        </p:nvSpPr>
        <p:spPr>
          <a:xfrm>
            <a:off x="38082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919b79fe8a_0_0:notes"/>
          <p:cNvSpPr/>
          <p:nvPr>
            <p:ph idx="2" type="sldImg"/>
          </p:nvPr>
        </p:nvSpPr>
        <p:spPr>
          <a:xfrm>
            <a:off x="38082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2919b79fe8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g2919b79fe8a_0_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o-NO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988775921f_0_9:notes"/>
          <p:cNvSpPr/>
          <p:nvPr>
            <p:ph idx="2" type="sldImg"/>
          </p:nvPr>
        </p:nvSpPr>
        <p:spPr>
          <a:xfrm>
            <a:off x="38082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2988775921f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g2988775921f_0_9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o-NO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2988775921f_0_0:notes"/>
          <p:cNvSpPr/>
          <p:nvPr>
            <p:ph idx="2" type="sldImg"/>
          </p:nvPr>
        </p:nvSpPr>
        <p:spPr>
          <a:xfrm>
            <a:off x="38082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2988775921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g2988775921f_0_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o-NO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Relationship Id="rId3" Type="http://schemas.openxmlformats.org/officeDocument/2006/relationships/image" Target="../media/image1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g"/><Relationship Id="rId3" Type="http://schemas.openxmlformats.org/officeDocument/2006/relationships/image" Target="../media/image1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Relationship Id="rId3" Type="http://schemas.openxmlformats.org/officeDocument/2006/relationships/image" Target="../media/image1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Jubileumsslide">
  <p:cSld name="Jubileumsslid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/>
          <p:nvPr/>
        </p:nvSpPr>
        <p:spPr>
          <a:xfrm>
            <a:off x="1117" y="838"/>
            <a:ext cx="900" cy="90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19" name="Google Shape;19;p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29450" lIns="58900" spcFirstLastPara="1" rIns="58900" wrap="square" tIns="294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" name="Google Shape;20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3504900" cy="371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vileside #2" showMasterSp="0">
  <p:cSld name="Hvileside #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1"/>
          <p:cNvSpPr/>
          <p:nvPr/>
        </p:nvSpPr>
        <p:spPr>
          <a:xfrm>
            <a:off x="1117" y="838"/>
            <a:ext cx="900" cy="90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83" name="Google Shape;83;p11"/>
          <p:cNvSpPr txBox="1"/>
          <p:nvPr/>
        </p:nvSpPr>
        <p:spPr>
          <a:xfrm>
            <a:off x="-1728142" y="1"/>
            <a:ext cx="1584000" cy="180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1875" lIns="83800" spcFirstLastPara="1" rIns="83800" wrap="square" tIns="418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Utskifting</a:t>
            </a:r>
            <a:r>
              <a:rPr b="1"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av bakgrunnsbilde:</a:t>
            </a:r>
            <a:endParaRPr sz="13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46050" lvl="0" marL="152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-"/>
            </a:pPr>
            <a:r>
              <a:rPr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Høyreklikk på lysbildet og velg </a:t>
            </a:r>
            <a:r>
              <a:rPr b="1"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«Formater bakgrunn»</a:t>
            </a:r>
            <a:endParaRPr sz="1300"/>
          </a:p>
          <a:p>
            <a:pPr indent="-146050" lvl="0" marL="152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-"/>
            </a:pPr>
            <a:r>
              <a:rPr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Under </a:t>
            </a:r>
            <a:r>
              <a:rPr b="1"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«Fyll»</a:t>
            </a:r>
            <a:r>
              <a:rPr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velg </a:t>
            </a:r>
            <a:r>
              <a:rPr b="1"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«Bilde eller tekstur» </a:t>
            </a:r>
            <a:r>
              <a:rPr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og deretter </a:t>
            </a:r>
            <a:r>
              <a:rPr b="1"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«Fil…»</a:t>
            </a:r>
            <a:endParaRPr sz="1300"/>
          </a:p>
          <a:p>
            <a:pPr indent="-146050" lvl="0" marL="152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-"/>
            </a:pPr>
            <a:r>
              <a:rPr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Velg ønsket bakgrunnsbilde</a:t>
            </a:r>
            <a:r>
              <a:rPr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og klikk </a:t>
            </a:r>
            <a:r>
              <a:rPr b="1"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«Åpne»</a:t>
            </a:r>
            <a:endParaRPr sz="1300"/>
          </a:p>
          <a:p>
            <a:pPr indent="-146050" lvl="0" marL="152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-"/>
            </a:pPr>
            <a:r>
              <a:rPr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Avslutt med å velge </a:t>
            </a:r>
            <a:r>
              <a:rPr b="1"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«Lukk»</a:t>
            </a:r>
            <a:endParaRPr b="1" sz="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4" name="Google Shape;84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25" y="-121400"/>
            <a:ext cx="2159700" cy="2082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vileside #3" showMasterSp="0">
  <p:cSld name="Hvileside #3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2"/>
          <p:cNvSpPr/>
          <p:nvPr/>
        </p:nvSpPr>
        <p:spPr>
          <a:xfrm>
            <a:off x="1117" y="838"/>
            <a:ext cx="900" cy="90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87" name="Google Shape;87;p12"/>
          <p:cNvSpPr txBox="1"/>
          <p:nvPr/>
        </p:nvSpPr>
        <p:spPr>
          <a:xfrm>
            <a:off x="-1728142" y="1"/>
            <a:ext cx="1584000" cy="180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1875" lIns="83800" spcFirstLastPara="1" rIns="83800" wrap="square" tIns="418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Utskifting</a:t>
            </a:r>
            <a:r>
              <a:rPr b="1"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av bakgrunnsbilde:</a:t>
            </a:r>
            <a:endParaRPr sz="13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46050" lvl="0" marL="152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-"/>
            </a:pPr>
            <a:r>
              <a:rPr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Høyreklikk på lysbildet og velg </a:t>
            </a:r>
            <a:r>
              <a:rPr b="1"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«Formater bakgrunn»</a:t>
            </a:r>
            <a:endParaRPr sz="1300"/>
          </a:p>
          <a:p>
            <a:pPr indent="-146050" lvl="0" marL="152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-"/>
            </a:pPr>
            <a:r>
              <a:rPr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Under </a:t>
            </a:r>
            <a:r>
              <a:rPr b="1"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«Fyll»</a:t>
            </a:r>
            <a:r>
              <a:rPr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velg </a:t>
            </a:r>
            <a:r>
              <a:rPr b="1"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«Bilde eller tekstur» </a:t>
            </a:r>
            <a:r>
              <a:rPr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og deretter </a:t>
            </a:r>
            <a:r>
              <a:rPr b="1"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«Fil…»</a:t>
            </a:r>
            <a:endParaRPr sz="1300"/>
          </a:p>
          <a:p>
            <a:pPr indent="-146050" lvl="0" marL="152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-"/>
            </a:pPr>
            <a:r>
              <a:rPr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Velg ønsket bakgrunnsbilde</a:t>
            </a:r>
            <a:r>
              <a:rPr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og klikk </a:t>
            </a:r>
            <a:r>
              <a:rPr b="1"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«Åpne»</a:t>
            </a:r>
            <a:endParaRPr sz="1300"/>
          </a:p>
          <a:p>
            <a:pPr indent="-146050" lvl="0" marL="152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-"/>
            </a:pPr>
            <a:r>
              <a:rPr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Avslutt med å velge </a:t>
            </a:r>
            <a:r>
              <a:rPr b="1"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«Lukk»</a:t>
            </a:r>
            <a:endParaRPr b="1" sz="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8" name="Google Shape;88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25" y="-121400"/>
            <a:ext cx="2159700" cy="2082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vileside #1" showMasterSp="0">
  <p:cSld name="Hvileside #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3"/>
          <p:cNvSpPr/>
          <p:nvPr/>
        </p:nvSpPr>
        <p:spPr>
          <a:xfrm>
            <a:off x="1117" y="838"/>
            <a:ext cx="900" cy="90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91" name="Google Shape;91;p13"/>
          <p:cNvSpPr txBox="1"/>
          <p:nvPr/>
        </p:nvSpPr>
        <p:spPr>
          <a:xfrm>
            <a:off x="-1728142" y="1"/>
            <a:ext cx="1584000" cy="180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1875" lIns="83800" spcFirstLastPara="1" rIns="83800" wrap="square" tIns="418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Utskifting</a:t>
            </a:r>
            <a:r>
              <a:rPr b="1"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av bakgrunnsbilde:</a:t>
            </a:r>
            <a:endParaRPr sz="13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46050" lvl="0" marL="152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-"/>
            </a:pPr>
            <a:r>
              <a:rPr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Høyreklikk på lysbildet og velg </a:t>
            </a:r>
            <a:r>
              <a:rPr b="1"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«Formater bakgrunn»</a:t>
            </a:r>
            <a:endParaRPr sz="1300"/>
          </a:p>
          <a:p>
            <a:pPr indent="-146050" lvl="0" marL="152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-"/>
            </a:pPr>
            <a:r>
              <a:rPr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Under </a:t>
            </a:r>
            <a:r>
              <a:rPr b="1"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«Fyll»</a:t>
            </a:r>
            <a:r>
              <a:rPr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velg </a:t>
            </a:r>
            <a:r>
              <a:rPr b="1"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«Bilde eller tekstur» </a:t>
            </a:r>
            <a:r>
              <a:rPr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og deretter </a:t>
            </a:r>
            <a:r>
              <a:rPr b="1"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«Fil…»</a:t>
            </a:r>
            <a:endParaRPr sz="1300"/>
          </a:p>
          <a:p>
            <a:pPr indent="-146050" lvl="0" marL="152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-"/>
            </a:pPr>
            <a:r>
              <a:rPr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Velg ønsket bakgrunnsbilde</a:t>
            </a:r>
            <a:r>
              <a:rPr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og klikk </a:t>
            </a:r>
            <a:r>
              <a:rPr b="1"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«Åpne»</a:t>
            </a:r>
            <a:endParaRPr sz="1300"/>
          </a:p>
          <a:p>
            <a:pPr indent="-146050" lvl="0" marL="152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-"/>
            </a:pPr>
            <a:r>
              <a:rPr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Avslutt med å velge </a:t>
            </a:r>
            <a:r>
              <a:rPr b="1"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«Lukk»</a:t>
            </a:r>
            <a:endParaRPr b="1" sz="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2" name="Google Shape;92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25" y="-121400"/>
            <a:ext cx="2159700" cy="2082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redragsholderinfo">
  <p:cSld name="Foredragsholderinfo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4"/>
          <p:cNvSpPr/>
          <p:nvPr/>
        </p:nvSpPr>
        <p:spPr>
          <a:xfrm>
            <a:off x="1117" y="838"/>
            <a:ext cx="900" cy="90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95" name="Google Shape;95;p1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29450" lIns="58900" spcFirstLastPara="1" rIns="58900" wrap="square" tIns="294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4"/>
          <p:cNvSpPr txBox="1"/>
          <p:nvPr>
            <p:ph type="title"/>
          </p:nvPr>
        </p:nvSpPr>
        <p:spPr>
          <a:xfrm>
            <a:off x="886050" y="2305559"/>
            <a:ext cx="7371900" cy="4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83800" lIns="83800" spcFirstLastPara="1" rIns="83800" wrap="square" tIns="838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BADEE4"/>
              </a:buClr>
              <a:buSzPts val="1300"/>
              <a:buFont typeface="Arial"/>
              <a:buNone/>
              <a:defRPr b="1" i="0" sz="3400" u="none" cap="none" strike="noStrike">
                <a:solidFill>
                  <a:srgbClr val="BADEE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2pPr>
            <a:lvl3pPr indent="0" lvl="2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3pPr>
            <a:lvl4pPr indent="0" lvl="3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4pPr>
            <a:lvl5pPr indent="0" lvl="4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5pPr>
            <a:lvl6pPr indent="0" lvl="5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6pPr>
            <a:lvl7pPr indent="0" lvl="6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7pPr>
            <a:lvl8pPr indent="0" lvl="7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8pPr>
            <a:lvl9pPr indent="0" lvl="8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9pPr>
          </a:lstStyle>
          <a:p/>
        </p:txBody>
      </p:sp>
      <p:sp>
        <p:nvSpPr>
          <p:cNvPr id="97" name="Google Shape;97;p14"/>
          <p:cNvSpPr txBox="1"/>
          <p:nvPr>
            <p:ph idx="1" type="body"/>
          </p:nvPr>
        </p:nvSpPr>
        <p:spPr>
          <a:xfrm>
            <a:off x="2269058" y="2788634"/>
            <a:ext cx="5988900" cy="2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83800" lIns="83800" spcFirstLastPara="1" rIns="83800" wrap="square" tIns="83800">
            <a:no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BADEE4"/>
              </a:buClr>
              <a:buSzPts val="1900"/>
              <a:buFont typeface="Arial"/>
              <a:buNone/>
              <a:defRPr b="0" i="0" sz="1900" u="none" cap="none" strike="noStrike">
                <a:solidFill>
                  <a:srgbClr val="BADEE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BADEE4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228600" lvl="2" marL="1371600" marR="0" rtl="0" algn="l">
              <a:spcBef>
                <a:spcPts val="300"/>
              </a:spcBef>
              <a:spcAft>
                <a:spcPts val="0"/>
              </a:spcAft>
              <a:buClr>
                <a:srgbClr val="BADEE4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BADEE4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228600" lvl="3" marL="1828800" marR="0" rtl="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BADEE4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22860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BADEE4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3429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8" name="Google Shape;98;p14"/>
          <p:cNvSpPr txBox="1"/>
          <p:nvPr>
            <p:ph idx="2" type="body"/>
          </p:nvPr>
        </p:nvSpPr>
        <p:spPr>
          <a:xfrm>
            <a:off x="2272317" y="3034059"/>
            <a:ext cx="5985600" cy="2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83800" lIns="83800" spcFirstLastPara="1" rIns="83800" wrap="square" tIns="83800">
            <a:no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BADEE4"/>
              </a:buClr>
              <a:buSzPts val="1900"/>
              <a:buFont typeface="Arial"/>
              <a:buNone/>
              <a:defRPr b="0" i="0" sz="1900" u="none" cap="none" strike="noStrike">
                <a:solidFill>
                  <a:srgbClr val="BADEE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BADEE4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228600" lvl="2" marL="1371600" marR="0" rtl="0" algn="l">
              <a:spcBef>
                <a:spcPts val="300"/>
              </a:spcBef>
              <a:spcAft>
                <a:spcPts val="0"/>
              </a:spcAft>
              <a:buClr>
                <a:srgbClr val="BADEE4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BADEE4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228600" lvl="3" marL="1828800" marR="0" rtl="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BADEE4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22860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BADEE4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3429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9" name="Google Shape;99;p14"/>
          <p:cNvSpPr txBox="1"/>
          <p:nvPr>
            <p:ph idx="3" type="body"/>
          </p:nvPr>
        </p:nvSpPr>
        <p:spPr>
          <a:xfrm>
            <a:off x="2269058" y="3279295"/>
            <a:ext cx="5988900" cy="2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83800" lIns="83800" spcFirstLastPara="1" rIns="83800" wrap="square" tIns="83800">
            <a:no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BADEE4"/>
              </a:buClr>
              <a:buSzPts val="1900"/>
              <a:buFont typeface="Arial"/>
              <a:buNone/>
              <a:defRPr b="0" i="0" sz="1900" u="none" cap="none" strike="noStrike">
                <a:solidFill>
                  <a:srgbClr val="BADEE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BADEE4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228600" lvl="2" marL="1371600" marR="0" rtl="0" algn="l">
              <a:spcBef>
                <a:spcPts val="300"/>
              </a:spcBef>
              <a:spcAft>
                <a:spcPts val="0"/>
              </a:spcAft>
              <a:buClr>
                <a:srgbClr val="BADEE4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BADEE4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228600" lvl="3" marL="1828800" marR="0" rtl="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BADEE4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22860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BADEE4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3429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0" name="Google Shape;100;p14"/>
          <p:cNvSpPr txBox="1"/>
          <p:nvPr>
            <p:ph idx="4" type="body"/>
          </p:nvPr>
        </p:nvSpPr>
        <p:spPr>
          <a:xfrm>
            <a:off x="886050" y="2788635"/>
            <a:ext cx="1063500" cy="2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83800" lIns="83800" spcFirstLastPara="1" rIns="83800" wrap="square" tIns="838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BADEE4"/>
              </a:buClr>
              <a:buSzPts val="1900"/>
              <a:buFont typeface="Arial"/>
              <a:buNone/>
              <a:defRPr b="0" i="0" sz="1900" u="none" cap="none" strike="noStrike">
                <a:solidFill>
                  <a:srgbClr val="BADEE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23850" lvl="1" marL="914400" marR="0" rtl="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­"/>
              <a:defRPr b="0" i="0" sz="15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323850" lvl="2" marL="1371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323850" lvl="3" marL="1828800" marR="0" rtl="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­"/>
              <a:defRPr b="0" i="0" sz="15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32385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­"/>
              <a:defRPr b="0" i="0" sz="15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3429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1" name="Google Shape;101;p14"/>
          <p:cNvSpPr txBox="1"/>
          <p:nvPr>
            <p:ph idx="5" type="body"/>
          </p:nvPr>
        </p:nvSpPr>
        <p:spPr>
          <a:xfrm>
            <a:off x="886050" y="3045099"/>
            <a:ext cx="1063500" cy="2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83800" lIns="83800" spcFirstLastPara="1" rIns="83800" wrap="square" tIns="838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BADEE4"/>
              </a:buClr>
              <a:buSzPts val="1900"/>
              <a:buFont typeface="Arial"/>
              <a:buNone/>
              <a:defRPr b="0" i="0" sz="1900" u="none" cap="none" strike="noStrike">
                <a:solidFill>
                  <a:srgbClr val="BADEE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23850" lvl="1" marL="914400" marR="0" rtl="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­"/>
              <a:defRPr b="0" i="0" sz="15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323850" lvl="2" marL="1371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323850" lvl="3" marL="1828800" marR="0" rtl="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­"/>
              <a:defRPr b="0" i="0" sz="15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32385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­"/>
              <a:defRPr b="0" i="0" sz="15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3429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2" name="Google Shape;102;p14"/>
          <p:cNvSpPr txBox="1"/>
          <p:nvPr>
            <p:ph idx="6" type="body"/>
          </p:nvPr>
        </p:nvSpPr>
        <p:spPr>
          <a:xfrm>
            <a:off x="886050" y="3295150"/>
            <a:ext cx="1063500" cy="2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83800" lIns="83800" spcFirstLastPara="1" rIns="83800" wrap="square" tIns="838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BADEE4"/>
              </a:buClr>
              <a:buSzPts val="1900"/>
              <a:buFont typeface="Arial"/>
              <a:buNone/>
              <a:defRPr b="0" i="0" sz="1900" u="none" cap="none" strike="noStrike">
                <a:solidFill>
                  <a:srgbClr val="BADEE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23850" lvl="1" marL="914400" marR="0" rtl="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­"/>
              <a:defRPr b="0" i="0" sz="15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323850" lvl="2" marL="1371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323850" lvl="3" marL="1828800" marR="0" rtl="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­"/>
              <a:defRPr b="0" i="0" sz="15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32385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­"/>
              <a:defRPr b="0" i="0" sz="15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3429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103" name="Google Shape;103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025" y="-121400"/>
            <a:ext cx="2159700" cy="2082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vsluttnings/ intro slide">
  <p:cSld name="Avsluttnings/ intro slide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5"/>
          <p:cNvSpPr/>
          <p:nvPr/>
        </p:nvSpPr>
        <p:spPr>
          <a:xfrm>
            <a:off x="1117" y="838"/>
            <a:ext cx="900" cy="90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106" name="Google Shape;106;p1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29450" lIns="58900" spcFirstLastPara="1" rIns="58900" wrap="square" tIns="294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3504900" cy="371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o innholdsdeler">
  <p:cSld name="To innholdsdeler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6"/>
          <p:cNvSpPr txBox="1"/>
          <p:nvPr>
            <p:ph type="title"/>
          </p:nvPr>
        </p:nvSpPr>
        <p:spPr>
          <a:xfrm>
            <a:off x="886050" y="380690"/>
            <a:ext cx="7371900" cy="42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3800" lIns="83800" spcFirstLastPara="1" rIns="83800" wrap="square" tIns="838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b="1" i="0" sz="3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2pPr>
            <a:lvl3pPr indent="0" lvl="2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3pPr>
            <a:lvl4pPr indent="0" lvl="3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4pPr>
            <a:lvl5pPr indent="0" lvl="4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5pPr>
            <a:lvl6pPr indent="0" lvl="5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6pPr>
            <a:lvl7pPr indent="0" lvl="6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7pPr>
            <a:lvl8pPr indent="0" lvl="7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8pPr>
            <a:lvl9pPr indent="0" lvl="8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9pPr>
          </a:lstStyle>
          <a:p/>
        </p:txBody>
      </p:sp>
      <p:sp>
        <p:nvSpPr>
          <p:cNvPr id="110" name="Google Shape;110;p16"/>
          <p:cNvSpPr txBox="1"/>
          <p:nvPr>
            <p:ph idx="10" type="dt"/>
          </p:nvPr>
        </p:nvSpPr>
        <p:spPr>
          <a:xfrm>
            <a:off x="886049" y="4858038"/>
            <a:ext cx="1331700" cy="9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3800" lIns="83800" spcFirstLastPara="1" rIns="83800" wrap="square" tIns="838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2700" lvl="1" marL="4191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2700" lvl="2" marL="8382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" lvl="3" marL="12573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2700" lvl="4" marL="16764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2700" lvl="5" marL="20955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700" lvl="6" marL="25146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700" lvl="7" marL="29337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700" lvl="8" marL="33528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1" name="Google Shape;111;p16"/>
          <p:cNvSpPr txBox="1"/>
          <p:nvPr>
            <p:ph idx="11" type="ftr"/>
          </p:nvPr>
        </p:nvSpPr>
        <p:spPr>
          <a:xfrm>
            <a:off x="2217655" y="4858038"/>
            <a:ext cx="4226100" cy="9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3800" lIns="83800" spcFirstLastPara="1" rIns="83800" wrap="square" tIns="838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2700" lvl="1" marL="4191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2700" lvl="2" marL="8382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" lvl="3" marL="12573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2700" lvl="4" marL="16764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2700" lvl="5" marL="20955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700" lvl="6" marL="25146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700" lvl="7" marL="29337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700" lvl="8" marL="33528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2" name="Google Shape;112;p16"/>
          <p:cNvSpPr txBox="1"/>
          <p:nvPr>
            <p:ph idx="1" type="body"/>
          </p:nvPr>
        </p:nvSpPr>
        <p:spPr>
          <a:xfrm>
            <a:off x="886050" y="1200154"/>
            <a:ext cx="35943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83800" lIns="83800" spcFirstLastPara="1" rIns="83800" wrap="square" tIns="83800">
            <a:noAutofit/>
          </a:bodyPr>
          <a:lstStyle>
            <a:lvl1pPr indent="-34925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323850" lvl="1" marL="914400" marR="0" rtl="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­"/>
              <a:defRPr b="0" i="0" sz="15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323850" lvl="2" marL="1371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323850" lvl="3" marL="1828800" marR="0" rtl="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­"/>
              <a:defRPr b="0" i="0" sz="15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32385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­"/>
              <a:defRPr b="0" i="0" sz="15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3429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3" name="Google Shape;113;p16"/>
          <p:cNvSpPr txBox="1"/>
          <p:nvPr>
            <p:ph idx="2" type="body"/>
          </p:nvPr>
        </p:nvSpPr>
        <p:spPr>
          <a:xfrm>
            <a:off x="4663602" y="1200154"/>
            <a:ext cx="35943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83800" lIns="83800" spcFirstLastPara="1" rIns="83800" wrap="square" tIns="83800">
            <a:noAutofit/>
          </a:bodyPr>
          <a:lstStyle>
            <a:lvl1pPr indent="-34925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323850" lvl="1" marL="914400" marR="0" rtl="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­"/>
              <a:defRPr b="0" i="0" sz="15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323850" lvl="2" marL="1371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323850" lvl="3" marL="1828800" marR="0" rtl="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­"/>
              <a:defRPr b="0" i="0" sz="15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32385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­"/>
              <a:defRPr b="0" i="0" sz="15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3429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4" name="Google Shape;114;p16"/>
          <p:cNvSpPr txBox="1"/>
          <p:nvPr>
            <p:ph idx="12" type="sldNum"/>
          </p:nvPr>
        </p:nvSpPr>
        <p:spPr>
          <a:xfrm>
            <a:off x="396262" y="4860458"/>
            <a:ext cx="468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-N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re tittel" type="titleOnly">
  <p:cSld name="TITLE_ONLY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 txBox="1"/>
          <p:nvPr>
            <p:ph type="title"/>
          </p:nvPr>
        </p:nvSpPr>
        <p:spPr>
          <a:xfrm>
            <a:off x="886050" y="380690"/>
            <a:ext cx="7371900" cy="42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3800" lIns="83800" spcFirstLastPara="1" rIns="83800" wrap="square" tIns="838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b="1" i="0" sz="3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2pPr>
            <a:lvl3pPr indent="0" lvl="2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3pPr>
            <a:lvl4pPr indent="0" lvl="3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4pPr>
            <a:lvl5pPr indent="0" lvl="4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5pPr>
            <a:lvl6pPr indent="0" lvl="5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6pPr>
            <a:lvl7pPr indent="0" lvl="6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7pPr>
            <a:lvl8pPr indent="0" lvl="7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8pPr>
            <a:lvl9pPr indent="0" lvl="8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9pPr>
          </a:lstStyle>
          <a:p/>
        </p:txBody>
      </p:sp>
      <p:sp>
        <p:nvSpPr>
          <p:cNvPr id="117" name="Google Shape;117;p17"/>
          <p:cNvSpPr txBox="1"/>
          <p:nvPr>
            <p:ph idx="10" type="dt"/>
          </p:nvPr>
        </p:nvSpPr>
        <p:spPr>
          <a:xfrm>
            <a:off x="886049" y="4858038"/>
            <a:ext cx="1331700" cy="9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3800" lIns="83800" spcFirstLastPara="1" rIns="83800" wrap="square" tIns="838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2700" lvl="1" marL="4191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2700" lvl="2" marL="8382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" lvl="3" marL="12573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2700" lvl="4" marL="16764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2700" lvl="5" marL="20955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700" lvl="6" marL="25146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700" lvl="7" marL="29337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700" lvl="8" marL="33528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8" name="Google Shape;118;p17"/>
          <p:cNvSpPr txBox="1"/>
          <p:nvPr>
            <p:ph idx="11" type="ftr"/>
          </p:nvPr>
        </p:nvSpPr>
        <p:spPr>
          <a:xfrm>
            <a:off x="2217655" y="4858038"/>
            <a:ext cx="4226100" cy="9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3800" lIns="83800" spcFirstLastPara="1" rIns="83800" wrap="square" tIns="838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2700" lvl="1" marL="4191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2700" lvl="2" marL="8382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" lvl="3" marL="12573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2700" lvl="4" marL="16764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2700" lvl="5" marL="20955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700" lvl="6" marL="25146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700" lvl="7" marL="29337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700" lvl="8" marL="33528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9" name="Google Shape;119;p17"/>
          <p:cNvSpPr txBox="1"/>
          <p:nvPr>
            <p:ph idx="12" type="sldNum"/>
          </p:nvPr>
        </p:nvSpPr>
        <p:spPr>
          <a:xfrm>
            <a:off x="396262" y="4860458"/>
            <a:ext cx="468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-N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rsidemal" type="title">
  <p:cSld name="TITL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1117" y="838"/>
            <a:ext cx="900" cy="90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23" name="Google Shape;23;p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E9E9E9"/>
          </a:solidFill>
          <a:ln>
            <a:noFill/>
          </a:ln>
        </p:spPr>
        <p:txBody>
          <a:bodyPr anchorCtr="0" anchor="ctr" bIns="29450" lIns="58900" spcFirstLastPara="1" rIns="58900" wrap="square" tIns="294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3"/>
          <p:cNvSpPr/>
          <p:nvPr/>
        </p:nvSpPr>
        <p:spPr>
          <a:xfrm>
            <a:off x="448089" y="2143608"/>
            <a:ext cx="8253000" cy="2667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29450" lIns="58900" spcFirstLastPara="1" rIns="58900" wrap="square" tIns="294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3"/>
          <p:cNvSpPr txBox="1"/>
          <p:nvPr>
            <p:ph type="ctrTitle"/>
          </p:nvPr>
        </p:nvSpPr>
        <p:spPr>
          <a:xfrm>
            <a:off x="886050" y="2970714"/>
            <a:ext cx="7432500" cy="426900"/>
          </a:xfrm>
          <a:prstGeom prst="rect">
            <a:avLst/>
          </a:prstGeom>
          <a:noFill/>
          <a:ln>
            <a:noFill/>
          </a:ln>
        </p:spPr>
        <p:txBody>
          <a:bodyPr anchorCtr="0" anchor="b" bIns="83800" lIns="83800" spcFirstLastPara="1" rIns="83800" wrap="square" tIns="838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Arial"/>
              <a:buNone/>
              <a:defRPr b="1" i="0" sz="3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2pPr>
            <a:lvl3pPr indent="0" lvl="2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3pPr>
            <a:lvl4pPr indent="0" lvl="3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4pPr>
            <a:lvl5pPr indent="0" lvl="4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5pPr>
            <a:lvl6pPr indent="0" lvl="5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6pPr>
            <a:lvl7pPr indent="0" lvl="6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7pPr>
            <a:lvl8pPr indent="0" lvl="7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8pPr>
            <a:lvl9pPr indent="0" lvl="8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9pPr>
          </a:lstStyle>
          <a:p/>
        </p:txBody>
      </p:sp>
      <p:sp>
        <p:nvSpPr>
          <p:cNvPr id="26" name="Google Shape;26;p3"/>
          <p:cNvSpPr txBox="1"/>
          <p:nvPr>
            <p:ph idx="1" type="subTitle"/>
          </p:nvPr>
        </p:nvSpPr>
        <p:spPr>
          <a:xfrm>
            <a:off x="886049" y="3446222"/>
            <a:ext cx="7432500" cy="2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83800" lIns="83800" spcFirstLastPara="1" rIns="83800" wrap="square" tIns="83800">
            <a:noAutofit/>
          </a:bodyPr>
          <a:lstStyle>
            <a:lvl1pPr indent="0" lvl="0" marL="0" marR="0" rtl="0" algn="l">
              <a:spcBef>
                <a:spcPts val="400"/>
              </a:spcBef>
              <a:spcAft>
                <a:spcPts val="0"/>
              </a:spcAft>
              <a:buClr>
                <a:srgbClr val="BADEE4"/>
              </a:buClr>
              <a:buSzPts val="1900"/>
              <a:buFont typeface="Arial"/>
              <a:buNone/>
              <a:defRPr b="0" i="0" sz="1900" u="none" cap="none" strike="noStrike">
                <a:solidFill>
                  <a:srgbClr val="BADEE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2700" lvl="1" marL="419100" marR="0" rtl="0" algn="ctr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12700" lvl="2" marL="838200" marR="0" rtl="0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2700" lvl="3" marL="1257300" marR="0" rtl="0" algn="ctr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2700" lvl="4" marL="1676400" marR="0" rtl="0" algn="ctr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2700" lvl="5" marL="20955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700" lvl="6" marL="25146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700" lvl="7" marL="29337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700" lvl="8" marL="33528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" name="Google Shape;27;p3"/>
          <p:cNvSpPr txBox="1"/>
          <p:nvPr>
            <p:ph idx="10" type="dt"/>
          </p:nvPr>
        </p:nvSpPr>
        <p:spPr>
          <a:xfrm>
            <a:off x="872677" y="4332831"/>
            <a:ext cx="7446000" cy="16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3800" lIns="83800" spcFirstLastPara="1" rIns="83800" wrap="square" tIns="838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 cap="none" strike="noStrike">
                <a:solidFill>
                  <a:srgbClr val="74C4D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2700" lvl="1" marL="4191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2700" lvl="2" marL="8382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" lvl="3" marL="12573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2700" lvl="4" marL="16764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2700" lvl="5" marL="20955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700" lvl="6" marL="25146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700" lvl="7" marL="29337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700" lvl="8" marL="33528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28" name="Google Shape;28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2" y="0"/>
            <a:ext cx="1733100" cy="178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rsidemal med bilde" showMasterSp="0">
  <p:cSld name="Forsidemal med bilde">
    <p:bg>
      <p:bgPr>
        <a:blipFill rotWithShape="1">
          <a:blip r:embed="rId2">
            <a:alphaModFix/>
          </a:blip>
          <a:stretch>
            <a:fillRect b="0" l="0" r="0" t="0"/>
          </a:stretch>
        </a:blipFill>
      </p:bgPr>
    </p:bg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"/>
          <p:cNvSpPr/>
          <p:nvPr/>
        </p:nvSpPr>
        <p:spPr>
          <a:xfrm>
            <a:off x="1117" y="838"/>
            <a:ext cx="900" cy="90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31" name="Google Shape;31;p4"/>
          <p:cNvSpPr/>
          <p:nvPr/>
        </p:nvSpPr>
        <p:spPr>
          <a:xfrm>
            <a:off x="448089" y="2143608"/>
            <a:ext cx="8253000" cy="2667600"/>
          </a:xfrm>
          <a:prstGeom prst="rect">
            <a:avLst/>
          </a:prstGeom>
          <a:solidFill>
            <a:srgbClr val="E9E9E9"/>
          </a:solidFill>
          <a:ln>
            <a:noFill/>
          </a:ln>
        </p:spPr>
        <p:txBody>
          <a:bodyPr anchorCtr="0" anchor="ctr" bIns="29450" lIns="58900" spcFirstLastPara="1" rIns="58900" wrap="square" tIns="294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4"/>
          <p:cNvSpPr txBox="1"/>
          <p:nvPr>
            <p:ph type="ctrTitle"/>
          </p:nvPr>
        </p:nvSpPr>
        <p:spPr>
          <a:xfrm>
            <a:off x="886050" y="2971513"/>
            <a:ext cx="7432500" cy="426900"/>
          </a:xfrm>
          <a:prstGeom prst="rect">
            <a:avLst/>
          </a:prstGeom>
          <a:noFill/>
          <a:ln>
            <a:noFill/>
          </a:ln>
        </p:spPr>
        <p:txBody>
          <a:bodyPr anchorCtr="0" anchor="b" bIns="83800" lIns="83800" spcFirstLastPara="1" rIns="83800" wrap="square" tIns="838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1" i="0" sz="34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2pPr>
            <a:lvl3pPr indent="0" lvl="2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3pPr>
            <a:lvl4pPr indent="0" lvl="3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4pPr>
            <a:lvl5pPr indent="0" lvl="4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5pPr>
            <a:lvl6pPr indent="0" lvl="5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6pPr>
            <a:lvl7pPr indent="0" lvl="6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7pPr>
            <a:lvl8pPr indent="0" lvl="7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8pPr>
            <a:lvl9pPr indent="0" lvl="8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9pPr>
          </a:lstStyle>
          <a:p/>
        </p:txBody>
      </p:sp>
      <p:sp>
        <p:nvSpPr>
          <p:cNvPr id="33" name="Google Shape;33;p4"/>
          <p:cNvSpPr txBox="1"/>
          <p:nvPr>
            <p:ph idx="1" type="subTitle"/>
          </p:nvPr>
        </p:nvSpPr>
        <p:spPr>
          <a:xfrm>
            <a:off x="886049" y="3446663"/>
            <a:ext cx="7432500" cy="2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83800" lIns="83800" spcFirstLastPara="1" rIns="83800" wrap="square" tIns="83800">
            <a:noAutofit/>
          </a:bodyPr>
          <a:lstStyle>
            <a:lvl1pPr indent="0" lvl="0" marL="0" marR="0" rtl="0" algn="l"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900"/>
              <a:buFont typeface="Arial"/>
              <a:buNone/>
              <a:defRPr b="0" i="0" sz="19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2700" lvl="1" marL="419100" marR="0" rtl="0" algn="ctr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12700" lvl="2" marL="838200" marR="0" rtl="0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2700" lvl="3" marL="1257300" marR="0" rtl="0" algn="ctr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2700" lvl="4" marL="1676400" marR="0" rtl="0" algn="ctr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2700" lvl="5" marL="20955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700" lvl="6" marL="25146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700" lvl="7" marL="29337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700" lvl="8" marL="33528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4" name="Google Shape;34;p4"/>
          <p:cNvSpPr txBox="1"/>
          <p:nvPr>
            <p:ph idx="10" type="dt"/>
          </p:nvPr>
        </p:nvSpPr>
        <p:spPr>
          <a:xfrm>
            <a:off x="872677" y="4332831"/>
            <a:ext cx="7446000" cy="16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3800" lIns="83800" spcFirstLastPara="1" rIns="83800" wrap="square" tIns="838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2700" lvl="1" marL="4191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2700" lvl="2" marL="8382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" lvl="3" marL="12573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2700" lvl="4" marL="16764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2700" lvl="5" marL="20955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700" lvl="6" marL="25146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700" lvl="7" marL="29337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700" lvl="8" marL="33528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5" name="Google Shape;35;p4"/>
          <p:cNvSpPr txBox="1"/>
          <p:nvPr/>
        </p:nvSpPr>
        <p:spPr>
          <a:xfrm>
            <a:off x="-1728142" y="1"/>
            <a:ext cx="1584000" cy="180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1875" lIns="83800" spcFirstLastPara="1" rIns="83800" wrap="square" tIns="418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no-NO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Utskifting av bakgrunnsbilde:</a:t>
            </a:r>
            <a:endParaRPr sz="13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46050" lvl="0" marL="152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-"/>
            </a:pPr>
            <a:r>
              <a:rPr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Høyreklikk på lysbildet og velg </a:t>
            </a:r>
            <a:r>
              <a:rPr b="1"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«Formater bakgrunn»</a:t>
            </a:r>
            <a:endParaRPr sz="1300"/>
          </a:p>
          <a:p>
            <a:pPr indent="-146050" lvl="0" marL="152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-"/>
            </a:pPr>
            <a:r>
              <a:rPr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Under </a:t>
            </a:r>
            <a:r>
              <a:rPr b="1"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«Fyll»</a:t>
            </a:r>
            <a:r>
              <a:rPr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velg </a:t>
            </a:r>
            <a:r>
              <a:rPr b="1"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«Bilde eller tekstur» </a:t>
            </a:r>
            <a:r>
              <a:rPr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og deretter </a:t>
            </a:r>
            <a:r>
              <a:rPr b="1"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«Fil…»</a:t>
            </a:r>
            <a:endParaRPr sz="1300"/>
          </a:p>
          <a:p>
            <a:pPr indent="-146050" lvl="0" marL="152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-"/>
            </a:pPr>
            <a:r>
              <a:rPr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Velg ønsket bakgrunnsbilde</a:t>
            </a:r>
            <a:r>
              <a:rPr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og klikk </a:t>
            </a:r>
            <a:r>
              <a:rPr b="1"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«Åpne»</a:t>
            </a:r>
            <a:endParaRPr sz="1300"/>
          </a:p>
          <a:p>
            <a:pPr indent="-146050" lvl="0" marL="152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-"/>
            </a:pPr>
            <a:r>
              <a:rPr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Avslutt med å velge </a:t>
            </a:r>
            <a:r>
              <a:rPr b="1"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«Lukk»</a:t>
            </a:r>
            <a:endParaRPr b="1" sz="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" name="Google Shape;36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2081100" cy="2006700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4"/>
          <p:cNvSpPr txBox="1"/>
          <p:nvPr/>
        </p:nvSpPr>
        <p:spPr>
          <a:xfrm>
            <a:off x="5584875" y="4332825"/>
            <a:ext cx="3000000" cy="33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o-NO" sz="800">
                <a:solidFill>
                  <a:srgbClr val="74C4D7"/>
                </a:solidFill>
              </a:rPr>
              <a:t>Classification: Open, Internal, Confidential, Classified</a:t>
            </a:r>
            <a:endParaRPr b="1">
              <a:solidFill>
                <a:srgbClr val="74C4D7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rsidemal med bilde #2" showMasterSp="0">
  <p:cSld name="Forsidemal med bilde #2">
    <p:bg>
      <p:bgPr>
        <a:blipFill rotWithShape="1">
          <a:blip r:embed="rId2">
            <a:alphaModFix/>
          </a:blip>
          <a:stretch>
            <a:fillRect b="0" l="0" r="0" t="0"/>
          </a:stretch>
        </a:blipFill>
      </p:bgPr>
    </p:bg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/>
          <p:nvPr/>
        </p:nvSpPr>
        <p:spPr>
          <a:xfrm>
            <a:off x="1117" y="838"/>
            <a:ext cx="900" cy="90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40" name="Google Shape;40;p5"/>
          <p:cNvSpPr/>
          <p:nvPr/>
        </p:nvSpPr>
        <p:spPr>
          <a:xfrm>
            <a:off x="448089" y="2143608"/>
            <a:ext cx="8253000" cy="2667600"/>
          </a:xfrm>
          <a:prstGeom prst="rect">
            <a:avLst/>
          </a:prstGeom>
          <a:solidFill>
            <a:srgbClr val="E9E9E9"/>
          </a:solidFill>
          <a:ln>
            <a:noFill/>
          </a:ln>
        </p:spPr>
        <p:txBody>
          <a:bodyPr anchorCtr="0" anchor="ctr" bIns="29450" lIns="58900" spcFirstLastPara="1" rIns="58900" wrap="square" tIns="294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5"/>
          <p:cNvSpPr txBox="1"/>
          <p:nvPr>
            <p:ph type="ctrTitle"/>
          </p:nvPr>
        </p:nvSpPr>
        <p:spPr>
          <a:xfrm>
            <a:off x="886050" y="3007672"/>
            <a:ext cx="7432500" cy="426900"/>
          </a:xfrm>
          <a:prstGeom prst="rect">
            <a:avLst/>
          </a:prstGeom>
          <a:noFill/>
          <a:ln>
            <a:noFill/>
          </a:ln>
        </p:spPr>
        <p:txBody>
          <a:bodyPr anchorCtr="0" anchor="b" bIns="83800" lIns="83800" spcFirstLastPara="1" rIns="83800" wrap="square" tIns="838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Arial"/>
              <a:buNone/>
              <a:defRPr b="1" i="0" sz="34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2pPr>
            <a:lvl3pPr indent="0" lvl="2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3pPr>
            <a:lvl4pPr indent="0" lvl="3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4pPr>
            <a:lvl5pPr indent="0" lvl="4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5pPr>
            <a:lvl6pPr indent="0" lvl="5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6pPr>
            <a:lvl7pPr indent="0" lvl="6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7pPr>
            <a:lvl8pPr indent="0" lvl="7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8pPr>
            <a:lvl9pPr indent="0" lvl="8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9pPr>
          </a:lstStyle>
          <a:p/>
        </p:txBody>
      </p:sp>
      <p:sp>
        <p:nvSpPr>
          <p:cNvPr id="42" name="Google Shape;42;p5"/>
          <p:cNvSpPr txBox="1"/>
          <p:nvPr>
            <p:ph idx="1" type="subTitle"/>
          </p:nvPr>
        </p:nvSpPr>
        <p:spPr>
          <a:xfrm>
            <a:off x="886049" y="3473782"/>
            <a:ext cx="7432500" cy="2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83800" lIns="83800" spcFirstLastPara="1" rIns="83800" wrap="square" tIns="83800">
            <a:noAutofit/>
          </a:bodyPr>
          <a:lstStyle>
            <a:lvl1pPr indent="0" lvl="0" marL="0" marR="0" rtl="0" algn="l"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900"/>
              <a:buFont typeface="Arial"/>
              <a:buNone/>
              <a:defRPr b="0" i="0" sz="19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2700" lvl="1" marL="419100" marR="0" rtl="0" algn="ctr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12700" lvl="2" marL="838200" marR="0" rtl="0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2700" lvl="3" marL="1257300" marR="0" rtl="0" algn="ctr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2700" lvl="4" marL="1676400" marR="0" rtl="0" algn="ctr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2700" lvl="5" marL="20955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700" lvl="6" marL="25146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700" lvl="7" marL="29337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700" lvl="8" marL="33528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p5"/>
          <p:cNvSpPr txBox="1"/>
          <p:nvPr>
            <p:ph idx="10" type="dt"/>
          </p:nvPr>
        </p:nvSpPr>
        <p:spPr>
          <a:xfrm>
            <a:off x="872677" y="4332831"/>
            <a:ext cx="7446000" cy="16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3800" lIns="83800" spcFirstLastPara="1" rIns="83800" wrap="square" tIns="838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sz="13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2700" lvl="1" marL="4191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2700" lvl="2" marL="8382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" lvl="3" marL="12573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2700" lvl="4" marL="16764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2700" lvl="5" marL="20955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700" lvl="6" marL="25146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700" lvl="7" marL="29337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700" lvl="8" marL="33528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4" name="Google Shape;44;p5"/>
          <p:cNvSpPr txBox="1"/>
          <p:nvPr/>
        </p:nvSpPr>
        <p:spPr>
          <a:xfrm>
            <a:off x="-1728142" y="1"/>
            <a:ext cx="1584000" cy="180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1875" lIns="83800" spcFirstLastPara="1" rIns="83800" wrap="square" tIns="418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Utskifting</a:t>
            </a:r>
            <a:r>
              <a:rPr b="1"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av bakgrunnsbilde:</a:t>
            </a:r>
            <a:endParaRPr sz="13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46050" lvl="0" marL="152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-"/>
            </a:pPr>
            <a:r>
              <a:rPr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Høyreklikk på lysbildet og velg </a:t>
            </a:r>
            <a:r>
              <a:rPr b="1"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«Formater bakgrunn»</a:t>
            </a:r>
            <a:endParaRPr sz="1300"/>
          </a:p>
          <a:p>
            <a:pPr indent="-146050" lvl="0" marL="152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-"/>
            </a:pPr>
            <a:r>
              <a:rPr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Under </a:t>
            </a:r>
            <a:r>
              <a:rPr b="1"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«Fyll»</a:t>
            </a:r>
            <a:r>
              <a:rPr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velg </a:t>
            </a:r>
            <a:r>
              <a:rPr b="1"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«Bilde eller tekstur» </a:t>
            </a:r>
            <a:r>
              <a:rPr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og deretter </a:t>
            </a:r>
            <a:r>
              <a:rPr b="1"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«Fil…»</a:t>
            </a:r>
            <a:endParaRPr sz="1300"/>
          </a:p>
          <a:p>
            <a:pPr indent="-146050" lvl="0" marL="152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-"/>
            </a:pPr>
            <a:r>
              <a:rPr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Velg ønsket bakgrunnsbilde</a:t>
            </a:r>
            <a:r>
              <a:rPr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og klikk </a:t>
            </a:r>
            <a:r>
              <a:rPr b="1"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«Åpne»</a:t>
            </a:r>
            <a:endParaRPr sz="1300"/>
          </a:p>
          <a:p>
            <a:pPr indent="-146050" lvl="0" marL="152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-"/>
            </a:pPr>
            <a:r>
              <a:rPr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Avslutt med å velge </a:t>
            </a:r>
            <a:r>
              <a:rPr b="1" lang="no-NO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«Lukk»</a:t>
            </a:r>
            <a:endParaRPr b="1" sz="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5" name="Google Shape;45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2081100" cy="2006700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5"/>
          <p:cNvSpPr txBox="1"/>
          <p:nvPr/>
        </p:nvSpPr>
        <p:spPr>
          <a:xfrm>
            <a:off x="5584875" y="4332825"/>
            <a:ext cx="3000000" cy="33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o-NO" sz="800">
                <a:solidFill>
                  <a:srgbClr val="74C4D7"/>
                </a:solidFill>
              </a:rPr>
              <a:t>Classification: Open, Internal, Confidential, Classified</a:t>
            </a:r>
            <a:endParaRPr b="1">
              <a:solidFill>
                <a:srgbClr val="74C4D7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tel og innhold med logo" showMasterSp="0" type="obj">
  <p:cSld name="OBJECT">
    <p:bg>
      <p:bgPr>
        <a:solidFill>
          <a:srgbClr val="FFFFFF"/>
        </a:soli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6"/>
          <p:cNvSpPr txBox="1"/>
          <p:nvPr>
            <p:ph type="title"/>
          </p:nvPr>
        </p:nvSpPr>
        <p:spPr>
          <a:xfrm>
            <a:off x="886050" y="380690"/>
            <a:ext cx="7371900" cy="42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3800" lIns="83800" spcFirstLastPara="1" rIns="83800" wrap="square" tIns="838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b="1" i="0" sz="3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2pPr>
            <a:lvl3pPr indent="0" lvl="2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3pPr>
            <a:lvl4pPr indent="0" lvl="3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4pPr>
            <a:lvl5pPr indent="0" lvl="4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5pPr>
            <a:lvl6pPr indent="0" lvl="5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6pPr>
            <a:lvl7pPr indent="0" lvl="6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7pPr>
            <a:lvl8pPr indent="0" lvl="7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8pPr>
            <a:lvl9pPr indent="0" lvl="8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9pPr>
          </a:lstStyle>
          <a:p/>
        </p:txBody>
      </p:sp>
      <p:sp>
        <p:nvSpPr>
          <p:cNvPr id="49" name="Google Shape;49;p6"/>
          <p:cNvSpPr txBox="1"/>
          <p:nvPr>
            <p:ph idx="1" type="body"/>
          </p:nvPr>
        </p:nvSpPr>
        <p:spPr>
          <a:xfrm>
            <a:off x="886050" y="1657354"/>
            <a:ext cx="73719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83800" lIns="83800" spcFirstLastPara="1" rIns="83800" wrap="square" tIns="83800">
            <a:noAutofit/>
          </a:bodyPr>
          <a:lstStyle>
            <a:lvl1pPr indent="-34925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323850" lvl="1" marL="914400" marR="0" rtl="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­"/>
              <a:defRPr b="0" i="0" sz="15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323850" lvl="2" marL="1371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323850" lvl="3" marL="1828800" marR="0" rtl="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­"/>
              <a:defRPr b="0" i="0" sz="15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32385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­"/>
              <a:defRPr b="0" i="0" sz="15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3429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Google Shape;50;p6"/>
          <p:cNvSpPr txBox="1"/>
          <p:nvPr>
            <p:ph idx="10" type="dt"/>
          </p:nvPr>
        </p:nvSpPr>
        <p:spPr>
          <a:xfrm>
            <a:off x="886049" y="4858038"/>
            <a:ext cx="1331700" cy="9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3800" lIns="83800" spcFirstLastPara="1" rIns="83800" wrap="square" tIns="838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2700" lvl="1" marL="4191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2700" lvl="2" marL="8382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" lvl="3" marL="12573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2700" lvl="4" marL="16764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2700" lvl="5" marL="20955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700" lvl="6" marL="25146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700" lvl="7" marL="29337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700" lvl="8" marL="33528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1" name="Google Shape;51;p6"/>
          <p:cNvSpPr txBox="1"/>
          <p:nvPr>
            <p:ph idx="11" type="ftr"/>
          </p:nvPr>
        </p:nvSpPr>
        <p:spPr>
          <a:xfrm>
            <a:off x="2217655" y="4858038"/>
            <a:ext cx="4226100" cy="9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3800" lIns="83800" spcFirstLastPara="1" rIns="83800" wrap="square" tIns="838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2700" lvl="1" marL="4191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2700" lvl="2" marL="8382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" lvl="3" marL="12573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2700" lvl="4" marL="16764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2700" lvl="5" marL="20955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700" lvl="6" marL="25146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700" lvl="7" marL="29337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700" lvl="8" marL="33528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6"/>
          <p:cNvSpPr txBox="1"/>
          <p:nvPr>
            <p:ph idx="12" type="sldNum"/>
          </p:nvPr>
        </p:nvSpPr>
        <p:spPr>
          <a:xfrm>
            <a:off x="396262" y="4860458"/>
            <a:ext cx="468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-NO"/>
              <a:t>‹#›</a:t>
            </a:fld>
            <a:endParaRPr/>
          </a:p>
        </p:txBody>
      </p:sp>
      <p:pic>
        <p:nvPicPr>
          <p:cNvPr id="53" name="Google Shape;53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797151" y="4569920"/>
            <a:ext cx="1098275" cy="3318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tel og innhold">
  <p:cSld name="Tittel og innhold">
    <p:bg>
      <p:bgPr>
        <a:solidFill>
          <a:srgbClr val="FFFFFF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/>
          <p:nvPr/>
        </p:nvSpPr>
        <p:spPr>
          <a:xfrm>
            <a:off x="1588" y="1191"/>
            <a:ext cx="1200" cy="120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56" name="Google Shape;56;p7"/>
          <p:cNvSpPr txBox="1"/>
          <p:nvPr>
            <p:ph type="title"/>
          </p:nvPr>
        </p:nvSpPr>
        <p:spPr>
          <a:xfrm>
            <a:off x="886050" y="380690"/>
            <a:ext cx="7371900" cy="42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3800" lIns="83800" spcFirstLastPara="1" rIns="83800" wrap="square" tIns="838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b="1" i="0" sz="3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2pPr>
            <a:lvl3pPr indent="0" lvl="2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3pPr>
            <a:lvl4pPr indent="0" lvl="3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4pPr>
            <a:lvl5pPr indent="0" lvl="4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5pPr>
            <a:lvl6pPr indent="0" lvl="5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6pPr>
            <a:lvl7pPr indent="0" lvl="6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7pPr>
            <a:lvl8pPr indent="0" lvl="7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8pPr>
            <a:lvl9pPr indent="0" lvl="8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9pPr>
          </a:lstStyle>
          <a:p/>
        </p:txBody>
      </p:sp>
      <p:sp>
        <p:nvSpPr>
          <p:cNvPr id="57" name="Google Shape;57;p7"/>
          <p:cNvSpPr txBox="1"/>
          <p:nvPr>
            <p:ph idx="1" type="body"/>
          </p:nvPr>
        </p:nvSpPr>
        <p:spPr>
          <a:xfrm>
            <a:off x="886050" y="1657354"/>
            <a:ext cx="73719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83800" lIns="83800" spcFirstLastPara="1" rIns="83800" wrap="square" tIns="83800">
            <a:noAutofit/>
          </a:bodyPr>
          <a:lstStyle>
            <a:lvl1pPr indent="-34925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323850" lvl="1" marL="914400" marR="0" rtl="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­"/>
              <a:defRPr b="0" i="0" sz="15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323850" lvl="2" marL="1371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323850" lvl="3" marL="1828800" marR="0" rtl="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­"/>
              <a:defRPr b="0" i="0" sz="15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32385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­"/>
              <a:defRPr b="0" i="0" sz="15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3429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" name="Google Shape;58;p7"/>
          <p:cNvSpPr txBox="1"/>
          <p:nvPr>
            <p:ph idx="10" type="dt"/>
          </p:nvPr>
        </p:nvSpPr>
        <p:spPr>
          <a:xfrm>
            <a:off x="886049" y="4858038"/>
            <a:ext cx="1331700" cy="9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3800" lIns="83800" spcFirstLastPara="1" rIns="83800" wrap="square" tIns="838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2700" lvl="1" marL="4191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2700" lvl="2" marL="8382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" lvl="3" marL="12573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2700" lvl="4" marL="16764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2700" lvl="5" marL="20955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700" lvl="6" marL="25146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700" lvl="7" marL="29337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700" lvl="8" marL="33528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9" name="Google Shape;59;p7"/>
          <p:cNvSpPr txBox="1"/>
          <p:nvPr>
            <p:ph idx="11" type="ftr"/>
          </p:nvPr>
        </p:nvSpPr>
        <p:spPr>
          <a:xfrm>
            <a:off x="2217655" y="4858038"/>
            <a:ext cx="4226100" cy="9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3800" lIns="83800" spcFirstLastPara="1" rIns="83800" wrap="square" tIns="838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2700" lvl="1" marL="4191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2700" lvl="2" marL="8382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" lvl="3" marL="12573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2700" lvl="4" marL="16764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2700" lvl="5" marL="20955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700" lvl="6" marL="25146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700" lvl="7" marL="29337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700" lvl="8" marL="33528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0" name="Google Shape;60;p7"/>
          <p:cNvSpPr txBox="1"/>
          <p:nvPr>
            <p:ph idx="12" type="sldNum"/>
          </p:nvPr>
        </p:nvSpPr>
        <p:spPr>
          <a:xfrm>
            <a:off x="396262" y="4860458"/>
            <a:ext cx="468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-N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apittelslide #1" showMasterSp="0">
  <p:cSld name="Kapittelslide #1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8"/>
          <p:cNvSpPr/>
          <p:nvPr/>
        </p:nvSpPr>
        <p:spPr>
          <a:xfrm>
            <a:off x="1117" y="838"/>
            <a:ext cx="900" cy="90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63" name="Google Shape;63;p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E9E9E9"/>
          </a:solidFill>
          <a:ln>
            <a:noFill/>
          </a:ln>
        </p:spPr>
        <p:txBody>
          <a:bodyPr anchorCtr="0" anchor="ctr" bIns="29450" lIns="58900" spcFirstLastPara="1" rIns="58900" wrap="square" tIns="294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8"/>
          <p:cNvSpPr/>
          <p:nvPr/>
        </p:nvSpPr>
        <p:spPr>
          <a:xfrm>
            <a:off x="455682" y="322775"/>
            <a:ext cx="8253000" cy="4488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29450" lIns="58900" spcFirstLastPara="1" rIns="58900" wrap="square" tIns="294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8"/>
          <p:cNvSpPr txBox="1"/>
          <p:nvPr>
            <p:ph type="ctrTitle"/>
          </p:nvPr>
        </p:nvSpPr>
        <p:spPr>
          <a:xfrm>
            <a:off x="886050" y="2319135"/>
            <a:ext cx="7432500" cy="426900"/>
          </a:xfrm>
          <a:prstGeom prst="rect">
            <a:avLst/>
          </a:prstGeom>
          <a:noFill/>
          <a:ln>
            <a:noFill/>
          </a:ln>
        </p:spPr>
        <p:txBody>
          <a:bodyPr anchorCtr="0" anchor="b" bIns="83800" lIns="83800" spcFirstLastPara="1" rIns="83800" wrap="square" tIns="838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Arial"/>
              <a:buNone/>
              <a:defRPr b="1" i="0" sz="3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2pPr>
            <a:lvl3pPr indent="0" lvl="2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3pPr>
            <a:lvl4pPr indent="0" lvl="3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4pPr>
            <a:lvl5pPr indent="0" lvl="4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5pPr>
            <a:lvl6pPr indent="0" lvl="5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6pPr>
            <a:lvl7pPr indent="0" lvl="6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7pPr>
            <a:lvl8pPr indent="0" lvl="7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8pPr>
            <a:lvl9pPr indent="0" lvl="8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9pPr>
          </a:lstStyle>
          <a:p/>
        </p:txBody>
      </p:sp>
      <p:sp>
        <p:nvSpPr>
          <p:cNvPr id="66" name="Google Shape;66;p8"/>
          <p:cNvSpPr txBox="1"/>
          <p:nvPr>
            <p:ph idx="1" type="subTitle"/>
          </p:nvPr>
        </p:nvSpPr>
        <p:spPr>
          <a:xfrm>
            <a:off x="886049" y="2799594"/>
            <a:ext cx="7432500" cy="2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83800" lIns="83800" spcFirstLastPara="1" rIns="83800" wrap="square" tIns="83800">
            <a:noAutofit/>
          </a:bodyPr>
          <a:lstStyle>
            <a:lvl1pPr indent="0" lvl="0" marL="0" marR="0" rtl="0" algn="l">
              <a:spcBef>
                <a:spcPts val="400"/>
              </a:spcBef>
              <a:spcAft>
                <a:spcPts val="0"/>
              </a:spcAft>
              <a:buClr>
                <a:srgbClr val="BADEE4"/>
              </a:buClr>
              <a:buSzPts val="1900"/>
              <a:buFont typeface="Arial"/>
              <a:buNone/>
              <a:defRPr b="0" i="0" sz="1900" u="none" cap="none" strike="noStrike">
                <a:solidFill>
                  <a:srgbClr val="BADEE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2700" lvl="1" marL="419100" marR="0" rtl="0" algn="ctr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12700" lvl="2" marL="838200" marR="0" rtl="0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2700" lvl="3" marL="1257300" marR="0" rtl="0" algn="ctr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2700" lvl="4" marL="1676400" marR="0" rtl="0" algn="ctr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2700" lvl="5" marL="20955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700" lvl="6" marL="25146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700" lvl="7" marL="29337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700" lvl="8" marL="33528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67" name="Google Shape;67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025" y="-121400"/>
            <a:ext cx="1590900" cy="1534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apittelslide #2" showMasterSp="0">
  <p:cSld name="Kapittelslide #2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9"/>
          <p:cNvSpPr/>
          <p:nvPr/>
        </p:nvSpPr>
        <p:spPr>
          <a:xfrm>
            <a:off x="1117" y="838"/>
            <a:ext cx="900" cy="90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70" name="Google Shape;70;p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E9E9E9"/>
          </a:solidFill>
          <a:ln>
            <a:noFill/>
          </a:ln>
        </p:spPr>
        <p:txBody>
          <a:bodyPr anchorCtr="0" anchor="ctr" bIns="29450" lIns="58900" spcFirstLastPara="1" rIns="58900" wrap="square" tIns="294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9"/>
          <p:cNvSpPr/>
          <p:nvPr/>
        </p:nvSpPr>
        <p:spPr>
          <a:xfrm>
            <a:off x="455682" y="322775"/>
            <a:ext cx="8253000" cy="448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29450" lIns="58900" spcFirstLastPara="1" rIns="58900" wrap="square" tIns="294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9"/>
          <p:cNvSpPr txBox="1"/>
          <p:nvPr>
            <p:ph type="ctrTitle"/>
          </p:nvPr>
        </p:nvSpPr>
        <p:spPr>
          <a:xfrm>
            <a:off x="886050" y="2319135"/>
            <a:ext cx="7432500" cy="426900"/>
          </a:xfrm>
          <a:prstGeom prst="rect">
            <a:avLst/>
          </a:prstGeom>
          <a:noFill/>
          <a:ln>
            <a:noFill/>
          </a:ln>
        </p:spPr>
        <p:txBody>
          <a:bodyPr anchorCtr="0" anchor="b" bIns="83800" lIns="83800" spcFirstLastPara="1" rIns="83800" wrap="square" tIns="838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Arial"/>
              <a:buNone/>
              <a:defRPr b="1" i="0" sz="3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2pPr>
            <a:lvl3pPr indent="0" lvl="2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3pPr>
            <a:lvl4pPr indent="0" lvl="3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4pPr>
            <a:lvl5pPr indent="0" lvl="4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5pPr>
            <a:lvl6pPr indent="0" lvl="5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6pPr>
            <a:lvl7pPr indent="0" lvl="6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7pPr>
            <a:lvl8pPr indent="0" lvl="7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8pPr>
            <a:lvl9pPr indent="0" lvl="8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9pPr>
          </a:lstStyle>
          <a:p/>
        </p:txBody>
      </p:sp>
      <p:sp>
        <p:nvSpPr>
          <p:cNvPr id="73" name="Google Shape;73;p9"/>
          <p:cNvSpPr txBox="1"/>
          <p:nvPr>
            <p:ph idx="1" type="subTitle"/>
          </p:nvPr>
        </p:nvSpPr>
        <p:spPr>
          <a:xfrm>
            <a:off x="886049" y="2799594"/>
            <a:ext cx="7432500" cy="2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83800" lIns="83800" spcFirstLastPara="1" rIns="83800" wrap="square" tIns="83800">
            <a:noAutofit/>
          </a:bodyPr>
          <a:lstStyle>
            <a:lvl1pPr indent="0" lvl="0" marL="0" marR="0" rtl="0" algn="l">
              <a:spcBef>
                <a:spcPts val="400"/>
              </a:spcBef>
              <a:spcAft>
                <a:spcPts val="0"/>
              </a:spcAft>
              <a:buClr>
                <a:srgbClr val="B9DABB"/>
              </a:buClr>
              <a:buSzPts val="1900"/>
              <a:buFont typeface="Arial"/>
              <a:buNone/>
              <a:defRPr b="0" i="0" sz="1900" u="none" cap="none" strike="noStrike">
                <a:solidFill>
                  <a:srgbClr val="B9DAB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2700" lvl="1" marL="419100" marR="0" rtl="0" algn="ctr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12700" lvl="2" marL="838200" marR="0" rtl="0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2700" lvl="3" marL="1257300" marR="0" rtl="0" algn="ctr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2700" lvl="4" marL="1676400" marR="0" rtl="0" algn="ctr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2700" lvl="5" marL="20955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700" lvl="6" marL="25146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700" lvl="7" marL="29337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700" lvl="8" marL="33528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74" name="Google Shape;74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025" y="-121400"/>
            <a:ext cx="1590900" cy="1534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apittelslide #3" showMasterSp="0">
  <p:cSld name="Kapittelslide #3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E9E9E9"/>
          </a:solidFill>
          <a:ln>
            <a:noFill/>
          </a:ln>
        </p:spPr>
        <p:txBody>
          <a:bodyPr anchorCtr="0" anchor="ctr" bIns="29450" lIns="58900" spcFirstLastPara="1" rIns="58900" wrap="square" tIns="294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10"/>
          <p:cNvSpPr/>
          <p:nvPr/>
        </p:nvSpPr>
        <p:spPr>
          <a:xfrm>
            <a:off x="455682" y="322775"/>
            <a:ext cx="8253000" cy="4488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29450" lIns="58900" spcFirstLastPara="1" rIns="58900" wrap="square" tIns="294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10"/>
          <p:cNvSpPr txBox="1"/>
          <p:nvPr>
            <p:ph type="ctrTitle"/>
          </p:nvPr>
        </p:nvSpPr>
        <p:spPr>
          <a:xfrm>
            <a:off x="886050" y="2319135"/>
            <a:ext cx="7432500" cy="426900"/>
          </a:xfrm>
          <a:prstGeom prst="rect">
            <a:avLst/>
          </a:prstGeom>
          <a:noFill/>
          <a:ln>
            <a:noFill/>
          </a:ln>
        </p:spPr>
        <p:txBody>
          <a:bodyPr anchorCtr="0" anchor="b" bIns="83800" lIns="83800" spcFirstLastPara="1" rIns="83800" wrap="square" tIns="838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Arial"/>
              <a:buNone/>
              <a:defRPr b="1" i="0" sz="3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2pPr>
            <a:lvl3pPr indent="0" lvl="2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3pPr>
            <a:lvl4pPr indent="0" lvl="3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4pPr>
            <a:lvl5pPr indent="0" lvl="4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5pPr>
            <a:lvl6pPr indent="0" lvl="5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6pPr>
            <a:lvl7pPr indent="0" lvl="6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7pPr>
            <a:lvl8pPr indent="0" lvl="7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8pPr>
            <a:lvl9pPr indent="0" lvl="8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9pPr>
          </a:lstStyle>
          <a:p/>
        </p:txBody>
      </p:sp>
      <p:sp>
        <p:nvSpPr>
          <p:cNvPr id="79" name="Google Shape;79;p10"/>
          <p:cNvSpPr txBox="1"/>
          <p:nvPr>
            <p:ph idx="1" type="subTitle"/>
          </p:nvPr>
        </p:nvSpPr>
        <p:spPr>
          <a:xfrm>
            <a:off x="886049" y="2799594"/>
            <a:ext cx="7432500" cy="2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83800" lIns="83800" spcFirstLastPara="1" rIns="83800" wrap="square" tIns="83800">
            <a:noAutofit/>
          </a:bodyPr>
          <a:lstStyle>
            <a:lvl1pPr indent="0" lvl="0" marL="0" marR="0" rtl="0" algn="l">
              <a:spcBef>
                <a:spcPts val="400"/>
              </a:spcBef>
              <a:spcAft>
                <a:spcPts val="0"/>
              </a:spcAft>
              <a:buClr>
                <a:srgbClr val="0090A8"/>
              </a:buClr>
              <a:buSzPts val="1900"/>
              <a:buFont typeface="Arial"/>
              <a:buNone/>
              <a:defRPr b="0" i="0" sz="1900" u="none" cap="none" strike="noStrike">
                <a:solidFill>
                  <a:srgbClr val="0090A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2700" lvl="1" marL="419100" marR="0" rtl="0" algn="ctr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12700" lvl="2" marL="838200" marR="0" rtl="0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2700" lvl="3" marL="1257300" marR="0" rtl="0" algn="ctr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2700" lvl="4" marL="1676400" marR="0" rtl="0" algn="ctr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2700" lvl="5" marL="20955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700" lvl="6" marL="25146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700" lvl="7" marL="29337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700" lvl="8" marL="33528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80" name="Google Shape;80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025" y="-121400"/>
            <a:ext cx="1590900" cy="1534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1588" y="1191"/>
            <a:ext cx="1200" cy="120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11" name="Google Shape;11;p1"/>
          <p:cNvSpPr txBox="1"/>
          <p:nvPr>
            <p:ph type="title"/>
          </p:nvPr>
        </p:nvSpPr>
        <p:spPr>
          <a:xfrm>
            <a:off x="886050" y="380690"/>
            <a:ext cx="7371900" cy="4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83800" lIns="83800" spcFirstLastPara="1" rIns="83800" wrap="square" tIns="838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  <a:defRPr b="1" i="0" sz="3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2pPr>
            <a:lvl3pPr indent="0" lvl="2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3pPr>
            <a:lvl4pPr indent="0" lvl="3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4pPr>
            <a:lvl5pPr indent="0" lvl="4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5pPr>
            <a:lvl6pPr indent="0" lvl="5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6pPr>
            <a:lvl7pPr indent="0" lvl="6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7pPr>
            <a:lvl8pPr indent="0" lvl="7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8pPr>
            <a:lvl9pPr indent="0" lvl="8"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9pPr>
          </a:lstStyle>
          <a:p/>
        </p:txBody>
      </p:sp>
      <p:sp>
        <p:nvSpPr>
          <p:cNvPr id="12" name="Google Shape;12;p1"/>
          <p:cNvSpPr txBox="1"/>
          <p:nvPr>
            <p:ph idx="1" type="body"/>
          </p:nvPr>
        </p:nvSpPr>
        <p:spPr>
          <a:xfrm>
            <a:off x="886050" y="1657354"/>
            <a:ext cx="73719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83800" lIns="83800" spcFirstLastPara="1" rIns="83800" wrap="square" tIns="83800">
            <a:noAutofit/>
          </a:bodyPr>
          <a:lstStyle>
            <a:lvl1pPr indent="-34925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323850" lvl="1" marL="914400" marR="0" rtl="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­"/>
              <a:defRPr b="0" i="0" sz="15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323850" lvl="2" marL="1371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323850" lvl="3" marL="1828800" marR="0" rtl="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­"/>
              <a:defRPr b="0" i="0" sz="15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32385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­"/>
              <a:defRPr b="0" i="0" sz="15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3429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0" type="dt"/>
          </p:nvPr>
        </p:nvSpPr>
        <p:spPr>
          <a:xfrm>
            <a:off x="886049" y="4858038"/>
            <a:ext cx="1331700" cy="9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3800" lIns="83800" spcFirstLastPara="1" rIns="83800" wrap="square" tIns="838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2700" lvl="1" marL="4191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2700" lvl="2" marL="8382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" lvl="3" marL="12573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2700" lvl="4" marL="16764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2700" lvl="5" marL="20955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700" lvl="6" marL="25146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700" lvl="7" marL="29337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700" lvl="8" marL="33528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1" type="ftr"/>
          </p:nvPr>
        </p:nvSpPr>
        <p:spPr>
          <a:xfrm>
            <a:off x="2217655" y="4858038"/>
            <a:ext cx="4226100" cy="9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3800" lIns="83800" spcFirstLastPara="1" rIns="83800" wrap="square" tIns="838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2700" lvl="1" marL="4191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2700" lvl="2" marL="8382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" lvl="3" marL="12573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2700" lvl="4" marL="16764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2700" lvl="5" marL="20955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700" lvl="6" marL="25146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700" lvl="7" marL="29337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700" lvl="8" marL="3352800" marR="0" rtl="0" algn="l"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Google Shape;15;p1"/>
          <p:cNvSpPr txBox="1"/>
          <p:nvPr/>
        </p:nvSpPr>
        <p:spPr>
          <a:xfrm>
            <a:off x="6011918" y="4854921"/>
            <a:ext cx="2246100" cy="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no-NO" sz="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Norwegian Meteorological Institute</a:t>
            </a:r>
            <a:endParaRPr b="1" i="0" sz="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1"/>
          <p:cNvSpPr txBox="1"/>
          <p:nvPr>
            <p:ph idx="12" type="sldNum"/>
          </p:nvPr>
        </p:nvSpPr>
        <p:spPr>
          <a:xfrm>
            <a:off x="396262" y="4860458"/>
            <a:ext cx="468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-NO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github.com/metno/pysurfex/blob/master/pysurfex/interpolation.py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github.com/metno/pysurfex-experiment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8"/>
          <p:cNvSpPr/>
          <p:nvPr/>
        </p:nvSpPr>
        <p:spPr>
          <a:xfrm>
            <a:off x="1588" y="1191"/>
            <a:ext cx="1200" cy="120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125" name="Google Shape;125;p18"/>
          <p:cNvSpPr txBox="1"/>
          <p:nvPr>
            <p:ph type="ctrTitle"/>
          </p:nvPr>
        </p:nvSpPr>
        <p:spPr>
          <a:xfrm>
            <a:off x="886050" y="2970714"/>
            <a:ext cx="7432500" cy="4269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lang="no-NO"/>
              <a:t>gridpp and titanlib in NWP and CARRA2</a:t>
            </a:r>
            <a:endParaRPr b="1" i="0" sz="3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18"/>
          <p:cNvSpPr txBox="1"/>
          <p:nvPr>
            <p:ph idx="1" type="subTitle"/>
          </p:nvPr>
        </p:nvSpPr>
        <p:spPr>
          <a:xfrm>
            <a:off x="886049" y="3604597"/>
            <a:ext cx="7432500" cy="2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BADEE4"/>
              </a:buClr>
              <a:buFont typeface="Arial"/>
              <a:buNone/>
            </a:pPr>
            <a:r>
              <a:rPr lang="no-NO"/>
              <a:t>Trygve Aspelien</a:t>
            </a:r>
            <a:endParaRPr b="0" i="0" sz="1900" u="none" cap="none" strike="noStrike">
              <a:solidFill>
                <a:srgbClr val="BADEE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18"/>
          <p:cNvSpPr txBox="1"/>
          <p:nvPr>
            <p:ph idx="10" type="dt"/>
          </p:nvPr>
        </p:nvSpPr>
        <p:spPr>
          <a:xfrm>
            <a:off x="872677" y="4332831"/>
            <a:ext cx="7446000" cy="16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no-NO" sz="1300" u="none" cap="none" strike="noStrike">
                <a:solidFill>
                  <a:srgbClr val="74C4D7"/>
                </a:solidFill>
                <a:latin typeface="Arial"/>
                <a:ea typeface="Arial"/>
                <a:cs typeface="Arial"/>
                <a:sym typeface="Arial"/>
              </a:rPr>
              <a:t>22.12.2015</a:t>
            </a:r>
            <a:endParaRPr b="0" i="0" sz="1300" u="none" cap="none" strike="noStrike">
              <a:solidFill>
                <a:srgbClr val="74C4D7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9"/>
          <p:cNvSpPr txBox="1"/>
          <p:nvPr>
            <p:ph type="title"/>
          </p:nvPr>
        </p:nvSpPr>
        <p:spPr>
          <a:xfrm>
            <a:off x="886050" y="380690"/>
            <a:ext cx="7371900" cy="426900"/>
          </a:xfrm>
          <a:prstGeom prst="rect">
            <a:avLst/>
          </a:prstGeom>
        </p:spPr>
        <p:txBody>
          <a:bodyPr anchorCtr="0" anchor="ctr" bIns="83800" lIns="83800" spcFirstLastPara="1" rIns="83800" wrap="square" tIns="838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o-NO"/>
              <a:t>https://www.umr-cnrm.fr/surfex/</a:t>
            </a:r>
            <a:endParaRPr/>
          </a:p>
        </p:txBody>
      </p:sp>
      <p:sp>
        <p:nvSpPr>
          <p:cNvPr id="134" name="Google Shape;134;p19"/>
          <p:cNvSpPr txBox="1"/>
          <p:nvPr>
            <p:ph idx="12" type="sldNum"/>
          </p:nvPr>
        </p:nvSpPr>
        <p:spPr>
          <a:xfrm>
            <a:off x="396262" y="4860458"/>
            <a:ext cx="468000" cy="92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o-NO"/>
              <a:t>‹#›</a:t>
            </a:fld>
            <a:endParaRPr/>
          </a:p>
        </p:txBody>
      </p:sp>
      <p:pic>
        <p:nvPicPr>
          <p:cNvPr id="135" name="Google Shape;13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7826" y="807600"/>
            <a:ext cx="5871449" cy="4146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0"/>
          <p:cNvSpPr txBox="1"/>
          <p:nvPr>
            <p:ph type="title"/>
          </p:nvPr>
        </p:nvSpPr>
        <p:spPr>
          <a:xfrm>
            <a:off x="886050" y="380690"/>
            <a:ext cx="7371900" cy="42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lang="no-NO"/>
              <a:t>https://github.com/metno/pysurfex</a:t>
            </a:r>
            <a:endParaRPr b="1" i="0" sz="3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0"/>
          <p:cNvSpPr txBox="1"/>
          <p:nvPr>
            <p:ph idx="1" type="body"/>
          </p:nvPr>
        </p:nvSpPr>
        <p:spPr>
          <a:xfrm>
            <a:off x="493750" y="1190679"/>
            <a:ext cx="73719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925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Times New Roman"/>
              <a:buChar char="-"/>
            </a:pPr>
            <a:r>
              <a:rPr lang="no-NO"/>
              <a:t>Implemented in pysurfex</a:t>
            </a:r>
            <a:endParaRPr/>
          </a:p>
          <a:p>
            <a:pPr indent="-323850" lvl="1" marL="914400" marR="0" rtl="0" algn="l"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no-NO"/>
              <a:t>python API to external surface model SURFEX used in AROME(ALARO)</a:t>
            </a:r>
            <a:endParaRPr/>
          </a:p>
          <a:p>
            <a:pPr indent="-323850" lvl="2" marL="1371600" marR="0" rtl="0" algn="l"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no-NO"/>
              <a:t>entry points used in non-python systems i.e Harmonie</a:t>
            </a:r>
            <a:endParaRPr/>
          </a:p>
          <a:p>
            <a:pPr indent="-323850" lvl="1" marL="914400" marR="0" rtl="0" algn="l"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no-NO"/>
              <a:t>Also treats observation input, QC (titanlib) and monitoring and horizontal OI (gridpp)</a:t>
            </a:r>
            <a:endParaRPr/>
          </a:p>
          <a:p>
            <a:pPr indent="-323850" lvl="2" marL="1371600" marR="0" rtl="0" algn="l"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no-NO" u="sng">
                <a:solidFill>
                  <a:schemeClr val="hlink"/>
                </a:solidFill>
                <a:hlinkClick r:id="rId3"/>
              </a:rPr>
              <a:t>https://github.com/metno/pysurfex/blob/master/pysurfex/interpolation.py</a:t>
            </a:r>
            <a:endParaRPr/>
          </a:p>
          <a:p>
            <a:pPr indent="-323850" lvl="2" marL="1371600" marR="0" rtl="0" algn="l"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no-NO"/>
              <a:t>https://github.com/metno/pysurfex/blob/master/pysurfex/titan.py</a:t>
            </a:r>
            <a:endParaRPr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no-NO"/>
              <a:t>Create forcing (e.g, for perturbed runs in SEKF)</a:t>
            </a:r>
            <a:endParaRPr/>
          </a:p>
          <a:p>
            <a:pPr indent="-323850" lvl="1" marL="914400" marR="0" rtl="0" algn="l"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no-NO"/>
              <a:t>Prepare namelists and execute binaries (e.g SODA updating surface variables based on analysed observations)</a:t>
            </a:r>
            <a:endParaRPr/>
          </a:p>
          <a:p>
            <a:pPr indent="0" lvl="0" marL="9144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20"/>
          <p:cNvSpPr txBox="1"/>
          <p:nvPr>
            <p:ph idx="12" type="sldNum"/>
          </p:nvPr>
        </p:nvSpPr>
        <p:spPr>
          <a:xfrm>
            <a:off x="396262" y="4860458"/>
            <a:ext cx="468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-NO"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1"/>
          <p:cNvSpPr txBox="1"/>
          <p:nvPr>
            <p:ph type="title"/>
          </p:nvPr>
        </p:nvSpPr>
        <p:spPr>
          <a:xfrm>
            <a:off x="886050" y="380690"/>
            <a:ext cx="7371900" cy="426900"/>
          </a:xfrm>
          <a:prstGeom prst="rect">
            <a:avLst/>
          </a:prstGeom>
        </p:spPr>
        <p:txBody>
          <a:bodyPr anchorCtr="0" anchor="ctr" bIns="83800" lIns="83800" spcFirstLastPara="1" rIns="83800" wrap="square" tIns="838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o-NO"/>
              <a:t>Use cases with titanlib + gridpp</a:t>
            </a:r>
            <a:endParaRPr/>
          </a:p>
        </p:txBody>
      </p:sp>
      <p:sp>
        <p:nvSpPr>
          <p:cNvPr id="149" name="Google Shape;149;p21"/>
          <p:cNvSpPr txBox="1"/>
          <p:nvPr>
            <p:ph idx="1" type="body"/>
          </p:nvPr>
        </p:nvSpPr>
        <p:spPr>
          <a:xfrm>
            <a:off x="886050" y="1277200"/>
            <a:ext cx="7371900" cy="3774600"/>
          </a:xfrm>
          <a:prstGeom prst="rect">
            <a:avLst/>
          </a:prstGeom>
        </p:spPr>
        <p:txBody>
          <a:bodyPr anchorCtr="0" anchor="t" bIns="83800" lIns="83800" spcFirstLastPara="1" rIns="83800" wrap="square" tIns="83800">
            <a:noAutofit/>
          </a:bodyPr>
          <a:lstStyle/>
          <a:p>
            <a:pPr indent="-349250" lvl="0" marL="457200" rtl="0" algn="l">
              <a:spcBef>
                <a:spcPts val="400"/>
              </a:spcBef>
              <a:spcAft>
                <a:spcPts val="0"/>
              </a:spcAft>
              <a:buSzPts val="1900"/>
              <a:buChar char="-"/>
            </a:pPr>
            <a:r>
              <a:rPr lang="no-NO"/>
              <a:t>MetCoOp nowcast (MNWC) [operational]</a:t>
            </a:r>
            <a:endParaRPr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no-NO"/>
              <a:t>AROME-Arctic preop2 [pre-operational]</a:t>
            </a:r>
            <a:endParaRPr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no-NO"/>
              <a:t>CARRA2 [operational in 2024]</a:t>
            </a:r>
            <a:endParaRPr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no-NO"/>
              <a:t>LDAS system at MET-Norway [being set up] (H2O project)</a:t>
            </a:r>
            <a:endParaRPr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no-NO" u="sng">
                <a:solidFill>
                  <a:schemeClr val="hlink"/>
                </a:solidFill>
                <a:hlinkClick r:id="rId3"/>
              </a:rPr>
              <a:t>https://github.com/metno/pysurfex-experiment</a:t>
            </a:r>
            <a:endParaRPr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no-NO"/>
              <a:t>Script system with ecflow scheduler to run offline experiments</a:t>
            </a:r>
            <a:endParaRPr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no-NO"/>
              <a:t>Using pysurfex (+troika etc, synergies with DEODE)</a:t>
            </a:r>
            <a:endParaRPr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no-NO"/>
              <a:t>Harmonie (AROME) cy46h1 [code base, targeted reference system]</a:t>
            </a:r>
            <a:endParaRPr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no-NO"/>
              <a:t>Tested in CERISE [Blyverket, Bakketun et.al]</a:t>
            </a:r>
            <a:endParaRPr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no-NO"/>
              <a:t>Planned:</a:t>
            </a:r>
            <a:endParaRPr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no-NO"/>
              <a:t>Analysed forcing as input to offline re-forecasts to be used as initial values [Bakketun et.al]</a:t>
            </a:r>
            <a:endParaRPr/>
          </a:p>
        </p:txBody>
      </p:sp>
      <p:sp>
        <p:nvSpPr>
          <p:cNvPr id="150" name="Google Shape;150;p21"/>
          <p:cNvSpPr txBox="1"/>
          <p:nvPr>
            <p:ph idx="12" type="sldNum"/>
          </p:nvPr>
        </p:nvSpPr>
        <p:spPr>
          <a:xfrm>
            <a:off x="396262" y="4860458"/>
            <a:ext cx="468000" cy="92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o-NO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2"/>
          <p:cNvSpPr txBox="1"/>
          <p:nvPr>
            <p:ph type="title"/>
          </p:nvPr>
        </p:nvSpPr>
        <p:spPr>
          <a:xfrm>
            <a:off x="229475" y="380700"/>
            <a:ext cx="8655300" cy="426900"/>
          </a:xfrm>
          <a:prstGeom prst="rect">
            <a:avLst/>
          </a:prstGeom>
        </p:spPr>
        <p:txBody>
          <a:bodyPr anchorCtr="0" anchor="ctr" bIns="83800" lIns="83800" spcFirstLastPara="1" rIns="83800" wrap="square" tIns="838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o-NO"/>
              <a:t>Latest LDAS demo run (no analysis)</a:t>
            </a:r>
            <a:endParaRPr/>
          </a:p>
        </p:txBody>
      </p:sp>
      <p:sp>
        <p:nvSpPr>
          <p:cNvPr id="157" name="Google Shape;157;p22"/>
          <p:cNvSpPr txBox="1"/>
          <p:nvPr>
            <p:ph idx="1" type="body"/>
          </p:nvPr>
        </p:nvSpPr>
        <p:spPr>
          <a:xfrm>
            <a:off x="886050" y="1657354"/>
            <a:ext cx="7371900" cy="3394500"/>
          </a:xfrm>
          <a:prstGeom prst="rect">
            <a:avLst/>
          </a:prstGeom>
        </p:spPr>
        <p:txBody>
          <a:bodyPr anchorCtr="0" anchor="t" bIns="83800" lIns="83800" spcFirstLastPara="1" rIns="83800" wrap="square" tIns="83800">
            <a:noAutofit/>
          </a:bodyPr>
          <a:lstStyle/>
          <a:p>
            <a:pPr indent="0" lvl="0" marL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22"/>
          <p:cNvSpPr txBox="1"/>
          <p:nvPr>
            <p:ph idx="12" type="sldNum"/>
          </p:nvPr>
        </p:nvSpPr>
        <p:spPr>
          <a:xfrm>
            <a:off x="396262" y="4860458"/>
            <a:ext cx="468000" cy="92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o-NO"/>
              <a:t>‹#›</a:t>
            </a:fld>
            <a:endParaRPr/>
          </a:p>
        </p:txBody>
      </p:sp>
      <p:pic>
        <p:nvPicPr>
          <p:cNvPr id="159" name="Google Shape;15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800" y="1320513"/>
            <a:ext cx="8277225" cy="3190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3"/>
          <p:cNvSpPr txBox="1"/>
          <p:nvPr>
            <p:ph type="title"/>
          </p:nvPr>
        </p:nvSpPr>
        <p:spPr>
          <a:xfrm>
            <a:off x="886050" y="380690"/>
            <a:ext cx="7371900" cy="426900"/>
          </a:xfrm>
          <a:prstGeom prst="rect">
            <a:avLst/>
          </a:prstGeom>
        </p:spPr>
        <p:txBody>
          <a:bodyPr anchorCtr="0" anchor="ctr" bIns="83800" lIns="83800" spcFirstLastPara="1" rIns="83800" wrap="square" tIns="838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o-NO"/>
              <a:t>Future</a:t>
            </a:r>
            <a:endParaRPr/>
          </a:p>
        </p:txBody>
      </p:sp>
      <p:sp>
        <p:nvSpPr>
          <p:cNvPr id="166" name="Google Shape;166;p23"/>
          <p:cNvSpPr txBox="1"/>
          <p:nvPr>
            <p:ph idx="1" type="body"/>
          </p:nvPr>
        </p:nvSpPr>
        <p:spPr>
          <a:xfrm>
            <a:off x="886050" y="1112099"/>
            <a:ext cx="7371900" cy="3939900"/>
          </a:xfrm>
          <a:prstGeom prst="rect">
            <a:avLst/>
          </a:prstGeom>
        </p:spPr>
        <p:txBody>
          <a:bodyPr anchorCtr="0" anchor="t" bIns="83800" lIns="83800" spcFirstLastPara="1" rIns="83800" wrap="square" tIns="83800">
            <a:noAutofit/>
          </a:bodyPr>
          <a:lstStyle/>
          <a:p>
            <a:pPr indent="-349250" lvl="0" marL="457200" rtl="0" algn="l">
              <a:spcBef>
                <a:spcPts val="400"/>
              </a:spcBef>
              <a:spcAft>
                <a:spcPts val="0"/>
              </a:spcAft>
              <a:buSzPts val="1900"/>
              <a:buChar char="-"/>
            </a:pPr>
            <a:r>
              <a:rPr lang="no-NO"/>
              <a:t>we are doing the same with </a:t>
            </a:r>
            <a:r>
              <a:rPr lang="no-NO"/>
              <a:t>partly the same tools</a:t>
            </a:r>
            <a:endParaRPr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no-NO"/>
              <a:t>could we collaborate on common parts?</a:t>
            </a:r>
            <a:endParaRPr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no-NO"/>
              <a:t>licence issues?</a:t>
            </a:r>
            <a:endParaRPr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no-NO"/>
              <a:t>Differences:</a:t>
            </a:r>
            <a:endParaRPr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no-NO"/>
              <a:t>not using ODB (not suitable for offline community)</a:t>
            </a:r>
            <a:endParaRPr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no-NO"/>
              <a:t>Different land-models</a:t>
            </a:r>
            <a:endParaRPr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no-NO"/>
              <a:t>We have a fortran program to update surface files (SODA)</a:t>
            </a:r>
            <a:endParaRPr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rPr lang="no-NO"/>
              <a:t>Other things	</a:t>
            </a:r>
            <a:endParaRPr/>
          </a:p>
          <a:p>
            <a:pPr indent="-323850" lvl="1" marL="914400" rtl="0" algn="l">
              <a:spcBef>
                <a:spcPts val="300"/>
              </a:spcBef>
              <a:spcAft>
                <a:spcPts val="0"/>
              </a:spcAft>
              <a:buSzPts val="1500"/>
              <a:buChar char="-"/>
            </a:pPr>
            <a:r>
              <a:rPr lang="no-NO"/>
              <a:t>call surface model SURFEX also from python?</a:t>
            </a:r>
            <a:endParaRPr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23"/>
          <p:cNvSpPr txBox="1"/>
          <p:nvPr>
            <p:ph idx="12" type="sldNum"/>
          </p:nvPr>
        </p:nvSpPr>
        <p:spPr>
          <a:xfrm>
            <a:off x="396262" y="4860458"/>
            <a:ext cx="468000" cy="92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o-NO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ET_PPT_Engelsk_FINAL">
  <a:themeElements>
    <a:clrScheme name="MET">
      <a:dk1>
        <a:srgbClr val="000000"/>
      </a:dk1>
      <a:lt1>
        <a:srgbClr val="FFFFFF"/>
      </a:lt1>
      <a:dk2>
        <a:srgbClr val="0090A8"/>
      </a:dk2>
      <a:lt2>
        <a:srgbClr val="74C4D7"/>
      </a:lt2>
      <a:accent1>
        <a:srgbClr val="54AB54"/>
      </a:accent1>
      <a:accent2>
        <a:srgbClr val="7974AF"/>
      </a:accent2>
      <a:accent3>
        <a:srgbClr val="A24E75"/>
      </a:accent3>
      <a:accent4>
        <a:srgbClr val="FFD255"/>
      </a:accent4>
      <a:accent5>
        <a:srgbClr val="7B5947"/>
      </a:accent5>
      <a:accent6>
        <a:srgbClr val="3F5B6D"/>
      </a:accent6>
      <a:hlink>
        <a:srgbClr val="3D85C6"/>
      </a:hlink>
      <a:folHlink>
        <a:srgbClr val="7B594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