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310" r:id="rId6"/>
    <p:sldId id="11274" r:id="rId7"/>
    <p:sldId id="11275" r:id="rId8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E83"/>
    <a:srgbClr val="2E3F4C"/>
    <a:srgbClr val="6C8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99138B-47C2-401F-8534-0F32585840A7}" v="14" dt="2023-10-10T11:17:00.7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93792" autoAdjust="0"/>
  </p:normalViewPr>
  <p:slideViewPr>
    <p:cSldViewPr snapToGrid="0" snapToObjects="1" showGuides="1">
      <p:cViewPr varScale="1">
        <p:scale>
          <a:sx n="59" d="100"/>
          <a:sy n="59" d="100"/>
        </p:scale>
        <p:origin x="1096" y="60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ky Hemingway" userId="df4864fc-0f94-418a-814a-be7dd95f06e1" providerId="ADAL" clId="{E23A1D7B-4890-487D-B774-2CE6671F532B}"/>
    <pc:docChg chg="undo custSel addSld delSld modSld sldOrd">
      <pc:chgData name="Becky Hemingway" userId="df4864fc-0f94-418a-814a-be7dd95f06e1" providerId="ADAL" clId="{E23A1D7B-4890-487D-B774-2CE6671F532B}" dt="2022-02-21T10:12:27.428" v="1101" actId="20577"/>
      <pc:docMkLst>
        <pc:docMk/>
      </pc:docMkLst>
      <pc:sldChg chg="addSp delSp modSp mod">
        <pc:chgData name="Becky Hemingway" userId="df4864fc-0f94-418a-814a-be7dd95f06e1" providerId="ADAL" clId="{E23A1D7B-4890-487D-B774-2CE6671F532B}" dt="2022-02-21T10:12:27.428" v="1101" actId="20577"/>
        <pc:sldMkLst>
          <pc:docMk/>
          <pc:sldMk cId="0" sldId="256"/>
        </pc:sldMkLst>
        <pc:spChg chg="add del mod">
          <ac:chgData name="Becky Hemingway" userId="df4864fc-0f94-418a-814a-be7dd95f06e1" providerId="ADAL" clId="{E23A1D7B-4890-487D-B774-2CE6671F532B}" dt="2022-02-04T11:43:29.614" v="32" actId="478"/>
          <ac:spMkLst>
            <pc:docMk/>
            <pc:sldMk cId="0" sldId="256"/>
            <ac:spMk id="5" creationId="{7351C450-E29D-42D3-8509-C5D6DAF4F90A}"/>
          </ac:spMkLst>
        </pc:spChg>
        <pc:spChg chg="add mod">
          <ac:chgData name="Becky Hemingway" userId="df4864fc-0f94-418a-814a-be7dd95f06e1" providerId="ADAL" clId="{E23A1D7B-4890-487D-B774-2CE6671F532B}" dt="2022-02-04T11:44:42.092" v="40" actId="164"/>
          <ac:spMkLst>
            <pc:docMk/>
            <pc:sldMk cId="0" sldId="256"/>
            <ac:spMk id="7" creationId="{E588F851-1D03-42FA-8CDC-79E4B096AE20}"/>
          </ac:spMkLst>
        </pc:spChg>
        <pc:spChg chg="mod">
          <ac:chgData name="Becky Hemingway" userId="df4864fc-0f94-418a-814a-be7dd95f06e1" providerId="ADAL" clId="{E23A1D7B-4890-487D-B774-2CE6671F532B}" dt="2022-02-04T11:45:05.798" v="49" actId="1076"/>
          <ac:spMkLst>
            <pc:docMk/>
            <pc:sldMk cId="0" sldId="256"/>
            <ac:spMk id="10" creationId="{00000000-0000-0000-0000-000000000000}"/>
          </ac:spMkLst>
        </pc:spChg>
        <pc:spChg chg="add del mod">
          <ac:chgData name="Becky Hemingway" userId="df4864fc-0f94-418a-814a-be7dd95f06e1" providerId="ADAL" clId="{E23A1D7B-4890-487D-B774-2CE6671F532B}" dt="2022-02-04T11:46:33.425" v="54"/>
          <ac:spMkLst>
            <pc:docMk/>
            <pc:sldMk cId="0" sldId="256"/>
            <ac:spMk id="11" creationId="{E9742F42-1AD2-4B73-A727-099541A033A0}"/>
          </ac:spMkLst>
        </pc:spChg>
        <pc:spChg chg="mod">
          <ac:chgData name="Becky Hemingway" userId="df4864fc-0f94-418a-814a-be7dd95f06e1" providerId="ADAL" clId="{E23A1D7B-4890-487D-B774-2CE6671F532B}" dt="2022-02-21T10:12:18.402" v="1073" actId="20577"/>
          <ac:spMkLst>
            <pc:docMk/>
            <pc:sldMk cId="0" sldId="256"/>
            <ac:spMk id="12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21T10:12:27.428" v="1101" actId="20577"/>
          <ac:spMkLst>
            <pc:docMk/>
            <pc:sldMk cId="0" sldId="256"/>
            <ac:spMk id="13" creationId="{00000000-0000-0000-0000-000000000000}"/>
          </ac:spMkLst>
        </pc:spChg>
        <pc:spChg chg="add del mod">
          <ac:chgData name="Becky Hemingway" userId="df4864fc-0f94-418a-814a-be7dd95f06e1" providerId="ADAL" clId="{E23A1D7B-4890-487D-B774-2CE6671F532B}" dt="2022-02-04T11:46:37.692" v="56"/>
          <ac:spMkLst>
            <pc:docMk/>
            <pc:sldMk cId="0" sldId="256"/>
            <ac:spMk id="15" creationId="{D57C1BAD-2B5D-4723-9ACF-6CE7E89ADF97}"/>
          </ac:spMkLst>
        </pc:spChg>
        <pc:grpChg chg="add mod">
          <ac:chgData name="Becky Hemingway" userId="df4864fc-0f94-418a-814a-be7dd95f06e1" providerId="ADAL" clId="{E23A1D7B-4890-487D-B774-2CE6671F532B}" dt="2022-02-04T11:44:57.598" v="45" actId="1076"/>
          <ac:grpSpMkLst>
            <pc:docMk/>
            <pc:sldMk cId="0" sldId="256"/>
            <ac:grpSpMk id="2" creationId="{5DCF7CCA-0AEB-4504-A7C2-6DBC548A48DA}"/>
          </ac:grpSpMkLst>
        </pc:grpChg>
        <pc:picChg chg="add del mod">
          <ac:chgData name="Becky Hemingway" userId="df4864fc-0f94-418a-814a-be7dd95f06e1" providerId="ADAL" clId="{E23A1D7B-4890-487D-B774-2CE6671F532B}" dt="2022-02-04T11:43:41.912" v="34"/>
          <ac:picMkLst>
            <pc:docMk/>
            <pc:sldMk cId="0" sldId="256"/>
            <ac:picMk id="6" creationId="{C0923419-DBDA-412C-9D93-A9B8CAC7FBFA}"/>
          </ac:picMkLst>
        </pc:picChg>
        <pc:picChg chg="add mod">
          <ac:chgData name="Becky Hemingway" userId="df4864fc-0f94-418a-814a-be7dd95f06e1" providerId="ADAL" clId="{E23A1D7B-4890-487D-B774-2CE6671F532B}" dt="2022-02-04T11:44:42.092" v="40" actId="164"/>
          <ac:picMkLst>
            <pc:docMk/>
            <pc:sldMk cId="0" sldId="256"/>
            <ac:picMk id="8" creationId="{8FBDE77F-0987-424E-8D84-5AACB4566B29}"/>
          </ac:picMkLst>
        </pc:picChg>
        <pc:picChg chg="add del mod">
          <ac:chgData name="Becky Hemingway" userId="df4864fc-0f94-418a-814a-be7dd95f06e1" providerId="ADAL" clId="{E23A1D7B-4890-487D-B774-2CE6671F532B}" dt="2022-02-04T11:46:33.425" v="54"/>
          <ac:picMkLst>
            <pc:docMk/>
            <pc:sldMk cId="0" sldId="256"/>
            <ac:picMk id="14" creationId="{E084118D-8C56-40F5-9719-F587F011AA4D}"/>
          </ac:picMkLst>
        </pc:picChg>
        <pc:picChg chg="add del mod">
          <ac:chgData name="Becky Hemingway" userId="df4864fc-0f94-418a-814a-be7dd95f06e1" providerId="ADAL" clId="{E23A1D7B-4890-487D-B774-2CE6671F532B}" dt="2022-02-04T11:46:37.692" v="56"/>
          <ac:picMkLst>
            <pc:docMk/>
            <pc:sldMk cId="0" sldId="256"/>
            <ac:picMk id="16" creationId="{D4D611DE-E0FA-4543-842A-0683D6585C2F}"/>
          </ac:picMkLst>
        </pc:picChg>
      </pc:sldChg>
      <pc:sldChg chg="modSp add mod">
        <pc:chgData name="Becky Hemingway" userId="df4864fc-0f94-418a-814a-be7dd95f06e1" providerId="ADAL" clId="{E23A1D7B-4890-487D-B774-2CE6671F532B}" dt="2022-02-04T14:26:53.192" v="447" actId="6549"/>
        <pc:sldMkLst>
          <pc:docMk/>
          <pc:sldMk cId="0" sldId="257"/>
        </pc:sldMkLst>
        <pc:spChg chg="mod">
          <ac:chgData name="Becky Hemingway" userId="df4864fc-0f94-418a-814a-be7dd95f06e1" providerId="ADAL" clId="{E23A1D7B-4890-487D-B774-2CE6671F532B}" dt="2022-02-04T14:26:53.192" v="447" actId="6549"/>
          <ac:spMkLst>
            <pc:docMk/>
            <pc:sldMk cId="0" sldId="257"/>
            <ac:spMk id="2" creationId="{00000000-0000-0000-0000-000000000000}"/>
          </ac:spMkLst>
        </pc:spChg>
      </pc:sldChg>
      <pc:sldChg chg="del">
        <pc:chgData name="Becky Hemingway" userId="df4864fc-0f94-418a-814a-be7dd95f06e1" providerId="ADAL" clId="{E23A1D7B-4890-487D-B774-2CE6671F532B}" dt="2022-02-04T11:45:09.730" v="50" actId="47"/>
        <pc:sldMkLst>
          <pc:docMk/>
          <pc:sldMk cId="248154333" sldId="259"/>
        </pc:sldMkLst>
      </pc:sldChg>
      <pc:sldChg chg="del">
        <pc:chgData name="Becky Hemingway" userId="df4864fc-0f94-418a-814a-be7dd95f06e1" providerId="ADAL" clId="{E23A1D7B-4890-487D-B774-2CE6671F532B}" dt="2022-02-04T11:45:10.926" v="51" actId="47"/>
        <pc:sldMkLst>
          <pc:docMk/>
          <pc:sldMk cId="2123982311" sldId="260"/>
        </pc:sldMkLst>
      </pc:sldChg>
      <pc:sldChg chg="del">
        <pc:chgData name="Becky Hemingway" userId="df4864fc-0f94-418a-814a-be7dd95f06e1" providerId="ADAL" clId="{E23A1D7B-4890-487D-B774-2CE6671F532B}" dt="2022-02-07T08:53:07.576" v="970" actId="47"/>
        <pc:sldMkLst>
          <pc:docMk/>
          <pc:sldMk cId="812008432" sldId="261"/>
        </pc:sldMkLst>
      </pc:sldChg>
      <pc:sldChg chg="addSp delSp modSp new del">
        <pc:chgData name="Becky Hemingway" userId="df4864fc-0f94-418a-814a-be7dd95f06e1" providerId="ADAL" clId="{E23A1D7B-4890-487D-B774-2CE6671F532B}" dt="2022-02-07T08:53:06.898" v="969" actId="47"/>
        <pc:sldMkLst>
          <pc:docMk/>
          <pc:sldMk cId="1645384305" sldId="262"/>
        </pc:sldMkLst>
        <pc:picChg chg="add del mod">
          <ac:chgData name="Becky Hemingway" userId="df4864fc-0f94-418a-814a-be7dd95f06e1" providerId="ADAL" clId="{E23A1D7B-4890-487D-B774-2CE6671F532B}" dt="2022-02-04T11:46:45.251" v="60"/>
          <ac:picMkLst>
            <pc:docMk/>
            <pc:sldMk cId="1645384305" sldId="262"/>
            <ac:picMk id="6" creationId="{502C2ABA-9AB7-4F49-A5A8-26F5BB581C75}"/>
          </ac:picMkLst>
        </pc:picChg>
      </pc:sldChg>
      <pc:sldChg chg="add">
        <pc:chgData name="Becky Hemingway" userId="df4864fc-0f94-418a-814a-be7dd95f06e1" providerId="ADAL" clId="{E23A1D7B-4890-487D-B774-2CE6671F532B}" dt="2022-02-04T11:59:41.788" v="95"/>
        <pc:sldMkLst>
          <pc:docMk/>
          <pc:sldMk cId="1834947241" sldId="263"/>
        </pc:sldMkLst>
      </pc:sldChg>
      <pc:sldChg chg="add ord">
        <pc:chgData name="Becky Hemingway" userId="df4864fc-0f94-418a-814a-be7dd95f06e1" providerId="ADAL" clId="{E23A1D7B-4890-487D-B774-2CE6671F532B}" dt="2022-02-04T14:27:04.110" v="449"/>
        <pc:sldMkLst>
          <pc:docMk/>
          <pc:sldMk cId="2019468035" sldId="270"/>
        </pc:sldMkLst>
      </pc:sldChg>
      <pc:sldChg chg="delSp modSp add mod">
        <pc:chgData name="Becky Hemingway" userId="df4864fc-0f94-418a-814a-be7dd95f06e1" providerId="ADAL" clId="{E23A1D7B-4890-487D-B774-2CE6671F532B}" dt="2022-02-04T11:58:51.701" v="85" actId="14100"/>
        <pc:sldMkLst>
          <pc:docMk/>
          <pc:sldMk cId="3883051197" sldId="312"/>
        </pc:sldMkLst>
        <pc:spChg chg="del">
          <ac:chgData name="Becky Hemingway" userId="df4864fc-0f94-418a-814a-be7dd95f06e1" providerId="ADAL" clId="{E23A1D7B-4890-487D-B774-2CE6671F532B}" dt="2022-02-04T11:54:51.458" v="68" actId="478"/>
          <ac:spMkLst>
            <pc:docMk/>
            <pc:sldMk cId="3883051197" sldId="312"/>
            <ac:spMk id="1017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04T11:58:51.701" v="85" actId="14100"/>
          <ac:spMkLst>
            <pc:docMk/>
            <pc:sldMk cId="3883051197" sldId="312"/>
            <ac:spMk id="1024" creationId="{F22675AA-9D5D-422A-8E79-1E2150A27243}"/>
          </ac:spMkLst>
        </pc:spChg>
        <pc:grpChg chg="del">
          <ac:chgData name="Becky Hemingway" userId="df4864fc-0f94-418a-814a-be7dd95f06e1" providerId="ADAL" clId="{E23A1D7B-4890-487D-B774-2CE6671F532B}" dt="2022-02-04T11:54:52.218" v="69" actId="478"/>
          <ac:grpSpMkLst>
            <pc:docMk/>
            <pc:sldMk cId="3883051197" sldId="312"/>
            <ac:grpSpMk id="5" creationId="{00000000-0000-0000-0000-000000000000}"/>
          </ac:grpSpMkLst>
        </pc:grpChg>
        <pc:picChg chg="mod">
          <ac:chgData name="Becky Hemingway" userId="df4864fc-0f94-418a-814a-be7dd95f06e1" providerId="ADAL" clId="{E23A1D7B-4890-487D-B774-2CE6671F532B}" dt="2022-02-04T11:58:35.374" v="75" actId="1076"/>
          <ac:picMkLst>
            <pc:docMk/>
            <pc:sldMk cId="3883051197" sldId="312"/>
            <ac:picMk id="10" creationId="{D5458E1F-292E-4A6F-9951-5C7878B3C2DB}"/>
          </ac:picMkLst>
        </pc:picChg>
        <pc:picChg chg="mod">
          <ac:chgData name="Becky Hemingway" userId="df4864fc-0f94-418a-814a-be7dd95f06e1" providerId="ADAL" clId="{E23A1D7B-4890-487D-B774-2CE6671F532B}" dt="2022-02-04T11:58:35.374" v="75" actId="1076"/>
          <ac:picMkLst>
            <pc:docMk/>
            <pc:sldMk cId="3883051197" sldId="312"/>
            <ac:picMk id="1019" creationId="{0A2006CD-7F26-42F6-BF45-8B2D2F05ABBF}"/>
          </ac:picMkLst>
        </pc:picChg>
      </pc:sldChg>
      <pc:sldChg chg="addSp delSp modSp add mod">
        <pc:chgData name="Becky Hemingway" userId="df4864fc-0f94-418a-814a-be7dd95f06e1" providerId="ADAL" clId="{E23A1D7B-4890-487D-B774-2CE6671F532B}" dt="2022-02-04T14:21:33.861" v="347" actId="122"/>
        <pc:sldMkLst>
          <pc:docMk/>
          <pc:sldMk cId="2325892945" sldId="430"/>
        </pc:sldMkLst>
        <pc:spChg chg="del mod">
          <ac:chgData name="Becky Hemingway" userId="df4864fc-0f94-418a-814a-be7dd95f06e1" providerId="ADAL" clId="{E23A1D7B-4890-487D-B774-2CE6671F532B}" dt="2022-02-04T14:21:05.725" v="317" actId="478"/>
          <ac:spMkLst>
            <pc:docMk/>
            <pc:sldMk cId="2325892945" sldId="430"/>
            <ac:spMk id="2" creationId="{C02CB8C9-C6AE-429B-9A8C-F9C7AE0F7651}"/>
          </ac:spMkLst>
        </pc:spChg>
        <pc:spChg chg="mod">
          <ac:chgData name="Becky Hemingway" userId="df4864fc-0f94-418a-814a-be7dd95f06e1" providerId="ADAL" clId="{E23A1D7B-4890-487D-B774-2CE6671F532B}" dt="2022-02-04T14:21:33.861" v="347" actId="122"/>
          <ac:spMkLst>
            <pc:docMk/>
            <pc:sldMk cId="2325892945" sldId="430"/>
            <ac:spMk id="7" creationId="{FBF9714A-93BA-BB4F-B3D9-4BA66C09E74A}"/>
          </ac:spMkLst>
        </pc:spChg>
        <pc:spChg chg="add del mod">
          <ac:chgData name="Becky Hemingway" userId="df4864fc-0f94-418a-814a-be7dd95f06e1" providerId="ADAL" clId="{E23A1D7B-4890-487D-B774-2CE6671F532B}" dt="2022-02-04T14:21:07.911" v="318" actId="478"/>
          <ac:spMkLst>
            <pc:docMk/>
            <pc:sldMk cId="2325892945" sldId="430"/>
            <ac:spMk id="8" creationId="{DC3A7A58-6B2F-4840-9689-EA10B17DD520}"/>
          </ac:spMkLst>
        </pc:spChg>
        <pc:spChg chg="add mod">
          <ac:chgData name="Becky Hemingway" userId="df4864fc-0f94-418a-814a-be7dd95f06e1" providerId="ADAL" clId="{E23A1D7B-4890-487D-B774-2CE6671F532B}" dt="2022-02-04T14:21:24.296" v="342" actId="20577"/>
          <ac:spMkLst>
            <pc:docMk/>
            <pc:sldMk cId="2325892945" sldId="430"/>
            <ac:spMk id="9" creationId="{C260F280-822E-4750-93FA-6EC7778BE2AB}"/>
          </ac:spMkLst>
        </pc:spChg>
      </pc:sldChg>
      <pc:sldChg chg="addSp delSp modSp add del mod">
        <pc:chgData name="Becky Hemingway" userId="df4864fc-0f94-418a-814a-be7dd95f06e1" providerId="ADAL" clId="{E23A1D7B-4890-487D-B774-2CE6671F532B}" dt="2022-02-21T09:51:03.223" v="1056" actId="14100"/>
        <pc:sldMkLst>
          <pc:docMk/>
          <pc:sldMk cId="2350738257" sldId="968"/>
        </pc:sldMkLst>
        <pc:spChg chg="add del mod">
          <ac:chgData name="Becky Hemingway" userId="df4864fc-0f94-418a-814a-be7dd95f06e1" providerId="ADAL" clId="{E23A1D7B-4890-487D-B774-2CE6671F532B}" dt="2022-02-04T12:20:15.497" v="155" actId="478"/>
          <ac:spMkLst>
            <pc:docMk/>
            <pc:sldMk cId="2350738257" sldId="968"/>
            <ac:spMk id="4" creationId="{B1ACE592-CC2D-4DCA-BE37-2E178462B843}"/>
          </ac:spMkLst>
        </pc:spChg>
        <pc:spChg chg="mod">
          <ac:chgData name="Becky Hemingway" userId="df4864fc-0f94-418a-814a-be7dd95f06e1" providerId="ADAL" clId="{E23A1D7B-4890-487D-B774-2CE6671F532B}" dt="2022-02-04T12:09:20.208" v="103" actId="164"/>
          <ac:spMkLst>
            <pc:docMk/>
            <pc:sldMk cId="2350738257" sldId="968"/>
            <ac:spMk id="18" creationId="{7BC6D157-9D49-40A6-8D1A-CAD3AFD1A6C7}"/>
          </ac:spMkLst>
        </pc:spChg>
        <pc:spChg chg="mod">
          <ac:chgData name="Becky Hemingway" userId="df4864fc-0f94-418a-814a-be7dd95f06e1" providerId="ADAL" clId="{E23A1D7B-4890-487D-B774-2CE6671F532B}" dt="2022-02-21T09:50:52.830" v="1053" actId="14100"/>
          <ac:spMkLst>
            <pc:docMk/>
            <pc:sldMk cId="2350738257" sldId="968"/>
            <ac:spMk id="21" creationId="{DA719220-CAC7-43DC-BDDE-70691232CD7C}"/>
          </ac:spMkLst>
        </pc:spChg>
        <pc:spChg chg="mod ord">
          <ac:chgData name="Becky Hemingway" userId="df4864fc-0f94-418a-814a-be7dd95f06e1" providerId="ADAL" clId="{E23A1D7B-4890-487D-B774-2CE6671F532B}" dt="2022-02-21T09:50:59.163" v="1055" actId="14100"/>
          <ac:spMkLst>
            <pc:docMk/>
            <pc:sldMk cId="2350738257" sldId="968"/>
            <ac:spMk id="24" creationId="{86E2C185-5E92-4581-9EF6-B0B53C1B9AAE}"/>
          </ac:spMkLst>
        </pc:spChg>
        <pc:spChg chg="mod">
          <ac:chgData name="Becky Hemingway" userId="df4864fc-0f94-418a-814a-be7dd95f06e1" providerId="ADAL" clId="{E23A1D7B-4890-487D-B774-2CE6671F532B}" dt="2022-02-04T12:09:38.532" v="109" actId="14100"/>
          <ac:spMkLst>
            <pc:docMk/>
            <pc:sldMk cId="2350738257" sldId="968"/>
            <ac:spMk id="25" creationId="{F2F95A6E-6A23-4BE8-92F3-706BDF512BE4}"/>
          </ac:spMkLst>
        </pc:spChg>
        <pc:spChg chg="mod">
          <ac:chgData name="Becky Hemingway" userId="df4864fc-0f94-418a-814a-be7dd95f06e1" providerId="ADAL" clId="{E23A1D7B-4890-487D-B774-2CE6671F532B}" dt="2022-02-04T12:09:37.008" v="108" actId="14100"/>
          <ac:spMkLst>
            <pc:docMk/>
            <pc:sldMk cId="2350738257" sldId="968"/>
            <ac:spMk id="26" creationId="{5D9B4834-CB37-4F62-BA2A-F7075748B1FA}"/>
          </ac:spMkLst>
        </pc:spChg>
        <pc:spChg chg="mod">
          <ac:chgData name="Becky Hemingway" userId="df4864fc-0f94-418a-814a-be7dd95f06e1" providerId="ADAL" clId="{E23A1D7B-4890-487D-B774-2CE6671F532B}" dt="2022-02-04T12:09:35.118" v="107" actId="14100"/>
          <ac:spMkLst>
            <pc:docMk/>
            <pc:sldMk cId="2350738257" sldId="968"/>
            <ac:spMk id="27" creationId="{56C63CE6-D4A9-4033-9628-F8DEB69940B3}"/>
          </ac:spMkLst>
        </pc:spChg>
        <pc:spChg chg="mod">
          <ac:chgData name="Becky Hemingway" userId="df4864fc-0f94-418a-814a-be7dd95f06e1" providerId="ADAL" clId="{E23A1D7B-4890-487D-B774-2CE6671F532B}" dt="2022-02-04T12:09:32.517" v="106" actId="14100"/>
          <ac:spMkLst>
            <pc:docMk/>
            <pc:sldMk cId="2350738257" sldId="968"/>
            <ac:spMk id="28" creationId="{5782AE60-95C2-4DB8-B45D-0513D97D22B9}"/>
          </ac:spMkLst>
        </pc:spChg>
        <pc:spChg chg="mod">
          <ac:chgData name="Becky Hemingway" userId="df4864fc-0f94-418a-814a-be7dd95f06e1" providerId="ADAL" clId="{E23A1D7B-4890-487D-B774-2CE6671F532B}" dt="2022-02-21T09:51:03.223" v="1056" actId="14100"/>
          <ac:spMkLst>
            <pc:docMk/>
            <pc:sldMk cId="2350738257" sldId="968"/>
            <ac:spMk id="31" creationId="{416ACD90-C95B-4E2E-A9CF-422AE020F809}"/>
          </ac:spMkLst>
        </pc:spChg>
        <pc:spChg chg="add del mod">
          <ac:chgData name="Becky Hemingway" userId="df4864fc-0f94-418a-814a-be7dd95f06e1" providerId="ADAL" clId="{E23A1D7B-4890-487D-B774-2CE6671F532B}" dt="2022-02-04T12:20:05.049" v="152"/>
          <ac:spMkLst>
            <pc:docMk/>
            <pc:sldMk cId="2350738257" sldId="968"/>
            <ac:spMk id="32" creationId="{CEC773E3-A7FF-4295-BA1E-150962EAD46B}"/>
          </ac:spMkLst>
        </pc:spChg>
        <pc:spChg chg="add mod">
          <ac:chgData name="Becky Hemingway" userId="df4864fc-0f94-418a-814a-be7dd95f06e1" providerId="ADAL" clId="{E23A1D7B-4890-487D-B774-2CE6671F532B}" dt="2022-02-04T12:30:12.450" v="244" actId="1076"/>
          <ac:spMkLst>
            <pc:docMk/>
            <pc:sldMk cId="2350738257" sldId="968"/>
            <ac:spMk id="33" creationId="{F4FB56C5-127A-475F-B427-349023AEA48C}"/>
          </ac:spMkLst>
        </pc:spChg>
        <pc:spChg chg="mod ord">
          <ac:chgData name="Becky Hemingway" userId="df4864fc-0f94-418a-814a-be7dd95f06e1" providerId="ADAL" clId="{E23A1D7B-4890-487D-B774-2CE6671F532B}" dt="2022-02-04T12:10:05.063" v="118" actId="1076"/>
          <ac:spMkLst>
            <pc:docMk/>
            <pc:sldMk cId="2350738257" sldId="968"/>
            <ac:spMk id="338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21T09:50:50.864" v="1052" actId="14100"/>
          <ac:spMkLst>
            <pc:docMk/>
            <pc:sldMk cId="2350738257" sldId="968"/>
            <ac:spMk id="342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04T14:20:52.097" v="294" actId="14100"/>
          <ac:spMkLst>
            <pc:docMk/>
            <pc:sldMk cId="2350738257" sldId="968"/>
            <ac:spMk id="347" creationId="{00000000-0000-0000-0000-000000000000}"/>
          </ac:spMkLst>
        </pc:spChg>
        <pc:grpChg chg="add mod">
          <ac:chgData name="Becky Hemingway" userId="df4864fc-0f94-418a-814a-be7dd95f06e1" providerId="ADAL" clId="{E23A1D7B-4890-487D-B774-2CE6671F532B}" dt="2022-02-04T12:09:29.189" v="105" actId="14100"/>
          <ac:grpSpMkLst>
            <pc:docMk/>
            <pc:sldMk cId="2350738257" sldId="968"/>
            <ac:grpSpMk id="2" creationId="{6A7580DC-F071-4809-A0DC-60E16DF446CD}"/>
          </ac:grpSpMkLst>
        </pc:grpChg>
        <pc:grpChg chg="mod">
          <ac:chgData name="Becky Hemingway" userId="df4864fc-0f94-418a-814a-be7dd95f06e1" providerId="ADAL" clId="{E23A1D7B-4890-487D-B774-2CE6671F532B}" dt="2022-02-04T12:09:20.208" v="103" actId="164"/>
          <ac:grpSpMkLst>
            <pc:docMk/>
            <pc:sldMk cId="2350738257" sldId="968"/>
            <ac:grpSpMk id="19" creationId="{87C337EA-89F9-494E-9B06-D0CC97491C59}"/>
          </ac:grpSpMkLst>
        </pc:grpChg>
        <pc:grpChg chg="mod">
          <ac:chgData name="Becky Hemingway" userId="df4864fc-0f94-418a-814a-be7dd95f06e1" providerId="ADAL" clId="{E23A1D7B-4890-487D-B774-2CE6671F532B}" dt="2022-02-04T12:09:20.208" v="103" actId="164"/>
          <ac:grpSpMkLst>
            <pc:docMk/>
            <pc:sldMk cId="2350738257" sldId="968"/>
            <ac:grpSpMk id="22" creationId="{585F3152-AB60-4329-A28F-F90B52A710F7}"/>
          </ac:grpSpMkLst>
        </pc:grpChg>
        <pc:grpChg chg="mod">
          <ac:chgData name="Becky Hemingway" userId="df4864fc-0f94-418a-814a-be7dd95f06e1" providerId="ADAL" clId="{E23A1D7B-4890-487D-B774-2CE6671F532B}" dt="2022-02-04T12:09:20.208" v="103" actId="164"/>
          <ac:grpSpMkLst>
            <pc:docMk/>
            <pc:sldMk cId="2350738257" sldId="968"/>
            <ac:grpSpMk id="29" creationId="{49DC3D81-477C-470B-8C27-08FEE27D1698}"/>
          </ac:grpSpMkLst>
        </pc:grpChg>
        <pc:grpChg chg="mod">
          <ac:chgData name="Becky Hemingway" userId="df4864fc-0f94-418a-814a-be7dd95f06e1" providerId="ADAL" clId="{E23A1D7B-4890-487D-B774-2CE6671F532B}" dt="2022-02-04T12:09:20.208" v="103" actId="164"/>
          <ac:grpSpMkLst>
            <pc:docMk/>
            <pc:sldMk cId="2350738257" sldId="968"/>
            <ac:grpSpMk id="340" creationId="{00000000-0000-0000-0000-000000000000}"/>
          </ac:grpSpMkLst>
        </pc:grpChg>
        <pc:picChg chg="mod">
          <ac:chgData name="Becky Hemingway" userId="df4864fc-0f94-418a-814a-be7dd95f06e1" providerId="ADAL" clId="{E23A1D7B-4890-487D-B774-2CE6671F532B}" dt="2022-02-04T12:09:20.208" v="103" actId="164"/>
          <ac:picMkLst>
            <pc:docMk/>
            <pc:sldMk cId="2350738257" sldId="968"/>
            <ac:picMk id="3" creationId="{2D12331A-04FC-475B-867F-BFE3FB6E5A19}"/>
          </ac:picMkLst>
        </pc:picChg>
      </pc:sldChg>
      <pc:sldChg chg="add">
        <pc:chgData name="Becky Hemingway" userId="df4864fc-0f94-418a-814a-be7dd95f06e1" providerId="ADAL" clId="{E23A1D7B-4890-487D-B774-2CE6671F532B}" dt="2022-02-04T13:44:20.709" v="263"/>
        <pc:sldMkLst>
          <pc:docMk/>
          <pc:sldMk cId="574058380" sldId="1222"/>
        </pc:sldMkLst>
      </pc:sldChg>
      <pc:sldChg chg="add">
        <pc:chgData name="Becky Hemingway" userId="df4864fc-0f94-418a-814a-be7dd95f06e1" providerId="ADAL" clId="{E23A1D7B-4890-487D-B774-2CE6671F532B}" dt="2022-02-04T12:00:19.535" v="96"/>
        <pc:sldMkLst>
          <pc:docMk/>
          <pc:sldMk cId="3217681853" sldId="1255"/>
        </pc:sldMkLst>
      </pc:sldChg>
      <pc:sldChg chg="add">
        <pc:chgData name="Becky Hemingway" userId="df4864fc-0f94-418a-814a-be7dd95f06e1" providerId="ADAL" clId="{E23A1D7B-4890-487D-B774-2CE6671F532B}" dt="2022-02-04T12:00:29.392" v="97"/>
        <pc:sldMkLst>
          <pc:docMk/>
          <pc:sldMk cId="422293806" sldId="1256"/>
        </pc:sldMkLst>
      </pc:sldChg>
      <pc:sldChg chg="add">
        <pc:chgData name="Becky Hemingway" userId="df4864fc-0f94-418a-814a-be7dd95f06e1" providerId="ADAL" clId="{E23A1D7B-4890-487D-B774-2CE6671F532B}" dt="2022-02-04T11:59:41.788" v="95"/>
        <pc:sldMkLst>
          <pc:docMk/>
          <pc:sldMk cId="2825077668" sldId="1269"/>
        </pc:sldMkLst>
      </pc:sldChg>
      <pc:sldChg chg="add">
        <pc:chgData name="Becky Hemingway" userId="df4864fc-0f94-418a-814a-be7dd95f06e1" providerId="ADAL" clId="{E23A1D7B-4890-487D-B774-2CE6671F532B}" dt="2022-02-04T13:40:46.261" v="261"/>
        <pc:sldMkLst>
          <pc:docMk/>
          <pc:sldMk cId="2998294405" sldId="1316"/>
        </pc:sldMkLst>
      </pc:sldChg>
      <pc:sldChg chg="add">
        <pc:chgData name="Becky Hemingway" userId="df4864fc-0f94-418a-814a-be7dd95f06e1" providerId="ADAL" clId="{E23A1D7B-4890-487D-B774-2CE6671F532B}" dt="2022-02-04T13:44:40.072" v="265"/>
        <pc:sldMkLst>
          <pc:docMk/>
          <pc:sldMk cId="1494074361" sldId="1317"/>
        </pc:sldMkLst>
      </pc:sldChg>
      <pc:sldChg chg="add">
        <pc:chgData name="Becky Hemingway" userId="df4864fc-0f94-418a-814a-be7dd95f06e1" providerId="ADAL" clId="{E23A1D7B-4890-487D-B774-2CE6671F532B}" dt="2022-02-04T13:39:40.405" v="258"/>
        <pc:sldMkLst>
          <pc:docMk/>
          <pc:sldMk cId="1503263561" sldId="1327"/>
        </pc:sldMkLst>
      </pc:sldChg>
      <pc:sldChg chg="add">
        <pc:chgData name="Becky Hemingway" userId="df4864fc-0f94-418a-814a-be7dd95f06e1" providerId="ADAL" clId="{E23A1D7B-4890-487D-B774-2CE6671F532B}" dt="2022-02-04T13:39:12.557" v="257"/>
        <pc:sldMkLst>
          <pc:docMk/>
          <pc:sldMk cId="178937777" sldId="1331"/>
        </pc:sldMkLst>
      </pc:sldChg>
      <pc:sldChg chg="add">
        <pc:chgData name="Becky Hemingway" userId="df4864fc-0f94-418a-814a-be7dd95f06e1" providerId="ADAL" clId="{E23A1D7B-4890-487D-B774-2CE6671F532B}" dt="2022-02-04T13:40:05.934" v="260"/>
        <pc:sldMkLst>
          <pc:docMk/>
          <pc:sldMk cId="3335235473" sldId="1332"/>
        </pc:sldMkLst>
      </pc:sldChg>
      <pc:sldChg chg="modSp add mod ord">
        <pc:chgData name="Becky Hemingway" userId="df4864fc-0f94-418a-814a-be7dd95f06e1" providerId="ADAL" clId="{E23A1D7B-4890-487D-B774-2CE6671F532B}" dt="2022-02-04T14:25:49.220" v="442"/>
        <pc:sldMkLst>
          <pc:docMk/>
          <pc:sldMk cId="3362802299" sldId="1334"/>
        </pc:sldMkLst>
        <pc:spChg chg="mod">
          <ac:chgData name="Becky Hemingway" userId="df4864fc-0f94-418a-814a-be7dd95f06e1" providerId="ADAL" clId="{E23A1D7B-4890-487D-B774-2CE6671F532B}" dt="2022-02-04T13:39:01.741" v="256" actId="20577"/>
          <ac:spMkLst>
            <pc:docMk/>
            <pc:sldMk cId="3362802299" sldId="1334"/>
            <ac:spMk id="13" creationId="{C5F72D0D-898D-4E4D-9CAA-58FDF27AE378}"/>
          </ac:spMkLst>
        </pc:spChg>
      </pc:sldChg>
      <pc:sldChg chg="addSp delSp modSp add mod ord">
        <pc:chgData name="Becky Hemingway" userId="df4864fc-0f94-418a-814a-be7dd95f06e1" providerId="ADAL" clId="{E23A1D7B-4890-487D-B774-2CE6671F532B}" dt="2022-02-04T14:25:44.915" v="440"/>
        <pc:sldMkLst>
          <pc:docMk/>
          <pc:sldMk cId="873656476" sldId="1341"/>
        </pc:sldMkLst>
        <pc:spChg chg="del">
          <ac:chgData name="Becky Hemingway" userId="df4864fc-0f94-418a-814a-be7dd95f06e1" providerId="ADAL" clId="{E23A1D7B-4890-487D-B774-2CE6671F532B}" dt="2022-02-04T14:25:15.272" v="394" actId="478"/>
          <ac:spMkLst>
            <pc:docMk/>
            <pc:sldMk cId="873656476" sldId="1341"/>
            <ac:spMk id="2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04T14:25:36.897" v="438" actId="1076"/>
          <ac:spMkLst>
            <pc:docMk/>
            <pc:sldMk cId="873656476" sldId="1341"/>
            <ac:spMk id="3" creationId="{00000000-0000-0000-0000-000000000000}"/>
          </ac:spMkLst>
        </pc:spChg>
        <pc:spChg chg="del">
          <ac:chgData name="Becky Hemingway" userId="df4864fc-0f94-418a-814a-be7dd95f06e1" providerId="ADAL" clId="{E23A1D7B-4890-487D-B774-2CE6671F532B}" dt="2022-02-04T14:25:34.410" v="437" actId="478"/>
          <ac:spMkLst>
            <pc:docMk/>
            <pc:sldMk cId="873656476" sldId="1341"/>
            <ac:spMk id="7" creationId="{A6B91DD5-4C6D-8744-9AF9-C09A6162DD31}"/>
          </ac:spMkLst>
        </pc:spChg>
        <pc:spChg chg="add del mod">
          <ac:chgData name="Becky Hemingway" userId="df4864fc-0f94-418a-814a-be7dd95f06e1" providerId="ADAL" clId="{E23A1D7B-4890-487D-B774-2CE6671F532B}" dt="2022-02-04T14:25:17.463" v="395" actId="478"/>
          <ac:spMkLst>
            <pc:docMk/>
            <pc:sldMk cId="873656476" sldId="1341"/>
            <ac:spMk id="9" creationId="{6D05EC83-C524-4A6A-8DCE-6AEA9FD6CF9D}"/>
          </ac:spMkLst>
        </pc:spChg>
        <pc:spChg chg="add mod">
          <ac:chgData name="Becky Hemingway" userId="df4864fc-0f94-418a-814a-be7dd95f06e1" providerId="ADAL" clId="{E23A1D7B-4890-487D-B774-2CE6671F532B}" dt="2022-02-04T14:25:31.369" v="436" actId="20577"/>
          <ac:spMkLst>
            <pc:docMk/>
            <pc:sldMk cId="873656476" sldId="1341"/>
            <ac:spMk id="13" creationId="{BFF8A872-0112-414F-8356-038BB066E762}"/>
          </ac:spMkLst>
        </pc:spChg>
      </pc:sldChg>
      <pc:sldChg chg="addSp modSp add mod">
        <pc:chgData name="Becky Hemingway" userId="df4864fc-0f94-418a-814a-be7dd95f06e1" providerId="ADAL" clId="{E23A1D7B-4890-487D-B774-2CE6671F532B}" dt="2022-02-04T14:29:19.584" v="504" actId="1076"/>
        <pc:sldMkLst>
          <pc:docMk/>
          <pc:sldMk cId="3339953892" sldId="1343"/>
        </pc:sldMkLst>
        <pc:spChg chg="add mod">
          <ac:chgData name="Becky Hemingway" userId="df4864fc-0f94-418a-814a-be7dd95f06e1" providerId="ADAL" clId="{E23A1D7B-4890-487D-B774-2CE6671F532B}" dt="2022-02-04T14:29:19.584" v="504" actId="1076"/>
          <ac:spMkLst>
            <pc:docMk/>
            <pc:sldMk cId="3339953892" sldId="1343"/>
            <ac:spMk id="3" creationId="{7DE0FED8-C68A-4ED2-825E-EFA9F54F600C}"/>
          </ac:spMkLst>
        </pc:s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92" creationId="{D55A996D-43BE-4D08-A9AB-408F1EB271D4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93" creationId="{43E58416-154E-40F0-A3A1-018D3305D124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96" creationId="{938397FF-3986-4BE2-A163-7AA8CEB55C2E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99" creationId="{01E13363-CFC8-4FD4-AE37-991FCF02C2D0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102" creationId="{8E9BBEC4-D1FD-4953-A395-1E02BDCDEA83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105" creationId="{A8D810A9-6177-4647-94D1-C2852C6ED6F3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108" creationId="{C5DB5D7A-EB4E-43B5-ADCB-3FE67B4A28EE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111" creationId="{3A44F867-B336-4064-AAA8-115572B40724}"/>
          </ac:grpSpMkLst>
        </pc:grpChg>
        <pc:grpChg chg="mod">
          <ac:chgData name="Becky Hemingway" userId="df4864fc-0f94-418a-814a-be7dd95f06e1" providerId="ADAL" clId="{E23A1D7B-4890-487D-B774-2CE6671F532B}" dt="2022-02-04T14:29:05.267" v="498" actId="1076"/>
          <ac:grpSpMkLst>
            <pc:docMk/>
            <pc:sldMk cId="3339953892" sldId="1343"/>
            <ac:grpSpMk id="114" creationId="{C9AAFAE7-2E85-4DFD-9AAE-86BF9DD98DDC}"/>
          </ac:grpSpMkLst>
        </pc:grpChg>
        <pc:picChg chg="add mod">
          <ac:chgData name="Becky Hemingway" userId="df4864fc-0f94-418a-814a-be7dd95f06e1" providerId="ADAL" clId="{E23A1D7B-4890-487D-B774-2CE6671F532B}" dt="2022-02-04T14:29:17.816" v="503" actId="1076"/>
          <ac:picMkLst>
            <pc:docMk/>
            <pc:sldMk cId="3339953892" sldId="1343"/>
            <ac:picMk id="31" creationId="{0069298D-06F3-4B65-A28E-FA85FDCC9C59}"/>
          </ac:picMkLst>
        </pc:picChg>
      </pc:sldChg>
      <pc:sldChg chg="add">
        <pc:chgData name="Becky Hemingway" userId="df4864fc-0f94-418a-814a-be7dd95f06e1" providerId="ADAL" clId="{E23A1D7B-4890-487D-B774-2CE6671F532B}" dt="2022-02-04T13:39:44.989" v="259"/>
        <pc:sldMkLst>
          <pc:docMk/>
          <pc:sldMk cId="950029684" sldId="1348"/>
        </pc:sldMkLst>
      </pc:sldChg>
      <pc:sldChg chg="delSp modSp add del mod">
        <pc:chgData name="Becky Hemingway" userId="df4864fc-0f94-418a-814a-be7dd95f06e1" providerId="ADAL" clId="{E23A1D7B-4890-487D-B774-2CE6671F532B}" dt="2022-02-04T14:25:06.378" v="393" actId="47"/>
        <pc:sldMkLst>
          <pc:docMk/>
          <pc:sldMk cId="3230619939" sldId="1570"/>
        </pc:sldMkLst>
        <pc:spChg chg="mod modVis">
          <ac:chgData name="Becky Hemingway" userId="df4864fc-0f94-418a-814a-be7dd95f06e1" providerId="ADAL" clId="{E23A1D7B-4890-487D-B774-2CE6671F532B}" dt="2022-02-04T14:21:56.177" v="355" actId="14429"/>
          <ac:spMkLst>
            <pc:docMk/>
            <pc:sldMk cId="3230619939" sldId="1570"/>
            <ac:spMk id="10" creationId="{05897432-7CDF-47B4-8197-C874603C8C18}"/>
          </ac:spMkLst>
        </pc:spChg>
        <pc:spChg chg="mod modVis">
          <ac:chgData name="Becky Hemingway" userId="df4864fc-0f94-418a-814a-be7dd95f06e1" providerId="ADAL" clId="{E23A1D7B-4890-487D-B774-2CE6671F532B}" dt="2022-02-04T14:22:00.473" v="365" actId="14429"/>
          <ac:spMkLst>
            <pc:docMk/>
            <pc:sldMk cId="3230619939" sldId="1570"/>
            <ac:spMk id="1017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04T14:21:51.956" v="351" actId="1076"/>
          <ac:spMkLst>
            <pc:docMk/>
            <pc:sldMk cId="3230619939" sldId="1570"/>
            <ac:spMk id="1019" creationId="{D7DEBBA6-0818-4931-8027-303129AFED0A}"/>
          </ac:spMkLst>
        </pc:spChg>
        <pc:spChg chg="mod modVis">
          <ac:chgData name="Becky Hemingway" userId="df4864fc-0f94-418a-814a-be7dd95f06e1" providerId="ADAL" clId="{E23A1D7B-4890-487D-B774-2CE6671F532B}" dt="2022-02-04T14:21:58.729" v="361" actId="14429"/>
          <ac:spMkLst>
            <pc:docMk/>
            <pc:sldMk cId="3230619939" sldId="1570"/>
            <ac:spMk id="1024" creationId="{F22675AA-9D5D-422A-8E79-1E2150A27243}"/>
          </ac:spMkLst>
        </pc:spChg>
        <pc:spChg chg="mod modVis">
          <ac:chgData name="Becky Hemingway" userId="df4864fc-0f94-418a-814a-be7dd95f06e1" providerId="ADAL" clId="{E23A1D7B-4890-487D-B774-2CE6671F532B}" dt="2022-02-04T14:21:58.004" v="359" actId="14429"/>
          <ac:spMkLst>
            <pc:docMk/>
            <pc:sldMk cId="3230619939" sldId="1570"/>
            <ac:spMk id="1025" creationId="{07FA6F4C-F731-422F-B784-41DD828593AF}"/>
          </ac:spMkLst>
        </pc:spChg>
        <pc:grpChg chg="mod modVis">
          <ac:chgData name="Becky Hemingway" userId="df4864fc-0f94-418a-814a-be7dd95f06e1" providerId="ADAL" clId="{E23A1D7B-4890-487D-B774-2CE6671F532B}" dt="2022-02-04T14:22:02.401" v="368" actId="14430"/>
          <ac:grpSpMkLst>
            <pc:docMk/>
            <pc:sldMk cId="3230619939" sldId="1570"/>
            <ac:grpSpMk id="5" creationId="{00000000-0000-0000-0000-000000000000}"/>
          </ac:grpSpMkLst>
        </pc:grpChg>
        <pc:picChg chg="mod modVis">
          <ac:chgData name="Becky Hemingway" userId="df4864fc-0f94-418a-814a-be7dd95f06e1" providerId="ADAL" clId="{E23A1D7B-4890-487D-B774-2CE6671F532B}" dt="2022-02-04T14:21:57.097" v="357" actId="14429"/>
          <ac:picMkLst>
            <pc:docMk/>
            <pc:sldMk cId="3230619939" sldId="1570"/>
            <ac:picMk id="1018" creationId="{933DA8F3-9D67-41CB-91EC-4ECA9AA7C068}"/>
          </ac:picMkLst>
        </pc:picChg>
        <pc:picChg chg="del">
          <ac:chgData name="Becky Hemingway" userId="df4864fc-0f94-418a-814a-be7dd95f06e1" providerId="ADAL" clId="{E23A1D7B-4890-487D-B774-2CE6671F532B}" dt="2022-02-04T14:21:39.929" v="348" actId="478"/>
          <ac:picMkLst>
            <pc:docMk/>
            <pc:sldMk cId="3230619939" sldId="1570"/>
            <ac:picMk id="1023" creationId="{9B4B336B-E977-4D6A-B7D5-6DE2BE35A79B}"/>
          </ac:picMkLst>
        </pc:picChg>
        <pc:picChg chg="mod modVis">
          <ac:chgData name="Becky Hemingway" userId="df4864fc-0f94-418a-814a-be7dd95f06e1" providerId="ADAL" clId="{E23A1D7B-4890-487D-B774-2CE6671F532B}" dt="2022-02-04T14:21:54.953" v="353" actId="14429"/>
          <ac:picMkLst>
            <pc:docMk/>
            <pc:sldMk cId="3230619939" sldId="1570"/>
            <ac:picMk id="2035" creationId="{00000000-0000-0000-0000-000000000000}"/>
          </ac:picMkLst>
        </pc:picChg>
        <pc:cxnChg chg="mod modVis">
          <ac:chgData name="Becky Hemingway" userId="df4864fc-0f94-418a-814a-be7dd95f06e1" providerId="ADAL" clId="{E23A1D7B-4890-487D-B774-2CE6671F532B}" dt="2022-02-04T14:21:59.737" v="363" actId="14429"/>
          <ac:cxnSpMkLst>
            <pc:docMk/>
            <pc:sldMk cId="3230619939" sldId="1570"/>
            <ac:cxnSpMk id="1022" creationId="{E7AB364A-743F-4DBA-A5B4-EA4BF1B312D0}"/>
          </ac:cxnSpMkLst>
        </pc:cxnChg>
      </pc:sldChg>
      <pc:sldChg chg="modSp add mod">
        <pc:chgData name="Becky Hemingway" userId="df4864fc-0f94-418a-814a-be7dd95f06e1" providerId="ADAL" clId="{E23A1D7B-4890-487D-B774-2CE6671F532B}" dt="2022-02-04T14:20:22.599" v="293" actId="1076"/>
        <pc:sldMkLst>
          <pc:docMk/>
          <pc:sldMk cId="3561190765" sldId="1592"/>
        </pc:sldMkLst>
        <pc:picChg chg="mod">
          <ac:chgData name="Becky Hemingway" userId="df4864fc-0f94-418a-814a-be7dd95f06e1" providerId="ADAL" clId="{E23A1D7B-4890-487D-B774-2CE6671F532B}" dt="2022-02-04T14:20:22.599" v="293" actId="1076"/>
          <ac:picMkLst>
            <pc:docMk/>
            <pc:sldMk cId="3561190765" sldId="1592"/>
            <ac:picMk id="1022" creationId="{2B27A87C-4D62-4F2B-B408-96B4E6456F74}"/>
          </ac:picMkLst>
        </pc:picChg>
      </pc:sldChg>
      <pc:sldChg chg="modSp add del mod ord">
        <pc:chgData name="Becky Hemingway" userId="df4864fc-0f94-418a-814a-be7dd95f06e1" providerId="ADAL" clId="{E23A1D7B-4890-487D-B774-2CE6671F532B}" dt="2022-02-04T14:09:09.930" v="291" actId="14429"/>
        <pc:sldMkLst>
          <pc:docMk/>
          <pc:sldMk cId="2400556159" sldId="1593"/>
        </pc:sldMkLst>
        <pc:spChg chg="mod modVis">
          <ac:chgData name="Becky Hemingway" userId="df4864fc-0f94-418a-814a-be7dd95f06e1" providerId="ADAL" clId="{E23A1D7B-4890-487D-B774-2CE6671F532B}" dt="2022-02-04T14:09:04.259" v="285" actId="14429"/>
          <ac:spMkLst>
            <pc:docMk/>
            <pc:sldMk cId="2400556159" sldId="1593"/>
            <ac:spMk id="2" creationId="{56291632-7B90-4650-AC1F-02A15716CC09}"/>
          </ac:spMkLst>
        </pc:spChg>
        <pc:spChg chg="mod modVis">
          <ac:chgData name="Becky Hemingway" userId="df4864fc-0f94-418a-814a-be7dd95f06e1" providerId="ADAL" clId="{E23A1D7B-4890-487D-B774-2CE6671F532B}" dt="2022-02-04T14:09:02.730" v="283" actId="14429"/>
          <ac:spMkLst>
            <pc:docMk/>
            <pc:sldMk cId="2400556159" sldId="1593"/>
            <ac:spMk id="1015" creationId="{4730B0D4-BCDE-440F-97D2-7FB5CD320763}"/>
          </ac:spMkLst>
        </pc:spChg>
        <pc:spChg chg="mod modVis">
          <ac:chgData name="Becky Hemingway" userId="df4864fc-0f94-418a-814a-be7dd95f06e1" providerId="ADAL" clId="{E23A1D7B-4890-487D-B774-2CE6671F532B}" dt="2022-02-04T14:09:09.930" v="291" actId="14429"/>
          <ac:spMkLst>
            <pc:docMk/>
            <pc:sldMk cId="2400556159" sldId="1593"/>
            <ac:spMk id="1019" creationId="{5F408B2F-A5AC-4585-8C2F-008D11FD5C1C}"/>
          </ac:spMkLst>
        </pc:spChg>
        <pc:spChg chg="mod modVis">
          <ac:chgData name="Becky Hemingway" userId="df4864fc-0f94-418a-814a-be7dd95f06e1" providerId="ADAL" clId="{E23A1D7B-4890-487D-B774-2CE6671F532B}" dt="2022-02-04T14:08:56.003" v="273" actId="14429"/>
          <ac:spMkLst>
            <pc:docMk/>
            <pc:sldMk cId="2400556159" sldId="1593"/>
            <ac:spMk id="1020" creationId="{F73CA437-1D0A-4124-834A-A496EF524651}"/>
          </ac:spMkLst>
        </pc:spChg>
        <pc:spChg chg="mod modVis">
          <ac:chgData name="Becky Hemingway" userId="df4864fc-0f94-418a-814a-be7dd95f06e1" providerId="ADAL" clId="{E23A1D7B-4890-487D-B774-2CE6671F532B}" dt="2022-02-04T14:09:01.675" v="281" actId="14429"/>
          <ac:spMkLst>
            <pc:docMk/>
            <pc:sldMk cId="2400556159" sldId="1593"/>
            <ac:spMk id="1022" creationId="{80CD8DD1-CE7B-4621-92E3-7DB721DB9AE0}"/>
          </ac:spMkLst>
        </pc:spChg>
        <pc:spChg chg="mod modVis">
          <ac:chgData name="Becky Hemingway" userId="df4864fc-0f94-418a-814a-be7dd95f06e1" providerId="ADAL" clId="{E23A1D7B-4890-487D-B774-2CE6671F532B}" dt="2022-02-04T14:09:00.508" v="279" actId="14429"/>
          <ac:spMkLst>
            <pc:docMk/>
            <pc:sldMk cId="2400556159" sldId="1593"/>
            <ac:spMk id="1023" creationId="{DE5499BD-D3F7-4F28-8EA3-A5ADB4766DB1}"/>
          </ac:spMkLst>
        </pc:spChg>
        <pc:spChg chg="mod modVis">
          <ac:chgData name="Becky Hemingway" userId="df4864fc-0f94-418a-814a-be7dd95f06e1" providerId="ADAL" clId="{E23A1D7B-4890-487D-B774-2CE6671F532B}" dt="2022-02-04T14:08:59.052" v="277" actId="14429"/>
          <ac:spMkLst>
            <pc:docMk/>
            <pc:sldMk cId="2400556159" sldId="1593"/>
            <ac:spMk id="1024" creationId="{032F90D9-D5BD-44D4-AB0B-821F835B617A}"/>
          </ac:spMkLst>
        </pc:spChg>
        <pc:spChg chg="mod modVis">
          <ac:chgData name="Becky Hemingway" userId="df4864fc-0f94-418a-814a-be7dd95f06e1" providerId="ADAL" clId="{E23A1D7B-4890-487D-B774-2CE6671F532B}" dt="2022-02-04T14:08:57.366" v="275" actId="14429"/>
          <ac:spMkLst>
            <pc:docMk/>
            <pc:sldMk cId="2400556159" sldId="1593"/>
            <ac:spMk id="1025" creationId="{35ABC16C-7EAD-4535-9D33-18935A290975}"/>
          </ac:spMkLst>
        </pc:spChg>
        <pc:spChg chg="mod modVis">
          <ac:chgData name="Becky Hemingway" userId="df4864fc-0f94-418a-814a-be7dd95f06e1" providerId="ADAL" clId="{E23A1D7B-4890-487D-B774-2CE6671F532B}" dt="2022-02-04T14:08:54.910" v="271" actId="14429"/>
          <ac:spMkLst>
            <pc:docMk/>
            <pc:sldMk cId="2400556159" sldId="1593"/>
            <ac:spMk id="1026" creationId="{F865A425-CE2B-4165-BC25-34E4D5226A2C}"/>
          </ac:spMkLst>
        </pc:spChg>
        <pc:grpChg chg="mod modVis">
          <ac:chgData name="Becky Hemingway" userId="df4864fc-0f94-418a-814a-be7dd95f06e1" providerId="ADAL" clId="{E23A1D7B-4890-487D-B774-2CE6671F532B}" dt="2022-02-04T14:09:08.370" v="289" actId="14429"/>
          <ac:grpSpMkLst>
            <pc:docMk/>
            <pc:sldMk cId="2400556159" sldId="1593"/>
            <ac:grpSpMk id="1016" creationId="{4C829ACE-334E-4D5F-A166-3B555A436F5F}"/>
          </ac:grpSpMkLst>
        </pc:grpChg>
        <pc:picChg chg="mod modVis">
          <ac:chgData name="Becky Hemingway" userId="df4864fc-0f94-418a-814a-be7dd95f06e1" providerId="ADAL" clId="{E23A1D7B-4890-487D-B774-2CE6671F532B}" dt="2022-02-04T14:09:05.730" v="287" actId="14429"/>
          <ac:picMkLst>
            <pc:docMk/>
            <pc:sldMk cId="2400556159" sldId="1593"/>
            <ac:picMk id="1029" creationId="{00000000-0000-0000-0000-000000000000}"/>
          </ac:picMkLst>
        </pc:picChg>
        <pc:picChg chg="mod modVis">
          <ac:chgData name="Becky Hemingway" userId="df4864fc-0f94-418a-814a-be7dd95f06e1" providerId="ADAL" clId="{E23A1D7B-4890-487D-B774-2CE6671F532B}" dt="2022-02-04T14:08:53.397" v="269" actId="14429"/>
          <ac:picMkLst>
            <pc:docMk/>
            <pc:sldMk cId="2400556159" sldId="1593"/>
            <ac:picMk id="1030" creationId="{00000000-0000-0000-0000-000000000000}"/>
          </ac:picMkLst>
        </pc:picChg>
      </pc:sldChg>
      <pc:sldChg chg="add del">
        <pc:chgData name="Becky Hemingway" userId="df4864fc-0f94-418a-814a-be7dd95f06e1" providerId="ADAL" clId="{E23A1D7B-4890-487D-B774-2CE6671F532B}" dt="2022-02-04T11:47:03.100" v="66"/>
        <pc:sldMkLst>
          <pc:docMk/>
          <pc:sldMk cId="1195266246" sldId="1595"/>
        </pc:sldMkLst>
      </pc:sldChg>
      <pc:sldChg chg="addSp delSp modSp add mod">
        <pc:chgData name="Becky Hemingway" userId="df4864fc-0f94-418a-814a-be7dd95f06e1" providerId="ADAL" clId="{E23A1D7B-4890-487D-B774-2CE6671F532B}" dt="2022-02-04T11:58:56.888" v="94" actId="20577"/>
        <pc:sldMkLst>
          <pc:docMk/>
          <pc:sldMk cId="4107334126" sldId="1608"/>
        </pc:sldMkLst>
        <pc:spChg chg="del mod">
          <ac:chgData name="Becky Hemingway" userId="df4864fc-0f94-418a-814a-be7dd95f06e1" providerId="ADAL" clId="{E23A1D7B-4890-487D-B774-2CE6671F532B}" dt="2022-02-04T11:55:03.582" v="74" actId="478"/>
          <ac:spMkLst>
            <pc:docMk/>
            <pc:sldMk cId="4107334126" sldId="1608"/>
            <ac:spMk id="1017" creationId="{00000000-0000-0000-0000-000000000000}"/>
          </ac:spMkLst>
        </pc:spChg>
        <pc:spChg chg="mod">
          <ac:chgData name="Becky Hemingway" userId="df4864fc-0f94-418a-814a-be7dd95f06e1" providerId="ADAL" clId="{E23A1D7B-4890-487D-B774-2CE6671F532B}" dt="2022-02-04T11:58:56.888" v="94" actId="20577"/>
          <ac:spMkLst>
            <pc:docMk/>
            <pc:sldMk cId="4107334126" sldId="1608"/>
            <ac:spMk id="1024" creationId="{F22675AA-9D5D-422A-8E79-1E2150A27243}"/>
          </ac:spMkLst>
        </pc:spChg>
        <pc:grpChg chg="add del">
          <ac:chgData name="Becky Hemingway" userId="df4864fc-0f94-418a-814a-be7dd95f06e1" providerId="ADAL" clId="{E23A1D7B-4890-487D-B774-2CE6671F532B}" dt="2022-02-04T11:55:00.714" v="72" actId="478"/>
          <ac:grpSpMkLst>
            <pc:docMk/>
            <pc:sldMk cId="4107334126" sldId="1608"/>
            <ac:grpSpMk id="5" creationId="{00000000-0000-0000-0000-000000000000}"/>
          </ac:grpSpMkLst>
        </pc:grpChg>
      </pc:sldChg>
      <pc:sldChg chg="new del">
        <pc:chgData name="Becky Hemingway" userId="df4864fc-0f94-418a-814a-be7dd95f06e1" providerId="ADAL" clId="{E23A1D7B-4890-487D-B774-2CE6671F532B}" dt="2022-02-07T08:53:06.195" v="968" actId="47"/>
        <pc:sldMkLst>
          <pc:docMk/>
          <pc:sldMk cId="170938641" sldId="1609"/>
        </pc:sldMkLst>
      </pc:sldChg>
      <pc:sldChg chg="add ord">
        <pc:chgData name="Becky Hemingway" userId="df4864fc-0f94-418a-814a-be7dd95f06e1" providerId="ADAL" clId="{E23A1D7B-4890-487D-B774-2CE6671F532B}" dt="2022-02-04T14:26:42.596" v="446"/>
        <pc:sldMkLst>
          <pc:docMk/>
          <pc:sldMk cId="422307563" sldId="11068"/>
        </pc:sldMkLst>
      </pc:sldChg>
      <pc:sldChg chg="add">
        <pc:chgData name="Becky Hemingway" userId="df4864fc-0f94-418a-814a-be7dd95f06e1" providerId="ADAL" clId="{E23A1D7B-4890-487D-B774-2CE6671F532B}" dt="2022-02-04T13:44:35.792" v="264"/>
        <pc:sldMkLst>
          <pc:docMk/>
          <pc:sldMk cId="0" sldId="11072"/>
        </pc:sldMkLst>
      </pc:sldChg>
      <pc:sldChg chg="addSp delSp modSp add mod">
        <pc:chgData name="Becky Hemingway" userId="df4864fc-0f94-418a-814a-be7dd95f06e1" providerId="ADAL" clId="{E23A1D7B-4890-487D-B774-2CE6671F532B}" dt="2022-02-04T14:25:01.489" v="392" actId="14100"/>
        <pc:sldMkLst>
          <pc:docMk/>
          <pc:sldMk cId="3637119073" sldId="11073"/>
        </pc:sldMkLst>
        <pc:spChg chg="del">
          <ac:chgData name="Becky Hemingway" userId="df4864fc-0f94-418a-814a-be7dd95f06e1" providerId="ADAL" clId="{E23A1D7B-4890-487D-B774-2CE6671F532B}" dt="2022-02-04T14:23:18.900" v="384" actId="478"/>
          <ac:spMkLst>
            <pc:docMk/>
            <pc:sldMk cId="3637119073" sldId="11073"/>
            <ac:spMk id="7" creationId="{FBF9714A-93BA-BB4F-B3D9-4BA66C09E74A}"/>
          </ac:spMkLst>
        </pc:spChg>
        <pc:spChg chg="add mod ord">
          <ac:chgData name="Becky Hemingway" userId="df4864fc-0f94-418a-814a-be7dd95f06e1" providerId="ADAL" clId="{E23A1D7B-4890-487D-B774-2CE6671F532B}" dt="2022-02-04T14:25:01.489" v="392" actId="14100"/>
          <ac:spMkLst>
            <pc:docMk/>
            <pc:sldMk cId="3637119073" sldId="11073"/>
            <ac:spMk id="8" creationId="{4848F738-D480-4D6C-9AEC-FE96B29E67FC}"/>
          </ac:spMkLst>
        </pc:spChg>
        <pc:spChg chg="mod">
          <ac:chgData name="Becky Hemingway" userId="df4864fc-0f94-418a-814a-be7dd95f06e1" providerId="ADAL" clId="{E23A1D7B-4890-487D-B774-2CE6671F532B}" dt="2022-02-04T14:23:15.196" v="383" actId="20577"/>
          <ac:spMkLst>
            <pc:docMk/>
            <pc:sldMk cId="3637119073" sldId="11073"/>
            <ac:spMk id="9" creationId="{C260F280-822E-4750-93FA-6EC7778BE2AB}"/>
          </ac:spMkLst>
        </pc:spChg>
        <pc:picChg chg="del">
          <ac:chgData name="Becky Hemingway" userId="df4864fc-0f94-418a-814a-be7dd95f06e1" providerId="ADAL" clId="{E23A1D7B-4890-487D-B774-2CE6671F532B}" dt="2022-02-04T14:22:08.419" v="370" actId="478"/>
          <ac:picMkLst>
            <pc:docMk/>
            <pc:sldMk cId="3637119073" sldId="11073"/>
            <ac:picMk id="6" creationId="{3EAB0272-CBCC-4BDA-98DD-9FC5E3AEED8A}"/>
          </ac:picMkLst>
        </pc:picChg>
        <pc:picChg chg="add mod">
          <ac:chgData name="Becky Hemingway" userId="df4864fc-0f94-418a-814a-be7dd95f06e1" providerId="ADAL" clId="{E23A1D7B-4890-487D-B774-2CE6671F532B}" dt="2022-02-04T14:23:24.433" v="386" actId="1076"/>
          <ac:picMkLst>
            <pc:docMk/>
            <pc:sldMk cId="3637119073" sldId="11073"/>
            <ac:picMk id="10" creationId="{D403C51F-5C74-4F23-B747-C967611B25AA}"/>
          </ac:picMkLst>
        </pc:picChg>
      </pc:sldChg>
      <pc:sldChg chg="modSp add mod">
        <pc:chgData name="Becky Hemingway" userId="df4864fc-0f94-418a-814a-be7dd95f06e1" providerId="ADAL" clId="{E23A1D7B-4890-487D-B774-2CE6671F532B}" dt="2022-02-04T14:27:29.788" v="473" actId="20577"/>
        <pc:sldMkLst>
          <pc:docMk/>
          <pc:sldMk cId="270849838" sldId="11074"/>
        </pc:sldMkLst>
        <pc:spChg chg="mod">
          <ac:chgData name="Becky Hemingway" userId="df4864fc-0f94-418a-814a-be7dd95f06e1" providerId="ADAL" clId="{E23A1D7B-4890-487D-B774-2CE6671F532B}" dt="2022-02-04T14:27:29.788" v="473" actId="20577"/>
          <ac:spMkLst>
            <pc:docMk/>
            <pc:sldMk cId="270849838" sldId="11074"/>
            <ac:spMk id="10" creationId="{00000000-0000-0000-0000-000000000000}"/>
          </ac:spMkLst>
        </pc:spChg>
      </pc:sldChg>
      <pc:sldChg chg="addSp delSp new del mod">
        <pc:chgData name="Becky Hemingway" userId="df4864fc-0f94-418a-814a-be7dd95f06e1" providerId="ADAL" clId="{E23A1D7B-4890-487D-B774-2CE6671F532B}" dt="2022-02-07T08:53:04.161" v="967" actId="47"/>
        <pc:sldMkLst>
          <pc:docMk/>
          <pc:sldMk cId="2724512308" sldId="11075"/>
        </pc:sldMkLst>
        <pc:spChg chg="add del">
          <ac:chgData name="Becky Hemingway" userId="df4864fc-0f94-418a-814a-be7dd95f06e1" providerId="ADAL" clId="{E23A1D7B-4890-487D-B774-2CE6671F532B}" dt="2022-02-04T15:22:54.699" v="520" actId="21"/>
          <ac:spMkLst>
            <pc:docMk/>
            <pc:sldMk cId="2724512308" sldId="11075"/>
            <ac:spMk id="7" creationId="{9C733D29-4CA4-496C-B4B7-0ACC5CBA3EE6}"/>
          </ac:spMkLst>
        </pc:spChg>
      </pc:sldChg>
      <pc:sldChg chg="addSp delSp modSp add mod">
        <pc:chgData name="Becky Hemingway" userId="df4864fc-0f94-418a-814a-be7dd95f06e1" providerId="ADAL" clId="{E23A1D7B-4890-487D-B774-2CE6671F532B}" dt="2022-02-07T08:55:29.149" v="988" actId="1076"/>
        <pc:sldMkLst>
          <pc:docMk/>
          <pc:sldMk cId="746126411" sldId="11076"/>
        </pc:sldMkLst>
        <pc:spChg chg="add mod">
          <ac:chgData name="Becky Hemingway" userId="df4864fc-0f94-418a-814a-be7dd95f06e1" providerId="ADAL" clId="{E23A1D7B-4890-487D-B774-2CE6671F532B}" dt="2022-02-07T08:39:40.556" v="619" actId="1076"/>
          <ac:spMkLst>
            <pc:docMk/>
            <pc:sldMk cId="746126411" sldId="11076"/>
            <ac:spMk id="2" creationId="{6B59813D-1FB4-4395-B864-55E6CD3998AF}"/>
          </ac:spMkLst>
        </pc:spChg>
        <pc:spChg chg="add mod">
          <ac:chgData name="Becky Hemingway" userId="df4864fc-0f94-418a-814a-be7dd95f06e1" providerId="ADAL" clId="{E23A1D7B-4890-487D-B774-2CE6671F532B}" dt="2022-02-07T08:44:14.067" v="719" actId="1076"/>
          <ac:spMkLst>
            <pc:docMk/>
            <pc:sldMk cId="746126411" sldId="11076"/>
            <ac:spMk id="7" creationId="{05DF2046-1A8B-48B5-AE27-1D47F2932476}"/>
          </ac:spMkLst>
        </pc:spChg>
        <pc:spChg chg="del">
          <ac:chgData name="Becky Hemingway" userId="df4864fc-0f94-418a-814a-be7dd95f06e1" providerId="ADAL" clId="{E23A1D7B-4890-487D-B774-2CE6671F532B}" dt="2022-02-04T15:22:57.494" v="521" actId="478"/>
          <ac:spMkLst>
            <pc:docMk/>
            <pc:sldMk cId="746126411" sldId="11076"/>
            <ac:spMk id="7" creationId="{FBF9714A-93BA-BB4F-B3D9-4BA66C09E74A}"/>
          </ac:spMkLst>
        </pc:spChg>
        <pc:spChg chg="add mod">
          <ac:chgData name="Becky Hemingway" userId="df4864fc-0f94-418a-814a-be7dd95f06e1" providerId="ADAL" clId="{E23A1D7B-4890-487D-B774-2CE6671F532B}" dt="2022-02-04T15:29:41.555" v="538" actId="1076"/>
          <ac:spMkLst>
            <pc:docMk/>
            <pc:sldMk cId="746126411" sldId="11076"/>
            <ac:spMk id="8" creationId="{CAFACADF-5628-4E46-B288-CEC39EE3EB03}"/>
          </ac:spMkLst>
        </pc:spChg>
        <pc:spChg chg="mod">
          <ac:chgData name="Becky Hemingway" userId="df4864fc-0f94-418a-814a-be7dd95f06e1" providerId="ADAL" clId="{E23A1D7B-4890-487D-B774-2CE6671F532B}" dt="2022-02-04T15:22:47.336" v="518" actId="20577"/>
          <ac:spMkLst>
            <pc:docMk/>
            <pc:sldMk cId="746126411" sldId="11076"/>
            <ac:spMk id="9" creationId="{C260F280-822E-4750-93FA-6EC7778BE2AB}"/>
          </ac:spMkLst>
        </pc:spChg>
        <pc:spChg chg="add mod">
          <ac:chgData name="Becky Hemingway" userId="df4864fc-0f94-418a-814a-be7dd95f06e1" providerId="ADAL" clId="{E23A1D7B-4890-487D-B774-2CE6671F532B}" dt="2022-02-07T08:43:25.454" v="715" actId="13822"/>
          <ac:spMkLst>
            <pc:docMk/>
            <pc:sldMk cId="746126411" sldId="11076"/>
            <ac:spMk id="10" creationId="{1EB607C4-80B3-4F7F-BFEE-822AFAB9F25F}"/>
          </ac:spMkLst>
        </pc:spChg>
        <pc:spChg chg="add mod">
          <ac:chgData name="Becky Hemingway" userId="df4864fc-0f94-418a-814a-be7dd95f06e1" providerId="ADAL" clId="{E23A1D7B-4890-487D-B774-2CE6671F532B}" dt="2022-02-07T08:45:41.448" v="736" actId="13822"/>
          <ac:spMkLst>
            <pc:docMk/>
            <pc:sldMk cId="746126411" sldId="11076"/>
            <ac:spMk id="11" creationId="{C314D091-6418-4859-82E7-4BDE640C0C6D}"/>
          </ac:spMkLst>
        </pc:spChg>
        <pc:spChg chg="add mod">
          <ac:chgData name="Becky Hemingway" userId="df4864fc-0f94-418a-814a-be7dd95f06e1" providerId="ADAL" clId="{E23A1D7B-4890-487D-B774-2CE6671F532B}" dt="2022-02-07T08:55:29.149" v="988" actId="1076"/>
          <ac:spMkLst>
            <pc:docMk/>
            <pc:sldMk cId="746126411" sldId="11076"/>
            <ac:spMk id="12" creationId="{66855A28-32B3-45EB-B280-ADFD1E2223F5}"/>
          </ac:spMkLst>
        </pc:spChg>
        <pc:picChg chg="del">
          <ac:chgData name="Becky Hemingway" userId="df4864fc-0f94-418a-814a-be7dd95f06e1" providerId="ADAL" clId="{E23A1D7B-4890-487D-B774-2CE6671F532B}" dt="2022-02-04T15:22:49.190" v="519" actId="478"/>
          <ac:picMkLst>
            <pc:docMk/>
            <pc:sldMk cId="746126411" sldId="11076"/>
            <ac:picMk id="6" creationId="{3EAB0272-CBCC-4BDA-98DD-9FC5E3AEED8A}"/>
          </ac:picMkLst>
        </pc:picChg>
      </pc:sldChg>
      <pc:sldChg chg="addSp delSp modSp add mod">
        <pc:chgData name="Becky Hemingway" userId="df4864fc-0f94-418a-814a-be7dd95f06e1" providerId="ADAL" clId="{E23A1D7B-4890-487D-B774-2CE6671F532B}" dt="2022-02-07T08:57:14.550" v="996" actId="20577"/>
        <pc:sldMkLst>
          <pc:docMk/>
          <pc:sldMk cId="4126848879" sldId="11077"/>
        </pc:sldMkLst>
        <pc:spChg chg="del">
          <ac:chgData name="Becky Hemingway" userId="df4864fc-0f94-418a-814a-be7dd95f06e1" providerId="ADAL" clId="{E23A1D7B-4890-487D-B774-2CE6671F532B}" dt="2022-02-07T08:46:41.107" v="809" actId="478"/>
          <ac:spMkLst>
            <pc:docMk/>
            <pc:sldMk cId="4126848879" sldId="11077"/>
            <ac:spMk id="2" creationId="{6B59813D-1FB4-4395-B864-55E6CD3998AF}"/>
          </ac:spMkLst>
        </pc:spChg>
        <pc:spChg chg="del">
          <ac:chgData name="Becky Hemingway" userId="df4864fc-0f94-418a-814a-be7dd95f06e1" providerId="ADAL" clId="{E23A1D7B-4890-487D-B774-2CE6671F532B}" dt="2022-02-07T08:46:43.723" v="812" actId="478"/>
          <ac:spMkLst>
            <pc:docMk/>
            <pc:sldMk cId="4126848879" sldId="11077"/>
            <ac:spMk id="7" creationId="{05DF2046-1A8B-48B5-AE27-1D47F2932476}"/>
          </ac:spMkLst>
        </pc:spChg>
        <pc:spChg chg="mod">
          <ac:chgData name="Becky Hemingway" userId="df4864fc-0f94-418a-814a-be7dd95f06e1" providerId="ADAL" clId="{E23A1D7B-4890-487D-B774-2CE6671F532B}" dt="2022-02-07T08:57:14.550" v="996" actId="20577"/>
          <ac:spMkLst>
            <pc:docMk/>
            <pc:sldMk cId="4126848879" sldId="11077"/>
            <ac:spMk id="8" creationId="{CAFACADF-5628-4E46-B288-CEC39EE3EB03}"/>
          </ac:spMkLst>
        </pc:spChg>
        <pc:spChg chg="mod">
          <ac:chgData name="Becky Hemingway" userId="df4864fc-0f94-418a-814a-be7dd95f06e1" providerId="ADAL" clId="{E23A1D7B-4890-487D-B774-2CE6671F532B}" dt="2022-02-07T08:46:38.551" v="808" actId="20577"/>
          <ac:spMkLst>
            <pc:docMk/>
            <pc:sldMk cId="4126848879" sldId="11077"/>
            <ac:spMk id="9" creationId="{C260F280-822E-4750-93FA-6EC7778BE2AB}"/>
          </ac:spMkLst>
        </pc:spChg>
        <pc:spChg chg="del">
          <ac:chgData name="Becky Hemingway" userId="df4864fc-0f94-418a-814a-be7dd95f06e1" providerId="ADAL" clId="{E23A1D7B-4890-487D-B774-2CE6671F532B}" dt="2022-02-07T08:46:42.261" v="810" actId="478"/>
          <ac:spMkLst>
            <pc:docMk/>
            <pc:sldMk cId="4126848879" sldId="11077"/>
            <ac:spMk id="10" creationId="{1EB607C4-80B3-4F7F-BFEE-822AFAB9F25F}"/>
          </ac:spMkLst>
        </pc:spChg>
        <pc:spChg chg="del">
          <ac:chgData name="Becky Hemingway" userId="df4864fc-0f94-418a-814a-be7dd95f06e1" providerId="ADAL" clId="{E23A1D7B-4890-487D-B774-2CE6671F532B}" dt="2022-02-07T08:46:42.972" v="811" actId="478"/>
          <ac:spMkLst>
            <pc:docMk/>
            <pc:sldMk cId="4126848879" sldId="11077"/>
            <ac:spMk id="11" creationId="{C314D091-6418-4859-82E7-4BDE640C0C6D}"/>
          </ac:spMkLst>
        </pc:spChg>
        <pc:spChg chg="del">
          <ac:chgData name="Becky Hemingway" userId="df4864fc-0f94-418a-814a-be7dd95f06e1" providerId="ADAL" clId="{E23A1D7B-4890-487D-B774-2CE6671F532B}" dt="2022-02-07T08:46:44.717" v="813" actId="478"/>
          <ac:spMkLst>
            <pc:docMk/>
            <pc:sldMk cId="4126848879" sldId="11077"/>
            <ac:spMk id="12" creationId="{66855A28-32B3-45EB-B280-ADFD1E2223F5}"/>
          </ac:spMkLst>
        </pc:spChg>
        <pc:grpChg chg="add del mod">
          <ac:chgData name="Becky Hemingway" userId="df4864fc-0f94-418a-814a-be7dd95f06e1" providerId="ADAL" clId="{E23A1D7B-4890-487D-B774-2CE6671F532B}" dt="2022-02-07T08:47:39.420" v="816" actId="165"/>
          <ac:grpSpMkLst>
            <pc:docMk/>
            <pc:sldMk cId="4126848879" sldId="11077"/>
            <ac:grpSpMk id="13" creationId="{0A1B6ABD-C1A7-4848-B707-4E1F96DE2CC9}"/>
          </ac:grpSpMkLst>
        </pc:grpChg>
        <pc:grpChg chg="add mod topLvl">
          <ac:chgData name="Becky Hemingway" userId="df4864fc-0f94-418a-814a-be7dd95f06e1" providerId="ADAL" clId="{E23A1D7B-4890-487D-B774-2CE6671F532B}" dt="2022-02-07T08:48:07.628" v="818" actId="1076"/>
          <ac:grpSpMkLst>
            <pc:docMk/>
            <pc:sldMk cId="4126848879" sldId="11077"/>
            <ac:grpSpMk id="14" creationId="{887EA785-CF25-4EF0-99EE-BFCBB47A339C}"/>
          </ac:grpSpMkLst>
        </pc:grpChg>
        <pc:picChg chg="add mod topLvl">
          <ac:chgData name="Becky Hemingway" userId="df4864fc-0f94-418a-814a-be7dd95f06e1" providerId="ADAL" clId="{E23A1D7B-4890-487D-B774-2CE6671F532B}" dt="2022-02-07T08:48:09.965" v="820" actId="1076"/>
          <ac:picMkLst>
            <pc:docMk/>
            <pc:sldMk cId="4126848879" sldId="11077"/>
            <ac:picMk id="15" creationId="{E2A6CB5A-F863-49CC-8FC4-1F7166EE0FAF}"/>
          </ac:picMkLst>
        </pc:picChg>
        <pc:picChg chg="add mod topLvl">
          <ac:chgData name="Becky Hemingway" userId="df4864fc-0f94-418a-814a-be7dd95f06e1" providerId="ADAL" clId="{E23A1D7B-4890-487D-B774-2CE6671F532B}" dt="2022-02-07T08:48:12.453" v="822" actId="1076"/>
          <ac:picMkLst>
            <pc:docMk/>
            <pc:sldMk cId="4126848879" sldId="11077"/>
            <ac:picMk id="16" creationId="{435D49E0-AF5A-43F3-9FB2-C0D2F3958327}"/>
          </ac:picMkLst>
        </pc:picChg>
        <pc:picChg chg="add mod topLvl">
          <ac:chgData name="Becky Hemingway" userId="df4864fc-0f94-418a-814a-be7dd95f06e1" providerId="ADAL" clId="{E23A1D7B-4890-487D-B774-2CE6671F532B}" dt="2022-02-07T08:53:30.236" v="973" actId="1076"/>
          <ac:picMkLst>
            <pc:docMk/>
            <pc:sldMk cId="4126848879" sldId="11077"/>
            <ac:picMk id="17" creationId="{48A3903D-5D6B-4D83-892D-1E5153646B13}"/>
          </ac:picMkLst>
        </pc:picChg>
        <pc:picChg chg="add mod topLvl">
          <ac:chgData name="Becky Hemingway" userId="df4864fc-0f94-418a-814a-be7dd95f06e1" providerId="ADAL" clId="{E23A1D7B-4890-487D-B774-2CE6671F532B}" dt="2022-02-07T08:48:16.020" v="825" actId="1076"/>
          <ac:picMkLst>
            <pc:docMk/>
            <pc:sldMk cId="4126848879" sldId="11077"/>
            <ac:picMk id="18" creationId="{B8E788CA-6112-4A3B-8906-DD686E068581}"/>
          </ac:picMkLst>
        </pc:picChg>
        <pc:picChg chg="add mod">
          <ac:chgData name="Becky Hemingway" userId="df4864fc-0f94-418a-814a-be7dd95f06e1" providerId="ADAL" clId="{E23A1D7B-4890-487D-B774-2CE6671F532B}" dt="2022-02-07T08:47:39.420" v="816" actId="165"/>
          <ac:picMkLst>
            <pc:docMk/>
            <pc:sldMk cId="4126848879" sldId="11077"/>
            <ac:picMk id="19" creationId="{AD0B950E-4432-4EC9-B3B1-3737AD1F1F2D}"/>
          </ac:picMkLst>
        </pc:picChg>
        <pc:picChg chg="add mod">
          <ac:chgData name="Becky Hemingway" userId="df4864fc-0f94-418a-814a-be7dd95f06e1" providerId="ADAL" clId="{E23A1D7B-4890-487D-B774-2CE6671F532B}" dt="2022-02-07T08:47:39.420" v="816" actId="165"/>
          <ac:picMkLst>
            <pc:docMk/>
            <pc:sldMk cId="4126848879" sldId="11077"/>
            <ac:picMk id="20" creationId="{E9C87A81-2AF2-4B7A-B629-3265825AB978}"/>
          </ac:picMkLst>
        </pc:picChg>
      </pc:sldChg>
    </pc:docChg>
  </pc:docChgLst>
  <pc:docChgLst>
    <pc:chgData name="Becky Hemingway" userId="df4864fc-0f94-418a-814a-be7dd95f06e1" providerId="ADAL" clId="{807FCC2E-2C46-4FE4-9496-D49B79AD730F}"/>
    <pc:docChg chg="undo custSel addSld modSld">
      <pc:chgData name="Becky Hemingway" userId="df4864fc-0f94-418a-814a-be7dd95f06e1" providerId="ADAL" clId="{807FCC2E-2C46-4FE4-9496-D49B79AD730F}" dt="2021-10-04T07:46:38.227" v="309" actId="20577"/>
      <pc:docMkLst>
        <pc:docMk/>
      </pc:docMkLst>
      <pc:sldChg chg="modSp mod">
        <pc:chgData name="Becky Hemingway" userId="df4864fc-0f94-418a-814a-be7dd95f06e1" providerId="ADAL" clId="{807FCC2E-2C46-4FE4-9496-D49B79AD730F}" dt="2021-10-03T18:27:21.675" v="7" actId="20577"/>
        <pc:sldMkLst>
          <pc:docMk/>
          <pc:sldMk cId="0" sldId="256"/>
        </pc:sldMkLst>
        <pc:spChg chg="mod">
          <ac:chgData name="Becky Hemingway" userId="df4864fc-0f94-418a-814a-be7dd95f06e1" providerId="ADAL" clId="{807FCC2E-2C46-4FE4-9496-D49B79AD730F}" dt="2021-10-03T18:27:21.675" v="7" actId="20577"/>
          <ac:spMkLst>
            <pc:docMk/>
            <pc:sldMk cId="0" sldId="256"/>
            <ac:spMk id="13" creationId="{00000000-0000-0000-0000-000000000000}"/>
          </ac:spMkLst>
        </pc:spChg>
      </pc:sldChg>
      <pc:sldChg chg="addSp delSp modSp mod">
        <pc:chgData name="Becky Hemingway" userId="df4864fc-0f94-418a-814a-be7dd95f06e1" providerId="ADAL" clId="{807FCC2E-2C46-4FE4-9496-D49B79AD730F}" dt="2021-10-04T07:46:38.227" v="309" actId="20577"/>
        <pc:sldMkLst>
          <pc:docMk/>
          <pc:sldMk cId="248154333" sldId="259"/>
        </pc:sldMkLst>
        <pc:spChg chg="add del mod ord">
          <ac:chgData name="Becky Hemingway" userId="df4864fc-0f94-418a-814a-be7dd95f06e1" providerId="ADAL" clId="{807FCC2E-2C46-4FE4-9496-D49B79AD730F}" dt="2021-10-04T07:46:38.227" v="309" actId="20577"/>
          <ac:spMkLst>
            <pc:docMk/>
            <pc:sldMk cId="248154333" sldId="259"/>
            <ac:spMk id="2" creationId="{75A3CDF5-2267-4D73-8BA0-F9F7300388B6}"/>
          </ac:spMkLst>
        </pc:spChg>
        <pc:spChg chg="add del mod">
          <ac:chgData name="Becky Hemingway" userId="df4864fc-0f94-418a-814a-be7dd95f06e1" providerId="ADAL" clId="{807FCC2E-2C46-4FE4-9496-D49B79AD730F}" dt="2021-10-03T18:29:14.430" v="71" actId="21"/>
          <ac:spMkLst>
            <pc:docMk/>
            <pc:sldMk cId="248154333" sldId="259"/>
            <ac:spMk id="9" creationId="{402628E6-70C0-4279-A812-2B83B1313A69}"/>
          </ac:spMkLst>
        </pc:spChg>
        <pc:spChg chg="mod">
          <ac:chgData name="Becky Hemingway" userId="df4864fc-0f94-418a-814a-be7dd95f06e1" providerId="ADAL" clId="{807FCC2E-2C46-4FE4-9496-D49B79AD730F}" dt="2021-10-04T07:42:48.145" v="263" actId="1037"/>
          <ac:spMkLst>
            <pc:docMk/>
            <pc:sldMk cId="248154333" sldId="259"/>
            <ac:spMk id="10" creationId="{12F5FB7B-ED9E-4764-8D3D-E08B88CE3EDB}"/>
          </ac:spMkLst>
        </pc:spChg>
        <pc:grpChg chg="add mod">
          <ac:chgData name="Becky Hemingway" userId="df4864fc-0f94-418a-814a-be7dd95f06e1" providerId="ADAL" clId="{807FCC2E-2C46-4FE4-9496-D49B79AD730F}" dt="2021-10-04T07:42:48.145" v="263" actId="1037"/>
          <ac:grpSpMkLst>
            <pc:docMk/>
            <pc:sldMk cId="248154333" sldId="259"/>
            <ac:grpSpMk id="3" creationId="{F8B21290-FBDB-4F37-88D1-F8E514BB7E1C}"/>
          </ac:grpSpMkLst>
        </pc:grpChg>
        <pc:picChg chg="add mod">
          <ac:chgData name="Becky Hemingway" userId="df4864fc-0f94-418a-814a-be7dd95f06e1" providerId="ADAL" clId="{807FCC2E-2C46-4FE4-9496-D49B79AD730F}" dt="2021-10-04T07:46:26.762" v="276" actId="14100"/>
          <ac:picMkLst>
            <pc:docMk/>
            <pc:sldMk cId="248154333" sldId="259"/>
            <ac:picMk id="11" creationId="{296AF7B3-32AB-4781-9591-4FBF7482D2C9}"/>
          </ac:picMkLst>
        </pc:picChg>
        <pc:picChg chg="mod">
          <ac:chgData name="Becky Hemingway" userId="df4864fc-0f94-418a-814a-be7dd95f06e1" providerId="ADAL" clId="{807FCC2E-2C46-4FE4-9496-D49B79AD730F}" dt="2021-10-04T07:42:48.145" v="263" actId="1037"/>
          <ac:picMkLst>
            <pc:docMk/>
            <pc:sldMk cId="248154333" sldId="259"/>
            <ac:picMk id="1026" creationId="{705F6D54-8DFA-48A7-8AA0-69FF06850949}"/>
          </ac:picMkLst>
        </pc:picChg>
      </pc:sldChg>
      <pc:sldChg chg="addSp delSp modSp new mod">
        <pc:chgData name="Becky Hemingway" userId="df4864fc-0f94-418a-814a-be7dd95f06e1" providerId="ADAL" clId="{807FCC2E-2C46-4FE4-9496-D49B79AD730F}" dt="2021-10-04T07:46:06.198" v="270" actId="21"/>
        <pc:sldMkLst>
          <pc:docMk/>
          <pc:sldMk cId="812008432" sldId="261"/>
        </pc:sldMkLst>
        <pc:picChg chg="add del mod modCrop">
          <ac:chgData name="Becky Hemingway" userId="df4864fc-0f94-418a-814a-be7dd95f06e1" providerId="ADAL" clId="{807FCC2E-2C46-4FE4-9496-D49B79AD730F}" dt="2021-10-04T07:46:06.198" v="270" actId="21"/>
          <ac:picMkLst>
            <pc:docMk/>
            <pc:sldMk cId="812008432" sldId="261"/>
            <ac:picMk id="7" creationId="{3A82B3FB-6CB7-47C8-8DD9-500FAA35373D}"/>
          </ac:picMkLst>
        </pc:picChg>
      </pc:sldChg>
    </pc:docChg>
  </pc:docChgLst>
  <pc:docChgLst>
    <pc:chgData name="Rebecca Hemingway" userId="df4864fc-0f94-418a-814a-be7dd95f06e1" providerId="ADAL" clId="{A5EEB08D-CC3C-45E4-9F93-4BB217E59BD8}"/>
    <pc:docChg chg="undo custSel modSld">
      <pc:chgData name="Rebecca Hemingway" userId="df4864fc-0f94-418a-814a-be7dd95f06e1" providerId="ADAL" clId="{A5EEB08D-CC3C-45E4-9F93-4BB217E59BD8}" dt="2020-10-05T10:56:14.849" v="189" actId="6549"/>
      <pc:docMkLst>
        <pc:docMk/>
      </pc:docMkLst>
      <pc:sldChg chg="modNotesTx">
        <pc:chgData name="Rebecca Hemingway" userId="df4864fc-0f94-418a-814a-be7dd95f06e1" providerId="ADAL" clId="{A5EEB08D-CC3C-45E4-9F93-4BB217E59BD8}" dt="2020-10-05T10:56:10.346" v="188" actId="6549"/>
        <pc:sldMkLst>
          <pc:docMk/>
          <pc:sldMk cId="0" sldId="256"/>
        </pc:sldMkLst>
      </pc:sldChg>
      <pc:sldChg chg="modSp modNotesTx">
        <pc:chgData name="Rebecca Hemingway" userId="df4864fc-0f94-418a-814a-be7dd95f06e1" providerId="ADAL" clId="{A5EEB08D-CC3C-45E4-9F93-4BB217E59BD8}" dt="2020-10-05T10:56:14.849" v="189" actId="6549"/>
        <pc:sldMkLst>
          <pc:docMk/>
          <pc:sldMk cId="248154333" sldId="259"/>
        </pc:sldMkLst>
        <pc:spChg chg="mod">
          <ac:chgData name="Rebecca Hemingway" userId="df4864fc-0f94-418a-814a-be7dd95f06e1" providerId="ADAL" clId="{A5EEB08D-CC3C-45E4-9F93-4BB217E59BD8}" dt="2020-10-02T12:52:04.937" v="172" actId="948"/>
          <ac:spMkLst>
            <pc:docMk/>
            <pc:sldMk cId="248154333" sldId="259"/>
            <ac:spMk id="2" creationId="{75A3CDF5-2267-4D73-8BA0-F9F7300388B6}"/>
          </ac:spMkLst>
        </pc:spChg>
        <pc:spChg chg="mod">
          <ac:chgData name="Rebecca Hemingway" userId="df4864fc-0f94-418a-814a-be7dd95f06e1" providerId="ADAL" clId="{A5EEB08D-CC3C-45E4-9F93-4BB217E59BD8}" dt="2020-10-02T12:52:31.069" v="187" actId="1037"/>
          <ac:spMkLst>
            <pc:docMk/>
            <pc:sldMk cId="248154333" sldId="259"/>
            <ac:spMk id="10" creationId="{12F5FB7B-ED9E-4764-8D3D-E08B88CE3EDB}"/>
          </ac:spMkLst>
        </pc:spChg>
        <pc:picChg chg="mod">
          <ac:chgData name="Rebecca Hemingway" userId="df4864fc-0f94-418a-814a-be7dd95f06e1" providerId="ADAL" clId="{A5EEB08D-CC3C-45E4-9F93-4BB217E59BD8}" dt="2020-10-02T12:52:27.428" v="179" actId="1076"/>
          <ac:picMkLst>
            <pc:docMk/>
            <pc:sldMk cId="248154333" sldId="259"/>
            <ac:picMk id="1026" creationId="{705F6D54-8DFA-48A7-8AA0-69FF06850949}"/>
          </ac:picMkLst>
        </pc:picChg>
      </pc:sldChg>
    </pc:docChg>
  </pc:docChgLst>
  <pc:docChgLst>
    <pc:chgData name="Becky Hemingway" userId="df4864fc-0f94-418a-814a-be7dd95f06e1" providerId="ADAL" clId="{C06B107A-BB5B-42BA-8B01-36E12D713C5F}"/>
    <pc:docChg chg="undo redo custSel addSld delSld modSld sldOrd delMainMaster">
      <pc:chgData name="Becky Hemingway" userId="df4864fc-0f94-418a-814a-be7dd95f06e1" providerId="ADAL" clId="{C06B107A-BB5B-42BA-8B01-36E12D713C5F}" dt="2023-10-06T09:58:49.674" v="344"/>
      <pc:docMkLst>
        <pc:docMk/>
      </pc:docMkLst>
      <pc:sldChg chg="modSp mod">
        <pc:chgData name="Becky Hemingway" userId="df4864fc-0f94-418a-814a-be7dd95f06e1" providerId="ADAL" clId="{C06B107A-BB5B-42BA-8B01-36E12D713C5F}" dt="2023-10-06T07:40:32.190" v="1" actId="20577"/>
        <pc:sldMkLst>
          <pc:docMk/>
          <pc:sldMk cId="0" sldId="256"/>
        </pc:sldMkLst>
        <pc:spChg chg="mod">
          <ac:chgData name="Becky Hemingway" userId="df4864fc-0f94-418a-814a-be7dd95f06e1" providerId="ADAL" clId="{C06B107A-BB5B-42BA-8B01-36E12D713C5F}" dt="2023-10-06T07:40:32.190" v="1" actId="20577"/>
          <ac:spMkLst>
            <pc:docMk/>
            <pc:sldMk cId="0" sldId="256"/>
            <ac:spMk id="10" creationId="{00000000-0000-0000-0000-000000000000}"/>
          </ac:spMkLst>
        </pc:spChg>
      </pc:sldChg>
      <pc:sldChg chg="del">
        <pc:chgData name="Becky Hemingway" userId="df4864fc-0f94-418a-814a-be7dd95f06e1" providerId="ADAL" clId="{C06B107A-BB5B-42BA-8B01-36E12D713C5F}" dt="2023-10-06T09:29:05.765" v="162" actId="47"/>
        <pc:sldMkLst>
          <pc:docMk/>
          <pc:sldMk cId="0" sldId="257"/>
        </pc:sldMkLst>
      </pc:sldChg>
      <pc:sldChg chg="delSp modSp mod delAnim modAnim">
        <pc:chgData name="Becky Hemingway" userId="df4864fc-0f94-418a-814a-be7dd95f06e1" providerId="ADAL" clId="{C06B107A-BB5B-42BA-8B01-36E12D713C5F}" dt="2023-10-06T07:42:21.308" v="73" actId="1076"/>
        <pc:sldMkLst>
          <pc:docMk/>
          <pc:sldMk cId="2123982311" sldId="260"/>
        </pc:sldMkLst>
        <pc:spChg chg="mod">
          <ac:chgData name="Becky Hemingway" userId="df4864fc-0f94-418a-814a-be7dd95f06e1" providerId="ADAL" clId="{C06B107A-BB5B-42BA-8B01-36E12D713C5F}" dt="2023-10-06T07:42:12.088" v="71" actId="1076"/>
          <ac:spMkLst>
            <pc:docMk/>
            <pc:sldMk cId="2123982311" sldId="260"/>
            <ac:spMk id="2" creationId="{75A3CDF5-2267-4D73-8BA0-F9F7300388B6}"/>
          </ac:spMkLst>
        </pc:spChg>
        <pc:spChg chg="del mod">
          <ac:chgData name="Becky Hemingway" userId="df4864fc-0f94-418a-814a-be7dd95f06e1" providerId="ADAL" clId="{C06B107A-BB5B-42BA-8B01-36E12D713C5F}" dt="2023-10-06T07:41:44.372" v="65" actId="478"/>
          <ac:spMkLst>
            <pc:docMk/>
            <pc:sldMk cId="2123982311" sldId="260"/>
            <ac:spMk id="11" creationId="{C5D124E3-22C1-4755-B84A-87D06F7B9BB9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37" creationId="{483FE791-3BF0-435C-9F2E-61D57A7600A8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38" creationId="{1158166A-5035-4ED0-9A70-04117DF9EAE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39" creationId="{E673DF09-8034-4E83-B39F-473E3F510301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0" creationId="{99616798-7272-43E2-8F5E-63BABB904B33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1" creationId="{E9470518-A33C-4440-AFC1-E6C46616D39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2" creationId="{98A5EDE2-ED2B-4ACF-A451-A6DCA76437C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3" creationId="{F13F2CB0-6821-44BB-BB23-7D2C0D4D4594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4" creationId="{24ACEDB9-9BE2-4010-99DC-BD259D5F871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5" creationId="{8DB642F6-5884-4E17-B28A-564E3C67DC7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6" creationId="{22BD6F57-4F41-4DC3-8046-98ED06674B04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7" creationId="{B777E6AF-F767-4DB4-85C7-17CCFFA275AB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8" creationId="{1F3D903F-EFF6-48AC-9178-0AD8BFDD27D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49" creationId="{08F03620-5E03-4C8B-9F27-64E294187E8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0" creationId="{B8F551DE-FF2E-4437-894B-6FE93EF80303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1" creationId="{CCBC3412-9455-4B9E-9EBE-BB48A64DA21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2" creationId="{05ACB2FF-5362-4AEF-9581-04B27FC5A47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3" creationId="{857423DB-DA97-4AC9-8924-2F8147201DEB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4" creationId="{71448254-B8F1-4540-A37D-5A3B7B1A49BD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5" creationId="{29F65E9E-F144-4D91-8BA8-8E9A34795E5A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6" creationId="{5F053B7C-3EE0-4975-BB8F-6D886B6B0B2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7" creationId="{268EAFE2-C62D-4C23-BE7B-4764905F025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8" creationId="{5566A8DA-B6FC-4D2C-92C1-D87C8980D26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59" creationId="{78AD67D9-81A0-491A-9D86-239031E50A5C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0" creationId="{083F92AC-7192-4CDD-A8F9-D360753EFBB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1" creationId="{061F43EE-2B91-454E-9599-EB3055C08B38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2" creationId="{76C1788B-FDEE-4217-936C-D8DCEECCCFD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3" creationId="{3CD2BDF6-C016-4380-AC1D-F6FA851634D6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4" creationId="{980DF60A-F693-476C-BE6C-B09BF714A0ED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5" creationId="{DEA3987B-66B0-48DC-93B9-C62F0A6927C8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6" creationId="{5FF1DF6A-0877-48D1-9A65-B5BCC1114235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7" creationId="{72C90602-64A7-4374-A80C-B978ACC1DF7B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8" creationId="{592CB9B9-523A-4EFE-A1EA-023F2FD0AA12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69" creationId="{9C0AF18E-5D79-42C6-BA68-0FC33201C68D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0" creationId="{F252C429-B27B-4716-9141-758FEDA3B165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1" creationId="{C7B00149-E9FC-4B2E-BC9C-BEDFA75A72E9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2" creationId="{D52CDBC6-76C0-4B65-BF78-89A948D02543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3" creationId="{94E6774A-146B-45FB-950C-68FDD9628F7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4" creationId="{CB5FC395-39A1-469C-A743-B2E1B0AA7462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5" creationId="{423C13C1-4A35-447A-A0CF-69AC4C81484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6" creationId="{DC38532F-905B-48D7-8284-C2E374BB2DE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7" creationId="{DEA04FEF-2519-4905-A9D5-81893E5B6F9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8" creationId="{B93C1358-2691-4C2D-8A9D-E1A236F19B19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79" creationId="{4E69EE87-96C7-4F72-9F49-668B40B2F99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0" creationId="{8F15C6AD-84C5-460B-BF88-F2B9DCD69F00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1" creationId="{E356C717-C92D-4104-92D6-1575C1E743C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2" creationId="{CC9E3A11-F26D-47D1-A494-00B23D734653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3" creationId="{4CD582ED-05F1-4D6A-A3E6-4F40A97C7029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4" creationId="{9CDC281E-3C62-4A29-87CB-43F78092F2F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5" creationId="{EC44CA3D-8518-44CA-9088-F2A3EE822653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6" creationId="{D27EA45D-7CD4-40B6-B49E-2141EBC3ED8D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7" creationId="{F146A91C-6ECE-4F4F-9F7D-5FEA7BFB7345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8" creationId="{49A0A130-4FA4-402B-9BC4-2959C5086DD8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89" creationId="{C4576ADE-66D2-4BD2-92E7-43774D6E21C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0" creationId="{B400906A-92EA-4F48-9549-AB5F10B3F27F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1" creationId="{DF78CEB1-292C-4B34-951B-B9CCACC3C4A1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2" creationId="{08FFD69B-233B-40D4-B78E-18D39481FB28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3" creationId="{FB35F2B3-92AB-411F-A7D5-2D8CB6CA0D06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4" creationId="{69FD5924-6479-4192-83D9-31B465F4F7FE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5" creationId="{DFD69325-519E-434B-B2E2-EA7B7000E702}"/>
          </ac:spMkLst>
        </pc:spChg>
        <pc:spChg chg="del">
          <ac:chgData name="Becky Hemingway" userId="df4864fc-0f94-418a-814a-be7dd95f06e1" providerId="ADAL" clId="{C06B107A-BB5B-42BA-8B01-36E12D713C5F}" dt="2023-10-06T07:41:43.153" v="64" actId="478"/>
          <ac:spMkLst>
            <pc:docMk/>
            <pc:sldMk cId="2123982311" sldId="260"/>
            <ac:spMk id="196" creationId="{7E547513-3D36-4EE8-88BA-31CA2A3FD66A}"/>
          </ac:spMkLst>
        </pc:spChg>
        <pc:spChg chg="del">
          <ac:chgData name="Becky Hemingway" userId="df4864fc-0f94-418a-814a-be7dd95f06e1" providerId="ADAL" clId="{C06B107A-BB5B-42BA-8B01-36E12D713C5F}" dt="2023-10-06T07:41:38.424" v="62" actId="478"/>
          <ac:spMkLst>
            <pc:docMk/>
            <pc:sldMk cId="2123982311" sldId="260"/>
            <ac:spMk id="197" creationId="{4B1A5C1E-7F65-46F6-8C7C-9043C75C603C}"/>
          </ac:spMkLst>
        </pc:spChg>
        <pc:spChg chg="del mod">
          <ac:chgData name="Becky Hemingway" userId="df4864fc-0f94-418a-814a-be7dd95f06e1" providerId="ADAL" clId="{C06B107A-BB5B-42BA-8B01-36E12D713C5F}" dt="2023-10-06T07:41:37.178" v="61" actId="478"/>
          <ac:spMkLst>
            <pc:docMk/>
            <pc:sldMk cId="2123982311" sldId="260"/>
            <ac:spMk id="198" creationId="{1B377EDB-3D68-4E79-8E83-5F11BED7A570}"/>
          </ac:spMkLst>
        </pc:spChg>
        <pc:picChg chg="mod">
          <ac:chgData name="Becky Hemingway" userId="df4864fc-0f94-418a-814a-be7dd95f06e1" providerId="ADAL" clId="{C06B107A-BB5B-42BA-8B01-36E12D713C5F}" dt="2023-10-06T07:42:21.308" v="73" actId="1076"/>
          <ac:picMkLst>
            <pc:docMk/>
            <pc:sldMk cId="2123982311" sldId="260"/>
            <ac:picMk id="6" creationId="{91B634AC-5DA2-4725-9375-15CE32DB98BF}"/>
          </ac:picMkLst>
        </pc:picChg>
        <pc:picChg chg="mod">
          <ac:chgData name="Becky Hemingway" userId="df4864fc-0f94-418a-814a-be7dd95f06e1" providerId="ADAL" clId="{C06B107A-BB5B-42BA-8B01-36E12D713C5F}" dt="2023-10-06T07:42:18.101" v="72" actId="1076"/>
          <ac:picMkLst>
            <pc:docMk/>
            <pc:sldMk cId="2123982311" sldId="260"/>
            <ac:picMk id="12" creationId="{A50099F3-70AF-4402-A5C9-B1D84C4E55EC}"/>
          </ac:picMkLst>
        </pc:picChg>
        <pc:picChg chg="del">
          <ac:chgData name="Becky Hemingway" userId="df4864fc-0f94-418a-814a-be7dd95f06e1" providerId="ADAL" clId="{C06B107A-BB5B-42BA-8B01-36E12D713C5F}" dt="2023-10-06T07:41:40.830" v="63" actId="478"/>
          <ac:picMkLst>
            <pc:docMk/>
            <pc:sldMk cId="2123982311" sldId="260"/>
            <ac:picMk id="136" creationId="{BA36128D-686C-4991-A248-151D29D00D66}"/>
          </ac:picMkLst>
        </pc:picChg>
      </pc:sldChg>
      <pc:sldChg chg="add">
        <pc:chgData name="Becky Hemingway" userId="df4864fc-0f94-418a-814a-be7dd95f06e1" providerId="ADAL" clId="{C06B107A-BB5B-42BA-8B01-36E12D713C5F}" dt="2023-10-06T09:24:56.359" v="121"/>
        <pc:sldMkLst>
          <pc:docMk/>
          <pc:sldMk cId="1843369458" sldId="262"/>
        </pc:sldMkLst>
      </pc:sldChg>
      <pc:sldChg chg="del">
        <pc:chgData name="Becky Hemingway" userId="df4864fc-0f94-418a-814a-be7dd95f06e1" providerId="ADAL" clId="{C06B107A-BB5B-42BA-8B01-36E12D713C5F}" dt="2023-10-06T09:30:49.125" v="167" actId="47"/>
        <pc:sldMkLst>
          <pc:docMk/>
          <pc:sldMk cId="1834947241" sldId="263"/>
        </pc:sldMkLst>
      </pc:sldChg>
      <pc:sldChg chg="add ord">
        <pc:chgData name="Becky Hemingway" userId="df4864fc-0f94-418a-814a-be7dd95f06e1" providerId="ADAL" clId="{C06B107A-BB5B-42BA-8B01-36E12D713C5F}" dt="2023-10-06T09:58:49.674" v="344"/>
        <pc:sldMkLst>
          <pc:docMk/>
          <pc:sldMk cId="1062883182" sldId="286"/>
        </pc:sldMkLst>
      </pc:sldChg>
      <pc:sldChg chg="del">
        <pc:chgData name="Becky Hemingway" userId="df4864fc-0f94-418a-814a-be7dd95f06e1" providerId="ADAL" clId="{C06B107A-BB5B-42BA-8B01-36E12D713C5F}" dt="2023-10-06T09:29:03.575" v="161" actId="47"/>
        <pc:sldMkLst>
          <pc:docMk/>
          <pc:sldMk cId="2518327147" sldId="293"/>
        </pc:sldMkLst>
      </pc:sldChg>
      <pc:sldChg chg="add">
        <pc:chgData name="Becky Hemingway" userId="df4864fc-0f94-418a-814a-be7dd95f06e1" providerId="ADAL" clId="{C06B107A-BB5B-42BA-8B01-36E12D713C5F}" dt="2023-10-06T09:27:00.665" v="143"/>
        <pc:sldMkLst>
          <pc:docMk/>
          <pc:sldMk cId="1579829680" sldId="298"/>
        </pc:sldMkLst>
      </pc:sldChg>
      <pc:sldChg chg="delSp mod">
        <pc:chgData name="Becky Hemingway" userId="df4864fc-0f94-418a-814a-be7dd95f06e1" providerId="ADAL" clId="{C06B107A-BB5B-42BA-8B01-36E12D713C5F}" dt="2023-10-06T07:48:19.826" v="95" actId="478"/>
        <pc:sldMkLst>
          <pc:docMk/>
          <pc:sldMk cId="964399777" sldId="300"/>
        </pc:sldMkLst>
        <pc:spChg chg="del">
          <ac:chgData name="Becky Hemingway" userId="df4864fc-0f94-418a-814a-be7dd95f06e1" providerId="ADAL" clId="{C06B107A-BB5B-42BA-8B01-36E12D713C5F}" dt="2023-10-06T07:48:19.826" v="95" actId="478"/>
          <ac:spMkLst>
            <pc:docMk/>
            <pc:sldMk cId="964399777" sldId="300"/>
            <ac:spMk id="21" creationId="{F5D74F97-19D3-4D79-A02D-349D6E7C43A2}"/>
          </ac:spMkLst>
        </pc:spChg>
      </pc:sldChg>
      <pc:sldChg chg="del">
        <pc:chgData name="Becky Hemingway" userId="df4864fc-0f94-418a-814a-be7dd95f06e1" providerId="ADAL" clId="{C06B107A-BB5B-42BA-8B01-36E12D713C5F}" dt="2023-10-06T09:20:52.398" v="112" actId="47"/>
        <pc:sldMkLst>
          <pc:docMk/>
          <pc:sldMk cId="3883051197" sldId="312"/>
        </pc:sldMkLst>
      </pc:sldChg>
      <pc:sldChg chg="addSp delSp modSp add mod">
        <pc:chgData name="Becky Hemingway" userId="df4864fc-0f94-418a-814a-be7dd95f06e1" providerId="ADAL" clId="{C06B107A-BB5B-42BA-8B01-36E12D713C5F}" dt="2023-10-06T09:28:44.479" v="160" actId="1076"/>
        <pc:sldMkLst>
          <pc:docMk/>
          <pc:sldMk cId="2776037514" sldId="345"/>
        </pc:sldMkLst>
        <pc:spChg chg="add mod">
          <ac:chgData name="Becky Hemingway" userId="df4864fc-0f94-418a-814a-be7dd95f06e1" providerId="ADAL" clId="{C06B107A-BB5B-42BA-8B01-36E12D713C5F}" dt="2023-10-06T09:28:44.479" v="160" actId="1076"/>
          <ac:spMkLst>
            <pc:docMk/>
            <pc:sldMk cId="2776037514" sldId="345"/>
            <ac:spMk id="4" creationId="{A8D4FD14-9E1C-AABD-406B-66836AA7CDB7}"/>
          </ac:spMkLst>
        </pc:spChg>
        <pc:picChg chg="del">
          <ac:chgData name="Becky Hemingway" userId="df4864fc-0f94-418a-814a-be7dd95f06e1" providerId="ADAL" clId="{C06B107A-BB5B-42BA-8B01-36E12D713C5F}" dt="2023-10-06T09:28:08.418" v="152" actId="478"/>
          <ac:picMkLst>
            <pc:docMk/>
            <pc:sldMk cId="2776037514" sldId="345"/>
            <ac:picMk id="2" creationId="{A7949F24-F702-F5B3-2B13-DA24C06F9BCA}"/>
          </ac:picMkLst>
        </pc:picChg>
      </pc:sldChg>
      <pc:sldChg chg="del">
        <pc:chgData name="Becky Hemingway" userId="df4864fc-0f94-418a-814a-be7dd95f06e1" providerId="ADAL" clId="{C06B107A-BB5B-42BA-8B01-36E12D713C5F}" dt="2023-10-06T07:48:49.230" v="97" actId="47"/>
        <pc:sldMkLst>
          <pc:docMk/>
          <pc:sldMk cId="2325892945" sldId="430"/>
        </pc:sldMkLst>
      </pc:sldChg>
      <pc:sldChg chg="modSp add mod">
        <pc:chgData name="Becky Hemingway" userId="df4864fc-0f94-418a-814a-be7dd95f06e1" providerId="ADAL" clId="{C06B107A-BB5B-42BA-8B01-36E12D713C5F}" dt="2023-10-06T09:32:32.464" v="174" actId="403"/>
        <pc:sldMkLst>
          <pc:docMk/>
          <pc:sldMk cId="2160502556" sldId="603"/>
        </pc:sldMkLst>
        <pc:spChg chg="mod">
          <ac:chgData name="Becky Hemingway" userId="df4864fc-0f94-418a-814a-be7dd95f06e1" providerId="ADAL" clId="{C06B107A-BB5B-42BA-8B01-36E12D713C5F}" dt="2023-10-06T09:32:32.464" v="174" actId="403"/>
          <ac:spMkLst>
            <pc:docMk/>
            <pc:sldMk cId="2160502556" sldId="603"/>
            <ac:spMk id="2" creationId="{71AA3703-3D74-0F45-95C2-324F0384DCBF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3" creationId="{93E4369D-A402-024B-AB48-258F1EB6C87C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" creationId="{50F2094E-0B04-2F4F-8F70-60F69BAF55ED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5" creationId="{39E33B98-F6B5-2B88-AAAA-656076547211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14" creationId="{9700373D-7E32-F844-87A4-269D6FE0CAB6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36" creationId="{7BD497B5-EFAF-CF4E-8B4A-5FB1B3ADF594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0" creationId="{F0E2AF39-D7A1-C343-A107-F1E8D84CD6BF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2" creationId="{23FE155C-956C-9142-9E00-831C24022625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3" creationId="{089E2F55-1D87-DE42-BCC6-199CCBE5EC13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4" creationId="{71DB3C7A-3E61-B045-A9C8-FD0CF4EA62EC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5" creationId="{69519B1F-7FCD-1242-8957-22ED04B45C61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6" creationId="{9730F880-CF5D-1847-8F41-6C05765FE9A2}"/>
          </ac:spMkLst>
        </pc:spChg>
        <pc:spChg chg="mod">
          <ac:chgData name="Becky Hemingway" userId="df4864fc-0f94-418a-814a-be7dd95f06e1" providerId="ADAL" clId="{C06B107A-BB5B-42BA-8B01-36E12D713C5F}" dt="2023-10-06T09:29:39.108" v="165" actId="404"/>
          <ac:spMkLst>
            <pc:docMk/>
            <pc:sldMk cId="2160502556" sldId="603"/>
            <ac:spMk id="47" creationId="{BE29AEA2-ACF3-6E40-A6BD-F48091CB0146}"/>
          </ac:spMkLst>
        </pc:sp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6" creationId="{377F883A-266E-8F7E-E12E-E55FA7E95BE2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11" creationId="{D6E09D9A-F3DA-8248-8381-8B32D0A59D41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17" creationId="{7B5A4F83-08CF-D54E-BB2A-42CBA9F9A14D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19" creationId="{7ED7887C-FFFE-8D43-B553-2F386D036A59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0" creationId="{F35CA599-D88C-5941-BE08-33589B3A9992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1" creationId="{2560E573-9AF6-5F4B-8A3C-9DFDFBC73E49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2" creationId="{6C84397A-6E58-DB41-BD23-A6AFC0301AF0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3" creationId="{B61B201D-2004-C24A-AD8B-15C14087F6EE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4" creationId="{6D679552-3D3B-3446-809C-70AEC9DBD7B7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5" creationId="{41525A0A-F02F-1C44-B7F1-D449A94BC0E5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6" creationId="{64437494-D635-EC46-B8F7-FFFDD0347162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7" creationId="{F22BFE46-BFF5-4047-9204-4625223B7F5C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8" creationId="{8035FB6D-B10B-444C-9A14-8B186DE2BB3F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29" creationId="{CA4527A1-1616-D047-A998-29D6BE903556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0" creationId="{883978A7-6D17-EE4E-8499-3AAAB51FF870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2" creationId="{F628128A-31C8-E242-8C5A-E411D79092CC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3" creationId="{7089B5F5-BC1B-1242-8B27-A562FB588226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4" creationId="{7A66C723-911A-3141-8CB9-089C0A535CFE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5" creationId="{52DCAFA2-816F-7F4A-A8AE-E043636EB888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7" creationId="{FA19F3CD-82F7-EA48-9BC2-332B1D6BC4F6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8" creationId="{59036687-985E-AF4E-A560-9981286862AF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39" creationId="{BCFC9D10-DD7E-C14A-82FC-EAB42BF08FBA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41" creationId="{B571917E-998D-7D42-94C5-2C98546E4560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48" creationId="{424A4A40-215F-6A40-A86F-969C73696028}"/>
          </ac:picMkLst>
        </pc:picChg>
        <pc:picChg chg="mod">
          <ac:chgData name="Becky Hemingway" userId="df4864fc-0f94-418a-814a-be7dd95f06e1" providerId="ADAL" clId="{C06B107A-BB5B-42BA-8B01-36E12D713C5F}" dt="2023-10-06T09:29:39.108" v="165" actId="404"/>
          <ac:picMkLst>
            <pc:docMk/>
            <pc:sldMk cId="2160502556" sldId="603"/>
            <ac:picMk id="49" creationId="{8677DFA1-03ED-4046-AF5F-9560B8B22957}"/>
          </ac:picMkLst>
        </pc:picChg>
      </pc:sldChg>
      <pc:sldChg chg="add">
        <pc:chgData name="Becky Hemingway" userId="df4864fc-0f94-418a-814a-be7dd95f06e1" providerId="ADAL" clId="{C06B107A-BB5B-42BA-8B01-36E12D713C5F}" dt="2023-10-06T07:48:12.289" v="94"/>
        <pc:sldMkLst>
          <pc:docMk/>
          <pc:sldMk cId="2472193036" sldId="727"/>
        </pc:sldMkLst>
      </pc:sldChg>
      <pc:sldChg chg="add">
        <pc:chgData name="Becky Hemingway" userId="df4864fc-0f94-418a-814a-be7dd95f06e1" providerId="ADAL" clId="{C06B107A-BB5B-42BA-8B01-36E12D713C5F}" dt="2023-10-06T09:22:42.519" v="116"/>
        <pc:sldMkLst>
          <pc:docMk/>
          <pc:sldMk cId="805371233" sldId="941"/>
        </pc:sldMkLst>
      </pc:sldChg>
      <pc:sldChg chg="del">
        <pc:chgData name="Becky Hemingway" userId="df4864fc-0f94-418a-814a-be7dd95f06e1" providerId="ADAL" clId="{C06B107A-BB5B-42BA-8B01-36E12D713C5F}" dt="2023-10-06T07:51:29.012" v="106" actId="47"/>
        <pc:sldMkLst>
          <pc:docMk/>
          <pc:sldMk cId="2350738257" sldId="968"/>
        </pc:sldMkLst>
      </pc:sldChg>
      <pc:sldChg chg="del">
        <pc:chgData name="Becky Hemingway" userId="df4864fc-0f94-418a-814a-be7dd95f06e1" providerId="ADAL" clId="{C06B107A-BB5B-42BA-8B01-36E12D713C5F}" dt="2023-10-06T07:47:25.711" v="90" actId="47"/>
        <pc:sldMkLst>
          <pc:docMk/>
          <pc:sldMk cId="3217681853" sldId="1255"/>
        </pc:sldMkLst>
      </pc:sldChg>
      <pc:sldChg chg="del">
        <pc:chgData name="Becky Hemingway" userId="df4864fc-0f94-418a-814a-be7dd95f06e1" providerId="ADAL" clId="{C06B107A-BB5B-42BA-8B01-36E12D713C5F}" dt="2023-10-06T09:30:50.708" v="168" actId="47"/>
        <pc:sldMkLst>
          <pc:docMk/>
          <pc:sldMk cId="422293806" sldId="1256"/>
        </pc:sldMkLst>
      </pc:sldChg>
      <pc:sldChg chg="addSp delSp modSp del mod addAnim delAnim">
        <pc:chgData name="Becky Hemingway" userId="df4864fc-0f94-418a-814a-be7dd95f06e1" providerId="ADAL" clId="{C06B107A-BB5B-42BA-8B01-36E12D713C5F}" dt="2023-10-06T09:30:48.487" v="166" actId="47"/>
        <pc:sldMkLst>
          <pc:docMk/>
          <pc:sldMk cId="2825077668" sldId="1269"/>
        </pc:sldMkLst>
        <pc:picChg chg="add del mod">
          <ac:chgData name="Becky Hemingway" userId="df4864fc-0f94-418a-814a-be7dd95f06e1" providerId="ADAL" clId="{C06B107A-BB5B-42BA-8B01-36E12D713C5F}" dt="2023-10-06T07:46:15.627" v="84" actId="478"/>
          <ac:picMkLst>
            <pc:docMk/>
            <pc:sldMk cId="2825077668" sldId="1269"/>
            <ac:picMk id="2" creationId="{5DEFD622-D3DF-B64B-A8F5-2DC66A29BA6E}"/>
          </ac:picMkLst>
        </pc:picChg>
        <pc:picChg chg="add del">
          <ac:chgData name="Becky Hemingway" userId="df4864fc-0f94-418a-814a-be7dd95f06e1" providerId="ADAL" clId="{C06B107A-BB5B-42BA-8B01-36E12D713C5F}" dt="2023-10-06T07:45:44.610" v="82" actId="478"/>
          <ac:picMkLst>
            <pc:docMk/>
            <pc:sldMk cId="2825077668" sldId="1269"/>
            <ac:picMk id="6" creationId="{B8332738-4E88-9590-79D6-C205C3CE69B2}"/>
          </ac:picMkLst>
        </pc:picChg>
        <pc:picChg chg="add mod modCrop">
          <ac:chgData name="Becky Hemingway" userId="df4864fc-0f94-418a-814a-be7dd95f06e1" providerId="ADAL" clId="{C06B107A-BB5B-42BA-8B01-36E12D713C5F}" dt="2023-10-06T07:46:36.417" v="89" actId="1035"/>
          <ac:picMkLst>
            <pc:docMk/>
            <pc:sldMk cId="2825077668" sldId="1269"/>
            <ac:picMk id="11" creationId="{41577BB5-CBF3-2658-B417-9B3A99296968}"/>
          </ac:picMkLst>
        </pc:picChg>
      </pc:sldChg>
      <pc:sldChg chg="del">
        <pc:chgData name="Becky Hemingway" userId="df4864fc-0f94-418a-814a-be7dd95f06e1" providerId="ADAL" clId="{C06B107A-BB5B-42BA-8B01-36E12D713C5F}" dt="2023-10-06T09:33:11.034" v="177" actId="47"/>
        <pc:sldMkLst>
          <pc:docMk/>
          <pc:sldMk cId="1494074361" sldId="1317"/>
        </pc:sldMkLst>
      </pc:sldChg>
      <pc:sldChg chg="modSp del mod">
        <pc:chgData name="Becky Hemingway" userId="df4864fc-0f94-418a-814a-be7dd95f06e1" providerId="ADAL" clId="{C06B107A-BB5B-42BA-8B01-36E12D713C5F}" dt="2023-10-06T09:26:07.945" v="141" actId="47"/>
        <pc:sldMkLst>
          <pc:docMk/>
          <pc:sldMk cId="1503263561" sldId="1327"/>
        </pc:sldMkLst>
        <pc:spChg chg="mod">
          <ac:chgData name="Becky Hemingway" userId="df4864fc-0f94-418a-814a-be7dd95f06e1" providerId="ADAL" clId="{C06B107A-BB5B-42BA-8B01-36E12D713C5F}" dt="2023-10-06T07:49:11.193" v="99" actId="6549"/>
          <ac:spMkLst>
            <pc:docMk/>
            <pc:sldMk cId="1503263561" sldId="1327"/>
            <ac:spMk id="3" creationId="{0350272E-A590-430F-A553-83E234B693DC}"/>
          </ac:spMkLst>
        </pc:spChg>
      </pc:sldChg>
      <pc:sldChg chg="del">
        <pc:chgData name="Becky Hemingway" userId="df4864fc-0f94-418a-814a-be7dd95f06e1" providerId="ADAL" clId="{C06B107A-BB5B-42BA-8B01-36E12D713C5F}" dt="2023-10-06T09:31:17.834" v="170" actId="47"/>
        <pc:sldMkLst>
          <pc:docMk/>
          <pc:sldMk cId="178937777" sldId="1331"/>
        </pc:sldMkLst>
      </pc:sldChg>
      <pc:sldChg chg="del">
        <pc:chgData name="Becky Hemingway" userId="df4864fc-0f94-418a-814a-be7dd95f06e1" providerId="ADAL" clId="{C06B107A-BB5B-42BA-8B01-36E12D713C5F}" dt="2023-10-06T09:21:58.749" v="115" actId="47"/>
        <pc:sldMkLst>
          <pc:docMk/>
          <pc:sldMk cId="3362802299" sldId="1334"/>
        </pc:sldMkLst>
      </pc:sldChg>
      <pc:sldChg chg="modSp mod">
        <pc:chgData name="Becky Hemingway" userId="df4864fc-0f94-418a-814a-be7dd95f06e1" providerId="ADAL" clId="{C06B107A-BB5B-42BA-8B01-36E12D713C5F}" dt="2023-10-06T09:34:45.480" v="193" actId="20577"/>
        <pc:sldMkLst>
          <pc:docMk/>
          <pc:sldMk cId="873656476" sldId="1341"/>
        </pc:sldMkLst>
        <pc:spChg chg="mod">
          <ac:chgData name="Becky Hemingway" userId="df4864fc-0f94-418a-814a-be7dd95f06e1" providerId="ADAL" clId="{C06B107A-BB5B-42BA-8B01-36E12D713C5F}" dt="2023-10-06T09:34:45.480" v="193" actId="20577"/>
          <ac:spMkLst>
            <pc:docMk/>
            <pc:sldMk cId="873656476" sldId="1341"/>
            <ac:spMk id="13" creationId="{BFF8A872-0112-414F-8356-038BB066E762}"/>
          </ac:spMkLst>
        </pc:spChg>
      </pc:sldChg>
      <pc:sldChg chg="add">
        <pc:chgData name="Becky Hemingway" userId="df4864fc-0f94-418a-814a-be7dd95f06e1" providerId="ADAL" clId="{C06B107A-BB5B-42BA-8B01-36E12D713C5F}" dt="2023-10-06T09:24:22.371" v="119"/>
        <pc:sldMkLst>
          <pc:docMk/>
          <pc:sldMk cId="2475163229" sldId="1347"/>
        </pc:sldMkLst>
      </pc:sldChg>
      <pc:sldChg chg="add del ord">
        <pc:chgData name="Becky Hemingway" userId="df4864fc-0f94-418a-814a-be7dd95f06e1" providerId="ADAL" clId="{C06B107A-BB5B-42BA-8B01-36E12D713C5F}" dt="2023-10-06T09:27:32.489" v="150"/>
        <pc:sldMkLst>
          <pc:docMk/>
          <pc:sldMk cId="2387324921" sldId="1357"/>
        </pc:sldMkLst>
      </pc:sldChg>
      <pc:sldChg chg="add">
        <pc:chgData name="Becky Hemingway" userId="df4864fc-0f94-418a-814a-be7dd95f06e1" providerId="ADAL" clId="{C06B107A-BB5B-42BA-8B01-36E12D713C5F}" dt="2023-10-06T09:35:07.960" v="194"/>
        <pc:sldMkLst>
          <pc:docMk/>
          <pc:sldMk cId="234278793" sldId="1379"/>
        </pc:sldMkLst>
      </pc:sldChg>
      <pc:sldChg chg="del">
        <pc:chgData name="Becky Hemingway" userId="df4864fc-0f94-418a-814a-be7dd95f06e1" providerId="ADAL" clId="{C06B107A-BB5B-42BA-8B01-36E12D713C5F}" dt="2023-10-06T07:44:56.637" v="76" actId="47"/>
        <pc:sldMkLst>
          <pc:docMk/>
          <pc:sldMk cId="3561190765" sldId="1592"/>
        </pc:sldMkLst>
      </pc:sldChg>
      <pc:sldChg chg="del">
        <pc:chgData name="Becky Hemingway" userId="df4864fc-0f94-418a-814a-be7dd95f06e1" providerId="ADAL" clId="{C06B107A-BB5B-42BA-8B01-36E12D713C5F}" dt="2023-10-06T07:42:46.082" v="75" actId="47"/>
        <pc:sldMkLst>
          <pc:docMk/>
          <pc:sldMk cId="2400556159" sldId="1593"/>
        </pc:sldMkLst>
      </pc:sldChg>
      <pc:sldChg chg="del">
        <pc:chgData name="Becky Hemingway" userId="df4864fc-0f94-418a-814a-be7dd95f06e1" providerId="ADAL" clId="{C06B107A-BB5B-42BA-8B01-36E12D713C5F}" dt="2023-10-06T09:30:59.394" v="169" actId="47"/>
        <pc:sldMkLst>
          <pc:docMk/>
          <pc:sldMk cId="1195266246" sldId="1595"/>
        </pc:sldMkLst>
      </pc:sldChg>
      <pc:sldChg chg="del">
        <pc:chgData name="Becky Hemingway" userId="df4864fc-0f94-418a-814a-be7dd95f06e1" providerId="ADAL" clId="{C06B107A-BB5B-42BA-8B01-36E12D713C5F}" dt="2023-10-06T09:20:53.030" v="113" actId="47"/>
        <pc:sldMkLst>
          <pc:docMk/>
          <pc:sldMk cId="4107334126" sldId="1608"/>
        </pc:sldMkLst>
      </pc:sldChg>
      <pc:sldChg chg="del">
        <pc:chgData name="Becky Hemingway" userId="df4864fc-0f94-418a-814a-be7dd95f06e1" providerId="ADAL" clId="{C06B107A-BB5B-42BA-8B01-36E12D713C5F}" dt="2023-10-06T09:34:27.937" v="184" actId="47"/>
        <pc:sldMkLst>
          <pc:docMk/>
          <pc:sldMk cId="422307563" sldId="11068"/>
        </pc:sldMkLst>
      </pc:sldChg>
      <pc:sldChg chg="del">
        <pc:chgData name="Becky Hemingway" userId="df4864fc-0f94-418a-814a-be7dd95f06e1" providerId="ADAL" clId="{C06B107A-BB5B-42BA-8B01-36E12D713C5F}" dt="2023-10-06T09:32:48.420" v="175" actId="47"/>
        <pc:sldMkLst>
          <pc:docMk/>
          <pc:sldMk cId="0" sldId="11072"/>
        </pc:sldMkLst>
      </pc:sldChg>
      <pc:sldChg chg="del">
        <pc:chgData name="Becky Hemingway" userId="df4864fc-0f94-418a-814a-be7dd95f06e1" providerId="ADAL" clId="{C06B107A-BB5B-42BA-8B01-36E12D713C5F}" dt="2023-10-06T07:48:47.880" v="96" actId="47"/>
        <pc:sldMkLst>
          <pc:docMk/>
          <pc:sldMk cId="3637119073" sldId="11073"/>
        </pc:sldMkLst>
      </pc:sldChg>
      <pc:sldChg chg="modSp mod">
        <pc:chgData name="Becky Hemingway" userId="df4864fc-0f94-418a-814a-be7dd95f06e1" providerId="ADAL" clId="{C06B107A-BB5B-42BA-8B01-36E12D713C5F}" dt="2023-10-06T09:35:50.869" v="197" actId="1076"/>
        <pc:sldMkLst>
          <pc:docMk/>
          <pc:sldMk cId="746126411" sldId="11076"/>
        </pc:sldMkLst>
        <pc:spChg chg="mod">
          <ac:chgData name="Becky Hemingway" userId="df4864fc-0f94-418a-814a-be7dd95f06e1" providerId="ADAL" clId="{C06B107A-BB5B-42BA-8B01-36E12D713C5F}" dt="2023-10-06T09:35:44.226" v="195" actId="20577"/>
          <ac:spMkLst>
            <pc:docMk/>
            <pc:sldMk cId="746126411" sldId="11076"/>
            <ac:spMk id="10" creationId="{1EB607C4-80B3-4F7F-BFEE-822AFAB9F25F}"/>
          </ac:spMkLst>
        </pc:spChg>
        <pc:spChg chg="mod">
          <ac:chgData name="Becky Hemingway" userId="df4864fc-0f94-418a-814a-be7dd95f06e1" providerId="ADAL" clId="{C06B107A-BB5B-42BA-8B01-36E12D713C5F}" dt="2023-10-06T09:35:50.869" v="197" actId="1076"/>
          <ac:spMkLst>
            <pc:docMk/>
            <pc:sldMk cId="746126411" sldId="11076"/>
            <ac:spMk id="12" creationId="{66855A28-32B3-45EB-B280-ADFD1E2223F5}"/>
          </ac:spMkLst>
        </pc:spChg>
      </pc:sldChg>
      <pc:sldChg chg="del">
        <pc:chgData name="Becky Hemingway" userId="df4864fc-0f94-418a-814a-be7dd95f06e1" providerId="ADAL" clId="{C06B107A-BB5B-42BA-8B01-36E12D713C5F}" dt="2023-10-06T07:50:15.478" v="105" actId="47"/>
        <pc:sldMkLst>
          <pc:docMk/>
          <pc:sldMk cId="4126848879" sldId="11077"/>
        </pc:sldMkLst>
      </pc:sldChg>
      <pc:sldChg chg="del">
        <pc:chgData name="Becky Hemingway" userId="df4864fc-0f94-418a-814a-be7dd95f06e1" providerId="ADAL" clId="{C06B107A-BB5B-42BA-8B01-36E12D713C5F}" dt="2023-10-06T07:49:14.054" v="100" actId="47"/>
        <pc:sldMkLst>
          <pc:docMk/>
          <pc:sldMk cId="0" sldId="11080"/>
        </pc:sldMkLst>
      </pc:sldChg>
      <pc:sldChg chg="del">
        <pc:chgData name="Becky Hemingway" userId="df4864fc-0f94-418a-814a-be7dd95f06e1" providerId="ADAL" clId="{C06B107A-BB5B-42BA-8B01-36E12D713C5F}" dt="2023-10-06T07:48:50.749" v="98" actId="47"/>
        <pc:sldMkLst>
          <pc:docMk/>
          <pc:sldMk cId="1425108271" sldId="11081"/>
        </pc:sldMkLst>
      </pc:sldChg>
      <pc:sldChg chg="del">
        <pc:chgData name="Becky Hemingway" userId="df4864fc-0f94-418a-814a-be7dd95f06e1" providerId="ADAL" clId="{C06B107A-BB5B-42BA-8B01-36E12D713C5F}" dt="2023-10-06T09:27:05.068" v="144" actId="47"/>
        <pc:sldMkLst>
          <pc:docMk/>
          <pc:sldMk cId="288466344" sldId="11082"/>
        </pc:sldMkLst>
      </pc:sldChg>
      <pc:sldChg chg="modSp add mod">
        <pc:chgData name="Becky Hemingway" userId="df4864fc-0f94-418a-814a-be7dd95f06e1" providerId="ADAL" clId="{C06B107A-BB5B-42BA-8B01-36E12D713C5F}" dt="2023-10-06T09:56:48.200" v="342" actId="1036"/>
        <pc:sldMkLst>
          <pc:docMk/>
          <pc:sldMk cId="1193916366" sldId="11086"/>
        </pc:sldMkLst>
        <pc:spChg chg="mod">
          <ac:chgData name="Becky Hemingway" userId="df4864fc-0f94-418a-814a-be7dd95f06e1" providerId="ADAL" clId="{C06B107A-BB5B-42BA-8B01-36E12D713C5F}" dt="2023-10-06T09:56:48.200" v="342" actId="1036"/>
          <ac:spMkLst>
            <pc:docMk/>
            <pc:sldMk cId="1193916366" sldId="11086"/>
            <ac:spMk id="11" creationId="{022954B1-E107-06DB-1D6A-B0E64E0B66A1}"/>
          </ac:spMkLst>
        </pc:spChg>
        <pc:spChg chg="mod">
          <ac:chgData name="Becky Hemingway" userId="df4864fc-0f94-418a-814a-be7dd95f06e1" providerId="ADAL" clId="{C06B107A-BB5B-42BA-8B01-36E12D713C5F}" dt="2023-10-06T09:25:49.804" v="134" actId="2711"/>
          <ac:spMkLst>
            <pc:docMk/>
            <pc:sldMk cId="1193916366" sldId="11086"/>
            <ac:spMk id="13" creationId="{A3D66C57-0664-94EB-A4C3-12B5CF123A48}"/>
          </ac:spMkLst>
        </pc:spChg>
        <pc:spChg chg="mod">
          <ac:chgData name="Becky Hemingway" userId="df4864fc-0f94-418a-814a-be7dd95f06e1" providerId="ADAL" clId="{C06B107A-BB5B-42BA-8B01-36E12D713C5F}" dt="2023-10-06T09:25:57.008" v="140" actId="1036"/>
          <ac:spMkLst>
            <pc:docMk/>
            <pc:sldMk cId="1193916366" sldId="11086"/>
            <ac:spMk id="16" creationId="{03030D1E-B7CA-92C6-ECCE-CCF673B4B5A6}"/>
          </ac:spMkLst>
        </pc:spChg>
        <pc:picChg chg="mod">
          <ac:chgData name="Becky Hemingway" userId="df4864fc-0f94-418a-814a-be7dd95f06e1" providerId="ADAL" clId="{C06B107A-BB5B-42BA-8B01-36E12D713C5F}" dt="2023-10-06T09:25:51.926" v="135" actId="1076"/>
          <ac:picMkLst>
            <pc:docMk/>
            <pc:sldMk cId="1193916366" sldId="11086"/>
            <ac:picMk id="14" creationId="{B39428F8-BDAD-4ADD-3980-EBE75271A1AE}"/>
          </ac:picMkLst>
        </pc:picChg>
        <pc:picChg chg="mod">
          <ac:chgData name="Becky Hemingway" userId="df4864fc-0f94-418a-814a-be7dd95f06e1" providerId="ADAL" clId="{C06B107A-BB5B-42BA-8B01-36E12D713C5F}" dt="2023-10-06T09:25:41.989" v="131" actId="1076"/>
          <ac:picMkLst>
            <pc:docMk/>
            <pc:sldMk cId="1193916366" sldId="11086"/>
            <ac:picMk id="15" creationId="{A7E17467-F725-9B34-7652-73EC92217C49}"/>
          </ac:picMkLst>
        </pc:picChg>
      </pc:sldChg>
      <pc:sldChg chg="add ord">
        <pc:chgData name="Becky Hemingway" userId="df4864fc-0f94-418a-814a-be7dd95f06e1" providerId="ADAL" clId="{C06B107A-BB5B-42BA-8B01-36E12D713C5F}" dt="2023-10-06T09:20:43.483" v="111"/>
        <pc:sldMkLst>
          <pc:docMk/>
          <pc:sldMk cId="366914183" sldId="11101"/>
        </pc:sldMkLst>
      </pc:sldChg>
      <pc:sldChg chg="addSp modSp add mod modNotesTx">
        <pc:chgData name="Becky Hemingway" userId="df4864fc-0f94-418a-814a-be7dd95f06e1" providerId="ADAL" clId="{C06B107A-BB5B-42BA-8B01-36E12D713C5F}" dt="2023-10-06T09:39:10.398" v="334" actId="14100"/>
        <pc:sldMkLst>
          <pc:docMk/>
          <pc:sldMk cId="207893152" sldId="11117"/>
        </pc:sldMkLst>
        <pc:spChg chg="add mod">
          <ac:chgData name="Becky Hemingway" userId="df4864fc-0f94-418a-814a-be7dd95f06e1" providerId="ADAL" clId="{C06B107A-BB5B-42BA-8B01-36E12D713C5F}" dt="2023-10-06T09:39:10.398" v="334" actId="14100"/>
          <ac:spMkLst>
            <pc:docMk/>
            <pc:sldMk cId="207893152" sldId="11117"/>
            <ac:spMk id="2" creationId="{E6518BC9-893A-FF15-AEA3-D9669EDF0CA4}"/>
          </ac:spMkLst>
        </pc:spChg>
        <pc:spChg chg="mod">
          <ac:chgData name="Becky Hemingway" userId="df4864fc-0f94-418a-814a-be7dd95f06e1" providerId="ADAL" clId="{C06B107A-BB5B-42BA-8B01-36E12D713C5F}" dt="2023-10-06T09:36:55.606" v="261" actId="948"/>
          <ac:spMkLst>
            <pc:docMk/>
            <pc:sldMk cId="207893152" sldId="11117"/>
            <ac:spMk id="8" creationId="{CAFACADF-5628-4E46-B288-CEC39EE3EB03}"/>
          </ac:spMkLst>
        </pc:spChg>
        <pc:picChg chg="mod">
          <ac:chgData name="Becky Hemingway" userId="df4864fc-0f94-418a-814a-be7dd95f06e1" providerId="ADAL" clId="{C06B107A-BB5B-42BA-8B01-36E12D713C5F}" dt="2023-10-06T09:37:18.634" v="265" actId="1076"/>
          <ac:picMkLst>
            <pc:docMk/>
            <pc:sldMk cId="207893152" sldId="11117"/>
            <ac:picMk id="15" creationId="{E2A6CB5A-F863-49CC-8FC4-1F7166EE0FAF}"/>
          </ac:picMkLst>
        </pc:picChg>
        <pc:picChg chg="mod">
          <ac:chgData name="Becky Hemingway" userId="df4864fc-0f94-418a-814a-be7dd95f06e1" providerId="ADAL" clId="{C06B107A-BB5B-42BA-8B01-36E12D713C5F}" dt="2023-10-06T09:37:16.514" v="264" actId="1076"/>
          <ac:picMkLst>
            <pc:docMk/>
            <pc:sldMk cId="207893152" sldId="11117"/>
            <ac:picMk id="17" creationId="{48A3903D-5D6B-4D83-892D-1E5153646B13}"/>
          </ac:picMkLst>
        </pc:picChg>
        <pc:picChg chg="mod">
          <ac:chgData name="Becky Hemingway" userId="df4864fc-0f94-418a-814a-be7dd95f06e1" providerId="ADAL" clId="{C06B107A-BB5B-42BA-8B01-36E12D713C5F}" dt="2023-10-06T09:37:15.590" v="263" actId="1076"/>
          <ac:picMkLst>
            <pc:docMk/>
            <pc:sldMk cId="207893152" sldId="11117"/>
            <ac:picMk id="18" creationId="{B8E788CA-6112-4A3B-8906-DD686E068581}"/>
          </ac:picMkLst>
        </pc:picChg>
      </pc:sldChg>
      <pc:sldChg chg="modSp add mod">
        <pc:chgData name="Becky Hemingway" userId="df4864fc-0f94-418a-814a-be7dd95f06e1" providerId="ADAL" clId="{C06B107A-BB5B-42BA-8B01-36E12D713C5F}" dt="2023-10-06T09:31:59.089" v="171" actId="207"/>
        <pc:sldMkLst>
          <pc:docMk/>
          <pc:sldMk cId="306660162" sldId="11128"/>
        </pc:sldMkLst>
        <pc:spChg chg="mod">
          <ac:chgData name="Becky Hemingway" userId="df4864fc-0f94-418a-814a-be7dd95f06e1" providerId="ADAL" clId="{C06B107A-BB5B-42BA-8B01-36E12D713C5F}" dt="2023-10-06T09:31:59.089" v="171" actId="207"/>
          <ac:spMkLst>
            <pc:docMk/>
            <pc:sldMk cId="306660162" sldId="11128"/>
            <ac:spMk id="8" creationId="{5F3C6791-4CEC-61B3-FAC9-FE255DCF3A02}"/>
          </ac:spMkLst>
        </pc:spChg>
      </pc:sldChg>
      <pc:sldChg chg="add">
        <pc:chgData name="Becky Hemingway" userId="df4864fc-0f94-418a-814a-be7dd95f06e1" providerId="ADAL" clId="{C06B107A-BB5B-42BA-8B01-36E12D713C5F}" dt="2023-10-06T07:51:51.301" v="107"/>
        <pc:sldMkLst>
          <pc:docMk/>
          <pc:sldMk cId="1392059720" sldId="11213"/>
        </pc:sldMkLst>
      </pc:sldChg>
      <pc:sldChg chg="add del">
        <pc:chgData name="Becky Hemingway" userId="df4864fc-0f94-418a-814a-be7dd95f06e1" providerId="ADAL" clId="{C06B107A-BB5B-42BA-8B01-36E12D713C5F}" dt="2023-10-06T09:24:27.228" v="120" actId="47"/>
        <pc:sldMkLst>
          <pc:docMk/>
          <pc:sldMk cId="2221557675" sldId="11216"/>
        </pc:sldMkLst>
      </pc:sldChg>
      <pc:sldChg chg="add">
        <pc:chgData name="Becky Hemingway" userId="df4864fc-0f94-418a-814a-be7dd95f06e1" providerId="ADAL" clId="{C06B107A-BB5B-42BA-8B01-36E12D713C5F}" dt="2023-10-06T09:27:00.665" v="143"/>
        <pc:sldMkLst>
          <pc:docMk/>
          <pc:sldMk cId="945873475" sldId="11218"/>
        </pc:sldMkLst>
      </pc:sldChg>
      <pc:sldChg chg="add">
        <pc:chgData name="Becky Hemingway" userId="df4864fc-0f94-418a-814a-be7dd95f06e1" providerId="ADAL" clId="{C06B107A-BB5B-42BA-8B01-36E12D713C5F}" dt="2023-10-06T09:21:32.671" v="114"/>
        <pc:sldMkLst>
          <pc:docMk/>
          <pc:sldMk cId="1482019551" sldId="11254"/>
        </pc:sldMkLst>
      </pc:sldChg>
      <pc:sldChg chg="modSp add mod">
        <pc:chgData name="Becky Hemingway" userId="df4864fc-0f94-418a-814a-be7dd95f06e1" providerId="ADAL" clId="{C06B107A-BB5B-42BA-8B01-36E12D713C5F}" dt="2023-10-06T09:32:26.527" v="173" actId="1076"/>
        <pc:sldMkLst>
          <pc:docMk/>
          <pc:sldMk cId="812152163" sldId="11263"/>
        </pc:sldMkLst>
        <pc:picChg chg="mod">
          <ac:chgData name="Becky Hemingway" userId="df4864fc-0f94-418a-814a-be7dd95f06e1" providerId="ADAL" clId="{C06B107A-BB5B-42BA-8B01-36E12D713C5F}" dt="2023-10-06T09:32:26.527" v="173" actId="1076"/>
          <ac:picMkLst>
            <pc:docMk/>
            <pc:sldMk cId="812152163" sldId="11263"/>
            <ac:picMk id="4" creationId="{54FE1D23-1FD7-A926-8BB5-940AAE0B8E38}"/>
          </ac:picMkLst>
        </pc:picChg>
      </pc:sldChg>
      <pc:sldChg chg="add ord">
        <pc:chgData name="Becky Hemingway" userId="df4864fc-0f94-418a-814a-be7dd95f06e1" providerId="ADAL" clId="{C06B107A-BB5B-42BA-8B01-36E12D713C5F}" dt="2023-10-06T07:47:54.951" v="93"/>
        <pc:sldMkLst>
          <pc:docMk/>
          <pc:sldMk cId="109987913" sldId="11269"/>
        </pc:sldMkLst>
      </pc:sldChg>
      <pc:sldChg chg="add">
        <pc:chgData name="Becky Hemingway" userId="df4864fc-0f94-418a-814a-be7dd95f06e1" providerId="ADAL" clId="{C06B107A-BB5B-42BA-8B01-36E12D713C5F}" dt="2023-10-06T07:42:42.954" v="74"/>
        <pc:sldMkLst>
          <pc:docMk/>
          <pc:sldMk cId="1733424528" sldId="11270"/>
        </pc:sldMkLst>
      </pc:sldChg>
      <pc:sldChg chg="add ord">
        <pc:chgData name="Becky Hemingway" userId="df4864fc-0f94-418a-814a-be7dd95f06e1" providerId="ADAL" clId="{C06B107A-BB5B-42BA-8B01-36E12D713C5F}" dt="2023-10-06T09:25:09.488" v="123"/>
        <pc:sldMkLst>
          <pc:docMk/>
          <pc:sldMk cId="4027462591" sldId="11271"/>
        </pc:sldMkLst>
      </pc:sldChg>
      <pc:sldChg chg="add">
        <pc:chgData name="Becky Hemingway" userId="df4864fc-0f94-418a-814a-be7dd95f06e1" providerId="ADAL" clId="{C06B107A-BB5B-42BA-8B01-36E12D713C5F}" dt="2023-10-06T09:24:22.371" v="119"/>
        <pc:sldMkLst>
          <pc:docMk/>
          <pc:sldMk cId="2535144539" sldId="11272"/>
        </pc:sldMkLst>
      </pc:sldChg>
      <pc:sldChg chg="add del">
        <pc:chgData name="Becky Hemingway" userId="df4864fc-0f94-418a-814a-be7dd95f06e1" providerId="ADAL" clId="{C06B107A-BB5B-42BA-8B01-36E12D713C5F}" dt="2023-10-06T09:27:24.774" v="147"/>
        <pc:sldMkLst>
          <pc:docMk/>
          <pc:sldMk cId="2493907677" sldId="11273"/>
        </pc:sldMkLst>
      </pc:sldChg>
      <pc:sldChg chg="modSp add mod ord">
        <pc:chgData name="Becky Hemingway" userId="df4864fc-0f94-418a-814a-be7dd95f06e1" providerId="ADAL" clId="{C06B107A-BB5B-42BA-8B01-36E12D713C5F}" dt="2023-10-06T09:33:31.693" v="182" actId="6549"/>
        <pc:sldMkLst>
          <pc:docMk/>
          <pc:sldMk cId="2552262616" sldId="11273"/>
        </pc:sldMkLst>
        <pc:spChg chg="mod">
          <ac:chgData name="Becky Hemingway" userId="df4864fc-0f94-418a-814a-be7dd95f06e1" providerId="ADAL" clId="{C06B107A-BB5B-42BA-8B01-36E12D713C5F}" dt="2023-10-06T09:33:31.693" v="182" actId="6549"/>
          <ac:spMkLst>
            <pc:docMk/>
            <pc:sldMk cId="2552262616" sldId="11273"/>
            <ac:spMk id="53" creationId="{875290CF-5DA5-C79B-0AD0-AEF30CC8C8E8}"/>
          </ac:spMkLst>
        </pc:spChg>
      </pc:sldChg>
      <pc:sldChg chg="add del">
        <pc:chgData name="Becky Hemingway" userId="df4864fc-0f94-418a-814a-be7dd95f06e1" providerId="ADAL" clId="{C06B107A-BB5B-42BA-8B01-36E12D713C5F}" dt="2023-10-06T09:27:24.774" v="147"/>
        <pc:sldMkLst>
          <pc:docMk/>
          <pc:sldMk cId="216765970" sldId="11274"/>
        </pc:sldMkLst>
      </pc:sldChg>
      <pc:sldChg chg="add del">
        <pc:chgData name="Becky Hemingway" userId="df4864fc-0f94-418a-814a-be7dd95f06e1" providerId="ADAL" clId="{C06B107A-BB5B-42BA-8B01-36E12D713C5F}" dt="2023-10-06T09:27:24.774" v="147"/>
        <pc:sldMkLst>
          <pc:docMk/>
          <pc:sldMk cId="3045321118" sldId="11275"/>
        </pc:sldMkLst>
      </pc:sldChg>
      <pc:sldMasterChg chg="delSldLayout">
        <pc:chgData name="Becky Hemingway" userId="df4864fc-0f94-418a-814a-be7dd95f06e1" providerId="ADAL" clId="{C06B107A-BB5B-42BA-8B01-36E12D713C5F}" dt="2023-10-06T07:47:25.711" v="90" actId="47"/>
        <pc:sldMasterMkLst>
          <pc:docMk/>
          <pc:sldMasterMk cId="3528179507" sldId="2147483652"/>
        </pc:sldMasterMkLst>
        <pc:sldLayoutChg chg="del">
          <pc:chgData name="Becky Hemingway" userId="df4864fc-0f94-418a-814a-be7dd95f06e1" providerId="ADAL" clId="{C06B107A-BB5B-42BA-8B01-36E12D713C5F}" dt="2023-10-06T07:47:25.711" v="90" actId="47"/>
          <pc:sldLayoutMkLst>
            <pc:docMk/>
            <pc:sldMasterMk cId="3528179507" sldId="2147483652"/>
            <pc:sldLayoutMk cId="2998836029" sldId="2147483673"/>
          </pc:sldLayoutMkLst>
        </pc:sldLayoutChg>
      </pc:sldMasterChg>
      <pc:sldMasterChg chg="del delSldLayout">
        <pc:chgData name="Becky Hemingway" userId="df4864fc-0f94-418a-814a-be7dd95f06e1" providerId="ADAL" clId="{C06B107A-BB5B-42BA-8B01-36E12D713C5F}" dt="2023-10-06T07:51:29.012" v="106" actId="47"/>
        <pc:sldMasterMkLst>
          <pc:docMk/>
          <pc:sldMasterMk cId="1342765131" sldId="2147483674"/>
        </pc:sldMasterMkLst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1451706565" sldId="2147483675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3685660302" sldId="2147483676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3538192592" sldId="2147483677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2421988265" sldId="2147483678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313022430" sldId="2147483679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2159589430" sldId="2147483680"/>
          </pc:sldLayoutMkLst>
        </pc:sldLayoutChg>
        <pc:sldLayoutChg chg="del">
          <pc:chgData name="Becky Hemingway" userId="df4864fc-0f94-418a-814a-be7dd95f06e1" providerId="ADAL" clId="{C06B107A-BB5B-42BA-8B01-36E12D713C5F}" dt="2023-10-06T07:51:29.012" v="106" actId="47"/>
          <pc:sldLayoutMkLst>
            <pc:docMk/>
            <pc:sldMasterMk cId="1342765131" sldId="2147483674"/>
            <pc:sldLayoutMk cId="2862075083" sldId="2147483681"/>
          </pc:sldLayoutMkLst>
        </pc:sldLayoutChg>
      </pc:sldMasterChg>
      <pc:sldMasterChg chg="delSldLayout">
        <pc:chgData name="Becky Hemingway" userId="df4864fc-0f94-418a-814a-be7dd95f06e1" providerId="ADAL" clId="{C06B107A-BB5B-42BA-8B01-36E12D713C5F}" dt="2023-10-06T09:27:18.470" v="145" actId="47"/>
        <pc:sldMasterMkLst>
          <pc:docMk/>
          <pc:sldMasterMk cId="1629116794" sldId="2147483682"/>
        </pc:sldMasterMkLst>
        <pc:sldLayoutChg chg="del">
          <pc:chgData name="Becky Hemingway" userId="df4864fc-0f94-418a-814a-be7dd95f06e1" providerId="ADAL" clId="{C06B107A-BB5B-42BA-8B01-36E12D713C5F}" dt="2023-10-06T09:27:18.470" v="145" actId="47"/>
          <pc:sldLayoutMkLst>
            <pc:docMk/>
            <pc:sldMasterMk cId="1629116794" sldId="2147483682"/>
            <pc:sldLayoutMk cId="280187709" sldId="2147483708"/>
          </pc:sldLayoutMkLst>
        </pc:sldLayoutChg>
      </pc:sldMasterChg>
      <pc:sldMasterChg chg="del delSldLayout">
        <pc:chgData name="Becky Hemingway" userId="df4864fc-0f94-418a-814a-be7dd95f06e1" providerId="ADAL" clId="{C06B107A-BB5B-42BA-8B01-36E12D713C5F}" dt="2023-10-06T07:48:50.749" v="98" actId="47"/>
        <pc:sldMasterMkLst>
          <pc:docMk/>
          <pc:sldMasterMk cId="1976047475" sldId="2147483699"/>
        </pc:sldMasterMkLst>
        <pc:sldLayoutChg chg="del">
          <pc:chgData name="Becky Hemingway" userId="df4864fc-0f94-418a-814a-be7dd95f06e1" providerId="ADAL" clId="{C06B107A-BB5B-42BA-8B01-36E12D713C5F}" dt="2023-10-06T07:48:50.749" v="98" actId="47"/>
          <pc:sldLayoutMkLst>
            <pc:docMk/>
            <pc:sldMasterMk cId="1976047475" sldId="2147483699"/>
            <pc:sldLayoutMk cId="3876196706" sldId="2147483700"/>
          </pc:sldLayoutMkLst>
        </pc:sldLayoutChg>
        <pc:sldLayoutChg chg="del">
          <pc:chgData name="Becky Hemingway" userId="df4864fc-0f94-418a-814a-be7dd95f06e1" providerId="ADAL" clId="{C06B107A-BB5B-42BA-8B01-36E12D713C5F}" dt="2023-10-06T07:48:50.749" v="98" actId="47"/>
          <pc:sldLayoutMkLst>
            <pc:docMk/>
            <pc:sldMasterMk cId="1976047475" sldId="2147483699"/>
            <pc:sldLayoutMk cId="1455354937" sldId="2147483701"/>
          </pc:sldLayoutMkLst>
        </pc:sldLayoutChg>
      </pc:sldMasterChg>
    </pc:docChg>
  </pc:docChgLst>
  <pc:docChgLst>
    <pc:chgData name="Rebecca Hemingway" userId="df4864fc-0f94-418a-814a-be7dd95f06e1" providerId="ADAL" clId="{3A904E04-7A73-411C-8EA0-A14EE3E5E316}"/>
    <pc:docChg chg="undo custSel addSld delSld modSld">
      <pc:chgData name="Rebecca Hemingway" userId="df4864fc-0f94-418a-814a-be7dd95f06e1" providerId="ADAL" clId="{3A904E04-7A73-411C-8EA0-A14EE3E5E316}" dt="2020-10-02T10:44:22.656" v="1482" actId="2696"/>
      <pc:docMkLst>
        <pc:docMk/>
      </pc:docMkLst>
      <pc:sldChg chg="addSp delSp modSp">
        <pc:chgData name="Rebecca Hemingway" userId="df4864fc-0f94-418a-814a-be7dd95f06e1" providerId="ADAL" clId="{3A904E04-7A73-411C-8EA0-A14EE3E5E316}" dt="2020-10-02T09:44:30.422" v="99" actId="12788"/>
        <pc:sldMkLst>
          <pc:docMk/>
          <pc:sldMk cId="0" sldId="256"/>
        </pc:sldMkLst>
        <pc:spChg chg="add del mod">
          <ac:chgData name="Rebecca Hemingway" userId="df4864fc-0f94-418a-814a-be7dd95f06e1" providerId="ADAL" clId="{3A904E04-7A73-411C-8EA0-A14EE3E5E316}" dt="2020-10-02T09:43:37.204" v="79" actId="478"/>
          <ac:spMkLst>
            <pc:docMk/>
            <pc:sldMk cId="0" sldId="256"/>
            <ac:spMk id="3" creationId="{05713EAB-5450-43E5-8106-A26EED895F2F}"/>
          </ac:spMkLst>
        </pc:spChg>
        <pc:spChg chg="mod">
          <ac:chgData name="Rebecca Hemingway" userId="df4864fc-0f94-418a-814a-be7dd95f06e1" providerId="ADAL" clId="{3A904E04-7A73-411C-8EA0-A14EE3E5E316}" dt="2020-10-02T09:44:30.422" v="99" actId="12788"/>
          <ac:spMkLst>
            <pc:docMk/>
            <pc:sldMk cId="0" sldId="256"/>
            <ac:spMk id="10" creationId="{00000000-0000-0000-0000-000000000000}"/>
          </ac:spMkLst>
        </pc:spChg>
        <pc:spChg chg="del">
          <ac:chgData name="Rebecca Hemingway" userId="df4864fc-0f94-418a-814a-be7dd95f06e1" providerId="ADAL" clId="{3A904E04-7A73-411C-8EA0-A14EE3E5E316}" dt="2020-10-02T09:43:35.295" v="78" actId="478"/>
          <ac:spMkLst>
            <pc:docMk/>
            <pc:sldMk cId="0" sldId="256"/>
            <ac:spMk id="11" creationId="{00000000-0000-0000-0000-000000000000}"/>
          </ac:spMkLst>
        </pc:spChg>
        <pc:spChg chg="mod">
          <ac:chgData name="Rebecca Hemingway" userId="df4864fc-0f94-418a-814a-be7dd95f06e1" providerId="ADAL" clId="{3A904E04-7A73-411C-8EA0-A14EE3E5E316}" dt="2020-10-02T09:44:30.422" v="99" actId="12788"/>
          <ac:spMkLst>
            <pc:docMk/>
            <pc:sldMk cId="0" sldId="256"/>
            <ac:spMk id="12" creationId="{00000000-0000-0000-0000-000000000000}"/>
          </ac:spMkLst>
        </pc:spChg>
        <pc:spChg chg="mod">
          <ac:chgData name="Rebecca Hemingway" userId="df4864fc-0f94-418a-814a-be7dd95f06e1" providerId="ADAL" clId="{3A904E04-7A73-411C-8EA0-A14EE3E5E316}" dt="2020-10-02T09:44:30.422" v="99" actId="12788"/>
          <ac:spMkLst>
            <pc:docMk/>
            <pc:sldMk cId="0" sldId="256"/>
            <ac:spMk id="13" creationId="{00000000-0000-0000-0000-000000000000}"/>
          </ac:spMkLst>
        </pc:spChg>
      </pc:sldChg>
      <pc:sldChg chg="del">
        <pc:chgData name="Rebecca Hemingway" userId="df4864fc-0f94-418a-814a-be7dd95f06e1" providerId="ADAL" clId="{3A904E04-7A73-411C-8EA0-A14EE3E5E316}" dt="2020-10-02T09:44:42.373" v="101" actId="2696"/>
        <pc:sldMkLst>
          <pc:docMk/>
          <pc:sldMk cId="0" sldId="257"/>
        </pc:sldMkLst>
      </pc:sldChg>
      <pc:sldChg chg="add del">
        <pc:chgData name="Rebecca Hemingway" userId="df4864fc-0f94-418a-814a-be7dd95f06e1" providerId="ADAL" clId="{3A904E04-7A73-411C-8EA0-A14EE3E5E316}" dt="2020-10-02T10:44:22.656" v="1482" actId="2696"/>
        <pc:sldMkLst>
          <pc:docMk/>
          <pc:sldMk cId="2181581398" sldId="258"/>
        </pc:sldMkLst>
      </pc:sldChg>
      <pc:sldChg chg="addSp delSp modSp add del modNotes">
        <pc:chgData name="Rebecca Hemingway" userId="df4864fc-0f94-418a-814a-be7dd95f06e1" providerId="ADAL" clId="{3A904E04-7A73-411C-8EA0-A14EE3E5E316}" dt="2020-10-02T10:14:52.811" v="526" actId="20577"/>
        <pc:sldMkLst>
          <pc:docMk/>
          <pc:sldMk cId="248154333" sldId="259"/>
        </pc:sldMkLst>
        <pc:spChg chg="mod">
          <ac:chgData name="Rebecca Hemingway" userId="df4864fc-0f94-418a-814a-be7dd95f06e1" providerId="ADAL" clId="{3A904E04-7A73-411C-8EA0-A14EE3E5E316}" dt="2020-10-02T10:14:52.811" v="526" actId="20577"/>
          <ac:spMkLst>
            <pc:docMk/>
            <pc:sldMk cId="248154333" sldId="259"/>
            <ac:spMk id="2" creationId="{75A3CDF5-2267-4D73-8BA0-F9F7300388B6}"/>
          </ac:spMkLst>
        </pc:spChg>
        <pc:spChg chg="mod">
          <ac:chgData name="Rebecca Hemingway" userId="df4864fc-0f94-418a-814a-be7dd95f06e1" providerId="ADAL" clId="{3A904E04-7A73-411C-8EA0-A14EE3E5E316}" dt="2020-10-02T10:11:01.251" v="424" actId="20577"/>
          <ac:spMkLst>
            <pc:docMk/>
            <pc:sldMk cId="248154333" sldId="259"/>
            <ac:spMk id="8" creationId="{00000000-0000-0000-0000-000000000000}"/>
          </ac:spMkLst>
        </pc:spChg>
        <pc:spChg chg="add mod">
          <ac:chgData name="Rebecca Hemingway" userId="df4864fc-0f94-418a-814a-be7dd95f06e1" providerId="ADAL" clId="{3A904E04-7A73-411C-8EA0-A14EE3E5E316}" dt="2020-10-02T10:14:43.832" v="502" actId="1036"/>
          <ac:spMkLst>
            <pc:docMk/>
            <pc:sldMk cId="248154333" sldId="259"/>
            <ac:spMk id="10" creationId="{12F5FB7B-ED9E-4764-8D3D-E08B88CE3EDB}"/>
          </ac:spMkLst>
        </pc:spChg>
        <pc:grpChg chg="del">
          <ac:chgData name="Rebecca Hemingway" userId="df4864fc-0f94-418a-814a-be7dd95f06e1" providerId="ADAL" clId="{3A904E04-7A73-411C-8EA0-A14EE3E5E316}" dt="2020-10-02T09:48:57.437" v="146" actId="478"/>
          <ac:grpSpMkLst>
            <pc:docMk/>
            <pc:sldMk cId="248154333" sldId="259"/>
            <ac:grpSpMk id="31" creationId="{1E9C2519-5862-43A6-AFCD-E363F388CE5B}"/>
          </ac:grpSpMkLst>
        </pc:grpChg>
        <pc:picChg chg="add mod">
          <ac:chgData name="Rebecca Hemingway" userId="df4864fc-0f94-418a-814a-be7dd95f06e1" providerId="ADAL" clId="{3A904E04-7A73-411C-8EA0-A14EE3E5E316}" dt="2020-10-02T10:10:54.783" v="423" actId="1076"/>
          <ac:picMkLst>
            <pc:docMk/>
            <pc:sldMk cId="248154333" sldId="259"/>
            <ac:picMk id="6" creationId="{9F43F48F-3E4D-4F7A-A44D-DFAB85E8742A}"/>
          </ac:picMkLst>
        </pc:picChg>
        <pc:picChg chg="add del mod">
          <ac:chgData name="Rebecca Hemingway" userId="df4864fc-0f94-418a-814a-be7dd95f06e1" providerId="ADAL" clId="{3A904E04-7A73-411C-8EA0-A14EE3E5E316}" dt="2020-10-02T10:09:54.994" v="386" actId="478"/>
          <ac:picMkLst>
            <pc:docMk/>
            <pc:sldMk cId="248154333" sldId="259"/>
            <ac:picMk id="9" creationId="{96F016ED-F90C-4937-B3FF-4AC3F4F18447}"/>
          </ac:picMkLst>
        </pc:picChg>
        <pc:picChg chg="del">
          <ac:chgData name="Rebecca Hemingway" userId="df4864fc-0f94-418a-814a-be7dd95f06e1" providerId="ADAL" clId="{3A904E04-7A73-411C-8EA0-A14EE3E5E316}" dt="2020-10-02T09:48:58.185" v="147" actId="478"/>
          <ac:picMkLst>
            <pc:docMk/>
            <pc:sldMk cId="248154333" sldId="259"/>
            <ac:picMk id="21" creationId="{BCF819F7-3A4D-4762-9A2C-8292E5B67C89}"/>
          </ac:picMkLst>
        </pc:picChg>
        <pc:picChg chg="del">
          <ac:chgData name="Rebecca Hemingway" userId="df4864fc-0f94-418a-814a-be7dd95f06e1" providerId="ADAL" clId="{3A904E04-7A73-411C-8EA0-A14EE3E5E316}" dt="2020-10-02T09:48:59.170" v="149" actId="478"/>
          <ac:picMkLst>
            <pc:docMk/>
            <pc:sldMk cId="248154333" sldId="259"/>
            <ac:picMk id="27" creationId="{5D7683B6-1987-493F-832B-D7CC4BC99EA5}"/>
          </ac:picMkLst>
        </pc:picChg>
        <pc:picChg chg="del">
          <ac:chgData name="Rebecca Hemingway" userId="df4864fc-0f94-418a-814a-be7dd95f06e1" providerId="ADAL" clId="{3A904E04-7A73-411C-8EA0-A14EE3E5E316}" dt="2020-10-02T09:49:00.313" v="150" actId="478"/>
          <ac:picMkLst>
            <pc:docMk/>
            <pc:sldMk cId="248154333" sldId="259"/>
            <ac:picMk id="40" creationId="{394A9224-73B1-4594-AED5-4DA7570076CC}"/>
          </ac:picMkLst>
        </pc:picChg>
        <pc:picChg chg="del">
          <ac:chgData name="Rebecca Hemingway" userId="df4864fc-0f94-418a-814a-be7dd95f06e1" providerId="ADAL" clId="{3A904E04-7A73-411C-8EA0-A14EE3E5E316}" dt="2020-10-02T09:48:58.659" v="148" actId="478"/>
          <ac:picMkLst>
            <pc:docMk/>
            <pc:sldMk cId="248154333" sldId="259"/>
            <ac:picMk id="42" creationId="{8D974DB8-29EC-45DB-A7BD-3F8F25C4D9B5}"/>
          </ac:picMkLst>
        </pc:picChg>
        <pc:picChg chg="add mod">
          <ac:chgData name="Rebecca Hemingway" userId="df4864fc-0f94-418a-814a-be7dd95f06e1" providerId="ADAL" clId="{3A904E04-7A73-411C-8EA0-A14EE3E5E316}" dt="2020-10-02T10:14:31.242" v="495" actId="1076"/>
          <ac:picMkLst>
            <pc:docMk/>
            <pc:sldMk cId="248154333" sldId="259"/>
            <ac:picMk id="1026" creationId="{705F6D54-8DFA-48A7-8AA0-69FF06850949}"/>
          </ac:picMkLst>
        </pc:picChg>
      </pc:sldChg>
      <pc:sldChg chg="addSp delSp modSp add delAnim modAnim modNotesTx">
        <pc:chgData name="Rebecca Hemingway" userId="df4864fc-0f94-418a-814a-be7dd95f06e1" providerId="ADAL" clId="{3A904E04-7A73-411C-8EA0-A14EE3E5E316}" dt="2020-10-02T10:37:37.991" v="1481"/>
        <pc:sldMkLst>
          <pc:docMk/>
          <pc:sldMk cId="2123982311" sldId="260"/>
        </pc:sldMkLst>
        <pc:spChg chg="mod">
          <ac:chgData name="Rebecca Hemingway" userId="df4864fc-0f94-418a-814a-be7dd95f06e1" providerId="ADAL" clId="{3A904E04-7A73-411C-8EA0-A14EE3E5E316}" dt="2020-10-02T10:25:56.992" v="1442" actId="14100"/>
          <ac:spMkLst>
            <pc:docMk/>
            <pc:sldMk cId="2123982311" sldId="260"/>
            <ac:spMk id="2" creationId="{75A3CDF5-2267-4D73-8BA0-F9F7300388B6}"/>
          </ac:spMkLst>
        </pc:spChg>
        <pc:spChg chg="mod">
          <ac:chgData name="Rebecca Hemingway" userId="df4864fc-0f94-418a-814a-be7dd95f06e1" providerId="ADAL" clId="{3A904E04-7A73-411C-8EA0-A14EE3E5E316}" dt="2020-10-02T10:16:03.448" v="540" actId="20577"/>
          <ac:spMkLst>
            <pc:docMk/>
            <pc:sldMk cId="2123982311" sldId="260"/>
            <ac:spMk id="8" creationId="{00000000-0000-0000-0000-000000000000}"/>
          </ac:spMkLst>
        </pc:spChg>
        <pc:spChg chg="add mod">
          <ac:chgData name="Rebecca Hemingway" userId="df4864fc-0f94-418a-814a-be7dd95f06e1" providerId="ADAL" clId="{3A904E04-7A73-411C-8EA0-A14EE3E5E316}" dt="2020-10-02T10:34:19.230" v="1474" actId="20577"/>
          <ac:spMkLst>
            <pc:docMk/>
            <pc:sldMk cId="2123982311" sldId="260"/>
            <ac:spMk id="9" creationId="{229ABB15-6FA4-4943-9199-5D4ABE88E045}"/>
          </ac:spMkLst>
        </pc:spChg>
        <pc:spChg chg="del">
          <ac:chgData name="Rebecca Hemingway" userId="df4864fc-0f94-418a-814a-be7dd95f06e1" providerId="ADAL" clId="{3A904E04-7A73-411C-8EA0-A14EE3E5E316}" dt="2020-10-02T10:16:18.496" v="543" actId="478"/>
          <ac:spMkLst>
            <pc:docMk/>
            <pc:sldMk cId="2123982311" sldId="260"/>
            <ac:spMk id="10" creationId="{12F5FB7B-ED9E-4764-8D3D-E08B88CE3EDB}"/>
          </ac:spMkLst>
        </pc:spChg>
        <pc:spChg chg="add mod ord">
          <ac:chgData name="Rebecca Hemingway" userId="df4864fc-0f94-418a-814a-be7dd95f06e1" providerId="ADAL" clId="{3A904E04-7A73-411C-8EA0-A14EE3E5E316}" dt="2020-10-02T10:34:57.052" v="1480" actId="166"/>
          <ac:spMkLst>
            <pc:docMk/>
            <pc:sldMk cId="2123982311" sldId="260"/>
            <ac:spMk id="11" creationId="{C5D124E3-22C1-4755-B84A-87D06F7B9BB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" creationId="{D8048E4D-22CC-4065-9066-B7D57100BB4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4" creationId="{E42C29EB-CBC1-42AF-B722-70934255D86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5" creationId="{E2C3BF22-636E-455E-8894-75F821B4614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6" creationId="{6F825EEC-1D22-4632-8B9E-A178A0221C0E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7" creationId="{E36DC22D-27BA-4EF1-8D2C-FC2F8237993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8" creationId="{4891F68D-A162-4646-8745-52D744C70B47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9" creationId="{F3702D6D-FAE5-431F-B36E-760593EAA37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0" creationId="{FCFD0E89-024E-4A25-8769-A4C5E1299B80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1" creationId="{FB30F349-43D4-48E1-B963-941D82FF4A7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2" creationId="{8F707C16-C271-4B43-9E10-4561C4E88C4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3" creationId="{23C6E269-0C1B-4D2E-B3D3-2CB9469F16F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4" creationId="{C897C785-B8CE-4EC8-B744-70FDCD39C20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5" creationId="{4DBAF902-276F-46E6-90A5-139F9EEE34B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6" creationId="{8B3B2EA1-3FA9-4DC6-BDAA-F60B398A001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7" creationId="{30776C80-3C19-4CEB-95A0-DC00AFC358B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8" creationId="{F3D0B9E4-A92D-49A5-AAF4-C323947670C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29" creationId="{CE19FC28-CC93-44C7-B801-25F23254C8E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0" creationId="{3BBFAFEF-2681-4758-B874-AD93E04C418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1" creationId="{649D2632-2588-4D86-B913-D0DF3FC065A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2" creationId="{F5C07972-670C-422C-AE85-503214B53BA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3" creationId="{00103D63-D8B7-48EC-A9F8-D8BF308839E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4" creationId="{31D4D0A0-A7E6-40E2-AD38-0A02C0D673A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5" creationId="{793FB55D-41F1-4072-9260-57A7CA654707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6" creationId="{128DD077-B208-4557-A094-6067B648F77E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7" creationId="{B8A0CFB0-D1EC-4055-94D8-387CE5F3BB7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8" creationId="{FCB7B7B0-ADAF-4930-AC05-147169E87D0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39" creationId="{4AB3DA66-8992-43C7-A8D0-6D72DDDD3BE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0" creationId="{93364D61-AAEC-4CD6-A9EE-9A49DE56E28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1" creationId="{53F3E765-F226-4789-BF9C-B2DD0AFA2252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2" creationId="{CE954D09-F440-4386-9990-1A1C7AB8BAB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3" creationId="{67DAACC0-F271-4052-A8B1-5A426D5783D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4" creationId="{F5D1B5EB-BE2F-4587-A11C-3EA7213BC072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5" creationId="{5DC06CE5-7ECD-4E8C-A12B-0E1C832BAF7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6" creationId="{129A513C-1A28-4AA3-8C72-E206E919EE0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7" creationId="{443DD053-C95F-48F1-AE34-DE055CEF0BC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8" creationId="{BA92DBE5-72BC-46C0-AE34-F43DB052D5E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49" creationId="{6749C68C-84A0-4470-B46A-0278CFD300B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0" creationId="{C9C68D85-3353-447A-A42D-2219F8CD689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1" creationId="{70238273-0C54-4136-9692-79B1560D3EF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2" creationId="{5E02BCF3-4788-4A1D-AACD-A7727833358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3" creationId="{8F1F2548-B9F6-456C-8B00-697BA1CB8C4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4" creationId="{2388D855-A806-4564-A3A6-3AC91A2AB85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5" creationId="{D2EB2E62-8286-438A-AB57-A2F82CF6C94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6" creationId="{9358ECB8-1AFA-4E82-A0FA-CAC141C0FA2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7" creationId="{5422227F-32EF-419A-AB57-98863C362C5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8" creationId="{659583CA-CBC3-4DC6-BEB9-37F72AA628C0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59" creationId="{3734041E-6799-44AC-9D42-031A6C280FA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0" creationId="{F5944BC4-AAA3-4A83-BDF4-8C10D3C8D90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1" creationId="{D28B1CD7-9079-43D5-86CF-9B4705D27FA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2" creationId="{F2162DA0-A73B-487C-B27A-A6CCB9499CD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3" creationId="{7C336131-E9BF-4F69-B734-A7DAFC5D01D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4" creationId="{F9B8D299-E974-438D-9EE5-EA650144674A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5" creationId="{DA38FF6E-9C54-4EF0-B432-4BD1FFEB7D22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6" creationId="{43EBECFC-342E-4FB4-81B9-0CE853B5C17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7" creationId="{CE10C5DC-9191-4923-AB72-BA25ABAB50E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8" creationId="{567A925B-DCAF-49D7-BB9F-349E7ADD4420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69" creationId="{61130D2C-33C1-471F-8B63-D3DD0DE8EF7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0" creationId="{6B2729F5-A829-4B41-B040-D99035ABF6F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1" creationId="{586C1EE5-828C-442D-AA60-B469BEE84BD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2" creationId="{87310BA3-2B94-49AF-841F-8146C8421F5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3" creationId="{10E7243B-96CE-4310-9AFA-35CDBA17DDB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4" creationId="{6A5747CC-CA76-4E0F-AF4C-7B10CFACFB5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5" creationId="{5D14DD92-D96D-4EE0-B2EF-4D57AF2900F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6" creationId="{CF150DE5-600F-4B13-9F07-69B30759100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7" creationId="{ADF53BA6-F962-4DA4-A32F-B0EF4AACA1D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8" creationId="{A29BFB43-BA10-4B79-B6E6-97F002704E07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79" creationId="{353EB01C-37FF-4F6C-B24E-BB30E41CE85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0" creationId="{781FEF5C-17CF-42E5-A425-DBBDA0F5F75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1" creationId="{711569CA-8090-4392-BB2A-643CB16B569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2" creationId="{2E94B74D-08A8-4333-8B96-BD8C03B2C27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3" creationId="{F1FC8F64-68BD-4A51-BD88-35EC2515EC2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4" creationId="{603A9417-2277-4997-9391-C5E2AA86573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5" creationId="{BD537394-1030-4E71-B601-F8A37276D9D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6" creationId="{B826F0B5-CD5D-4E89-A45B-2B23C8CA6F2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7" creationId="{8CEB6F05-21F8-4719-99A1-4783AA1DA5F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8" creationId="{1A43FE4C-0384-4451-AF83-E204DF85112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89" creationId="{93B008FF-D0E1-4ADD-ADCE-416767304A9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0" creationId="{6AE22B1C-7FA9-4828-881E-8D0DBF2E026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1" creationId="{17B20033-175E-4026-AA22-8341905A4D2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2" creationId="{951E8B39-95AF-48CA-BD8C-46DA3D873FD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3" creationId="{0704A9D9-E757-485E-B771-A6E00D00458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4" creationId="{BBCE0785-169E-4DFD-9BF1-D025BA11A16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5" creationId="{399D9585-6929-47D6-937D-7CDB217E9935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6" creationId="{563566DD-19DB-48EC-BAC3-E6111619673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7" creationId="{4E8F3114-AB1B-42FA-B92C-EFB100E7F0D0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8" creationId="{5DB30FCF-DA99-42CE-A383-A06ECD59D1BA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99" creationId="{AF578639-24E6-4815-A816-097C74589F4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0" creationId="{A5CD8FA0-21A6-4AEE-982B-599BBA99046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1" creationId="{B6DAD9B6-EEE9-40D3-A088-41499E43DEF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2" creationId="{B2B11B4F-9B00-41D6-A4E3-88210D76483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3" creationId="{14290A21-8145-4C75-903C-42CA1CDB93ED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4" creationId="{1488FDC8-6C3B-4126-BA2B-33E6FDACCA8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5" creationId="{5636B3E0-95CD-4385-897B-1324DEB34BB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6" creationId="{2A23F9AC-AC96-497A-9D8A-EDE41B1F325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7" creationId="{45B69F62-3851-49E8-B6D6-698B58B2CC6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8" creationId="{5997FFE9-81E4-462F-9E0A-4834DA11F299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09" creationId="{11626CB7-80F9-4910-A3F7-3B7A9B61CFE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0" creationId="{D8B3B494-190D-4FCE-B52D-C38575469342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1" creationId="{D3BCCE77-B3DE-4C5F-BD7A-5579E5D7644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2" creationId="{F3635E79-4151-4354-BA19-E06855557D2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3" creationId="{361E2CDF-7A9E-4FBA-BB60-CAF0D73AD2D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4" creationId="{A6400632-9921-472B-A6C4-3FEEF3E896D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5" creationId="{35730C50-78BC-42B7-A240-6A1ABB2BD252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6" creationId="{AE042645-DCBB-4A5C-8CA6-EC1860E4B32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7" creationId="{792BEA0E-CFE1-4539-9388-3998891F5B9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8" creationId="{043AA259-03D4-403F-B033-471AD3EEF9C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19" creationId="{21DB6CDF-A1A8-43B2-894C-12219DBEE2B6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0" creationId="{473CE8FD-58CA-4351-8167-7A8C0DE0631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1" creationId="{9E3E4C45-4A16-498C-87E1-408D9F4E057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2" creationId="{CD7DC693-7BBA-4CE7-9D90-F33912562F6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3" creationId="{4888B6EA-FE98-438C-976F-262DD8AFB6DE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4" creationId="{1007A2E2-BDF0-4D09-85DD-D39050631BD7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5" creationId="{7EBFB26A-D522-4CEE-A70E-66CB09F074EC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6" creationId="{4B5FD1D8-EBC4-4876-92FC-5AD852FAEDF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7" creationId="{6C039D28-AC8A-4429-BBDA-B36671E3631A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8" creationId="{06B29ED2-AB10-46FE-BDF5-E436BF18E768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29" creationId="{9A289947-7A06-4BF6-BD9F-A6EFDBCB3FA3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0" creationId="{6E514374-D377-46B2-AD17-A59EC23FB51F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1" creationId="{27F8D040-4907-4024-B559-151EE24726B1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2" creationId="{212EED7C-98A8-4AA7-A0E6-31048C23E064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3" creationId="{952FDF7A-7737-4BAE-9165-5E1B881EBBCB}"/>
          </ac:spMkLst>
        </pc:spChg>
        <pc:spChg chg="add del mod">
          <ac:chgData name="Rebecca Hemingway" userId="df4864fc-0f94-418a-814a-be7dd95f06e1" providerId="ADAL" clId="{3A904E04-7A73-411C-8EA0-A14EE3E5E316}" dt="2020-10-02T10:34:45.023" v="1476" actId="478"/>
          <ac:spMkLst>
            <pc:docMk/>
            <pc:sldMk cId="2123982311" sldId="260"/>
            <ac:spMk id="134" creationId="{9143CDD5-E665-4129-9706-D3513C94C682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37" creationId="{483FE791-3BF0-435C-9F2E-61D57A7600A8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38" creationId="{1158166A-5035-4ED0-9A70-04117DF9EAE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39" creationId="{E673DF09-8034-4E83-B39F-473E3F510301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0" creationId="{99616798-7272-43E2-8F5E-63BABB904B33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1" creationId="{E9470518-A33C-4440-AFC1-E6C46616D39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2" creationId="{98A5EDE2-ED2B-4ACF-A451-A6DCA76437C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3" creationId="{F13F2CB0-6821-44BB-BB23-7D2C0D4D4594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4" creationId="{24ACEDB9-9BE2-4010-99DC-BD259D5F871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5" creationId="{8DB642F6-5884-4E17-B28A-564E3C67DC7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6" creationId="{22BD6F57-4F41-4DC3-8046-98ED06674B04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7" creationId="{B777E6AF-F767-4DB4-85C7-17CCFFA275AB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8" creationId="{1F3D903F-EFF6-48AC-9178-0AD8BFDD27D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49" creationId="{08F03620-5E03-4C8B-9F27-64E294187E8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0" creationId="{B8F551DE-FF2E-4437-894B-6FE93EF80303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1" creationId="{CCBC3412-9455-4B9E-9EBE-BB48A64DA21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2" creationId="{05ACB2FF-5362-4AEF-9581-04B27FC5A47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3" creationId="{857423DB-DA97-4AC9-8924-2F8147201DEB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4" creationId="{71448254-B8F1-4540-A37D-5A3B7B1A49BD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5" creationId="{29F65E9E-F144-4D91-8BA8-8E9A34795E5A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6" creationId="{5F053B7C-3EE0-4975-BB8F-6D886B6B0B2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7" creationId="{268EAFE2-C62D-4C23-BE7B-4764905F025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8" creationId="{5566A8DA-B6FC-4D2C-92C1-D87C8980D26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59" creationId="{78AD67D9-81A0-491A-9D86-239031E50A5C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0" creationId="{083F92AC-7192-4CDD-A8F9-D360753EFBB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1" creationId="{061F43EE-2B91-454E-9599-EB3055C08B38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2" creationId="{76C1788B-FDEE-4217-936C-D8DCEECCCFD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3" creationId="{3CD2BDF6-C016-4380-AC1D-F6FA851634D6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4" creationId="{980DF60A-F693-476C-BE6C-B09BF714A0ED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5" creationId="{DEA3987B-66B0-48DC-93B9-C62F0A6927C8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6" creationId="{5FF1DF6A-0877-48D1-9A65-B5BCC1114235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7" creationId="{72C90602-64A7-4374-A80C-B978ACC1DF7B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8" creationId="{592CB9B9-523A-4EFE-A1EA-023F2FD0AA12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69" creationId="{9C0AF18E-5D79-42C6-BA68-0FC33201C68D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0" creationId="{F252C429-B27B-4716-9141-758FEDA3B165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1" creationId="{C7B00149-E9FC-4B2E-BC9C-BEDFA75A72E9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2" creationId="{D52CDBC6-76C0-4B65-BF78-89A948D02543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3" creationId="{94E6774A-146B-45FB-950C-68FDD9628F7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4" creationId="{CB5FC395-39A1-469C-A743-B2E1B0AA7462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5" creationId="{423C13C1-4A35-447A-A0CF-69AC4C81484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6" creationId="{DC38532F-905B-48D7-8284-C2E374BB2DE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7" creationId="{DEA04FEF-2519-4905-A9D5-81893E5B6F9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8" creationId="{B93C1358-2691-4C2D-8A9D-E1A236F19B19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79" creationId="{4E69EE87-96C7-4F72-9F49-668B40B2F99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0" creationId="{8F15C6AD-84C5-460B-BF88-F2B9DCD69F00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1" creationId="{E356C717-C92D-4104-92D6-1575C1E743C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2" creationId="{CC9E3A11-F26D-47D1-A494-00B23D734653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3" creationId="{4CD582ED-05F1-4D6A-A3E6-4F40A97C7029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4" creationId="{9CDC281E-3C62-4A29-87CB-43F78092F2F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5" creationId="{EC44CA3D-8518-44CA-9088-F2A3EE822653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6" creationId="{D27EA45D-7CD4-40B6-B49E-2141EBC3ED8D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7" creationId="{F146A91C-6ECE-4F4F-9F7D-5FEA7BFB7345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8" creationId="{49A0A130-4FA4-402B-9BC4-2959C5086DD8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89" creationId="{C4576ADE-66D2-4BD2-92E7-43774D6E21C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0" creationId="{B400906A-92EA-4F48-9549-AB5F10B3F27F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1" creationId="{DF78CEB1-292C-4B34-951B-B9CCACC3C4A1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2" creationId="{08FFD69B-233B-40D4-B78E-18D39481FB28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3" creationId="{FB35F2B3-92AB-411F-A7D5-2D8CB6CA0D06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4" creationId="{69FD5924-6479-4192-83D9-31B465F4F7FE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5" creationId="{DFD69325-519E-434B-B2E2-EA7B7000E702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6" creationId="{7E547513-3D36-4EE8-88BA-31CA2A3FD66A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7" creationId="{4B1A5C1E-7F65-46F6-8C7C-9043C75C603C}"/>
          </ac:spMkLst>
        </pc:spChg>
        <pc:spChg chg="add mod">
          <ac:chgData name="Rebecca Hemingway" userId="df4864fc-0f94-418a-814a-be7dd95f06e1" providerId="ADAL" clId="{3A904E04-7A73-411C-8EA0-A14EE3E5E316}" dt="2020-10-02T10:34:51.682" v="1478" actId="1076"/>
          <ac:spMkLst>
            <pc:docMk/>
            <pc:sldMk cId="2123982311" sldId="260"/>
            <ac:spMk id="198" creationId="{1B377EDB-3D68-4E79-8E83-5F11BED7A570}"/>
          </ac:spMkLst>
        </pc:spChg>
        <pc:picChg chg="del">
          <ac:chgData name="Rebecca Hemingway" userId="df4864fc-0f94-418a-814a-be7dd95f06e1" providerId="ADAL" clId="{3A904E04-7A73-411C-8EA0-A14EE3E5E316}" dt="2020-10-02T10:16:15.459" v="541" actId="478"/>
          <ac:picMkLst>
            <pc:docMk/>
            <pc:sldMk cId="2123982311" sldId="260"/>
            <ac:picMk id="6" creationId="{9F43F48F-3E4D-4F7A-A44D-DFAB85E8742A}"/>
          </ac:picMkLst>
        </pc:picChg>
        <pc:picChg chg="add mod">
          <ac:chgData name="Rebecca Hemingway" userId="df4864fc-0f94-418a-814a-be7dd95f06e1" providerId="ADAL" clId="{3A904E04-7A73-411C-8EA0-A14EE3E5E316}" dt="2020-10-02T10:26:46.248" v="1449" actId="1076"/>
          <ac:picMkLst>
            <pc:docMk/>
            <pc:sldMk cId="2123982311" sldId="260"/>
            <ac:picMk id="7" creationId="{97092DDD-3056-4095-BD75-C39E16DA8C60}"/>
          </ac:picMkLst>
        </pc:picChg>
        <pc:picChg chg="add del mod">
          <ac:chgData name="Rebecca Hemingway" userId="df4864fc-0f94-418a-814a-be7dd95f06e1" providerId="ADAL" clId="{3A904E04-7A73-411C-8EA0-A14EE3E5E316}" dt="2020-10-02T10:34:45.023" v="1476" actId="478"/>
          <ac:picMkLst>
            <pc:docMk/>
            <pc:sldMk cId="2123982311" sldId="260"/>
            <ac:picMk id="12" creationId="{4E1E5119-E88E-44C9-8040-C5350ECE626A}"/>
          </ac:picMkLst>
        </pc:picChg>
        <pc:picChg chg="add mod">
          <ac:chgData name="Rebecca Hemingway" userId="df4864fc-0f94-418a-814a-be7dd95f06e1" providerId="ADAL" clId="{3A904E04-7A73-411C-8EA0-A14EE3E5E316}" dt="2020-10-02T10:34:51.682" v="1478" actId="1076"/>
          <ac:picMkLst>
            <pc:docMk/>
            <pc:sldMk cId="2123982311" sldId="260"/>
            <ac:picMk id="136" creationId="{BA36128D-686C-4991-A248-151D29D00D66}"/>
          </ac:picMkLst>
        </pc:picChg>
        <pc:picChg chg="del">
          <ac:chgData name="Rebecca Hemingway" userId="df4864fc-0f94-418a-814a-be7dd95f06e1" providerId="ADAL" clId="{3A904E04-7A73-411C-8EA0-A14EE3E5E316}" dt="2020-10-02T10:16:17.001" v="542" actId="478"/>
          <ac:picMkLst>
            <pc:docMk/>
            <pc:sldMk cId="2123982311" sldId="260"/>
            <ac:picMk id="1026" creationId="{705F6D54-8DFA-48A7-8AA0-69FF06850949}"/>
          </ac:picMkLst>
        </pc:picChg>
      </pc:sldChg>
    </pc:docChg>
  </pc:docChgLst>
  <pc:docChgLst>
    <pc:chgData name="Becky Hemingway" userId="df4864fc-0f94-418a-814a-be7dd95f06e1" providerId="ADAL" clId="{AF32C949-00E5-4E9A-BB6A-E30AF9AFAD78}"/>
    <pc:docChg chg="undo custSel addSld delSld modSld sldOrd delMainMaster modShowInfo">
      <pc:chgData name="Becky Hemingway" userId="df4864fc-0f94-418a-814a-be7dd95f06e1" providerId="ADAL" clId="{AF32C949-00E5-4E9A-BB6A-E30AF9AFAD78}" dt="2022-10-03T13:01:14.220" v="621" actId="20577"/>
      <pc:docMkLst>
        <pc:docMk/>
      </pc:docMkLst>
      <pc:sldChg chg="modSp mod">
        <pc:chgData name="Becky Hemingway" userId="df4864fc-0f94-418a-814a-be7dd95f06e1" providerId="ADAL" clId="{AF32C949-00E5-4E9A-BB6A-E30AF9AFAD78}" dt="2022-10-03T11:50:42.428" v="617" actId="1036"/>
        <pc:sldMkLst>
          <pc:docMk/>
          <pc:sldMk cId="0" sldId="256"/>
        </pc:sldMkLst>
        <pc:spChg chg="mod">
          <ac:chgData name="Becky Hemingway" userId="df4864fc-0f94-418a-814a-be7dd95f06e1" providerId="ADAL" clId="{AF32C949-00E5-4E9A-BB6A-E30AF9AFAD78}" dt="2022-10-03T11:50:38.348" v="600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Becky Hemingway" userId="df4864fc-0f94-418a-814a-be7dd95f06e1" providerId="ADAL" clId="{AF32C949-00E5-4E9A-BB6A-E30AF9AFAD78}" dt="2022-10-03T11:50:42.428" v="617" actId="1036"/>
          <ac:spMkLst>
            <pc:docMk/>
            <pc:sldMk cId="0" sldId="256"/>
            <ac:spMk id="12" creationId="{00000000-0000-0000-0000-000000000000}"/>
          </ac:spMkLst>
        </pc:spChg>
        <pc:spChg chg="mod">
          <ac:chgData name="Becky Hemingway" userId="df4864fc-0f94-418a-814a-be7dd95f06e1" providerId="ADAL" clId="{AF32C949-00E5-4E9A-BB6A-E30AF9AFAD78}" dt="2022-10-03T11:50:42.428" v="617" actId="1036"/>
          <ac:spMkLst>
            <pc:docMk/>
            <pc:sldMk cId="0" sldId="256"/>
            <ac:spMk id="13" creationId="{00000000-0000-0000-0000-000000000000}"/>
          </ac:spMkLst>
        </pc:spChg>
      </pc:sldChg>
      <pc:sldChg chg="addSp delSp modSp mod">
        <pc:chgData name="Becky Hemingway" userId="df4864fc-0f94-418a-814a-be7dd95f06e1" providerId="ADAL" clId="{AF32C949-00E5-4E9A-BB6A-E30AF9AFAD78}" dt="2022-09-30T15:49:40.241" v="334" actId="115"/>
        <pc:sldMkLst>
          <pc:docMk/>
          <pc:sldMk cId="0" sldId="257"/>
        </pc:sldMkLst>
        <pc:spChg chg="mod">
          <ac:chgData name="Becky Hemingway" userId="df4864fc-0f94-418a-814a-be7dd95f06e1" providerId="ADAL" clId="{AF32C949-00E5-4E9A-BB6A-E30AF9AFAD78}" dt="2022-09-30T15:49:40.241" v="334" actId="115"/>
          <ac:spMkLst>
            <pc:docMk/>
            <pc:sldMk cId="0" sldId="257"/>
            <ac:spMk id="2" creationId="{00000000-0000-0000-0000-000000000000}"/>
          </ac:spMkLst>
        </pc:spChg>
        <pc:spChg chg="mod">
          <ac:chgData name="Becky Hemingway" userId="df4864fc-0f94-418a-814a-be7dd95f06e1" providerId="ADAL" clId="{AF32C949-00E5-4E9A-BB6A-E30AF9AFAD78}" dt="2022-09-30T15:48:46.082" v="267" actId="14100"/>
          <ac:spMkLst>
            <pc:docMk/>
            <pc:sldMk cId="0" sldId="257"/>
            <ac:spMk id="12" creationId="{4B2756F0-3A18-4CA5-9078-D481B01AC1D7}"/>
          </ac:spMkLst>
        </pc:spChg>
        <pc:spChg chg="mod">
          <ac:chgData name="Becky Hemingway" userId="df4864fc-0f94-418a-814a-be7dd95f06e1" providerId="ADAL" clId="{AF32C949-00E5-4E9A-BB6A-E30AF9AFAD78}" dt="2022-09-30T15:49:14.511" v="328" actId="1076"/>
          <ac:spMkLst>
            <pc:docMk/>
            <pc:sldMk cId="0" sldId="257"/>
            <ac:spMk id="14" creationId="{0C51B3ED-9A34-4AA6-9829-5D408FA7BC0F}"/>
          </ac:spMkLst>
        </pc:spChg>
        <pc:spChg chg="add mod">
          <ac:chgData name="Becky Hemingway" userId="df4864fc-0f94-418a-814a-be7dd95f06e1" providerId="ADAL" clId="{AF32C949-00E5-4E9A-BB6A-E30AF9AFAD78}" dt="2022-09-29T16:11:35.754" v="255" actId="20577"/>
          <ac:spMkLst>
            <pc:docMk/>
            <pc:sldMk cId="0" sldId="257"/>
            <ac:spMk id="25" creationId="{FD451B0C-FDA4-4AAC-9BFA-11F48EC27308}"/>
          </ac:spMkLst>
        </pc:spChg>
        <pc:picChg chg="del">
          <ac:chgData name="Becky Hemingway" userId="df4864fc-0f94-418a-814a-be7dd95f06e1" providerId="ADAL" clId="{AF32C949-00E5-4E9A-BB6A-E30AF9AFAD78}" dt="2022-09-29T16:11:32.397" v="252" actId="478"/>
          <ac:picMkLst>
            <pc:docMk/>
            <pc:sldMk cId="0" sldId="257"/>
            <ac:picMk id="16" creationId="{6170B89D-D4B8-4843-8CBB-574E80059845}"/>
          </ac:picMkLst>
        </pc:picChg>
      </pc:sldChg>
      <pc:sldChg chg="addSp delSp modSp add mod delAnim">
        <pc:chgData name="Becky Hemingway" userId="df4864fc-0f94-418a-814a-be7dd95f06e1" providerId="ADAL" clId="{AF32C949-00E5-4E9A-BB6A-E30AF9AFAD78}" dt="2022-09-30T16:05:25.723" v="540" actId="403"/>
        <pc:sldMkLst>
          <pc:docMk/>
          <pc:sldMk cId="2123982311" sldId="260"/>
        </pc:sldMkLst>
        <pc:spChg chg="mod">
          <ac:chgData name="Becky Hemingway" userId="df4864fc-0f94-418a-814a-be7dd95f06e1" providerId="ADAL" clId="{AF32C949-00E5-4E9A-BB6A-E30AF9AFAD78}" dt="2022-09-30T16:05:25.723" v="540" actId="403"/>
          <ac:spMkLst>
            <pc:docMk/>
            <pc:sldMk cId="2123982311" sldId="260"/>
            <ac:spMk id="2" creationId="{75A3CDF5-2267-4D73-8BA0-F9F7300388B6}"/>
          </ac:spMkLst>
        </pc:spChg>
        <pc:spChg chg="del">
          <ac:chgData name="Becky Hemingway" userId="df4864fc-0f94-418a-814a-be7dd95f06e1" providerId="ADAL" clId="{AF32C949-00E5-4E9A-BB6A-E30AF9AFAD78}" dt="2022-09-30T16:02:54.233" v="468" actId="478"/>
          <ac:spMkLst>
            <pc:docMk/>
            <pc:sldMk cId="2123982311" sldId="260"/>
            <ac:spMk id="9" creationId="{229ABB15-6FA4-4943-9199-5D4ABE88E045}"/>
          </ac:spMkLst>
        </pc:spChg>
        <pc:picChg chg="add mod">
          <ac:chgData name="Becky Hemingway" userId="df4864fc-0f94-418a-814a-be7dd95f06e1" providerId="ADAL" clId="{AF32C949-00E5-4E9A-BB6A-E30AF9AFAD78}" dt="2022-09-30T16:04:13.642" v="474" actId="1076"/>
          <ac:picMkLst>
            <pc:docMk/>
            <pc:sldMk cId="2123982311" sldId="260"/>
            <ac:picMk id="6" creationId="{91B634AC-5DA2-4725-9375-15CE32DB98BF}"/>
          </ac:picMkLst>
        </pc:picChg>
        <pc:picChg chg="del">
          <ac:chgData name="Becky Hemingway" userId="df4864fc-0f94-418a-814a-be7dd95f06e1" providerId="ADAL" clId="{AF32C949-00E5-4E9A-BB6A-E30AF9AFAD78}" dt="2022-09-30T16:02:55.804" v="469" actId="478"/>
          <ac:picMkLst>
            <pc:docMk/>
            <pc:sldMk cId="2123982311" sldId="260"/>
            <ac:picMk id="7" creationId="{97092DDD-3056-4095-BD75-C39E16DA8C60}"/>
          </ac:picMkLst>
        </pc:picChg>
        <pc:picChg chg="add mod">
          <ac:chgData name="Becky Hemingway" userId="df4864fc-0f94-418a-814a-be7dd95f06e1" providerId="ADAL" clId="{AF32C949-00E5-4E9A-BB6A-E30AF9AFAD78}" dt="2022-09-30T16:05:14.124" v="539" actId="1076"/>
          <ac:picMkLst>
            <pc:docMk/>
            <pc:sldMk cId="2123982311" sldId="260"/>
            <ac:picMk id="12" creationId="{A50099F3-70AF-4402-A5C9-B1D84C4E55EC}"/>
          </ac:picMkLst>
        </pc:picChg>
      </pc:sldChg>
      <pc:sldChg chg="add">
        <pc:chgData name="Becky Hemingway" userId="df4864fc-0f94-418a-814a-be7dd95f06e1" providerId="ADAL" clId="{AF32C949-00E5-4E9A-BB6A-E30AF9AFAD78}" dt="2022-09-30T16:02:33.854" v="467"/>
        <pc:sldMkLst>
          <pc:docMk/>
          <pc:sldMk cId="812008432" sldId="261"/>
        </pc:sldMkLst>
      </pc:sldChg>
      <pc:sldChg chg="del">
        <pc:chgData name="Becky Hemingway" userId="df4864fc-0f94-418a-814a-be7dd95f06e1" providerId="ADAL" clId="{AF32C949-00E5-4E9A-BB6A-E30AF9AFAD78}" dt="2022-09-30T15:50:12.541" v="335" actId="47"/>
        <pc:sldMkLst>
          <pc:docMk/>
          <pc:sldMk cId="2019468035" sldId="270"/>
        </pc:sldMkLst>
      </pc:sldChg>
      <pc:sldChg chg="addSp delSp modSp add mod setBg">
        <pc:chgData name="Becky Hemingway" userId="df4864fc-0f94-418a-814a-be7dd95f06e1" providerId="ADAL" clId="{AF32C949-00E5-4E9A-BB6A-E30AF9AFAD78}" dt="2022-09-30T15:47:38.497" v="266"/>
        <pc:sldMkLst>
          <pc:docMk/>
          <pc:sldMk cId="2518327147" sldId="293"/>
        </pc:sldMkLst>
        <pc:spChg chg="del mod">
          <ac:chgData name="Becky Hemingway" userId="df4864fc-0f94-418a-814a-be7dd95f06e1" providerId="ADAL" clId="{AF32C949-00E5-4E9A-BB6A-E30AF9AFAD78}" dt="2022-09-30T15:47:30.184" v="262" actId="478"/>
          <ac:spMkLst>
            <pc:docMk/>
            <pc:sldMk cId="2518327147" sldId="293"/>
            <ac:spMk id="2" creationId="{AEA144BC-1C7E-BAAE-E58D-1255B91E5575}"/>
          </ac:spMkLst>
        </pc:spChg>
        <pc:spChg chg="mod">
          <ac:chgData name="Becky Hemingway" userId="df4864fc-0f94-418a-814a-be7dd95f06e1" providerId="ADAL" clId="{AF32C949-00E5-4E9A-BB6A-E30AF9AFAD78}" dt="2022-09-29T16:08:09.827" v="240" actId="207"/>
          <ac:spMkLst>
            <pc:docMk/>
            <pc:sldMk cId="2518327147" sldId="293"/>
            <ac:spMk id="4" creationId="{800F9DC9-C0C7-914D-A2F8-C342AFDFE337}"/>
          </ac:spMkLst>
        </pc:spChg>
        <pc:spChg chg="mod">
          <ac:chgData name="Becky Hemingway" userId="df4864fc-0f94-418a-814a-be7dd95f06e1" providerId="ADAL" clId="{AF32C949-00E5-4E9A-BB6A-E30AF9AFAD78}" dt="2022-09-29T16:08:09.827" v="240" actId="207"/>
          <ac:spMkLst>
            <pc:docMk/>
            <pc:sldMk cId="2518327147" sldId="293"/>
            <ac:spMk id="5" creationId="{2D358C3F-AAE7-3514-22E9-B9AEF75EEE14}"/>
          </ac:spMkLst>
        </pc:spChg>
        <pc:spChg chg="mod">
          <ac:chgData name="Becky Hemingway" userId="df4864fc-0f94-418a-814a-be7dd95f06e1" providerId="ADAL" clId="{AF32C949-00E5-4E9A-BB6A-E30AF9AFAD78}" dt="2022-09-29T16:08:09.827" v="240" actId="207"/>
          <ac:spMkLst>
            <pc:docMk/>
            <pc:sldMk cId="2518327147" sldId="293"/>
            <ac:spMk id="7" creationId="{834AA582-E38E-7FA7-1A12-949560DA9AA4}"/>
          </ac:spMkLst>
        </pc:spChg>
        <pc:spChg chg="add mod">
          <ac:chgData name="Becky Hemingway" userId="df4864fc-0f94-418a-814a-be7dd95f06e1" providerId="ADAL" clId="{AF32C949-00E5-4E9A-BB6A-E30AF9AFAD78}" dt="2022-09-29T16:08:27.778" v="246" actId="1076"/>
          <ac:spMkLst>
            <pc:docMk/>
            <pc:sldMk cId="2518327147" sldId="293"/>
            <ac:spMk id="11" creationId="{332F8E1E-AA87-4BB7-90FD-2CE8223F3A03}"/>
          </ac:spMkLst>
        </pc:spChg>
        <pc:spChg chg="add del mod">
          <ac:chgData name="Becky Hemingway" userId="df4864fc-0f94-418a-814a-be7dd95f06e1" providerId="ADAL" clId="{AF32C949-00E5-4E9A-BB6A-E30AF9AFAD78}" dt="2022-09-30T15:47:04.288" v="257"/>
          <ac:spMkLst>
            <pc:docMk/>
            <pc:sldMk cId="2518327147" sldId="293"/>
            <ac:spMk id="12" creationId="{C4152549-3264-48A5-8A7E-C1FED4C2FA72}"/>
          </ac:spMkLst>
        </pc:spChg>
        <pc:spChg chg="add mod">
          <ac:chgData name="Becky Hemingway" userId="df4864fc-0f94-418a-814a-be7dd95f06e1" providerId="ADAL" clId="{AF32C949-00E5-4E9A-BB6A-E30AF9AFAD78}" dt="2022-09-30T15:47:38.497" v="266"/>
          <ac:spMkLst>
            <pc:docMk/>
            <pc:sldMk cId="2518327147" sldId="293"/>
            <ac:spMk id="13" creationId="{E19FC002-B437-46F0-827A-5E7011DF2838}"/>
          </ac:spMkLst>
        </pc:spChg>
        <pc:spChg chg="add del mod">
          <ac:chgData name="Becky Hemingway" userId="df4864fc-0f94-418a-814a-be7dd95f06e1" providerId="ADAL" clId="{AF32C949-00E5-4E9A-BB6A-E30AF9AFAD78}" dt="2022-09-30T15:47:32.521" v="263" actId="478"/>
          <ac:spMkLst>
            <pc:docMk/>
            <pc:sldMk cId="2518327147" sldId="293"/>
            <ac:spMk id="15" creationId="{DB0CFD65-FB7E-4FAA-9741-520B0DC6FC93}"/>
          </ac:spMkLst>
        </pc:spChg>
        <pc:picChg chg="mod">
          <ac:chgData name="Becky Hemingway" userId="df4864fc-0f94-418a-814a-be7dd95f06e1" providerId="ADAL" clId="{AF32C949-00E5-4E9A-BB6A-E30AF9AFAD78}" dt="2022-09-29T16:08:15.490" v="241" actId="1076"/>
          <ac:picMkLst>
            <pc:docMk/>
            <pc:sldMk cId="2518327147" sldId="293"/>
            <ac:picMk id="6" creationId="{D74BA97C-FF18-368D-3450-AB8C9BDFFB82}"/>
          </ac:picMkLst>
        </pc:picChg>
        <pc:cxnChg chg="del">
          <ac:chgData name="Becky Hemingway" userId="df4864fc-0f94-418a-814a-be7dd95f06e1" providerId="ADAL" clId="{AF32C949-00E5-4E9A-BB6A-E30AF9AFAD78}" dt="2022-09-30T15:47:07.839" v="259" actId="478"/>
          <ac:cxnSpMkLst>
            <pc:docMk/>
            <pc:sldMk cId="2518327147" sldId="293"/>
            <ac:cxnSpMk id="8" creationId="{5D896BC6-96A0-1DB6-9089-3375A6C753E1}"/>
          </ac:cxnSpMkLst>
        </pc:cxnChg>
        <pc:cxnChg chg="del">
          <ac:chgData name="Becky Hemingway" userId="df4864fc-0f94-418a-814a-be7dd95f06e1" providerId="ADAL" clId="{AF32C949-00E5-4E9A-BB6A-E30AF9AFAD78}" dt="2022-09-30T15:47:06.315" v="258" actId="478"/>
          <ac:cxnSpMkLst>
            <pc:docMk/>
            <pc:sldMk cId="2518327147" sldId="293"/>
            <ac:cxnSpMk id="9" creationId="{2A2A24AF-CF52-E6EE-45F4-2683E86BDA9D}"/>
          </ac:cxnSpMkLst>
        </pc:cxnChg>
      </pc:sldChg>
      <pc:sldChg chg="add del ord">
        <pc:chgData name="Becky Hemingway" userId="df4864fc-0f94-418a-814a-be7dd95f06e1" providerId="ADAL" clId="{AF32C949-00E5-4E9A-BB6A-E30AF9AFAD78}" dt="2022-09-30T16:27:22.593" v="542"/>
        <pc:sldMkLst>
          <pc:docMk/>
          <pc:sldMk cId="964399777" sldId="300"/>
        </pc:sldMkLst>
      </pc:sldChg>
      <pc:sldChg chg="modSp add mod">
        <pc:chgData name="Becky Hemingway" userId="df4864fc-0f94-418a-814a-be7dd95f06e1" providerId="ADAL" clId="{AF32C949-00E5-4E9A-BB6A-E30AF9AFAD78}" dt="2022-10-03T10:56:52.769" v="547" actId="20577"/>
        <pc:sldMkLst>
          <pc:docMk/>
          <pc:sldMk cId="2229335276" sldId="310"/>
        </pc:sldMkLst>
        <pc:spChg chg="mod">
          <ac:chgData name="Becky Hemingway" userId="df4864fc-0f94-418a-814a-be7dd95f06e1" providerId="ADAL" clId="{AF32C949-00E5-4E9A-BB6A-E30AF9AFAD78}" dt="2022-10-03T10:56:52.769" v="547" actId="20577"/>
          <ac:spMkLst>
            <pc:docMk/>
            <pc:sldMk cId="2229335276" sldId="310"/>
            <ac:spMk id="3" creationId="{00000000-0000-0000-0000-000000000000}"/>
          </ac:spMkLst>
        </pc:spChg>
      </pc:sldChg>
      <pc:sldChg chg="add">
        <pc:chgData name="Becky Hemingway" userId="df4864fc-0f94-418a-814a-be7dd95f06e1" providerId="ADAL" clId="{AF32C949-00E5-4E9A-BB6A-E30AF9AFAD78}" dt="2022-09-28T12:52:43.118" v="23"/>
        <pc:sldMkLst>
          <pc:docMk/>
          <pc:sldMk cId="3454017345" sldId="311"/>
        </pc:sldMkLst>
      </pc:sldChg>
      <pc:sldChg chg="modSp mod">
        <pc:chgData name="Becky Hemingway" userId="df4864fc-0f94-418a-814a-be7dd95f06e1" providerId="ADAL" clId="{AF32C949-00E5-4E9A-BB6A-E30AF9AFAD78}" dt="2022-09-28T12:49:53.398" v="18" actId="20577"/>
        <pc:sldMkLst>
          <pc:docMk/>
          <pc:sldMk cId="3883051197" sldId="312"/>
        </pc:sldMkLst>
        <pc:spChg chg="mod">
          <ac:chgData name="Becky Hemingway" userId="df4864fc-0f94-418a-814a-be7dd95f06e1" providerId="ADAL" clId="{AF32C949-00E5-4E9A-BB6A-E30AF9AFAD78}" dt="2022-09-28T12:49:53.398" v="18" actId="20577"/>
          <ac:spMkLst>
            <pc:docMk/>
            <pc:sldMk cId="3883051197" sldId="312"/>
            <ac:spMk id="1024" creationId="{F22675AA-9D5D-422A-8E79-1E2150A27243}"/>
          </ac:spMkLst>
        </pc:spChg>
      </pc:sldChg>
      <pc:sldChg chg="modSp add del mod">
        <pc:chgData name="Becky Hemingway" userId="df4864fc-0f94-418a-814a-be7dd95f06e1" providerId="ADAL" clId="{AF32C949-00E5-4E9A-BB6A-E30AF9AFAD78}" dt="2022-09-28T12:55:55.487" v="143" actId="47"/>
        <pc:sldMkLst>
          <pc:docMk/>
          <pc:sldMk cId="2690180604" sldId="314"/>
        </pc:sldMkLst>
        <pc:spChg chg="mod">
          <ac:chgData name="Becky Hemingway" userId="df4864fc-0f94-418a-814a-be7dd95f06e1" providerId="ADAL" clId="{AF32C949-00E5-4E9A-BB6A-E30AF9AFAD78}" dt="2022-09-28T12:55:46.617" v="142" actId="6549"/>
          <ac:spMkLst>
            <pc:docMk/>
            <pc:sldMk cId="2690180604" sldId="314"/>
            <ac:spMk id="3" creationId="{00000000-0000-0000-0000-000000000000}"/>
          </ac:spMkLst>
        </pc:spChg>
      </pc:sldChg>
      <pc:sldChg chg="addSp delSp mod">
        <pc:chgData name="Becky Hemingway" userId="df4864fc-0f94-418a-814a-be7dd95f06e1" providerId="ADAL" clId="{AF32C949-00E5-4E9A-BB6A-E30AF9AFAD78}" dt="2022-09-29T16:09:48.359" v="250" actId="22"/>
        <pc:sldMkLst>
          <pc:docMk/>
          <pc:sldMk cId="2350738257" sldId="968"/>
        </pc:sldMkLst>
        <pc:spChg chg="add del">
          <ac:chgData name="Becky Hemingway" userId="df4864fc-0f94-418a-814a-be7dd95f06e1" providerId="ADAL" clId="{AF32C949-00E5-4E9A-BB6A-E30AF9AFAD78}" dt="2022-09-29T16:09:48.359" v="250" actId="22"/>
          <ac:spMkLst>
            <pc:docMk/>
            <pc:sldMk cId="2350738257" sldId="968"/>
            <ac:spMk id="32" creationId="{A9B5BE33-A724-4B7B-BA20-02818122FCC4}"/>
          </ac:spMkLst>
        </pc:spChg>
      </pc:sldChg>
      <pc:sldChg chg="del">
        <pc:chgData name="Becky Hemingway" userId="df4864fc-0f94-418a-814a-be7dd95f06e1" providerId="ADAL" clId="{AF32C949-00E5-4E9A-BB6A-E30AF9AFAD78}" dt="2022-09-29T16:07:49.160" v="238" actId="47"/>
        <pc:sldMkLst>
          <pc:docMk/>
          <pc:sldMk cId="574058380" sldId="1222"/>
        </pc:sldMkLst>
      </pc:sldChg>
      <pc:sldChg chg="modSp mod">
        <pc:chgData name="Becky Hemingway" userId="df4864fc-0f94-418a-814a-be7dd95f06e1" providerId="ADAL" clId="{AF32C949-00E5-4E9A-BB6A-E30AF9AFAD78}" dt="2022-09-30T16:28:27.892" v="545" actId="20577"/>
        <pc:sldMkLst>
          <pc:docMk/>
          <pc:sldMk cId="3335235473" sldId="1332"/>
        </pc:sldMkLst>
        <pc:spChg chg="mod">
          <ac:chgData name="Becky Hemingway" userId="df4864fc-0f94-418a-814a-be7dd95f06e1" providerId="ADAL" clId="{AF32C949-00E5-4E9A-BB6A-E30AF9AFAD78}" dt="2022-09-30T16:28:27.892" v="545" actId="20577"/>
          <ac:spMkLst>
            <pc:docMk/>
            <pc:sldMk cId="3335235473" sldId="1332"/>
            <ac:spMk id="9" creationId="{B20C40E6-5F48-4E98-9DA5-CBF398F09BC8}"/>
          </ac:spMkLst>
        </pc:spChg>
      </pc:sldChg>
      <pc:sldChg chg="del">
        <pc:chgData name="Becky Hemingway" userId="df4864fc-0f94-418a-814a-be7dd95f06e1" providerId="ADAL" clId="{AF32C949-00E5-4E9A-BB6A-E30AF9AFAD78}" dt="2022-09-28T13:52:49.256" v="223" actId="47"/>
        <pc:sldMkLst>
          <pc:docMk/>
          <pc:sldMk cId="950029684" sldId="1348"/>
        </pc:sldMkLst>
      </pc:sldChg>
      <pc:sldChg chg="modSp mod">
        <pc:chgData name="Becky Hemingway" userId="df4864fc-0f94-418a-814a-be7dd95f06e1" providerId="ADAL" clId="{AF32C949-00E5-4E9A-BB6A-E30AF9AFAD78}" dt="2022-09-28T12:49:47.267" v="15" actId="12788"/>
        <pc:sldMkLst>
          <pc:docMk/>
          <pc:sldMk cId="2400556159" sldId="1593"/>
        </pc:sldMkLst>
        <pc:spChg chg="mod">
          <ac:chgData name="Becky Hemingway" userId="df4864fc-0f94-418a-814a-be7dd95f06e1" providerId="ADAL" clId="{AF32C949-00E5-4E9A-BB6A-E30AF9AFAD78}" dt="2022-09-28T12:49:47.267" v="15" actId="12788"/>
          <ac:spMkLst>
            <pc:docMk/>
            <pc:sldMk cId="2400556159" sldId="1593"/>
            <ac:spMk id="1020" creationId="{F73CA437-1D0A-4124-834A-A496EF524651}"/>
          </ac:spMkLst>
        </pc:spChg>
        <pc:spChg chg="mod">
          <ac:chgData name="Becky Hemingway" userId="df4864fc-0f94-418a-814a-be7dd95f06e1" providerId="ADAL" clId="{AF32C949-00E5-4E9A-BB6A-E30AF9AFAD78}" dt="2022-09-28T12:49:32.828" v="10" actId="20577"/>
          <ac:spMkLst>
            <pc:docMk/>
            <pc:sldMk cId="2400556159" sldId="1593"/>
            <ac:spMk id="1025" creationId="{35ABC16C-7EAD-4535-9D33-18935A290975}"/>
          </ac:spMkLst>
        </pc:spChg>
      </pc:sldChg>
      <pc:sldChg chg="modSp mod">
        <pc:chgData name="Becky Hemingway" userId="df4864fc-0f94-418a-814a-be7dd95f06e1" providerId="ADAL" clId="{AF32C949-00E5-4E9A-BB6A-E30AF9AFAD78}" dt="2022-09-28T12:50:20.774" v="21" actId="20577"/>
        <pc:sldMkLst>
          <pc:docMk/>
          <pc:sldMk cId="4107334126" sldId="1608"/>
        </pc:sldMkLst>
        <pc:spChg chg="mod">
          <ac:chgData name="Becky Hemingway" userId="df4864fc-0f94-418a-814a-be7dd95f06e1" providerId="ADAL" clId="{AF32C949-00E5-4E9A-BB6A-E30AF9AFAD78}" dt="2022-09-28T12:50:20.774" v="21" actId="20577"/>
          <ac:spMkLst>
            <pc:docMk/>
            <pc:sldMk cId="4107334126" sldId="1608"/>
            <ac:spMk id="1024" creationId="{F22675AA-9D5D-422A-8E79-1E2150A27243}"/>
          </ac:spMkLst>
        </pc:spChg>
      </pc:sldChg>
      <pc:sldChg chg="addSp delSp modSp mod">
        <pc:chgData name="Becky Hemingway" userId="df4864fc-0f94-418a-814a-be7dd95f06e1" providerId="ADAL" clId="{AF32C949-00E5-4E9A-BB6A-E30AF9AFAD78}" dt="2022-09-30T15:56:21.473" v="416" actId="1076"/>
        <pc:sldMkLst>
          <pc:docMk/>
          <pc:sldMk cId="422307563" sldId="11068"/>
        </pc:sldMkLst>
        <pc:spChg chg="add mod">
          <ac:chgData name="Becky Hemingway" userId="df4864fc-0f94-418a-814a-be7dd95f06e1" providerId="ADAL" clId="{AF32C949-00E5-4E9A-BB6A-E30AF9AFAD78}" dt="2022-09-30T15:53:40.374" v="365" actId="14100"/>
          <ac:spMkLst>
            <pc:docMk/>
            <pc:sldMk cId="422307563" sldId="11068"/>
            <ac:spMk id="29" creationId="{EF8E84D9-0EA7-48F3-A2C6-716DFDBB1DF6}"/>
          </ac:spMkLst>
        </pc:spChg>
        <pc:spChg chg="add mod">
          <ac:chgData name="Becky Hemingway" userId="df4864fc-0f94-418a-814a-be7dd95f06e1" providerId="ADAL" clId="{AF32C949-00E5-4E9A-BB6A-E30AF9AFAD78}" dt="2022-09-30T15:54:07.716" v="376" actId="14100"/>
          <ac:spMkLst>
            <pc:docMk/>
            <pc:sldMk cId="422307563" sldId="11068"/>
            <ac:spMk id="31" creationId="{69EF01E8-9E64-464E-A105-DF7F68608374}"/>
          </ac:spMkLst>
        </pc:spChg>
        <pc:spChg chg="add mod">
          <ac:chgData name="Becky Hemingway" userId="df4864fc-0f94-418a-814a-be7dd95f06e1" providerId="ADAL" clId="{AF32C949-00E5-4E9A-BB6A-E30AF9AFAD78}" dt="2022-09-30T15:54:27.619" v="380" actId="14100"/>
          <ac:spMkLst>
            <pc:docMk/>
            <pc:sldMk cId="422307563" sldId="11068"/>
            <ac:spMk id="33" creationId="{1AF63A8E-453A-4124-A596-50A4186DDD27}"/>
          </ac:spMkLst>
        </pc:spChg>
        <pc:spChg chg="add mod">
          <ac:chgData name="Becky Hemingway" userId="df4864fc-0f94-418a-814a-be7dd95f06e1" providerId="ADAL" clId="{AF32C949-00E5-4E9A-BB6A-E30AF9AFAD78}" dt="2022-09-30T15:55:31.904" v="399" actId="14100"/>
          <ac:spMkLst>
            <pc:docMk/>
            <pc:sldMk cId="422307563" sldId="11068"/>
            <ac:spMk id="35" creationId="{14614B19-6144-4D42-A6C1-006195D1A847}"/>
          </ac:spMkLst>
        </pc:spChg>
        <pc:spChg chg="add mod">
          <ac:chgData name="Becky Hemingway" userId="df4864fc-0f94-418a-814a-be7dd95f06e1" providerId="ADAL" clId="{AF32C949-00E5-4E9A-BB6A-E30AF9AFAD78}" dt="2022-09-30T15:55:28.197" v="398" actId="14100"/>
          <ac:spMkLst>
            <pc:docMk/>
            <pc:sldMk cId="422307563" sldId="11068"/>
            <ac:spMk id="37" creationId="{ED8744B1-D7C6-45C0-9ACB-08DDD72E2B0F}"/>
          </ac:spMkLst>
        </pc:spChg>
        <pc:spChg chg="add mod">
          <ac:chgData name="Becky Hemingway" userId="df4864fc-0f94-418a-814a-be7dd95f06e1" providerId="ADAL" clId="{AF32C949-00E5-4E9A-BB6A-E30AF9AFAD78}" dt="2022-09-30T15:56:14.262" v="413" actId="1076"/>
          <ac:spMkLst>
            <pc:docMk/>
            <pc:sldMk cId="422307563" sldId="11068"/>
            <ac:spMk id="39" creationId="{BA07B774-692D-4918-8B45-7F767FBD12F3}"/>
          </ac:spMkLst>
        </pc:spChg>
        <pc:spChg chg="mod">
          <ac:chgData name="Becky Hemingway" userId="df4864fc-0f94-418a-814a-be7dd95f06e1" providerId="ADAL" clId="{AF32C949-00E5-4E9A-BB6A-E30AF9AFAD78}" dt="2022-09-30T15:52:09.795" v="340" actId="20577"/>
          <ac:spMkLst>
            <pc:docMk/>
            <pc:sldMk cId="422307563" sldId="11068"/>
            <ac:spMk id="46" creationId="{3741BAA7-995C-4BC2-AB31-2F60FB6B1A48}"/>
          </ac:spMkLst>
        </pc:spChg>
        <pc:spChg chg="mod">
          <ac:chgData name="Becky Hemingway" userId="df4864fc-0f94-418a-814a-be7dd95f06e1" providerId="ADAL" clId="{AF32C949-00E5-4E9A-BB6A-E30AF9AFAD78}" dt="2022-09-30T15:53:17.632" v="353" actId="1076"/>
          <ac:spMkLst>
            <pc:docMk/>
            <pc:sldMk cId="422307563" sldId="11068"/>
            <ac:spMk id="59" creationId="{D567B647-4384-174D-9B31-3A51F2104C50}"/>
          </ac:spMkLst>
        </pc:spChg>
        <pc:spChg chg="del mod">
          <ac:chgData name="Becky Hemingway" userId="df4864fc-0f94-418a-814a-be7dd95f06e1" providerId="ADAL" clId="{AF32C949-00E5-4E9A-BB6A-E30AF9AFAD78}" dt="2022-09-30T15:53:20.346" v="354" actId="478"/>
          <ac:spMkLst>
            <pc:docMk/>
            <pc:sldMk cId="422307563" sldId="11068"/>
            <ac:spMk id="69" creationId="{21D29B38-A183-934C-9B1C-6C0B11FBB26A}"/>
          </ac:spMkLst>
        </pc:spChg>
        <pc:spChg chg="mod">
          <ac:chgData name="Becky Hemingway" userId="df4864fc-0f94-418a-814a-be7dd95f06e1" providerId="ADAL" clId="{AF32C949-00E5-4E9A-BB6A-E30AF9AFAD78}" dt="2022-09-30T15:56:20.156" v="415" actId="1076"/>
          <ac:spMkLst>
            <pc:docMk/>
            <pc:sldMk cId="422307563" sldId="11068"/>
            <ac:spMk id="84" creationId="{FD330318-6979-45C8-8A09-8293C0057CF4}"/>
          </ac:spMkLst>
        </pc:spChg>
        <pc:grpChg chg="mod">
          <ac:chgData name="Becky Hemingway" userId="df4864fc-0f94-418a-814a-be7dd95f06e1" providerId="ADAL" clId="{AF32C949-00E5-4E9A-BB6A-E30AF9AFAD78}" dt="2022-09-30T15:56:21.473" v="416" actId="1076"/>
          <ac:grpSpMkLst>
            <pc:docMk/>
            <pc:sldMk cId="422307563" sldId="11068"/>
            <ac:grpSpMk id="15" creationId="{9147E016-6441-4589-9949-1845125F4640}"/>
          </ac:grpSpMkLst>
        </pc:grpChg>
        <pc:grpChg chg="del">
          <ac:chgData name="Becky Hemingway" userId="df4864fc-0f94-418a-814a-be7dd95f06e1" providerId="ADAL" clId="{AF32C949-00E5-4E9A-BB6A-E30AF9AFAD78}" dt="2022-09-30T15:53:34.079" v="361" actId="478"/>
          <ac:grpSpMkLst>
            <pc:docMk/>
            <pc:sldMk cId="422307563" sldId="11068"/>
            <ac:grpSpMk id="48" creationId="{B1289C42-EAC3-4B70-8893-A22861CE889B}"/>
          </ac:grpSpMkLst>
        </pc:grpChg>
        <pc:grpChg chg="del">
          <ac:chgData name="Becky Hemingway" userId="df4864fc-0f94-418a-814a-be7dd95f06e1" providerId="ADAL" clId="{AF32C949-00E5-4E9A-BB6A-E30AF9AFAD78}" dt="2022-09-30T15:53:30.615" v="356" actId="478"/>
          <ac:grpSpMkLst>
            <pc:docMk/>
            <pc:sldMk cId="422307563" sldId="11068"/>
            <ac:grpSpMk id="73" creationId="{75C2D1F2-BFB0-400E-A39C-7DC53F645A4D}"/>
          </ac:grpSpMkLst>
        </pc:grpChg>
        <pc:grpChg chg="del">
          <ac:chgData name="Becky Hemingway" userId="df4864fc-0f94-418a-814a-be7dd95f06e1" providerId="ADAL" clId="{AF32C949-00E5-4E9A-BB6A-E30AF9AFAD78}" dt="2022-09-30T15:53:30.615" v="356" actId="478"/>
          <ac:grpSpMkLst>
            <pc:docMk/>
            <pc:sldMk cId="422307563" sldId="11068"/>
            <ac:grpSpMk id="78" creationId="{334B08A1-5C01-4380-98D0-B3B09A5C101D}"/>
          </ac:grpSpMkLst>
        </pc:grpChg>
        <pc:picChg chg="add mod">
          <ac:chgData name="Becky Hemingway" userId="df4864fc-0f94-418a-814a-be7dd95f06e1" providerId="ADAL" clId="{AF32C949-00E5-4E9A-BB6A-E30AF9AFAD78}" dt="2022-09-30T15:53:47.952" v="368" actId="1076"/>
          <ac:picMkLst>
            <pc:docMk/>
            <pc:sldMk cId="422307563" sldId="11068"/>
            <ac:picMk id="30" creationId="{36C5B4D0-39B8-4F27-8F17-AD03D068CCD0}"/>
          </ac:picMkLst>
        </pc:picChg>
        <pc:picChg chg="add mod">
          <ac:chgData name="Becky Hemingway" userId="df4864fc-0f94-418a-814a-be7dd95f06e1" providerId="ADAL" clId="{AF32C949-00E5-4E9A-BB6A-E30AF9AFAD78}" dt="2022-09-30T15:54:12.588" v="377" actId="1076"/>
          <ac:picMkLst>
            <pc:docMk/>
            <pc:sldMk cId="422307563" sldId="11068"/>
            <ac:picMk id="32" creationId="{7EE94BD2-3C5F-4A68-ACA0-E7C810037F46}"/>
          </ac:picMkLst>
        </pc:picChg>
        <pc:picChg chg="add mod">
          <ac:chgData name="Becky Hemingway" userId="df4864fc-0f94-418a-814a-be7dd95f06e1" providerId="ADAL" clId="{AF32C949-00E5-4E9A-BB6A-E30AF9AFAD78}" dt="2022-09-30T15:54:40.344" v="384" actId="1076"/>
          <ac:picMkLst>
            <pc:docMk/>
            <pc:sldMk cId="422307563" sldId="11068"/>
            <ac:picMk id="34" creationId="{14F21A11-D3EE-44C8-AC32-EE40AD8C1114}"/>
          </ac:picMkLst>
        </pc:picChg>
        <pc:picChg chg="add mod">
          <ac:chgData name="Becky Hemingway" userId="df4864fc-0f94-418a-814a-be7dd95f06e1" providerId="ADAL" clId="{AF32C949-00E5-4E9A-BB6A-E30AF9AFAD78}" dt="2022-09-30T15:55:15.209" v="395" actId="1076"/>
          <ac:picMkLst>
            <pc:docMk/>
            <pc:sldMk cId="422307563" sldId="11068"/>
            <ac:picMk id="36" creationId="{924D76C5-AA1C-43B7-9060-88E70154E553}"/>
          </ac:picMkLst>
        </pc:picChg>
        <pc:picChg chg="add mod">
          <ac:chgData name="Becky Hemingway" userId="df4864fc-0f94-418a-814a-be7dd95f06e1" providerId="ADAL" clId="{AF32C949-00E5-4E9A-BB6A-E30AF9AFAD78}" dt="2022-09-30T15:55:47.449" v="403" actId="1076"/>
          <ac:picMkLst>
            <pc:docMk/>
            <pc:sldMk cId="422307563" sldId="11068"/>
            <ac:picMk id="38" creationId="{0598635F-8FBD-4D7D-BF41-984962AFA779}"/>
          </ac:picMkLst>
        </pc:picChg>
        <pc:picChg chg="add mod">
          <ac:chgData name="Becky Hemingway" userId="df4864fc-0f94-418a-814a-be7dd95f06e1" providerId="ADAL" clId="{AF32C949-00E5-4E9A-BB6A-E30AF9AFAD78}" dt="2022-09-30T15:56:16.528" v="414" actId="1076"/>
          <ac:picMkLst>
            <pc:docMk/>
            <pc:sldMk cId="422307563" sldId="11068"/>
            <ac:picMk id="40" creationId="{1F75F4DC-EF7A-4539-BBD0-F16A6AD6DB24}"/>
          </ac:picMkLst>
        </pc:picChg>
        <pc:picChg chg="del">
          <ac:chgData name="Becky Hemingway" userId="df4864fc-0f94-418a-814a-be7dd95f06e1" providerId="ADAL" clId="{AF32C949-00E5-4E9A-BB6A-E30AF9AFAD78}" dt="2022-09-30T15:53:32.211" v="359" actId="478"/>
          <ac:picMkLst>
            <pc:docMk/>
            <pc:sldMk cId="422307563" sldId="11068"/>
            <ac:picMk id="53" creationId="{AEC05346-BDCB-4AE6-BBEE-4264A900DF46}"/>
          </ac:picMkLst>
        </pc:picChg>
        <pc:picChg chg="del">
          <ac:chgData name="Becky Hemingway" userId="df4864fc-0f94-418a-814a-be7dd95f06e1" providerId="ADAL" clId="{AF32C949-00E5-4E9A-BB6A-E30AF9AFAD78}" dt="2022-09-30T15:53:32.760" v="360" actId="478"/>
          <ac:picMkLst>
            <pc:docMk/>
            <pc:sldMk cId="422307563" sldId="11068"/>
            <ac:picMk id="56" creationId="{2D29A6DE-14CB-4A3B-A4BA-6641EE835033}"/>
          </ac:picMkLst>
        </pc:picChg>
        <pc:picChg chg="del">
          <ac:chgData name="Becky Hemingway" userId="df4864fc-0f94-418a-814a-be7dd95f06e1" providerId="ADAL" clId="{AF32C949-00E5-4E9A-BB6A-E30AF9AFAD78}" dt="2022-09-30T15:53:27.330" v="355" actId="478"/>
          <ac:picMkLst>
            <pc:docMk/>
            <pc:sldMk cId="422307563" sldId="11068"/>
            <ac:picMk id="60" creationId="{DDFFFE5A-4562-4814-8E8D-7DA8BCEF5B25}"/>
          </ac:picMkLst>
        </pc:picChg>
        <pc:picChg chg="del">
          <ac:chgData name="Becky Hemingway" userId="df4864fc-0f94-418a-814a-be7dd95f06e1" providerId="ADAL" clId="{AF32C949-00E5-4E9A-BB6A-E30AF9AFAD78}" dt="2022-09-30T15:53:30.615" v="356" actId="478"/>
          <ac:picMkLst>
            <pc:docMk/>
            <pc:sldMk cId="422307563" sldId="11068"/>
            <ac:picMk id="61" creationId="{37324456-2ACB-4BA9-9CD4-89ABA5CFD29A}"/>
          </ac:picMkLst>
        </pc:picChg>
        <pc:picChg chg="del">
          <ac:chgData name="Becky Hemingway" userId="df4864fc-0f94-418a-814a-be7dd95f06e1" providerId="ADAL" clId="{AF32C949-00E5-4E9A-BB6A-E30AF9AFAD78}" dt="2022-09-30T15:53:31.778" v="358" actId="478"/>
          <ac:picMkLst>
            <pc:docMk/>
            <pc:sldMk cId="422307563" sldId="11068"/>
            <ac:picMk id="76" creationId="{26D5C1B4-10C9-4D8B-88EE-C60335A0D465}"/>
          </ac:picMkLst>
        </pc:picChg>
        <pc:picChg chg="del">
          <ac:chgData name="Becky Hemingway" userId="df4864fc-0f94-418a-814a-be7dd95f06e1" providerId="ADAL" clId="{AF32C949-00E5-4E9A-BB6A-E30AF9AFAD78}" dt="2022-09-30T15:53:31.407" v="357" actId="478"/>
          <ac:picMkLst>
            <pc:docMk/>
            <pc:sldMk cId="422307563" sldId="11068"/>
            <ac:picMk id="77" creationId="{F5589DD8-9566-410C-AE29-618997BA532A}"/>
          </ac:picMkLst>
        </pc:picChg>
        <pc:picChg chg="del">
          <ac:chgData name="Becky Hemingway" userId="df4864fc-0f94-418a-814a-be7dd95f06e1" providerId="ADAL" clId="{AF32C949-00E5-4E9A-BB6A-E30AF9AFAD78}" dt="2022-09-30T15:53:30.615" v="356" actId="478"/>
          <ac:picMkLst>
            <pc:docMk/>
            <pc:sldMk cId="422307563" sldId="11068"/>
            <ac:picMk id="81" creationId="{71511702-0A57-4291-889C-8C06F3049B24}"/>
          </ac:picMkLst>
        </pc:picChg>
        <pc:picChg chg="del">
          <ac:chgData name="Becky Hemingway" userId="df4864fc-0f94-418a-814a-be7dd95f06e1" providerId="ADAL" clId="{AF32C949-00E5-4E9A-BB6A-E30AF9AFAD78}" dt="2022-09-30T15:53:30.615" v="356" actId="478"/>
          <ac:picMkLst>
            <pc:docMk/>
            <pc:sldMk cId="422307563" sldId="11068"/>
            <ac:picMk id="82" creationId="{16323F46-E033-4F32-9A99-FF58384AAD47}"/>
          </ac:picMkLst>
        </pc:picChg>
        <pc:picChg chg="del">
          <ac:chgData name="Becky Hemingway" userId="df4864fc-0f94-418a-814a-be7dd95f06e1" providerId="ADAL" clId="{AF32C949-00E5-4E9A-BB6A-E30AF9AFAD78}" dt="2022-09-30T15:53:30.615" v="356" actId="478"/>
          <ac:picMkLst>
            <pc:docMk/>
            <pc:sldMk cId="422307563" sldId="11068"/>
            <ac:picMk id="83" creationId="{FFF50624-E9E0-41DB-A708-979F9058CCD1}"/>
          </ac:picMkLst>
        </pc:picChg>
      </pc:sldChg>
      <pc:sldChg chg="addSp delSp modSp mod ord">
        <pc:chgData name="Becky Hemingway" userId="df4864fc-0f94-418a-814a-be7dd95f06e1" providerId="ADAL" clId="{AF32C949-00E5-4E9A-BB6A-E30AF9AFAD78}" dt="2022-09-30T16:27:57.222" v="544"/>
        <pc:sldMkLst>
          <pc:docMk/>
          <pc:sldMk cId="3637119073" sldId="11073"/>
        </pc:sldMkLst>
        <pc:spChg chg="del">
          <ac:chgData name="Becky Hemingway" userId="df4864fc-0f94-418a-814a-be7dd95f06e1" providerId="ADAL" clId="{AF32C949-00E5-4E9A-BB6A-E30AF9AFAD78}" dt="2022-09-28T13:52:21.030" v="216" actId="478"/>
          <ac:spMkLst>
            <pc:docMk/>
            <pc:sldMk cId="3637119073" sldId="11073"/>
            <ac:spMk id="8" creationId="{4848F738-D480-4D6C-9AEC-FE96B29E67FC}"/>
          </ac:spMkLst>
        </pc:spChg>
        <pc:picChg chg="add mod">
          <ac:chgData name="Becky Hemingway" userId="df4864fc-0f94-418a-814a-be7dd95f06e1" providerId="ADAL" clId="{AF32C949-00E5-4E9A-BB6A-E30AF9AFAD78}" dt="2022-09-28T13:52:28.813" v="220" actId="1076"/>
          <ac:picMkLst>
            <pc:docMk/>
            <pc:sldMk cId="3637119073" sldId="11073"/>
            <ac:picMk id="7" creationId="{584E5189-74DB-4F44-82E4-728D43FCCB93}"/>
          </ac:picMkLst>
        </pc:picChg>
        <pc:picChg chg="del">
          <ac:chgData name="Becky Hemingway" userId="df4864fc-0f94-418a-814a-be7dd95f06e1" providerId="ADAL" clId="{AF32C949-00E5-4E9A-BB6A-E30AF9AFAD78}" dt="2022-09-28T13:52:20.062" v="215" actId="478"/>
          <ac:picMkLst>
            <pc:docMk/>
            <pc:sldMk cId="3637119073" sldId="11073"/>
            <ac:picMk id="10" creationId="{D403C51F-5C74-4F23-B747-C967611B25AA}"/>
          </ac:picMkLst>
        </pc:picChg>
      </pc:sldChg>
      <pc:sldChg chg="modSp mod">
        <pc:chgData name="Becky Hemingway" userId="df4864fc-0f94-418a-814a-be7dd95f06e1" providerId="ADAL" clId="{AF32C949-00E5-4E9A-BB6A-E30AF9AFAD78}" dt="2022-09-28T12:51:32.491" v="22" actId="20577"/>
        <pc:sldMkLst>
          <pc:docMk/>
          <pc:sldMk cId="746126411" sldId="11076"/>
        </pc:sldMkLst>
        <pc:spChg chg="mod">
          <ac:chgData name="Becky Hemingway" userId="df4864fc-0f94-418a-814a-be7dd95f06e1" providerId="ADAL" clId="{AF32C949-00E5-4E9A-BB6A-E30AF9AFAD78}" dt="2022-09-28T12:51:32.491" v="22" actId="20577"/>
          <ac:spMkLst>
            <pc:docMk/>
            <pc:sldMk cId="746126411" sldId="11076"/>
            <ac:spMk id="12" creationId="{66855A28-32B3-45EB-B280-ADFD1E2223F5}"/>
          </ac:spMkLst>
        </pc:spChg>
      </pc:sldChg>
      <pc:sldChg chg="modSp mod">
        <pc:chgData name="Becky Hemingway" userId="df4864fc-0f94-418a-814a-be7dd95f06e1" providerId="ADAL" clId="{AF32C949-00E5-4E9A-BB6A-E30AF9AFAD78}" dt="2022-10-03T13:01:14.220" v="621" actId="20577"/>
        <pc:sldMkLst>
          <pc:docMk/>
          <pc:sldMk cId="4126848879" sldId="11077"/>
        </pc:sldMkLst>
        <pc:spChg chg="mod">
          <ac:chgData name="Becky Hemingway" userId="df4864fc-0f94-418a-814a-be7dd95f06e1" providerId="ADAL" clId="{AF32C949-00E5-4E9A-BB6A-E30AF9AFAD78}" dt="2022-10-03T13:01:14.220" v="621" actId="20577"/>
          <ac:spMkLst>
            <pc:docMk/>
            <pc:sldMk cId="4126848879" sldId="11077"/>
            <ac:spMk id="8" creationId="{CAFACADF-5628-4E46-B288-CEC39EE3EB03}"/>
          </ac:spMkLst>
        </pc:spChg>
      </pc:sldChg>
      <pc:sldChg chg="modSp add mod">
        <pc:chgData name="Becky Hemingway" userId="df4864fc-0f94-418a-814a-be7dd95f06e1" providerId="ADAL" clId="{AF32C949-00E5-4E9A-BB6A-E30AF9AFAD78}" dt="2022-09-30T15:58:19.181" v="466" actId="20577"/>
        <pc:sldMkLst>
          <pc:docMk/>
          <pc:sldMk cId="1480474149" sldId="11078"/>
        </pc:sldMkLst>
        <pc:spChg chg="mod">
          <ac:chgData name="Becky Hemingway" userId="df4864fc-0f94-418a-814a-be7dd95f06e1" providerId="ADAL" clId="{AF32C949-00E5-4E9A-BB6A-E30AF9AFAD78}" dt="2022-09-30T15:58:19.181" v="466" actId="20577"/>
          <ac:spMkLst>
            <pc:docMk/>
            <pc:sldMk cId="1480474149" sldId="11078"/>
            <ac:spMk id="3" creationId="{00000000-0000-0000-0000-000000000000}"/>
          </ac:spMkLst>
        </pc:spChg>
      </pc:sldChg>
      <pc:sldChg chg="add">
        <pc:chgData name="Becky Hemingway" userId="df4864fc-0f94-418a-814a-be7dd95f06e1" providerId="ADAL" clId="{AF32C949-00E5-4E9A-BB6A-E30AF9AFAD78}" dt="2022-09-28T12:52:47.409" v="24"/>
        <pc:sldMkLst>
          <pc:docMk/>
          <pc:sldMk cId="3571973431" sldId="11079"/>
        </pc:sldMkLst>
      </pc:sldChg>
      <pc:sldChg chg="modSp add mod">
        <pc:chgData name="Becky Hemingway" userId="df4864fc-0f94-418a-814a-be7dd95f06e1" providerId="ADAL" clId="{AF32C949-00E5-4E9A-BB6A-E30AF9AFAD78}" dt="2022-09-29T16:06:32.526" v="236" actId="2711"/>
        <pc:sldMkLst>
          <pc:docMk/>
          <pc:sldMk cId="0" sldId="11080"/>
        </pc:sldMkLst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" creationId="{DFBF5A3D-BDCC-1D91-1524-41C11EE3893A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" creationId="{00000000-0000-0000-0000-000000000000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" creationId="{00000000-0000-0000-0000-000000000000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10" creationId="{E3A78C89-2189-B60E-1860-4890DC286F59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13" creationId="{2FB0AB26-E40D-DC66-35F3-74958A867583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0" creationId="{0956FE9F-5631-B7A9-0259-F4CE9CE130F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1" creationId="{123043E7-F642-5F78-78E0-5C771F8DFA60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2" creationId="{F4365CCC-E944-0B70-D32A-E56DD272157F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3" creationId="{50B21877-3F0C-62F3-6761-E43F62639A74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4" creationId="{A5197B3F-8E65-7791-498A-B6EC21A382B7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6" creationId="{742F400D-239E-0A4A-B47D-967C5E7CA5C9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28" creationId="{0B6D6D64-3098-5185-55FC-295D37FC024D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30" creationId="{F1A6FE64-D3BC-7510-86E9-53F7E2B756DB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32" creationId="{8F8CF251-BCB5-1E01-6519-393C6D9C170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34" creationId="{59B3B9C6-5A03-667A-900D-43C0678F639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36" creationId="{A2E2A339-D5AA-244F-7DDC-D311C50B8A29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38" creationId="{A2E442D9-7A34-7700-EE16-217FE568C417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0" creationId="{5B417EC3-2D6A-EA09-DE0E-347EA0A4839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2" creationId="{FC79F400-4675-C5B0-602F-6DD75E60E2FE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4" creationId="{C8294A1C-AEAA-44DE-EAA8-A98B8B757EBD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6" creationId="{9C904725-C0E4-A442-70D8-AB19660E559C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48" creationId="{0A2D2AF7-3FAC-5C47-1ADC-0C9230D2C7C6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0" creationId="{B34BA593-D439-64D0-6BC1-08CAB8120386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2" creationId="{DDBCE636-B4DA-0F47-4B8F-D5BE45191EC4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4" creationId="{45959B5A-C353-8B34-38D1-BBBCC2E98580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6" creationId="{305EA322-2092-0546-20B9-CD91B625F937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58" creationId="{CC9CE7A7-873A-C91C-5529-5B8CE6EBE33B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0" creationId="{B2BB4EF1-B357-665C-531F-49720A617F3A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2" creationId="{C779D3C7-7343-8B95-FE36-5CDE901FDCF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3" creationId="{01ED6189-9AEE-6AB7-5248-108762BC7B53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4" creationId="{F949F395-2704-1378-1D5D-4F04E3042A07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6" creationId="{2C8882B3-6DC8-0574-DBB7-3E4D3FC203C5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7" creationId="{E5EE7DCC-DAA5-CFE9-B902-1BB77D48EEDE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69" creationId="{0036CC75-0EFC-37FE-BBCB-8789C24F17B6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0" creationId="{9D7ADA15-6F5E-E475-68DF-E877093059C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2" creationId="{C2A01031-9CA3-E575-C30F-E39477C7F907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4" creationId="{440290CB-C8C8-3FAA-0888-08BDB422EC62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6" creationId="{70FEAB5B-9C7E-2B1F-B8E5-AE7979D36FF0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7" creationId="{24606493-4F9C-782F-63BF-F2969E137465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78" creationId="{171CFFE6-A940-DACE-8EC3-99EA4F30612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80" creationId="{29B4309F-E88E-95F2-2DA6-A0C3086BCF31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81" creationId="{1CFC909B-631E-8CE5-CF40-D74C9D147F49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83" creationId="{13F8836A-9CC4-DC2F-FEC6-2505CD42969D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84" creationId="{B0BB1CEC-0BAF-34BD-3522-F61C5C114B68}"/>
          </ac:spMkLst>
        </pc:spChg>
        <pc:spChg chg="mod">
          <ac:chgData name="Becky Hemingway" userId="df4864fc-0f94-418a-814a-be7dd95f06e1" providerId="ADAL" clId="{AF32C949-00E5-4E9A-BB6A-E30AF9AFAD78}" dt="2022-09-29T16:06:32.526" v="236" actId="2711"/>
          <ac:spMkLst>
            <pc:docMk/>
            <pc:sldMk cId="0" sldId="11080"/>
            <ac:spMk id="86" creationId="{8D2020F7-3756-7611-1ED4-718340305B77}"/>
          </ac:spMkLst>
        </pc:spChg>
      </pc:sldChg>
      <pc:sldChg chg="delSp modSp add del mod">
        <pc:chgData name="Becky Hemingway" userId="df4864fc-0f94-418a-814a-be7dd95f06e1" providerId="ADAL" clId="{AF32C949-00E5-4E9A-BB6A-E30AF9AFAD78}" dt="2022-09-28T13:52:35.978" v="221" actId="47"/>
        <pc:sldMkLst>
          <pc:docMk/>
          <pc:sldMk cId="2262351257" sldId="11080"/>
        </pc:sldMkLst>
        <pc:spChg chg="mod">
          <ac:chgData name="Becky Hemingway" userId="df4864fc-0f94-418a-814a-be7dd95f06e1" providerId="ADAL" clId="{AF32C949-00E5-4E9A-BB6A-E30AF9AFAD78}" dt="2022-09-28T13:51:56.529" v="212"/>
          <ac:spMkLst>
            <pc:docMk/>
            <pc:sldMk cId="2262351257" sldId="11080"/>
            <ac:spMk id="2" creationId="{048CEB13-5EF4-4E78-836F-BC7D3BAC10F4}"/>
          </ac:spMkLst>
        </pc:spChg>
        <pc:picChg chg="del mod">
          <ac:chgData name="Becky Hemingway" userId="df4864fc-0f94-418a-814a-be7dd95f06e1" providerId="ADAL" clId="{AF32C949-00E5-4E9A-BB6A-E30AF9AFAD78}" dt="2022-09-28T13:52:24.550" v="218" actId="21"/>
          <ac:picMkLst>
            <pc:docMk/>
            <pc:sldMk cId="2262351257" sldId="11080"/>
            <ac:picMk id="4" creationId="{038AD8C5-7A99-49BB-B7F3-78CF773EE848}"/>
          </ac:picMkLst>
        </pc:picChg>
      </pc:sldChg>
      <pc:sldChg chg="modSp add del mod ord modAnim">
        <pc:chgData name="Becky Hemingway" userId="df4864fc-0f94-418a-814a-be7dd95f06e1" providerId="ADAL" clId="{AF32C949-00E5-4E9A-BB6A-E30AF9AFAD78}" dt="2022-09-28T13:55:03.438" v="235"/>
        <pc:sldMkLst>
          <pc:docMk/>
          <pc:sldMk cId="1425108271" sldId="11081"/>
        </pc:sldMkLst>
        <pc:spChg chg="mod">
          <ac:chgData name="Becky Hemingway" userId="df4864fc-0f94-418a-814a-be7dd95f06e1" providerId="ADAL" clId="{AF32C949-00E5-4E9A-BB6A-E30AF9AFAD78}" dt="2022-09-28T13:54:37.755" v="232" actId="14100"/>
          <ac:spMkLst>
            <pc:docMk/>
            <pc:sldMk cId="1425108271" sldId="11081"/>
            <ac:spMk id="46" creationId="{00000000-0000-0000-0000-000000000000}"/>
          </ac:spMkLst>
        </pc:spChg>
      </pc:sldChg>
      <pc:sldChg chg="add">
        <pc:chgData name="Becky Hemingway" userId="df4864fc-0f94-418a-814a-be7dd95f06e1" providerId="ADAL" clId="{AF32C949-00E5-4E9A-BB6A-E30AF9AFAD78}" dt="2022-09-29T16:07:47.127" v="237"/>
        <pc:sldMkLst>
          <pc:docMk/>
          <pc:sldMk cId="288466344" sldId="11082"/>
        </pc:sldMkLst>
      </pc:sldChg>
      <pc:sldMasterChg chg="delSldLayout">
        <pc:chgData name="Becky Hemingway" userId="df4864fc-0f94-418a-814a-be7dd95f06e1" providerId="ADAL" clId="{AF32C949-00E5-4E9A-BB6A-E30AF9AFAD78}" dt="2022-09-28T13:52:49.256" v="223" actId="47"/>
        <pc:sldMasterMkLst>
          <pc:docMk/>
          <pc:sldMasterMk cId="1629116794" sldId="2147483682"/>
        </pc:sldMasterMkLst>
        <pc:sldLayoutChg chg="del">
          <pc:chgData name="Becky Hemingway" userId="df4864fc-0f94-418a-814a-be7dd95f06e1" providerId="ADAL" clId="{AF32C949-00E5-4E9A-BB6A-E30AF9AFAD78}" dt="2022-09-28T13:52:49.256" v="223" actId="47"/>
          <pc:sldLayoutMkLst>
            <pc:docMk/>
            <pc:sldMasterMk cId="1629116794" sldId="2147483682"/>
            <pc:sldLayoutMk cId="2169684024" sldId="2147483695"/>
          </pc:sldLayoutMkLst>
        </pc:sldLayoutChg>
      </pc:sldMasterChg>
      <pc:sldMasterChg chg="del delSldLayout">
        <pc:chgData name="Becky Hemingway" userId="df4864fc-0f94-418a-814a-be7dd95f06e1" providerId="ADAL" clId="{AF32C949-00E5-4E9A-BB6A-E30AF9AFAD78}" dt="2022-09-28T13:52:35.978" v="221" actId="47"/>
        <pc:sldMasterMkLst>
          <pc:docMk/>
          <pc:sldMasterMk cId="3655733461" sldId="2147483699"/>
        </pc:sldMasterMkLst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3474390651" sldId="2147483700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1416639913" sldId="2147483701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1630856357" sldId="2147483702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4187078462" sldId="2147483703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1253631755" sldId="2147483704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953602903" sldId="2147483705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4165798884" sldId="2147483706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3411759032" sldId="2147483707"/>
          </pc:sldLayoutMkLst>
        </pc:sldLayoutChg>
        <pc:sldLayoutChg chg="del">
          <pc:chgData name="Becky Hemingway" userId="df4864fc-0f94-418a-814a-be7dd95f06e1" providerId="ADAL" clId="{AF32C949-00E5-4E9A-BB6A-E30AF9AFAD78}" dt="2022-09-28T13:52:35.978" v="221" actId="47"/>
          <pc:sldLayoutMkLst>
            <pc:docMk/>
            <pc:sldMasterMk cId="3655733461" sldId="2147483699"/>
            <pc:sldLayoutMk cId="3340678436" sldId="2147483708"/>
          </pc:sldLayoutMkLst>
        </pc:sldLayoutChg>
      </pc:sldMasterChg>
    </pc:docChg>
  </pc:docChgLst>
  <pc:docChgLst>
    <pc:chgData name="Becky Hemingway" userId="df4864fc-0f94-418a-814a-be7dd95f06e1" providerId="ADAL" clId="{B199138B-47C2-401F-8534-0F32585840A7}"/>
    <pc:docChg chg="undo custSel addSld delSld modSld delMainMaster">
      <pc:chgData name="Becky Hemingway" userId="df4864fc-0f94-418a-814a-be7dd95f06e1" providerId="ADAL" clId="{B199138B-47C2-401F-8534-0F32585840A7}" dt="2023-10-10T11:23:54.751" v="462" actId="47"/>
      <pc:docMkLst>
        <pc:docMk/>
      </pc:docMkLst>
      <pc:sldChg chg="addSp delSp modSp mod">
        <pc:chgData name="Becky Hemingway" userId="df4864fc-0f94-418a-814a-be7dd95f06e1" providerId="ADAL" clId="{B199138B-47C2-401F-8534-0F32585840A7}" dt="2023-10-10T11:03:32.855" v="46" actId="1076"/>
        <pc:sldMkLst>
          <pc:docMk/>
          <pc:sldMk cId="0" sldId="256"/>
        </pc:sldMkLst>
        <pc:spChg chg="add del mod">
          <ac:chgData name="Becky Hemingway" userId="df4864fc-0f94-418a-814a-be7dd95f06e1" providerId="ADAL" clId="{B199138B-47C2-401F-8534-0F32585840A7}" dt="2023-10-10T11:02:49.575" v="39" actId="478"/>
          <ac:spMkLst>
            <pc:docMk/>
            <pc:sldMk cId="0" sldId="256"/>
            <ac:spMk id="4" creationId="{18690583-713D-F735-346C-0E2A2AEAFC44}"/>
          </ac:spMkLst>
        </pc:spChg>
        <pc:spChg chg="add del mod">
          <ac:chgData name="Becky Hemingway" userId="df4864fc-0f94-418a-814a-be7dd95f06e1" providerId="ADAL" clId="{B199138B-47C2-401F-8534-0F32585840A7}" dt="2023-10-10T11:02:50.431" v="40" actId="478"/>
          <ac:spMkLst>
            <pc:docMk/>
            <pc:sldMk cId="0" sldId="256"/>
            <ac:spMk id="6" creationId="{F3287357-A978-FAD1-E056-DD22B4A26657}"/>
          </ac:spMkLst>
        </pc:spChg>
        <pc:spChg chg="mod">
          <ac:chgData name="Becky Hemingway" userId="df4864fc-0f94-418a-814a-be7dd95f06e1" providerId="ADAL" clId="{B199138B-47C2-401F-8534-0F32585840A7}" dt="2023-10-10T11:03:32.855" v="46" actId="1076"/>
          <ac:spMkLst>
            <pc:docMk/>
            <pc:sldMk cId="0" sldId="256"/>
            <ac:spMk id="10" creationId="{00000000-0000-0000-0000-000000000000}"/>
          </ac:spMkLst>
        </pc:spChg>
        <pc:spChg chg="del">
          <ac:chgData name="Becky Hemingway" userId="df4864fc-0f94-418a-814a-be7dd95f06e1" providerId="ADAL" clId="{B199138B-47C2-401F-8534-0F32585840A7}" dt="2023-10-10T11:02:47.299" v="37" actId="478"/>
          <ac:spMkLst>
            <pc:docMk/>
            <pc:sldMk cId="0" sldId="256"/>
            <ac:spMk id="12" creationId="{00000000-0000-0000-0000-000000000000}"/>
          </ac:spMkLst>
        </pc:spChg>
        <pc:spChg chg="del">
          <ac:chgData name="Becky Hemingway" userId="df4864fc-0f94-418a-814a-be7dd95f06e1" providerId="ADAL" clId="{B199138B-47C2-401F-8534-0F32585840A7}" dt="2023-10-10T11:02:48.523" v="38" actId="478"/>
          <ac:spMkLst>
            <pc:docMk/>
            <pc:sldMk cId="0" sldId="256"/>
            <ac:spMk id="13" creationId="{00000000-0000-0000-0000-000000000000}"/>
          </ac:spMkLst>
        </pc:spChg>
        <pc:grpChg chg="del">
          <ac:chgData name="Becky Hemingway" userId="df4864fc-0f94-418a-814a-be7dd95f06e1" providerId="ADAL" clId="{B199138B-47C2-401F-8534-0F32585840A7}" dt="2023-10-10T11:02:45.640" v="36" actId="478"/>
          <ac:grpSpMkLst>
            <pc:docMk/>
            <pc:sldMk cId="0" sldId="256"/>
            <ac:grpSpMk id="2" creationId="{5DCF7CCA-0AEB-4504-A7C2-6DBC548A48DA}"/>
          </ac:grpSpMkLst>
        </pc:grpChg>
      </pc:sldChg>
      <pc:sldChg chg="del">
        <pc:chgData name="Becky Hemingway" userId="df4864fc-0f94-418a-814a-be7dd95f06e1" providerId="ADAL" clId="{B199138B-47C2-401F-8534-0F32585840A7}" dt="2023-10-10T11:23:53.424" v="460" actId="47"/>
        <pc:sldMkLst>
          <pc:docMk/>
          <pc:sldMk cId="2123982311" sldId="260"/>
        </pc:sldMkLst>
      </pc:sldChg>
      <pc:sldChg chg="del">
        <pc:chgData name="Becky Hemingway" userId="df4864fc-0f94-418a-814a-be7dd95f06e1" providerId="ADAL" clId="{B199138B-47C2-401F-8534-0F32585840A7}" dt="2023-10-10T11:23:52.817" v="459" actId="47"/>
        <pc:sldMkLst>
          <pc:docMk/>
          <pc:sldMk cId="812008432" sldId="26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843369458" sldId="262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062883182" sldId="286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579829680" sldId="298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964399777" sldId="300"/>
        </pc:sldMkLst>
      </pc:sldChg>
      <pc:sldChg chg="addSp delSp modSp mod">
        <pc:chgData name="Becky Hemingway" userId="df4864fc-0f94-418a-814a-be7dd95f06e1" providerId="ADAL" clId="{B199138B-47C2-401F-8534-0F32585840A7}" dt="2023-10-10T11:10:04.233" v="201" actId="1076"/>
        <pc:sldMkLst>
          <pc:docMk/>
          <pc:sldMk cId="2229335276" sldId="310"/>
        </pc:sldMkLst>
        <pc:spChg chg="del">
          <ac:chgData name="Becky Hemingway" userId="df4864fc-0f94-418a-814a-be7dd95f06e1" providerId="ADAL" clId="{B199138B-47C2-401F-8534-0F32585840A7}" dt="2023-10-10T11:05:40.964" v="47" actId="478"/>
          <ac:spMkLst>
            <pc:docMk/>
            <pc:sldMk cId="2229335276" sldId="310"/>
            <ac:spMk id="2" creationId="{00000000-0000-0000-0000-000000000000}"/>
          </ac:spMkLst>
        </pc:spChg>
        <pc:spChg chg="del">
          <ac:chgData name="Becky Hemingway" userId="df4864fc-0f94-418a-814a-be7dd95f06e1" providerId="ADAL" clId="{B199138B-47C2-401F-8534-0F32585840A7}" dt="2023-10-10T11:05:42.298" v="48" actId="478"/>
          <ac:spMkLst>
            <pc:docMk/>
            <pc:sldMk cId="2229335276" sldId="310"/>
            <ac:spMk id="3" creationId="{00000000-0000-0000-0000-000000000000}"/>
          </ac:spMkLst>
        </pc:spChg>
        <pc:spChg chg="add del mod">
          <ac:chgData name="Becky Hemingway" userId="df4864fc-0f94-418a-814a-be7dd95f06e1" providerId="ADAL" clId="{B199138B-47C2-401F-8534-0F32585840A7}" dt="2023-10-10T11:05:43.424" v="50" actId="478"/>
          <ac:spMkLst>
            <pc:docMk/>
            <pc:sldMk cId="2229335276" sldId="310"/>
            <ac:spMk id="7" creationId="{56C0F735-64EA-4D9C-1B23-7B479274A280}"/>
          </ac:spMkLst>
        </pc:spChg>
        <pc:spChg chg="add del mod">
          <ac:chgData name="Becky Hemingway" userId="df4864fc-0f94-418a-814a-be7dd95f06e1" providerId="ADAL" clId="{B199138B-47C2-401F-8534-0F32585840A7}" dt="2023-10-10T11:05:42.938" v="49" actId="478"/>
          <ac:spMkLst>
            <pc:docMk/>
            <pc:sldMk cId="2229335276" sldId="310"/>
            <ac:spMk id="9" creationId="{FADABCE9-2E63-BFEB-536B-F042C825DA27}"/>
          </ac:spMkLst>
        </pc:spChg>
        <pc:spChg chg="add mod">
          <ac:chgData name="Becky Hemingway" userId="df4864fc-0f94-418a-814a-be7dd95f06e1" providerId="ADAL" clId="{B199138B-47C2-401F-8534-0F32585840A7}" dt="2023-10-10T11:10:00.937" v="199" actId="1076"/>
          <ac:spMkLst>
            <pc:docMk/>
            <pc:sldMk cId="2229335276" sldId="310"/>
            <ac:spMk id="12" creationId="{A94542DB-B758-F361-1973-322F129A4547}"/>
          </ac:spMkLst>
        </pc:spChg>
        <pc:spChg chg="add mod">
          <ac:chgData name="Becky Hemingway" userId="df4864fc-0f94-418a-814a-be7dd95f06e1" providerId="ADAL" clId="{B199138B-47C2-401F-8534-0F32585840A7}" dt="2023-10-10T11:10:03.439" v="200" actId="1076"/>
          <ac:spMkLst>
            <pc:docMk/>
            <pc:sldMk cId="2229335276" sldId="310"/>
            <ac:spMk id="13" creationId="{494045C8-39AB-C2EA-A6B0-E1CFC863D6B6}"/>
          </ac:spMkLst>
        </pc:spChg>
        <pc:picChg chg="add mod">
          <ac:chgData name="Becky Hemingway" userId="df4864fc-0f94-418a-814a-be7dd95f06e1" providerId="ADAL" clId="{B199138B-47C2-401F-8534-0F32585840A7}" dt="2023-10-10T11:10:04.233" v="201" actId="1076"/>
          <ac:picMkLst>
            <pc:docMk/>
            <pc:sldMk cId="2229335276" sldId="310"/>
            <ac:picMk id="11" creationId="{18B3B195-2402-2FBF-179C-63E7C67E9E14}"/>
          </ac:picMkLst>
        </pc:picChg>
        <pc:picChg chg="add mod">
          <ac:chgData name="Becky Hemingway" userId="df4864fc-0f94-418a-814a-be7dd95f06e1" providerId="ADAL" clId="{B199138B-47C2-401F-8534-0F32585840A7}" dt="2023-10-10T11:08:30.147" v="165" actId="1076"/>
          <ac:picMkLst>
            <pc:docMk/>
            <pc:sldMk cId="2229335276" sldId="310"/>
            <ac:picMk id="15" creationId="{6D78B09B-9896-623B-9BD9-02282D31A709}"/>
          </ac:picMkLst>
        </pc:picChg>
        <pc:picChg chg="add mod">
          <ac:chgData name="Becky Hemingway" userId="df4864fc-0f94-418a-814a-be7dd95f06e1" providerId="ADAL" clId="{B199138B-47C2-401F-8534-0F32585840A7}" dt="2023-10-10T11:08:43.181" v="170" actId="14100"/>
          <ac:picMkLst>
            <pc:docMk/>
            <pc:sldMk cId="2229335276" sldId="310"/>
            <ac:picMk id="17" creationId="{CCDE9E1D-8B44-EC02-9FAE-DF0DFDEDED66}"/>
          </ac:picMkLst>
        </pc:picChg>
        <pc:picChg chg="add mod">
          <ac:chgData name="Becky Hemingway" userId="df4864fc-0f94-418a-814a-be7dd95f06e1" providerId="ADAL" clId="{B199138B-47C2-401F-8534-0F32585840A7}" dt="2023-10-10T11:08:59.938" v="175" actId="14100"/>
          <ac:picMkLst>
            <pc:docMk/>
            <pc:sldMk cId="2229335276" sldId="310"/>
            <ac:picMk id="19" creationId="{ADF32208-6413-8F18-65A0-356B4C0F62B2}"/>
          </ac:picMkLst>
        </pc:picChg>
        <pc:picChg chg="add mod">
          <ac:chgData name="Becky Hemingway" userId="df4864fc-0f94-418a-814a-be7dd95f06e1" providerId="ADAL" clId="{B199138B-47C2-401F-8534-0F32585840A7}" dt="2023-10-10T11:09:18.642" v="182" actId="14100"/>
          <ac:picMkLst>
            <pc:docMk/>
            <pc:sldMk cId="2229335276" sldId="310"/>
            <ac:picMk id="21" creationId="{6A2DA7F7-9BE0-0FFD-9B9C-884BB21648B7}"/>
          </ac:picMkLst>
        </pc:picChg>
        <pc:picChg chg="add mod">
          <ac:chgData name="Becky Hemingway" userId="df4864fc-0f94-418a-814a-be7dd95f06e1" providerId="ADAL" clId="{B199138B-47C2-401F-8534-0F32585840A7}" dt="2023-10-10T11:09:41.966" v="190" actId="1076"/>
          <ac:picMkLst>
            <pc:docMk/>
            <pc:sldMk cId="2229335276" sldId="310"/>
            <ac:picMk id="23" creationId="{F794C267-C383-6EF0-CAF7-8C26BB4F8F06}"/>
          </ac:picMkLst>
        </pc:picChg>
      </pc:sldChg>
      <pc:sldChg chg="del">
        <pc:chgData name="Becky Hemingway" userId="df4864fc-0f94-418a-814a-be7dd95f06e1" providerId="ADAL" clId="{B199138B-47C2-401F-8534-0F32585840A7}" dt="2023-10-10T11:23:54.751" v="462" actId="47"/>
        <pc:sldMkLst>
          <pc:docMk/>
          <pc:sldMk cId="3454017345" sldId="31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776037514" sldId="345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160502556" sldId="603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472193036" sldId="727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805371233" sldId="94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998294405" sldId="1316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3335235473" sldId="1332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873656476" sldId="134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3339953892" sldId="1343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475163229" sldId="1347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387324921" sldId="1357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34278793" sldId="1379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70849838" sldId="11074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746126411" sldId="11076"/>
        </pc:sldMkLst>
      </pc:sldChg>
      <pc:sldChg chg="del">
        <pc:chgData name="Becky Hemingway" userId="df4864fc-0f94-418a-814a-be7dd95f06e1" providerId="ADAL" clId="{B199138B-47C2-401F-8534-0F32585840A7}" dt="2023-10-10T11:23:54.304" v="461" actId="47"/>
        <pc:sldMkLst>
          <pc:docMk/>
          <pc:sldMk cId="1480474149" sldId="11078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3571973431" sldId="11079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193916366" sldId="11086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366914183" sldId="1110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07893152" sldId="11117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306660162" sldId="11128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392059720" sldId="11213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945873475" sldId="11218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482019551" sldId="11254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812152163" sldId="11263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09987913" sldId="11269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1733424528" sldId="11270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4027462591" sldId="11271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535144539" sldId="11272"/>
        </pc:sldMkLst>
      </pc:sldChg>
      <pc:sldChg chg="del">
        <pc:chgData name="Becky Hemingway" userId="df4864fc-0f94-418a-814a-be7dd95f06e1" providerId="ADAL" clId="{B199138B-47C2-401F-8534-0F32585840A7}" dt="2023-10-10T11:23:51.232" v="458" actId="47"/>
        <pc:sldMkLst>
          <pc:docMk/>
          <pc:sldMk cId="2552262616" sldId="11273"/>
        </pc:sldMkLst>
      </pc:sldChg>
      <pc:sldChg chg="addSp delSp modSp add mod">
        <pc:chgData name="Becky Hemingway" userId="df4864fc-0f94-418a-814a-be7dd95f06e1" providerId="ADAL" clId="{B199138B-47C2-401F-8534-0F32585840A7}" dt="2023-10-10T11:18:49.166" v="457" actId="1076"/>
        <pc:sldMkLst>
          <pc:docMk/>
          <pc:sldMk cId="3602998817" sldId="11274"/>
        </pc:sldMkLst>
        <pc:spChg chg="add mod">
          <ac:chgData name="Becky Hemingway" userId="df4864fc-0f94-418a-814a-be7dd95f06e1" providerId="ADAL" clId="{B199138B-47C2-401F-8534-0F32585840A7}" dt="2023-10-10T11:12:39.003" v="355" actId="14100"/>
          <ac:spMkLst>
            <pc:docMk/>
            <pc:sldMk cId="3602998817" sldId="11274"/>
            <ac:spMk id="6" creationId="{0C972BB9-BF10-C601-4B9C-1C8400141548}"/>
          </ac:spMkLst>
        </pc:spChg>
        <pc:spChg chg="mod">
          <ac:chgData name="Becky Hemingway" userId="df4864fc-0f94-418a-814a-be7dd95f06e1" providerId="ADAL" clId="{B199138B-47C2-401F-8534-0F32585840A7}" dt="2023-10-10T11:18:47.932" v="456" actId="1582"/>
          <ac:spMkLst>
            <pc:docMk/>
            <pc:sldMk cId="3602998817" sldId="11274"/>
            <ac:spMk id="12" creationId="{A94542DB-B758-F361-1973-322F129A4547}"/>
          </ac:spMkLst>
        </pc:spChg>
        <pc:spChg chg="del">
          <ac:chgData name="Becky Hemingway" userId="df4864fc-0f94-418a-814a-be7dd95f06e1" providerId="ADAL" clId="{B199138B-47C2-401F-8534-0F32585840A7}" dt="2023-10-10T11:10:11.993" v="203" actId="478"/>
          <ac:spMkLst>
            <pc:docMk/>
            <pc:sldMk cId="3602998817" sldId="11274"/>
            <ac:spMk id="13" creationId="{494045C8-39AB-C2EA-A6B0-E1CFC863D6B6}"/>
          </ac:spMkLst>
        </pc:spChg>
        <pc:picChg chg="add mod">
          <ac:chgData name="Becky Hemingway" userId="df4864fc-0f94-418a-814a-be7dd95f06e1" providerId="ADAL" clId="{B199138B-47C2-401F-8534-0F32585840A7}" dt="2023-10-10T11:18:49.166" v="457" actId="1076"/>
          <ac:picMkLst>
            <pc:docMk/>
            <pc:sldMk cId="3602998817" sldId="11274"/>
            <ac:picMk id="3" creationId="{57E6E533-E460-E49A-D624-9B0DB89B93C4}"/>
          </ac:picMkLst>
        </pc:picChg>
        <pc:picChg chg="del">
          <ac:chgData name="Becky Hemingway" userId="df4864fc-0f94-418a-814a-be7dd95f06e1" providerId="ADAL" clId="{B199138B-47C2-401F-8534-0F32585840A7}" dt="2023-10-10T11:10:14.786" v="209" actId="478"/>
          <ac:picMkLst>
            <pc:docMk/>
            <pc:sldMk cId="3602998817" sldId="11274"/>
            <ac:picMk id="11" creationId="{18B3B195-2402-2FBF-179C-63E7C67E9E14}"/>
          </ac:picMkLst>
        </pc:picChg>
        <pc:picChg chg="del">
          <ac:chgData name="Becky Hemingway" userId="df4864fc-0f94-418a-814a-be7dd95f06e1" providerId="ADAL" clId="{B199138B-47C2-401F-8534-0F32585840A7}" dt="2023-10-10T11:10:13.091" v="205" actId="478"/>
          <ac:picMkLst>
            <pc:docMk/>
            <pc:sldMk cId="3602998817" sldId="11274"/>
            <ac:picMk id="15" creationId="{6D78B09B-9896-623B-9BD9-02282D31A709}"/>
          </ac:picMkLst>
        </pc:picChg>
        <pc:picChg chg="del">
          <ac:chgData name="Becky Hemingway" userId="df4864fc-0f94-418a-814a-be7dd95f06e1" providerId="ADAL" clId="{B199138B-47C2-401F-8534-0F32585840A7}" dt="2023-10-10T11:10:14.386" v="208" actId="478"/>
          <ac:picMkLst>
            <pc:docMk/>
            <pc:sldMk cId="3602998817" sldId="11274"/>
            <ac:picMk id="17" creationId="{CCDE9E1D-8B44-EC02-9FAE-DF0DFDEDED66}"/>
          </ac:picMkLst>
        </pc:picChg>
        <pc:picChg chg="del">
          <ac:chgData name="Becky Hemingway" userId="df4864fc-0f94-418a-814a-be7dd95f06e1" providerId="ADAL" clId="{B199138B-47C2-401F-8534-0F32585840A7}" dt="2023-10-10T11:10:12.686" v="204" actId="478"/>
          <ac:picMkLst>
            <pc:docMk/>
            <pc:sldMk cId="3602998817" sldId="11274"/>
            <ac:picMk id="19" creationId="{ADF32208-6413-8F18-65A0-356B4C0F62B2}"/>
          </ac:picMkLst>
        </pc:picChg>
        <pc:picChg chg="del">
          <ac:chgData name="Becky Hemingway" userId="df4864fc-0f94-418a-814a-be7dd95f06e1" providerId="ADAL" clId="{B199138B-47C2-401F-8534-0F32585840A7}" dt="2023-10-10T11:10:13.587" v="206" actId="478"/>
          <ac:picMkLst>
            <pc:docMk/>
            <pc:sldMk cId="3602998817" sldId="11274"/>
            <ac:picMk id="21" creationId="{6A2DA7F7-9BE0-0FFD-9B9C-884BB21648B7}"/>
          </ac:picMkLst>
        </pc:picChg>
        <pc:picChg chg="del">
          <ac:chgData name="Becky Hemingway" userId="df4864fc-0f94-418a-814a-be7dd95f06e1" providerId="ADAL" clId="{B199138B-47C2-401F-8534-0F32585840A7}" dt="2023-10-10T11:10:14.034" v="207" actId="478"/>
          <ac:picMkLst>
            <pc:docMk/>
            <pc:sldMk cId="3602998817" sldId="11274"/>
            <ac:picMk id="23" creationId="{F794C267-C383-6EF0-CAF7-8C26BB4F8F06}"/>
          </ac:picMkLst>
        </pc:picChg>
      </pc:sldChg>
      <pc:sldChg chg="addSp delSp modSp new mod">
        <pc:chgData name="Becky Hemingway" userId="df4864fc-0f94-418a-814a-be7dd95f06e1" providerId="ADAL" clId="{B199138B-47C2-401F-8534-0F32585840A7}" dt="2023-10-10T11:18:28.447" v="454" actId="1076"/>
        <pc:sldMkLst>
          <pc:docMk/>
          <pc:sldMk cId="451219220" sldId="11275"/>
        </pc:sldMkLst>
        <pc:spChg chg="del">
          <ac:chgData name="Becky Hemingway" userId="df4864fc-0f94-418a-814a-be7dd95f06e1" providerId="ADAL" clId="{B199138B-47C2-401F-8534-0F32585840A7}" dt="2023-10-10T11:17:02.969" v="364" actId="478"/>
          <ac:spMkLst>
            <pc:docMk/>
            <pc:sldMk cId="451219220" sldId="11275"/>
            <ac:spMk id="2" creationId="{80EF3F4A-4F77-6BAF-2178-416B133D69D3}"/>
          </ac:spMkLst>
        </pc:spChg>
        <pc:spChg chg="del">
          <ac:chgData name="Becky Hemingway" userId="df4864fc-0f94-418a-814a-be7dd95f06e1" providerId="ADAL" clId="{B199138B-47C2-401F-8534-0F32585840A7}" dt="2023-10-10T11:16:50.013" v="357"/>
          <ac:spMkLst>
            <pc:docMk/>
            <pc:sldMk cId="451219220" sldId="11275"/>
            <ac:spMk id="3" creationId="{D8882433-DAFE-623E-4335-ED9A0F909EDD}"/>
          </ac:spMkLst>
        </pc:spChg>
        <pc:spChg chg="add mod">
          <ac:chgData name="Becky Hemingway" userId="df4864fc-0f94-418a-814a-be7dd95f06e1" providerId="ADAL" clId="{B199138B-47C2-401F-8534-0F32585840A7}" dt="2023-10-10T11:18:26.966" v="453" actId="1076"/>
          <ac:spMkLst>
            <pc:docMk/>
            <pc:sldMk cId="451219220" sldId="11275"/>
            <ac:spMk id="8" creationId="{CF29D03F-6B85-78D4-30A4-CA13B932DF50}"/>
          </ac:spMkLst>
        </pc:spChg>
        <pc:picChg chg="add mod">
          <ac:chgData name="Becky Hemingway" userId="df4864fc-0f94-418a-814a-be7dd95f06e1" providerId="ADAL" clId="{B199138B-47C2-401F-8534-0F32585840A7}" dt="2023-10-10T11:18:28.447" v="454" actId="1076"/>
          <ac:picMkLst>
            <pc:docMk/>
            <pc:sldMk cId="451219220" sldId="11275"/>
            <ac:picMk id="7" creationId="{D05E9105-6122-F886-E427-48E65460F3BF}"/>
          </ac:picMkLst>
        </pc:picChg>
      </pc:sldChg>
      <pc:sldMasterChg chg="delSldLayout">
        <pc:chgData name="Becky Hemingway" userId="df4864fc-0f94-418a-814a-be7dd95f06e1" providerId="ADAL" clId="{B199138B-47C2-401F-8534-0F32585840A7}" dt="2023-10-10T11:23:51.232" v="458" actId="47"/>
        <pc:sldMasterMkLst>
          <pc:docMk/>
          <pc:sldMasterMk cId="0" sldId="2147483648"/>
        </pc:sldMasterMkLst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0" sldId="2147483648"/>
            <pc:sldLayoutMk cId="722804850" sldId="2147483707"/>
          </pc:sldLayoutMkLst>
        </pc:sldLayoutChg>
      </pc:sldMasterChg>
      <pc:sldMasterChg chg="del delSldLayout">
        <pc:chgData name="Becky Hemingway" userId="df4864fc-0f94-418a-814a-be7dd95f06e1" providerId="ADAL" clId="{B199138B-47C2-401F-8534-0F32585840A7}" dt="2023-10-10T11:23:51.232" v="458" actId="47"/>
        <pc:sldMasterMkLst>
          <pc:docMk/>
          <pc:sldMasterMk cId="3528179507" sldId="2147483652"/>
        </pc:sldMasterMkLst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894587074" sldId="214748365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1058293039" sldId="214748365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708533" sldId="214748365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33675645" sldId="2147483656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457012405" sldId="2147483657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1029834802" sldId="2147483658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85230098" sldId="2147483659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78996379" sldId="2147483660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067865865" sldId="2147483661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866239602" sldId="2147483662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223228441" sldId="214748366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3210028532" sldId="214748366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3815368029" sldId="214748366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4065726147" sldId="2147483666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4287617822" sldId="2147483667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1921858208" sldId="2147483668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1524284142" sldId="2147483669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307039375" sldId="2147483670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2975827701" sldId="2147483671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528179507" sldId="2147483652"/>
            <pc:sldLayoutMk cId="3213964083" sldId="2147483672"/>
          </pc:sldLayoutMkLst>
        </pc:sldLayoutChg>
      </pc:sldMasterChg>
      <pc:sldMasterChg chg="del delSldLayout">
        <pc:chgData name="Becky Hemingway" userId="df4864fc-0f94-418a-814a-be7dd95f06e1" providerId="ADAL" clId="{B199138B-47C2-401F-8534-0F32585840A7}" dt="2023-10-10T11:23:51.232" v="458" actId="47"/>
        <pc:sldMasterMkLst>
          <pc:docMk/>
          <pc:sldMasterMk cId="1629116794" sldId="2147483682"/>
        </pc:sldMasterMkLst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3204043711" sldId="214748368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1651131064" sldId="214748368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666158478" sldId="214748368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568901975" sldId="2147483686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462751494" sldId="2147483687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793269094" sldId="2147483688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1709365673" sldId="2147483689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4041575312" sldId="2147483690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1895909183" sldId="2147483691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54745761" sldId="2147483692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749101468" sldId="214748369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095704182" sldId="214748369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610678133" sldId="2147483696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928511270" sldId="2147483697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528377472" sldId="2147483698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200754764" sldId="2147483709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629116794" sldId="2147483682"/>
            <pc:sldLayoutMk cId="3591719245" sldId="2147483727"/>
          </pc:sldLayoutMkLst>
        </pc:sldLayoutChg>
      </pc:sldMasterChg>
      <pc:sldMasterChg chg="del delSldLayout">
        <pc:chgData name="Becky Hemingway" userId="df4864fc-0f94-418a-814a-be7dd95f06e1" providerId="ADAL" clId="{B199138B-47C2-401F-8534-0F32585840A7}" dt="2023-10-10T11:23:51.232" v="458" actId="47"/>
        <pc:sldMasterMkLst>
          <pc:docMk/>
          <pc:sldMasterMk cId="3740228865" sldId="2147483702"/>
        </pc:sldMasterMkLst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740228865" sldId="2147483702"/>
            <pc:sldLayoutMk cId="3204412022" sldId="214748370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740228865" sldId="2147483702"/>
            <pc:sldLayoutMk cId="1672135605" sldId="214748370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740228865" sldId="2147483702"/>
            <pc:sldLayoutMk cId="2823693683" sldId="214748370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3740228865" sldId="2147483702"/>
            <pc:sldLayoutMk cId="3722115255" sldId="2147483706"/>
          </pc:sldLayoutMkLst>
        </pc:sldLayoutChg>
      </pc:sldMasterChg>
      <pc:sldMasterChg chg="del delSldLayout">
        <pc:chgData name="Becky Hemingway" userId="df4864fc-0f94-418a-814a-be7dd95f06e1" providerId="ADAL" clId="{B199138B-47C2-401F-8534-0F32585840A7}" dt="2023-10-10T11:23:51.232" v="458" actId="47"/>
        <pc:sldMasterMkLst>
          <pc:docMk/>
          <pc:sldMasterMk cId="1507660636" sldId="2147483710"/>
        </pc:sldMasterMkLst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3539205857" sldId="2147483711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366924891" sldId="2147483712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95467495" sldId="214748371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4051082108" sldId="214748371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2774759903" sldId="214748371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133120121" sldId="2147483716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4194037689" sldId="2147483717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2446152437" sldId="2147483718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453907826" sldId="2147483719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697356018" sldId="2147483720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343637174" sldId="2147483721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1893529251" sldId="2147483722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3299943567" sldId="2147483723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3959047525" sldId="2147483724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2751456793" sldId="2147483725"/>
          </pc:sldLayoutMkLst>
        </pc:sldLayoutChg>
        <pc:sldLayoutChg chg="del">
          <pc:chgData name="Becky Hemingway" userId="df4864fc-0f94-418a-814a-be7dd95f06e1" providerId="ADAL" clId="{B199138B-47C2-401F-8534-0F32585840A7}" dt="2023-10-10T11:23:51.232" v="458" actId="47"/>
          <pc:sldLayoutMkLst>
            <pc:docMk/>
            <pc:sldMasterMk cId="1507660636" sldId="2147483710"/>
            <pc:sldLayoutMk cId="2605884623" sldId="2147483726"/>
          </pc:sldLayoutMkLst>
        </pc:sldLayoutChg>
      </pc:sldMasterChg>
    </pc:docChg>
  </pc:docChgLst>
  <pc:docChgLst>
    <pc:chgData name="Becky Hemingway" userId="df4864fc-0f94-418a-814a-be7dd95f06e1" providerId="ADAL" clId="{D47476A6-1CCB-4132-8371-B50561C61F54}"/>
    <pc:docChg chg="undo custSel modSld">
      <pc:chgData name="Becky Hemingway" userId="df4864fc-0f94-418a-814a-be7dd95f06e1" providerId="ADAL" clId="{D47476A6-1CCB-4132-8371-B50561C61F54}" dt="2021-02-01T09:05:45.479" v="163" actId="1076"/>
      <pc:docMkLst>
        <pc:docMk/>
      </pc:docMkLst>
      <pc:sldChg chg="modSp mod">
        <pc:chgData name="Becky Hemingway" userId="df4864fc-0f94-418a-814a-be7dd95f06e1" providerId="ADAL" clId="{D47476A6-1CCB-4132-8371-B50561C61F54}" dt="2021-02-01T09:04:35.860" v="159" actId="1035"/>
        <pc:sldMkLst>
          <pc:docMk/>
          <pc:sldMk cId="248154333" sldId="259"/>
        </pc:sldMkLst>
        <pc:spChg chg="mod">
          <ac:chgData name="Becky Hemingway" userId="df4864fc-0f94-418a-814a-be7dd95f06e1" providerId="ADAL" clId="{D47476A6-1CCB-4132-8371-B50561C61F54}" dt="2021-01-19T14:19:56.507" v="71" actId="20577"/>
          <ac:spMkLst>
            <pc:docMk/>
            <pc:sldMk cId="248154333" sldId="259"/>
            <ac:spMk id="2" creationId="{75A3CDF5-2267-4D73-8BA0-F9F7300388B6}"/>
          </ac:spMkLst>
        </pc:spChg>
        <pc:spChg chg="mod">
          <ac:chgData name="Becky Hemingway" userId="df4864fc-0f94-418a-814a-be7dd95f06e1" providerId="ADAL" clId="{D47476A6-1CCB-4132-8371-B50561C61F54}" dt="2021-02-01T09:04:35.860" v="159" actId="1035"/>
          <ac:spMkLst>
            <pc:docMk/>
            <pc:sldMk cId="248154333" sldId="259"/>
            <ac:spMk id="10" creationId="{12F5FB7B-ED9E-4764-8D3D-E08B88CE3EDB}"/>
          </ac:spMkLst>
        </pc:spChg>
      </pc:sldChg>
      <pc:sldChg chg="modSp mod modAnim">
        <pc:chgData name="Becky Hemingway" userId="df4864fc-0f94-418a-814a-be7dd95f06e1" providerId="ADAL" clId="{D47476A6-1CCB-4132-8371-B50561C61F54}" dt="2021-02-01T09:05:45.479" v="163" actId="1076"/>
        <pc:sldMkLst>
          <pc:docMk/>
          <pc:sldMk cId="2123982311" sldId="260"/>
        </pc:sldMkLst>
        <pc:spChg chg="mod">
          <ac:chgData name="Becky Hemingway" userId="df4864fc-0f94-418a-814a-be7dd95f06e1" providerId="ADAL" clId="{D47476A6-1CCB-4132-8371-B50561C61F54}" dt="2021-02-01T09:05:25.447" v="162" actId="1076"/>
          <ac:spMkLst>
            <pc:docMk/>
            <pc:sldMk cId="2123982311" sldId="260"/>
            <ac:spMk id="2" creationId="{75A3CDF5-2267-4D73-8BA0-F9F7300388B6}"/>
          </ac:spMkLst>
        </pc:spChg>
        <pc:spChg chg="mod">
          <ac:chgData name="Becky Hemingway" userId="df4864fc-0f94-418a-814a-be7dd95f06e1" providerId="ADAL" clId="{D47476A6-1CCB-4132-8371-B50561C61F54}" dt="2021-01-19T14:22:05.699" v="157" actId="1035"/>
          <ac:spMkLst>
            <pc:docMk/>
            <pc:sldMk cId="2123982311" sldId="260"/>
            <ac:spMk id="9" creationId="{229ABB15-6FA4-4943-9199-5D4ABE88E045}"/>
          </ac:spMkLst>
        </pc:spChg>
        <pc:spChg chg="mod">
          <ac:chgData name="Becky Hemingway" userId="df4864fc-0f94-418a-814a-be7dd95f06e1" providerId="ADAL" clId="{D47476A6-1CCB-4132-8371-B50561C61F54}" dt="2021-02-01T09:05:45.479" v="163" actId="1076"/>
          <ac:spMkLst>
            <pc:docMk/>
            <pc:sldMk cId="2123982311" sldId="260"/>
            <ac:spMk id="11" creationId="{C5D124E3-22C1-4755-B84A-87D06F7B9BB9}"/>
          </ac:spMkLst>
        </pc:spChg>
        <pc:picChg chg="mod">
          <ac:chgData name="Becky Hemingway" userId="df4864fc-0f94-418a-814a-be7dd95f06e1" providerId="ADAL" clId="{D47476A6-1CCB-4132-8371-B50561C61F54}" dt="2021-02-01T09:05:45.479" v="163" actId="1076"/>
          <ac:picMkLst>
            <pc:docMk/>
            <pc:sldMk cId="2123982311" sldId="260"/>
            <ac:picMk id="7" creationId="{97092DDD-3056-4095-BD75-C39E16DA8C6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12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October 10, 2023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920452" y="1645735"/>
            <a:ext cx="10347919" cy="2163541"/>
          </a:xfrm>
        </p:spPr>
        <p:txBody>
          <a:bodyPr anchor="t"/>
          <a:lstStyle/>
          <a:p>
            <a:pPr algn="ctr">
              <a:lnSpc>
                <a:spcPct val="114000"/>
              </a:lnSpc>
            </a:pPr>
            <a:r>
              <a:rPr lang="en-US" sz="5400" dirty="0"/>
              <a:t>Prepare a Forecast Challenge</a:t>
            </a:r>
          </a:p>
          <a:p>
            <a:pPr algn="ctr">
              <a:lnSpc>
                <a:spcPct val="114000"/>
              </a:lnSpc>
            </a:pPr>
            <a:endParaRPr lang="en-US" sz="4000" dirty="0"/>
          </a:p>
          <a:p>
            <a:pPr algn="ctr">
              <a:lnSpc>
                <a:spcPct val="114000"/>
              </a:lnSpc>
            </a:pPr>
            <a:r>
              <a:rPr lang="en-US" sz="3200" dirty="0"/>
              <a:t>Use and Interpretation of ECMWF Products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09448">
              <a:defRPr/>
            </a:pPr>
            <a:fld id="{6B3B0B0F-E794-1244-9699-107C60B9C23A}" type="slidenum">
              <a:rPr lang="en-US"/>
              <a:pPr defTabSz="609448"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 defTabSz="609448">
              <a:defRPr/>
            </a:pPr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Picture 10" descr="A brown suitcase with colorful stickers&#10;&#10;Description automatically generated">
            <a:extLst>
              <a:ext uri="{FF2B5EF4-FFF2-40B4-BE49-F238E27FC236}">
                <a16:creationId xmlns:a16="http://schemas.microsoft.com/office/drawing/2014/main" id="{18B3B195-2402-2FBF-179C-63E7C67E9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230" y="2942498"/>
            <a:ext cx="3400055" cy="340005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94542DB-B758-F361-1973-322F129A4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280" y="427264"/>
            <a:ext cx="10694005" cy="170047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5400" dirty="0"/>
              <a:t>Tomorrow each group lead is going on a 3-month trip</a:t>
            </a:r>
          </a:p>
        </p:txBody>
      </p:sp>
      <p:sp>
        <p:nvSpPr>
          <p:cNvPr id="13" name="Speech Bubble: Oval 12">
            <a:extLst>
              <a:ext uri="{FF2B5EF4-FFF2-40B4-BE49-F238E27FC236}">
                <a16:creationId xmlns:a16="http://schemas.microsoft.com/office/drawing/2014/main" id="{494045C8-39AB-C2EA-A6B0-E1CFC863D6B6}"/>
              </a:ext>
            </a:extLst>
          </p:cNvPr>
          <p:cNvSpPr/>
          <p:nvPr/>
        </p:nvSpPr>
        <p:spPr>
          <a:xfrm>
            <a:off x="4044273" y="2474120"/>
            <a:ext cx="3788227" cy="1948543"/>
          </a:xfrm>
          <a:prstGeom prst="wedgeEllipseCallout">
            <a:avLst>
              <a:gd name="adj1" fmla="val -52155"/>
              <a:gd name="adj2" fmla="val 5803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/>
              <a:t>What do I need to pack?</a:t>
            </a:r>
          </a:p>
        </p:txBody>
      </p:sp>
      <p:pic>
        <p:nvPicPr>
          <p:cNvPr id="15" name="Picture 14" descr="A person with brown hair and a white shirt&#10;&#10;Description automatically generated">
            <a:extLst>
              <a:ext uri="{FF2B5EF4-FFF2-40B4-BE49-F238E27FC236}">
                <a16:creationId xmlns:a16="http://schemas.microsoft.com/office/drawing/2014/main" id="{6D78B09B-9896-623B-9BD9-02282D31A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81" y="3333792"/>
            <a:ext cx="965191" cy="1308734"/>
          </a:xfrm>
          <a:prstGeom prst="rect">
            <a:avLst/>
          </a:prstGeom>
        </p:spPr>
      </p:pic>
      <p:pic>
        <p:nvPicPr>
          <p:cNvPr id="17" name="Picture 16" descr="A close-up of a person&#10;&#10;Description automatically generated">
            <a:extLst>
              <a:ext uri="{FF2B5EF4-FFF2-40B4-BE49-F238E27FC236}">
                <a16:creationId xmlns:a16="http://schemas.microsoft.com/office/drawing/2014/main" id="{CCDE9E1D-8B44-EC02-9FAE-DF0DFDEDE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541" y="3333792"/>
            <a:ext cx="981551" cy="1308734"/>
          </a:xfrm>
          <a:prstGeom prst="rect">
            <a:avLst/>
          </a:prstGeom>
        </p:spPr>
      </p:pic>
      <p:pic>
        <p:nvPicPr>
          <p:cNvPr id="19" name="Picture 18" descr="A close-up of a person&#10;&#10;Description automatically generated">
            <a:extLst>
              <a:ext uri="{FF2B5EF4-FFF2-40B4-BE49-F238E27FC236}">
                <a16:creationId xmlns:a16="http://schemas.microsoft.com/office/drawing/2014/main" id="{ADF32208-6413-8F18-65A0-356B4C0F6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281" y="4672208"/>
            <a:ext cx="993975" cy="1308734"/>
          </a:xfrm>
          <a:prstGeom prst="rect">
            <a:avLst/>
          </a:prstGeom>
        </p:spPr>
      </p:pic>
      <p:pic>
        <p:nvPicPr>
          <p:cNvPr id="21" name="Picture 20" descr="A person with short brown hair&#10;&#10;Description automatically generated">
            <a:extLst>
              <a:ext uri="{FF2B5EF4-FFF2-40B4-BE49-F238E27FC236}">
                <a16:creationId xmlns:a16="http://schemas.microsoft.com/office/drawing/2014/main" id="{6A2DA7F7-9BE0-0FFD-9B9C-884BB2164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5541" y="4642526"/>
            <a:ext cx="965191" cy="1331298"/>
          </a:xfrm>
          <a:prstGeom prst="rect">
            <a:avLst/>
          </a:prstGeom>
        </p:spPr>
      </p:pic>
      <p:pic>
        <p:nvPicPr>
          <p:cNvPr id="23" name="Picture 22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F794C267-C383-6EF0-CAF7-8C26BB4F8F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8161" y="4181183"/>
            <a:ext cx="970655" cy="129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3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09448">
              <a:defRPr/>
            </a:pPr>
            <a:fld id="{6B3B0B0F-E794-1244-9699-107C60B9C23A}" type="slidenum">
              <a:rPr lang="en-US"/>
              <a:pPr defTabSz="609448"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 defTabSz="609448">
              <a:defRPr/>
            </a:pPr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94542DB-B758-F361-1973-322F129A4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4" y="427265"/>
            <a:ext cx="11092542" cy="2011136"/>
          </a:xfrm>
          <a:prstGeom prst="roundRect">
            <a:avLst/>
          </a:prstGeom>
          <a:ln w="76200">
            <a:solidFill>
              <a:srgbClr val="FFFF00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5400" dirty="0"/>
              <a:t>Using the products and tools you’ve learned about during the course</a:t>
            </a:r>
          </a:p>
        </p:txBody>
      </p:sp>
      <p:pic>
        <p:nvPicPr>
          <p:cNvPr id="3" name="Picture 2" descr="A set of icons of weather&#10;&#10;Description automatically generated">
            <a:extLst>
              <a:ext uri="{FF2B5EF4-FFF2-40B4-BE49-F238E27FC236}">
                <a16:creationId xmlns:a16="http://schemas.microsoft.com/office/drawing/2014/main" id="{57E6E533-E460-E49A-D624-9B0DB89B9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298" y="2739938"/>
            <a:ext cx="5294783" cy="39710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C972BB9-BF10-C601-4B9C-1C8400141548}"/>
              </a:ext>
            </a:extLst>
          </p:cNvPr>
          <p:cNvSpPr txBox="1">
            <a:spLocks/>
          </p:cNvSpPr>
          <p:nvPr/>
        </p:nvSpPr>
        <p:spPr>
          <a:xfrm>
            <a:off x="500745" y="2953832"/>
            <a:ext cx="5736770" cy="2011136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5400" dirty="0"/>
              <a:t>Create a forecast to help them pack</a:t>
            </a:r>
          </a:p>
        </p:txBody>
      </p:sp>
    </p:spTree>
    <p:extLst>
      <p:ext uri="{BB962C8B-B14F-4D97-AF65-F5344CB8AC3E}">
        <p14:creationId xmlns:p14="http://schemas.microsoft.com/office/powerpoint/2010/main" val="360299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artoon of a person with a weather forecast&#10;&#10;Description automatically generated">
            <a:extLst>
              <a:ext uri="{FF2B5EF4-FFF2-40B4-BE49-F238E27FC236}">
                <a16:creationId xmlns:a16="http://schemas.microsoft.com/office/drawing/2014/main" id="{D05E9105-6122-F886-E427-48E65460F3B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765386" y="965865"/>
            <a:ext cx="6423437" cy="45198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83E38-BF24-28F5-7799-714F73BF01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63554-6A8D-D061-6F15-D199A38D6D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29D03F-6B85-78D4-30A4-CA13B932DF50}"/>
              </a:ext>
            </a:extLst>
          </p:cNvPr>
          <p:cNvSpPr txBox="1">
            <a:spLocks/>
          </p:cNvSpPr>
          <p:nvPr/>
        </p:nvSpPr>
        <p:spPr>
          <a:xfrm>
            <a:off x="772886" y="965865"/>
            <a:ext cx="4604656" cy="4318907"/>
          </a:xfrm>
          <a:prstGeom prst="roundRect">
            <a:avLst>
              <a:gd name="adj" fmla="val 0"/>
            </a:avLst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5400" dirty="0"/>
              <a:t>You will have 10 minutes to present your forecast this afternoon </a:t>
            </a:r>
          </a:p>
        </p:txBody>
      </p:sp>
    </p:spTree>
    <p:extLst>
      <p:ext uri="{BB962C8B-B14F-4D97-AF65-F5344CB8AC3E}">
        <p14:creationId xmlns:p14="http://schemas.microsoft.com/office/powerpoint/2010/main" val="451219220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" id="{D55B1CEF-0562-4622-8E3A-B70B4E98705B}" vid="{81839924-DCF4-461E-8A41-C028DE049E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BB768096032047BA50C578DC621B70" ma:contentTypeVersion="13" ma:contentTypeDescription="Create a new document." ma:contentTypeScope="" ma:versionID="12db0156a3730b1cfcab99abddfd61a7">
  <xsd:schema xmlns:xsd="http://www.w3.org/2001/XMLSchema" xmlns:xs="http://www.w3.org/2001/XMLSchema" xmlns:p="http://schemas.microsoft.com/office/2006/metadata/properties" xmlns:ns3="87ef505e-eb4d-4432-9ade-8e2ce166ae2f" xmlns:ns4="ae2b2aa9-1b1b-44c2-8df3-e93f45ccfb68" targetNamespace="http://schemas.microsoft.com/office/2006/metadata/properties" ma:root="true" ma:fieldsID="93f0cbe9ca4719b4e3358c08b4664ba3" ns3:_="" ns4:_="">
    <xsd:import namespace="87ef505e-eb4d-4432-9ade-8e2ce166ae2f"/>
    <xsd:import namespace="ae2b2aa9-1b1b-44c2-8df3-e93f45ccfb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f505e-eb4d-4432-9ade-8e2ce166ae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2b2aa9-1b1b-44c2-8df3-e93f45ccfb6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88711A-36E0-4F37-BE51-06BDF3231B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7021259-8B5C-43D0-8E6A-C2E18AB639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9514EA-E7B1-4BFC-9ABD-A6480990E0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ef505e-eb4d-4432-9ade-8e2ce166ae2f"/>
    <ds:schemaRef ds:uri="ae2b2aa9-1b1b-44c2-8df3-e93f45ccfb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ECMWF_16.9_light_blue</Template>
  <TotalTime>0</TotalTime>
  <Words>79</Words>
  <Application>Microsoft Office PowerPoint</Application>
  <PresentationFormat>Custom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ECMWF Light 16:9 blue</vt:lpstr>
      <vt:lpstr>PowerPoint Presentation</vt:lpstr>
      <vt:lpstr>Tomorrow each group lead is going on a 3-month trip</vt:lpstr>
      <vt:lpstr>Using the products and tools you’ve learned about during the course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Hemingway</dc:creator>
  <cp:lastModifiedBy>Becky Hemingway</cp:lastModifiedBy>
  <cp:revision>384</cp:revision>
  <cp:lastPrinted>2014-11-19T12:15:44Z</cp:lastPrinted>
  <dcterms:created xsi:type="dcterms:W3CDTF">2020-09-10T14:58:54Z</dcterms:created>
  <dcterms:modified xsi:type="dcterms:W3CDTF">2023-10-10T11:23:56Z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0x010100B1BB768096032047BA50C578DC621B70</vt:lpwstr>
  </property>
</Properties>
</file>