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3.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theme/theme4.xml" ContentType="application/vnd.openxmlformats-officedocument.theme+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8" r:id="rId4"/>
    <p:sldMasterId id="2147483684" r:id="rId5"/>
    <p:sldMasterId id="2147483789" r:id="rId6"/>
    <p:sldMasterId id="2147483761" r:id="rId7"/>
    <p:sldMasterId id="2147483801" r:id="rId8"/>
  </p:sldMasterIdLst>
  <p:notesMasterIdLst>
    <p:notesMasterId r:id="rId27"/>
  </p:notesMasterIdLst>
  <p:sldIdLst>
    <p:sldId id="287" r:id="rId9"/>
    <p:sldId id="285" r:id="rId10"/>
    <p:sldId id="296" r:id="rId11"/>
    <p:sldId id="340" r:id="rId12"/>
    <p:sldId id="331" r:id="rId13"/>
    <p:sldId id="293" r:id="rId14"/>
    <p:sldId id="402" r:id="rId15"/>
    <p:sldId id="351" r:id="rId16"/>
    <p:sldId id="399" r:id="rId17"/>
    <p:sldId id="401" r:id="rId18"/>
    <p:sldId id="291" r:id="rId19"/>
    <p:sldId id="295" r:id="rId20"/>
    <p:sldId id="352" r:id="rId21"/>
    <p:sldId id="353" r:id="rId22"/>
    <p:sldId id="356" r:id="rId23"/>
    <p:sldId id="354" r:id="rId24"/>
    <p:sldId id="380" r:id="rId25"/>
    <p:sldId id="400" r:id="rId26"/>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7452"/>
    <a:srgbClr val="BBBDBF"/>
    <a:srgbClr val="359BC0"/>
    <a:srgbClr val="55C6B4"/>
    <a:srgbClr val="CF4922"/>
    <a:srgbClr val="0F79BE"/>
    <a:srgbClr val="C4E90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9DC6363-4E48-4D25-B0CD-24FD1ED2315A}" v="215" dt="2023-06-06T07:50:00.77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155" d="100"/>
          <a:sy n="155" d="100"/>
        </p:scale>
        <p:origin x="114" y="1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presProps" Target="presProp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notesMaster" Target="notesMasters/notesMaster1.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mantha Pullen" userId="ec4b59d3-a58f-423e-ab6b-598950cee9b6" providerId="ADAL" clId="{A4D3D28A-A705-4067-A573-D5643BAFD987}"/>
    <pc:docChg chg="undo custSel addSld delSld modSld sldOrd addMainMaster modMainMaster">
      <pc:chgData name="Samantha Pullen" userId="ec4b59d3-a58f-423e-ab6b-598950cee9b6" providerId="ADAL" clId="{A4D3D28A-A705-4067-A573-D5643BAFD987}" dt="2023-06-04T12:23:33.474" v="3137" actId="20577"/>
      <pc:docMkLst>
        <pc:docMk/>
      </pc:docMkLst>
      <pc:sldChg chg="modSp mod">
        <pc:chgData name="Samantha Pullen" userId="ec4b59d3-a58f-423e-ab6b-598950cee9b6" providerId="ADAL" clId="{A4D3D28A-A705-4067-A573-D5643BAFD987}" dt="2023-05-31T16:51:20.759" v="2290" actId="20577"/>
        <pc:sldMkLst>
          <pc:docMk/>
          <pc:sldMk cId="2350919745" sldId="285"/>
        </pc:sldMkLst>
        <pc:spChg chg="mod">
          <ac:chgData name="Samantha Pullen" userId="ec4b59d3-a58f-423e-ab6b-598950cee9b6" providerId="ADAL" clId="{A4D3D28A-A705-4067-A573-D5643BAFD987}" dt="2023-05-31T16:51:20.759" v="2290" actId="20577"/>
          <ac:spMkLst>
            <pc:docMk/>
            <pc:sldMk cId="2350919745" sldId="285"/>
            <ac:spMk id="2" creationId="{2B40E847-C492-8B15-4798-61F2BF5CA0D5}"/>
          </ac:spMkLst>
        </pc:spChg>
      </pc:sldChg>
      <pc:sldChg chg="addSp modSp mod">
        <pc:chgData name="Samantha Pullen" userId="ec4b59d3-a58f-423e-ab6b-598950cee9b6" providerId="ADAL" clId="{A4D3D28A-A705-4067-A573-D5643BAFD987}" dt="2023-06-04T11:52:34.737" v="2713" actId="20577"/>
        <pc:sldMkLst>
          <pc:docMk/>
          <pc:sldMk cId="2595520951" sldId="291"/>
        </pc:sldMkLst>
        <pc:spChg chg="mod">
          <ac:chgData name="Samantha Pullen" userId="ec4b59d3-a58f-423e-ab6b-598950cee9b6" providerId="ADAL" clId="{A4D3D28A-A705-4067-A573-D5643BAFD987}" dt="2023-06-01T11:55:56.286" v="2381" actId="1076"/>
          <ac:spMkLst>
            <pc:docMk/>
            <pc:sldMk cId="2595520951" sldId="291"/>
            <ac:spMk id="4" creationId="{E67B53D4-63A1-A19A-81B5-C49070D97278}"/>
          </ac:spMkLst>
        </pc:spChg>
        <pc:spChg chg="mod">
          <ac:chgData name="Samantha Pullen" userId="ec4b59d3-a58f-423e-ab6b-598950cee9b6" providerId="ADAL" clId="{A4D3D28A-A705-4067-A573-D5643BAFD987}" dt="2023-06-04T11:52:34.737" v="2713" actId="20577"/>
          <ac:spMkLst>
            <pc:docMk/>
            <pc:sldMk cId="2595520951" sldId="291"/>
            <ac:spMk id="5" creationId="{BCD0EB17-6749-00EC-4C27-2A85ED00A544}"/>
          </ac:spMkLst>
        </pc:spChg>
        <pc:spChg chg="add mod">
          <ac:chgData name="Samantha Pullen" userId="ec4b59d3-a58f-423e-ab6b-598950cee9b6" providerId="ADAL" clId="{A4D3D28A-A705-4067-A573-D5643BAFD987}" dt="2023-05-31T16:11:41.488" v="2072" actId="14100"/>
          <ac:spMkLst>
            <pc:docMk/>
            <pc:sldMk cId="2595520951" sldId="291"/>
            <ac:spMk id="7" creationId="{CF136576-7B1C-56D8-2177-A5CA1C426043}"/>
          </ac:spMkLst>
        </pc:spChg>
        <pc:spChg chg="add mod">
          <ac:chgData name="Samantha Pullen" userId="ec4b59d3-a58f-423e-ab6b-598950cee9b6" providerId="ADAL" clId="{A4D3D28A-A705-4067-A573-D5643BAFD987}" dt="2023-06-01T11:54:29.194" v="2349" actId="14100"/>
          <ac:spMkLst>
            <pc:docMk/>
            <pc:sldMk cId="2595520951" sldId="291"/>
            <ac:spMk id="8" creationId="{4E4FD33E-6000-4E16-0030-D9D8915216A4}"/>
          </ac:spMkLst>
        </pc:spChg>
        <pc:picChg chg="mod">
          <ac:chgData name="Samantha Pullen" userId="ec4b59d3-a58f-423e-ab6b-598950cee9b6" providerId="ADAL" clId="{A4D3D28A-A705-4067-A573-D5643BAFD987}" dt="2023-05-31T16:15:22.320" v="2076" actId="14100"/>
          <ac:picMkLst>
            <pc:docMk/>
            <pc:sldMk cId="2595520951" sldId="291"/>
            <ac:picMk id="2" creationId="{37A2AB3C-A5EF-9B1A-F575-251BB5127B8D}"/>
          </ac:picMkLst>
        </pc:picChg>
        <pc:picChg chg="mod">
          <ac:chgData name="Samantha Pullen" userId="ec4b59d3-a58f-423e-ab6b-598950cee9b6" providerId="ADAL" clId="{A4D3D28A-A705-4067-A573-D5643BAFD987}" dt="2023-06-04T11:33:00.537" v="2564" actId="14100"/>
          <ac:picMkLst>
            <pc:docMk/>
            <pc:sldMk cId="2595520951" sldId="291"/>
            <ac:picMk id="3" creationId="{01E64721-096A-BE96-DEDD-8D68A843E9C6}"/>
          </ac:picMkLst>
        </pc:picChg>
        <pc:picChg chg="mod">
          <ac:chgData name="Samantha Pullen" userId="ec4b59d3-a58f-423e-ab6b-598950cee9b6" providerId="ADAL" clId="{A4D3D28A-A705-4067-A573-D5643BAFD987}" dt="2023-05-31T15:56:08.964" v="1776" actId="1076"/>
          <ac:picMkLst>
            <pc:docMk/>
            <pc:sldMk cId="2595520951" sldId="291"/>
            <ac:picMk id="6" creationId="{2F186D2A-BCD4-245D-8FCE-BFD3EADD3C58}"/>
          </ac:picMkLst>
        </pc:picChg>
      </pc:sldChg>
      <pc:sldChg chg="del ord">
        <pc:chgData name="Samantha Pullen" userId="ec4b59d3-a58f-423e-ab6b-598950cee9b6" providerId="ADAL" clId="{A4D3D28A-A705-4067-A573-D5643BAFD987}" dt="2023-05-31T11:37:48.306" v="788" actId="2696"/>
        <pc:sldMkLst>
          <pc:docMk/>
          <pc:sldMk cId="3113814314" sldId="294"/>
        </pc:sldMkLst>
      </pc:sldChg>
      <pc:sldChg chg="del">
        <pc:chgData name="Samantha Pullen" userId="ec4b59d3-a58f-423e-ab6b-598950cee9b6" providerId="ADAL" clId="{A4D3D28A-A705-4067-A573-D5643BAFD987}" dt="2023-05-31T16:36:51.635" v="2203" actId="2696"/>
        <pc:sldMkLst>
          <pc:docMk/>
          <pc:sldMk cId="2167074982" sldId="348"/>
        </pc:sldMkLst>
      </pc:sldChg>
      <pc:sldChg chg="addSp delSp modSp mod">
        <pc:chgData name="Samantha Pullen" userId="ec4b59d3-a58f-423e-ab6b-598950cee9b6" providerId="ADAL" clId="{A4D3D28A-A705-4067-A573-D5643BAFD987}" dt="2023-05-31T16:44:21.915" v="2235" actId="108"/>
        <pc:sldMkLst>
          <pc:docMk/>
          <pc:sldMk cId="89519921" sldId="351"/>
        </pc:sldMkLst>
        <pc:spChg chg="mod">
          <ac:chgData name="Samantha Pullen" userId="ec4b59d3-a58f-423e-ab6b-598950cee9b6" providerId="ADAL" clId="{A4D3D28A-A705-4067-A573-D5643BAFD987}" dt="2023-05-31T16:44:21.915" v="2235" actId="108"/>
          <ac:spMkLst>
            <pc:docMk/>
            <pc:sldMk cId="89519921" sldId="351"/>
            <ac:spMk id="4" creationId="{00000000-0000-0000-0000-000000000000}"/>
          </ac:spMkLst>
        </pc:spChg>
        <pc:spChg chg="add del mod">
          <ac:chgData name="Samantha Pullen" userId="ec4b59d3-a58f-423e-ab6b-598950cee9b6" providerId="ADAL" clId="{A4D3D28A-A705-4067-A573-D5643BAFD987}" dt="2023-05-31T16:41:10.919" v="2209" actId="478"/>
          <ac:spMkLst>
            <pc:docMk/>
            <pc:sldMk cId="89519921" sldId="351"/>
            <ac:spMk id="7" creationId="{77BB1F2C-CD63-41F8-7E90-12D805821104}"/>
          </ac:spMkLst>
        </pc:spChg>
      </pc:sldChg>
      <pc:sldChg chg="addSp delSp modSp mod ord">
        <pc:chgData name="Samantha Pullen" userId="ec4b59d3-a58f-423e-ab6b-598950cee9b6" providerId="ADAL" clId="{A4D3D28A-A705-4067-A573-D5643BAFD987}" dt="2023-05-31T11:37:09.928" v="787" actId="108"/>
        <pc:sldMkLst>
          <pc:docMk/>
          <pc:sldMk cId="2326498992" sldId="354"/>
        </pc:sldMkLst>
        <pc:spChg chg="del">
          <ac:chgData name="Samantha Pullen" userId="ec4b59d3-a58f-423e-ab6b-598950cee9b6" providerId="ADAL" clId="{A4D3D28A-A705-4067-A573-D5643BAFD987}" dt="2023-05-31T10:51:57.558" v="17" actId="478"/>
          <ac:spMkLst>
            <pc:docMk/>
            <pc:sldMk cId="2326498992" sldId="354"/>
            <ac:spMk id="2" creationId="{0CF025C5-CCC3-3480-859D-7E87FB717E63}"/>
          </ac:spMkLst>
        </pc:spChg>
        <pc:spChg chg="mod">
          <ac:chgData name="Samantha Pullen" userId="ec4b59d3-a58f-423e-ab6b-598950cee9b6" providerId="ADAL" clId="{A4D3D28A-A705-4067-A573-D5643BAFD987}" dt="2023-05-31T11:37:09.928" v="787" actId="108"/>
          <ac:spMkLst>
            <pc:docMk/>
            <pc:sldMk cId="2326498992" sldId="354"/>
            <ac:spMk id="3" creationId="{35A99043-51BA-A4A7-800C-2091CFCB375A}"/>
          </ac:spMkLst>
        </pc:spChg>
        <pc:spChg chg="add mod">
          <ac:chgData name="Samantha Pullen" userId="ec4b59d3-a58f-423e-ab6b-598950cee9b6" providerId="ADAL" clId="{A4D3D28A-A705-4067-A573-D5643BAFD987}" dt="2023-05-31T10:59:14.218" v="62" actId="1076"/>
          <ac:spMkLst>
            <pc:docMk/>
            <pc:sldMk cId="2326498992" sldId="354"/>
            <ac:spMk id="4" creationId="{36266A70-CC8D-5CE7-2AFE-FBD3F6F4E0F4}"/>
          </ac:spMkLst>
        </pc:spChg>
        <pc:spChg chg="add del mod">
          <ac:chgData name="Samantha Pullen" userId="ec4b59d3-a58f-423e-ab6b-598950cee9b6" providerId="ADAL" clId="{A4D3D28A-A705-4067-A573-D5643BAFD987}" dt="2023-05-31T10:52:01.104" v="18" actId="478"/>
          <ac:spMkLst>
            <pc:docMk/>
            <pc:sldMk cId="2326498992" sldId="354"/>
            <ac:spMk id="6" creationId="{D1C345B5-97EC-7399-3E15-AF6CC6843F16}"/>
          </ac:spMkLst>
        </pc:spChg>
      </pc:sldChg>
      <pc:sldChg chg="del">
        <pc:chgData name="Samantha Pullen" userId="ec4b59d3-a58f-423e-ab6b-598950cee9b6" providerId="ADAL" clId="{A4D3D28A-A705-4067-A573-D5643BAFD987}" dt="2023-05-31T16:14:57.462" v="2073" actId="2696"/>
        <pc:sldMkLst>
          <pc:docMk/>
          <pc:sldMk cId="3577130836" sldId="355"/>
        </pc:sldMkLst>
      </pc:sldChg>
      <pc:sldChg chg="modSp mod">
        <pc:chgData name="Samantha Pullen" userId="ec4b59d3-a58f-423e-ab6b-598950cee9b6" providerId="ADAL" clId="{A4D3D28A-A705-4067-A573-D5643BAFD987}" dt="2023-05-31T11:35:23.017" v="783" actId="1076"/>
        <pc:sldMkLst>
          <pc:docMk/>
          <pc:sldMk cId="412445688" sldId="356"/>
        </pc:sldMkLst>
        <pc:spChg chg="mod">
          <ac:chgData name="Samantha Pullen" userId="ec4b59d3-a58f-423e-ab6b-598950cee9b6" providerId="ADAL" clId="{A4D3D28A-A705-4067-A573-D5643BAFD987}" dt="2023-05-31T09:52:26.790" v="2" actId="108"/>
          <ac:spMkLst>
            <pc:docMk/>
            <pc:sldMk cId="412445688" sldId="356"/>
            <ac:spMk id="11" creationId="{C81D888C-313A-4EDF-97EB-2B94346F9707}"/>
          </ac:spMkLst>
        </pc:spChg>
        <pc:spChg chg="mod">
          <ac:chgData name="Samantha Pullen" userId="ec4b59d3-a58f-423e-ab6b-598950cee9b6" providerId="ADAL" clId="{A4D3D28A-A705-4067-A573-D5643BAFD987}" dt="2023-05-31T09:52:10.174" v="1" actId="108"/>
          <ac:spMkLst>
            <pc:docMk/>
            <pc:sldMk cId="412445688" sldId="356"/>
            <ac:spMk id="24" creationId="{EE44F215-F28F-4A77-B0F9-2BF31B795D09}"/>
          </ac:spMkLst>
        </pc:spChg>
        <pc:spChg chg="mod">
          <ac:chgData name="Samantha Pullen" userId="ec4b59d3-a58f-423e-ab6b-598950cee9b6" providerId="ADAL" clId="{A4D3D28A-A705-4067-A573-D5643BAFD987}" dt="2023-05-31T09:54:55.712" v="7" actId="14100"/>
          <ac:spMkLst>
            <pc:docMk/>
            <pc:sldMk cId="412445688" sldId="356"/>
            <ac:spMk id="41" creationId="{C47D7AC2-C423-4735-A70F-C6F744DD698C}"/>
          </ac:spMkLst>
        </pc:spChg>
        <pc:grpChg chg="mod">
          <ac:chgData name="Samantha Pullen" userId="ec4b59d3-a58f-423e-ab6b-598950cee9b6" providerId="ADAL" clId="{A4D3D28A-A705-4067-A573-D5643BAFD987}" dt="2023-05-31T11:35:23.017" v="783" actId="1076"/>
          <ac:grpSpMkLst>
            <pc:docMk/>
            <pc:sldMk cId="412445688" sldId="356"/>
            <ac:grpSpMk id="9" creationId="{EED5ADB9-7632-4676-9FCB-8220AF7DC9B5}"/>
          </ac:grpSpMkLst>
        </pc:grpChg>
        <pc:cxnChg chg="mod">
          <ac:chgData name="Samantha Pullen" userId="ec4b59d3-a58f-423e-ab6b-598950cee9b6" providerId="ADAL" clId="{A4D3D28A-A705-4067-A573-D5643BAFD987}" dt="2023-05-31T11:35:23.017" v="783" actId="1076"/>
          <ac:cxnSpMkLst>
            <pc:docMk/>
            <pc:sldMk cId="412445688" sldId="356"/>
            <ac:cxnSpMk id="55" creationId="{67C73D5A-F8E7-4C40-88D8-C22996357CD4}"/>
          </ac:cxnSpMkLst>
        </pc:cxnChg>
      </pc:sldChg>
      <pc:sldChg chg="addSp delSp modSp add mod ord">
        <pc:chgData name="Samantha Pullen" userId="ec4b59d3-a58f-423e-ab6b-598950cee9b6" providerId="ADAL" clId="{A4D3D28A-A705-4067-A573-D5643BAFD987}" dt="2023-05-31T15:42:58.810" v="1771" actId="20577"/>
        <pc:sldMkLst>
          <pc:docMk/>
          <pc:sldMk cId="3037885007" sldId="380"/>
        </pc:sldMkLst>
        <pc:spChg chg="mod">
          <ac:chgData name="Samantha Pullen" userId="ec4b59d3-a58f-423e-ab6b-598950cee9b6" providerId="ADAL" clId="{A4D3D28A-A705-4067-A573-D5643BAFD987}" dt="2023-05-31T13:05:08.062" v="834" actId="1076"/>
          <ac:spMkLst>
            <pc:docMk/>
            <pc:sldMk cId="3037885007" sldId="380"/>
            <ac:spMk id="2" creationId="{D5C723CA-89E7-4EEC-AC68-C05E4CE4FDC5}"/>
          </ac:spMkLst>
        </pc:spChg>
        <pc:spChg chg="mod">
          <ac:chgData name="Samantha Pullen" userId="ec4b59d3-a58f-423e-ab6b-598950cee9b6" providerId="ADAL" clId="{A4D3D28A-A705-4067-A573-D5643BAFD987}" dt="2023-05-31T15:42:27.127" v="1751" actId="20577"/>
          <ac:spMkLst>
            <pc:docMk/>
            <pc:sldMk cId="3037885007" sldId="380"/>
            <ac:spMk id="3" creationId="{CDBEC596-8FF3-4D61-98DE-2B2F8FF6B403}"/>
          </ac:spMkLst>
        </pc:spChg>
        <pc:spChg chg="add mod">
          <ac:chgData name="Samantha Pullen" userId="ec4b59d3-a58f-423e-ab6b-598950cee9b6" providerId="ADAL" clId="{A4D3D28A-A705-4067-A573-D5643BAFD987}" dt="2023-05-31T15:35:44.002" v="1744" actId="1076"/>
          <ac:spMkLst>
            <pc:docMk/>
            <pc:sldMk cId="3037885007" sldId="380"/>
            <ac:spMk id="6" creationId="{35C52F6A-D541-9001-1E51-DA24C1352AF8}"/>
          </ac:spMkLst>
        </pc:spChg>
        <pc:spChg chg="del">
          <ac:chgData name="Samantha Pullen" userId="ec4b59d3-a58f-423e-ab6b-598950cee9b6" providerId="ADAL" clId="{A4D3D28A-A705-4067-A573-D5643BAFD987}" dt="2023-05-31T11:39:18.400" v="791" actId="478"/>
          <ac:spMkLst>
            <pc:docMk/>
            <pc:sldMk cId="3037885007" sldId="380"/>
            <ac:spMk id="10" creationId="{0F9A58DF-7651-451D-83DC-3409732428D7}"/>
          </ac:spMkLst>
        </pc:spChg>
        <pc:spChg chg="mod">
          <ac:chgData name="Samantha Pullen" userId="ec4b59d3-a58f-423e-ab6b-598950cee9b6" providerId="ADAL" clId="{A4D3D28A-A705-4067-A573-D5643BAFD987}" dt="2023-05-31T15:42:58.810" v="1771" actId="20577"/>
          <ac:spMkLst>
            <pc:docMk/>
            <pc:sldMk cId="3037885007" sldId="380"/>
            <ac:spMk id="11" creationId="{6E358BF6-F516-4D62-9CC1-D344A8E2EF9F}"/>
          </ac:spMkLst>
        </pc:spChg>
        <pc:spChg chg="del">
          <ac:chgData name="Samantha Pullen" userId="ec4b59d3-a58f-423e-ab6b-598950cee9b6" providerId="ADAL" clId="{A4D3D28A-A705-4067-A573-D5643BAFD987}" dt="2023-05-31T11:39:16.772" v="790" actId="478"/>
          <ac:spMkLst>
            <pc:docMk/>
            <pc:sldMk cId="3037885007" sldId="380"/>
            <ac:spMk id="14" creationId="{5E8E8702-EA57-4B34-B5A8-1C976763F7DF}"/>
          </ac:spMkLst>
        </pc:spChg>
        <pc:picChg chg="add mod">
          <ac:chgData name="Samantha Pullen" userId="ec4b59d3-a58f-423e-ab6b-598950cee9b6" providerId="ADAL" clId="{A4D3D28A-A705-4067-A573-D5643BAFD987}" dt="2023-05-31T15:36:05.653" v="1745" actId="14100"/>
          <ac:picMkLst>
            <pc:docMk/>
            <pc:sldMk cId="3037885007" sldId="380"/>
            <ac:picMk id="5" creationId="{D3167920-0C2E-8B52-7951-5FE1855725D0}"/>
          </ac:picMkLst>
        </pc:picChg>
        <pc:picChg chg="add mod">
          <ac:chgData name="Samantha Pullen" userId="ec4b59d3-a58f-423e-ab6b-598950cee9b6" providerId="ADAL" clId="{A4D3D28A-A705-4067-A573-D5643BAFD987}" dt="2023-05-31T15:35:31.827" v="1741" actId="14100"/>
          <ac:picMkLst>
            <pc:docMk/>
            <pc:sldMk cId="3037885007" sldId="380"/>
            <ac:picMk id="8" creationId="{1A498EC5-027C-4761-1136-E93E65BE798C}"/>
          </ac:picMkLst>
        </pc:picChg>
        <pc:picChg chg="del">
          <ac:chgData name="Samantha Pullen" userId="ec4b59d3-a58f-423e-ab6b-598950cee9b6" providerId="ADAL" clId="{A4D3D28A-A705-4067-A573-D5643BAFD987}" dt="2023-05-31T11:39:10.105" v="789" actId="478"/>
          <ac:picMkLst>
            <pc:docMk/>
            <pc:sldMk cId="3037885007" sldId="380"/>
            <ac:picMk id="2050" creationId="{2599DFCF-EA0B-428E-AC00-0EBFBBD76563}"/>
          </ac:picMkLst>
        </pc:picChg>
      </pc:sldChg>
      <pc:sldChg chg="modSp mod">
        <pc:chgData name="Samantha Pullen" userId="ec4b59d3-a58f-423e-ab6b-598950cee9b6" providerId="ADAL" clId="{A4D3D28A-A705-4067-A573-D5643BAFD987}" dt="2023-05-31T16:36:03.554" v="2202" actId="14100"/>
        <pc:sldMkLst>
          <pc:docMk/>
          <pc:sldMk cId="415928386" sldId="399"/>
        </pc:sldMkLst>
        <pc:spChg chg="mod">
          <ac:chgData name="Samantha Pullen" userId="ec4b59d3-a58f-423e-ab6b-598950cee9b6" providerId="ADAL" clId="{A4D3D28A-A705-4067-A573-D5643BAFD987}" dt="2023-05-31T16:29:06.403" v="2147" actId="403"/>
          <ac:spMkLst>
            <pc:docMk/>
            <pc:sldMk cId="415928386" sldId="399"/>
            <ac:spMk id="13" creationId="{ECACFE99-631A-446F-8106-D99DC27B95A3}"/>
          </ac:spMkLst>
        </pc:spChg>
        <pc:spChg chg="mod">
          <ac:chgData name="Samantha Pullen" userId="ec4b59d3-a58f-423e-ab6b-598950cee9b6" providerId="ADAL" clId="{A4D3D28A-A705-4067-A573-D5643BAFD987}" dt="2023-05-31T16:30:12.366" v="2166" actId="14100"/>
          <ac:spMkLst>
            <pc:docMk/>
            <pc:sldMk cId="415928386" sldId="399"/>
            <ac:spMk id="14" creationId="{7F066127-9CD4-41AF-9271-DDB15ABC548F}"/>
          </ac:spMkLst>
        </pc:spChg>
        <pc:spChg chg="mod">
          <ac:chgData name="Samantha Pullen" userId="ec4b59d3-a58f-423e-ab6b-598950cee9b6" providerId="ADAL" clId="{A4D3D28A-A705-4067-A573-D5643BAFD987}" dt="2023-05-31T16:33:20.836" v="2182" actId="1076"/>
          <ac:spMkLst>
            <pc:docMk/>
            <pc:sldMk cId="415928386" sldId="399"/>
            <ac:spMk id="16" creationId="{AC2542FD-3021-4B07-B6C9-FD6A557B4D8E}"/>
          </ac:spMkLst>
        </pc:spChg>
        <pc:spChg chg="mod">
          <ac:chgData name="Samantha Pullen" userId="ec4b59d3-a58f-423e-ab6b-598950cee9b6" providerId="ADAL" clId="{A4D3D28A-A705-4067-A573-D5643BAFD987}" dt="2023-05-31T16:34:38.166" v="2192" actId="14100"/>
          <ac:spMkLst>
            <pc:docMk/>
            <pc:sldMk cId="415928386" sldId="399"/>
            <ac:spMk id="20" creationId="{030FDEBE-8730-49C4-979B-C9B034CAEA77}"/>
          </ac:spMkLst>
        </pc:spChg>
        <pc:spChg chg="mod">
          <ac:chgData name="Samantha Pullen" userId="ec4b59d3-a58f-423e-ab6b-598950cee9b6" providerId="ADAL" clId="{A4D3D28A-A705-4067-A573-D5643BAFD987}" dt="2023-05-31T16:34:51.642" v="2194" actId="1076"/>
          <ac:spMkLst>
            <pc:docMk/>
            <pc:sldMk cId="415928386" sldId="399"/>
            <ac:spMk id="23" creationId="{11A4BA80-74CC-442F-A5F7-F6EDD696A229}"/>
          </ac:spMkLst>
        </pc:spChg>
        <pc:cxnChg chg="mod">
          <ac:chgData name="Samantha Pullen" userId="ec4b59d3-a58f-423e-ab6b-598950cee9b6" providerId="ADAL" clId="{A4D3D28A-A705-4067-A573-D5643BAFD987}" dt="2023-05-31T16:35:30.699" v="2198" actId="14100"/>
          <ac:cxnSpMkLst>
            <pc:docMk/>
            <pc:sldMk cId="415928386" sldId="399"/>
            <ac:cxnSpMk id="25" creationId="{78AD6405-CB8B-49A1-ADD0-2CD8E371D87F}"/>
          </ac:cxnSpMkLst>
        </pc:cxnChg>
        <pc:cxnChg chg="mod">
          <ac:chgData name="Samantha Pullen" userId="ec4b59d3-a58f-423e-ab6b-598950cee9b6" providerId="ADAL" clId="{A4D3D28A-A705-4067-A573-D5643BAFD987}" dt="2023-05-31T16:35:12.772" v="2196" actId="14100"/>
          <ac:cxnSpMkLst>
            <pc:docMk/>
            <pc:sldMk cId="415928386" sldId="399"/>
            <ac:cxnSpMk id="27" creationId="{A9F5D21E-75EF-4969-B3CF-FDC8E4C684D6}"/>
          </ac:cxnSpMkLst>
        </pc:cxnChg>
        <pc:cxnChg chg="mod">
          <ac:chgData name="Samantha Pullen" userId="ec4b59d3-a58f-423e-ab6b-598950cee9b6" providerId="ADAL" clId="{A4D3D28A-A705-4067-A573-D5643BAFD987}" dt="2023-05-31T16:35:38.351" v="2199" actId="14100"/>
          <ac:cxnSpMkLst>
            <pc:docMk/>
            <pc:sldMk cId="415928386" sldId="399"/>
            <ac:cxnSpMk id="30" creationId="{FD281316-2E9F-46AE-B7E9-EBCD2B5BDDCB}"/>
          </ac:cxnSpMkLst>
        </pc:cxnChg>
        <pc:cxnChg chg="mod">
          <ac:chgData name="Samantha Pullen" userId="ec4b59d3-a58f-423e-ab6b-598950cee9b6" providerId="ADAL" clId="{A4D3D28A-A705-4067-A573-D5643BAFD987}" dt="2023-05-31T16:34:57.055" v="2195" actId="14100"/>
          <ac:cxnSpMkLst>
            <pc:docMk/>
            <pc:sldMk cId="415928386" sldId="399"/>
            <ac:cxnSpMk id="34" creationId="{1796B37A-CF4D-453C-8B39-6E4F57CF67E3}"/>
          </ac:cxnSpMkLst>
        </pc:cxnChg>
        <pc:cxnChg chg="mod">
          <ac:chgData name="Samantha Pullen" userId="ec4b59d3-a58f-423e-ab6b-598950cee9b6" providerId="ADAL" clId="{A4D3D28A-A705-4067-A573-D5643BAFD987}" dt="2023-05-31T16:36:03.554" v="2202" actId="14100"/>
          <ac:cxnSpMkLst>
            <pc:docMk/>
            <pc:sldMk cId="415928386" sldId="399"/>
            <ac:cxnSpMk id="37" creationId="{88DC5717-F657-4C64-B665-4194C406A408}"/>
          </ac:cxnSpMkLst>
        </pc:cxnChg>
      </pc:sldChg>
      <pc:sldChg chg="delSp modSp mod">
        <pc:chgData name="Samantha Pullen" userId="ec4b59d3-a58f-423e-ab6b-598950cee9b6" providerId="ADAL" clId="{A4D3D28A-A705-4067-A573-D5643BAFD987}" dt="2023-05-31T17:00:20.012" v="2301" actId="1076"/>
        <pc:sldMkLst>
          <pc:docMk/>
          <pc:sldMk cId="4236664813" sldId="400"/>
        </pc:sldMkLst>
        <pc:spChg chg="mod">
          <ac:chgData name="Samantha Pullen" userId="ec4b59d3-a58f-423e-ab6b-598950cee9b6" providerId="ADAL" clId="{A4D3D28A-A705-4067-A573-D5643BAFD987}" dt="2023-05-31T17:00:20.012" v="2301" actId="1076"/>
          <ac:spMkLst>
            <pc:docMk/>
            <pc:sldMk cId="4236664813" sldId="400"/>
            <ac:spMk id="4" creationId="{6C1E6D4B-47D8-49C0-9204-70D4C19F5D20}"/>
          </ac:spMkLst>
        </pc:spChg>
        <pc:spChg chg="del">
          <ac:chgData name="Samantha Pullen" userId="ec4b59d3-a58f-423e-ab6b-598950cee9b6" providerId="ADAL" clId="{A4D3D28A-A705-4067-A573-D5643BAFD987}" dt="2023-05-31T17:00:13.043" v="2300" actId="478"/>
          <ac:spMkLst>
            <pc:docMk/>
            <pc:sldMk cId="4236664813" sldId="400"/>
            <ac:spMk id="5" creationId="{3BA0585E-1C6C-4744-ADDD-352E68686D25}"/>
          </ac:spMkLst>
        </pc:spChg>
      </pc:sldChg>
      <pc:sldChg chg="addSp delSp modSp new mod">
        <pc:chgData name="Samantha Pullen" userId="ec4b59d3-a58f-423e-ab6b-598950cee9b6" providerId="ADAL" clId="{A4D3D28A-A705-4067-A573-D5643BAFD987}" dt="2023-06-04T12:23:33.474" v="3137" actId="20577"/>
        <pc:sldMkLst>
          <pc:docMk/>
          <pc:sldMk cId="3925362529" sldId="401"/>
        </pc:sldMkLst>
        <pc:spChg chg="del">
          <ac:chgData name="Samantha Pullen" userId="ec4b59d3-a58f-423e-ab6b-598950cee9b6" providerId="ADAL" clId="{A4D3D28A-A705-4067-A573-D5643BAFD987}" dt="2023-06-04T11:58:53.562" v="2714"/>
          <ac:spMkLst>
            <pc:docMk/>
            <pc:sldMk cId="3925362529" sldId="401"/>
            <ac:spMk id="2" creationId="{64877934-2B64-52D0-D05D-010309E23ABC}"/>
          </ac:spMkLst>
        </pc:spChg>
        <pc:spChg chg="mod">
          <ac:chgData name="Samantha Pullen" userId="ec4b59d3-a58f-423e-ab6b-598950cee9b6" providerId="ADAL" clId="{A4D3D28A-A705-4067-A573-D5643BAFD987}" dt="2023-06-04T12:13:09.390" v="2862" actId="1076"/>
          <ac:spMkLst>
            <pc:docMk/>
            <pc:sldMk cId="3925362529" sldId="401"/>
            <ac:spMk id="3" creationId="{923AE3C8-5AE4-E393-C293-64D5A277655D}"/>
          </ac:spMkLst>
        </pc:spChg>
        <pc:spChg chg="add mod">
          <ac:chgData name="Samantha Pullen" userId="ec4b59d3-a58f-423e-ab6b-598950cee9b6" providerId="ADAL" clId="{A4D3D28A-A705-4067-A573-D5643BAFD987}" dt="2023-06-04T12:14:47.986" v="2883" actId="1582"/>
          <ac:spMkLst>
            <pc:docMk/>
            <pc:sldMk cId="3925362529" sldId="401"/>
            <ac:spMk id="11" creationId="{3736FFB8-F75E-91C2-0E53-BC76F5954490}"/>
          </ac:spMkLst>
        </pc:spChg>
        <pc:spChg chg="add mod">
          <ac:chgData name="Samantha Pullen" userId="ec4b59d3-a58f-423e-ab6b-598950cee9b6" providerId="ADAL" clId="{A4D3D28A-A705-4067-A573-D5643BAFD987}" dt="2023-06-04T12:23:33.474" v="3137" actId="20577"/>
          <ac:spMkLst>
            <pc:docMk/>
            <pc:sldMk cId="3925362529" sldId="401"/>
            <ac:spMk id="14" creationId="{DA7161D7-A517-C609-94F9-5872A7A0BF09}"/>
          </ac:spMkLst>
        </pc:spChg>
        <pc:spChg chg="add mod">
          <ac:chgData name="Samantha Pullen" userId="ec4b59d3-a58f-423e-ab6b-598950cee9b6" providerId="ADAL" clId="{A4D3D28A-A705-4067-A573-D5643BAFD987}" dt="2023-06-04T12:22:08.722" v="3059" actId="20577"/>
          <ac:spMkLst>
            <pc:docMk/>
            <pc:sldMk cId="3925362529" sldId="401"/>
            <ac:spMk id="15" creationId="{7229625A-B8F2-FEE0-A0B4-E829F5860122}"/>
          </ac:spMkLst>
        </pc:spChg>
        <pc:spChg chg="add mod">
          <ac:chgData name="Samantha Pullen" userId="ec4b59d3-a58f-423e-ab6b-598950cee9b6" providerId="ADAL" clId="{A4D3D28A-A705-4067-A573-D5643BAFD987}" dt="2023-06-04T12:22:57.139" v="3097" actId="20577"/>
          <ac:spMkLst>
            <pc:docMk/>
            <pc:sldMk cId="3925362529" sldId="401"/>
            <ac:spMk id="16" creationId="{3A9C2EB5-1441-FA1D-C411-F0A368FA565B}"/>
          </ac:spMkLst>
        </pc:spChg>
        <pc:spChg chg="add mod">
          <ac:chgData name="Samantha Pullen" userId="ec4b59d3-a58f-423e-ab6b-598950cee9b6" providerId="ADAL" clId="{A4D3D28A-A705-4067-A573-D5643BAFD987}" dt="2023-06-04T12:22:45.822" v="3086" actId="20577"/>
          <ac:spMkLst>
            <pc:docMk/>
            <pc:sldMk cId="3925362529" sldId="401"/>
            <ac:spMk id="17" creationId="{A54E6543-1408-08B1-0A22-E194E40A82F2}"/>
          </ac:spMkLst>
        </pc:spChg>
        <pc:spChg chg="add mod">
          <ac:chgData name="Samantha Pullen" userId="ec4b59d3-a58f-423e-ab6b-598950cee9b6" providerId="ADAL" clId="{A4D3D28A-A705-4067-A573-D5643BAFD987}" dt="2023-06-04T12:22:30.712" v="3075" actId="20577"/>
          <ac:spMkLst>
            <pc:docMk/>
            <pc:sldMk cId="3925362529" sldId="401"/>
            <ac:spMk id="18" creationId="{C36562C0-2D8A-6BB5-B646-B8D5BDE37CAB}"/>
          </ac:spMkLst>
        </pc:spChg>
        <pc:picChg chg="add mod modCrop">
          <ac:chgData name="Samantha Pullen" userId="ec4b59d3-a58f-423e-ab6b-598950cee9b6" providerId="ADAL" clId="{A4D3D28A-A705-4067-A573-D5643BAFD987}" dt="2023-06-04T12:10:22.859" v="2807" actId="1076"/>
          <ac:picMkLst>
            <pc:docMk/>
            <pc:sldMk cId="3925362529" sldId="401"/>
            <ac:picMk id="4" creationId="{31929A3C-8126-2BDA-9C30-A65A1253B44E}"/>
          </ac:picMkLst>
        </pc:picChg>
        <pc:picChg chg="add mod ord modCrop">
          <ac:chgData name="Samantha Pullen" userId="ec4b59d3-a58f-423e-ab6b-598950cee9b6" providerId="ADAL" clId="{A4D3D28A-A705-4067-A573-D5643BAFD987}" dt="2023-06-04T12:12:03.451" v="2823" actId="1076"/>
          <ac:picMkLst>
            <pc:docMk/>
            <pc:sldMk cId="3925362529" sldId="401"/>
            <ac:picMk id="5" creationId="{D10C23A0-14E6-9942-5369-6A1B94124C6D}"/>
          </ac:picMkLst>
        </pc:picChg>
        <pc:picChg chg="add mod modCrop">
          <ac:chgData name="Samantha Pullen" userId="ec4b59d3-a58f-423e-ab6b-598950cee9b6" providerId="ADAL" clId="{A4D3D28A-A705-4067-A573-D5643BAFD987}" dt="2023-06-04T12:11:47.890" v="2820" actId="14100"/>
          <ac:picMkLst>
            <pc:docMk/>
            <pc:sldMk cId="3925362529" sldId="401"/>
            <ac:picMk id="6" creationId="{04DF6A80-839A-49F9-8627-0DD3E37DCE48}"/>
          </ac:picMkLst>
        </pc:picChg>
        <pc:picChg chg="add mod modCrop">
          <ac:chgData name="Samantha Pullen" userId="ec4b59d3-a58f-423e-ab6b-598950cee9b6" providerId="ADAL" clId="{A4D3D28A-A705-4067-A573-D5643BAFD987}" dt="2023-06-04T12:10:28.298" v="2808" actId="1076"/>
          <ac:picMkLst>
            <pc:docMk/>
            <pc:sldMk cId="3925362529" sldId="401"/>
            <ac:picMk id="7" creationId="{C6441DD6-4E77-3530-B195-45F329335ACF}"/>
          </ac:picMkLst>
        </pc:picChg>
        <pc:picChg chg="add mod modCrop">
          <ac:chgData name="Samantha Pullen" userId="ec4b59d3-a58f-423e-ab6b-598950cee9b6" providerId="ADAL" clId="{A4D3D28A-A705-4067-A573-D5643BAFD987}" dt="2023-06-04T12:10:36.326" v="2809" actId="1076"/>
          <ac:picMkLst>
            <pc:docMk/>
            <pc:sldMk cId="3925362529" sldId="401"/>
            <ac:picMk id="8" creationId="{23D98459-3995-A350-3911-8AD422352408}"/>
          </ac:picMkLst>
        </pc:picChg>
        <pc:picChg chg="add mod modCrop">
          <ac:chgData name="Samantha Pullen" userId="ec4b59d3-a58f-423e-ab6b-598950cee9b6" providerId="ADAL" clId="{A4D3D28A-A705-4067-A573-D5643BAFD987}" dt="2023-06-04T12:11:57.812" v="2822" actId="1076"/>
          <ac:picMkLst>
            <pc:docMk/>
            <pc:sldMk cId="3925362529" sldId="401"/>
            <ac:picMk id="9" creationId="{196A8255-2D4B-ED90-D6D8-C2F9DE975CC7}"/>
          </ac:picMkLst>
        </pc:picChg>
        <pc:picChg chg="add mod modCrop">
          <ac:chgData name="Samantha Pullen" userId="ec4b59d3-a58f-423e-ab6b-598950cee9b6" providerId="ADAL" clId="{A4D3D28A-A705-4067-A573-D5643BAFD987}" dt="2023-06-04T12:12:06.028" v="2824" actId="1076"/>
          <ac:picMkLst>
            <pc:docMk/>
            <pc:sldMk cId="3925362529" sldId="401"/>
            <ac:picMk id="10" creationId="{7D6864BE-B59A-C50C-FBAC-1F20A3CB1FA6}"/>
          </ac:picMkLst>
        </pc:picChg>
        <pc:picChg chg="add mod">
          <ac:chgData name="Samantha Pullen" userId="ec4b59d3-a58f-423e-ab6b-598950cee9b6" providerId="ADAL" clId="{A4D3D28A-A705-4067-A573-D5643BAFD987}" dt="2023-06-04T12:18:09.683" v="2888" actId="1076"/>
          <ac:picMkLst>
            <pc:docMk/>
            <pc:sldMk cId="3925362529" sldId="401"/>
            <ac:picMk id="13" creationId="{BA1F4B5A-58AD-256C-A494-6047314339C4}"/>
          </ac:picMkLst>
        </pc:picChg>
      </pc:sldChg>
      <pc:sldMasterChg chg="modSldLayout">
        <pc:chgData name="Samantha Pullen" userId="ec4b59d3-a58f-423e-ab6b-598950cee9b6" providerId="ADAL" clId="{A4D3D28A-A705-4067-A573-D5643BAFD987}" dt="2023-05-31T15:41:57.936" v="1749" actId="20577"/>
        <pc:sldMasterMkLst>
          <pc:docMk/>
          <pc:sldMasterMk cId="3978767059" sldId="2147483684"/>
        </pc:sldMasterMkLst>
        <pc:sldLayoutChg chg="modSp mod">
          <pc:chgData name="Samantha Pullen" userId="ec4b59d3-a58f-423e-ab6b-598950cee9b6" providerId="ADAL" clId="{A4D3D28A-A705-4067-A573-D5643BAFD987}" dt="2023-05-31T15:41:57.936" v="1749" actId="20577"/>
          <pc:sldLayoutMkLst>
            <pc:docMk/>
            <pc:sldMasterMk cId="3978767059" sldId="2147483684"/>
            <pc:sldLayoutMk cId="988780012" sldId="2147483829"/>
          </pc:sldLayoutMkLst>
          <pc:spChg chg="mod">
            <ac:chgData name="Samantha Pullen" userId="ec4b59d3-a58f-423e-ab6b-598950cee9b6" providerId="ADAL" clId="{A4D3D28A-A705-4067-A573-D5643BAFD987}" dt="2023-05-31T15:41:57.936" v="1749" actId="20577"/>
            <ac:spMkLst>
              <pc:docMk/>
              <pc:sldMasterMk cId="3978767059" sldId="2147483684"/>
              <pc:sldLayoutMk cId="988780012" sldId="2147483829"/>
              <ac:spMk id="5" creationId="{00000000-0000-0000-0000-000000000000}"/>
            </ac:spMkLst>
          </pc:spChg>
        </pc:sldLayoutChg>
      </pc:sldMasterChg>
      <pc:sldMasterChg chg="new mod addSldLayout">
        <pc:chgData name="Samantha Pullen" userId="ec4b59d3-a58f-423e-ab6b-598950cee9b6" providerId="ADAL" clId="{A4D3D28A-A705-4067-A573-D5643BAFD987}" dt="2023-05-31T15:42:06.125" v="1750" actId="6938"/>
        <pc:sldMasterMkLst>
          <pc:docMk/>
          <pc:sldMasterMk cId="854659131" sldId="2147483789"/>
        </pc:sldMasterMkLst>
        <pc:sldLayoutChg chg="new replId">
          <pc:chgData name="Samantha Pullen" userId="ec4b59d3-a58f-423e-ab6b-598950cee9b6" providerId="ADAL" clId="{A4D3D28A-A705-4067-A573-D5643BAFD987}" dt="2023-05-31T15:42:06.125" v="1750" actId="6938"/>
          <pc:sldLayoutMkLst>
            <pc:docMk/>
            <pc:sldMasterMk cId="854659131" sldId="2147483789"/>
            <pc:sldLayoutMk cId="1989216056" sldId="2147483790"/>
          </pc:sldLayoutMkLst>
        </pc:sldLayoutChg>
        <pc:sldLayoutChg chg="new replId">
          <pc:chgData name="Samantha Pullen" userId="ec4b59d3-a58f-423e-ab6b-598950cee9b6" providerId="ADAL" clId="{A4D3D28A-A705-4067-A573-D5643BAFD987}" dt="2023-05-31T15:42:06.125" v="1750" actId="6938"/>
          <pc:sldLayoutMkLst>
            <pc:docMk/>
            <pc:sldMasterMk cId="854659131" sldId="2147483789"/>
            <pc:sldLayoutMk cId="4275323318" sldId="2147483791"/>
          </pc:sldLayoutMkLst>
        </pc:sldLayoutChg>
        <pc:sldLayoutChg chg="new replId">
          <pc:chgData name="Samantha Pullen" userId="ec4b59d3-a58f-423e-ab6b-598950cee9b6" providerId="ADAL" clId="{A4D3D28A-A705-4067-A573-D5643BAFD987}" dt="2023-05-31T15:42:06.125" v="1750" actId="6938"/>
          <pc:sldLayoutMkLst>
            <pc:docMk/>
            <pc:sldMasterMk cId="854659131" sldId="2147483789"/>
            <pc:sldLayoutMk cId="1941995294" sldId="2147483792"/>
          </pc:sldLayoutMkLst>
        </pc:sldLayoutChg>
        <pc:sldLayoutChg chg="new replId">
          <pc:chgData name="Samantha Pullen" userId="ec4b59d3-a58f-423e-ab6b-598950cee9b6" providerId="ADAL" clId="{A4D3D28A-A705-4067-A573-D5643BAFD987}" dt="2023-05-31T15:42:06.125" v="1750" actId="6938"/>
          <pc:sldLayoutMkLst>
            <pc:docMk/>
            <pc:sldMasterMk cId="854659131" sldId="2147483789"/>
            <pc:sldLayoutMk cId="2163441986" sldId="2147483793"/>
          </pc:sldLayoutMkLst>
        </pc:sldLayoutChg>
        <pc:sldLayoutChg chg="new replId">
          <pc:chgData name="Samantha Pullen" userId="ec4b59d3-a58f-423e-ab6b-598950cee9b6" providerId="ADAL" clId="{A4D3D28A-A705-4067-A573-D5643BAFD987}" dt="2023-05-31T15:42:06.125" v="1750" actId="6938"/>
          <pc:sldLayoutMkLst>
            <pc:docMk/>
            <pc:sldMasterMk cId="854659131" sldId="2147483789"/>
            <pc:sldLayoutMk cId="1855182234" sldId="2147483794"/>
          </pc:sldLayoutMkLst>
        </pc:sldLayoutChg>
        <pc:sldLayoutChg chg="new replId">
          <pc:chgData name="Samantha Pullen" userId="ec4b59d3-a58f-423e-ab6b-598950cee9b6" providerId="ADAL" clId="{A4D3D28A-A705-4067-A573-D5643BAFD987}" dt="2023-05-31T15:42:06.125" v="1750" actId="6938"/>
          <pc:sldLayoutMkLst>
            <pc:docMk/>
            <pc:sldMasterMk cId="854659131" sldId="2147483789"/>
            <pc:sldLayoutMk cId="1273364165" sldId="2147483795"/>
          </pc:sldLayoutMkLst>
        </pc:sldLayoutChg>
        <pc:sldLayoutChg chg="new replId">
          <pc:chgData name="Samantha Pullen" userId="ec4b59d3-a58f-423e-ab6b-598950cee9b6" providerId="ADAL" clId="{A4D3D28A-A705-4067-A573-D5643BAFD987}" dt="2023-05-31T15:42:06.125" v="1750" actId="6938"/>
          <pc:sldLayoutMkLst>
            <pc:docMk/>
            <pc:sldMasterMk cId="854659131" sldId="2147483789"/>
            <pc:sldLayoutMk cId="3433158712" sldId="2147483796"/>
          </pc:sldLayoutMkLst>
        </pc:sldLayoutChg>
        <pc:sldLayoutChg chg="new replId">
          <pc:chgData name="Samantha Pullen" userId="ec4b59d3-a58f-423e-ab6b-598950cee9b6" providerId="ADAL" clId="{A4D3D28A-A705-4067-A573-D5643BAFD987}" dt="2023-05-31T15:42:06.125" v="1750" actId="6938"/>
          <pc:sldLayoutMkLst>
            <pc:docMk/>
            <pc:sldMasterMk cId="854659131" sldId="2147483789"/>
            <pc:sldLayoutMk cId="2335721925" sldId="2147483797"/>
          </pc:sldLayoutMkLst>
        </pc:sldLayoutChg>
        <pc:sldLayoutChg chg="new replId">
          <pc:chgData name="Samantha Pullen" userId="ec4b59d3-a58f-423e-ab6b-598950cee9b6" providerId="ADAL" clId="{A4D3D28A-A705-4067-A573-D5643BAFD987}" dt="2023-05-31T15:42:06.125" v="1750" actId="6938"/>
          <pc:sldLayoutMkLst>
            <pc:docMk/>
            <pc:sldMasterMk cId="854659131" sldId="2147483789"/>
            <pc:sldLayoutMk cId="370230891" sldId="2147483798"/>
          </pc:sldLayoutMkLst>
        </pc:sldLayoutChg>
        <pc:sldLayoutChg chg="new replId">
          <pc:chgData name="Samantha Pullen" userId="ec4b59d3-a58f-423e-ab6b-598950cee9b6" providerId="ADAL" clId="{A4D3D28A-A705-4067-A573-D5643BAFD987}" dt="2023-05-31T15:42:06.125" v="1750" actId="6938"/>
          <pc:sldLayoutMkLst>
            <pc:docMk/>
            <pc:sldMasterMk cId="854659131" sldId="2147483789"/>
            <pc:sldLayoutMk cId="2882726465" sldId="2147483799"/>
          </pc:sldLayoutMkLst>
        </pc:sldLayoutChg>
        <pc:sldLayoutChg chg="new replId">
          <pc:chgData name="Samantha Pullen" userId="ec4b59d3-a58f-423e-ab6b-598950cee9b6" providerId="ADAL" clId="{A4D3D28A-A705-4067-A573-D5643BAFD987}" dt="2023-05-31T15:42:06.125" v="1750" actId="6938"/>
          <pc:sldLayoutMkLst>
            <pc:docMk/>
            <pc:sldMasterMk cId="854659131" sldId="2147483789"/>
            <pc:sldLayoutMk cId="2666149912" sldId="2147483800"/>
          </pc:sldLayoutMkLst>
        </pc:sldLayoutChg>
      </pc:sldMasterChg>
    </pc:docChg>
  </pc:docChgLst>
  <pc:docChgLst>
    <pc:chgData name="Chris Harris" userId="57e706d3-afd3-4ea6-a5cd-470367645ed5" providerId="ADAL" clId="{16EFBB22-41E0-41BD-86AF-A402583BC199}"/>
    <pc:docChg chg="modSld">
      <pc:chgData name="Chris Harris" userId="57e706d3-afd3-4ea6-a5cd-470367645ed5" providerId="ADAL" clId="{16EFBB22-41E0-41BD-86AF-A402583BC199}" dt="2023-06-01T10:50:23.357" v="5" actId="20577"/>
      <pc:docMkLst>
        <pc:docMk/>
      </pc:docMkLst>
      <pc:sldChg chg="modSp mod">
        <pc:chgData name="Chris Harris" userId="57e706d3-afd3-4ea6-a5cd-470367645ed5" providerId="ADAL" clId="{16EFBB22-41E0-41BD-86AF-A402583BC199}" dt="2023-06-01T10:49:46.145" v="3" actId="20577"/>
        <pc:sldMkLst>
          <pc:docMk/>
          <pc:sldMk cId="37873530" sldId="295"/>
        </pc:sldMkLst>
        <pc:spChg chg="mod">
          <ac:chgData name="Chris Harris" userId="57e706d3-afd3-4ea6-a5cd-470367645ed5" providerId="ADAL" clId="{16EFBB22-41E0-41BD-86AF-A402583BC199}" dt="2023-06-01T10:49:46.145" v="3" actId="20577"/>
          <ac:spMkLst>
            <pc:docMk/>
            <pc:sldMk cId="37873530" sldId="295"/>
            <ac:spMk id="3" creationId="{2C3B5A5C-ECBC-A50D-97A0-8704E1C9F638}"/>
          </ac:spMkLst>
        </pc:spChg>
      </pc:sldChg>
      <pc:sldChg chg="modSp mod">
        <pc:chgData name="Chris Harris" userId="57e706d3-afd3-4ea6-a5cd-470367645ed5" providerId="ADAL" clId="{16EFBB22-41E0-41BD-86AF-A402583BC199}" dt="2023-06-01T10:50:23.357" v="5" actId="20577"/>
        <pc:sldMkLst>
          <pc:docMk/>
          <pc:sldMk cId="3556646901" sldId="331"/>
        </pc:sldMkLst>
        <pc:spChg chg="mod">
          <ac:chgData name="Chris Harris" userId="57e706d3-afd3-4ea6-a5cd-470367645ed5" providerId="ADAL" clId="{16EFBB22-41E0-41BD-86AF-A402583BC199}" dt="2023-06-01T10:50:23.357" v="5" actId="20577"/>
          <ac:spMkLst>
            <pc:docMk/>
            <pc:sldMk cId="3556646901" sldId="331"/>
            <ac:spMk id="2" creationId="{00000000-0000-0000-0000-000000000000}"/>
          </ac:spMkLst>
        </pc:spChg>
      </pc:sldChg>
      <pc:sldChg chg="modSp mod">
        <pc:chgData name="Chris Harris" userId="57e706d3-afd3-4ea6-a5cd-470367645ed5" providerId="ADAL" clId="{16EFBB22-41E0-41BD-86AF-A402583BC199}" dt="2023-06-01T10:43:52.635" v="1" actId="20577"/>
        <pc:sldMkLst>
          <pc:docMk/>
          <pc:sldMk cId="1875337883" sldId="340"/>
        </pc:sldMkLst>
        <pc:spChg chg="mod">
          <ac:chgData name="Chris Harris" userId="57e706d3-afd3-4ea6-a5cd-470367645ed5" providerId="ADAL" clId="{16EFBB22-41E0-41BD-86AF-A402583BC199}" dt="2023-06-01T10:43:52.635" v="1" actId="20577"/>
          <ac:spMkLst>
            <pc:docMk/>
            <pc:sldMk cId="1875337883" sldId="340"/>
            <ac:spMk id="4" creationId="{00000000-0000-0000-0000-000000000000}"/>
          </ac:spMkLst>
        </pc:spChg>
      </pc:sldChg>
    </pc:docChg>
  </pc:docChgLst>
  <pc:docChgLst>
    <pc:chgData name="Cristina Charlton-Perez" userId="cc70daf5-f174-4ec0-9d04-725797f90dcb" providerId="ADAL" clId="{39DC6363-4E48-4D25-B0CD-24FD1ED2315A}"/>
    <pc:docChg chg="undo custSel addSld delSld modSld sldOrd">
      <pc:chgData name="Cristina Charlton-Perez" userId="cc70daf5-f174-4ec0-9d04-725797f90dcb" providerId="ADAL" clId="{39DC6363-4E48-4D25-B0CD-24FD1ED2315A}" dt="2023-06-06T08:21:45.852" v="8138" actId="1076"/>
      <pc:docMkLst>
        <pc:docMk/>
      </pc:docMkLst>
      <pc:sldChg chg="addSp delSp modSp mod modNotesTx">
        <pc:chgData name="Cristina Charlton-Perez" userId="cc70daf5-f174-4ec0-9d04-725797f90dcb" providerId="ADAL" clId="{39DC6363-4E48-4D25-B0CD-24FD1ED2315A}" dt="2023-06-05T08:49:04.291" v="7657" actId="20577"/>
        <pc:sldMkLst>
          <pc:docMk/>
          <pc:sldMk cId="2350919745" sldId="285"/>
        </pc:sldMkLst>
        <pc:spChg chg="add mod">
          <ac:chgData name="Cristina Charlton-Perez" userId="cc70daf5-f174-4ec0-9d04-725797f90dcb" providerId="ADAL" clId="{39DC6363-4E48-4D25-B0CD-24FD1ED2315A}" dt="2023-06-05T08:49:04.291" v="7657" actId="20577"/>
          <ac:spMkLst>
            <pc:docMk/>
            <pc:sldMk cId="2350919745" sldId="285"/>
            <ac:spMk id="2" creationId="{2B40E847-C492-8B15-4798-61F2BF5CA0D5}"/>
          </ac:spMkLst>
        </pc:spChg>
        <pc:spChg chg="add del">
          <ac:chgData name="Cristina Charlton-Perez" userId="cc70daf5-f174-4ec0-9d04-725797f90dcb" providerId="ADAL" clId="{39DC6363-4E48-4D25-B0CD-24FD1ED2315A}" dt="2023-06-04T10:51:00.679" v="6555"/>
          <ac:spMkLst>
            <pc:docMk/>
            <pc:sldMk cId="2350919745" sldId="285"/>
            <ac:spMk id="3" creationId="{8DC6AE8B-0266-B9C1-E32A-B525A6F91C87}"/>
          </ac:spMkLst>
        </pc:spChg>
        <pc:spChg chg="add del mod">
          <ac:chgData name="Cristina Charlton-Perez" userId="cc70daf5-f174-4ec0-9d04-725797f90dcb" providerId="ADAL" clId="{39DC6363-4E48-4D25-B0CD-24FD1ED2315A}" dt="2023-05-24T13:09:03.092" v="6096" actId="767"/>
          <ac:spMkLst>
            <pc:docMk/>
            <pc:sldMk cId="2350919745" sldId="285"/>
            <ac:spMk id="3" creationId="{9EC4B129-AF7A-E7C5-EA7C-0106C8F0091E}"/>
          </ac:spMkLst>
        </pc:spChg>
        <pc:spChg chg="mod">
          <ac:chgData name="Cristina Charlton-Perez" userId="cc70daf5-f174-4ec0-9d04-725797f90dcb" providerId="ADAL" clId="{39DC6363-4E48-4D25-B0CD-24FD1ED2315A}" dt="2023-05-05T10:26:51.862" v="92" actId="20577"/>
          <ac:spMkLst>
            <pc:docMk/>
            <pc:sldMk cId="2350919745" sldId="285"/>
            <ac:spMk id="4" creationId="{C8672ACD-1A9A-47AF-A51A-573B0BB04709}"/>
          </ac:spMkLst>
        </pc:spChg>
        <pc:spChg chg="del">
          <ac:chgData name="Cristina Charlton-Perez" userId="cc70daf5-f174-4ec0-9d04-725797f90dcb" providerId="ADAL" clId="{39DC6363-4E48-4D25-B0CD-24FD1ED2315A}" dt="2023-05-05T11:49:46.498" v="93"/>
          <ac:spMkLst>
            <pc:docMk/>
            <pc:sldMk cId="2350919745" sldId="285"/>
            <ac:spMk id="5" creationId="{E29D5514-D40F-4048-814A-03B84032D32F}"/>
          </ac:spMkLst>
        </pc:spChg>
        <pc:spChg chg="add del mod">
          <ac:chgData name="Cristina Charlton-Perez" userId="cc70daf5-f174-4ec0-9d04-725797f90dcb" providerId="ADAL" clId="{39DC6363-4E48-4D25-B0CD-24FD1ED2315A}" dt="2023-06-04T10:51:27.882" v="6602"/>
          <ac:spMkLst>
            <pc:docMk/>
            <pc:sldMk cId="2350919745" sldId="285"/>
            <ac:spMk id="5" creationId="{E9B05318-55F2-3972-E24A-4A20299ED5BE}"/>
          </ac:spMkLst>
        </pc:spChg>
        <pc:spChg chg="add del">
          <ac:chgData name="Cristina Charlton-Perez" userId="cc70daf5-f174-4ec0-9d04-725797f90dcb" providerId="ADAL" clId="{39DC6363-4E48-4D25-B0CD-24FD1ED2315A}" dt="2023-06-04T11:00:58.120" v="6910" actId="22"/>
          <ac:spMkLst>
            <pc:docMk/>
            <pc:sldMk cId="2350919745" sldId="285"/>
            <ac:spMk id="9" creationId="{441EEC3A-87AF-B7E0-F5F1-C9E2038F0CC3}"/>
          </ac:spMkLst>
        </pc:spChg>
        <pc:picChg chg="add del mod">
          <ac:chgData name="Cristina Charlton-Perez" userId="cc70daf5-f174-4ec0-9d04-725797f90dcb" providerId="ADAL" clId="{39DC6363-4E48-4D25-B0CD-24FD1ED2315A}" dt="2023-06-04T11:00:54.911" v="6908" actId="931"/>
          <ac:picMkLst>
            <pc:docMk/>
            <pc:sldMk cId="2350919745" sldId="285"/>
            <ac:picMk id="7" creationId="{D4074605-65E0-4D92-00BB-4E1B415329D8}"/>
          </ac:picMkLst>
        </pc:picChg>
        <pc:picChg chg="add mod">
          <ac:chgData name="Cristina Charlton-Perez" userId="cc70daf5-f174-4ec0-9d04-725797f90dcb" providerId="ADAL" clId="{39DC6363-4E48-4D25-B0CD-24FD1ED2315A}" dt="2023-06-04T11:01:31.141" v="6923" actId="1076"/>
          <ac:picMkLst>
            <pc:docMk/>
            <pc:sldMk cId="2350919745" sldId="285"/>
            <ac:picMk id="11" creationId="{334679F6-84F6-9EDF-74DB-D5D52369C34F}"/>
          </ac:picMkLst>
        </pc:picChg>
      </pc:sldChg>
      <pc:sldChg chg="modSp mod">
        <pc:chgData name="Cristina Charlton-Perez" userId="cc70daf5-f174-4ec0-9d04-725797f90dcb" providerId="ADAL" clId="{39DC6363-4E48-4D25-B0CD-24FD1ED2315A}" dt="2023-05-24T13:11:48.832" v="6195" actId="20577"/>
        <pc:sldMkLst>
          <pc:docMk/>
          <pc:sldMk cId="997800256" sldId="287"/>
        </pc:sldMkLst>
        <pc:spChg chg="mod">
          <ac:chgData name="Cristina Charlton-Perez" userId="cc70daf5-f174-4ec0-9d04-725797f90dcb" providerId="ADAL" clId="{39DC6363-4E48-4D25-B0CD-24FD1ED2315A}" dt="2023-05-05T10:26:24.691" v="14" actId="20577"/>
          <ac:spMkLst>
            <pc:docMk/>
            <pc:sldMk cId="997800256" sldId="287"/>
            <ac:spMk id="4" creationId="{6C1E6D4B-47D8-49C0-9204-70D4C19F5D20}"/>
          </ac:spMkLst>
        </pc:spChg>
        <pc:spChg chg="mod">
          <ac:chgData name="Cristina Charlton-Perez" userId="cc70daf5-f174-4ec0-9d04-725797f90dcb" providerId="ADAL" clId="{39DC6363-4E48-4D25-B0CD-24FD1ED2315A}" dt="2023-05-24T13:11:48.832" v="6195" actId="20577"/>
          <ac:spMkLst>
            <pc:docMk/>
            <pc:sldMk cId="997800256" sldId="287"/>
            <ac:spMk id="5" creationId="{3BA0585E-1C6C-4744-ADDD-352E68686D25}"/>
          </ac:spMkLst>
        </pc:spChg>
      </pc:sldChg>
      <pc:sldChg chg="addSp delSp modSp new del mod modClrScheme chgLayout">
        <pc:chgData name="Cristina Charlton-Perez" userId="cc70daf5-f174-4ec0-9d04-725797f90dcb" providerId="ADAL" clId="{39DC6363-4E48-4D25-B0CD-24FD1ED2315A}" dt="2023-05-23T12:48:11.332" v="2187" actId="47"/>
        <pc:sldMkLst>
          <pc:docMk/>
          <pc:sldMk cId="1582741138" sldId="288"/>
        </pc:sldMkLst>
        <pc:spChg chg="del mod ord">
          <ac:chgData name="Cristina Charlton-Perez" userId="cc70daf5-f174-4ec0-9d04-725797f90dcb" providerId="ADAL" clId="{39DC6363-4E48-4D25-B0CD-24FD1ED2315A}" dt="2023-05-05T12:34:11.251" v="116" actId="700"/>
          <ac:spMkLst>
            <pc:docMk/>
            <pc:sldMk cId="1582741138" sldId="288"/>
            <ac:spMk id="2" creationId="{748C3418-9853-E342-9919-678A37489AE8}"/>
          </ac:spMkLst>
        </pc:spChg>
        <pc:spChg chg="add del mod">
          <ac:chgData name="Cristina Charlton-Perez" userId="cc70daf5-f174-4ec0-9d04-725797f90dcb" providerId="ADAL" clId="{39DC6363-4E48-4D25-B0CD-24FD1ED2315A}" dt="2023-05-23T08:35:35.170" v="850"/>
          <ac:spMkLst>
            <pc:docMk/>
            <pc:sldMk cId="1582741138" sldId="288"/>
            <ac:spMk id="2" creationId="{E277D32E-C8D2-F259-EDF8-8357DD64596A}"/>
          </ac:spMkLst>
        </pc:spChg>
        <pc:spChg chg="del mod ord">
          <ac:chgData name="Cristina Charlton-Perez" userId="cc70daf5-f174-4ec0-9d04-725797f90dcb" providerId="ADAL" clId="{39DC6363-4E48-4D25-B0CD-24FD1ED2315A}" dt="2023-05-05T12:34:11.251" v="116" actId="700"/>
          <ac:spMkLst>
            <pc:docMk/>
            <pc:sldMk cId="1582741138" sldId="288"/>
            <ac:spMk id="3" creationId="{63043B84-5B35-4040-4A54-EF9D241F6557}"/>
          </ac:spMkLst>
        </pc:spChg>
        <pc:spChg chg="add mod ord">
          <ac:chgData name="Cristina Charlton-Perez" userId="cc70daf5-f174-4ec0-9d04-725797f90dcb" providerId="ADAL" clId="{39DC6363-4E48-4D25-B0CD-24FD1ED2315A}" dt="2023-05-23T09:25:22.609" v="1915" actId="1076"/>
          <ac:spMkLst>
            <pc:docMk/>
            <pc:sldMk cId="1582741138" sldId="288"/>
            <ac:spMk id="4" creationId="{E67B53D4-63A1-A19A-81B5-C49070D97278}"/>
          </ac:spMkLst>
        </pc:spChg>
        <pc:spChg chg="add mod ord">
          <ac:chgData name="Cristina Charlton-Perez" userId="cc70daf5-f174-4ec0-9d04-725797f90dcb" providerId="ADAL" clId="{39DC6363-4E48-4D25-B0CD-24FD1ED2315A}" dt="2023-05-23T08:35:14.072" v="846" actId="1076"/>
          <ac:spMkLst>
            <pc:docMk/>
            <pc:sldMk cId="1582741138" sldId="288"/>
            <ac:spMk id="5" creationId="{BCD0EB17-6749-00EC-4C27-2A85ED00A544}"/>
          </ac:spMkLst>
        </pc:spChg>
        <pc:spChg chg="add mod">
          <ac:chgData name="Cristina Charlton-Perez" userId="cc70daf5-f174-4ec0-9d04-725797f90dcb" providerId="ADAL" clId="{39DC6363-4E48-4D25-B0CD-24FD1ED2315A}" dt="2023-05-23T09:12:13.790" v="1309" actId="164"/>
          <ac:spMkLst>
            <pc:docMk/>
            <pc:sldMk cId="1582741138" sldId="288"/>
            <ac:spMk id="6" creationId="{E74644B9-824E-11CB-011C-4D4EF24F4720}"/>
          </ac:spMkLst>
        </pc:spChg>
        <pc:spChg chg="add mod">
          <ac:chgData name="Cristina Charlton-Perez" userId="cc70daf5-f174-4ec0-9d04-725797f90dcb" providerId="ADAL" clId="{39DC6363-4E48-4D25-B0CD-24FD1ED2315A}" dt="2023-05-23T09:25:15.985" v="1914" actId="1076"/>
          <ac:spMkLst>
            <pc:docMk/>
            <pc:sldMk cId="1582741138" sldId="288"/>
            <ac:spMk id="8" creationId="{0E5C4F77-9031-F673-8993-618A317CC1A8}"/>
          </ac:spMkLst>
        </pc:spChg>
        <pc:grpChg chg="add mod">
          <ac:chgData name="Cristina Charlton-Perez" userId="cc70daf5-f174-4ec0-9d04-725797f90dcb" providerId="ADAL" clId="{39DC6363-4E48-4D25-B0CD-24FD1ED2315A}" dt="2023-05-23T09:12:18.931" v="1310" actId="14100"/>
          <ac:grpSpMkLst>
            <pc:docMk/>
            <pc:sldMk cId="1582741138" sldId="288"/>
            <ac:grpSpMk id="7" creationId="{415425A1-48CF-2DCE-F5DA-4FA02BE6CD55}"/>
          </ac:grpSpMkLst>
        </pc:grpChg>
        <pc:picChg chg="add mod">
          <ac:chgData name="Cristina Charlton-Perez" userId="cc70daf5-f174-4ec0-9d04-725797f90dcb" providerId="ADAL" clId="{39DC6363-4E48-4D25-B0CD-24FD1ED2315A}" dt="2023-05-23T09:12:13.790" v="1309" actId="164"/>
          <ac:picMkLst>
            <pc:docMk/>
            <pc:sldMk cId="1582741138" sldId="288"/>
            <ac:picMk id="3" creationId="{DEDFEB3C-2C3C-8BE4-AE3B-08F652706E28}"/>
          </ac:picMkLst>
        </pc:picChg>
      </pc:sldChg>
      <pc:sldChg chg="modSp add del mod">
        <pc:chgData name="Cristina Charlton-Perez" userId="cc70daf5-f174-4ec0-9d04-725797f90dcb" providerId="ADAL" clId="{39DC6363-4E48-4D25-B0CD-24FD1ED2315A}" dt="2023-05-23T12:48:46.705" v="2188" actId="47"/>
        <pc:sldMkLst>
          <pc:docMk/>
          <pc:sldMk cId="4150580840" sldId="289"/>
        </pc:sldMkLst>
        <pc:spChg chg="mod">
          <ac:chgData name="Cristina Charlton-Perez" userId="cc70daf5-f174-4ec0-9d04-725797f90dcb" providerId="ADAL" clId="{39DC6363-4E48-4D25-B0CD-24FD1ED2315A}" dt="2023-05-23T08:59:21.661" v="1302" actId="255"/>
          <ac:spMkLst>
            <pc:docMk/>
            <pc:sldMk cId="4150580840" sldId="289"/>
            <ac:spMk id="4" creationId="{E67B53D4-63A1-A19A-81B5-C49070D97278}"/>
          </ac:spMkLst>
        </pc:spChg>
      </pc:sldChg>
      <pc:sldChg chg="modSp add del mod">
        <pc:chgData name="Cristina Charlton-Perez" userId="cc70daf5-f174-4ec0-9d04-725797f90dcb" providerId="ADAL" clId="{39DC6363-4E48-4D25-B0CD-24FD1ED2315A}" dt="2023-05-23T09:21:43.450" v="1752" actId="47"/>
        <pc:sldMkLst>
          <pc:docMk/>
          <pc:sldMk cId="2236412998" sldId="290"/>
        </pc:sldMkLst>
        <pc:spChg chg="mod">
          <ac:chgData name="Cristina Charlton-Perez" userId="cc70daf5-f174-4ec0-9d04-725797f90dcb" providerId="ADAL" clId="{39DC6363-4E48-4D25-B0CD-24FD1ED2315A}" dt="2023-05-05T12:36:39.839" v="249" actId="20577"/>
          <ac:spMkLst>
            <pc:docMk/>
            <pc:sldMk cId="2236412998" sldId="290"/>
            <ac:spMk id="4" creationId="{E67B53D4-63A1-A19A-81B5-C49070D97278}"/>
          </ac:spMkLst>
        </pc:spChg>
      </pc:sldChg>
      <pc:sldChg chg="addSp modSp add del mod ord modNotesTx">
        <pc:chgData name="Cristina Charlton-Perez" userId="cc70daf5-f174-4ec0-9d04-725797f90dcb" providerId="ADAL" clId="{39DC6363-4E48-4D25-B0CD-24FD1ED2315A}" dt="2023-06-04T11:12:23.973" v="6995" actId="1076"/>
        <pc:sldMkLst>
          <pc:docMk/>
          <pc:sldMk cId="2595520951" sldId="291"/>
        </pc:sldMkLst>
        <pc:spChg chg="mod">
          <ac:chgData name="Cristina Charlton-Perez" userId="cc70daf5-f174-4ec0-9d04-725797f90dcb" providerId="ADAL" clId="{39DC6363-4E48-4D25-B0CD-24FD1ED2315A}" dt="2023-05-24T12:50:24.763" v="5825" actId="1076"/>
          <ac:spMkLst>
            <pc:docMk/>
            <pc:sldMk cId="2595520951" sldId="291"/>
            <ac:spMk id="4" creationId="{E67B53D4-63A1-A19A-81B5-C49070D97278}"/>
          </ac:spMkLst>
        </pc:spChg>
        <pc:spChg chg="mod">
          <ac:chgData name="Cristina Charlton-Perez" userId="cc70daf5-f174-4ec0-9d04-725797f90dcb" providerId="ADAL" clId="{39DC6363-4E48-4D25-B0CD-24FD1ED2315A}" dt="2023-05-24T12:50:30.477" v="5827" actId="20577"/>
          <ac:spMkLst>
            <pc:docMk/>
            <pc:sldMk cId="2595520951" sldId="291"/>
            <ac:spMk id="5" creationId="{BCD0EB17-6749-00EC-4C27-2A85ED00A544}"/>
          </ac:spMkLst>
        </pc:spChg>
        <pc:spChg chg="mod">
          <ac:chgData name="Cristina Charlton-Perez" userId="cc70daf5-f174-4ec0-9d04-725797f90dcb" providerId="ADAL" clId="{39DC6363-4E48-4D25-B0CD-24FD1ED2315A}" dt="2023-06-04T11:11:43.108" v="6990" actId="164"/>
          <ac:spMkLst>
            <pc:docMk/>
            <pc:sldMk cId="2595520951" sldId="291"/>
            <ac:spMk id="7" creationId="{CF136576-7B1C-56D8-2177-A5CA1C426043}"/>
          </ac:spMkLst>
        </pc:spChg>
        <pc:spChg chg="mod">
          <ac:chgData name="Cristina Charlton-Perez" userId="cc70daf5-f174-4ec0-9d04-725797f90dcb" providerId="ADAL" clId="{39DC6363-4E48-4D25-B0CD-24FD1ED2315A}" dt="2023-06-04T11:12:17.195" v="6993" actId="164"/>
          <ac:spMkLst>
            <pc:docMk/>
            <pc:sldMk cId="2595520951" sldId="291"/>
            <ac:spMk id="8" creationId="{4E4FD33E-6000-4E16-0030-D9D8915216A4}"/>
          </ac:spMkLst>
        </pc:spChg>
        <pc:grpChg chg="add mod">
          <ac:chgData name="Cristina Charlton-Perez" userId="cc70daf5-f174-4ec0-9d04-725797f90dcb" providerId="ADAL" clId="{39DC6363-4E48-4D25-B0CD-24FD1ED2315A}" dt="2023-06-04T11:12:17.195" v="6993" actId="164"/>
          <ac:grpSpMkLst>
            <pc:docMk/>
            <pc:sldMk cId="2595520951" sldId="291"/>
            <ac:grpSpMk id="9" creationId="{2C66F414-1F70-39AD-8F45-609163E56D16}"/>
          </ac:grpSpMkLst>
        </pc:grpChg>
        <pc:grpChg chg="add mod">
          <ac:chgData name="Cristina Charlton-Perez" userId="cc70daf5-f174-4ec0-9d04-725797f90dcb" providerId="ADAL" clId="{39DC6363-4E48-4D25-B0CD-24FD1ED2315A}" dt="2023-06-04T11:12:17.195" v="6993" actId="164"/>
          <ac:grpSpMkLst>
            <pc:docMk/>
            <pc:sldMk cId="2595520951" sldId="291"/>
            <ac:grpSpMk id="10" creationId="{C9F9242F-5A26-81C3-927E-C45C9620C7F8}"/>
          </ac:grpSpMkLst>
        </pc:grpChg>
        <pc:picChg chg="mod">
          <ac:chgData name="Cristina Charlton-Perez" userId="cc70daf5-f174-4ec0-9d04-725797f90dcb" providerId="ADAL" clId="{39DC6363-4E48-4D25-B0CD-24FD1ED2315A}" dt="2023-06-04T11:12:23.973" v="6995" actId="1076"/>
          <ac:picMkLst>
            <pc:docMk/>
            <pc:sldMk cId="2595520951" sldId="291"/>
            <ac:picMk id="2" creationId="{37A2AB3C-A5EF-9B1A-F575-251BB5127B8D}"/>
          </ac:picMkLst>
        </pc:picChg>
        <pc:picChg chg="mod">
          <ac:chgData name="Cristina Charlton-Perez" userId="cc70daf5-f174-4ec0-9d04-725797f90dcb" providerId="ADAL" clId="{39DC6363-4E48-4D25-B0CD-24FD1ED2315A}" dt="2023-06-04T11:12:20.965" v="6994" actId="1076"/>
          <ac:picMkLst>
            <pc:docMk/>
            <pc:sldMk cId="2595520951" sldId="291"/>
            <ac:picMk id="3" creationId="{01E64721-096A-BE96-DEDD-8D68A843E9C6}"/>
          </ac:picMkLst>
        </pc:picChg>
        <pc:picChg chg="mod">
          <ac:chgData name="Cristina Charlton-Perez" userId="cc70daf5-f174-4ec0-9d04-725797f90dcb" providerId="ADAL" clId="{39DC6363-4E48-4D25-B0CD-24FD1ED2315A}" dt="2023-06-04T11:11:43.108" v="6990" actId="164"/>
          <ac:picMkLst>
            <pc:docMk/>
            <pc:sldMk cId="2595520951" sldId="291"/>
            <ac:picMk id="6" creationId="{2F186D2A-BCD4-245D-8FCE-BFD3EADD3C58}"/>
          </ac:picMkLst>
        </pc:picChg>
      </pc:sldChg>
      <pc:sldChg chg="modSp add del mod ord">
        <pc:chgData name="Cristina Charlton-Perez" userId="cc70daf5-f174-4ec0-9d04-725797f90dcb" providerId="ADAL" clId="{39DC6363-4E48-4D25-B0CD-24FD1ED2315A}" dt="2023-05-23T15:04:08.997" v="3492" actId="47"/>
        <pc:sldMkLst>
          <pc:docMk/>
          <pc:sldMk cId="917532539" sldId="292"/>
        </pc:sldMkLst>
        <pc:spChg chg="mod">
          <ac:chgData name="Cristina Charlton-Perez" userId="cc70daf5-f174-4ec0-9d04-725797f90dcb" providerId="ADAL" clId="{39DC6363-4E48-4D25-B0CD-24FD1ED2315A}" dt="2023-05-05T12:36:27.885" v="228" actId="1076"/>
          <ac:spMkLst>
            <pc:docMk/>
            <pc:sldMk cId="917532539" sldId="292"/>
            <ac:spMk id="4" creationId="{E67B53D4-63A1-A19A-81B5-C49070D97278}"/>
          </ac:spMkLst>
        </pc:spChg>
        <pc:spChg chg="mod">
          <ac:chgData name="Cristina Charlton-Perez" userId="cc70daf5-f174-4ec0-9d04-725797f90dcb" providerId="ADAL" clId="{39DC6363-4E48-4D25-B0CD-24FD1ED2315A}" dt="2023-05-05T12:39:58.264" v="466" actId="20577"/>
          <ac:spMkLst>
            <pc:docMk/>
            <pc:sldMk cId="917532539" sldId="292"/>
            <ac:spMk id="5" creationId="{BCD0EB17-6749-00EC-4C27-2A85ED00A544}"/>
          </ac:spMkLst>
        </pc:spChg>
      </pc:sldChg>
      <pc:sldChg chg="addSp modSp add mod modNotesTx">
        <pc:chgData name="Cristina Charlton-Perez" userId="cc70daf5-f174-4ec0-9d04-725797f90dcb" providerId="ADAL" clId="{39DC6363-4E48-4D25-B0CD-24FD1ED2315A}" dt="2023-06-06T08:21:45.852" v="8138" actId="1076"/>
        <pc:sldMkLst>
          <pc:docMk/>
          <pc:sldMk cId="1178153943" sldId="293"/>
        </pc:sldMkLst>
        <pc:spChg chg="add mod">
          <ac:chgData name="Cristina Charlton-Perez" userId="cc70daf5-f174-4ec0-9d04-725797f90dcb" providerId="ADAL" clId="{39DC6363-4E48-4D25-B0CD-24FD1ED2315A}" dt="2023-06-06T08:21:45.852" v="8138" actId="1076"/>
          <ac:spMkLst>
            <pc:docMk/>
            <pc:sldMk cId="1178153943" sldId="293"/>
            <ac:spMk id="2" creationId="{2C806910-70B0-727D-3D35-6CAD6D5A3810}"/>
          </ac:spMkLst>
        </pc:spChg>
        <pc:spChg chg="mod">
          <ac:chgData name="Cristina Charlton-Perez" userId="cc70daf5-f174-4ec0-9d04-725797f90dcb" providerId="ADAL" clId="{39DC6363-4E48-4D25-B0CD-24FD1ED2315A}" dt="2023-06-05T10:01:52.178" v="7663" actId="1076"/>
          <ac:spMkLst>
            <pc:docMk/>
            <pc:sldMk cId="1178153943" sldId="293"/>
            <ac:spMk id="4" creationId="{E67B53D4-63A1-A19A-81B5-C49070D97278}"/>
          </ac:spMkLst>
        </pc:spChg>
        <pc:spChg chg="mod">
          <ac:chgData name="Cristina Charlton-Perez" userId="cc70daf5-f174-4ec0-9d04-725797f90dcb" providerId="ADAL" clId="{39DC6363-4E48-4D25-B0CD-24FD1ED2315A}" dt="2023-06-05T10:02:05.431" v="7668" actId="1076"/>
          <ac:spMkLst>
            <pc:docMk/>
            <pc:sldMk cId="1178153943" sldId="293"/>
            <ac:spMk id="5" creationId="{BCD0EB17-6749-00EC-4C27-2A85ED00A544}"/>
          </ac:spMkLst>
        </pc:spChg>
        <pc:picChg chg="add mod">
          <ac:chgData name="Cristina Charlton-Perez" userId="cc70daf5-f174-4ec0-9d04-725797f90dcb" providerId="ADAL" clId="{39DC6363-4E48-4D25-B0CD-24FD1ED2315A}" dt="2023-06-05T10:01:38.066" v="7659" actId="1076"/>
          <ac:picMkLst>
            <pc:docMk/>
            <pc:sldMk cId="1178153943" sldId="293"/>
            <ac:picMk id="3" creationId="{F857BED8-C3A7-01C9-F25D-55D0906F9A76}"/>
          </ac:picMkLst>
        </pc:picChg>
      </pc:sldChg>
      <pc:sldChg chg="modSp add mod modNotesTx">
        <pc:chgData name="Cristina Charlton-Perez" userId="cc70daf5-f174-4ec0-9d04-725797f90dcb" providerId="ADAL" clId="{39DC6363-4E48-4D25-B0CD-24FD1ED2315A}" dt="2023-05-24T13:11:06.461" v="6172" actId="20577"/>
        <pc:sldMkLst>
          <pc:docMk/>
          <pc:sldMk cId="3113814314" sldId="294"/>
        </pc:sldMkLst>
        <pc:spChg chg="mod">
          <ac:chgData name="Cristina Charlton-Perez" userId="cc70daf5-f174-4ec0-9d04-725797f90dcb" providerId="ADAL" clId="{39DC6363-4E48-4D25-B0CD-24FD1ED2315A}" dt="2023-05-23T14:42:50.299" v="2418" actId="20577"/>
          <ac:spMkLst>
            <pc:docMk/>
            <pc:sldMk cId="3113814314" sldId="294"/>
            <ac:spMk id="4" creationId="{E67B53D4-63A1-A19A-81B5-C49070D97278}"/>
          </ac:spMkLst>
        </pc:spChg>
        <pc:spChg chg="mod">
          <ac:chgData name="Cristina Charlton-Perez" userId="cc70daf5-f174-4ec0-9d04-725797f90dcb" providerId="ADAL" clId="{39DC6363-4E48-4D25-B0CD-24FD1ED2315A}" dt="2023-05-23T15:02:50.991" v="3480" actId="6549"/>
          <ac:spMkLst>
            <pc:docMk/>
            <pc:sldMk cId="3113814314" sldId="294"/>
            <ac:spMk id="5" creationId="{BCD0EB17-6749-00EC-4C27-2A85ED00A544}"/>
          </ac:spMkLst>
        </pc:spChg>
      </pc:sldChg>
      <pc:sldChg chg="addSp delSp modSp new mod ord modNotesTx">
        <pc:chgData name="Cristina Charlton-Perez" userId="cc70daf5-f174-4ec0-9d04-725797f90dcb" providerId="ADAL" clId="{39DC6363-4E48-4D25-B0CD-24FD1ED2315A}" dt="2023-06-05T05:54:30.427" v="7630" actId="6549"/>
        <pc:sldMkLst>
          <pc:docMk/>
          <pc:sldMk cId="37873530" sldId="295"/>
        </pc:sldMkLst>
        <pc:spChg chg="mod">
          <ac:chgData name="Cristina Charlton-Perez" userId="cc70daf5-f174-4ec0-9d04-725797f90dcb" providerId="ADAL" clId="{39DC6363-4E48-4D25-B0CD-24FD1ED2315A}" dt="2023-05-23T14:41:24.169" v="2395" actId="1076"/>
          <ac:spMkLst>
            <pc:docMk/>
            <pc:sldMk cId="37873530" sldId="295"/>
            <ac:spMk id="2" creationId="{B3318519-C15F-523A-B87D-E61C1FF38862}"/>
          </ac:spMkLst>
        </pc:spChg>
        <pc:spChg chg="mod">
          <ac:chgData name="Cristina Charlton-Perez" userId="cc70daf5-f174-4ec0-9d04-725797f90dcb" providerId="ADAL" clId="{39DC6363-4E48-4D25-B0CD-24FD1ED2315A}" dt="2023-06-05T05:54:30.427" v="7630" actId="6549"/>
          <ac:spMkLst>
            <pc:docMk/>
            <pc:sldMk cId="37873530" sldId="295"/>
            <ac:spMk id="3" creationId="{2C3B5A5C-ECBC-A50D-97A0-8704E1C9F638}"/>
          </ac:spMkLst>
        </pc:spChg>
        <pc:spChg chg="add del mod">
          <ac:chgData name="Cristina Charlton-Perez" userId="cc70daf5-f174-4ec0-9d04-725797f90dcb" providerId="ADAL" clId="{39DC6363-4E48-4D25-B0CD-24FD1ED2315A}" dt="2023-05-23T14:40:25.103" v="2382"/>
          <ac:spMkLst>
            <pc:docMk/>
            <pc:sldMk cId="37873530" sldId="295"/>
            <ac:spMk id="5" creationId="{04A95CC1-53AD-2AC0-A7A2-257A6A1E1A69}"/>
          </ac:spMkLst>
        </pc:spChg>
        <pc:spChg chg="add del mod">
          <ac:chgData name="Cristina Charlton-Perez" userId="cc70daf5-f174-4ec0-9d04-725797f90dcb" providerId="ADAL" clId="{39DC6363-4E48-4D25-B0CD-24FD1ED2315A}" dt="2023-05-23T14:40:38.024" v="2388"/>
          <ac:spMkLst>
            <pc:docMk/>
            <pc:sldMk cId="37873530" sldId="295"/>
            <ac:spMk id="6" creationId="{582BB7D4-0A60-B0F0-66F1-C8107829FF5B}"/>
          </ac:spMkLst>
        </pc:spChg>
        <pc:picChg chg="add del mod">
          <ac:chgData name="Cristina Charlton-Perez" userId="cc70daf5-f174-4ec0-9d04-725797f90dcb" providerId="ADAL" clId="{39DC6363-4E48-4D25-B0CD-24FD1ED2315A}" dt="2023-05-24T10:52:43.265" v="5726" actId="1076"/>
          <ac:picMkLst>
            <pc:docMk/>
            <pc:sldMk cId="37873530" sldId="295"/>
            <ac:picMk id="4" creationId="{FBBE92A7-AF09-165D-4757-F97990D56132}"/>
          </ac:picMkLst>
        </pc:picChg>
        <pc:picChg chg="add mod">
          <ac:chgData name="Cristina Charlton-Perez" userId="cc70daf5-f174-4ec0-9d04-725797f90dcb" providerId="ADAL" clId="{39DC6363-4E48-4D25-B0CD-24FD1ED2315A}" dt="2023-05-24T10:52:29.804" v="5723" actId="14100"/>
          <ac:picMkLst>
            <pc:docMk/>
            <pc:sldMk cId="37873530" sldId="295"/>
            <ac:picMk id="8" creationId="{C84C893D-80A8-69FF-03FC-D3E74001553E}"/>
          </ac:picMkLst>
        </pc:picChg>
        <pc:picChg chg="add mod">
          <ac:chgData name="Cristina Charlton-Perez" userId="cc70daf5-f174-4ec0-9d04-725797f90dcb" providerId="ADAL" clId="{39DC6363-4E48-4D25-B0CD-24FD1ED2315A}" dt="2023-05-24T10:52:51.826" v="5728" actId="1076"/>
          <ac:picMkLst>
            <pc:docMk/>
            <pc:sldMk cId="37873530" sldId="295"/>
            <ac:picMk id="1026" creationId="{4740CC0F-95F3-192B-FAE0-C35B0B7026C1}"/>
          </ac:picMkLst>
        </pc:picChg>
      </pc:sldChg>
      <pc:sldChg chg="addSp delSp modSp add mod modNotesTx">
        <pc:chgData name="Cristina Charlton-Perez" userId="cc70daf5-f174-4ec0-9d04-725797f90dcb" providerId="ADAL" clId="{39DC6363-4E48-4D25-B0CD-24FD1ED2315A}" dt="2023-06-05T05:45:24.554" v="7627" actId="6549"/>
        <pc:sldMkLst>
          <pc:docMk/>
          <pc:sldMk cId="1269660783" sldId="296"/>
        </pc:sldMkLst>
        <pc:spChg chg="add mod">
          <ac:chgData name="Cristina Charlton-Perez" userId="cc70daf5-f174-4ec0-9d04-725797f90dcb" providerId="ADAL" clId="{39DC6363-4E48-4D25-B0CD-24FD1ED2315A}" dt="2023-06-05T05:45:24.554" v="7627" actId="6549"/>
          <ac:spMkLst>
            <pc:docMk/>
            <pc:sldMk cId="1269660783" sldId="296"/>
            <ac:spMk id="3" creationId="{F8EAEFEF-1DF6-3916-89B4-909780A9B5CD}"/>
          </ac:spMkLst>
        </pc:spChg>
        <pc:spChg chg="mod">
          <ac:chgData name="Cristina Charlton-Perez" userId="cc70daf5-f174-4ec0-9d04-725797f90dcb" providerId="ADAL" clId="{39DC6363-4E48-4D25-B0CD-24FD1ED2315A}" dt="2023-05-23T10:54:05.481" v="1983"/>
          <ac:spMkLst>
            <pc:docMk/>
            <pc:sldMk cId="1269660783" sldId="296"/>
            <ac:spMk id="6" creationId="{75F390EE-0ED7-3138-263F-12C8D7A02497}"/>
          </ac:spMkLst>
        </pc:spChg>
        <pc:spChg chg="add mod">
          <ac:chgData name="Cristina Charlton-Perez" userId="cc70daf5-f174-4ec0-9d04-725797f90dcb" providerId="ADAL" clId="{39DC6363-4E48-4D25-B0CD-24FD1ED2315A}" dt="2023-05-23T10:57:12.451" v="2104" actId="1076"/>
          <ac:spMkLst>
            <pc:docMk/>
            <pc:sldMk cId="1269660783" sldId="296"/>
            <ac:spMk id="7" creationId="{8FA18BD4-5EB5-8CEB-21D5-1947E2EB5981}"/>
          </ac:spMkLst>
        </pc:spChg>
        <pc:spChg chg="add mod">
          <ac:chgData name="Cristina Charlton-Perez" userId="cc70daf5-f174-4ec0-9d04-725797f90dcb" providerId="ADAL" clId="{39DC6363-4E48-4D25-B0CD-24FD1ED2315A}" dt="2023-05-23T12:47:33.503" v="2186" actId="5793"/>
          <ac:spMkLst>
            <pc:docMk/>
            <pc:sldMk cId="1269660783" sldId="296"/>
            <ac:spMk id="8" creationId="{9E049D6C-6408-70C0-173D-5F50EB265A3E}"/>
          </ac:spMkLst>
        </pc:spChg>
        <pc:spChg chg="mod">
          <ac:chgData name="Cristina Charlton-Perez" userId="cc70daf5-f174-4ec0-9d04-725797f90dcb" providerId="ADAL" clId="{39DC6363-4E48-4D25-B0CD-24FD1ED2315A}" dt="2023-05-23T10:56:18.163" v="2014" actId="14100"/>
          <ac:spMkLst>
            <pc:docMk/>
            <pc:sldMk cId="1269660783" sldId="296"/>
            <ac:spMk id="24" creationId="{00000000-0000-0000-0000-000000000000}"/>
          </ac:spMkLst>
        </pc:spChg>
        <pc:spChg chg="mod">
          <ac:chgData name="Cristina Charlton-Perez" userId="cc70daf5-f174-4ec0-9d04-725797f90dcb" providerId="ADAL" clId="{39DC6363-4E48-4D25-B0CD-24FD1ED2315A}" dt="2023-05-23T10:52:37.941" v="1958" actId="115"/>
          <ac:spMkLst>
            <pc:docMk/>
            <pc:sldMk cId="1269660783" sldId="296"/>
            <ac:spMk id="25" creationId="{00000000-0000-0000-0000-000000000000}"/>
          </ac:spMkLst>
        </pc:spChg>
        <pc:spChg chg="mod">
          <ac:chgData name="Cristina Charlton-Perez" userId="cc70daf5-f174-4ec0-9d04-725797f90dcb" providerId="ADAL" clId="{39DC6363-4E48-4D25-B0CD-24FD1ED2315A}" dt="2023-05-23T10:57:29.603" v="2107" actId="1076"/>
          <ac:spMkLst>
            <pc:docMk/>
            <pc:sldMk cId="1269660783" sldId="296"/>
            <ac:spMk id="29" creationId="{00000000-0000-0000-0000-000000000000}"/>
          </ac:spMkLst>
        </pc:spChg>
        <pc:spChg chg="mod">
          <ac:chgData name="Cristina Charlton-Perez" userId="cc70daf5-f174-4ec0-9d04-725797f90dcb" providerId="ADAL" clId="{39DC6363-4E48-4D25-B0CD-24FD1ED2315A}" dt="2023-05-23T10:57:34.636" v="2108" actId="1076"/>
          <ac:spMkLst>
            <pc:docMk/>
            <pc:sldMk cId="1269660783" sldId="296"/>
            <ac:spMk id="30" creationId="{00000000-0000-0000-0000-000000000000}"/>
          </ac:spMkLst>
        </pc:spChg>
        <pc:spChg chg="mod">
          <ac:chgData name="Cristina Charlton-Perez" userId="cc70daf5-f174-4ec0-9d04-725797f90dcb" providerId="ADAL" clId="{39DC6363-4E48-4D25-B0CD-24FD1ED2315A}" dt="2023-05-23T10:57:25.052" v="2106" actId="1076"/>
          <ac:spMkLst>
            <pc:docMk/>
            <pc:sldMk cId="1269660783" sldId="296"/>
            <ac:spMk id="42" creationId="{00000000-0000-0000-0000-000000000000}"/>
          </ac:spMkLst>
        </pc:spChg>
        <pc:spChg chg="mod">
          <ac:chgData name="Cristina Charlton-Perez" userId="cc70daf5-f174-4ec0-9d04-725797f90dcb" providerId="ADAL" clId="{39DC6363-4E48-4D25-B0CD-24FD1ED2315A}" dt="2023-05-23T10:57:21.970" v="2105" actId="1076"/>
          <ac:spMkLst>
            <pc:docMk/>
            <pc:sldMk cId="1269660783" sldId="296"/>
            <ac:spMk id="43" creationId="{00000000-0000-0000-0000-000000000000}"/>
          </ac:spMkLst>
        </pc:spChg>
        <pc:spChg chg="mod">
          <ac:chgData name="Cristina Charlton-Perez" userId="cc70daf5-f174-4ec0-9d04-725797f90dcb" providerId="ADAL" clId="{39DC6363-4E48-4D25-B0CD-24FD1ED2315A}" dt="2023-06-04T11:32:49.268" v="7466" actId="12"/>
          <ac:spMkLst>
            <pc:docMk/>
            <pc:sldMk cId="1269660783" sldId="296"/>
            <ac:spMk id="47" creationId="{00000000-0000-0000-0000-000000000000}"/>
          </ac:spMkLst>
        </pc:spChg>
        <pc:spChg chg="mod">
          <ac:chgData name="Cristina Charlton-Perez" userId="cc70daf5-f174-4ec0-9d04-725797f90dcb" providerId="ADAL" clId="{39DC6363-4E48-4D25-B0CD-24FD1ED2315A}" dt="2023-05-23T10:53:33.240" v="1974" actId="1076"/>
          <ac:spMkLst>
            <pc:docMk/>
            <pc:sldMk cId="1269660783" sldId="296"/>
            <ac:spMk id="50" creationId="{00000000-0000-0000-0000-000000000000}"/>
          </ac:spMkLst>
        </pc:spChg>
        <pc:spChg chg="mod">
          <ac:chgData name="Cristina Charlton-Perez" userId="cc70daf5-f174-4ec0-9d04-725797f90dcb" providerId="ADAL" clId="{39DC6363-4E48-4D25-B0CD-24FD1ED2315A}" dt="2023-05-23T10:55:44.122" v="2008" actId="1076"/>
          <ac:spMkLst>
            <pc:docMk/>
            <pc:sldMk cId="1269660783" sldId="296"/>
            <ac:spMk id="51" creationId="{00000000-0000-0000-0000-000000000000}"/>
          </ac:spMkLst>
        </pc:spChg>
        <pc:spChg chg="mod">
          <ac:chgData name="Cristina Charlton-Perez" userId="cc70daf5-f174-4ec0-9d04-725797f90dcb" providerId="ADAL" clId="{39DC6363-4E48-4D25-B0CD-24FD1ED2315A}" dt="2023-05-23T10:54:54.481" v="1992" actId="1076"/>
          <ac:spMkLst>
            <pc:docMk/>
            <pc:sldMk cId="1269660783" sldId="296"/>
            <ac:spMk id="52" creationId="{00000000-0000-0000-0000-000000000000}"/>
          </ac:spMkLst>
        </pc:spChg>
        <pc:grpChg chg="mod">
          <ac:chgData name="Cristina Charlton-Perez" userId="cc70daf5-f174-4ec0-9d04-725797f90dcb" providerId="ADAL" clId="{39DC6363-4E48-4D25-B0CD-24FD1ED2315A}" dt="2023-05-23T10:56:26.443" v="2017" actId="1076"/>
          <ac:grpSpMkLst>
            <pc:docMk/>
            <pc:sldMk cId="1269660783" sldId="296"/>
            <ac:grpSpMk id="2" creationId="{00000000-0000-0000-0000-000000000000}"/>
          </ac:grpSpMkLst>
        </pc:grpChg>
        <pc:grpChg chg="add mod">
          <ac:chgData name="Cristina Charlton-Perez" userId="cc70daf5-f174-4ec0-9d04-725797f90dcb" providerId="ADAL" clId="{39DC6363-4E48-4D25-B0CD-24FD1ED2315A}" dt="2023-05-23T10:54:13.810" v="1985" actId="1076"/>
          <ac:grpSpMkLst>
            <pc:docMk/>
            <pc:sldMk cId="1269660783" sldId="296"/>
            <ac:grpSpMk id="4" creationId="{93CFB06E-3F6B-4C5B-C7FD-F3CF62302774}"/>
          </ac:grpSpMkLst>
        </pc:grpChg>
        <pc:picChg chg="mod">
          <ac:chgData name="Cristina Charlton-Perez" userId="cc70daf5-f174-4ec0-9d04-725797f90dcb" providerId="ADAL" clId="{39DC6363-4E48-4D25-B0CD-24FD1ED2315A}" dt="2023-05-23T10:54:05.481" v="1983"/>
          <ac:picMkLst>
            <pc:docMk/>
            <pc:sldMk cId="1269660783" sldId="296"/>
            <ac:picMk id="5" creationId="{645D037D-DD44-81F7-676F-0867BBD55464}"/>
          </ac:picMkLst>
        </pc:picChg>
        <pc:picChg chg="del">
          <ac:chgData name="Cristina Charlton-Perez" userId="cc70daf5-f174-4ec0-9d04-725797f90dcb" providerId="ADAL" clId="{39DC6363-4E48-4D25-B0CD-24FD1ED2315A}" dt="2023-05-23T10:52:40.817" v="1959" actId="478"/>
          <ac:picMkLst>
            <pc:docMk/>
            <pc:sldMk cId="1269660783" sldId="296"/>
            <ac:picMk id="35" creationId="{00000000-0000-0000-0000-000000000000}"/>
          </ac:picMkLst>
        </pc:picChg>
        <pc:picChg chg="del">
          <ac:chgData name="Cristina Charlton-Perez" userId="cc70daf5-f174-4ec0-9d04-725797f90dcb" providerId="ADAL" clId="{39DC6363-4E48-4D25-B0CD-24FD1ED2315A}" dt="2023-05-23T10:52:50.382" v="1962" actId="478"/>
          <ac:picMkLst>
            <pc:docMk/>
            <pc:sldMk cId="1269660783" sldId="296"/>
            <ac:picMk id="36" creationId="{00000000-0000-0000-0000-000000000000}"/>
          </ac:picMkLst>
        </pc:picChg>
        <pc:picChg chg="del">
          <ac:chgData name="Cristina Charlton-Perez" userId="cc70daf5-f174-4ec0-9d04-725797f90dcb" providerId="ADAL" clId="{39DC6363-4E48-4D25-B0CD-24FD1ED2315A}" dt="2023-05-23T10:52:43.225" v="1960" actId="478"/>
          <ac:picMkLst>
            <pc:docMk/>
            <pc:sldMk cId="1269660783" sldId="296"/>
            <ac:picMk id="38" creationId="{00000000-0000-0000-0000-000000000000}"/>
          </ac:picMkLst>
        </pc:picChg>
      </pc:sldChg>
      <pc:sldChg chg="delSp modSp add del mod modNotesTx">
        <pc:chgData name="Cristina Charlton-Perez" userId="cc70daf5-f174-4ec0-9d04-725797f90dcb" providerId="ADAL" clId="{39DC6363-4E48-4D25-B0CD-24FD1ED2315A}" dt="2023-06-04T11:38:07.481" v="7541"/>
        <pc:sldMkLst>
          <pc:docMk/>
          <pc:sldMk cId="3556646901" sldId="331"/>
        </pc:sldMkLst>
        <pc:spChg chg="mod">
          <ac:chgData name="Cristina Charlton-Perez" userId="cc70daf5-f174-4ec0-9d04-725797f90dcb" providerId="ADAL" clId="{39DC6363-4E48-4D25-B0CD-24FD1ED2315A}" dt="2023-05-23T15:06:28.338" v="3574" actId="1076"/>
          <ac:spMkLst>
            <pc:docMk/>
            <pc:sldMk cId="3556646901" sldId="331"/>
            <ac:spMk id="2" creationId="{00000000-0000-0000-0000-000000000000}"/>
          </ac:spMkLst>
        </pc:spChg>
        <pc:spChg chg="del mod">
          <ac:chgData name="Cristina Charlton-Perez" userId="cc70daf5-f174-4ec0-9d04-725797f90dcb" providerId="ADAL" clId="{39DC6363-4E48-4D25-B0CD-24FD1ED2315A}" dt="2023-05-23T15:06:14.213" v="3569" actId="478"/>
          <ac:spMkLst>
            <pc:docMk/>
            <pc:sldMk cId="3556646901" sldId="331"/>
            <ac:spMk id="3" creationId="{00000000-0000-0000-0000-000000000000}"/>
          </ac:spMkLst>
        </pc:spChg>
        <pc:spChg chg="mod">
          <ac:chgData name="Cristina Charlton-Perez" userId="cc70daf5-f174-4ec0-9d04-725797f90dcb" providerId="ADAL" clId="{39DC6363-4E48-4D25-B0CD-24FD1ED2315A}" dt="2023-05-24T10:54:48.145" v="5729" actId="1076"/>
          <ac:spMkLst>
            <pc:docMk/>
            <pc:sldMk cId="3556646901" sldId="331"/>
            <ac:spMk id="8" creationId="{00000000-0000-0000-0000-000000000000}"/>
          </ac:spMkLst>
        </pc:spChg>
        <pc:grpChg chg="mod">
          <ac:chgData name="Cristina Charlton-Perez" userId="cc70daf5-f174-4ec0-9d04-725797f90dcb" providerId="ADAL" clId="{39DC6363-4E48-4D25-B0CD-24FD1ED2315A}" dt="2023-05-23T15:06:24.623" v="3573" actId="1076"/>
          <ac:grpSpMkLst>
            <pc:docMk/>
            <pc:sldMk cId="3556646901" sldId="331"/>
            <ac:grpSpMk id="4" creationId="{00000000-0000-0000-0000-000000000000}"/>
          </ac:grpSpMkLst>
        </pc:grpChg>
      </pc:sldChg>
      <pc:sldChg chg="addSp delSp modSp add mod modNotesTx">
        <pc:chgData name="Cristina Charlton-Perez" userId="cc70daf5-f174-4ec0-9d04-725797f90dcb" providerId="ADAL" clId="{39DC6363-4E48-4D25-B0CD-24FD1ED2315A}" dt="2023-06-04T11:47:16.836" v="7587" actId="255"/>
        <pc:sldMkLst>
          <pc:docMk/>
          <pc:sldMk cId="1875337883" sldId="340"/>
        </pc:sldMkLst>
        <pc:spChg chg="mod">
          <ac:chgData name="Cristina Charlton-Perez" userId="cc70daf5-f174-4ec0-9d04-725797f90dcb" providerId="ADAL" clId="{39DC6363-4E48-4D25-B0CD-24FD1ED2315A}" dt="2023-05-24T12:46:27.849" v="5772" actId="6549"/>
          <ac:spMkLst>
            <pc:docMk/>
            <pc:sldMk cId="1875337883" sldId="340"/>
            <ac:spMk id="3" creationId="{00000000-0000-0000-0000-000000000000}"/>
          </ac:spMkLst>
        </pc:spChg>
        <pc:spChg chg="mod">
          <ac:chgData name="Cristina Charlton-Perez" userId="cc70daf5-f174-4ec0-9d04-725797f90dcb" providerId="ADAL" clId="{39DC6363-4E48-4D25-B0CD-24FD1ED2315A}" dt="2023-06-04T11:35:02.477" v="7489" actId="6549"/>
          <ac:spMkLst>
            <pc:docMk/>
            <pc:sldMk cId="1875337883" sldId="340"/>
            <ac:spMk id="4" creationId="{00000000-0000-0000-0000-000000000000}"/>
          </ac:spMkLst>
        </pc:spChg>
        <pc:spChg chg="mod">
          <ac:chgData name="Cristina Charlton-Perez" userId="cc70daf5-f174-4ec0-9d04-725797f90dcb" providerId="ADAL" clId="{39DC6363-4E48-4D25-B0CD-24FD1ED2315A}" dt="2023-05-23T12:56:55.372" v="2231"/>
          <ac:spMkLst>
            <pc:docMk/>
            <pc:sldMk cId="1875337883" sldId="340"/>
            <ac:spMk id="6" creationId="{FB0F5D53-4B4B-4E08-192D-99DB86A22244}"/>
          </ac:spMkLst>
        </pc:spChg>
        <pc:spChg chg="mod">
          <ac:chgData name="Cristina Charlton-Perez" userId="cc70daf5-f174-4ec0-9d04-725797f90dcb" providerId="ADAL" clId="{39DC6363-4E48-4D25-B0CD-24FD1ED2315A}" dt="2023-05-23T12:56:55.372" v="2231"/>
          <ac:spMkLst>
            <pc:docMk/>
            <pc:sldMk cId="1875337883" sldId="340"/>
            <ac:spMk id="7" creationId="{FF95FE70-8A44-A336-9822-0599D811E4B2}"/>
          </ac:spMkLst>
        </pc:spChg>
        <pc:spChg chg="add mod">
          <ac:chgData name="Cristina Charlton-Perez" userId="cc70daf5-f174-4ec0-9d04-725797f90dcb" providerId="ADAL" clId="{39DC6363-4E48-4D25-B0CD-24FD1ED2315A}" dt="2023-06-04T11:47:16.836" v="7587" actId="255"/>
          <ac:spMkLst>
            <pc:docMk/>
            <pc:sldMk cId="1875337883" sldId="340"/>
            <ac:spMk id="8" creationId="{A1A4D0B2-024A-836B-CAD7-83E351827C1F}"/>
          </ac:spMkLst>
        </pc:spChg>
        <pc:spChg chg="mod topLvl">
          <ac:chgData name="Cristina Charlton-Perez" userId="cc70daf5-f174-4ec0-9d04-725797f90dcb" providerId="ADAL" clId="{39DC6363-4E48-4D25-B0CD-24FD1ED2315A}" dt="2023-05-24T05:48:20.369" v="3656" actId="164"/>
          <ac:spMkLst>
            <pc:docMk/>
            <pc:sldMk cId="1875337883" sldId="340"/>
            <ac:spMk id="9" creationId="{00000000-0000-0000-0000-000000000000}"/>
          </ac:spMkLst>
        </pc:spChg>
        <pc:spChg chg="mod">
          <ac:chgData name="Cristina Charlton-Perez" userId="cc70daf5-f174-4ec0-9d04-725797f90dcb" providerId="ADAL" clId="{39DC6363-4E48-4D25-B0CD-24FD1ED2315A}" dt="2023-05-24T05:48:20.369" v="3656" actId="164"/>
          <ac:spMkLst>
            <pc:docMk/>
            <pc:sldMk cId="1875337883" sldId="340"/>
            <ac:spMk id="12" creationId="{00000000-0000-0000-0000-000000000000}"/>
          </ac:spMkLst>
        </pc:spChg>
        <pc:spChg chg="mod">
          <ac:chgData name="Cristina Charlton-Perez" userId="cc70daf5-f174-4ec0-9d04-725797f90dcb" providerId="ADAL" clId="{39DC6363-4E48-4D25-B0CD-24FD1ED2315A}" dt="2023-05-24T05:48:20.369" v="3656" actId="164"/>
          <ac:spMkLst>
            <pc:docMk/>
            <pc:sldMk cId="1875337883" sldId="340"/>
            <ac:spMk id="14" creationId="{00000000-0000-0000-0000-000000000000}"/>
          </ac:spMkLst>
        </pc:spChg>
        <pc:spChg chg="mod">
          <ac:chgData name="Cristina Charlton-Perez" userId="cc70daf5-f174-4ec0-9d04-725797f90dcb" providerId="ADAL" clId="{39DC6363-4E48-4D25-B0CD-24FD1ED2315A}" dt="2023-05-24T05:48:20.369" v="3656" actId="164"/>
          <ac:spMkLst>
            <pc:docMk/>
            <pc:sldMk cId="1875337883" sldId="340"/>
            <ac:spMk id="15" creationId="{00000000-0000-0000-0000-000000000000}"/>
          </ac:spMkLst>
        </pc:spChg>
        <pc:spChg chg="add mod">
          <ac:chgData name="Cristina Charlton-Perez" userId="cc70daf5-f174-4ec0-9d04-725797f90dcb" providerId="ADAL" clId="{39DC6363-4E48-4D25-B0CD-24FD1ED2315A}" dt="2023-06-04T11:47:12.481" v="7586" actId="1076"/>
          <ac:spMkLst>
            <pc:docMk/>
            <pc:sldMk cId="1875337883" sldId="340"/>
            <ac:spMk id="23" creationId="{FF76192F-0F47-E7FC-B20B-247D8E2142A3}"/>
          </ac:spMkLst>
        </pc:spChg>
        <pc:spChg chg="mod">
          <ac:chgData name="Cristina Charlton-Perez" userId="cc70daf5-f174-4ec0-9d04-725797f90dcb" providerId="ADAL" clId="{39DC6363-4E48-4D25-B0CD-24FD1ED2315A}" dt="2023-05-24T05:48:20.369" v="3656" actId="164"/>
          <ac:spMkLst>
            <pc:docMk/>
            <pc:sldMk cId="1875337883" sldId="340"/>
            <ac:spMk id="27" creationId="{00000000-0000-0000-0000-000000000000}"/>
          </ac:spMkLst>
        </pc:spChg>
        <pc:spChg chg="mod">
          <ac:chgData name="Cristina Charlton-Perez" userId="cc70daf5-f174-4ec0-9d04-725797f90dcb" providerId="ADAL" clId="{39DC6363-4E48-4D25-B0CD-24FD1ED2315A}" dt="2023-05-24T05:48:20.369" v="3656" actId="164"/>
          <ac:spMkLst>
            <pc:docMk/>
            <pc:sldMk cId="1875337883" sldId="340"/>
            <ac:spMk id="28" creationId="{00000000-0000-0000-0000-000000000000}"/>
          </ac:spMkLst>
        </pc:spChg>
        <pc:spChg chg="mod">
          <ac:chgData name="Cristina Charlton-Perez" userId="cc70daf5-f174-4ec0-9d04-725797f90dcb" providerId="ADAL" clId="{39DC6363-4E48-4D25-B0CD-24FD1ED2315A}" dt="2023-05-24T05:48:20.369" v="3656" actId="164"/>
          <ac:spMkLst>
            <pc:docMk/>
            <pc:sldMk cId="1875337883" sldId="340"/>
            <ac:spMk id="43" creationId="{00000000-0000-0000-0000-000000000000}"/>
          </ac:spMkLst>
        </pc:spChg>
        <pc:spChg chg="mod">
          <ac:chgData name="Cristina Charlton-Perez" userId="cc70daf5-f174-4ec0-9d04-725797f90dcb" providerId="ADAL" clId="{39DC6363-4E48-4D25-B0CD-24FD1ED2315A}" dt="2023-05-24T05:48:20.369" v="3656" actId="164"/>
          <ac:spMkLst>
            <pc:docMk/>
            <pc:sldMk cId="1875337883" sldId="340"/>
            <ac:spMk id="44" creationId="{00000000-0000-0000-0000-000000000000}"/>
          </ac:spMkLst>
        </pc:spChg>
        <pc:grpChg chg="add del mod">
          <ac:chgData name="Cristina Charlton-Perez" userId="cc70daf5-f174-4ec0-9d04-725797f90dcb" providerId="ADAL" clId="{39DC6363-4E48-4D25-B0CD-24FD1ED2315A}" dt="2023-05-23T12:57:44.391" v="2237" actId="478"/>
          <ac:grpSpMkLst>
            <pc:docMk/>
            <pc:sldMk cId="1875337883" sldId="340"/>
            <ac:grpSpMk id="2" creationId="{CD31CD2D-5D78-396E-8478-E4A515945EBD}"/>
          </ac:grpSpMkLst>
        </pc:grpChg>
        <pc:grpChg chg="add mod">
          <ac:chgData name="Cristina Charlton-Perez" userId="cc70daf5-f174-4ec0-9d04-725797f90dcb" providerId="ADAL" clId="{39DC6363-4E48-4D25-B0CD-24FD1ED2315A}" dt="2023-05-24T05:47:31.787" v="3650" actId="165"/>
          <ac:grpSpMkLst>
            <pc:docMk/>
            <pc:sldMk cId="1875337883" sldId="340"/>
            <ac:grpSpMk id="6" creationId="{42B60C8D-D3EF-D9E8-6C58-6C8E4CCBC7C1}"/>
          </ac:grpSpMkLst>
        </pc:grpChg>
        <pc:grpChg chg="add mod topLvl">
          <ac:chgData name="Cristina Charlton-Perez" userId="cc70daf5-f174-4ec0-9d04-725797f90dcb" providerId="ADAL" clId="{39DC6363-4E48-4D25-B0CD-24FD1ED2315A}" dt="2023-05-24T05:48:01.403" v="3655" actId="164"/>
          <ac:grpSpMkLst>
            <pc:docMk/>
            <pc:sldMk cId="1875337883" sldId="340"/>
            <ac:grpSpMk id="7" creationId="{0F8C0462-3463-C264-41D7-F7A9B4FF304A}"/>
          </ac:grpSpMkLst>
        </pc:grpChg>
        <pc:grpChg chg="add del mod">
          <ac:chgData name="Cristina Charlton-Perez" userId="cc70daf5-f174-4ec0-9d04-725797f90dcb" providerId="ADAL" clId="{39DC6363-4E48-4D25-B0CD-24FD1ED2315A}" dt="2023-05-24T05:47:31.787" v="3650" actId="165"/>
          <ac:grpSpMkLst>
            <pc:docMk/>
            <pc:sldMk cId="1875337883" sldId="340"/>
            <ac:grpSpMk id="8" creationId="{BCC579A0-4D0E-A85A-2456-2CB73ABA7D93}"/>
          </ac:grpSpMkLst>
        </pc:grpChg>
        <pc:grpChg chg="add mod">
          <ac:chgData name="Cristina Charlton-Perez" userId="cc70daf5-f174-4ec0-9d04-725797f90dcb" providerId="ADAL" clId="{39DC6363-4E48-4D25-B0CD-24FD1ED2315A}" dt="2023-05-24T05:49:11.717" v="3690" actId="164"/>
          <ac:grpSpMkLst>
            <pc:docMk/>
            <pc:sldMk cId="1875337883" sldId="340"/>
            <ac:grpSpMk id="13" creationId="{D143064B-5C95-4286-7FE3-72BDDD82A319}"/>
          </ac:grpSpMkLst>
        </pc:grpChg>
        <pc:grpChg chg="add mod">
          <ac:chgData name="Cristina Charlton-Perez" userId="cc70daf5-f174-4ec0-9d04-725797f90dcb" providerId="ADAL" clId="{39DC6363-4E48-4D25-B0CD-24FD1ED2315A}" dt="2023-05-24T05:49:11.717" v="3690" actId="164"/>
          <ac:grpSpMkLst>
            <pc:docMk/>
            <pc:sldMk cId="1875337883" sldId="340"/>
            <ac:grpSpMk id="16" creationId="{B1601FA8-F312-C1AC-44BD-FB5F83B8908E}"/>
          </ac:grpSpMkLst>
        </pc:grpChg>
        <pc:grpChg chg="add mod">
          <ac:chgData name="Cristina Charlton-Perez" userId="cc70daf5-f174-4ec0-9d04-725797f90dcb" providerId="ADAL" clId="{39DC6363-4E48-4D25-B0CD-24FD1ED2315A}" dt="2023-05-24T05:49:28.783" v="3693" actId="14100"/>
          <ac:grpSpMkLst>
            <pc:docMk/>
            <pc:sldMk cId="1875337883" sldId="340"/>
            <ac:grpSpMk id="25" creationId="{42F07A76-B990-6EDC-4E90-46791E8BBB0B}"/>
          </ac:grpSpMkLst>
        </pc:grpChg>
        <pc:graphicFrameChg chg="mod">
          <ac:chgData name="Cristina Charlton-Perez" userId="cc70daf5-f174-4ec0-9d04-725797f90dcb" providerId="ADAL" clId="{39DC6363-4E48-4D25-B0CD-24FD1ED2315A}" dt="2023-05-23T12:57:07.430" v="2235" actId="1076"/>
          <ac:graphicFrameMkLst>
            <pc:docMk/>
            <pc:sldMk cId="1875337883" sldId="340"/>
            <ac:graphicFrameMk id="5" creationId="{9291EAD5-15EC-0A74-41C1-EAEEE56FD3CE}"/>
          </ac:graphicFrameMkLst>
        </pc:graphicFrameChg>
        <pc:cxnChg chg="add mod">
          <ac:chgData name="Cristina Charlton-Perez" userId="cc70daf5-f174-4ec0-9d04-725797f90dcb" providerId="ADAL" clId="{39DC6363-4E48-4D25-B0CD-24FD1ED2315A}" dt="2023-05-24T05:47:31.787" v="3650" actId="165"/>
          <ac:cxnSpMkLst>
            <pc:docMk/>
            <pc:sldMk cId="1875337883" sldId="340"/>
            <ac:cxnSpMk id="2" creationId="{D225C924-6DED-FD38-50EE-A8CE7F2879C9}"/>
          </ac:cxnSpMkLst>
        </pc:cxnChg>
        <pc:cxnChg chg="add mod">
          <ac:chgData name="Cristina Charlton-Perez" userId="cc70daf5-f174-4ec0-9d04-725797f90dcb" providerId="ADAL" clId="{39DC6363-4E48-4D25-B0CD-24FD1ED2315A}" dt="2023-05-24T05:47:31.787" v="3650" actId="165"/>
          <ac:cxnSpMkLst>
            <pc:docMk/>
            <pc:sldMk cId="1875337883" sldId="340"/>
            <ac:cxnSpMk id="5" creationId="{E67EC86B-667C-3019-465A-9D3404A61233}"/>
          </ac:cxnSpMkLst>
        </pc:cxnChg>
        <pc:cxnChg chg="mod">
          <ac:chgData name="Cristina Charlton-Perez" userId="cc70daf5-f174-4ec0-9d04-725797f90dcb" providerId="ADAL" clId="{39DC6363-4E48-4D25-B0CD-24FD1ED2315A}" dt="2023-05-24T05:48:01.403" v="3655" actId="164"/>
          <ac:cxnSpMkLst>
            <pc:docMk/>
            <pc:sldMk cId="1875337883" sldId="340"/>
            <ac:cxnSpMk id="10" creationId="{00000000-0000-0000-0000-000000000000}"/>
          </ac:cxnSpMkLst>
        </pc:cxnChg>
        <pc:cxnChg chg="mod">
          <ac:chgData name="Cristina Charlton-Perez" userId="cc70daf5-f174-4ec0-9d04-725797f90dcb" providerId="ADAL" clId="{39DC6363-4E48-4D25-B0CD-24FD1ED2315A}" dt="2023-05-24T05:48:01.403" v="3655" actId="164"/>
          <ac:cxnSpMkLst>
            <pc:docMk/>
            <pc:sldMk cId="1875337883" sldId="340"/>
            <ac:cxnSpMk id="11" creationId="{00000000-0000-0000-0000-000000000000}"/>
          </ac:cxnSpMkLst>
        </pc:cxnChg>
        <pc:cxnChg chg="mod">
          <ac:chgData name="Cristina Charlton-Perez" userId="cc70daf5-f174-4ec0-9d04-725797f90dcb" providerId="ADAL" clId="{39DC6363-4E48-4D25-B0CD-24FD1ED2315A}" dt="2023-05-24T05:47:31.787" v="3650" actId="165"/>
          <ac:cxnSpMkLst>
            <pc:docMk/>
            <pc:sldMk cId="1875337883" sldId="340"/>
            <ac:cxnSpMk id="17" creationId="{00000000-0000-0000-0000-000000000000}"/>
          </ac:cxnSpMkLst>
        </pc:cxnChg>
        <pc:cxnChg chg="mod">
          <ac:chgData name="Cristina Charlton-Perez" userId="cc70daf5-f174-4ec0-9d04-725797f90dcb" providerId="ADAL" clId="{39DC6363-4E48-4D25-B0CD-24FD1ED2315A}" dt="2023-05-24T05:47:31.787" v="3650" actId="165"/>
          <ac:cxnSpMkLst>
            <pc:docMk/>
            <pc:sldMk cId="1875337883" sldId="340"/>
            <ac:cxnSpMk id="18" creationId="{00000000-0000-0000-0000-000000000000}"/>
          </ac:cxnSpMkLst>
        </pc:cxnChg>
        <pc:cxnChg chg="mod">
          <ac:chgData name="Cristina Charlton-Perez" userId="cc70daf5-f174-4ec0-9d04-725797f90dcb" providerId="ADAL" clId="{39DC6363-4E48-4D25-B0CD-24FD1ED2315A}" dt="2023-05-24T05:47:31.787" v="3650" actId="165"/>
          <ac:cxnSpMkLst>
            <pc:docMk/>
            <pc:sldMk cId="1875337883" sldId="340"/>
            <ac:cxnSpMk id="19" creationId="{00000000-0000-0000-0000-000000000000}"/>
          </ac:cxnSpMkLst>
        </pc:cxnChg>
        <pc:cxnChg chg="mod">
          <ac:chgData name="Cristina Charlton-Perez" userId="cc70daf5-f174-4ec0-9d04-725797f90dcb" providerId="ADAL" clId="{39DC6363-4E48-4D25-B0CD-24FD1ED2315A}" dt="2023-05-24T05:47:31.787" v="3650" actId="165"/>
          <ac:cxnSpMkLst>
            <pc:docMk/>
            <pc:sldMk cId="1875337883" sldId="340"/>
            <ac:cxnSpMk id="20" creationId="{00000000-0000-0000-0000-000000000000}"/>
          </ac:cxnSpMkLst>
        </pc:cxnChg>
        <pc:cxnChg chg="mod">
          <ac:chgData name="Cristina Charlton-Perez" userId="cc70daf5-f174-4ec0-9d04-725797f90dcb" providerId="ADAL" clId="{39DC6363-4E48-4D25-B0CD-24FD1ED2315A}" dt="2023-05-24T05:47:31.787" v="3650" actId="165"/>
          <ac:cxnSpMkLst>
            <pc:docMk/>
            <pc:sldMk cId="1875337883" sldId="340"/>
            <ac:cxnSpMk id="21" creationId="{00000000-0000-0000-0000-000000000000}"/>
          </ac:cxnSpMkLst>
        </pc:cxnChg>
        <pc:cxnChg chg="mod">
          <ac:chgData name="Cristina Charlton-Perez" userId="cc70daf5-f174-4ec0-9d04-725797f90dcb" providerId="ADAL" clId="{39DC6363-4E48-4D25-B0CD-24FD1ED2315A}" dt="2023-05-24T05:47:31.787" v="3650" actId="165"/>
          <ac:cxnSpMkLst>
            <pc:docMk/>
            <pc:sldMk cId="1875337883" sldId="340"/>
            <ac:cxnSpMk id="22" creationId="{00000000-0000-0000-0000-000000000000}"/>
          </ac:cxnSpMkLst>
        </pc:cxnChg>
        <pc:cxnChg chg="del mod">
          <ac:chgData name="Cristina Charlton-Perez" userId="cc70daf5-f174-4ec0-9d04-725797f90dcb" providerId="ADAL" clId="{39DC6363-4E48-4D25-B0CD-24FD1ED2315A}" dt="2023-05-24T05:47:41.652" v="3652" actId="478"/>
          <ac:cxnSpMkLst>
            <pc:docMk/>
            <pc:sldMk cId="1875337883" sldId="340"/>
            <ac:cxnSpMk id="23" creationId="{00000000-0000-0000-0000-000000000000}"/>
          </ac:cxnSpMkLst>
        </pc:cxnChg>
        <pc:cxnChg chg="mod">
          <ac:chgData name="Cristina Charlton-Perez" userId="cc70daf5-f174-4ec0-9d04-725797f90dcb" providerId="ADAL" clId="{39DC6363-4E48-4D25-B0CD-24FD1ED2315A}" dt="2023-05-24T05:47:31.787" v="3650" actId="165"/>
          <ac:cxnSpMkLst>
            <pc:docMk/>
            <pc:sldMk cId="1875337883" sldId="340"/>
            <ac:cxnSpMk id="24" creationId="{00000000-0000-0000-0000-000000000000}"/>
          </ac:cxnSpMkLst>
        </pc:cxnChg>
        <pc:cxnChg chg="mod">
          <ac:chgData name="Cristina Charlton-Perez" userId="cc70daf5-f174-4ec0-9d04-725797f90dcb" providerId="ADAL" clId="{39DC6363-4E48-4D25-B0CD-24FD1ED2315A}" dt="2023-05-24T05:47:31.787" v="3650" actId="165"/>
          <ac:cxnSpMkLst>
            <pc:docMk/>
            <pc:sldMk cId="1875337883" sldId="340"/>
            <ac:cxnSpMk id="37" creationId="{00000000-0000-0000-0000-000000000000}"/>
          </ac:cxnSpMkLst>
        </pc:cxnChg>
        <pc:cxnChg chg="del mod">
          <ac:chgData name="Cristina Charlton-Perez" userId="cc70daf5-f174-4ec0-9d04-725797f90dcb" providerId="ADAL" clId="{39DC6363-4E48-4D25-B0CD-24FD1ED2315A}" dt="2023-05-24T05:47:43.943" v="3653" actId="478"/>
          <ac:cxnSpMkLst>
            <pc:docMk/>
            <pc:sldMk cId="1875337883" sldId="340"/>
            <ac:cxnSpMk id="38" creationId="{00000000-0000-0000-0000-000000000000}"/>
          </ac:cxnSpMkLst>
        </pc:cxnChg>
      </pc:sldChg>
      <pc:sldChg chg="delSp modSp add mod ord modNotesTx">
        <pc:chgData name="Cristina Charlton-Perez" userId="cc70daf5-f174-4ec0-9d04-725797f90dcb" providerId="ADAL" clId="{39DC6363-4E48-4D25-B0CD-24FD1ED2315A}" dt="2023-05-24T13:09:46.109" v="6142" actId="20577"/>
        <pc:sldMkLst>
          <pc:docMk/>
          <pc:sldMk cId="2167074982" sldId="348"/>
        </pc:sldMkLst>
        <pc:spChg chg="del mod">
          <ac:chgData name="Cristina Charlton-Perez" userId="cc70daf5-f174-4ec0-9d04-725797f90dcb" providerId="ADAL" clId="{39DC6363-4E48-4D25-B0CD-24FD1ED2315A}" dt="2023-05-23T09:19:39.325" v="1667" actId="478"/>
          <ac:spMkLst>
            <pc:docMk/>
            <pc:sldMk cId="2167074982" sldId="348"/>
            <ac:spMk id="2" creationId="{00000000-0000-0000-0000-000000000000}"/>
          </ac:spMkLst>
        </pc:spChg>
        <pc:spChg chg="mod">
          <ac:chgData name="Cristina Charlton-Perez" userId="cc70daf5-f174-4ec0-9d04-725797f90dcb" providerId="ADAL" clId="{39DC6363-4E48-4D25-B0CD-24FD1ED2315A}" dt="2023-05-23T15:03:15.678" v="3491" actId="6549"/>
          <ac:spMkLst>
            <pc:docMk/>
            <pc:sldMk cId="2167074982" sldId="348"/>
            <ac:spMk id="4" creationId="{00000000-0000-0000-0000-000000000000}"/>
          </ac:spMkLst>
        </pc:spChg>
        <pc:spChg chg="mod">
          <ac:chgData name="Cristina Charlton-Perez" userId="cc70daf5-f174-4ec0-9d04-725797f90dcb" providerId="ADAL" clId="{39DC6363-4E48-4D25-B0CD-24FD1ED2315A}" dt="2023-05-23T09:20:27.312" v="1730" actId="14100"/>
          <ac:spMkLst>
            <pc:docMk/>
            <pc:sldMk cId="2167074982" sldId="348"/>
            <ac:spMk id="5" creationId="{00000000-0000-0000-0000-000000000000}"/>
          </ac:spMkLst>
        </pc:spChg>
        <pc:cxnChg chg="mod">
          <ac:chgData name="Cristina Charlton-Perez" userId="cc70daf5-f174-4ec0-9d04-725797f90dcb" providerId="ADAL" clId="{39DC6363-4E48-4D25-B0CD-24FD1ED2315A}" dt="2023-05-23T09:20:36.956" v="1733" actId="1076"/>
          <ac:cxnSpMkLst>
            <pc:docMk/>
            <pc:sldMk cId="2167074982" sldId="348"/>
            <ac:cxnSpMk id="19" creationId="{00000000-0000-0000-0000-000000000000}"/>
          </ac:cxnSpMkLst>
        </pc:cxnChg>
        <pc:cxnChg chg="mod">
          <ac:chgData name="Cristina Charlton-Perez" userId="cc70daf5-f174-4ec0-9d04-725797f90dcb" providerId="ADAL" clId="{39DC6363-4E48-4D25-B0CD-24FD1ED2315A}" dt="2023-05-23T09:20:22.853" v="1729" actId="1076"/>
          <ac:cxnSpMkLst>
            <pc:docMk/>
            <pc:sldMk cId="2167074982" sldId="348"/>
            <ac:cxnSpMk id="20" creationId="{00000000-0000-0000-0000-000000000000}"/>
          </ac:cxnSpMkLst>
        </pc:cxnChg>
        <pc:cxnChg chg="mod">
          <ac:chgData name="Cristina Charlton-Perez" userId="cc70daf5-f174-4ec0-9d04-725797f90dcb" providerId="ADAL" clId="{39DC6363-4E48-4D25-B0CD-24FD1ED2315A}" dt="2023-05-23T09:20:34.622" v="1732" actId="1076"/>
          <ac:cxnSpMkLst>
            <pc:docMk/>
            <pc:sldMk cId="2167074982" sldId="348"/>
            <ac:cxnSpMk id="21" creationId="{00000000-0000-0000-0000-000000000000}"/>
          </ac:cxnSpMkLst>
        </pc:cxnChg>
        <pc:cxnChg chg="mod">
          <ac:chgData name="Cristina Charlton-Perez" userId="cc70daf5-f174-4ec0-9d04-725797f90dcb" providerId="ADAL" clId="{39DC6363-4E48-4D25-B0CD-24FD1ED2315A}" dt="2023-05-23T09:20:30.579" v="1731" actId="1076"/>
          <ac:cxnSpMkLst>
            <pc:docMk/>
            <pc:sldMk cId="2167074982" sldId="348"/>
            <ac:cxnSpMk id="22" creationId="{00000000-0000-0000-0000-000000000000}"/>
          </ac:cxnSpMkLst>
        </pc:cxnChg>
      </pc:sldChg>
      <pc:sldChg chg="addSp delSp modSp add mod modNotesTx">
        <pc:chgData name="Cristina Charlton-Perez" userId="cc70daf5-f174-4ec0-9d04-725797f90dcb" providerId="ADAL" clId="{39DC6363-4E48-4D25-B0CD-24FD1ED2315A}" dt="2023-05-24T13:09:18.172" v="6107" actId="20577"/>
        <pc:sldMkLst>
          <pc:docMk/>
          <pc:sldMk cId="89519921" sldId="351"/>
        </pc:sldMkLst>
        <pc:spChg chg="add del">
          <ac:chgData name="Cristina Charlton-Perez" userId="cc70daf5-f174-4ec0-9d04-725797f90dcb" providerId="ADAL" clId="{39DC6363-4E48-4D25-B0CD-24FD1ED2315A}" dt="2023-05-23T15:04:20.325" v="3495" actId="22"/>
          <ac:spMkLst>
            <pc:docMk/>
            <pc:sldMk cId="89519921" sldId="351"/>
            <ac:spMk id="3" creationId="{3133F11D-A0EF-27BA-0C7C-0D241321BA07}"/>
          </ac:spMkLst>
        </pc:spChg>
        <pc:spChg chg="mod">
          <ac:chgData name="Cristina Charlton-Perez" userId="cc70daf5-f174-4ec0-9d04-725797f90dcb" providerId="ADAL" clId="{39DC6363-4E48-4D25-B0CD-24FD1ED2315A}" dt="2023-05-23T09:20:57.233" v="1734" actId="20577"/>
          <ac:spMkLst>
            <pc:docMk/>
            <pc:sldMk cId="89519921" sldId="351"/>
            <ac:spMk id="30" creationId="{00000000-0000-0000-0000-000000000000}"/>
          </ac:spMkLst>
        </pc:spChg>
      </pc:sldChg>
      <pc:sldChg chg="add del">
        <pc:chgData name="Cristina Charlton-Perez" userId="cc70daf5-f174-4ec0-9d04-725797f90dcb" providerId="ADAL" clId="{39DC6363-4E48-4D25-B0CD-24FD1ED2315A}" dt="2023-05-23T09:26:26.119" v="1917"/>
        <pc:sldMkLst>
          <pc:docMk/>
          <pc:sldMk cId="2570649701" sldId="352"/>
        </pc:sldMkLst>
      </pc:sldChg>
      <pc:sldChg chg="addSp delSp modSp new mod modNotesTx">
        <pc:chgData name="Cristina Charlton-Perez" userId="cc70daf5-f174-4ec0-9d04-725797f90dcb" providerId="ADAL" clId="{39DC6363-4E48-4D25-B0CD-24FD1ED2315A}" dt="2023-06-04T10:49:24.002" v="6527" actId="20577"/>
        <pc:sldMkLst>
          <pc:docMk/>
          <pc:sldMk cId="3291452369" sldId="352"/>
        </pc:sldMkLst>
        <pc:spChg chg="mod">
          <ac:chgData name="Cristina Charlton-Perez" userId="cc70daf5-f174-4ec0-9d04-725797f90dcb" providerId="ADAL" clId="{39DC6363-4E48-4D25-B0CD-24FD1ED2315A}" dt="2023-05-23T14:36:06.574" v="2280" actId="1076"/>
          <ac:spMkLst>
            <pc:docMk/>
            <pc:sldMk cId="3291452369" sldId="352"/>
            <ac:spMk id="2" creationId="{2119134C-5B95-8714-D6F0-47CF13698D59}"/>
          </ac:spMkLst>
        </pc:spChg>
        <pc:spChg chg="del mod">
          <ac:chgData name="Cristina Charlton-Perez" userId="cc70daf5-f174-4ec0-9d04-725797f90dcb" providerId="ADAL" clId="{39DC6363-4E48-4D25-B0CD-24FD1ED2315A}" dt="2023-05-23T14:38:01.163" v="2370" actId="478"/>
          <ac:spMkLst>
            <pc:docMk/>
            <pc:sldMk cId="3291452369" sldId="352"/>
            <ac:spMk id="3" creationId="{4B7B3FC5-0026-431C-DF40-29474C950B90}"/>
          </ac:spMkLst>
        </pc:spChg>
        <pc:spChg chg="add mod">
          <ac:chgData name="Cristina Charlton-Perez" userId="cc70daf5-f174-4ec0-9d04-725797f90dcb" providerId="ADAL" clId="{39DC6363-4E48-4D25-B0CD-24FD1ED2315A}" dt="2023-05-24T05:58:55.825" v="4353" actId="1076"/>
          <ac:spMkLst>
            <pc:docMk/>
            <pc:sldMk cId="3291452369" sldId="352"/>
            <ac:spMk id="3" creationId="{91B503B6-89CF-9330-8E1A-37A49D84635A}"/>
          </ac:spMkLst>
        </pc:spChg>
        <pc:spChg chg="add mod">
          <ac:chgData name="Cristina Charlton-Perez" userId="cc70daf5-f174-4ec0-9d04-725797f90dcb" providerId="ADAL" clId="{39DC6363-4E48-4D25-B0CD-24FD1ED2315A}" dt="2023-06-04T10:49:24.002" v="6527" actId="20577"/>
          <ac:spMkLst>
            <pc:docMk/>
            <pc:sldMk cId="3291452369" sldId="352"/>
            <ac:spMk id="4" creationId="{753954C2-3B48-8173-4D3E-8D8C3AB8FC06}"/>
          </ac:spMkLst>
        </pc:spChg>
        <pc:picChg chg="add mod">
          <ac:chgData name="Cristina Charlton-Perez" userId="cc70daf5-f174-4ec0-9d04-725797f90dcb" providerId="ADAL" clId="{39DC6363-4E48-4D25-B0CD-24FD1ED2315A}" dt="2023-05-23T14:36:51.476" v="2291" actId="1076"/>
          <ac:picMkLst>
            <pc:docMk/>
            <pc:sldMk cId="3291452369" sldId="352"/>
            <ac:picMk id="1026" creationId="{78D5030C-7516-9670-5CCC-E193A2A85A69}"/>
          </ac:picMkLst>
        </pc:picChg>
        <pc:picChg chg="add del mod">
          <ac:chgData name="Cristina Charlton-Perez" userId="cc70daf5-f174-4ec0-9d04-725797f90dcb" providerId="ADAL" clId="{39DC6363-4E48-4D25-B0CD-24FD1ED2315A}" dt="2023-05-23T14:35:23.896" v="2246"/>
          <ac:picMkLst>
            <pc:docMk/>
            <pc:sldMk cId="3291452369" sldId="352"/>
            <ac:picMk id="1028" creationId="{A0DA9AD1-99D6-D27C-5162-52810E063D54}"/>
          </ac:picMkLst>
        </pc:picChg>
        <pc:picChg chg="add mod">
          <ac:chgData name="Cristina Charlton-Perez" userId="cc70daf5-f174-4ec0-9d04-725797f90dcb" providerId="ADAL" clId="{39DC6363-4E48-4D25-B0CD-24FD1ED2315A}" dt="2023-05-23T14:36:57.965" v="2292" actId="1076"/>
          <ac:picMkLst>
            <pc:docMk/>
            <pc:sldMk cId="3291452369" sldId="352"/>
            <ac:picMk id="1030" creationId="{0769C28D-F229-675B-344A-508388DAEE4E}"/>
          </ac:picMkLst>
        </pc:picChg>
      </pc:sldChg>
      <pc:sldChg chg="addSp modSp add mod ord modNotesTx">
        <pc:chgData name="Cristina Charlton-Perez" userId="cc70daf5-f174-4ec0-9d04-725797f90dcb" providerId="ADAL" clId="{39DC6363-4E48-4D25-B0CD-24FD1ED2315A}" dt="2023-06-04T11:41:13.792" v="7543" actId="114"/>
        <pc:sldMkLst>
          <pc:docMk/>
          <pc:sldMk cId="2034349432" sldId="353"/>
        </pc:sldMkLst>
        <pc:spChg chg="add mod">
          <ac:chgData name="Cristina Charlton-Perez" userId="cc70daf5-f174-4ec0-9d04-725797f90dcb" providerId="ADAL" clId="{39DC6363-4E48-4D25-B0CD-24FD1ED2315A}" dt="2023-06-04T11:28:32.975" v="7448" actId="1036"/>
          <ac:spMkLst>
            <pc:docMk/>
            <pc:sldMk cId="2034349432" sldId="353"/>
            <ac:spMk id="2" creationId="{CAD19294-B371-8158-71ED-3F5AC3A93E0C}"/>
          </ac:spMkLst>
        </pc:spChg>
        <pc:spChg chg="mod">
          <ac:chgData name="Cristina Charlton-Perez" userId="cc70daf5-f174-4ec0-9d04-725797f90dcb" providerId="ADAL" clId="{39DC6363-4E48-4D25-B0CD-24FD1ED2315A}" dt="2023-05-24T13:03:44.729" v="5928" actId="1076"/>
          <ac:spMkLst>
            <pc:docMk/>
            <pc:sldMk cId="2034349432" sldId="353"/>
            <ac:spMk id="4" creationId="{E67B53D4-63A1-A19A-81B5-C49070D97278}"/>
          </ac:spMkLst>
        </pc:spChg>
        <pc:spChg chg="mod">
          <ac:chgData name="Cristina Charlton-Perez" userId="cc70daf5-f174-4ec0-9d04-725797f90dcb" providerId="ADAL" clId="{39DC6363-4E48-4D25-B0CD-24FD1ED2315A}" dt="2023-06-04T11:41:13.792" v="7543" actId="114"/>
          <ac:spMkLst>
            <pc:docMk/>
            <pc:sldMk cId="2034349432" sldId="353"/>
            <ac:spMk id="5" creationId="{BCD0EB17-6749-00EC-4C27-2A85ED00A544}"/>
          </ac:spMkLst>
        </pc:spChg>
      </pc:sldChg>
      <pc:sldChg chg="modSp new mod modNotesTx">
        <pc:chgData name="Cristina Charlton-Perez" userId="cc70daf5-f174-4ec0-9d04-725797f90dcb" providerId="ADAL" clId="{39DC6363-4E48-4D25-B0CD-24FD1ED2315A}" dt="2023-05-24T13:11:09.155" v="6175" actId="20577"/>
        <pc:sldMkLst>
          <pc:docMk/>
          <pc:sldMk cId="2326498992" sldId="354"/>
        </pc:sldMkLst>
        <pc:spChg chg="mod">
          <ac:chgData name="Cristina Charlton-Perez" userId="cc70daf5-f174-4ec0-9d04-725797f90dcb" providerId="ADAL" clId="{39DC6363-4E48-4D25-B0CD-24FD1ED2315A}" dt="2023-05-24T12:54:54.322" v="5832" actId="20577"/>
          <ac:spMkLst>
            <pc:docMk/>
            <pc:sldMk cId="2326498992" sldId="354"/>
            <ac:spMk id="2" creationId="{0CF025C5-CCC3-3480-859D-7E87FB717E63}"/>
          </ac:spMkLst>
        </pc:spChg>
      </pc:sldChg>
      <pc:sldChg chg="modSp new mod modNotesTx">
        <pc:chgData name="Cristina Charlton-Perez" userId="cc70daf5-f174-4ec0-9d04-725797f90dcb" providerId="ADAL" clId="{39DC6363-4E48-4D25-B0CD-24FD1ED2315A}" dt="2023-05-24T13:17:07.012" v="6484" actId="20577"/>
        <pc:sldMkLst>
          <pc:docMk/>
          <pc:sldMk cId="3577130836" sldId="355"/>
        </pc:sldMkLst>
        <pc:spChg chg="mod">
          <ac:chgData name="Cristina Charlton-Perez" userId="cc70daf5-f174-4ec0-9d04-725797f90dcb" providerId="ADAL" clId="{39DC6363-4E48-4D25-B0CD-24FD1ED2315A}" dt="2023-05-24T13:13:12.127" v="6211" actId="1076"/>
          <ac:spMkLst>
            <pc:docMk/>
            <pc:sldMk cId="3577130836" sldId="355"/>
            <ac:spMk id="2" creationId="{D6B9CFD4-7F93-B927-AF39-7AD82600649C}"/>
          </ac:spMkLst>
        </pc:spChg>
        <pc:spChg chg="mod">
          <ac:chgData name="Cristina Charlton-Perez" userId="cc70daf5-f174-4ec0-9d04-725797f90dcb" providerId="ADAL" clId="{39DC6363-4E48-4D25-B0CD-24FD1ED2315A}" dt="2023-05-24T13:17:07.012" v="6484" actId="20577"/>
          <ac:spMkLst>
            <pc:docMk/>
            <pc:sldMk cId="3577130836" sldId="355"/>
            <ac:spMk id="3" creationId="{731785D0-ABA8-8720-F1CC-FEE1A701DDD1}"/>
          </ac:spMkLst>
        </pc:spChg>
      </pc:sldChg>
      <pc:sldChg chg="modNotesTx">
        <pc:chgData name="Cristina Charlton-Perez" userId="cc70daf5-f174-4ec0-9d04-725797f90dcb" providerId="ADAL" clId="{39DC6363-4E48-4D25-B0CD-24FD1ED2315A}" dt="2023-06-04T10:52:43.915" v="6633" actId="20577"/>
        <pc:sldMkLst>
          <pc:docMk/>
          <pc:sldMk cId="412445688" sldId="356"/>
        </pc:sldMkLst>
      </pc:sldChg>
      <pc:sldChg chg="modNotesTx">
        <pc:chgData name="Cristina Charlton-Perez" userId="cc70daf5-f174-4ec0-9d04-725797f90dcb" providerId="ADAL" clId="{39DC6363-4E48-4D25-B0CD-24FD1ED2315A}" dt="2023-06-04T10:53:25.834" v="6636" actId="20577"/>
        <pc:sldMkLst>
          <pc:docMk/>
          <pc:sldMk cId="3037885007" sldId="380"/>
        </pc:sldMkLst>
      </pc:sldChg>
      <pc:sldChg chg="modNotesTx">
        <pc:chgData name="Cristina Charlton-Perez" userId="cc70daf5-f174-4ec0-9d04-725797f90dcb" providerId="ADAL" clId="{39DC6363-4E48-4D25-B0CD-24FD1ED2315A}" dt="2023-06-04T11:06:48.021" v="6989" actId="20577"/>
        <pc:sldMkLst>
          <pc:docMk/>
          <pc:sldMk cId="415928386" sldId="399"/>
        </pc:sldMkLst>
      </pc:sldChg>
      <pc:sldChg chg="addSp modSp new mod">
        <pc:chgData name="Cristina Charlton-Perez" userId="cc70daf5-f174-4ec0-9d04-725797f90dcb" providerId="ADAL" clId="{39DC6363-4E48-4D25-B0CD-24FD1ED2315A}" dt="2023-06-05T10:35:56.214" v="8092" actId="1076"/>
        <pc:sldMkLst>
          <pc:docMk/>
          <pc:sldMk cId="3030551310" sldId="402"/>
        </pc:sldMkLst>
        <pc:spChg chg="mod">
          <ac:chgData name="Cristina Charlton-Perez" userId="cc70daf5-f174-4ec0-9d04-725797f90dcb" providerId="ADAL" clId="{39DC6363-4E48-4D25-B0CD-24FD1ED2315A}" dt="2023-06-05T10:16:15.781" v="7788" actId="14100"/>
          <ac:spMkLst>
            <pc:docMk/>
            <pc:sldMk cId="3030551310" sldId="402"/>
            <ac:spMk id="2" creationId="{7DC7B67B-C9B1-7CF0-FE40-23D1E91B2AA3}"/>
          </ac:spMkLst>
        </pc:spChg>
        <pc:spChg chg="mod">
          <ac:chgData name="Cristina Charlton-Perez" userId="cc70daf5-f174-4ec0-9d04-725797f90dcb" providerId="ADAL" clId="{39DC6363-4E48-4D25-B0CD-24FD1ED2315A}" dt="2023-06-05T10:35:42.684" v="8090" actId="20577"/>
          <ac:spMkLst>
            <pc:docMk/>
            <pc:sldMk cId="3030551310" sldId="402"/>
            <ac:spMk id="3" creationId="{9CF80DEE-8CC0-ABEF-C524-EF8A40285F46}"/>
          </ac:spMkLst>
        </pc:spChg>
        <pc:spChg chg="add mod">
          <ac:chgData name="Cristina Charlton-Perez" userId="cc70daf5-f174-4ec0-9d04-725797f90dcb" providerId="ADAL" clId="{39DC6363-4E48-4D25-B0CD-24FD1ED2315A}" dt="2023-06-05T10:35:56.214" v="8092" actId="1076"/>
          <ac:spMkLst>
            <pc:docMk/>
            <pc:sldMk cId="3030551310" sldId="402"/>
            <ac:spMk id="4" creationId="{73F341F9-9082-491B-7A29-945AF6B5FEBD}"/>
          </ac:spMkLst>
        </pc:spChg>
        <pc:grpChg chg="add mod">
          <ac:chgData name="Cristina Charlton-Perez" userId="cc70daf5-f174-4ec0-9d04-725797f90dcb" providerId="ADAL" clId="{39DC6363-4E48-4D25-B0CD-24FD1ED2315A}" dt="2023-06-05T10:35:56.214" v="8092" actId="1076"/>
          <ac:grpSpMkLst>
            <pc:docMk/>
            <pc:sldMk cId="3030551310" sldId="402"/>
            <ac:grpSpMk id="5" creationId="{DD9F6D37-341B-E4D6-C8C7-4ACC08AE6FA7}"/>
          </ac:grpSpMkLst>
        </pc:grpChg>
        <pc:picChg chg="add mod">
          <ac:chgData name="Cristina Charlton-Perez" userId="cc70daf5-f174-4ec0-9d04-725797f90dcb" providerId="ADAL" clId="{39DC6363-4E48-4D25-B0CD-24FD1ED2315A}" dt="2023-06-05T10:35:56.214" v="8092" actId="1076"/>
          <ac:picMkLst>
            <pc:docMk/>
            <pc:sldMk cId="3030551310" sldId="402"/>
            <ac:picMk id="1026" creationId="{4D3C478E-C508-3212-0B8B-79DC2509F1BF}"/>
          </ac:picMkLst>
        </pc:picChg>
      </pc:sldChg>
    </pc:docChg>
  </pc:docChgLst>
  <pc:docChgLst>
    <pc:chgData name="Samantha Pullen" userId="S::samantha.pullen@metoffice.gov.uk::ec4b59d3-a58f-423e-ab6b-598950cee9b6" providerId="AD" clId="Web-{55552AC4-B9BD-A128-684C-82ECF2511378}"/>
    <pc:docChg chg="modSld">
      <pc:chgData name="Samantha Pullen" userId="S::samantha.pullen@metoffice.gov.uk::ec4b59d3-a58f-423e-ab6b-598950cee9b6" providerId="AD" clId="Web-{55552AC4-B9BD-A128-684C-82ECF2511378}" dt="2023-05-24T13:08:00.378" v="19" actId="20577"/>
      <pc:docMkLst>
        <pc:docMk/>
      </pc:docMkLst>
      <pc:sldChg chg="modSp">
        <pc:chgData name="Samantha Pullen" userId="S::samantha.pullen@metoffice.gov.uk::ec4b59d3-a58f-423e-ab6b-598950cee9b6" providerId="AD" clId="Web-{55552AC4-B9BD-A128-684C-82ECF2511378}" dt="2023-05-24T13:08:00.378" v="19" actId="20577"/>
        <pc:sldMkLst>
          <pc:docMk/>
          <pc:sldMk cId="2326498992" sldId="354"/>
        </pc:sldMkLst>
        <pc:spChg chg="mod">
          <ac:chgData name="Samantha Pullen" userId="S::samantha.pullen@metoffice.gov.uk::ec4b59d3-a58f-423e-ab6b-598950cee9b6" providerId="AD" clId="Web-{55552AC4-B9BD-A128-684C-82ECF2511378}" dt="2023-05-24T13:08:00.378" v="19" actId="20577"/>
          <ac:spMkLst>
            <pc:docMk/>
            <pc:sldMk cId="2326498992" sldId="354"/>
            <ac:spMk id="3" creationId="{35A99043-51BA-A4A7-800C-2091CFCB375A}"/>
          </ac:spMkLst>
        </pc:spChg>
      </pc:sldChg>
    </pc:docChg>
  </pc:docChgLst>
  <pc:docChgLst>
    <pc:chgData name="Samantha Pullen" userId="S::samantha.pullen@metoffice.gov.uk::ec4b59d3-a58f-423e-ab6b-598950cee9b6" providerId="AD" clId="Web-{3AFD1B13-E0DC-8F59-04D3-123E38FCB7DB}"/>
    <pc:docChg chg="addSld delSld modSld addMainMaster delMainMaster modMainMaster">
      <pc:chgData name="Samantha Pullen" userId="S::samantha.pullen@metoffice.gov.uk::ec4b59d3-a58f-423e-ab6b-598950cee9b6" providerId="AD" clId="Web-{3AFD1B13-E0DC-8F59-04D3-123E38FCB7DB}" dt="2023-05-31T09:50:50.534" v="157" actId="14100"/>
      <pc:docMkLst>
        <pc:docMk/>
      </pc:docMkLst>
      <pc:sldChg chg="addSp modSp">
        <pc:chgData name="Samantha Pullen" userId="S::samantha.pullen@metoffice.gov.uk::ec4b59d3-a58f-423e-ab6b-598950cee9b6" providerId="AD" clId="Web-{3AFD1B13-E0DC-8F59-04D3-123E38FCB7DB}" dt="2023-05-31T09:12:23.825" v="84" actId="1076"/>
        <pc:sldMkLst>
          <pc:docMk/>
          <pc:sldMk cId="2595520951" sldId="291"/>
        </pc:sldMkLst>
        <pc:picChg chg="add mod">
          <ac:chgData name="Samantha Pullen" userId="S::samantha.pullen@metoffice.gov.uk::ec4b59d3-a58f-423e-ab6b-598950cee9b6" providerId="AD" clId="Web-{3AFD1B13-E0DC-8F59-04D3-123E38FCB7DB}" dt="2023-05-31T09:08:18.925" v="81" actId="1076"/>
          <ac:picMkLst>
            <pc:docMk/>
            <pc:sldMk cId="2595520951" sldId="291"/>
            <ac:picMk id="2" creationId="{37A2AB3C-A5EF-9B1A-F575-251BB5127B8D}"/>
          </ac:picMkLst>
        </pc:picChg>
        <pc:picChg chg="add mod">
          <ac:chgData name="Samantha Pullen" userId="S::samantha.pullen@metoffice.gov.uk::ec4b59d3-a58f-423e-ab6b-598950cee9b6" providerId="AD" clId="Web-{3AFD1B13-E0DC-8F59-04D3-123E38FCB7DB}" dt="2023-05-31T09:08:38.707" v="82"/>
          <ac:picMkLst>
            <pc:docMk/>
            <pc:sldMk cId="2595520951" sldId="291"/>
            <ac:picMk id="3" creationId="{01E64721-096A-BE96-DEDD-8D68A843E9C6}"/>
          </ac:picMkLst>
        </pc:picChg>
        <pc:picChg chg="add mod">
          <ac:chgData name="Samantha Pullen" userId="S::samantha.pullen@metoffice.gov.uk::ec4b59d3-a58f-423e-ab6b-598950cee9b6" providerId="AD" clId="Web-{3AFD1B13-E0DC-8F59-04D3-123E38FCB7DB}" dt="2023-05-31T09:12:23.825" v="84" actId="1076"/>
          <ac:picMkLst>
            <pc:docMk/>
            <pc:sldMk cId="2595520951" sldId="291"/>
            <ac:picMk id="6" creationId="{2F186D2A-BCD4-245D-8FCE-BFD3EADD3C58}"/>
          </ac:picMkLst>
        </pc:picChg>
      </pc:sldChg>
      <pc:sldChg chg="addSp modSp">
        <pc:chgData name="Samantha Pullen" userId="S::samantha.pullen@metoffice.gov.uk::ec4b59d3-a58f-423e-ab6b-598950cee9b6" providerId="AD" clId="Web-{3AFD1B13-E0DC-8F59-04D3-123E38FCB7DB}" dt="2023-05-31T08:58:36.107" v="79" actId="1076"/>
        <pc:sldMkLst>
          <pc:docMk/>
          <pc:sldMk cId="89519921" sldId="351"/>
        </pc:sldMkLst>
        <pc:spChg chg="add mod">
          <ac:chgData name="Samantha Pullen" userId="S::samantha.pullen@metoffice.gov.uk::ec4b59d3-a58f-423e-ab6b-598950cee9b6" providerId="AD" clId="Web-{3AFD1B13-E0DC-8F59-04D3-123E38FCB7DB}" dt="2023-05-31T08:52:32.125" v="20"/>
          <ac:spMkLst>
            <pc:docMk/>
            <pc:sldMk cId="89519921" sldId="351"/>
            <ac:spMk id="2" creationId="{C1A6E285-0074-7FFD-F06F-E79E5B80E818}"/>
          </ac:spMkLst>
        </pc:spChg>
        <pc:spChg chg="add mod">
          <ac:chgData name="Samantha Pullen" userId="S::samantha.pullen@metoffice.gov.uk::ec4b59d3-a58f-423e-ab6b-598950cee9b6" providerId="AD" clId="Web-{3AFD1B13-E0DC-8F59-04D3-123E38FCB7DB}" dt="2023-05-31T08:56:37.790" v="63" actId="1076"/>
          <ac:spMkLst>
            <pc:docMk/>
            <pc:sldMk cId="89519921" sldId="351"/>
            <ac:spMk id="3" creationId="{DE773DDF-2D12-7779-8D59-EE6C35DACAC5}"/>
          </ac:spMkLst>
        </pc:spChg>
        <pc:spChg chg="mod ord">
          <ac:chgData name="Samantha Pullen" userId="S::samantha.pullen@metoffice.gov.uk::ec4b59d3-a58f-423e-ab6b-598950cee9b6" providerId="AD" clId="Web-{3AFD1B13-E0DC-8F59-04D3-123E38FCB7DB}" dt="2023-05-31T08:58:15.888" v="75" actId="20577"/>
          <ac:spMkLst>
            <pc:docMk/>
            <pc:sldMk cId="89519921" sldId="351"/>
            <ac:spMk id="4" creationId="{00000000-0000-0000-0000-000000000000}"/>
          </ac:spMkLst>
        </pc:spChg>
        <pc:spChg chg="add mod">
          <ac:chgData name="Samantha Pullen" userId="S::samantha.pullen@metoffice.gov.uk::ec4b59d3-a58f-423e-ab6b-598950cee9b6" providerId="AD" clId="Web-{3AFD1B13-E0DC-8F59-04D3-123E38FCB7DB}" dt="2023-05-31T08:58:25.575" v="77" actId="1076"/>
          <ac:spMkLst>
            <pc:docMk/>
            <pc:sldMk cId="89519921" sldId="351"/>
            <ac:spMk id="6" creationId="{58ED6CEB-308E-15D8-1338-3A7756256D4B}"/>
          </ac:spMkLst>
        </pc:spChg>
        <pc:spChg chg="mod ord">
          <ac:chgData name="Samantha Pullen" userId="S::samantha.pullen@metoffice.gov.uk::ec4b59d3-a58f-423e-ab6b-598950cee9b6" providerId="AD" clId="Web-{3AFD1B13-E0DC-8F59-04D3-123E38FCB7DB}" dt="2023-05-31T08:56:17.930" v="61" actId="20577"/>
          <ac:spMkLst>
            <pc:docMk/>
            <pc:sldMk cId="89519921" sldId="351"/>
            <ac:spMk id="36" creationId="{00000000-0000-0000-0000-000000000000}"/>
          </ac:spMkLst>
        </pc:spChg>
        <pc:spChg chg="mod">
          <ac:chgData name="Samantha Pullen" userId="S::samantha.pullen@metoffice.gov.uk::ec4b59d3-a58f-423e-ab6b-598950cee9b6" providerId="AD" clId="Web-{3AFD1B13-E0DC-8F59-04D3-123E38FCB7DB}" dt="2023-05-31T08:58:36.107" v="79" actId="1076"/>
          <ac:spMkLst>
            <pc:docMk/>
            <pc:sldMk cId="89519921" sldId="351"/>
            <ac:spMk id="37" creationId="{00000000-0000-0000-0000-000000000000}"/>
          </ac:spMkLst>
        </pc:spChg>
        <pc:spChg chg="mod">
          <ac:chgData name="Samantha Pullen" userId="S::samantha.pullen@metoffice.gov.uk::ec4b59d3-a58f-423e-ab6b-598950cee9b6" providerId="AD" clId="Web-{3AFD1B13-E0DC-8F59-04D3-123E38FCB7DB}" dt="2023-05-31T08:54:59.490" v="42" actId="1076"/>
          <ac:spMkLst>
            <pc:docMk/>
            <pc:sldMk cId="89519921" sldId="351"/>
            <ac:spMk id="55" creationId="{00000000-0000-0000-0000-000000000000}"/>
          </ac:spMkLst>
        </pc:spChg>
        <pc:grpChg chg="mod ord">
          <ac:chgData name="Samantha Pullen" userId="S::samantha.pullen@metoffice.gov.uk::ec4b59d3-a58f-423e-ab6b-598950cee9b6" providerId="AD" clId="Web-{3AFD1B13-E0DC-8F59-04D3-123E38FCB7DB}" dt="2023-05-31T08:55:25.788" v="45"/>
          <ac:grpSpMkLst>
            <pc:docMk/>
            <pc:sldMk cId="89519921" sldId="351"/>
            <ac:grpSpMk id="38" creationId="{00000000-0000-0000-0000-000000000000}"/>
          </ac:grpSpMkLst>
        </pc:grpChg>
        <pc:cxnChg chg="mod">
          <ac:chgData name="Samantha Pullen" userId="S::samantha.pullen@metoffice.gov.uk::ec4b59d3-a58f-423e-ab6b-598950cee9b6" providerId="AD" clId="Web-{3AFD1B13-E0DC-8F59-04D3-123E38FCB7DB}" dt="2023-05-31T08:58:31.701" v="78" actId="1076"/>
          <ac:cxnSpMkLst>
            <pc:docMk/>
            <pc:sldMk cId="89519921" sldId="351"/>
            <ac:cxnSpMk id="41" creationId="{00000000-0000-0000-0000-000000000000}"/>
          </ac:cxnSpMkLst>
        </pc:cxnChg>
      </pc:sldChg>
      <pc:sldChg chg="modSp add">
        <pc:chgData name="Samantha Pullen" userId="S::samantha.pullen@metoffice.gov.uk::ec4b59d3-a58f-423e-ab6b-598950cee9b6" providerId="AD" clId="Web-{3AFD1B13-E0DC-8F59-04D3-123E38FCB7DB}" dt="2023-05-31T09:50:50.534" v="157" actId="14100"/>
        <pc:sldMkLst>
          <pc:docMk/>
          <pc:sldMk cId="412445688" sldId="356"/>
        </pc:sldMkLst>
        <pc:spChg chg="mod">
          <ac:chgData name="Samantha Pullen" userId="S::samantha.pullen@metoffice.gov.uk::ec4b59d3-a58f-423e-ab6b-598950cee9b6" providerId="AD" clId="Web-{3AFD1B13-E0DC-8F59-04D3-123E38FCB7DB}" dt="2023-05-31T09:43:21.020" v="108" actId="20577"/>
          <ac:spMkLst>
            <pc:docMk/>
            <pc:sldMk cId="412445688" sldId="356"/>
            <ac:spMk id="8" creationId="{E99C84E6-34D2-4590-9F31-649C33F689F3}"/>
          </ac:spMkLst>
        </pc:spChg>
        <pc:spChg chg="mod">
          <ac:chgData name="Samantha Pullen" userId="S::samantha.pullen@metoffice.gov.uk::ec4b59d3-a58f-423e-ab6b-598950cee9b6" providerId="AD" clId="Web-{3AFD1B13-E0DC-8F59-04D3-123E38FCB7DB}" dt="2023-05-31T09:50:50.534" v="157" actId="14100"/>
          <ac:spMkLst>
            <pc:docMk/>
            <pc:sldMk cId="412445688" sldId="356"/>
            <ac:spMk id="11" creationId="{C81D888C-313A-4EDF-97EB-2B94346F9707}"/>
          </ac:spMkLst>
        </pc:spChg>
        <pc:spChg chg="mod">
          <ac:chgData name="Samantha Pullen" userId="S::samantha.pullen@metoffice.gov.uk::ec4b59d3-a58f-423e-ab6b-598950cee9b6" providerId="AD" clId="Web-{3AFD1B13-E0DC-8F59-04D3-123E38FCB7DB}" dt="2023-05-31T09:43:22.301" v="109"/>
          <ac:spMkLst>
            <pc:docMk/>
            <pc:sldMk cId="412445688" sldId="356"/>
            <ac:spMk id="13" creationId="{640B1B7B-BA82-4BCF-816A-9DEC5614B5A9}"/>
          </ac:spMkLst>
        </pc:spChg>
        <pc:spChg chg="mod">
          <ac:chgData name="Samantha Pullen" userId="S::samantha.pullen@metoffice.gov.uk::ec4b59d3-a58f-423e-ab6b-598950cee9b6" providerId="AD" clId="Web-{3AFD1B13-E0DC-8F59-04D3-123E38FCB7DB}" dt="2023-05-31T09:47:36.271" v="115"/>
          <ac:spMkLst>
            <pc:docMk/>
            <pc:sldMk cId="412445688" sldId="356"/>
            <ac:spMk id="15" creationId="{F95E6494-DF85-4AB5-9319-FD63C80BCE06}"/>
          </ac:spMkLst>
        </pc:spChg>
        <pc:spChg chg="mod">
          <ac:chgData name="Samantha Pullen" userId="S::samantha.pullen@metoffice.gov.uk::ec4b59d3-a58f-423e-ab6b-598950cee9b6" providerId="AD" clId="Web-{3AFD1B13-E0DC-8F59-04D3-123E38FCB7DB}" dt="2023-05-31T09:34:50.502" v="104"/>
          <ac:spMkLst>
            <pc:docMk/>
            <pc:sldMk cId="412445688" sldId="356"/>
            <ac:spMk id="17" creationId="{327BEDD5-D383-4C1F-9FF4-D8FD31909F95}"/>
          </ac:spMkLst>
        </pc:spChg>
        <pc:spChg chg="mod">
          <ac:chgData name="Samantha Pullen" userId="S::samantha.pullen@metoffice.gov.uk::ec4b59d3-a58f-423e-ab6b-598950cee9b6" providerId="AD" clId="Web-{3AFD1B13-E0DC-8F59-04D3-123E38FCB7DB}" dt="2023-05-31T09:34:39.158" v="102"/>
          <ac:spMkLst>
            <pc:docMk/>
            <pc:sldMk cId="412445688" sldId="356"/>
            <ac:spMk id="18" creationId="{4FD39E4F-3161-4C4C-991F-139E5C6DDB03}"/>
          </ac:spMkLst>
        </pc:spChg>
        <pc:spChg chg="mod">
          <ac:chgData name="Samantha Pullen" userId="S::samantha.pullen@metoffice.gov.uk::ec4b59d3-a58f-423e-ab6b-598950cee9b6" providerId="AD" clId="Web-{3AFD1B13-E0DC-8F59-04D3-123E38FCB7DB}" dt="2023-05-31T09:34:32.251" v="101"/>
          <ac:spMkLst>
            <pc:docMk/>
            <pc:sldMk cId="412445688" sldId="356"/>
            <ac:spMk id="20" creationId="{C8E9BF61-C967-4789-BA3A-552C49F9F403}"/>
          </ac:spMkLst>
        </pc:spChg>
        <pc:spChg chg="mod">
          <ac:chgData name="Samantha Pullen" userId="S::samantha.pullen@metoffice.gov.uk::ec4b59d3-a58f-423e-ab6b-598950cee9b6" providerId="AD" clId="Web-{3AFD1B13-E0DC-8F59-04D3-123E38FCB7DB}" dt="2023-05-31T09:31:53.069" v="93" actId="20577"/>
          <ac:spMkLst>
            <pc:docMk/>
            <pc:sldMk cId="412445688" sldId="356"/>
            <ac:spMk id="21" creationId="{1B7C7911-6FFB-4623-9657-B751F0959428}"/>
          </ac:spMkLst>
        </pc:spChg>
        <pc:spChg chg="mod">
          <ac:chgData name="Samantha Pullen" userId="S::samantha.pullen@metoffice.gov.uk::ec4b59d3-a58f-423e-ab6b-598950cee9b6" providerId="AD" clId="Web-{3AFD1B13-E0DC-8F59-04D3-123E38FCB7DB}" dt="2023-05-31T09:32:00.991" v="96" actId="20577"/>
          <ac:spMkLst>
            <pc:docMk/>
            <pc:sldMk cId="412445688" sldId="356"/>
            <ac:spMk id="23" creationId="{0568F87B-DA3F-40C9-A5EB-42CB9100DF19}"/>
          </ac:spMkLst>
        </pc:spChg>
        <pc:spChg chg="mod">
          <ac:chgData name="Samantha Pullen" userId="S::samantha.pullen@metoffice.gov.uk::ec4b59d3-a58f-423e-ab6b-598950cee9b6" providerId="AD" clId="Web-{3AFD1B13-E0DC-8F59-04D3-123E38FCB7DB}" dt="2023-05-31T09:43:37.880" v="112" actId="20577"/>
          <ac:spMkLst>
            <pc:docMk/>
            <pc:sldMk cId="412445688" sldId="356"/>
            <ac:spMk id="24" creationId="{EE44F215-F28F-4A77-B0F9-2BF31B795D09}"/>
          </ac:spMkLst>
        </pc:spChg>
        <pc:spChg chg="mod">
          <ac:chgData name="Samantha Pullen" userId="S::samantha.pullen@metoffice.gov.uk::ec4b59d3-a58f-423e-ab6b-598950cee9b6" providerId="AD" clId="Web-{3AFD1B13-E0DC-8F59-04D3-123E38FCB7DB}" dt="2023-05-31T09:42:59.269" v="105"/>
          <ac:spMkLst>
            <pc:docMk/>
            <pc:sldMk cId="412445688" sldId="356"/>
            <ac:spMk id="26" creationId="{21014B78-65BC-4DC8-91A0-F1DA6AD4A1FE}"/>
          </ac:spMkLst>
        </pc:spChg>
        <pc:grpChg chg="mod">
          <ac:chgData name="Samantha Pullen" userId="S::samantha.pullen@metoffice.gov.uk::ec4b59d3-a58f-423e-ab6b-598950cee9b6" providerId="AD" clId="Web-{3AFD1B13-E0DC-8F59-04D3-123E38FCB7DB}" dt="2023-05-31T09:43:05.597" v="106" actId="1076"/>
          <ac:grpSpMkLst>
            <pc:docMk/>
            <pc:sldMk cId="412445688" sldId="356"/>
            <ac:grpSpMk id="9" creationId="{EED5ADB9-7632-4676-9FCB-8220AF7DC9B5}"/>
          </ac:grpSpMkLst>
        </pc:grpChg>
        <pc:grpChg chg="mod">
          <ac:chgData name="Samantha Pullen" userId="S::samantha.pullen@metoffice.gov.uk::ec4b59d3-a58f-423e-ab6b-598950cee9b6" providerId="AD" clId="Web-{3AFD1B13-E0DC-8F59-04D3-123E38FCB7DB}" dt="2023-05-31T09:50:38.908" v="155" actId="14100"/>
          <ac:grpSpMkLst>
            <pc:docMk/>
            <pc:sldMk cId="412445688" sldId="356"/>
            <ac:grpSpMk id="31" creationId="{54780803-4D87-4952-81FA-352E276B4680}"/>
          </ac:grpSpMkLst>
        </pc:grpChg>
        <pc:cxnChg chg="mod">
          <ac:chgData name="Samantha Pullen" userId="S::samantha.pullen@metoffice.gov.uk::ec4b59d3-a58f-423e-ab6b-598950cee9b6" providerId="AD" clId="Web-{3AFD1B13-E0DC-8F59-04D3-123E38FCB7DB}" dt="2023-05-31T09:50:38.908" v="155" actId="14100"/>
          <ac:cxnSpMkLst>
            <pc:docMk/>
            <pc:sldMk cId="412445688" sldId="356"/>
            <ac:cxnSpMk id="50" creationId="{D7D9BE92-C3FA-48F8-9561-6C00470566D7}"/>
          </ac:cxnSpMkLst>
        </pc:cxnChg>
        <pc:cxnChg chg="mod">
          <ac:chgData name="Samantha Pullen" userId="S::samantha.pullen@metoffice.gov.uk::ec4b59d3-a58f-423e-ab6b-598950cee9b6" providerId="AD" clId="Web-{3AFD1B13-E0DC-8F59-04D3-123E38FCB7DB}" dt="2023-05-31T09:43:05.597" v="106" actId="1076"/>
          <ac:cxnSpMkLst>
            <pc:docMk/>
            <pc:sldMk cId="412445688" sldId="356"/>
            <ac:cxnSpMk id="55" creationId="{67C73D5A-F8E7-4C40-88D8-C22996357CD4}"/>
          </ac:cxnSpMkLst>
        </pc:cxnChg>
      </pc:sldChg>
      <pc:sldChg chg="add del">
        <pc:chgData name="Samantha Pullen" userId="S::samantha.pullen@metoffice.gov.uk::ec4b59d3-a58f-423e-ab6b-598950cee9b6" providerId="AD" clId="Web-{3AFD1B13-E0DC-8F59-04D3-123E38FCB7DB}" dt="2023-05-31T09:30:38.095" v="88"/>
        <pc:sldMkLst>
          <pc:docMk/>
          <pc:sldMk cId="1042626140" sldId="356"/>
        </pc:sldMkLst>
      </pc:sldChg>
      <pc:sldChg chg="add del">
        <pc:chgData name="Samantha Pullen" userId="S::samantha.pullen@metoffice.gov.uk::ec4b59d3-a58f-423e-ab6b-598950cee9b6" providerId="AD" clId="Web-{3AFD1B13-E0DC-8F59-04D3-123E38FCB7DB}" dt="2023-05-31T09:29:56.733" v="86"/>
        <pc:sldMkLst>
          <pc:docMk/>
          <pc:sldMk cId="1247490341" sldId="356"/>
        </pc:sldMkLst>
      </pc:sldChg>
      <pc:sldMasterChg chg="modSldLayout">
        <pc:chgData name="Samantha Pullen" userId="S::samantha.pullen@metoffice.gov.uk::ec4b59d3-a58f-423e-ab6b-598950cee9b6" providerId="AD" clId="Web-{3AFD1B13-E0DC-8F59-04D3-123E38FCB7DB}" dt="2023-05-31T09:30:38.392" v="89"/>
        <pc:sldMasterMkLst>
          <pc:docMk/>
          <pc:sldMasterMk cId="3098655942" sldId="2147483658"/>
        </pc:sldMasterMkLst>
        <pc:sldLayoutChg chg="replId">
          <pc:chgData name="Samantha Pullen" userId="S::samantha.pullen@metoffice.gov.uk::ec4b59d3-a58f-423e-ab6b-598950cee9b6" providerId="AD" clId="Web-{3AFD1B13-E0DC-8F59-04D3-123E38FCB7DB}" dt="2023-05-31T09:30:38.392" v="89"/>
          <pc:sldLayoutMkLst>
            <pc:docMk/>
            <pc:sldMasterMk cId="3098655942" sldId="2147483658"/>
            <pc:sldLayoutMk cId="1997281370" sldId="2147483760"/>
          </pc:sldLayoutMkLst>
        </pc:sldLayoutChg>
        <pc:sldLayoutChg chg="replId">
          <pc:chgData name="Samantha Pullen" userId="S::samantha.pullen@metoffice.gov.uk::ec4b59d3-a58f-423e-ab6b-598950cee9b6" providerId="AD" clId="Web-{3AFD1B13-E0DC-8F59-04D3-123E38FCB7DB}" dt="2023-05-31T09:30:38.392" v="89"/>
          <pc:sldLayoutMkLst>
            <pc:docMk/>
            <pc:sldMasterMk cId="3098655942" sldId="2147483658"/>
            <pc:sldLayoutMk cId="3284869917" sldId="2147483826"/>
          </pc:sldLayoutMkLst>
        </pc:sldLayoutChg>
        <pc:sldLayoutChg chg="replId">
          <pc:chgData name="Samantha Pullen" userId="S::samantha.pullen@metoffice.gov.uk::ec4b59d3-a58f-423e-ab6b-598950cee9b6" providerId="AD" clId="Web-{3AFD1B13-E0DC-8F59-04D3-123E38FCB7DB}" dt="2023-05-31T09:30:38.392" v="89"/>
          <pc:sldLayoutMkLst>
            <pc:docMk/>
            <pc:sldMasterMk cId="3098655942" sldId="2147483658"/>
            <pc:sldLayoutMk cId="2047208608" sldId="2147483828"/>
          </pc:sldLayoutMkLst>
        </pc:sldLayoutChg>
      </pc:sldMasterChg>
      <pc:sldMasterChg chg="add del addSldLayout delSldLayout">
        <pc:chgData name="Samantha Pullen" userId="S::samantha.pullen@metoffice.gov.uk::ec4b59d3-a58f-423e-ab6b-598950cee9b6" providerId="AD" clId="Web-{3AFD1B13-E0DC-8F59-04D3-123E38FCB7DB}" dt="2023-05-31T09:30:38.392" v="89"/>
        <pc:sldMasterMkLst>
          <pc:docMk/>
          <pc:sldMasterMk cId="3978767059" sldId="2147483684"/>
        </pc:sldMasterMkLst>
        <pc:sldLayoutChg chg="add del">
          <pc:chgData name="Samantha Pullen" userId="S::samantha.pullen@metoffice.gov.uk::ec4b59d3-a58f-423e-ab6b-598950cee9b6" providerId="AD" clId="Web-{3AFD1B13-E0DC-8F59-04D3-123E38FCB7DB}" dt="2023-05-31T09:30:38.392" v="89"/>
          <pc:sldLayoutMkLst>
            <pc:docMk/>
            <pc:sldMasterMk cId="3978767059" sldId="2147483684"/>
            <pc:sldLayoutMk cId="1423459986" sldId="2147483685"/>
          </pc:sldLayoutMkLst>
        </pc:sldLayoutChg>
        <pc:sldLayoutChg chg="add del">
          <pc:chgData name="Samantha Pullen" userId="S::samantha.pullen@metoffice.gov.uk::ec4b59d3-a58f-423e-ab6b-598950cee9b6" providerId="AD" clId="Web-{3AFD1B13-E0DC-8F59-04D3-123E38FCB7DB}" dt="2023-05-31T09:30:38.392" v="89"/>
          <pc:sldLayoutMkLst>
            <pc:docMk/>
            <pc:sldMasterMk cId="3978767059" sldId="2147483684"/>
            <pc:sldLayoutMk cId="1986847674" sldId="2147483686"/>
          </pc:sldLayoutMkLst>
        </pc:sldLayoutChg>
        <pc:sldLayoutChg chg="add del">
          <pc:chgData name="Samantha Pullen" userId="S::samantha.pullen@metoffice.gov.uk::ec4b59d3-a58f-423e-ab6b-598950cee9b6" providerId="AD" clId="Web-{3AFD1B13-E0DC-8F59-04D3-123E38FCB7DB}" dt="2023-05-31T09:30:38.392" v="89"/>
          <pc:sldLayoutMkLst>
            <pc:docMk/>
            <pc:sldMasterMk cId="3978767059" sldId="2147483684"/>
            <pc:sldLayoutMk cId="2137231212" sldId="2147483687"/>
          </pc:sldLayoutMkLst>
        </pc:sldLayoutChg>
        <pc:sldLayoutChg chg="add del">
          <pc:chgData name="Samantha Pullen" userId="S::samantha.pullen@metoffice.gov.uk::ec4b59d3-a58f-423e-ab6b-598950cee9b6" providerId="AD" clId="Web-{3AFD1B13-E0DC-8F59-04D3-123E38FCB7DB}" dt="2023-05-31T09:30:38.392" v="89"/>
          <pc:sldLayoutMkLst>
            <pc:docMk/>
            <pc:sldMasterMk cId="3978767059" sldId="2147483684"/>
            <pc:sldLayoutMk cId="3751062085" sldId="2147483688"/>
          </pc:sldLayoutMkLst>
        </pc:sldLayoutChg>
        <pc:sldLayoutChg chg="add del">
          <pc:chgData name="Samantha Pullen" userId="S::samantha.pullen@metoffice.gov.uk::ec4b59d3-a58f-423e-ab6b-598950cee9b6" providerId="AD" clId="Web-{3AFD1B13-E0DC-8F59-04D3-123E38FCB7DB}" dt="2023-05-31T09:30:38.392" v="89"/>
          <pc:sldLayoutMkLst>
            <pc:docMk/>
            <pc:sldMasterMk cId="3978767059" sldId="2147483684"/>
            <pc:sldLayoutMk cId="868705747" sldId="2147483689"/>
          </pc:sldLayoutMkLst>
        </pc:sldLayoutChg>
        <pc:sldLayoutChg chg="add del">
          <pc:chgData name="Samantha Pullen" userId="S::samantha.pullen@metoffice.gov.uk::ec4b59d3-a58f-423e-ab6b-598950cee9b6" providerId="AD" clId="Web-{3AFD1B13-E0DC-8F59-04D3-123E38FCB7DB}" dt="2023-05-31T09:30:38.392" v="89"/>
          <pc:sldLayoutMkLst>
            <pc:docMk/>
            <pc:sldMasterMk cId="3978767059" sldId="2147483684"/>
            <pc:sldLayoutMk cId="2513357887" sldId="2147483693"/>
          </pc:sldLayoutMkLst>
        </pc:sldLayoutChg>
        <pc:sldLayoutChg chg="add del">
          <pc:chgData name="Samantha Pullen" userId="S::samantha.pullen@metoffice.gov.uk::ec4b59d3-a58f-423e-ab6b-598950cee9b6" providerId="AD" clId="Web-{3AFD1B13-E0DC-8F59-04D3-123E38FCB7DB}" dt="2023-05-31T09:30:38.392" v="89"/>
          <pc:sldLayoutMkLst>
            <pc:docMk/>
            <pc:sldMasterMk cId="3978767059" sldId="2147483684"/>
            <pc:sldLayoutMk cId="2782273785" sldId="2147483694"/>
          </pc:sldLayoutMkLst>
        </pc:sldLayoutChg>
        <pc:sldLayoutChg chg="add del">
          <pc:chgData name="Samantha Pullen" userId="S::samantha.pullen@metoffice.gov.uk::ec4b59d3-a58f-423e-ab6b-598950cee9b6" providerId="AD" clId="Web-{3AFD1B13-E0DC-8F59-04D3-123E38FCB7DB}" dt="2023-05-31T09:30:38.392" v="89"/>
          <pc:sldLayoutMkLst>
            <pc:docMk/>
            <pc:sldMasterMk cId="3978767059" sldId="2147483684"/>
            <pc:sldLayoutMk cId="1142655533" sldId="2147483695"/>
          </pc:sldLayoutMkLst>
        </pc:sldLayoutChg>
        <pc:sldLayoutChg chg="add del">
          <pc:chgData name="Samantha Pullen" userId="S::samantha.pullen@metoffice.gov.uk::ec4b59d3-a58f-423e-ab6b-598950cee9b6" providerId="AD" clId="Web-{3AFD1B13-E0DC-8F59-04D3-123E38FCB7DB}" dt="2023-05-31T09:30:38.392" v="89"/>
          <pc:sldLayoutMkLst>
            <pc:docMk/>
            <pc:sldMasterMk cId="3978767059" sldId="2147483684"/>
            <pc:sldLayoutMk cId="707565919" sldId="2147483696"/>
          </pc:sldLayoutMkLst>
        </pc:sldLayoutChg>
        <pc:sldLayoutChg chg="add del">
          <pc:chgData name="Samantha Pullen" userId="S::samantha.pullen@metoffice.gov.uk::ec4b59d3-a58f-423e-ab6b-598950cee9b6" providerId="AD" clId="Web-{3AFD1B13-E0DC-8F59-04D3-123E38FCB7DB}" dt="2023-05-31T09:30:38.392" v="89"/>
          <pc:sldLayoutMkLst>
            <pc:docMk/>
            <pc:sldMasterMk cId="3978767059" sldId="2147483684"/>
            <pc:sldLayoutMk cId="3564742125" sldId="2147483697"/>
          </pc:sldLayoutMkLst>
        </pc:sldLayoutChg>
        <pc:sldLayoutChg chg="add del">
          <pc:chgData name="Samantha Pullen" userId="S::samantha.pullen@metoffice.gov.uk::ec4b59d3-a58f-423e-ab6b-598950cee9b6" providerId="AD" clId="Web-{3AFD1B13-E0DC-8F59-04D3-123E38FCB7DB}" dt="2023-05-31T09:30:38.392" v="89"/>
          <pc:sldLayoutMkLst>
            <pc:docMk/>
            <pc:sldMasterMk cId="3978767059" sldId="2147483684"/>
            <pc:sldLayoutMk cId="3639109496" sldId="2147483698"/>
          </pc:sldLayoutMkLst>
        </pc:sldLayoutChg>
        <pc:sldLayoutChg chg="add del">
          <pc:chgData name="Samantha Pullen" userId="S::samantha.pullen@metoffice.gov.uk::ec4b59d3-a58f-423e-ab6b-598950cee9b6" providerId="AD" clId="Web-{3AFD1B13-E0DC-8F59-04D3-123E38FCB7DB}" dt="2023-05-31T09:30:38.392" v="89"/>
          <pc:sldLayoutMkLst>
            <pc:docMk/>
            <pc:sldMasterMk cId="3978767059" sldId="2147483684"/>
            <pc:sldLayoutMk cId="3851475349" sldId="2147483699"/>
          </pc:sldLayoutMkLst>
        </pc:sldLayoutChg>
        <pc:sldLayoutChg chg="add del">
          <pc:chgData name="Samantha Pullen" userId="S::samantha.pullen@metoffice.gov.uk::ec4b59d3-a58f-423e-ab6b-598950cee9b6" providerId="AD" clId="Web-{3AFD1B13-E0DC-8F59-04D3-123E38FCB7DB}" dt="2023-05-31T09:30:38.392" v="89"/>
          <pc:sldLayoutMkLst>
            <pc:docMk/>
            <pc:sldMasterMk cId="3978767059" sldId="2147483684"/>
            <pc:sldLayoutMk cId="1402522075" sldId="2147483700"/>
          </pc:sldLayoutMkLst>
        </pc:sldLayoutChg>
        <pc:sldLayoutChg chg="add del">
          <pc:chgData name="Samantha Pullen" userId="S::samantha.pullen@metoffice.gov.uk::ec4b59d3-a58f-423e-ab6b-598950cee9b6" providerId="AD" clId="Web-{3AFD1B13-E0DC-8F59-04D3-123E38FCB7DB}" dt="2023-05-31T09:30:38.392" v="89"/>
          <pc:sldLayoutMkLst>
            <pc:docMk/>
            <pc:sldMasterMk cId="3978767059" sldId="2147483684"/>
            <pc:sldLayoutMk cId="3843115885" sldId="2147483701"/>
          </pc:sldLayoutMkLst>
        </pc:sldLayoutChg>
        <pc:sldLayoutChg chg="add del">
          <pc:chgData name="Samantha Pullen" userId="S::samantha.pullen@metoffice.gov.uk::ec4b59d3-a58f-423e-ab6b-598950cee9b6" providerId="AD" clId="Web-{3AFD1B13-E0DC-8F59-04D3-123E38FCB7DB}" dt="2023-05-31T09:30:38.392" v="89"/>
          <pc:sldLayoutMkLst>
            <pc:docMk/>
            <pc:sldMasterMk cId="3978767059" sldId="2147483684"/>
            <pc:sldLayoutMk cId="1772028500" sldId="2147483702"/>
          </pc:sldLayoutMkLst>
        </pc:sldLayoutChg>
        <pc:sldLayoutChg chg="add del">
          <pc:chgData name="Samantha Pullen" userId="S::samantha.pullen@metoffice.gov.uk::ec4b59d3-a58f-423e-ab6b-598950cee9b6" providerId="AD" clId="Web-{3AFD1B13-E0DC-8F59-04D3-123E38FCB7DB}" dt="2023-05-31T09:30:38.392" v="89"/>
          <pc:sldLayoutMkLst>
            <pc:docMk/>
            <pc:sldMasterMk cId="3978767059" sldId="2147483684"/>
            <pc:sldLayoutMk cId="4013763723" sldId="2147483703"/>
          </pc:sldLayoutMkLst>
        </pc:sldLayoutChg>
        <pc:sldLayoutChg chg="add del">
          <pc:chgData name="Samantha Pullen" userId="S::samantha.pullen@metoffice.gov.uk::ec4b59d3-a58f-423e-ab6b-598950cee9b6" providerId="AD" clId="Web-{3AFD1B13-E0DC-8F59-04D3-123E38FCB7DB}" dt="2023-05-31T09:30:38.392" v="89"/>
          <pc:sldLayoutMkLst>
            <pc:docMk/>
            <pc:sldMasterMk cId="3978767059" sldId="2147483684"/>
            <pc:sldLayoutMk cId="1271508539" sldId="2147483704"/>
          </pc:sldLayoutMkLst>
        </pc:sldLayoutChg>
        <pc:sldLayoutChg chg="add del">
          <pc:chgData name="Samantha Pullen" userId="S::samantha.pullen@metoffice.gov.uk::ec4b59d3-a58f-423e-ab6b-598950cee9b6" providerId="AD" clId="Web-{3AFD1B13-E0DC-8F59-04D3-123E38FCB7DB}" dt="2023-05-31T09:30:38.392" v="89"/>
          <pc:sldLayoutMkLst>
            <pc:docMk/>
            <pc:sldMasterMk cId="3978767059" sldId="2147483684"/>
            <pc:sldLayoutMk cId="2982995558" sldId="2147483705"/>
          </pc:sldLayoutMkLst>
        </pc:sldLayoutChg>
        <pc:sldLayoutChg chg="add del">
          <pc:chgData name="Samantha Pullen" userId="S::samantha.pullen@metoffice.gov.uk::ec4b59d3-a58f-423e-ab6b-598950cee9b6" providerId="AD" clId="Web-{3AFD1B13-E0DC-8F59-04D3-123E38FCB7DB}" dt="2023-05-31T09:30:38.392" v="89"/>
          <pc:sldLayoutMkLst>
            <pc:docMk/>
            <pc:sldMasterMk cId="3978767059" sldId="2147483684"/>
            <pc:sldLayoutMk cId="1164823088" sldId="2147483706"/>
          </pc:sldLayoutMkLst>
        </pc:sldLayoutChg>
        <pc:sldLayoutChg chg="add del">
          <pc:chgData name="Samantha Pullen" userId="S::samantha.pullen@metoffice.gov.uk::ec4b59d3-a58f-423e-ab6b-598950cee9b6" providerId="AD" clId="Web-{3AFD1B13-E0DC-8F59-04D3-123E38FCB7DB}" dt="2023-05-31T09:30:38.392" v="89"/>
          <pc:sldLayoutMkLst>
            <pc:docMk/>
            <pc:sldMasterMk cId="3978767059" sldId="2147483684"/>
            <pc:sldLayoutMk cId="3885705404" sldId="2147483707"/>
          </pc:sldLayoutMkLst>
        </pc:sldLayoutChg>
        <pc:sldLayoutChg chg="add del">
          <pc:chgData name="Samantha Pullen" userId="S::samantha.pullen@metoffice.gov.uk::ec4b59d3-a58f-423e-ab6b-598950cee9b6" providerId="AD" clId="Web-{3AFD1B13-E0DC-8F59-04D3-123E38FCB7DB}" dt="2023-05-31T09:30:38.392" v="89"/>
          <pc:sldLayoutMkLst>
            <pc:docMk/>
            <pc:sldMasterMk cId="3978767059" sldId="2147483684"/>
            <pc:sldLayoutMk cId="1368088601" sldId="2147483757"/>
          </pc:sldLayoutMkLst>
        </pc:sldLayoutChg>
        <pc:sldLayoutChg chg="add del">
          <pc:chgData name="Samantha Pullen" userId="S::samantha.pullen@metoffice.gov.uk::ec4b59d3-a58f-423e-ab6b-598950cee9b6" providerId="AD" clId="Web-{3AFD1B13-E0DC-8F59-04D3-123E38FCB7DB}" dt="2023-05-31T09:30:38.392" v="89"/>
          <pc:sldLayoutMkLst>
            <pc:docMk/>
            <pc:sldMasterMk cId="3978767059" sldId="2147483684"/>
            <pc:sldLayoutMk cId="988780012" sldId="2147483829"/>
          </pc:sldLayoutMkLst>
        </pc:sldLayoutChg>
        <pc:sldLayoutChg chg="add del">
          <pc:chgData name="Samantha Pullen" userId="S::samantha.pullen@metoffice.gov.uk::ec4b59d3-a58f-423e-ab6b-598950cee9b6" providerId="AD" clId="Web-{3AFD1B13-E0DC-8F59-04D3-123E38FCB7DB}" dt="2023-05-31T09:30:38.392" v="89"/>
          <pc:sldLayoutMkLst>
            <pc:docMk/>
            <pc:sldMasterMk cId="3978767059" sldId="2147483684"/>
            <pc:sldLayoutMk cId="2454341805" sldId="2147483830"/>
          </pc:sldLayoutMkLst>
        </pc:sldLayoutChg>
        <pc:sldLayoutChg chg="add del">
          <pc:chgData name="Samantha Pullen" userId="S::samantha.pullen@metoffice.gov.uk::ec4b59d3-a58f-423e-ab6b-598950cee9b6" providerId="AD" clId="Web-{3AFD1B13-E0DC-8F59-04D3-123E38FCB7DB}" dt="2023-05-31T09:30:38.392" v="89"/>
          <pc:sldLayoutMkLst>
            <pc:docMk/>
            <pc:sldMasterMk cId="3978767059" sldId="2147483684"/>
            <pc:sldLayoutMk cId="624680894" sldId="2147483831"/>
          </pc:sldLayoutMkLst>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desktop.frd.metoffice.com\UserDFS$\breogan.gomez\MyDocuments\Book1.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spPr>
            <a:ln w="19050" cap="rnd">
              <a:solidFill>
                <a:schemeClr val="accent1"/>
              </a:solidFill>
              <a:round/>
            </a:ln>
            <a:effectLst/>
          </c:spPr>
          <c:marker>
            <c:symbol val="none"/>
          </c:marker>
          <c:xVal>
            <c:numRef>
              <c:f>Sheet1!$A$4:$A$8</c:f>
              <c:numCache>
                <c:formatCode>General</c:formatCode>
                <c:ptCount val="5"/>
                <c:pt idx="0">
                  <c:v>0</c:v>
                </c:pt>
                <c:pt idx="1">
                  <c:v>0.2</c:v>
                </c:pt>
                <c:pt idx="2">
                  <c:v>0.8</c:v>
                </c:pt>
                <c:pt idx="3">
                  <c:v>1</c:v>
                </c:pt>
              </c:numCache>
            </c:numRef>
          </c:xVal>
          <c:yVal>
            <c:numRef>
              <c:f>Sheet1!$B$4:$B$8</c:f>
              <c:numCache>
                <c:formatCode>General</c:formatCode>
                <c:ptCount val="5"/>
                <c:pt idx="0">
                  <c:v>2</c:v>
                </c:pt>
                <c:pt idx="1">
                  <c:v>1</c:v>
                </c:pt>
                <c:pt idx="2">
                  <c:v>1</c:v>
                </c:pt>
                <c:pt idx="3">
                  <c:v>2</c:v>
                </c:pt>
              </c:numCache>
            </c:numRef>
          </c:yVal>
          <c:smooth val="0"/>
          <c:extLst>
            <c:ext xmlns:c16="http://schemas.microsoft.com/office/drawing/2014/chart" uri="{C3380CC4-5D6E-409C-BE32-E72D297353CC}">
              <c16:uniqueId val="{00000000-C22B-44F0-B7AC-6840B65B3F79}"/>
            </c:ext>
          </c:extLst>
        </c:ser>
        <c:dLbls>
          <c:showLegendKey val="0"/>
          <c:showVal val="0"/>
          <c:showCatName val="0"/>
          <c:showSerName val="0"/>
          <c:showPercent val="0"/>
          <c:showBubbleSize val="0"/>
        </c:dLbls>
        <c:axId val="325833000"/>
        <c:axId val="325833984"/>
      </c:scatterChart>
      <c:valAx>
        <c:axId val="325833000"/>
        <c:scaling>
          <c:orientation val="minMax"/>
          <c:max val="1"/>
          <c:min val="0"/>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25833984"/>
        <c:crosses val="autoZero"/>
        <c:crossBetween val="midCat"/>
        <c:minorUnit val="5.000000000000001E-2"/>
      </c:valAx>
      <c:valAx>
        <c:axId val="325833984"/>
        <c:scaling>
          <c:orientation val="minMax"/>
          <c:max val="2"/>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25833000"/>
        <c:crossesAt val="0"/>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7B4C97-B0AB-415A-87C7-A72C5EB9248F}" type="datetimeFigureOut">
              <a:rPr lang="en-GB" smtClean="0"/>
              <a:t>06/06/2023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62B7FA-AB46-4993-BA79-F306F77A2046}" type="slidenum">
              <a:rPr lang="en-GB" smtClean="0"/>
              <a:t>‹#›</a:t>
            </a:fld>
            <a:endParaRPr lang="en-GB"/>
          </a:p>
        </p:txBody>
      </p:sp>
    </p:spTree>
    <p:extLst>
      <p:ext uri="{BB962C8B-B14F-4D97-AF65-F5344CB8AC3E}">
        <p14:creationId xmlns:p14="http://schemas.microsoft.com/office/powerpoint/2010/main" val="14493285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262B7FA-AB46-4993-BA79-F306F77A2046}" type="slidenum">
              <a:rPr lang="en-GB" smtClean="0"/>
              <a:t>1</a:t>
            </a:fld>
            <a:endParaRPr lang="en-GB"/>
          </a:p>
        </p:txBody>
      </p:sp>
    </p:spTree>
    <p:extLst>
      <p:ext uri="{BB962C8B-B14F-4D97-AF65-F5344CB8AC3E}">
        <p14:creationId xmlns:p14="http://schemas.microsoft.com/office/powerpoint/2010/main" val="39900795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Cristina</a:t>
            </a:r>
          </a:p>
        </p:txBody>
      </p:sp>
      <p:sp>
        <p:nvSpPr>
          <p:cNvPr id="4" name="Slide Number Placeholder 3"/>
          <p:cNvSpPr>
            <a:spLocks noGrp="1"/>
          </p:cNvSpPr>
          <p:nvPr>
            <p:ph type="sldNum" sz="quarter" idx="5"/>
          </p:nvPr>
        </p:nvSpPr>
        <p:spPr/>
        <p:txBody>
          <a:bodyPr/>
          <a:lstStyle/>
          <a:p>
            <a:fld id="{D262B7FA-AB46-4993-BA79-F306F77A2046}" type="slidenum">
              <a:rPr lang="en-GB" smtClean="0"/>
              <a:t>12</a:t>
            </a:fld>
            <a:endParaRPr lang="en-GB"/>
          </a:p>
        </p:txBody>
      </p:sp>
    </p:spTree>
    <p:extLst>
      <p:ext uri="{BB962C8B-B14F-4D97-AF65-F5344CB8AC3E}">
        <p14:creationId xmlns:p14="http://schemas.microsoft.com/office/powerpoint/2010/main" val="3704203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Cristina</a:t>
            </a:r>
          </a:p>
        </p:txBody>
      </p:sp>
      <p:sp>
        <p:nvSpPr>
          <p:cNvPr id="4" name="Slide Number Placeholder 3"/>
          <p:cNvSpPr>
            <a:spLocks noGrp="1"/>
          </p:cNvSpPr>
          <p:nvPr>
            <p:ph type="sldNum" sz="quarter" idx="5"/>
          </p:nvPr>
        </p:nvSpPr>
        <p:spPr/>
        <p:txBody>
          <a:bodyPr/>
          <a:lstStyle/>
          <a:p>
            <a:fld id="{D262B7FA-AB46-4993-BA79-F306F77A2046}" type="slidenum">
              <a:rPr lang="en-GB" smtClean="0"/>
              <a:t>13</a:t>
            </a:fld>
            <a:endParaRPr lang="en-GB"/>
          </a:p>
        </p:txBody>
      </p:sp>
    </p:spTree>
    <p:extLst>
      <p:ext uri="{BB962C8B-B14F-4D97-AF65-F5344CB8AC3E}">
        <p14:creationId xmlns:p14="http://schemas.microsoft.com/office/powerpoint/2010/main" val="25165700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Cristina</a:t>
            </a:r>
          </a:p>
        </p:txBody>
      </p:sp>
      <p:sp>
        <p:nvSpPr>
          <p:cNvPr id="4" name="Slide Number Placeholder 3"/>
          <p:cNvSpPr>
            <a:spLocks noGrp="1"/>
          </p:cNvSpPr>
          <p:nvPr>
            <p:ph type="sldNum" sz="quarter" idx="5"/>
          </p:nvPr>
        </p:nvSpPr>
        <p:spPr/>
        <p:txBody>
          <a:bodyPr/>
          <a:lstStyle/>
          <a:p>
            <a:fld id="{D262B7FA-AB46-4993-BA79-F306F77A2046}" type="slidenum">
              <a:rPr lang="en-GB" smtClean="0"/>
              <a:t>14</a:t>
            </a:fld>
            <a:endParaRPr lang="en-GB"/>
          </a:p>
        </p:txBody>
      </p:sp>
    </p:spTree>
    <p:extLst>
      <p:ext uri="{BB962C8B-B14F-4D97-AF65-F5344CB8AC3E}">
        <p14:creationId xmlns:p14="http://schemas.microsoft.com/office/powerpoint/2010/main" val="10439589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Sam</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262B7FA-AB46-4993-BA79-F306F77A204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310229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Sam</a:t>
            </a:r>
          </a:p>
        </p:txBody>
      </p:sp>
      <p:sp>
        <p:nvSpPr>
          <p:cNvPr id="4" name="Slide Number Placeholder 3"/>
          <p:cNvSpPr>
            <a:spLocks noGrp="1"/>
          </p:cNvSpPr>
          <p:nvPr>
            <p:ph type="sldNum" sz="quarter" idx="5"/>
          </p:nvPr>
        </p:nvSpPr>
        <p:spPr/>
        <p:txBody>
          <a:bodyPr/>
          <a:lstStyle/>
          <a:p>
            <a:fld id="{D262B7FA-AB46-4993-BA79-F306F77A2046}" type="slidenum">
              <a:rPr lang="en-GB" smtClean="0"/>
              <a:t>16</a:t>
            </a:fld>
            <a:endParaRPr lang="en-GB"/>
          </a:p>
        </p:txBody>
      </p:sp>
    </p:spTree>
    <p:extLst>
      <p:ext uri="{BB962C8B-B14F-4D97-AF65-F5344CB8AC3E}">
        <p14:creationId xmlns:p14="http://schemas.microsoft.com/office/powerpoint/2010/main" val="22709652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Sam</a:t>
            </a:r>
          </a:p>
        </p:txBody>
      </p:sp>
      <p:sp>
        <p:nvSpPr>
          <p:cNvPr id="4" name="Slide Number Placeholder 3"/>
          <p:cNvSpPr>
            <a:spLocks noGrp="1"/>
          </p:cNvSpPr>
          <p:nvPr>
            <p:ph type="sldNum" sz="quarter" idx="5"/>
          </p:nvPr>
        </p:nvSpPr>
        <p:spPr/>
        <p:txBody>
          <a:bodyPr/>
          <a:lstStyle/>
          <a:p>
            <a:fld id="{D262B7FA-AB46-4993-BA79-F306F77A2046}" type="slidenum">
              <a:rPr lang="en-GB" smtClean="0"/>
              <a:t>17</a:t>
            </a:fld>
            <a:endParaRPr lang="en-GB"/>
          </a:p>
        </p:txBody>
      </p:sp>
    </p:spTree>
    <p:extLst>
      <p:ext uri="{BB962C8B-B14F-4D97-AF65-F5344CB8AC3E}">
        <p14:creationId xmlns:p14="http://schemas.microsoft.com/office/powerpoint/2010/main" val="41263070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Cristina</a:t>
            </a:r>
          </a:p>
        </p:txBody>
      </p:sp>
      <p:sp>
        <p:nvSpPr>
          <p:cNvPr id="4" name="Slide Number Placeholder 3"/>
          <p:cNvSpPr>
            <a:spLocks noGrp="1"/>
          </p:cNvSpPr>
          <p:nvPr>
            <p:ph type="sldNum" sz="quarter" idx="5"/>
          </p:nvPr>
        </p:nvSpPr>
        <p:spPr/>
        <p:txBody>
          <a:bodyPr/>
          <a:lstStyle/>
          <a:p>
            <a:fld id="{D262B7FA-AB46-4993-BA79-F306F77A2046}" type="slidenum">
              <a:rPr lang="en-GB" smtClean="0"/>
              <a:t>2</a:t>
            </a:fld>
            <a:endParaRPr lang="en-GB"/>
          </a:p>
        </p:txBody>
      </p:sp>
    </p:spTree>
    <p:extLst>
      <p:ext uri="{BB962C8B-B14F-4D97-AF65-F5344CB8AC3E}">
        <p14:creationId xmlns:p14="http://schemas.microsoft.com/office/powerpoint/2010/main" val="34257351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Cristina:  Weakly coupled LSDA: Information from the </a:t>
            </a:r>
            <a:r>
              <a:rPr lang="en-US" b="0" i="0" dirty="0">
                <a:solidFill>
                  <a:srgbClr val="222222"/>
                </a:solidFill>
                <a:effectLst/>
                <a:latin typeface="Arial" panose="020B0604020202020204" pitchFamily="34" charset="0"/>
              </a:rPr>
              <a:t>atmospheric analysis is used in creating the land analysis (pseudo-</a:t>
            </a:r>
            <a:r>
              <a:rPr lang="en-US" b="0" i="0" dirty="0" err="1">
                <a:solidFill>
                  <a:srgbClr val="222222"/>
                </a:solidFill>
                <a:effectLst/>
                <a:latin typeface="Arial" panose="020B0604020202020204" pitchFamily="34" charset="0"/>
              </a:rPr>
              <a:t>obs</a:t>
            </a:r>
            <a:r>
              <a:rPr lang="en-US" b="0" i="0" dirty="0">
                <a:solidFill>
                  <a:srgbClr val="222222"/>
                </a:solidFill>
                <a:effectLst/>
                <a:latin typeface="Arial" panose="020B0604020202020204" pitchFamily="34" charset="0"/>
              </a:rPr>
              <a:t>), which is one of the requirements of a quasi-strongly coupled system. </a:t>
            </a:r>
          </a:p>
          <a:p>
            <a:endParaRPr lang="en-US" b="0" i="0" dirty="0">
              <a:solidFill>
                <a:srgbClr val="222222"/>
              </a:solidFill>
              <a:effectLst/>
              <a:latin typeface="Arial" panose="020B0604020202020204" pitchFamily="34" charset="0"/>
            </a:endParaRPr>
          </a:p>
          <a:p>
            <a:r>
              <a:rPr lang="en-US" b="0" i="0" dirty="0">
                <a:solidFill>
                  <a:srgbClr val="222222"/>
                </a:solidFill>
                <a:effectLst/>
                <a:latin typeface="Arial" panose="020B0604020202020204" pitchFamily="34" charset="0"/>
              </a:rPr>
              <a:t>However, the opposite is not true, and the only feedback from the land analysis into the atmospheric analysis is through the coupled model run. </a:t>
            </a:r>
          </a:p>
          <a:p>
            <a:endParaRPr lang="en-US" b="0" i="0" dirty="0">
              <a:solidFill>
                <a:srgbClr val="222222"/>
              </a:solidFill>
              <a:effectLst/>
              <a:latin typeface="Arial" panose="020B0604020202020204" pitchFamily="34" charset="0"/>
            </a:endParaRPr>
          </a:p>
          <a:p>
            <a:r>
              <a:rPr lang="en-US" b="0" i="0" dirty="0">
                <a:solidFill>
                  <a:srgbClr val="222222"/>
                </a:solidFill>
                <a:effectLst/>
                <a:latin typeface="Arial" panose="020B0604020202020204" pitchFamily="34" charset="0"/>
              </a:rPr>
              <a:t>Because the interaction between the analyses is one-way, we label our system as weakly coupled.</a:t>
            </a:r>
            <a:endParaRPr lang="en-GB" dirty="0"/>
          </a:p>
        </p:txBody>
      </p:sp>
      <p:sp>
        <p:nvSpPr>
          <p:cNvPr id="4" name="Slide Number Placeholder 3"/>
          <p:cNvSpPr>
            <a:spLocks noGrp="1"/>
          </p:cNvSpPr>
          <p:nvPr>
            <p:ph type="sldNum" sz="quarter" idx="5"/>
          </p:nvPr>
        </p:nvSpPr>
        <p:spPr/>
        <p:txBody>
          <a:bodyPr/>
          <a:lstStyle/>
          <a:p>
            <a:fld id="{D262B7FA-AB46-4993-BA79-F306F77A2046}" type="slidenum">
              <a:rPr lang="en-GB" smtClean="0"/>
              <a:t>3</a:t>
            </a:fld>
            <a:endParaRPr lang="en-GB"/>
          </a:p>
        </p:txBody>
      </p:sp>
    </p:spTree>
    <p:extLst>
      <p:ext uri="{BB962C8B-B14F-4D97-AF65-F5344CB8AC3E}">
        <p14:creationId xmlns:p14="http://schemas.microsoft.com/office/powerpoint/2010/main" val="28438111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50000"/>
              </a:lnSpc>
            </a:pPr>
            <a:r>
              <a:rPr lang="en-GB"/>
              <a:t>Cristina</a:t>
            </a:r>
          </a:p>
        </p:txBody>
      </p:sp>
      <p:sp>
        <p:nvSpPr>
          <p:cNvPr id="4" name="Slide Number Placeholder 3"/>
          <p:cNvSpPr>
            <a:spLocks noGrp="1"/>
          </p:cNvSpPr>
          <p:nvPr>
            <p:ph type="sldNum" sz="quarter" idx="5"/>
          </p:nvPr>
        </p:nvSpPr>
        <p:spPr/>
        <p:txBody>
          <a:bodyPr/>
          <a:lstStyle/>
          <a:p>
            <a:fld id="{D262B7FA-AB46-4993-BA79-F306F77A2046}" type="slidenum">
              <a:rPr lang="en-GB" smtClean="0"/>
              <a:t>4</a:t>
            </a:fld>
            <a:endParaRPr lang="en-GB"/>
          </a:p>
        </p:txBody>
      </p:sp>
    </p:spTree>
    <p:extLst>
      <p:ext uri="{BB962C8B-B14F-4D97-AF65-F5344CB8AC3E}">
        <p14:creationId xmlns:p14="http://schemas.microsoft.com/office/powerpoint/2010/main" val="9421445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50000"/>
              </a:lnSpc>
            </a:pPr>
            <a:r>
              <a:rPr lang="en-GB"/>
              <a:t>Cristina: Im</a:t>
            </a:r>
            <a:r>
              <a:rPr lang="en-GB" sz="1200">
                <a:effectLst/>
                <a:latin typeface="Times New Roman" panose="02020603050405020304" pitchFamily="18" charset="0"/>
                <a:ea typeface="Times New Roman" panose="02020603050405020304" pitchFamily="18" charset="0"/>
              </a:rPr>
              <a:t>proved daytime maximum temperature forecasts and provided a modest improvement to night-time minimum temperatures, partially addressing the model performance over the Summer 2018.  Tests over  Winter 2018-2019 indicate that there are also improvements over this period. </a:t>
            </a:r>
          </a:p>
          <a:p>
            <a:pPr algn="just"/>
            <a:r>
              <a:rPr lang="en-GB" sz="1200">
                <a:effectLst/>
                <a:latin typeface="Times New Roman" panose="02020603050405020304" pitchFamily="18" charset="0"/>
                <a:ea typeface="Times New Roman" panose="02020603050405020304" pitchFamily="18" charset="0"/>
              </a:rPr>
              <a:t> </a:t>
            </a:r>
          </a:p>
          <a:p>
            <a:endParaRPr lang="en-GB"/>
          </a:p>
        </p:txBody>
      </p:sp>
      <p:sp>
        <p:nvSpPr>
          <p:cNvPr id="4" name="Slide Number Placeholder 3"/>
          <p:cNvSpPr>
            <a:spLocks noGrp="1"/>
          </p:cNvSpPr>
          <p:nvPr>
            <p:ph type="sldNum" sz="quarter" idx="5"/>
          </p:nvPr>
        </p:nvSpPr>
        <p:spPr/>
        <p:txBody>
          <a:bodyPr/>
          <a:lstStyle/>
          <a:p>
            <a:fld id="{D262B7FA-AB46-4993-BA79-F306F77A2046}" type="slidenum">
              <a:rPr lang="en-GB" smtClean="0"/>
              <a:t>5</a:t>
            </a:fld>
            <a:endParaRPr lang="en-GB"/>
          </a:p>
        </p:txBody>
      </p:sp>
    </p:spTree>
    <p:extLst>
      <p:ext uri="{BB962C8B-B14F-4D97-AF65-F5344CB8AC3E}">
        <p14:creationId xmlns:p14="http://schemas.microsoft.com/office/powerpoint/2010/main" val="24492941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Cristina</a:t>
            </a:r>
          </a:p>
        </p:txBody>
      </p:sp>
      <p:sp>
        <p:nvSpPr>
          <p:cNvPr id="4" name="Slide Number Placeholder 3"/>
          <p:cNvSpPr>
            <a:spLocks noGrp="1"/>
          </p:cNvSpPr>
          <p:nvPr>
            <p:ph type="sldNum" sz="quarter" idx="5"/>
          </p:nvPr>
        </p:nvSpPr>
        <p:spPr/>
        <p:txBody>
          <a:bodyPr/>
          <a:lstStyle/>
          <a:p>
            <a:fld id="{D262B7FA-AB46-4993-BA79-F306F77A2046}" type="slidenum">
              <a:rPr lang="en-GB" smtClean="0"/>
              <a:t>6</a:t>
            </a:fld>
            <a:endParaRPr lang="en-GB"/>
          </a:p>
        </p:txBody>
      </p:sp>
    </p:spTree>
    <p:extLst>
      <p:ext uri="{BB962C8B-B14F-4D97-AF65-F5344CB8AC3E}">
        <p14:creationId xmlns:p14="http://schemas.microsoft.com/office/powerpoint/2010/main" val="11795874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Sam</a:t>
            </a:r>
          </a:p>
        </p:txBody>
      </p:sp>
      <p:sp>
        <p:nvSpPr>
          <p:cNvPr id="4" name="Slide Number Placeholder 3"/>
          <p:cNvSpPr>
            <a:spLocks noGrp="1"/>
          </p:cNvSpPr>
          <p:nvPr>
            <p:ph type="sldNum" sz="quarter" idx="5"/>
          </p:nvPr>
        </p:nvSpPr>
        <p:spPr/>
        <p:txBody>
          <a:bodyPr/>
          <a:lstStyle/>
          <a:p>
            <a:fld id="{D262B7FA-AB46-4993-BA79-F306F77A2046}" type="slidenum">
              <a:rPr lang="en-GB" smtClean="0"/>
              <a:t>8</a:t>
            </a:fld>
            <a:endParaRPr lang="en-GB"/>
          </a:p>
        </p:txBody>
      </p:sp>
    </p:spTree>
    <p:extLst>
      <p:ext uri="{BB962C8B-B14F-4D97-AF65-F5344CB8AC3E}">
        <p14:creationId xmlns:p14="http://schemas.microsoft.com/office/powerpoint/2010/main" val="3493267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Sam</a:t>
            </a:r>
          </a:p>
        </p:txBody>
      </p:sp>
      <p:sp>
        <p:nvSpPr>
          <p:cNvPr id="4" name="Slide Number Placeholder 3"/>
          <p:cNvSpPr>
            <a:spLocks noGrp="1"/>
          </p:cNvSpPr>
          <p:nvPr>
            <p:ph type="sldNum" sz="quarter" idx="5"/>
          </p:nvPr>
        </p:nvSpPr>
        <p:spPr/>
        <p:txBody>
          <a:bodyPr/>
          <a:lstStyle/>
          <a:p>
            <a:fld id="{D262B7FA-AB46-4993-BA79-F306F77A2046}" type="slidenum">
              <a:rPr lang="en-GB" smtClean="0"/>
              <a:t>9</a:t>
            </a:fld>
            <a:endParaRPr lang="en-GB"/>
          </a:p>
        </p:txBody>
      </p:sp>
    </p:spTree>
    <p:extLst>
      <p:ext uri="{BB962C8B-B14F-4D97-AF65-F5344CB8AC3E}">
        <p14:creationId xmlns:p14="http://schemas.microsoft.com/office/powerpoint/2010/main" val="5471899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Sam</a:t>
            </a:r>
          </a:p>
        </p:txBody>
      </p:sp>
      <p:sp>
        <p:nvSpPr>
          <p:cNvPr id="4" name="Slide Number Placeholder 3"/>
          <p:cNvSpPr>
            <a:spLocks noGrp="1"/>
          </p:cNvSpPr>
          <p:nvPr>
            <p:ph type="sldNum" sz="quarter" idx="5"/>
          </p:nvPr>
        </p:nvSpPr>
        <p:spPr/>
        <p:txBody>
          <a:bodyPr/>
          <a:lstStyle/>
          <a:p>
            <a:fld id="{D262B7FA-AB46-4993-BA79-F306F77A2046}" type="slidenum">
              <a:rPr lang="en-GB" smtClean="0"/>
              <a:t>11</a:t>
            </a:fld>
            <a:endParaRPr lang="en-GB"/>
          </a:p>
        </p:txBody>
      </p:sp>
    </p:spTree>
    <p:extLst>
      <p:ext uri="{BB962C8B-B14F-4D97-AF65-F5344CB8AC3E}">
        <p14:creationId xmlns:p14="http://schemas.microsoft.com/office/powerpoint/2010/main" val="34513941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5.xml"/><Relationship Id="rId4" Type="http://schemas.openxmlformats.org/officeDocument/2006/relationships/image" Target="../media/image9.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9.pn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Master" Target="../slideMasters/slideMaster2.xml"/><Relationship Id="rId4" Type="http://schemas.openxmlformats.org/officeDocument/2006/relationships/image" Target="../media/image14.pn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6.png"/><Relationship Id="rId1" Type="http://schemas.openxmlformats.org/officeDocument/2006/relationships/slideMaster" Target="../slideMasters/slideMaster4.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jpeg"/><Relationship Id="rId1" Type="http://schemas.openxmlformats.org/officeDocument/2006/relationships/slideMaster" Target="../slideMasters/slideMaster5.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jpeg"/><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 option 1">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AB718E9-3F82-424E-ABA2-5A93833597B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61294" cy="5153227"/>
          </a:xfrm>
          <a:prstGeom prst="rect">
            <a:avLst/>
          </a:prstGeom>
        </p:spPr>
      </p:pic>
      <p:sp>
        <p:nvSpPr>
          <p:cNvPr id="2" name="Title 1"/>
          <p:cNvSpPr>
            <a:spLocks noGrp="1"/>
          </p:cNvSpPr>
          <p:nvPr>
            <p:ph type="ctrTitle"/>
          </p:nvPr>
        </p:nvSpPr>
        <p:spPr>
          <a:xfrm>
            <a:off x="252000" y="698400"/>
            <a:ext cx="5016036" cy="1157696"/>
          </a:xfrm>
        </p:spPr>
        <p:txBody>
          <a:bodyPr anchor="b">
            <a:normAutofit/>
          </a:bodyPr>
          <a:lstStyle>
            <a:lvl1pPr algn="l">
              <a:defRPr sz="3200">
                <a:solidFill>
                  <a:schemeClr val="bg2"/>
                </a:solidFill>
              </a:defRPr>
            </a:lvl1pPr>
          </a:lstStyle>
          <a:p>
            <a:r>
              <a:rPr lang="en-US"/>
              <a:t>Click to edit Master title style</a:t>
            </a:r>
          </a:p>
        </p:txBody>
      </p:sp>
      <p:sp>
        <p:nvSpPr>
          <p:cNvPr id="3" name="Subtitle 2"/>
          <p:cNvSpPr>
            <a:spLocks noGrp="1"/>
          </p:cNvSpPr>
          <p:nvPr>
            <p:ph type="subTitle" idx="1"/>
          </p:nvPr>
        </p:nvSpPr>
        <p:spPr>
          <a:xfrm>
            <a:off x="252000" y="2129051"/>
            <a:ext cx="4333648" cy="1814299"/>
          </a:xfrm>
        </p:spPr>
        <p:txBody>
          <a:bodyPr/>
          <a:lstStyle>
            <a:lvl1pPr marL="0" indent="0" algn="l">
              <a:buNone/>
              <a:defRPr sz="1800">
                <a:solidFill>
                  <a:schemeClr val="bg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8" name="Rectangle 7"/>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a:solidFill>
                  <a:schemeClr val="bg2"/>
                </a:solidFill>
              </a:rPr>
              <a:t>www.metoffice.gov.uk	</a:t>
            </a:r>
            <a:endParaRPr lang="en-GB" sz="800">
              <a:solidFill>
                <a:schemeClr val="bg2"/>
              </a:solidFill>
            </a:endParaRPr>
          </a:p>
        </p:txBody>
      </p:sp>
      <p:sp>
        <p:nvSpPr>
          <p:cNvPr id="9" name="Rectangle 8"/>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a:solidFill>
                  <a:schemeClr val="bg2"/>
                </a:solidFill>
              </a:rPr>
              <a:t>© Crown Copyright</a:t>
            </a:r>
            <a:r>
              <a:rPr lang="fr-BE" sz="800" baseline="0">
                <a:solidFill>
                  <a:schemeClr val="bg2"/>
                </a:solidFill>
              </a:rPr>
              <a:t> 2023, Met Office</a:t>
            </a:r>
            <a:endParaRPr lang="en-GB" sz="800">
              <a:solidFill>
                <a:schemeClr val="bg2"/>
              </a:solidFill>
            </a:endParaRPr>
          </a:p>
        </p:txBody>
      </p:sp>
      <p:pic>
        <p:nvPicPr>
          <p:cNvPr id="10" name="MO_MASTER_for_dark_backg_RBG.png"/>
          <p:cNvPicPr>
            <a:picLocks noChangeAspect="1"/>
          </p:cNvPicPr>
          <p:nvPr userDrawn="1"/>
        </p:nvPicPr>
        <p:blipFill>
          <a:blip r:embed="rId3" cstate="print"/>
          <a:stretch>
            <a:fillRect/>
          </a:stretch>
        </p:blipFill>
        <p:spPr>
          <a:xfrm>
            <a:off x="183600" y="54000"/>
            <a:ext cx="1803780" cy="565650"/>
          </a:xfrm>
          <a:prstGeom prst="rect">
            <a:avLst/>
          </a:prstGeom>
          <a:ln w="12700">
            <a:miter lim="400000"/>
          </a:ln>
        </p:spPr>
      </p:pic>
    </p:spTree>
    <p:extLst>
      <p:ext uri="{BB962C8B-B14F-4D97-AF65-F5344CB8AC3E}">
        <p14:creationId xmlns:p14="http://schemas.microsoft.com/office/powerpoint/2010/main" val="19363472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 2 columns third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52000" y="1548000"/>
            <a:ext cx="567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2000" y="1548000"/>
            <a:ext cx="270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7" name="Straight Connector 6"/>
          <p:cNvCxnSpPr/>
          <p:nvPr userDrawn="1"/>
        </p:nvCxnSpPr>
        <p:spPr>
          <a:xfrm>
            <a:off x="6057352" y="1548000"/>
            <a:ext cx="0" cy="306000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5" name="Slide Number Placeholder 4"/>
          <p:cNvSpPr>
            <a:spLocks noGrp="1"/>
          </p:cNvSpPr>
          <p:nvPr>
            <p:ph type="sldNum" sz="quarter" idx="10"/>
          </p:nvPr>
        </p:nvSpPr>
        <p:spPr/>
        <p:txBody>
          <a:bodyPr/>
          <a:lstStyle/>
          <a:p>
            <a:fld id="{E5F9FE41-C8F9-47EF-94C3-C489748B47D0}" type="slidenum">
              <a:rPr lang="en-GB" smtClean="0"/>
              <a:pPr/>
              <a:t>‹#›</a:t>
            </a:fld>
            <a:endParaRPr lang="en-GB"/>
          </a:p>
        </p:txBody>
      </p:sp>
    </p:spTree>
    <p:extLst>
      <p:ext uri="{BB962C8B-B14F-4D97-AF65-F5344CB8AC3E}">
        <p14:creationId xmlns:p14="http://schemas.microsoft.com/office/powerpoint/2010/main" val="3219481103"/>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Content - full image">
    <p:spTree>
      <p:nvGrpSpPr>
        <p:cNvPr id="1" name=""/>
        <p:cNvGrpSpPr/>
        <p:nvPr/>
      </p:nvGrpSpPr>
      <p:grpSpPr>
        <a:xfrm>
          <a:off x="0" y="0"/>
          <a:ext cx="0" cy="0"/>
          <a:chOff x="0" y="0"/>
          <a:chExt cx="0" cy="0"/>
        </a:xfrm>
      </p:grpSpPr>
      <p:sp>
        <p:nvSpPr>
          <p:cNvPr id="5" name="Rectangle 4"/>
          <p:cNvSpPr/>
          <p:nvPr userDrawn="1"/>
        </p:nvSpPr>
        <p:spPr>
          <a:xfrm>
            <a:off x="0" y="709474"/>
            <a:ext cx="9144000" cy="4022385"/>
          </a:xfrm>
          <a:prstGeom prst="rect">
            <a:avLst/>
          </a:prstGeom>
          <a:solidFill>
            <a:schemeClr val="tx1">
              <a:lumMod val="10000"/>
              <a:lumOff val="90000"/>
            </a:schemeClr>
          </a:solidFill>
          <a:ln>
            <a:solidFill>
              <a:schemeClr val="tx1">
                <a:lumMod val="10000"/>
                <a:lumOff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8" name="Picture Placeholder 7"/>
          <p:cNvSpPr>
            <a:spLocks noGrp="1"/>
          </p:cNvSpPr>
          <p:nvPr>
            <p:ph type="pic" sz="quarter" idx="10"/>
          </p:nvPr>
        </p:nvSpPr>
        <p:spPr>
          <a:xfrm>
            <a:off x="252417" y="818868"/>
            <a:ext cx="8639175" cy="3789647"/>
          </a:xfrm>
        </p:spPr>
        <p:txBody>
          <a:bodyPr/>
          <a:lstStyle/>
          <a:p>
            <a:r>
              <a:rPr lang="en-US"/>
              <a:t>Click icon to add picture</a:t>
            </a:r>
            <a:endParaRPr lang="en-GB"/>
          </a:p>
        </p:txBody>
      </p:sp>
      <p:sp>
        <p:nvSpPr>
          <p:cNvPr id="2" name="Slide Number Placeholder 1"/>
          <p:cNvSpPr>
            <a:spLocks noGrp="1"/>
          </p:cNvSpPr>
          <p:nvPr>
            <p:ph type="sldNum" sz="quarter" idx="11"/>
          </p:nvPr>
        </p:nvSpPr>
        <p:spPr/>
        <p:txBody>
          <a:bodyPr/>
          <a:lstStyle/>
          <a:p>
            <a:fld id="{E5F9FE41-C8F9-47EF-94C3-C489748B47D0}" type="slidenum">
              <a:rPr lang="en-GB" smtClean="0"/>
              <a:pPr/>
              <a:t>‹#›</a:t>
            </a:fld>
            <a:endParaRPr lang="en-GB"/>
          </a:p>
        </p:txBody>
      </p:sp>
    </p:spTree>
    <p:extLst>
      <p:ext uri="{BB962C8B-B14F-4D97-AF65-F5344CB8AC3E}">
        <p14:creationId xmlns:p14="http://schemas.microsoft.com/office/powerpoint/2010/main" val="310624306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blank" preserve="1">
  <p:cSld name="Content - 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E5F9FE41-C8F9-47EF-94C3-C489748B47D0}" type="slidenum">
              <a:rPr lang="en-GB" smtClean="0"/>
              <a:pPr/>
              <a:t>‹#›</a:t>
            </a:fld>
            <a:endParaRPr lang="en-GB"/>
          </a:p>
        </p:txBody>
      </p:sp>
    </p:spTree>
    <p:extLst>
      <p:ext uri="{BB962C8B-B14F-4D97-AF65-F5344CB8AC3E}">
        <p14:creationId xmlns:p14="http://schemas.microsoft.com/office/powerpoint/2010/main" val="2846152832"/>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blank" preserve="1">
  <p:cSld name="Content - really blank">
    <p:spTree>
      <p:nvGrpSpPr>
        <p:cNvPr id="1" name=""/>
        <p:cNvGrpSpPr/>
        <p:nvPr/>
      </p:nvGrpSpPr>
      <p:grpSpPr>
        <a:xfrm>
          <a:off x="0" y="0"/>
          <a:ext cx="0" cy="0"/>
          <a:chOff x="0" y="0"/>
          <a:chExt cx="0" cy="0"/>
        </a:xfrm>
      </p:grpSpPr>
      <p:sp>
        <p:nvSpPr>
          <p:cNvPr id="2" name="Rectangle 1"/>
          <p:cNvSpPr/>
          <p:nvPr userDrawn="1"/>
        </p:nvSpPr>
        <p:spPr>
          <a:xfrm>
            <a:off x="0" y="4735779"/>
            <a:ext cx="9144000" cy="407727"/>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270000" rIns="270000" rtlCol="0" anchor="ctr"/>
          <a:lstStyle/>
          <a:p>
            <a:pPr algn="l" defTabSz="338120">
              <a:tabLst/>
            </a:pPr>
            <a:r>
              <a:rPr lang="fr-BE" sz="600">
                <a:solidFill>
                  <a:schemeClr val="tx1"/>
                </a:solidFill>
              </a:rPr>
              <a:t>	</a:t>
            </a:r>
            <a:endParaRPr lang="en-GB" sz="60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a:p>
        </p:txBody>
      </p:sp>
    </p:spTree>
    <p:extLst>
      <p:ext uri="{BB962C8B-B14F-4D97-AF65-F5344CB8AC3E}">
        <p14:creationId xmlns:p14="http://schemas.microsoft.com/office/powerpoint/2010/main" val="50612711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obj" preserve="1">
  <p:cSld name="Divider - green">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 name="Title 1"/>
          <p:cNvSpPr>
            <a:spLocks noGrp="1"/>
          </p:cNvSpPr>
          <p:nvPr>
            <p:ph type="title"/>
          </p:nvPr>
        </p:nvSpPr>
        <p:spPr>
          <a:xfrm>
            <a:off x="252000" y="699745"/>
            <a:ext cx="8640000" cy="900487"/>
          </a:xfrm>
        </p:spPr>
        <p:txBody>
          <a:bodyPr/>
          <a:lstStyle/>
          <a:p>
            <a:r>
              <a:rPr lang="en-US"/>
              <a:t>Click to edit Master title style</a:t>
            </a:r>
          </a:p>
        </p:txBody>
      </p:sp>
      <p:sp>
        <p:nvSpPr>
          <p:cNvPr id="3" name="Content Placeholder 2"/>
          <p:cNvSpPr>
            <a:spLocks noGrp="1"/>
          </p:cNvSpPr>
          <p:nvPr>
            <p:ph idx="1" hasCustomPrompt="1"/>
          </p:nvPr>
        </p:nvSpPr>
        <p:spPr>
          <a:xfrm>
            <a:off x="252000" y="1975480"/>
            <a:ext cx="8640000" cy="2632520"/>
          </a:xfrm>
        </p:spPr>
        <p:txBody>
          <a:bodyPr/>
          <a:lstStyle>
            <a:lvl1pPr marL="0" indent="0">
              <a:buNone/>
              <a:defRPr baseline="0"/>
            </a:lvl1pPr>
            <a:lvl2pPr marL="257162" indent="0">
              <a:buNone/>
              <a:defRPr/>
            </a:lvl2pPr>
            <a:lvl3pPr marL="514325" indent="0">
              <a:buNone/>
              <a:defRPr/>
            </a:lvl3pPr>
            <a:lvl4pPr marL="771487" indent="0">
              <a:buNone/>
              <a:defRPr/>
            </a:lvl4pPr>
            <a:lvl5pPr marL="1028649" indent="0">
              <a:buNone/>
              <a:defRPr/>
            </a:lvl5pPr>
          </a:lstStyle>
          <a:p>
            <a:pPr lvl="0"/>
            <a:r>
              <a:rPr lang="en-US"/>
              <a:t>Click to add subtitle</a:t>
            </a:r>
          </a:p>
        </p:txBody>
      </p:sp>
      <p:sp>
        <p:nvSpPr>
          <p:cNvPr id="7" name="Rectangle 6"/>
          <p:cNvSpPr/>
          <p:nvPr userDrawn="1"/>
        </p:nvSpPr>
        <p:spPr>
          <a:xfrm>
            <a:off x="0" y="4735779"/>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270000" rIns="270000" rtlCol="0" anchor="ctr"/>
          <a:lstStyle/>
          <a:p>
            <a:pPr algn="l" defTabSz="338120">
              <a:tabLst/>
            </a:pPr>
            <a:r>
              <a:rPr lang="fr-BE" sz="600">
                <a:solidFill>
                  <a:schemeClr val="tx1"/>
                </a:solidFill>
              </a:rPr>
              <a:t>	</a:t>
            </a:r>
            <a:endParaRPr lang="en-GB" sz="60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a:p>
        </p:txBody>
      </p:sp>
    </p:spTree>
    <p:extLst>
      <p:ext uri="{BB962C8B-B14F-4D97-AF65-F5344CB8AC3E}">
        <p14:creationId xmlns:p14="http://schemas.microsoft.com/office/powerpoint/2010/main" val="165312605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obj" preserve="1">
  <p:cSld name="Divider - grey">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 name="Title 1"/>
          <p:cNvSpPr>
            <a:spLocks noGrp="1"/>
          </p:cNvSpPr>
          <p:nvPr>
            <p:ph type="title"/>
          </p:nvPr>
        </p:nvSpPr>
        <p:spPr>
          <a:xfrm>
            <a:off x="252000" y="699740"/>
            <a:ext cx="8640000" cy="900000"/>
          </a:xfrm>
        </p:spPr>
        <p:txBody>
          <a:bodyPr/>
          <a:lstStyle/>
          <a:p>
            <a:r>
              <a:rPr lang="en-US"/>
              <a:t>Click to edit Master title style</a:t>
            </a:r>
          </a:p>
        </p:txBody>
      </p:sp>
      <p:sp>
        <p:nvSpPr>
          <p:cNvPr id="3" name="Content Placeholder 2"/>
          <p:cNvSpPr>
            <a:spLocks noGrp="1"/>
          </p:cNvSpPr>
          <p:nvPr>
            <p:ph idx="1" hasCustomPrompt="1"/>
          </p:nvPr>
        </p:nvSpPr>
        <p:spPr>
          <a:xfrm>
            <a:off x="252000" y="1976400"/>
            <a:ext cx="8640000" cy="2631600"/>
          </a:xfrm>
        </p:spPr>
        <p:txBody>
          <a:bodyPr/>
          <a:lstStyle>
            <a:lvl1pPr marL="0" indent="0">
              <a:buNone/>
              <a:defRPr baseline="0"/>
            </a:lvl1pPr>
            <a:lvl2pPr marL="257162" indent="0">
              <a:buNone/>
              <a:defRPr/>
            </a:lvl2pPr>
            <a:lvl3pPr marL="514325" indent="0">
              <a:buNone/>
              <a:defRPr/>
            </a:lvl3pPr>
            <a:lvl4pPr marL="771487" indent="0">
              <a:buNone/>
              <a:defRPr/>
            </a:lvl4pPr>
            <a:lvl5pPr marL="1028649" indent="0">
              <a:buNone/>
              <a:defRPr/>
            </a:lvl5pPr>
          </a:lstStyle>
          <a:p>
            <a:pPr lvl="0"/>
            <a:r>
              <a:rPr lang="en-US"/>
              <a:t>Click to add subtitle</a:t>
            </a:r>
          </a:p>
        </p:txBody>
      </p:sp>
      <p:sp>
        <p:nvSpPr>
          <p:cNvPr id="7" name="Rectangle 6"/>
          <p:cNvSpPr/>
          <p:nvPr userDrawn="1"/>
        </p:nvSpPr>
        <p:spPr>
          <a:xfrm>
            <a:off x="0" y="4735779"/>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270000" rIns="270000" rtlCol="0" anchor="ctr"/>
          <a:lstStyle/>
          <a:p>
            <a:pPr algn="l" defTabSz="338120">
              <a:tabLst/>
            </a:pPr>
            <a:r>
              <a:rPr lang="fr-BE" sz="600">
                <a:solidFill>
                  <a:schemeClr val="tx1"/>
                </a:solidFill>
              </a:rPr>
              <a:t>	</a:t>
            </a:r>
            <a:endParaRPr lang="en-GB" sz="60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a:p>
        </p:txBody>
      </p:sp>
    </p:spTree>
    <p:extLst>
      <p:ext uri="{BB962C8B-B14F-4D97-AF65-F5344CB8AC3E}">
        <p14:creationId xmlns:p14="http://schemas.microsoft.com/office/powerpoint/2010/main" val="3407710806"/>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obj" preserve="1">
  <p:cSld name="Divider - blue">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 name="Title 1"/>
          <p:cNvSpPr>
            <a:spLocks noGrp="1"/>
          </p:cNvSpPr>
          <p:nvPr>
            <p:ph type="title"/>
          </p:nvPr>
        </p:nvSpPr>
        <p:spPr>
          <a:xfrm>
            <a:off x="252000" y="699740"/>
            <a:ext cx="8640000" cy="900000"/>
          </a:xfrm>
        </p:spPr>
        <p:txBody>
          <a:bodyPr/>
          <a:lstStyle/>
          <a:p>
            <a:r>
              <a:rPr lang="en-US"/>
              <a:t>Click to edit Master title style</a:t>
            </a:r>
          </a:p>
        </p:txBody>
      </p:sp>
      <p:sp>
        <p:nvSpPr>
          <p:cNvPr id="3" name="Content Placeholder 2"/>
          <p:cNvSpPr>
            <a:spLocks noGrp="1"/>
          </p:cNvSpPr>
          <p:nvPr>
            <p:ph idx="1" hasCustomPrompt="1"/>
          </p:nvPr>
        </p:nvSpPr>
        <p:spPr>
          <a:xfrm>
            <a:off x="252000" y="1976400"/>
            <a:ext cx="8640000" cy="2631600"/>
          </a:xfrm>
        </p:spPr>
        <p:txBody>
          <a:bodyPr/>
          <a:lstStyle>
            <a:lvl1pPr marL="0" indent="0">
              <a:buNone/>
              <a:defRPr baseline="0">
                <a:solidFill>
                  <a:schemeClr val="bg2"/>
                </a:solidFill>
              </a:defRPr>
            </a:lvl1pPr>
            <a:lvl2pPr marL="257162" indent="0">
              <a:buNone/>
              <a:defRPr/>
            </a:lvl2pPr>
            <a:lvl3pPr marL="514325" indent="0">
              <a:buNone/>
              <a:defRPr/>
            </a:lvl3pPr>
            <a:lvl4pPr marL="771487" indent="0">
              <a:buNone/>
              <a:defRPr/>
            </a:lvl4pPr>
            <a:lvl5pPr marL="1028649" indent="0">
              <a:buNone/>
              <a:defRPr/>
            </a:lvl5pPr>
          </a:lstStyle>
          <a:p>
            <a:pPr lvl="0"/>
            <a:r>
              <a:rPr lang="en-US"/>
              <a:t>Click to add subtitle</a:t>
            </a:r>
          </a:p>
        </p:txBody>
      </p:sp>
      <p:sp>
        <p:nvSpPr>
          <p:cNvPr id="7" name="Rectangle 6"/>
          <p:cNvSpPr/>
          <p:nvPr userDrawn="1"/>
        </p:nvSpPr>
        <p:spPr>
          <a:xfrm>
            <a:off x="0" y="4735779"/>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270000" rIns="270000" rtlCol="0" anchor="ctr"/>
          <a:lstStyle/>
          <a:p>
            <a:pPr algn="l" defTabSz="338120">
              <a:tabLst/>
            </a:pPr>
            <a:r>
              <a:rPr lang="fr-BE" sz="600">
                <a:solidFill>
                  <a:schemeClr val="bg2"/>
                </a:solidFill>
              </a:rPr>
              <a:t>	</a:t>
            </a:r>
            <a:endParaRPr lang="en-GB" sz="600">
              <a:solidFill>
                <a:schemeClr val="bg2"/>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a:p>
        </p:txBody>
      </p:sp>
    </p:spTree>
    <p:extLst>
      <p:ext uri="{BB962C8B-B14F-4D97-AF65-F5344CB8AC3E}">
        <p14:creationId xmlns:p14="http://schemas.microsoft.com/office/powerpoint/2010/main" val="108417764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obj" preserve="1">
  <p:cSld name="Divider - red">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 name="Title 1"/>
          <p:cNvSpPr>
            <a:spLocks noGrp="1"/>
          </p:cNvSpPr>
          <p:nvPr>
            <p:ph type="title"/>
          </p:nvPr>
        </p:nvSpPr>
        <p:spPr>
          <a:xfrm>
            <a:off x="252000" y="699740"/>
            <a:ext cx="8640000" cy="900000"/>
          </a:xfrm>
        </p:spPr>
        <p:txBody>
          <a:bodyPr/>
          <a:lstStyle/>
          <a:p>
            <a:r>
              <a:rPr lang="en-US"/>
              <a:t>Click to edit Master title style</a:t>
            </a:r>
          </a:p>
        </p:txBody>
      </p:sp>
      <p:sp>
        <p:nvSpPr>
          <p:cNvPr id="3" name="Content Placeholder 2"/>
          <p:cNvSpPr>
            <a:spLocks noGrp="1"/>
          </p:cNvSpPr>
          <p:nvPr>
            <p:ph idx="1" hasCustomPrompt="1"/>
          </p:nvPr>
        </p:nvSpPr>
        <p:spPr>
          <a:xfrm>
            <a:off x="252000" y="1976400"/>
            <a:ext cx="8640000" cy="2631600"/>
          </a:xfrm>
        </p:spPr>
        <p:txBody>
          <a:bodyPr/>
          <a:lstStyle>
            <a:lvl1pPr marL="0" indent="0">
              <a:buNone/>
              <a:defRPr baseline="0"/>
            </a:lvl1pPr>
            <a:lvl2pPr marL="257162" indent="0">
              <a:buNone/>
              <a:defRPr/>
            </a:lvl2pPr>
            <a:lvl3pPr marL="514325" indent="0">
              <a:buNone/>
              <a:defRPr/>
            </a:lvl3pPr>
            <a:lvl4pPr marL="771487" indent="0">
              <a:buNone/>
              <a:defRPr/>
            </a:lvl4pPr>
            <a:lvl5pPr marL="1028649" indent="0">
              <a:buNone/>
              <a:defRPr/>
            </a:lvl5pPr>
          </a:lstStyle>
          <a:p>
            <a:pPr lvl="0"/>
            <a:r>
              <a:rPr lang="en-US"/>
              <a:t>Click to add subtitle</a:t>
            </a:r>
          </a:p>
        </p:txBody>
      </p:sp>
      <p:sp>
        <p:nvSpPr>
          <p:cNvPr id="7" name="Rectangle 6"/>
          <p:cNvSpPr/>
          <p:nvPr userDrawn="1"/>
        </p:nvSpPr>
        <p:spPr>
          <a:xfrm>
            <a:off x="0" y="4735779"/>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270000" rIns="270000" rtlCol="0" anchor="ctr"/>
          <a:lstStyle/>
          <a:p>
            <a:pPr algn="l" defTabSz="338120">
              <a:tabLst/>
            </a:pPr>
            <a:r>
              <a:rPr lang="fr-BE" sz="600">
                <a:solidFill>
                  <a:schemeClr val="tx1"/>
                </a:solidFill>
              </a:rPr>
              <a:t>	</a:t>
            </a:r>
            <a:endParaRPr lang="en-GB" sz="60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a:p>
        </p:txBody>
      </p:sp>
    </p:spTree>
    <p:extLst>
      <p:ext uri="{BB962C8B-B14F-4D97-AF65-F5344CB8AC3E}">
        <p14:creationId xmlns:p14="http://schemas.microsoft.com/office/powerpoint/2010/main" val="54843666"/>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 preserve="1">
  <p:cSld name="Divider - teal">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 name="Title 1"/>
          <p:cNvSpPr>
            <a:spLocks noGrp="1"/>
          </p:cNvSpPr>
          <p:nvPr>
            <p:ph type="title"/>
          </p:nvPr>
        </p:nvSpPr>
        <p:spPr>
          <a:xfrm>
            <a:off x="252000" y="699740"/>
            <a:ext cx="8640000" cy="900000"/>
          </a:xfrm>
        </p:spPr>
        <p:txBody>
          <a:bodyPr/>
          <a:lstStyle/>
          <a:p>
            <a:r>
              <a:rPr lang="en-US"/>
              <a:t>Click to edit Master title style</a:t>
            </a:r>
          </a:p>
        </p:txBody>
      </p:sp>
      <p:sp>
        <p:nvSpPr>
          <p:cNvPr id="3" name="Content Placeholder 2"/>
          <p:cNvSpPr>
            <a:spLocks noGrp="1"/>
          </p:cNvSpPr>
          <p:nvPr>
            <p:ph idx="1" hasCustomPrompt="1"/>
          </p:nvPr>
        </p:nvSpPr>
        <p:spPr>
          <a:xfrm>
            <a:off x="252000" y="1976400"/>
            <a:ext cx="8640000" cy="2631600"/>
          </a:xfrm>
        </p:spPr>
        <p:txBody>
          <a:bodyPr/>
          <a:lstStyle>
            <a:lvl1pPr marL="0" indent="0">
              <a:buNone/>
              <a:defRPr baseline="0"/>
            </a:lvl1pPr>
            <a:lvl2pPr marL="257162" indent="0">
              <a:buNone/>
              <a:defRPr/>
            </a:lvl2pPr>
            <a:lvl3pPr marL="514325" indent="0">
              <a:buNone/>
              <a:defRPr/>
            </a:lvl3pPr>
            <a:lvl4pPr marL="771487" indent="0">
              <a:buNone/>
              <a:defRPr/>
            </a:lvl4pPr>
            <a:lvl5pPr marL="1028649" indent="0">
              <a:buNone/>
              <a:defRPr/>
            </a:lvl5pPr>
          </a:lstStyle>
          <a:p>
            <a:pPr lvl="0"/>
            <a:r>
              <a:rPr lang="en-US"/>
              <a:t>Click to add subtitle</a:t>
            </a:r>
          </a:p>
        </p:txBody>
      </p:sp>
      <p:sp>
        <p:nvSpPr>
          <p:cNvPr id="7" name="Rectangle 6"/>
          <p:cNvSpPr/>
          <p:nvPr userDrawn="1"/>
        </p:nvSpPr>
        <p:spPr>
          <a:xfrm>
            <a:off x="0" y="4735779"/>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270000" rIns="270000" rtlCol="0" anchor="ctr"/>
          <a:lstStyle/>
          <a:p>
            <a:pPr algn="l" defTabSz="338120">
              <a:tabLst/>
            </a:pPr>
            <a:r>
              <a:rPr lang="fr-BE" sz="600">
                <a:solidFill>
                  <a:schemeClr val="tx1"/>
                </a:solidFill>
              </a:rPr>
              <a:t>	</a:t>
            </a:r>
            <a:endParaRPr lang="en-GB" sz="60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a:p>
        </p:txBody>
      </p:sp>
    </p:spTree>
    <p:extLst>
      <p:ext uri="{BB962C8B-B14F-4D97-AF65-F5344CB8AC3E}">
        <p14:creationId xmlns:p14="http://schemas.microsoft.com/office/powerpoint/2010/main" val="310346431"/>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Question Contact">
    <p:spTree>
      <p:nvGrpSpPr>
        <p:cNvPr id="1" name=""/>
        <p:cNvGrpSpPr/>
        <p:nvPr/>
      </p:nvGrpSpPr>
      <p:grpSpPr>
        <a:xfrm>
          <a:off x="0" y="0"/>
          <a:ext cx="0" cy="0"/>
          <a:chOff x="0" y="0"/>
          <a:chExt cx="0" cy="0"/>
        </a:xfrm>
      </p:grpSpPr>
      <p:sp>
        <p:nvSpPr>
          <p:cNvPr id="6" name="Rectangle 5"/>
          <p:cNvSpPr/>
          <p:nvPr userDrawn="1"/>
        </p:nvSpPr>
        <p:spPr>
          <a:xfrm>
            <a:off x="0" y="1822593"/>
            <a:ext cx="9144000" cy="3415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Font typeface="Arial" panose="020B0604020202020204" pitchFamily="34" charset="0"/>
              <a:buNone/>
            </a:pPr>
            <a:endParaRPr lang="en-GB" sz="1500"/>
          </a:p>
        </p:txBody>
      </p:sp>
      <p:sp>
        <p:nvSpPr>
          <p:cNvPr id="2" name="Title 1"/>
          <p:cNvSpPr>
            <a:spLocks noGrp="1"/>
          </p:cNvSpPr>
          <p:nvPr>
            <p:ph type="title" hasCustomPrompt="1"/>
          </p:nvPr>
        </p:nvSpPr>
        <p:spPr>
          <a:xfrm>
            <a:off x="252000" y="699745"/>
            <a:ext cx="8640000" cy="900487"/>
          </a:xfrm>
        </p:spPr>
        <p:txBody>
          <a:bodyPr/>
          <a:lstStyle>
            <a:lvl1pPr>
              <a:defRPr/>
            </a:lvl1pPr>
          </a:lstStyle>
          <a:p>
            <a:r>
              <a:rPr lang="en-US"/>
              <a:t>Questions?</a:t>
            </a:r>
          </a:p>
        </p:txBody>
      </p:sp>
      <p:sp>
        <p:nvSpPr>
          <p:cNvPr id="7" name="Rectangle 6"/>
          <p:cNvSpPr/>
          <p:nvPr userDrawn="1"/>
        </p:nvSpPr>
        <p:spPr>
          <a:xfrm>
            <a:off x="0" y="4827219"/>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270000" rIns="270000" rtlCol="0" anchor="ctr"/>
          <a:lstStyle/>
          <a:p>
            <a:pPr algn="l" defTabSz="338120">
              <a:tabLst/>
            </a:pPr>
            <a:r>
              <a:rPr lang="fr-BE" sz="600">
                <a:solidFill>
                  <a:schemeClr val="tx1"/>
                </a:solidFill>
              </a:rPr>
              <a:t>www.metoffice.gov.uk	</a:t>
            </a:r>
            <a:endParaRPr lang="en-GB" sz="600">
              <a:solidFill>
                <a:schemeClr val="tx1"/>
              </a:solidFill>
            </a:endParaRPr>
          </a:p>
        </p:txBody>
      </p:sp>
      <p:sp>
        <p:nvSpPr>
          <p:cNvPr id="8" name="Rectangle 7"/>
          <p:cNvSpPr/>
          <p:nvPr userDrawn="1"/>
        </p:nvSpPr>
        <p:spPr>
          <a:xfrm>
            <a:off x="4217157" y="4827219"/>
            <a:ext cx="4926843"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270000" rIns="270000" rtlCol="0" anchor="ctr"/>
          <a:lstStyle/>
          <a:p>
            <a:pPr algn="r" defTabSz="338120">
              <a:tabLst/>
            </a:pPr>
            <a:r>
              <a:rPr lang="fr-BE" sz="600">
                <a:solidFill>
                  <a:schemeClr val="tx1"/>
                </a:solidFill>
              </a:rPr>
              <a:t>© Crown Copyright</a:t>
            </a:r>
            <a:r>
              <a:rPr lang="fr-BE" sz="600" baseline="0">
                <a:solidFill>
                  <a:schemeClr val="tx1"/>
                </a:solidFill>
              </a:rPr>
              <a:t> 2018, Met Office</a:t>
            </a:r>
            <a:endParaRPr lang="en-GB" sz="600">
              <a:solidFill>
                <a:schemeClr val="tx1"/>
              </a:solidFill>
            </a:endParaRPr>
          </a:p>
        </p:txBody>
      </p:sp>
      <p:sp>
        <p:nvSpPr>
          <p:cNvPr id="4" name="TextBox 3"/>
          <p:cNvSpPr txBox="1"/>
          <p:nvPr userDrawn="1"/>
        </p:nvSpPr>
        <p:spPr>
          <a:xfrm>
            <a:off x="246704" y="2035388"/>
            <a:ext cx="8640000" cy="276999"/>
          </a:xfrm>
          <a:prstGeom prst="rect">
            <a:avLst/>
          </a:prstGeom>
          <a:noFill/>
        </p:spPr>
        <p:txBody>
          <a:bodyPr wrap="square" rtlCol="0" anchor="ctr">
            <a:spAutoFit/>
          </a:bodyPr>
          <a:lstStyle/>
          <a:p>
            <a:r>
              <a:rPr lang="fr-BE" sz="1200"/>
              <a:t>For more information </a:t>
            </a:r>
            <a:r>
              <a:rPr lang="fr-BE" sz="1200" err="1"/>
              <a:t>please</a:t>
            </a:r>
            <a:r>
              <a:rPr lang="fr-BE" sz="1200"/>
              <a:t> contact</a:t>
            </a:r>
            <a:endParaRPr lang="en-GB" sz="1200"/>
          </a:p>
        </p:txBody>
      </p:sp>
      <p:sp>
        <p:nvSpPr>
          <p:cNvPr id="9" name="TextBox 8"/>
          <p:cNvSpPr txBox="1"/>
          <p:nvPr userDrawn="1"/>
        </p:nvSpPr>
        <p:spPr>
          <a:xfrm>
            <a:off x="786704" y="2657946"/>
            <a:ext cx="8100000" cy="276999"/>
          </a:xfrm>
          <a:prstGeom prst="rect">
            <a:avLst/>
          </a:prstGeom>
          <a:noFill/>
        </p:spPr>
        <p:txBody>
          <a:bodyPr wrap="square" rtlCol="0" anchor="ctr">
            <a:spAutoFit/>
          </a:bodyPr>
          <a:lstStyle/>
          <a:p>
            <a:pPr marL="0" indent="0">
              <a:buFont typeface="Arial" panose="020B0604020202020204" pitchFamily="34" charset="0"/>
              <a:buNone/>
            </a:pPr>
            <a:r>
              <a:rPr lang="fr-BE" sz="1200"/>
              <a:t>www.metoffice.gov.uk</a:t>
            </a:r>
            <a:endParaRPr lang="en-GB" sz="1200"/>
          </a:p>
        </p:txBody>
      </p:sp>
      <p:sp>
        <p:nvSpPr>
          <p:cNvPr id="10" name="Text Placeholder 9"/>
          <p:cNvSpPr>
            <a:spLocks noGrp="1"/>
          </p:cNvSpPr>
          <p:nvPr>
            <p:ph type="body" sz="quarter" idx="10" hasCustomPrompt="1"/>
          </p:nvPr>
        </p:nvSpPr>
        <p:spPr>
          <a:xfrm>
            <a:off x="786704" y="3994278"/>
            <a:ext cx="8100000" cy="360000"/>
          </a:xfrm>
        </p:spPr>
        <p:txBody>
          <a:bodyPr anchor="ctr">
            <a:normAutofit/>
          </a:bodyPr>
          <a:lstStyle>
            <a:lvl1pPr marL="0" indent="0">
              <a:buNone/>
              <a:defRPr sz="1200" baseline="0"/>
            </a:lvl1pPr>
          </a:lstStyle>
          <a:p>
            <a:pPr lvl="0"/>
            <a:r>
              <a:rPr lang="en-US"/>
              <a:t>Insert phone number here</a:t>
            </a:r>
            <a:endParaRPr lang="en-GB"/>
          </a:p>
        </p:txBody>
      </p:sp>
      <p:sp>
        <p:nvSpPr>
          <p:cNvPr id="14" name="Text Placeholder 9"/>
          <p:cNvSpPr>
            <a:spLocks noGrp="1"/>
          </p:cNvSpPr>
          <p:nvPr>
            <p:ph type="body" sz="quarter" idx="11" hasCustomPrompt="1"/>
          </p:nvPr>
        </p:nvSpPr>
        <p:spPr>
          <a:xfrm>
            <a:off x="786704" y="3308732"/>
            <a:ext cx="8100000" cy="360000"/>
          </a:xfrm>
        </p:spPr>
        <p:txBody>
          <a:bodyPr anchor="ctr">
            <a:normAutofit/>
          </a:bodyPr>
          <a:lstStyle>
            <a:lvl1pPr marL="0" indent="0">
              <a:buNone/>
              <a:defRPr sz="1200"/>
            </a:lvl1pPr>
          </a:lstStyle>
          <a:p>
            <a:pPr lvl="0"/>
            <a:r>
              <a:rPr lang="en-US"/>
              <a:t>Insert e-mail here</a:t>
            </a:r>
            <a:endParaRPr lang="en-GB"/>
          </a:p>
        </p:txBody>
      </p:sp>
      <p:pic>
        <p:nvPicPr>
          <p:cNvPr id="16" name="email-icon.png"/>
          <p:cNvPicPr>
            <a:picLocks noChangeAspect="1"/>
          </p:cNvPicPr>
          <p:nvPr userDrawn="1"/>
        </p:nvPicPr>
        <p:blipFill>
          <a:blip r:embed="rId2" cstate="print"/>
          <a:stretch>
            <a:fillRect/>
          </a:stretch>
        </p:blipFill>
        <p:spPr>
          <a:xfrm>
            <a:off x="379164" y="3293168"/>
            <a:ext cx="357677" cy="396000"/>
          </a:xfrm>
          <a:prstGeom prst="rect">
            <a:avLst/>
          </a:prstGeom>
          <a:ln w="12700">
            <a:miter lim="400000"/>
          </a:ln>
        </p:spPr>
      </p:pic>
      <p:pic>
        <p:nvPicPr>
          <p:cNvPr id="17" name="phone-icon.png"/>
          <p:cNvPicPr>
            <a:picLocks noChangeAspect="1"/>
          </p:cNvPicPr>
          <p:nvPr userDrawn="1"/>
        </p:nvPicPr>
        <p:blipFill>
          <a:blip r:embed="rId3" cstate="print"/>
          <a:stretch>
            <a:fillRect/>
          </a:stretch>
        </p:blipFill>
        <p:spPr>
          <a:xfrm>
            <a:off x="350424" y="3969028"/>
            <a:ext cx="415161" cy="396000"/>
          </a:xfrm>
          <a:prstGeom prst="rect">
            <a:avLst/>
          </a:prstGeom>
          <a:ln w="12700">
            <a:miter lim="400000"/>
          </a:ln>
        </p:spPr>
      </p:pic>
      <p:pic>
        <p:nvPicPr>
          <p:cNvPr id="18" name="web-icon.png"/>
          <p:cNvPicPr>
            <a:picLocks noChangeAspect="1"/>
          </p:cNvPicPr>
          <p:nvPr userDrawn="1"/>
        </p:nvPicPr>
        <p:blipFill>
          <a:blip r:embed="rId4" cstate="print"/>
          <a:stretch>
            <a:fillRect/>
          </a:stretch>
        </p:blipFill>
        <p:spPr>
          <a:xfrm>
            <a:off x="324005" y="2617307"/>
            <a:ext cx="467999" cy="396000"/>
          </a:xfrm>
          <a:prstGeom prst="rect">
            <a:avLst/>
          </a:prstGeom>
          <a:ln w="12700">
            <a:miter lim="400000"/>
          </a:ln>
        </p:spPr>
      </p:pic>
    </p:spTree>
    <p:extLst>
      <p:ext uri="{BB962C8B-B14F-4D97-AF65-F5344CB8AC3E}">
        <p14:creationId xmlns:p14="http://schemas.microsoft.com/office/powerpoint/2010/main" val="14146304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 3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52000" y="1548000"/>
            <a:ext cx="270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2000" y="1548000"/>
            <a:ext cx="270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8" name="Straight Connector 7"/>
          <p:cNvCxnSpPr/>
          <p:nvPr userDrawn="1"/>
        </p:nvCxnSpPr>
        <p:spPr>
          <a:xfrm>
            <a:off x="3093513" y="1548000"/>
            <a:ext cx="0" cy="306000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6" name="Content Placeholder 3"/>
          <p:cNvSpPr>
            <a:spLocks noGrp="1"/>
          </p:cNvSpPr>
          <p:nvPr>
            <p:ph sz="half" idx="10"/>
          </p:nvPr>
        </p:nvSpPr>
        <p:spPr>
          <a:xfrm>
            <a:off x="3222000" y="1548000"/>
            <a:ext cx="270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7" name="Straight Connector 6"/>
          <p:cNvCxnSpPr/>
          <p:nvPr userDrawn="1"/>
        </p:nvCxnSpPr>
        <p:spPr>
          <a:xfrm>
            <a:off x="6057352" y="1548000"/>
            <a:ext cx="0" cy="306000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5" name="Slide Number Placeholder 4"/>
          <p:cNvSpPr>
            <a:spLocks noGrp="1"/>
          </p:cNvSpPr>
          <p:nvPr>
            <p:ph type="sldNum" sz="quarter" idx="11"/>
          </p:nvPr>
        </p:nvSpPr>
        <p:spPr/>
        <p:txBody>
          <a:bodyPr/>
          <a:lstStyle/>
          <a:p>
            <a:fld id="{E5F9FE41-C8F9-47EF-94C3-C489748B47D0}" type="slidenum">
              <a:rPr lang="en-GB" smtClean="0"/>
              <a:pPr/>
              <a:t>‹#›</a:t>
            </a:fld>
            <a:endParaRPr lang="en-GB"/>
          </a:p>
        </p:txBody>
      </p:sp>
    </p:spTree>
    <p:extLst>
      <p:ext uri="{BB962C8B-B14F-4D97-AF65-F5344CB8AC3E}">
        <p14:creationId xmlns:p14="http://schemas.microsoft.com/office/powerpoint/2010/main" val="17704839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 1 column + image">
    <p:spTree>
      <p:nvGrpSpPr>
        <p:cNvPr id="1" name=""/>
        <p:cNvGrpSpPr/>
        <p:nvPr/>
      </p:nvGrpSpPr>
      <p:grpSpPr>
        <a:xfrm>
          <a:off x="0" y="0"/>
          <a:ext cx="0" cy="0"/>
          <a:chOff x="0" y="0"/>
          <a:chExt cx="0" cy="0"/>
        </a:xfrm>
      </p:grpSpPr>
      <p:sp>
        <p:nvSpPr>
          <p:cNvPr id="2" name="Title 1"/>
          <p:cNvSpPr>
            <a:spLocks noGrp="1"/>
          </p:cNvSpPr>
          <p:nvPr>
            <p:ph type="title"/>
          </p:nvPr>
        </p:nvSpPr>
        <p:spPr>
          <a:xfrm>
            <a:off x="252000" y="699740"/>
            <a:ext cx="4087988" cy="576000"/>
          </a:xfrm>
        </p:spPr>
        <p:txBody>
          <a:bodyPr/>
          <a:lstStyle/>
          <a:p>
            <a:r>
              <a:rPr lang="en-US"/>
              <a:t>Click to edit Master title style</a:t>
            </a:r>
          </a:p>
        </p:txBody>
      </p:sp>
      <p:sp>
        <p:nvSpPr>
          <p:cNvPr id="3" name="Content Placeholder 2"/>
          <p:cNvSpPr>
            <a:spLocks noGrp="1"/>
          </p:cNvSpPr>
          <p:nvPr>
            <p:ph sz="half" idx="1"/>
          </p:nvPr>
        </p:nvSpPr>
        <p:spPr>
          <a:xfrm>
            <a:off x="252000" y="1548000"/>
            <a:ext cx="4087988"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p:nvPr userDrawn="1"/>
        </p:nvSpPr>
        <p:spPr>
          <a:xfrm>
            <a:off x="4562272" y="1"/>
            <a:ext cx="4572000" cy="4716780"/>
          </a:xfrm>
          <a:prstGeom prst="rect">
            <a:avLst/>
          </a:prstGeom>
          <a:solidFill>
            <a:schemeClr val="tx1">
              <a:lumMod val="10000"/>
              <a:lumOff val="90000"/>
            </a:schemeClr>
          </a:solidFill>
          <a:ln>
            <a:solidFill>
              <a:schemeClr val="tx1">
                <a:lumMod val="10000"/>
                <a:lumOff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a:p>
        </p:txBody>
      </p:sp>
    </p:spTree>
    <p:extLst>
      <p:ext uri="{BB962C8B-B14F-4D97-AF65-F5344CB8AC3E}">
        <p14:creationId xmlns:p14="http://schemas.microsoft.com/office/powerpoint/2010/main" val="10559719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Content -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E5F9FE41-C8F9-47EF-94C3-C489748B47D0}" type="slidenum">
              <a:rPr lang="en-GB" smtClean="0"/>
              <a:pPr/>
              <a:t>‹#›</a:t>
            </a:fld>
            <a:endParaRPr lang="en-GB"/>
          </a:p>
        </p:txBody>
      </p:sp>
    </p:spTree>
    <p:extLst>
      <p:ext uri="{BB962C8B-B14F-4D97-AF65-F5344CB8AC3E}">
        <p14:creationId xmlns:p14="http://schemas.microsoft.com/office/powerpoint/2010/main" val="25043475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 full image">
    <p:spTree>
      <p:nvGrpSpPr>
        <p:cNvPr id="1" name=""/>
        <p:cNvGrpSpPr/>
        <p:nvPr/>
      </p:nvGrpSpPr>
      <p:grpSpPr>
        <a:xfrm>
          <a:off x="0" y="0"/>
          <a:ext cx="0" cy="0"/>
          <a:chOff x="0" y="0"/>
          <a:chExt cx="0" cy="0"/>
        </a:xfrm>
      </p:grpSpPr>
      <p:sp>
        <p:nvSpPr>
          <p:cNvPr id="5" name="Rectangle 4"/>
          <p:cNvSpPr/>
          <p:nvPr userDrawn="1"/>
        </p:nvSpPr>
        <p:spPr>
          <a:xfrm>
            <a:off x="0" y="709468"/>
            <a:ext cx="9144000" cy="4022385"/>
          </a:xfrm>
          <a:prstGeom prst="rect">
            <a:avLst/>
          </a:prstGeom>
          <a:solidFill>
            <a:schemeClr val="tx1">
              <a:lumMod val="10000"/>
              <a:lumOff val="90000"/>
            </a:schemeClr>
          </a:solidFill>
          <a:ln>
            <a:solidFill>
              <a:schemeClr val="tx1">
                <a:lumMod val="10000"/>
                <a:lumOff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Picture Placeholder 7"/>
          <p:cNvSpPr>
            <a:spLocks noGrp="1"/>
          </p:cNvSpPr>
          <p:nvPr>
            <p:ph type="pic" sz="quarter" idx="10"/>
          </p:nvPr>
        </p:nvSpPr>
        <p:spPr>
          <a:xfrm>
            <a:off x="252413" y="818866"/>
            <a:ext cx="8639175" cy="3789647"/>
          </a:xfrm>
        </p:spPr>
        <p:txBody>
          <a:bodyPr/>
          <a:lstStyle/>
          <a:p>
            <a:r>
              <a:rPr lang="en-US"/>
              <a:t>Click icon to add picture</a:t>
            </a:r>
            <a:endParaRPr lang="en-GB"/>
          </a:p>
        </p:txBody>
      </p:sp>
      <p:sp>
        <p:nvSpPr>
          <p:cNvPr id="2" name="Slide Number Placeholder 1"/>
          <p:cNvSpPr>
            <a:spLocks noGrp="1"/>
          </p:cNvSpPr>
          <p:nvPr>
            <p:ph type="sldNum" sz="quarter" idx="11"/>
          </p:nvPr>
        </p:nvSpPr>
        <p:spPr/>
        <p:txBody>
          <a:bodyPr/>
          <a:lstStyle/>
          <a:p>
            <a:fld id="{E5F9FE41-C8F9-47EF-94C3-C489748B47D0}" type="slidenum">
              <a:rPr lang="en-GB" smtClean="0"/>
              <a:pPr/>
              <a:t>‹#›</a:t>
            </a:fld>
            <a:endParaRPr lang="en-GB"/>
          </a:p>
        </p:txBody>
      </p:sp>
    </p:spTree>
    <p:extLst>
      <p:ext uri="{BB962C8B-B14F-4D97-AF65-F5344CB8AC3E}">
        <p14:creationId xmlns:p14="http://schemas.microsoft.com/office/powerpoint/2010/main" val="25321732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Content - 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E5F9FE41-C8F9-47EF-94C3-C489748B47D0}" type="slidenum">
              <a:rPr lang="en-GB" smtClean="0"/>
              <a:pPr/>
              <a:t>‹#›</a:t>
            </a:fld>
            <a:endParaRPr lang="en-GB"/>
          </a:p>
        </p:txBody>
      </p:sp>
    </p:spTree>
    <p:extLst>
      <p:ext uri="{BB962C8B-B14F-4D97-AF65-F5344CB8AC3E}">
        <p14:creationId xmlns:p14="http://schemas.microsoft.com/office/powerpoint/2010/main" val="17040179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Content - really blank">
    <p:spTree>
      <p:nvGrpSpPr>
        <p:cNvPr id="1" name=""/>
        <p:cNvGrpSpPr/>
        <p:nvPr/>
      </p:nvGrpSpPr>
      <p:grpSpPr>
        <a:xfrm>
          <a:off x="0" y="0"/>
          <a:ext cx="0" cy="0"/>
          <a:chOff x="0" y="0"/>
          <a:chExt cx="0" cy="0"/>
        </a:xfrm>
      </p:grpSpPr>
      <p:sp>
        <p:nvSpPr>
          <p:cNvPr id="2" name="Rectangle 1"/>
          <p:cNvSpPr/>
          <p:nvPr userDrawn="1"/>
        </p:nvSpPr>
        <p:spPr>
          <a:xfrm>
            <a:off x="0" y="4735773"/>
            <a:ext cx="9144000" cy="407727"/>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a:solidFill>
                  <a:schemeClr val="tx1"/>
                </a:solidFill>
              </a:rPr>
              <a:t>	</a:t>
            </a:r>
            <a:endParaRPr lang="en-GB" sz="80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a:p>
        </p:txBody>
      </p:sp>
    </p:spTree>
    <p:extLst>
      <p:ext uri="{BB962C8B-B14F-4D97-AF65-F5344CB8AC3E}">
        <p14:creationId xmlns:p14="http://schemas.microsoft.com/office/powerpoint/2010/main" val="40310382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Divider - green">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rgbClr val="C4E90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252000" y="699739"/>
            <a:ext cx="8640000" cy="900487"/>
          </a:xfrm>
        </p:spPr>
        <p:txBody>
          <a:bodyPr/>
          <a:lstStyle/>
          <a:p>
            <a:r>
              <a:rPr lang="en-US"/>
              <a:t>Click to edit Master title style</a:t>
            </a:r>
          </a:p>
        </p:txBody>
      </p:sp>
      <p:sp>
        <p:nvSpPr>
          <p:cNvPr id="3" name="Content Placeholder 2"/>
          <p:cNvSpPr>
            <a:spLocks noGrp="1"/>
          </p:cNvSpPr>
          <p:nvPr>
            <p:ph idx="1" hasCustomPrompt="1"/>
          </p:nvPr>
        </p:nvSpPr>
        <p:spPr>
          <a:xfrm>
            <a:off x="252000" y="1975480"/>
            <a:ext cx="8640000" cy="2632520"/>
          </a:xfrm>
        </p:spPr>
        <p:txBody>
          <a:bodyPr/>
          <a:lstStyle>
            <a:lvl1pPr marL="0" indent="0">
              <a:buNone/>
              <a:defRPr baseline="0"/>
            </a:lvl1pPr>
            <a:lvl2pPr marL="342900" indent="0">
              <a:buNone/>
              <a:defRPr/>
            </a:lvl2pPr>
            <a:lvl3pPr marL="685800" indent="0">
              <a:buNone/>
              <a:defRPr/>
            </a:lvl3pPr>
            <a:lvl4pPr marL="1028700" indent="0">
              <a:buNone/>
              <a:defRPr/>
            </a:lvl4pPr>
            <a:lvl5pPr marL="1371600" indent="0">
              <a:buNone/>
              <a:defRPr/>
            </a:lvl5pPr>
          </a:lstStyle>
          <a:p>
            <a:pPr lvl="0"/>
            <a:r>
              <a:rPr lang="en-US"/>
              <a:t>Click to add subtitle</a:t>
            </a:r>
          </a:p>
        </p:txBody>
      </p:sp>
      <p:sp>
        <p:nvSpPr>
          <p:cNvPr id="7" name="Rectangle 6"/>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a:solidFill>
                  <a:schemeClr val="tx1"/>
                </a:solidFill>
              </a:rPr>
              <a:t>	</a:t>
            </a:r>
            <a:endParaRPr lang="en-GB" sz="80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a:p>
        </p:txBody>
      </p:sp>
    </p:spTree>
    <p:extLst>
      <p:ext uri="{BB962C8B-B14F-4D97-AF65-F5344CB8AC3E}">
        <p14:creationId xmlns:p14="http://schemas.microsoft.com/office/powerpoint/2010/main" val="5588747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Divider - grey">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rgbClr val="BBBDBF"/>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252000" y="699740"/>
            <a:ext cx="8640000" cy="900000"/>
          </a:xfrm>
        </p:spPr>
        <p:txBody>
          <a:bodyPr/>
          <a:lstStyle/>
          <a:p>
            <a:r>
              <a:rPr lang="en-US"/>
              <a:t>Click to edit Master title style</a:t>
            </a:r>
          </a:p>
        </p:txBody>
      </p:sp>
      <p:sp>
        <p:nvSpPr>
          <p:cNvPr id="3" name="Content Placeholder 2"/>
          <p:cNvSpPr>
            <a:spLocks noGrp="1"/>
          </p:cNvSpPr>
          <p:nvPr>
            <p:ph idx="1" hasCustomPrompt="1"/>
          </p:nvPr>
        </p:nvSpPr>
        <p:spPr>
          <a:xfrm>
            <a:off x="252000" y="1976400"/>
            <a:ext cx="8640000" cy="2631600"/>
          </a:xfrm>
        </p:spPr>
        <p:txBody>
          <a:bodyPr/>
          <a:lstStyle>
            <a:lvl1pPr marL="0" indent="0">
              <a:buNone/>
              <a:defRPr baseline="0"/>
            </a:lvl1pPr>
            <a:lvl2pPr marL="342900" indent="0">
              <a:buNone/>
              <a:defRPr/>
            </a:lvl2pPr>
            <a:lvl3pPr marL="685800" indent="0">
              <a:buNone/>
              <a:defRPr/>
            </a:lvl3pPr>
            <a:lvl4pPr marL="1028700" indent="0">
              <a:buNone/>
              <a:defRPr/>
            </a:lvl4pPr>
            <a:lvl5pPr marL="1371600" indent="0">
              <a:buNone/>
              <a:defRPr/>
            </a:lvl5pPr>
          </a:lstStyle>
          <a:p>
            <a:pPr lvl="0"/>
            <a:r>
              <a:rPr lang="en-US"/>
              <a:t>Click to add subtitle</a:t>
            </a:r>
          </a:p>
        </p:txBody>
      </p:sp>
      <p:sp>
        <p:nvSpPr>
          <p:cNvPr id="7" name="Rectangle 6"/>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a:solidFill>
                  <a:schemeClr val="tx1"/>
                </a:solidFill>
              </a:rPr>
              <a:t>	</a:t>
            </a:r>
            <a:endParaRPr lang="en-GB" sz="80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a:p>
        </p:txBody>
      </p:sp>
    </p:spTree>
    <p:extLst>
      <p:ext uri="{BB962C8B-B14F-4D97-AF65-F5344CB8AC3E}">
        <p14:creationId xmlns:p14="http://schemas.microsoft.com/office/powerpoint/2010/main" val="14613758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Divider - blue">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rgbClr val="359BC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252000" y="699740"/>
            <a:ext cx="8640000" cy="900000"/>
          </a:xfrm>
        </p:spPr>
        <p:txBody>
          <a:bodyPr/>
          <a:lstStyle/>
          <a:p>
            <a:r>
              <a:rPr lang="en-US"/>
              <a:t>Click to edit Master title style</a:t>
            </a:r>
          </a:p>
        </p:txBody>
      </p:sp>
      <p:sp>
        <p:nvSpPr>
          <p:cNvPr id="3" name="Content Placeholder 2"/>
          <p:cNvSpPr>
            <a:spLocks noGrp="1"/>
          </p:cNvSpPr>
          <p:nvPr>
            <p:ph idx="1" hasCustomPrompt="1"/>
          </p:nvPr>
        </p:nvSpPr>
        <p:spPr>
          <a:xfrm>
            <a:off x="252000" y="1976400"/>
            <a:ext cx="8640000" cy="2631600"/>
          </a:xfrm>
        </p:spPr>
        <p:txBody>
          <a:bodyPr/>
          <a:lstStyle>
            <a:lvl1pPr marL="0" indent="0">
              <a:buNone/>
              <a:defRPr baseline="0">
                <a:solidFill>
                  <a:schemeClr val="tx1"/>
                </a:solidFill>
              </a:defRPr>
            </a:lvl1pPr>
            <a:lvl2pPr marL="342900" indent="0">
              <a:buNone/>
              <a:defRPr/>
            </a:lvl2pPr>
            <a:lvl3pPr marL="685800" indent="0">
              <a:buNone/>
              <a:defRPr/>
            </a:lvl3pPr>
            <a:lvl4pPr marL="1028700" indent="0">
              <a:buNone/>
              <a:defRPr/>
            </a:lvl4pPr>
            <a:lvl5pPr marL="1371600" indent="0">
              <a:buNone/>
              <a:defRPr/>
            </a:lvl5pPr>
          </a:lstStyle>
          <a:p>
            <a:pPr lvl="0"/>
            <a:r>
              <a:rPr lang="en-US"/>
              <a:t>Click to add subtitle</a:t>
            </a:r>
          </a:p>
        </p:txBody>
      </p:sp>
      <p:sp>
        <p:nvSpPr>
          <p:cNvPr id="7" name="Rectangle 6"/>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a:solidFill>
                  <a:schemeClr val="bg2"/>
                </a:solidFill>
              </a:rPr>
              <a:t>	</a:t>
            </a:r>
            <a:endParaRPr lang="en-GB" sz="800">
              <a:solidFill>
                <a:schemeClr val="bg2"/>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a:p>
        </p:txBody>
      </p:sp>
    </p:spTree>
    <p:extLst>
      <p:ext uri="{BB962C8B-B14F-4D97-AF65-F5344CB8AC3E}">
        <p14:creationId xmlns:p14="http://schemas.microsoft.com/office/powerpoint/2010/main" val="3552118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 option 1">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AB718E9-3F82-424E-ABA2-5A93833597BA}"/>
              </a:ext>
            </a:extLst>
          </p:cNvPr>
          <p:cNvPicPr>
            <a:picLocks noChangeAspect="1"/>
          </p:cNvPicPr>
          <p:nvPr userDrawn="1"/>
        </p:nvPicPr>
        <p:blipFill>
          <a:blip r:embed="rId2" cstate="print"/>
          <a:stretch>
            <a:fillRect/>
          </a:stretch>
        </p:blipFill>
        <p:spPr>
          <a:xfrm>
            <a:off x="0" y="0"/>
            <a:ext cx="9161294" cy="5153228"/>
          </a:xfrm>
          <a:prstGeom prst="rect">
            <a:avLst/>
          </a:prstGeom>
        </p:spPr>
      </p:pic>
      <p:sp>
        <p:nvSpPr>
          <p:cNvPr id="2" name="Title 1"/>
          <p:cNvSpPr>
            <a:spLocks noGrp="1"/>
          </p:cNvSpPr>
          <p:nvPr>
            <p:ph type="ctrTitle"/>
          </p:nvPr>
        </p:nvSpPr>
        <p:spPr>
          <a:xfrm>
            <a:off x="252000" y="698400"/>
            <a:ext cx="5016036" cy="1157696"/>
          </a:xfrm>
        </p:spPr>
        <p:txBody>
          <a:bodyPr anchor="b">
            <a:normAutofit/>
          </a:bodyPr>
          <a:lstStyle>
            <a:lvl1pPr algn="l">
              <a:defRPr sz="3200">
                <a:solidFill>
                  <a:schemeClr val="bg2"/>
                </a:solidFill>
              </a:defRPr>
            </a:lvl1pPr>
          </a:lstStyle>
          <a:p>
            <a:r>
              <a:rPr lang="en-US"/>
              <a:t>Click to edit Master title style</a:t>
            </a:r>
          </a:p>
        </p:txBody>
      </p:sp>
      <p:sp>
        <p:nvSpPr>
          <p:cNvPr id="3" name="Subtitle 2"/>
          <p:cNvSpPr>
            <a:spLocks noGrp="1"/>
          </p:cNvSpPr>
          <p:nvPr>
            <p:ph type="subTitle" idx="1"/>
          </p:nvPr>
        </p:nvSpPr>
        <p:spPr>
          <a:xfrm>
            <a:off x="252000" y="2129051"/>
            <a:ext cx="4333648" cy="1814299"/>
          </a:xfrm>
        </p:spPr>
        <p:txBody>
          <a:bodyPr/>
          <a:lstStyle>
            <a:lvl1pPr marL="0" indent="0" algn="l">
              <a:buNone/>
              <a:defRPr sz="1800">
                <a:solidFill>
                  <a:schemeClr val="bg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8" name="Rectangle 7"/>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a:solidFill>
                  <a:schemeClr val="bg2"/>
                </a:solidFill>
              </a:rPr>
              <a:t>www.metoffice.gov.uk	</a:t>
            </a:r>
            <a:endParaRPr lang="en-GB" sz="800">
              <a:solidFill>
                <a:schemeClr val="bg2"/>
              </a:solidFill>
            </a:endParaRPr>
          </a:p>
        </p:txBody>
      </p:sp>
      <p:sp>
        <p:nvSpPr>
          <p:cNvPr id="9" name="Rectangle 8"/>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a:solidFill>
                  <a:schemeClr val="bg2"/>
                </a:solidFill>
              </a:rPr>
              <a:t>© Crown Copyright</a:t>
            </a:r>
            <a:r>
              <a:rPr lang="fr-BE" sz="800" baseline="0">
                <a:solidFill>
                  <a:schemeClr val="bg2"/>
                </a:solidFill>
              </a:rPr>
              <a:t> 2023, Met Office</a:t>
            </a:r>
            <a:endParaRPr lang="en-GB" sz="800">
              <a:solidFill>
                <a:schemeClr val="bg2"/>
              </a:solidFill>
            </a:endParaRPr>
          </a:p>
        </p:txBody>
      </p:sp>
      <p:pic>
        <p:nvPicPr>
          <p:cNvPr id="10" name="MO_MASTER_for_dark_backg_RBG.png"/>
          <p:cNvPicPr>
            <a:picLocks noChangeAspect="1"/>
          </p:cNvPicPr>
          <p:nvPr userDrawn="1"/>
        </p:nvPicPr>
        <p:blipFill>
          <a:blip r:embed="rId3" cstate="print"/>
          <a:stretch>
            <a:fillRect/>
          </a:stretch>
        </p:blipFill>
        <p:spPr>
          <a:xfrm>
            <a:off x="183600" y="54000"/>
            <a:ext cx="1803780" cy="565650"/>
          </a:xfrm>
          <a:prstGeom prst="rect">
            <a:avLst/>
          </a:prstGeom>
          <a:ln w="12700">
            <a:miter lim="400000"/>
          </a:ln>
        </p:spPr>
      </p:pic>
    </p:spTree>
    <p:extLst>
      <p:ext uri="{BB962C8B-B14F-4D97-AF65-F5344CB8AC3E}">
        <p14:creationId xmlns:p14="http://schemas.microsoft.com/office/powerpoint/2010/main" val="19972813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Divider - red">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rgbClr val="E47452"/>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252000" y="699740"/>
            <a:ext cx="8640000" cy="900000"/>
          </a:xfrm>
        </p:spPr>
        <p:txBody>
          <a:bodyPr/>
          <a:lstStyle/>
          <a:p>
            <a:r>
              <a:rPr lang="en-US"/>
              <a:t>Click to edit Master title style</a:t>
            </a:r>
          </a:p>
        </p:txBody>
      </p:sp>
      <p:sp>
        <p:nvSpPr>
          <p:cNvPr id="3" name="Content Placeholder 2"/>
          <p:cNvSpPr>
            <a:spLocks noGrp="1"/>
          </p:cNvSpPr>
          <p:nvPr>
            <p:ph idx="1" hasCustomPrompt="1"/>
          </p:nvPr>
        </p:nvSpPr>
        <p:spPr>
          <a:xfrm>
            <a:off x="252000" y="1976400"/>
            <a:ext cx="8640000" cy="2631600"/>
          </a:xfrm>
        </p:spPr>
        <p:txBody>
          <a:bodyPr/>
          <a:lstStyle>
            <a:lvl1pPr marL="0" indent="0">
              <a:buNone/>
              <a:defRPr baseline="0">
                <a:solidFill>
                  <a:schemeClr val="tx1"/>
                </a:solidFill>
              </a:defRPr>
            </a:lvl1pPr>
            <a:lvl2pPr marL="342900" indent="0">
              <a:buNone/>
              <a:defRPr/>
            </a:lvl2pPr>
            <a:lvl3pPr marL="685800" indent="0">
              <a:buNone/>
              <a:defRPr/>
            </a:lvl3pPr>
            <a:lvl4pPr marL="1028700" indent="0">
              <a:buNone/>
              <a:defRPr/>
            </a:lvl4pPr>
            <a:lvl5pPr marL="1371600" indent="0">
              <a:buNone/>
              <a:defRPr/>
            </a:lvl5pPr>
          </a:lstStyle>
          <a:p>
            <a:pPr lvl="0"/>
            <a:r>
              <a:rPr lang="en-US"/>
              <a:t>Click to add subtitle</a:t>
            </a:r>
          </a:p>
        </p:txBody>
      </p:sp>
      <p:sp>
        <p:nvSpPr>
          <p:cNvPr id="7" name="Rectangle 6"/>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a:solidFill>
                  <a:schemeClr val="tx1"/>
                </a:solidFill>
              </a:rPr>
              <a:t>	</a:t>
            </a:r>
            <a:endParaRPr lang="en-GB" sz="80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a:p>
        </p:txBody>
      </p:sp>
    </p:spTree>
    <p:extLst>
      <p:ext uri="{BB962C8B-B14F-4D97-AF65-F5344CB8AC3E}">
        <p14:creationId xmlns:p14="http://schemas.microsoft.com/office/powerpoint/2010/main" val="31091542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Divider - teal">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rgbClr val="55C6B4"/>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252000" y="699740"/>
            <a:ext cx="8640000" cy="900000"/>
          </a:xfrm>
        </p:spPr>
        <p:txBody>
          <a:bodyPr/>
          <a:lstStyle/>
          <a:p>
            <a:r>
              <a:rPr lang="en-US"/>
              <a:t>Click to edit Master title style</a:t>
            </a:r>
          </a:p>
        </p:txBody>
      </p:sp>
      <p:sp>
        <p:nvSpPr>
          <p:cNvPr id="3" name="Content Placeholder 2"/>
          <p:cNvSpPr>
            <a:spLocks noGrp="1"/>
          </p:cNvSpPr>
          <p:nvPr>
            <p:ph idx="1" hasCustomPrompt="1"/>
          </p:nvPr>
        </p:nvSpPr>
        <p:spPr>
          <a:xfrm>
            <a:off x="252000" y="1976400"/>
            <a:ext cx="8640000" cy="2631600"/>
          </a:xfrm>
        </p:spPr>
        <p:txBody>
          <a:bodyPr/>
          <a:lstStyle>
            <a:lvl1pPr marL="0" indent="0">
              <a:buNone/>
              <a:defRPr baseline="0"/>
            </a:lvl1pPr>
            <a:lvl2pPr marL="342900" indent="0">
              <a:buNone/>
              <a:defRPr/>
            </a:lvl2pPr>
            <a:lvl3pPr marL="685800" indent="0">
              <a:buNone/>
              <a:defRPr/>
            </a:lvl3pPr>
            <a:lvl4pPr marL="1028700" indent="0">
              <a:buNone/>
              <a:defRPr/>
            </a:lvl4pPr>
            <a:lvl5pPr marL="1371600" indent="0">
              <a:buNone/>
              <a:defRPr/>
            </a:lvl5pPr>
          </a:lstStyle>
          <a:p>
            <a:pPr lvl="0"/>
            <a:r>
              <a:rPr lang="en-US"/>
              <a:t>Click to add subtitle</a:t>
            </a:r>
          </a:p>
        </p:txBody>
      </p:sp>
      <p:sp>
        <p:nvSpPr>
          <p:cNvPr id="7" name="Rectangle 6"/>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a:solidFill>
                  <a:schemeClr val="tx1"/>
                </a:solidFill>
              </a:rPr>
              <a:t>	</a:t>
            </a:r>
            <a:endParaRPr lang="en-GB" sz="80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a:p>
        </p:txBody>
      </p:sp>
    </p:spTree>
    <p:extLst>
      <p:ext uri="{BB962C8B-B14F-4D97-AF65-F5344CB8AC3E}">
        <p14:creationId xmlns:p14="http://schemas.microsoft.com/office/powerpoint/2010/main" val="38613338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estion Contact">
    <p:spTree>
      <p:nvGrpSpPr>
        <p:cNvPr id="1" name=""/>
        <p:cNvGrpSpPr/>
        <p:nvPr/>
      </p:nvGrpSpPr>
      <p:grpSpPr>
        <a:xfrm>
          <a:off x="0" y="0"/>
          <a:ext cx="0" cy="0"/>
          <a:chOff x="0" y="0"/>
          <a:chExt cx="0" cy="0"/>
        </a:xfrm>
      </p:grpSpPr>
      <p:sp>
        <p:nvSpPr>
          <p:cNvPr id="6" name="Rectangle 5"/>
          <p:cNvSpPr/>
          <p:nvPr userDrawn="1"/>
        </p:nvSpPr>
        <p:spPr>
          <a:xfrm>
            <a:off x="0" y="1822593"/>
            <a:ext cx="9144000" cy="3415500"/>
          </a:xfrm>
          <a:prstGeom prst="rect">
            <a:avLst/>
          </a:prstGeom>
          <a:solidFill>
            <a:srgbClr val="C4E90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Font typeface="Arial" panose="020B0604020202020204" pitchFamily="34" charset="0"/>
              <a:buNone/>
            </a:pPr>
            <a:endParaRPr lang="en-GB" sz="2000"/>
          </a:p>
        </p:txBody>
      </p:sp>
      <p:sp>
        <p:nvSpPr>
          <p:cNvPr id="2" name="Title 1"/>
          <p:cNvSpPr>
            <a:spLocks noGrp="1"/>
          </p:cNvSpPr>
          <p:nvPr>
            <p:ph type="title" hasCustomPrompt="1"/>
          </p:nvPr>
        </p:nvSpPr>
        <p:spPr>
          <a:xfrm>
            <a:off x="252000" y="699739"/>
            <a:ext cx="8640000" cy="900487"/>
          </a:xfrm>
        </p:spPr>
        <p:txBody>
          <a:bodyPr/>
          <a:lstStyle>
            <a:lvl1pPr>
              <a:defRPr/>
            </a:lvl1pPr>
          </a:lstStyle>
          <a:p>
            <a:r>
              <a:rPr lang="en-US"/>
              <a:t>Questions?</a:t>
            </a:r>
          </a:p>
        </p:txBody>
      </p:sp>
      <p:sp>
        <p:nvSpPr>
          <p:cNvPr id="7" name="Rectangle 6"/>
          <p:cNvSpPr/>
          <p:nvPr userDrawn="1"/>
        </p:nvSpPr>
        <p:spPr>
          <a:xfrm>
            <a:off x="0" y="482721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a:solidFill>
                  <a:schemeClr val="tx1"/>
                </a:solidFill>
              </a:rPr>
              <a:t>www.metoffice.gov.uk	</a:t>
            </a:r>
            <a:endParaRPr lang="en-GB" sz="800">
              <a:solidFill>
                <a:schemeClr val="tx1"/>
              </a:solidFill>
            </a:endParaRPr>
          </a:p>
        </p:txBody>
      </p:sp>
      <p:sp>
        <p:nvSpPr>
          <p:cNvPr id="8" name="Rectangle 7"/>
          <p:cNvSpPr/>
          <p:nvPr userDrawn="1"/>
        </p:nvSpPr>
        <p:spPr>
          <a:xfrm>
            <a:off x="4217158" y="482721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a:solidFill>
                  <a:schemeClr val="tx1"/>
                </a:solidFill>
              </a:rPr>
              <a:t>© Crown Copyright</a:t>
            </a:r>
            <a:r>
              <a:rPr lang="fr-BE" sz="800" baseline="0">
                <a:solidFill>
                  <a:schemeClr val="tx1"/>
                </a:solidFill>
              </a:rPr>
              <a:t> 2023, Met Office</a:t>
            </a:r>
            <a:endParaRPr lang="en-GB" sz="800">
              <a:solidFill>
                <a:schemeClr val="tx1"/>
              </a:solidFill>
            </a:endParaRPr>
          </a:p>
        </p:txBody>
      </p:sp>
      <p:sp>
        <p:nvSpPr>
          <p:cNvPr id="4" name="TextBox 3"/>
          <p:cNvSpPr txBox="1"/>
          <p:nvPr userDrawn="1"/>
        </p:nvSpPr>
        <p:spPr>
          <a:xfrm>
            <a:off x="246704" y="2004607"/>
            <a:ext cx="8640000" cy="338554"/>
          </a:xfrm>
          <a:prstGeom prst="rect">
            <a:avLst/>
          </a:prstGeom>
          <a:noFill/>
        </p:spPr>
        <p:txBody>
          <a:bodyPr wrap="square" rtlCol="0" anchor="ctr">
            <a:spAutoFit/>
          </a:bodyPr>
          <a:lstStyle/>
          <a:p>
            <a:r>
              <a:rPr lang="fr-BE" sz="1600"/>
              <a:t>For more information </a:t>
            </a:r>
            <a:r>
              <a:rPr lang="fr-BE" sz="1600" err="1"/>
              <a:t>please</a:t>
            </a:r>
            <a:r>
              <a:rPr lang="fr-BE" sz="1600"/>
              <a:t> contact</a:t>
            </a:r>
            <a:endParaRPr lang="en-GB" sz="1600"/>
          </a:p>
        </p:txBody>
      </p:sp>
      <p:sp>
        <p:nvSpPr>
          <p:cNvPr id="10" name="Text Placeholder 9"/>
          <p:cNvSpPr>
            <a:spLocks noGrp="1"/>
          </p:cNvSpPr>
          <p:nvPr>
            <p:ph type="body" sz="quarter" idx="10" hasCustomPrompt="1"/>
          </p:nvPr>
        </p:nvSpPr>
        <p:spPr>
          <a:xfrm>
            <a:off x="786704" y="3994278"/>
            <a:ext cx="8100000" cy="360000"/>
          </a:xfrm>
        </p:spPr>
        <p:txBody>
          <a:bodyPr anchor="ctr">
            <a:normAutofit/>
          </a:bodyPr>
          <a:lstStyle>
            <a:lvl1pPr marL="0" indent="0">
              <a:buNone/>
              <a:defRPr sz="1600" baseline="0"/>
            </a:lvl1pPr>
          </a:lstStyle>
          <a:p>
            <a:pPr lvl="0"/>
            <a:r>
              <a:rPr lang="en-US"/>
              <a:t>Insert phone number here</a:t>
            </a:r>
            <a:endParaRPr lang="en-GB"/>
          </a:p>
        </p:txBody>
      </p:sp>
      <p:sp>
        <p:nvSpPr>
          <p:cNvPr id="14" name="Text Placeholder 9"/>
          <p:cNvSpPr>
            <a:spLocks noGrp="1"/>
          </p:cNvSpPr>
          <p:nvPr>
            <p:ph type="body" sz="quarter" idx="11" hasCustomPrompt="1"/>
          </p:nvPr>
        </p:nvSpPr>
        <p:spPr>
          <a:xfrm>
            <a:off x="786704" y="3308732"/>
            <a:ext cx="8100000" cy="360000"/>
          </a:xfrm>
        </p:spPr>
        <p:txBody>
          <a:bodyPr anchor="ctr">
            <a:normAutofit/>
          </a:bodyPr>
          <a:lstStyle>
            <a:lvl1pPr marL="0" indent="0">
              <a:buNone/>
              <a:defRPr sz="1600"/>
            </a:lvl1pPr>
          </a:lstStyle>
          <a:p>
            <a:pPr lvl="0"/>
            <a:r>
              <a:rPr lang="en-US"/>
              <a:t>Insert e-mail here</a:t>
            </a:r>
            <a:endParaRPr lang="en-GB"/>
          </a:p>
        </p:txBody>
      </p:sp>
      <p:pic>
        <p:nvPicPr>
          <p:cNvPr id="16" name="email-icon.png"/>
          <p:cNvPicPr>
            <a:picLocks noChangeAspect="1"/>
          </p:cNvPicPr>
          <p:nvPr userDrawn="1"/>
        </p:nvPicPr>
        <p:blipFill>
          <a:blip r:embed="rId2" cstate="print"/>
          <a:stretch>
            <a:fillRect/>
          </a:stretch>
        </p:blipFill>
        <p:spPr>
          <a:xfrm>
            <a:off x="379161" y="3293168"/>
            <a:ext cx="357677" cy="396000"/>
          </a:xfrm>
          <a:prstGeom prst="rect">
            <a:avLst/>
          </a:prstGeom>
          <a:ln w="12700">
            <a:miter lim="400000"/>
          </a:ln>
        </p:spPr>
      </p:pic>
      <p:pic>
        <p:nvPicPr>
          <p:cNvPr id="17" name="phone-icon.png"/>
          <p:cNvPicPr>
            <a:picLocks noChangeAspect="1"/>
          </p:cNvPicPr>
          <p:nvPr userDrawn="1"/>
        </p:nvPicPr>
        <p:blipFill>
          <a:blip r:embed="rId3" cstate="print"/>
          <a:stretch>
            <a:fillRect/>
          </a:stretch>
        </p:blipFill>
        <p:spPr>
          <a:xfrm>
            <a:off x="350419" y="3969028"/>
            <a:ext cx="415161" cy="396000"/>
          </a:xfrm>
          <a:prstGeom prst="rect">
            <a:avLst/>
          </a:prstGeom>
          <a:ln w="12700">
            <a:miter lim="400000"/>
          </a:ln>
        </p:spPr>
      </p:pic>
      <p:pic>
        <p:nvPicPr>
          <p:cNvPr id="18" name="web-icon.png"/>
          <p:cNvPicPr>
            <a:picLocks noChangeAspect="1"/>
          </p:cNvPicPr>
          <p:nvPr userDrawn="1"/>
        </p:nvPicPr>
        <p:blipFill>
          <a:blip r:embed="rId4" cstate="print"/>
          <a:stretch>
            <a:fillRect/>
          </a:stretch>
        </p:blipFill>
        <p:spPr>
          <a:xfrm>
            <a:off x="324000" y="2617307"/>
            <a:ext cx="467999" cy="396000"/>
          </a:xfrm>
          <a:prstGeom prst="rect">
            <a:avLst/>
          </a:prstGeom>
          <a:ln w="12700">
            <a:miter lim="400000"/>
          </a:ln>
        </p:spPr>
      </p:pic>
      <p:sp>
        <p:nvSpPr>
          <p:cNvPr id="15" name="Text Placeholder 9">
            <a:extLst>
              <a:ext uri="{FF2B5EF4-FFF2-40B4-BE49-F238E27FC236}">
                <a16:creationId xmlns:a16="http://schemas.microsoft.com/office/drawing/2014/main" id="{DF812764-35C6-4759-8316-7323965CEE11}"/>
              </a:ext>
            </a:extLst>
          </p:cNvPr>
          <p:cNvSpPr>
            <a:spLocks noGrp="1"/>
          </p:cNvSpPr>
          <p:nvPr>
            <p:ph type="body" sz="quarter" idx="12" hasCustomPrompt="1"/>
          </p:nvPr>
        </p:nvSpPr>
        <p:spPr>
          <a:xfrm>
            <a:off x="786704" y="2627841"/>
            <a:ext cx="8100000" cy="360000"/>
          </a:xfrm>
        </p:spPr>
        <p:txBody>
          <a:bodyPr anchor="ctr">
            <a:normAutofit/>
          </a:bodyPr>
          <a:lstStyle>
            <a:lvl1pPr marL="0" indent="0">
              <a:buNone/>
              <a:defRPr sz="1600"/>
            </a:lvl1pPr>
          </a:lstStyle>
          <a:p>
            <a:pPr lvl="0"/>
            <a:r>
              <a:rPr lang="en-US"/>
              <a:t>www.metoffice.gov.uk</a:t>
            </a:r>
            <a:endParaRPr lang="en-GB"/>
          </a:p>
        </p:txBody>
      </p:sp>
    </p:spTree>
    <p:extLst>
      <p:ext uri="{BB962C8B-B14F-4D97-AF65-F5344CB8AC3E}">
        <p14:creationId xmlns:p14="http://schemas.microsoft.com/office/powerpoint/2010/main" val="7202516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 option 1">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9165377" cy="5150942"/>
          </a:xfrm>
          <a:prstGeom prst="rect">
            <a:avLst/>
          </a:prstGeom>
        </p:spPr>
      </p:pic>
      <p:sp>
        <p:nvSpPr>
          <p:cNvPr id="2" name="Title 1"/>
          <p:cNvSpPr>
            <a:spLocks noGrp="1"/>
          </p:cNvSpPr>
          <p:nvPr>
            <p:ph type="ctrTitle"/>
          </p:nvPr>
        </p:nvSpPr>
        <p:spPr>
          <a:xfrm>
            <a:off x="252000" y="698401"/>
            <a:ext cx="5016036" cy="1157696"/>
          </a:xfrm>
        </p:spPr>
        <p:txBody>
          <a:bodyPr anchor="b">
            <a:normAutofit/>
          </a:bodyPr>
          <a:lstStyle>
            <a:lvl1pPr algn="l">
              <a:defRPr sz="3200">
                <a:solidFill>
                  <a:schemeClr val="bg2"/>
                </a:solidFill>
              </a:defRPr>
            </a:lvl1pPr>
          </a:lstStyle>
          <a:p>
            <a:r>
              <a:rPr lang="en-US"/>
              <a:t>Click to edit Master title style</a:t>
            </a:r>
          </a:p>
        </p:txBody>
      </p:sp>
      <p:sp>
        <p:nvSpPr>
          <p:cNvPr id="3" name="Subtitle 2"/>
          <p:cNvSpPr>
            <a:spLocks noGrp="1"/>
          </p:cNvSpPr>
          <p:nvPr>
            <p:ph type="subTitle" idx="1"/>
          </p:nvPr>
        </p:nvSpPr>
        <p:spPr>
          <a:xfrm>
            <a:off x="252000" y="2129051"/>
            <a:ext cx="4333648" cy="1814299"/>
          </a:xfrm>
        </p:spPr>
        <p:txBody>
          <a:bodyPr/>
          <a:lstStyle>
            <a:lvl1pPr marL="0" indent="0" algn="l">
              <a:buNone/>
              <a:defRPr sz="1800">
                <a:solidFill>
                  <a:schemeClr val="bg2"/>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a:t>Click to edit Master subtitle style</a:t>
            </a:r>
          </a:p>
        </p:txBody>
      </p:sp>
      <p:sp>
        <p:nvSpPr>
          <p:cNvPr id="8" name="Rectangle 7"/>
          <p:cNvSpPr/>
          <p:nvPr userDrawn="1"/>
        </p:nvSpPr>
        <p:spPr>
          <a:xfrm>
            <a:off x="0" y="4735774"/>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39">
              <a:tabLst/>
            </a:pPr>
            <a:r>
              <a:rPr lang="fr-BE" sz="800">
                <a:solidFill>
                  <a:schemeClr val="bg2"/>
                </a:solidFill>
              </a:rPr>
              <a:t>www.metoffice.gov.uk	</a:t>
            </a:r>
            <a:endParaRPr lang="en-GB" sz="800">
              <a:solidFill>
                <a:schemeClr val="bg2"/>
              </a:solidFill>
            </a:endParaRPr>
          </a:p>
        </p:txBody>
      </p:sp>
      <p:sp>
        <p:nvSpPr>
          <p:cNvPr id="9" name="Rectangle 8"/>
          <p:cNvSpPr/>
          <p:nvPr userDrawn="1"/>
        </p:nvSpPr>
        <p:spPr>
          <a:xfrm>
            <a:off x="4217158" y="4735774"/>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39">
              <a:tabLst/>
            </a:pPr>
            <a:r>
              <a:rPr lang="fr-BE" sz="800">
                <a:solidFill>
                  <a:schemeClr val="bg2"/>
                </a:solidFill>
              </a:rPr>
              <a:t>© Crown Copyright</a:t>
            </a:r>
            <a:r>
              <a:rPr lang="fr-BE" sz="800" baseline="0">
                <a:solidFill>
                  <a:schemeClr val="bg2"/>
                </a:solidFill>
              </a:rPr>
              <a:t> 2019, Met Office</a:t>
            </a:r>
            <a:endParaRPr lang="en-GB" sz="800">
              <a:solidFill>
                <a:schemeClr val="bg2"/>
              </a:solidFill>
            </a:endParaRPr>
          </a:p>
        </p:txBody>
      </p:sp>
      <p:pic>
        <p:nvPicPr>
          <p:cNvPr id="10" name="MO_MASTER_for_dark_backg_RBG.png"/>
          <p:cNvPicPr>
            <a:picLocks noChangeAspect="1"/>
          </p:cNvPicPr>
          <p:nvPr userDrawn="1"/>
        </p:nvPicPr>
        <p:blipFill>
          <a:blip r:embed="rId3" cstate="print"/>
          <a:stretch>
            <a:fillRect/>
          </a:stretch>
        </p:blipFill>
        <p:spPr>
          <a:xfrm>
            <a:off x="183600" y="54000"/>
            <a:ext cx="1803780" cy="565650"/>
          </a:xfrm>
          <a:prstGeom prst="rect">
            <a:avLst/>
          </a:prstGeom>
          <a:ln w="12700">
            <a:miter lim="400000"/>
          </a:ln>
        </p:spPr>
      </p:pic>
    </p:spTree>
    <p:extLst>
      <p:ext uri="{BB962C8B-B14F-4D97-AF65-F5344CB8AC3E}">
        <p14:creationId xmlns:p14="http://schemas.microsoft.com/office/powerpoint/2010/main" val="142345998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 option 2">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print"/>
          <a:stretch>
            <a:fillRect/>
          </a:stretch>
        </p:blipFill>
        <p:spPr>
          <a:xfrm>
            <a:off x="1" y="1"/>
            <a:ext cx="9161294" cy="5153228"/>
          </a:xfrm>
          <a:prstGeom prst="rect">
            <a:avLst/>
          </a:prstGeom>
        </p:spPr>
      </p:pic>
      <p:sp>
        <p:nvSpPr>
          <p:cNvPr id="2" name="Title 1"/>
          <p:cNvSpPr>
            <a:spLocks noGrp="1"/>
          </p:cNvSpPr>
          <p:nvPr>
            <p:ph type="ctrTitle"/>
          </p:nvPr>
        </p:nvSpPr>
        <p:spPr>
          <a:xfrm>
            <a:off x="252000" y="698401"/>
            <a:ext cx="5016036" cy="1157696"/>
          </a:xfrm>
        </p:spPr>
        <p:txBody>
          <a:bodyPr anchor="b">
            <a:normAutofit/>
          </a:bodyPr>
          <a:lstStyle>
            <a:lvl1pPr algn="l">
              <a:defRPr sz="3200">
                <a:solidFill>
                  <a:schemeClr val="bg2"/>
                </a:solidFill>
              </a:defRPr>
            </a:lvl1pPr>
          </a:lstStyle>
          <a:p>
            <a:r>
              <a:rPr lang="en-US"/>
              <a:t>Click to edit Master title style</a:t>
            </a:r>
          </a:p>
        </p:txBody>
      </p:sp>
      <p:sp>
        <p:nvSpPr>
          <p:cNvPr id="3" name="Subtitle 2"/>
          <p:cNvSpPr>
            <a:spLocks noGrp="1"/>
          </p:cNvSpPr>
          <p:nvPr>
            <p:ph type="subTitle" idx="1"/>
          </p:nvPr>
        </p:nvSpPr>
        <p:spPr>
          <a:xfrm>
            <a:off x="252000" y="2129051"/>
            <a:ext cx="4333648" cy="1814299"/>
          </a:xfrm>
        </p:spPr>
        <p:txBody>
          <a:bodyPr/>
          <a:lstStyle>
            <a:lvl1pPr marL="0" indent="0" algn="l">
              <a:buNone/>
              <a:defRPr sz="1800">
                <a:solidFill>
                  <a:schemeClr val="bg2"/>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a:t>Click to edit Master subtitle style</a:t>
            </a:r>
          </a:p>
        </p:txBody>
      </p:sp>
      <p:sp>
        <p:nvSpPr>
          <p:cNvPr id="8" name="Rectangle 7"/>
          <p:cNvSpPr/>
          <p:nvPr userDrawn="1"/>
        </p:nvSpPr>
        <p:spPr>
          <a:xfrm>
            <a:off x="0" y="4735774"/>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39">
              <a:tabLst/>
            </a:pPr>
            <a:r>
              <a:rPr lang="fr-BE" sz="800">
                <a:solidFill>
                  <a:schemeClr val="bg2"/>
                </a:solidFill>
              </a:rPr>
              <a:t>www.metoffice.gov.uk	</a:t>
            </a:r>
            <a:endParaRPr lang="en-GB" sz="800">
              <a:solidFill>
                <a:schemeClr val="bg2"/>
              </a:solidFill>
            </a:endParaRPr>
          </a:p>
        </p:txBody>
      </p:sp>
      <p:sp>
        <p:nvSpPr>
          <p:cNvPr id="9" name="Rectangle 8"/>
          <p:cNvSpPr/>
          <p:nvPr userDrawn="1"/>
        </p:nvSpPr>
        <p:spPr>
          <a:xfrm>
            <a:off x="4217158" y="4735774"/>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39">
              <a:tabLst/>
            </a:pPr>
            <a:r>
              <a:rPr lang="fr-BE" sz="800">
                <a:solidFill>
                  <a:schemeClr val="bg2"/>
                </a:solidFill>
              </a:rPr>
              <a:t>© Crown Copyright</a:t>
            </a:r>
            <a:r>
              <a:rPr lang="fr-BE" sz="800" baseline="0">
                <a:solidFill>
                  <a:schemeClr val="bg2"/>
                </a:solidFill>
              </a:rPr>
              <a:t> 2019 Met Office</a:t>
            </a:r>
            <a:endParaRPr lang="en-GB" sz="800">
              <a:solidFill>
                <a:schemeClr val="bg2"/>
              </a:solidFill>
            </a:endParaRPr>
          </a:p>
        </p:txBody>
      </p:sp>
      <p:pic>
        <p:nvPicPr>
          <p:cNvPr id="10" name="MO_MASTER_for_dark_backg_RBG.png"/>
          <p:cNvPicPr>
            <a:picLocks noChangeAspect="1"/>
          </p:cNvPicPr>
          <p:nvPr userDrawn="1"/>
        </p:nvPicPr>
        <p:blipFill>
          <a:blip r:embed="rId3" cstate="print"/>
          <a:stretch>
            <a:fillRect/>
          </a:stretch>
        </p:blipFill>
        <p:spPr>
          <a:xfrm>
            <a:off x="183600" y="54000"/>
            <a:ext cx="1803780" cy="565650"/>
          </a:xfrm>
          <a:prstGeom prst="rect">
            <a:avLst/>
          </a:prstGeom>
          <a:ln w="12700">
            <a:miter lim="400000"/>
          </a:ln>
        </p:spPr>
      </p:pic>
    </p:spTree>
    <p:extLst>
      <p:ext uri="{BB962C8B-B14F-4D97-AF65-F5344CB8AC3E}">
        <p14:creationId xmlns:p14="http://schemas.microsoft.com/office/powerpoint/2010/main" val="19868476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 option 3">
    <p:spTree>
      <p:nvGrpSpPr>
        <p:cNvPr id="1" name=""/>
        <p:cNvGrpSpPr/>
        <p:nvPr/>
      </p:nvGrpSpPr>
      <p:grpSpPr>
        <a:xfrm>
          <a:off x="0" y="0"/>
          <a:ext cx="0" cy="0"/>
          <a:chOff x="0" y="0"/>
          <a:chExt cx="0" cy="0"/>
        </a:xfrm>
      </p:grpSpPr>
      <p:pic>
        <p:nvPicPr>
          <p:cNvPr id="7" name="cover-backg-2.jpg"/>
          <p:cNvPicPr>
            <a:picLocks noChangeAspect="1"/>
          </p:cNvPicPr>
          <p:nvPr userDrawn="1"/>
        </p:nvPicPr>
        <p:blipFill>
          <a:blip r:embed="rId2" cstate="print"/>
          <a:stretch>
            <a:fillRect/>
          </a:stretch>
        </p:blipFill>
        <p:spPr>
          <a:xfrm>
            <a:off x="1" y="1"/>
            <a:ext cx="9161294" cy="5153228"/>
          </a:xfrm>
          <a:prstGeom prst="rect">
            <a:avLst/>
          </a:prstGeom>
          <a:ln w="12700">
            <a:miter lim="400000"/>
          </a:ln>
        </p:spPr>
      </p:pic>
      <p:sp>
        <p:nvSpPr>
          <p:cNvPr id="2" name="Title 1"/>
          <p:cNvSpPr>
            <a:spLocks noGrp="1"/>
          </p:cNvSpPr>
          <p:nvPr>
            <p:ph type="ctrTitle"/>
          </p:nvPr>
        </p:nvSpPr>
        <p:spPr>
          <a:xfrm>
            <a:off x="252000" y="698401"/>
            <a:ext cx="8640000" cy="1157696"/>
          </a:xfrm>
        </p:spPr>
        <p:txBody>
          <a:bodyPr anchor="b">
            <a:normAutofit/>
          </a:bodyPr>
          <a:lstStyle>
            <a:lvl1pPr algn="l">
              <a:defRPr sz="3200">
                <a:solidFill>
                  <a:schemeClr val="bg2"/>
                </a:solidFill>
              </a:defRPr>
            </a:lvl1pPr>
          </a:lstStyle>
          <a:p>
            <a:r>
              <a:rPr lang="en-US"/>
              <a:t>Click to edit Master title style</a:t>
            </a:r>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bg2"/>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a:t>Click to edit Master subtitle style</a:t>
            </a:r>
          </a:p>
        </p:txBody>
      </p:sp>
      <p:sp>
        <p:nvSpPr>
          <p:cNvPr id="8" name="Rectangle 7"/>
          <p:cNvSpPr/>
          <p:nvPr userDrawn="1"/>
        </p:nvSpPr>
        <p:spPr>
          <a:xfrm>
            <a:off x="0" y="4735774"/>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39">
              <a:tabLst/>
            </a:pPr>
            <a:r>
              <a:rPr lang="fr-BE" sz="800">
                <a:solidFill>
                  <a:schemeClr val="bg2"/>
                </a:solidFill>
              </a:rPr>
              <a:t>www.metoffice.gov.uk	</a:t>
            </a:r>
            <a:endParaRPr lang="en-GB" sz="800">
              <a:solidFill>
                <a:schemeClr val="bg2"/>
              </a:solidFill>
            </a:endParaRPr>
          </a:p>
        </p:txBody>
      </p:sp>
      <p:sp>
        <p:nvSpPr>
          <p:cNvPr id="9" name="Rectangle 8"/>
          <p:cNvSpPr/>
          <p:nvPr userDrawn="1"/>
        </p:nvSpPr>
        <p:spPr>
          <a:xfrm>
            <a:off x="4217158" y="4735774"/>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39">
              <a:tabLst/>
            </a:pPr>
            <a:r>
              <a:rPr lang="fr-BE" sz="800">
                <a:solidFill>
                  <a:schemeClr val="bg2"/>
                </a:solidFill>
              </a:rPr>
              <a:t>© Crown Copyright</a:t>
            </a:r>
            <a:r>
              <a:rPr lang="fr-BE" sz="800" baseline="0">
                <a:solidFill>
                  <a:schemeClr val="bg2"/>
                </a:solidFill>
              </a:rPr>
              <a:t> 2019, Met Office</a:t>
            </a:r>
            <a:endParaRPr lang="en-GB" sz="800">
              <a:solidFill>
                <a:schemeClr val="bg2"/>
              </a:solidFill>
            </a:endParaRPr>
          </a:p>
        </p:txBody>
      </p:sp>
      <p:pic>
        <p:nvPicPr>
          <p:cNvPr id="10" name="MO_MASTER_for_dark_backg_RBG.png"/>
          <p:cNvPicPr>
            <a:picLocks noChangeAspect="1"/>
          </p:cNvPicPr>
          <p:nvPr userDrawn="1"/>
        </p:nvPicPr>
        <p:blipFill>
          <a:blip r:embed="rId3" cstate="print"/>
          <a:stretch>
            <a:fillRect/>
          </a:stretch>
        </p:blipFill>
        <p:spPr>
          <a:xfrm>
            <a:off x="183600" y="54000"/>
            <a:ext cx="1803780" cy="565650"/>
          </a:xfrm>
          <a:prstGeom prst="rect">
            <a:avLst/>
          </a:prstGeom>
          <a:ln w="12700">
            <a:miter lim="400000"/>
          </a:ln>
        </p:spPr>
      </p:pic>
    </p:spTree>
    <p:extLst>
      <p:ext uri="{BB962C8B-B14F-4D97-AF65-F5344CB8AC3E}">
        <p14:creationId xmlns:p14="http://schemas.microsoft.com/office/powerpoint/2010/main" val="213723121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1_Title slide - option 3">
    <p:spTree>
      <p:nvGrpSpPr>
        <p:cNvPr id="1" name=""/>
        <p:cNvGrpSpPr/>
        <p:nvPr/>
      </p:nvGrpSpPr>
      <p:grpSpPr>
        <a:xfrm>
          <a:off x="0" y="0"/>
          <a:ext cx="0" cy="0"/>
          <a:chOff x="0" y="0"/>
          <a:chExt cx="0" cy="0"/>
        </a:xfrm>
      </p:grpSpPr>
      <p:pic>
        <p:nvPicPr>
          <p:cNvPr id="7" name="cover-backg-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63" y="1"/>
            <a:ext cx="9155568" cy="5153228"/>
          </a:xfrm>
          <a:prstGeom prst="rect">
            <a:avLst/>
          </a:prstGeom>
          <a:ln w="12700">
            <a:miter lim="400000"/>
          </a:ln>
        </p:spPr>
      </p:pic>
      <p:sp>
        <p:nvSpPr>
          <p:cNvPr id="2" name="Title 1"/>
          <p:cNvSpPr>
            <a:spLocks noGrp="1"/>
          </p:cNvSpPr>
          <p:nvPr>
            <p:ph type="ctrTitle"/>
          </p:nvPr>
        </p:nvSpPr>
        <p:spPr>
          <a:xfrm>
            <a:off x="252000" y="698401"/>
            <a:ext cx="8640000" cy="1157696"/>
          </a:xfrm>
        </p:spPr>
        <p:txBody>
          <a:bodyPr anchor="b">
            <a:normAutofit/>
          </a:bodyPr>
          <a:lstStyle>
            <a:lvl1pPr algn="l">
              <a:defRPr sz="3200">
                <a:solidFill>
                  <a:schemeClr val="tx1"/>
                </a:solidFill>
              </a:defRPr>
            </a:lvl1pPr>
          </a:lstStyle>
          <a:p>
            <a:r>
              <a:rPr lang="en-US"/>
              <a:t>Click to edit Master title style</a:t>
            </a:r>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tx1"/>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a:t>Click to edit Master subtitle style</a:t>
            </a:r>
          </a:p>
        </p:txBody>
      </p:sp>
      <p:sp>
        <p:nvSpPr>
          <p:cNvPr id="8" name="Rectangle 7"/>
          <p:cNvSpPr/>
          <p:nvPr userDrawn="1"/>
        </p:nvSpPr>
        <p:spPr>
          <a:xfrm>
            <a:off x="0" y="4735774"/>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39">
              <a:tabLst/>
            </a:pPr>
            <a:r>
              <a:rPr lang="fr-BE" sz="800">
                <a:solidFill>
                  <a:schemeClr val="tx1"/>
                </a:solidFill>
              </a:rPr>
              <a:t>www.metoffice.gov.uk</a:t>
            </a:r>
            <a:r>
              <a:rPr lang="fr-BE" sz="800">
                <a:solidFill>
                  <a:schemeClr val="bg2"/>
                </a:solidFill>
              </a:rPr>
              <a:t>	</a:t>
            </a:r>
            <a:endParaRPr lang="en-GB" sz="800">
              <a:solidFill>
                <a:schemeClr val="bg2"/>
              </a:solidFill>
            </a:endParaRPr>
          </a:p>
        </p:txBody>
      </p:sp>
      <p:sp>
        <p:nvSpPr>
          <p:cNvPr id="9" name="Rectangle 8"/>
          <p:cNvSpPr/>
          <p:nvPr userDrawn="1"/>
        </p:nvSpPr>
        <p:spPr>
          <a:xfrm>
            <a:off x="4217158" y="4735774"/>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39">
              <a:tabLst/>
            </a:pPr>
            <a:r>
              <a:rPr lang="fr-BE" sz="800">
                <a:solidFill>
                  <a:schemeClr val="tx1"/>
                </a:solidFill>
              </a:rPr>
              <a:t>© Crown Copyright</a:t>
            </a:r>
            <a:r>
              <a:rPr lang="fr-BE" sz="800" baseline="0">
                <a:solidFill>
                  <a:schemeClr val="tx1"/>
                </a:solidFill>
              </a:rPr>
              <a:t> 2019, Met Office</a:t>
            </a:r>
            <a:endParaRPr lang="en-GB" sz="800">
              <a:solidFill>
                <a:schemeClr val="tx1"/>
              </a:solidFill>
            </a:endParaRPr>
          </a:p>
        </p:txBody>
      </p:sp>
      <p:pic>
        <p:nvPicPr>
          <p:cNvPr id="11" name="MO_MASTER_black_mono_for_light_backg_RBG.png"/>
          <p:cNvPicPr>
            <a:picLocks noChangeAspect="1"/>
          </p:cNvPicPr>
          <p:nvPr userDrawn="1"/>
        </p:nvPicPr>
        <p:blipFill>
          <a:blip r:embed="rId3" cstate="print"/>
          <a:stretch>
            <a:fillRect/>
          </a:stretch>
        </p:blipFill>
        <p:spPr>
          <a:xfrm>
            <a:off x="183947" y="54592"/>
            <a:ext cx="1802343" cy="565200"/>
          </a:xfrm>
          <a:prstGeom prst="rect">
            <a:avLst/>
          </a:prstGeom>
          <a:ln w="12700">
            <a:miter lim="400000"/>
          </a:ln>
        </p:spPr>
      </p:pic>
    </p:spTree>
    <p:extLst>
      <p:ext uri="{BB962C8B-B14F-4D97-AF65-F5344CB8AC3E}">
        <p14:creationId xmlns:p14="http://schemas.microsoft.com/office/powerpoint/2010/main" val="37510620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 option 4">
    <p:spTree>
      <p:nvGrpSpPr>
        <p:cNvPr id="1" name=""/>
        <p:cNvGrpSpPr/>
        <p:nvPr/>
      </p:nvGrpSpPr>
      <p:grpSpPr>
        <a:xfrm>
          <a:off x="0" y="0"/>
          <a:ext cx="0" cy="0"/>
          <a:chOff x="0" y="0"/>
          <a:chExt cx="0" cy="0"/>
        </a:xfrm>
      </p:grpSpPr>
      <p:sp>
        <p:nvSpPr>
          <p:cNvPr id="2" name="Title 1"/>
          <p:cNvSpPr>
            <a:spLocks noGrp="1"/>
          </p:cNvSpPr>
          <p:nvPr>
            <p:ph type="ctrTitle"/>
          </p:nvPr>
        </p:nvSpPr>
        <p:spPr>
          <a:xfrm>
            <a:off x="252000" y="698401"/>
            <a:ext cx="8640000" cy="1157696"/>
          </a:xfrm>
        </p:spPr>
        <p:txBody>
          <a:bodyPr anchor="b">
            <a:normAutofit/>
          </a:bodyPr>
          <a:lstStyle>
            <a:lvl1pPr algn="l">
              <a:defRPr sz="3600">
                <a:solidFill>
                  <a:schemeClr val="tx1"/>
                </a:solidFill>
              </a:defRPr>
            </a:lvl1pPr>
          </a:lstStyle>
          <a:p>
            <a:r>
              <a:rPr lang="en-US"/>
              <a:t>Click to edit Master title style</a:t>
            </a:r>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tx1"/>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a:t>Click to edit Master subtitle style</a:t>
            </a:r>
          </a:p>
        </p:txBody>
      </p:sp>
      <p:sp>
        <p:nvSpPr>
          <p:cNvPr id="5" name="Rectangle 4"/>
          <p:cNvSpPr/>
          <p:nvPr userDrawn="1"/>
        </p:nvSpPr>
        <p:spPr>
          <a:xfrm>
            <a:off x="4217158" y="4735774"/>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39">
              <a:tabLst/>
            </a:pPr>
            <a:r>
              <a:rPr lang="fr-BE" sz="800">
                <a:solidFill>
                  <a:schemeClr val="tx1"/>
                </a:solidFill>
              </a:rPr>
              <a:t>© Crown Copyright</a:t>
            </a:r>
            <a:r>
              <a:rPr lang="fr-BE" sz="800" baseline="0">
                <a:solidFill>
                  <a:schemeClr val="tx1"/>
                </a:solidFill>
              </a:rPr>
              <a:t> 2019, Met Office</a:t>
            </a:r>
            <a:endParaRPr lang="en-GB" sz="800">
              <a:solidFill>
                <a:schemeClr val="tx1"/>
              </a:solidFill>
            </a:endParaRPr>
          </a:p>
        </p:txBody>
      </p:sp>
      <p:sp>
        <p:nvSpPr>
          <p:cNvPr id="6" name="Rectangle 5"/>
          <p:cNvSpPr/>
          <p:nvPr userDrawn="1"/>
        </p:nvSpPr>
        <p:spPr>
          <a:xfrm>
            <a:off x="0" y="4735774"/>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39">
              <a:tabLst/>
            </a:pPr>
            <a:r>
              <a:rPr lang="fr-BE" sz="800">
                <a:solidFill>
                  <a:schemeClr val="tx1"/>
                </a:solidFill>
              </a:rPr>
              <a:t>www.metoffice.gov.uk</a:t>
            </a:r>
            <a:r>
              <a:rPr lang="fr-BE" sz="800">
                <a:solidFill>
                  <a:schemeClr val="bg2"/>
                </a:solidFill>
              </a:rPr>
              <a:t>	</a:t>
            </a:r>
            <a:endParaRPr lang="en-GB" sz="800">
              <a:solidFill>
                <a:schemeClr val="bg2"/>
              </a:solidFill>
            </a:endParaRPr>
          </a:p>
        </p:txBody>
      </p:sp>
    </p:spTree>
    <p:extLst>
      <p:ext uri="{BB962C8B-B14F-4D97-AF65-F5344CB8AC3E}">
        <p14:creationId xmlns:p14="http://schemas.microsoft.com/office/powerpoint/2010/main" val="86870574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1_Title slide - option 4">
    <p:spTree>
      <p:nvGrpSpPr>
        <p:cNvPr id="1" name=""/>
        <p:cNvGrpSpPr/>
        <p:nvPr/>
      </p:nvGrpSpPr>
      <p:grpSpPr>
        <a:xfrm>
          <a:off x="0" y="0"/>
          <a:ext cx="0" cy="0"/>
          <a:chOff x="0" y="0"/>
          <a:chExt cx="0" cy="0"/>
        </a:xfrm>
      </p:grpSpPr>
      <p:sp>
        <p:nvSpPr>
          <p:cNvPr id="2" name="Title 1"/>
          <p:cNvSpPr>
            <a:spLocks noGrp="1"/>
          </p:cNvSpPr>
          <p:nvPr>
            <p:ph type="ctrTitle"/>
          </p:nvPr>
        </p:nvSpPr>
        <p:spPr>
          <a:xfrm>
            <a:off x="252000" y="698401"/>
            <a:ext cx="8640000" cy="1157696"/>
          </a:xfrm>
        </p:spPr>
        <p:txBody>
          <a:bodyPr anchor="b">
            <a:normAutofit/>
          </a:bodyPr>
          <a:lstStyle>
            <a:lvl1pPr algn="l">
              <a:defRPr sz="3600">
                <a:solidFill>
                  <a:schemeClr val="tx1"/>
                </a:solidFill>
              </a:defRPr>
            </a:lvl1pPr>
          </a:lstStyle>
          <a:p>
            <a:r>
              <a:rPr lang="en-US"/>
              <a:t>Click to edit Master title style</a:t>
            </a:r>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tx1"/>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a:t>Click to edit Master subtitle style</a:t>
            </a:r>
          </a:p>
        </p:txBody>
      </p:sp>
      <p:sp>
        <p:nvSpPr>
          <p:cNvPr id="5" name="Rectangle 4"/>
          <p:cNvSpPr/>
          <p:nvPr userDrawn="1"/>
        </p:nvSpPr>
        <p:spPr>
          <a:xfrm>
            <a:off x="4217158" y="4735774"/>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39">
              <a:tabLst/>
            </a:pPr>
            <a:r>
              <a:rPr lang="fr-BE" sz="800">
                <a:solidFill>
                  <a:schemeClr val="tx1"/>
                </a:solidFill>
              </a:rPr>
              <a:t>© Crown Copyright</a:t>
            </a:r>
            <a:r>
              <a:rPr lang="fr-BE" sz="800" baseline="0">
                <a:solidFill>
                  <a:schemeClr val="tx1"/>
                </a:solidFill>
              </a:rPr>
              <a:t> 2023, Met Office</a:t>
            </a:r>
            <a:endParaRPr lang="en-GB" sz="800">
              <a:solidFill>
                <a:schemeClr val="tx1"/>
              </a:solidFill>
            </a:endParaRPr>
          </a:p>
        </p:txBody>
      </p:sp>
      <p:sp>
        <p:nvSpPr>
          <p:cNvPr id="6" name="Rectangle 5"/>
          <p:cNvSpPr/>
          <p:nvPr userDrawn="1"/>
        </p:nvSpPr>
        <p:spPr>
          <a:xfrm>
            <a:off x="0" y="4735774"/>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39">
              <a:tabLst/>
            </a:pPr>
            <a:r>
              <a:rPr lang="fr-BE" sz="800">
                <a:solidFill>
                  <a:schemeClr val="tx1"/>
                </a:solidFill>
              </a:rPr>
              <a:t>www.metoffice.gov.uk</a:t>
            </a:r>
            <a:r>
              <a:rPr lang="fr-BE" sz="800">
                <a:solidFill>
                  <a:schemeClr val="bg2"/>
                </a:solidFill>
              </a:rPr>
              <a:t>	</a:t>
            </a:r>
            <a:endParaRPr lang="en-GB" sz="800">
              <a:solidFill>
                <a:schemeClr val="bg2"/>
              </a:solidFill>
            </a:endParaRPr>
          </a:p>
        </p:txBody>
      </p:sp>
      <p:sp>
        <p:nvSpPr>
          <p:cNvPr id="7" name="Shape 48"/>
          <p:cNvSpPr/>
          <p:nvPr userDrawn="1"/>
        </p:nvSpPr>
        <p:spPr>
          <a:xfrm>
            <a:off x="-1" y="-6009"/>
            <a:ext cx="9144002" cy="687642"/>
          </a:xfrm>
          <a:prstGeom prst="rect">
            <a:avLst/>
          </a:prstGeom>
          <a:blipFill>
            <a:blip r:embed="rId2" cstate="print"/>
          </a:blipFill>
          <a:ln w="12700">
            <a:miter lim="400000"/>
          </a:ln>
          <a:extLst>
            <a:ext uri="{C572A759-6A51-4108-AA02-DFA0A04FC94B}">
              <ma14:wrappingTextBoxFlag xmlns="" xmlns:ma14="http://schemas.microsoft.com/office/mac/drawingml/2011/main" val="1"/>
            </a:ext>
          </a:extLst>
        </p:spPr>
        <p:txBody>
          <a:bodyPr lIns="26789" tIns="26789" rIns="26789" bIns="26789" anchor="ctr"/>
          <a:lstStyle>
            <a:lvl1pPr>
              <a:defRPr sz="3200">
                <a:solidFill>
                  <a:srgbClr val="FFFFFF"/>
                </a:solidFill>
              </a:defRPr>
            </a:lvl1pPr>
          </a:lstStyle>
          <a:p>
            <a:pPr marL="0" marR="0" lvl="0" indent="0" algn="ctr" defTabSz="219070"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a:ln>
                  <a:noFill/>
                </a:ln>
                <a:solidFill>
                  <a:srgbClr val="FFFFFF"/>
                </a:solidFill>
                <a:effectLst/>
                <a:uLnTx/>
                <a:uFillTx/>
                <a:latin typeface="Arial"/>
                <a:sym typeface="Helvetica Light"/>
              </a:rPr>
              <a:t>  </a:t>
            </a:r>
          </a:p>
        </p:txBody>
      </p:sp>
      <p:pic>
        <p:nvPicPr>
          <p:cNvPr id="9" name="MO_MASTER_for_dark_backg_RBG.png"/>
          <p:cNvPicPr>
            <a:picLocks noChangeAspect="1"/>
          </p:cNvPicPr>
          <p:nvPr userDrawn="1"/>
        </p:nvPicPr>
        <p:blipFill>
          <a:blip r:embed="rId3" cstate="print"/>
          <a:stretch>
            <a:fillRect/>
          </a:stretch>
        </p:blipFill>
        <p:spPr>
          <a:xfrm>
            <a:off x="183600" y="54000"/>
            <a:ext cx="1803780" cy="565650"/>
          </a:xfrm>
          <a:prstGeom prst="rect">
            <a:avLst/>
          </a:prstGeom>
          <a:ln w="12700">
            <a:miter lim="400000"/>
          </a:ln>
        </p:spPr>
      </p:pic>
    </p:spTree>
    <p:extLst>
      <p:ext uri="{BB962C8B-B14F-4D97-AF65-F5344CB8AC3E}">
        <p14:creationId xmlns:p14="http://schemas.microsoft.com/office/powerpoint/2010/main" val="98878001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slide - option 5">
    <p:spTree>
      <p:nvGrpSpPr>
        <p:cNvPr id="1" name=""/>
        <p:cNvGrpSpPr/>
        <p:nvPr/>
      </p:nvGrpSpPr>
      <p:grpSpPr>
        <a:xfrm>
          <a:off x="0" y="0"/>
          <a:ext cx="0" cy="0"/>
          <a:chOff x="0" y="0"/>
          <a:chExt cx="0" cy="0"/>
        </a:xfrm>
      </p:grpSpPr>
      <p:sp>
        <p:nvSpPr>
          <p:cNvPr id="2" name="Title 1"/>
          <p:cNvSpPr>
            <a:spLocks noGrp="1"/>
          </p:cNvSpPr>
          <p:nvPr>
            <p:ph type="ctrTitle"/>
          </p:nvPr>
        </p:nvSpPr>
        <p:spPr>
          <a:xfrm>
            <a:off x="252000" y="698401"/>
            <a:ext cx="8640000" cy="1157696"/>
          </a:xfrm>
        </p:spPr>
        <p:txBody>
          <a:bodyPr anchor="b">
            <a:normAutofit/>
          </a:bodyPr>
          <a:lstStyle>
            <a:lvl1pPr algn="l">
              <a:defRPr sz="3600">
                <a:solidFill>
                  <a:schemeClr val="tx1"/>
                </a:solidFill>
              </a:defRPr>
            </a:lvl1pPr>
          </a:lstStyle>
          <a:p>
            <a:r>
              <a:rPr lang="en-US"/>
              <a:t>Click to edit Master title style</a:t>
            </a:r>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tx1"/>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a:t>Click to edit Master subtitle style</a:t>
            </a:r>
          </a:p>
        </p:txBody>
      </p:sp>
      <p:sp>
        <p:nvSpPr>
          <p:cNvPr id="4" name="Shape 64"/>
          <p:cNvSpPr/>
          <p:nvPr userDrawn="1"/>
        </p:nvSpPr>
        <p:spPr>
          <a:xfrm flipV="1">
            <a:off x="2141935"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0"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a:ln>
                <a:noFill/>
              </a:ln>
              <a:solidFill>
                <a:srgbClr val="2A2A2A"/>
              </a:solidFill>
              <a:effectLst/>
              <a:uLnTx/>
              <a:uFillTx/>
              <a:latin typeface="Arial"/>
              <a:sym typeface="Helvetica Light"/>
            </a:endParaRPr>
          </a:p>
        </p:txBody>
      </p:sp>
      <p:sp>
        <p:nvSpPr>
          <p:cNvPr id="5" name="Shape 68"/>
          <p:cNvSpPr/>
          <p:nvPr userDrawn="1"/>
        </p:nvSpPr>
        <p:spPr>
          <a:xfrm>
            <a:off x="7531090" y="204551"/>
            <a:ext cx="1360911" cy="270000"/>
          </a:xfrm>
          <a:prstGeom prst="rect">
            <a:avLst/>
          </a:prstGeom>
          <a:ln w="12700">
            <a:miter lim="400000"/>
          </a:ln>
          <a:extLst>
            <a:ext uri="{C572A759-6A51-4108-AA02-DFA0A04FC94B}">
              <ma14:wrappingTextBoxFlag xmlns="" xmlns:ma14="http://schemas.microsoft.com/office/mac/drawingml/2011/main" val="1"/>
            </a:ext>
          </a:extLst>
        </p:spPr>
        <p:txBody>
          <a:bodyPr lIns="26789" tIns="26789" rIns="26789" bIns="26789"/>
          <a:lstStyle/>
          <a:p>
            <a:pPr marL="0" marR="0" lvl="0" indent="0" algn="l" defTabSz="342892" rtl="0" eaLnBrk="1" fontAlgn="auto" latinLnBrk="0" hangingPunct="0">
              <a:lnSpc>
                <a:spcPct val="90000"/>
              </a:lnSpc>
              <a:spcBef>
                <a:spcPts val="300"/>
              </a:spcBef>
              <a:spcAft>
                <a:spcPts val="0"/>
              </a:spcAft>
              <a:buClrTx/>
              <a:buSzTx/>
              <a:buFontTx/>
              <a:buNone/>
              <a:tabLst/>
              <a:defRPr sz="2100">
                <a:solidFill>
                  <a:srgbClr val="2A2A2A"/>
                </a:solidFill>
                <a:latin typeface="Arial"/>
                <a:ea typeface="Arial"/>
                <a:cs typeface="Arial"/>
                <a:sym typeface="Arial"/>
              </a:defRPr>
            </a:pPr>
            <a:r>
              <a:rPr kumimoji="0" sz="800" b="0" i="0" u="none" strike="noStrike" kern="0" cap="none" spc="0" normalizeH="0" baseline="0" noProof="0">
                <a:ln>
                  <a:noFill/>
                </a:ln>
                <a:solidFill>
                  <a:srgbClr val="2A2A2A"/>
                </a:solidFill>
                <a:effectLst/>
                <a:uLnTx/>
                <a:uFillTx/>
                <a:latin typeface="Arial"/>
                <a:cs typeface="Arial"/>
                <a:sym typeface="Arial"/>
              </a:rPr>
              <a:t>Working together </a:t>
            </a:r>
            <a:br>
              <a:rPr kumimoji="0" sz="800" b="0" i="0" u="none" strike="noStrike" kern="0" cap="none" spc="0" normalizeH="0" baseline="0" noProof="0">
                <a:ln>
                  <a:noFill/>
                </a:ln>
                <a:solidFill>
                  <a:srgbClr val="2A2A2A"/>
                </a:solidFill>
                <a:effectLst/>
                <a:uLnTx/>
                <a:uFillTx/>
                <a:latin typeface="Arial"/>
                <a:cs typeface="Arial"/>
                <a:sym typeface="Arial"/>
              </a:rPr>
            </a:br>
            <a:r>
              <a:rPr kumimoji="0" sz="800" b="0" i="0" u="none" strike="noStrike" kern="0" cap="none" spc="0" normalizeH="0" baseline="0" noProof="0">
                <a:ln>
                  <a:noFill/>
                </a:ln>
                <a:solidFill>
                  <a:srgbClr val="2A2A2A"/>
                </a:solidFill>
                <a:effectLst/>
                <a:uLnTx/>
                <a:uFillTx/>
                <a:latin typeface="Arial"/>
                <a:cs typeface="Arial"/>
                <a:sym typeface="Arial"/>
              </a:rPr>
              <a:t>(enter working relationship)</a:t>
            </a:r>
          </a:p>
        </p:txBody>
      </p:sp>
      <p:sp>
        <p:nvSpPr>
          <p:cNvPr id="6" name="Shape 69"/>
          <p:cNvSpPr>
            <a:spLocks noGrp="1"/>
          </p:cNvSpPr>
          <p:nvPr>
            <p:ph type="pic" sz="quarter" idx="13"/>
          </p:nvPr>
        </p:nvSpPr>
        <p:spPr>
          <a:xfrm>
            <a:off x="2227171" y="204551"/>
            <a:ext cx="1176126" cy="270000"/>
          </a:xfrm>
          <a:prstGeom prst="rect">
            <a:avLst/>
          </a:prstGeom>
          <a:noFill/>
          <a:ln>
            <a:noFill/>
          </a:ln>
        </p:spPr>
        <p:txBody>
          <a:bodyPr wrap="square" lIns="68579" tIns="34289" rIns="68579" bIns="34289" anchor="t">
            <a:noAutofit/>
          </a:bodyPr>
          <a:lstStyle>
            <a:lvl1pPr marL="0" indent="0">
              <a:buNone/>
              <a:defRPr sz="800">
                <a:latin typeface="+mn-lt"/>
              </a:defRPr>
            </a:lvl1pPr>
          </a:lstStyle>
          <a:p>
            <a:r>
              <a:rPr lang="en-US"/>
              <a:t>Click icon to add picture</a:t>
            </a:r>
            <a:endParaRPr lang="en-GB"/>
          </a:p>
        </p:txBody>
      </p:sp>
      <p:sp>
        <p:nvSpPr>
          <p:cNvPr id="7" name="Shape 70"/>
          <p:cNvSpPr>
            <a:spLocks noGrp="1"/>
          </p:cNvSpPr>
          <p:nvPr>
            <p:ph type="pic" sz="quarter" idx="14"/>
          </p:nvPr>
        </p:nvSpPr>
        <p:spPr>
          <a:xfrm>
            <a:off x="3577936"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a:p>
        </p:txBody>
      </p:sp>
      <p:sp>
        <p:nvSpPr>
          <p:cNvPr id="8" name="Shape 71"/>
          <p:cNvSpPr>
            <a:spLocks noGrp="1"/>
          </p:cNvSpPr>
          <p:nvPr>
            <p:ph type="pic" sz="quarter" idx="15"/>
          </p:nvPr>
        </p:nvSpPr>
        <p:spPr>
          <a:xfrm>
            <a:off x="4928104"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a:p>
        </p:txBody>
      </p:sp>
      <p:sp>
        <p:nvSpPr>
          <p:cNvPr id="9" name="Shape 64"/>
          <p:cNvSpPr/>
          <p:nvPr userDrawn="1"/>
        </p:nvSpPr>
        <p:spPr>
          <a:xfrm flipV="1">
            <a:off x="3490913"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0"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a:ln>
                <a:noFill/>
              </a:ln>
              <a:solidFill>
                <a:srgbClr val="2A2A2A"/>
              </a:solidFill>
              <a:effectLst/>
              <a:uLnTx/>
              <a:uFillTx/>
              <a:latin typeface="Arial"/>
              <a:sym typeface="Helvetica Light"/>
            </a:endParaRPr>
          </a:p>
        </p:txBody>
      </p:sp>
      <p:sp>
        <p:nvSpPr>
          <p:cNvPr id="10" name="Shape 64"/>
          <p:cNvSpPr/>
          <p:nvPr userDrawn="1"/>
        </p:nvSpPr>
        <p:spPr>
          <a:xfrm flipV="1">
            <a:off x="4842272"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0"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a:ln>
                <a:noFill/>
              </a:ln>
              <a:solidFill>
                <a:srgbClr val="2A2A2A"/>
              </a:solidFill>
              <a:effectLst/>
              <a:uLnTx/>
              <a:uFillTx/>
              <a:latin typeface="Arial"/>
              <a:sym typeface="Helvetica Light"/>
            </a:endParaRPr>
          </a:p>
        </p:txBody>
      </p:sp>
      <p:sp>
        <p:nvSpPr>
          <p:cNvPr id="11" name="Shape 64"/>
          <p:cNvSpPr/>
          <p:nvPr userDrawn="1"/>
        </p:nvSpPr>
        <p:spPr>
          <a:xfrm flipV="1">
            <a:off x="6192441"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0"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a:ln>
                <a:noFill/>
              </a:ln>
              <a:solidFill>
                <a:srgbClr val="2A2A2A"/>
              </a:solidFill>
              <a:effectLst/>
              <a:uLnTx/>
              <a:uFillTx/>
              <a:latin typeface="Arial"/>
              <a:sym typeface="Helvetica Light"/>
            </a:endParaRPr>
          </a:p>
        </p:txBody>
      </p:sp>
      <p:sp>
        <p:nvSpPr>
          <p:cNvPr id="12" name="Shape 71"/>
          <p:cNvSpPr>
            <a:spLocks noGrp="1"/>
          </p:cNvSpPr>
          <p:nvPr>
            <p:ph type="pic" sz="quarter" idx="17"/>
          </p:nvPr>
        </p:nvSpPr>
        <p:spPr>
          <a:xfrm>
            <a:off x="6273703"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a:p>
        </p:txBody>
      </p:sp>
      <p:sp>
        <p:nvSpPr>
          <p:cNvPr id="13" name="Rectangle 12"/>
          <p:cNvSpPr/>
          <p:nvPr userDrawn="1"/>
        </p:nvSpPr>
        <p:spPr>
          <a:xfrm>
            <a:off x="0" y="4735774"/>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39">
              <a:tabLst/>
            </a:pPr>
            <a:r>
              <a:rPr lang="fr-BE" sz="800">
                <a:solidFill>
                  <a:schemeClr val="tx1"/>
                </a:solidFill>
              </a:rPr>
              <a:t>www.metoffice.gov.uk</a:t>
            </a:r>
            <a:r>
              <a:rPr lang="fr-BE" sz="800">
                <a:solidFill>
                  <a:schemeClr val="bg2"/>
                </a:solidFill>
              </a:rPr>
              <a:t>	</a:t>
            </a:r>
            <a:endParaRPr lang="en-GB" sz="800">
              <a:solidFill>
                <a:schemeClr val="bg2"/>
              </a:solidFill>
            </a:endParaRPr>
          </a:p>
        </p:txBody>
      </p:sp>
      <p:sp>
        <p:nvSpPr>
          <p:cNvPr id="14" name="Rectangle 13"/>
          <p:cNvSpPr/>
          <p:nvPr userDrawn="1"/>
        </p:nvSpPr>
        <p:spPr>
          <a:xfrm>
            <a:off x="4217158" y="4735774"/>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39">
              <a:tabLst/>
            </a:pPr>
            <a:r>
              <a:rPr lang="fr-BE" sz="800">
                <a:solidFill>
                  <a:schemeClr val="tx1"/>
                </a:solidFill>
              </a:rPr>
              <a:t>© Crown Copyright</a:t>
            </a:r>
            <a:r>
              <a:rPr lang="fr-BE" sz="800" baseline="0">
                <a:solidFill>
                  <a:schemeClr val="tx1"/>
                </a:solidFill>
              </a:rPr>
              <a:t> 2019, Met Office</a:t>
            </a:r>
            <a:endParaRPr lang="en-GB" sz="800">
              <a:solidFill>
                <a:schemeClr val="tx1"/>
              </a:solidFill>
            </a:endParaRPr>
          </a:p>
        </p:txBody>
      </p:sp>
    </p:spTree>
    <p:extLst>
      <p:ext uri="{BB962C8B-B14F-4D97-AF65-F5344CB8AC3E}">
        <p14:creationId xmlns:p14="http://schemas.microsoft.com/office/powerpoint/2010/main" val="24543418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 option 3">
    <p:spTree>
      <p:nvGrpSpPr>
        <p:cNvPr id="1" name=""/>
        <p:cNvGrpSpPr/>
        <p:nvPr/>
      </p:nvGrpSpPr>
      <p:grpSpPr>
        <a:xfrm>
          <a:off x="0" y="0"/>
          <a:ext cx="0" cy="0"/>
          <a:chOff x="0" y="0"/>
          <a:chExt cx="0" cy="0"/>
        </a:xfrm>
      </p:grpSpPr>
      <p:pic>
        <p:nvPicPr>
          <p:cNvPr id="7" name="cover-backg-2.jpg"/>
          <p:cNvPicPr>
            <a:picLocks noChangeAspect="1"/>
          </p:cNvPicPr>
          <p:nvPr userDrawn="1"/>
        </p:nvPicPr>
        <p:blipFill>
          <a:blip r:embed="rId2" cstate="print"/>
          <a:stretch>
            <a:fillRect/>
          </a:stretch>
        </p:blipFill>
        <p:spPr>
          <a:xfrm>
            <a:off x="0" y="0"/>
            <a:ext cx="9161294" cy="5153228"/>
          </a:xfrm>
          <a:prstGeom prst="rect">
            <a:avLst/>
          </a:prstGeom>
          <a:ln w="12700">
            <a:miter lim="400000"/>
          </a:ln>
        </p:spPr>
      </p:pic>
      <p:sp>
        <p:nvSpPr>
          <p:cNvPr id="2" name="Title 1"/>
          <p:cNvSpPr>
            <a:spLocks noGrp="1"/>
          </p:cNvSpPr>
          <p:nvPr>
            <p:ph type="ctrTitle"/>
          </p:nvPr>
        </p:nvSpPr>
        <p:spPr>
          <a:xfrm>
            <a:off x="252000" y="698400"/>
            <a:ext cx="8640000" cy="1157696"/>
          </a:xfrm>
        </p:spPr>
        <p:txBody>
          <a:bodyPr anchor="b">
            <a:normAutofit/>
          </a:bodyPr>
          <a:lstStyle>
            <a:lvl1pPr algn="l">
              <a:defRPr sz="3200">
                <a:solidFill>
                  <a:schemeClr val="bg2"/>
                </a:solidFill>
              </a:defRPr>
            </a:lvl1pPr>
          </a:lstStyle>
          <a:p>
            <a:r>
              <a:rPr lang="en-US"/>
              <a:t>Click to edit Master title style</a:t>
            </a:r>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bg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8" name="Rectangle 7"/>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a:solidFill>
                  <a:schemeClr val="bg2"/>
                </a:solidFill>
              </a:rPr>
              <a:t>www.metoffice.gov.uk	</a:t>
            </a:r>
            <a:endParaRPr lang="en-GB" sz="800">
              <a:solidFill>
                <a:schemeClr val="bg2"/>
              </a:solidFill>
            </a:endParaRPr>
          </a:p>
        </p:txBody>
      </p:sp>
      <p:sp>
        <p:nvSpPr>
          <p:cNvPr id="9" name="Rectangle 8"/>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a:solidFill>
                  <a:schemeClr val="bg2"/>
                </a:solidFill>
              </a:rPr>
              <a:t>© Crown Copyright</a:t>
            </a:r>
            <a:r>
              <a:rPr lang="fr-BE" sz="800" baseline="0">
                <a:solidFill>
                  <a:schemeClr val="bg2"/>
                </a:solidFill>
              </a:rPr>
              <a:t> 2023, Met Office</a:t>
            </a:r>
            <a:endParaRPr lang="en-GB" sz="800">
              <a:solidFill>
                <a:schemeClr val="bg2"/>
              </a:solidFill>
            </a:endParaRPr>
          </a:p>
        </p:txBody>
      </p:sp>
      <p:pic>
        <p:nvPicPr>
          <p:cNvPr id="10" name="MO_MASTER_for_dark_backg_RBG.png"/>
          <p:cNvPicPr>
            <a:picLocks noChangeAspect="1"/>
          </p:cNvPicPr>
          <p:nvPr userDrawn="1"/>
        </p:nvPicPr>
        <p:blipFill>
          <a:blip r:embed="rId3" cstate="print"/>
          <a:stretch>
            <a:fillRect/>
          </a:stretch>
        </p:blipFill>
        <p:spPr>
          <a:xfrm>
            <a:off x="183600" y="54000"/>
            <a:ext cx="1803780" cy="565650"/>
          </a:xfrm>
          <a:prstGeom prst="rect">
            <a:avLst/>
          </a:prstGeom>
          <a:ln w="12700">
            <a:miter lim="400000"/>
          </a:ln>
        </p:spPr>
      </p:pic>
    </p:spTree>
    <p:extLst>
      <p:ext uri="{BB962C8B-B14F-4D97-AF65-F5344CB8AC3E}">
        <p14:creationId xmlns:p14="http://schemas.microsoft.com/office/powerpoint/2010/main" val="134508324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Title slide - option 5">
    <p:spTree>
      <p:nvGrpSpPr>
        <p:cNvPr id="1" name=""/>
        <p:cNvGrpSpPr/>
        <p:nvPr/>
      </p:nvGrpSpPr>
      <p:grpSpPr>
        <a:xfrm>
          <a:off x="0" y="0"/>
          <a:ext cx="0" cy="0"/>
          <a:chOff x="0" y="0"/>
          <a:chExt cx="0" cy="0"/>
        </a:xfrm>
      </p:grpSpPr>
      <p:sp>
        <p:nvSpPr>
          <p:cNvPr id="15" name="Shape 48"/>
          <p:cNvSpPr/>
          <p:nvPr userDrawn="1"/>
        </p:nvSpPr>
        <p:spPr>
          <a:xfrm>
            <a:off x="-1" y="-6009"/>
            <a:ext cx="9144002" cy="687642"/>
          </a:xfrm>
          <a:prstGeom prst="rect">
            <a:avLst/>
          </a:prstGeom>
          <a:blipFill>
            <a:blip r:embed="rId2" cstate="print"/>
          </a:blipFill>
          <a:ln w="12700">
            <a:miter lim="400000"/>
          </a:ln>
          <a:extLst>
            <a:ext uri="{C572A759-6A51-4108-AA02-DFA0A04FC94B}">
              <ma14:wrappingTextBoxFlag xmlns="" xmlns:ma14="http://schemas.microsoft.com/office/mac/drawingml/2011/main" val="1"/>
            </a:ext>
          </a:extLst>
        </p:spPr>
        <p:txBody>
          <a:bodyPr lIns="26789" tIns="26789" rIns="26789" bIns="26789" anchor="ctr"/>
          <a:lstStyle>
            <a:lvl1pPr>
              <a:defRPr sz="3200">
                <a:solidFill>
                  <a:srgbClr val="FFFFFF"/>
                </a:solidFill>
              </a:defRPr>
            </a:lvl1pPr>
          </a:lstStyle>
          <a:p>
            <a:pPr marL="0" marR="0" lvl="0" indent="0" algn="ctr" defTabSz="219070"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a:ln>
                  <a:noFill/>
                </a:ln>
                <a:solidFill>
                  <a:srgbClr val="FFFFFF"/>
                </a:solidFill>
                <a:effectLst/>
                <a:uLnTx/>
                <a:uFillTx/>
                <a:latin typeface="Arial"/>
                <a:sym typeface="Helvetica Light"/>
              </a:rPr>
              <a:t>  </a:t>
            </a:r>
          </a:p>
        </p:txBody>
      </p:sp>
      <p:sp>
        <p:nvSpPr>
          <p:cNvPr id="2" name="Title 1"/>
          <p:cNvSpPr>
            <a:spLocks noGrp="1"/>
          </p:cNvSpPr>
          <p:nvPr>
            <p:ph type="ctrTitle"/>
          </p:nvPr>
        </p:nvSpPr>
        <p:spPr>
          <a:xfrm>
            <a:off x="252000" y="698401"/>
            <a:ext cx="8640000" cy="1157696"/>
          </a:xfrm>
        </p:spPr>
        <p:txBody>
          <a:bodyPr anchor="b">
            <a:normAutofit/>
          </a:bodyPr>
          <a:lstStyle>
            <a:lvl1pPr algn="l">
              <a:defRPr sz="3600">
                <a:solidFill>
                  <a:schemeClr val="tx1"/>
                </a:solidFill>
              </a:defRPr>
            </a:lvl1pPr>
          </a:lstStyle>
          <a:p>
            <a:r>
              <a:rPr lang="en-US"/>
              <a:t>Click to edit Master title style</a:t>
            </a:r>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tx1"/>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a:t>Click to edit Master subtitle style</a:t>
            </a:r>
          </a:p>
        </p:txBody>
      </p:sp>
      <p:sp>
        <p:nvSpPr>
          <p:cNvPr id="4" name="Shape 64"/>
          <p:cNvSpPr/>
          <p:nvPr userDrawn="1"/>
        </p:nvSpPr>
        <p:spPr>
          <a:xfrm flipV="1">
            <a:off x="2141935"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0"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a:ln>
                <a:noFill/>
              </a:ln>
              <a:solidFill>
                <a:srgbClr val="2A2A2A"/>
              </a:solidFill>
              <a:effectLst/>
              <a:uLnTx/>
              <a:uFillTx/>
              <a:latin typeface="Arial"/>
              <a:sym typeface="Helvetica Light"/>
            </a:endParaRPr>
          </a:p>
        </p:txBody>
      </p:sp>
      <p:sp>
        <p:nvSpPr>
          <p:cNvPr id="6" name="Shape 69"/>
          <p:cNvSpPr>
            <a:spLocks noGrp="1"/>
          </p:cNvSpPr>
          <p:nvPr>
            <p:ph type="pic" sz="quarter" idx="13"/>
          </p:nvPr>
        </p:nvSpPr>
        <p:spPr>
          <a:xfrm>
            <a:off x="2227171" y="204551"/>
            <a:ext cx="1176126" cy="270000"/>
          </a:xfrm>
          <a:prstGeom prst="rect">
            <a:avLst/>
          </a:prstGeom>
          <a:noFill/>
          <a:ln>
            <a:noFill/>
          </a:ln>
        </p:spPr>
        <p:txBody>
          <a:bodyPr wrap="square" lIns="68579" tIns="34289" rIns="68579" bIns="34289" anchor="t">
            <a:noAutofit/>
          </a:bodyPr>
          <a:lstStyle>
            <a:lvl1pPr marL="0" indent="0">
              <a:buNone/>
              <a:defRPr sz="800">
                <a:latin typeface="+mn-lt"/>
              </a:defRPr>
            </a:lvl1pPr>
          </a:lstStyle>
          <a:p>
            <a:r>
              <a:rPr lang="en-US"/>
              <a:t>Click icon to add picture</a:t>
            </a:r>
            <a:endParaRPr lang="en-GB"/>
          </a:p>
        </p:txBody>
      </p:sp>
      <p:sp>
        <p:nvSpPr>
          <p:cNvPr id="7" name="Shape 70"/>
          <p:cNvSpPr>
            <a:spLocks noGrp="1"/>
          </p:cNvSpPr>
          <p:nvPr>
            <p:ph type="pic" sz="quarter" idx="14"/>
          </p:nvPr>
        </p:nvSpPr>
        <p:spPr>
          <a:xfrm>
            <a:off x="3577936"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a:p>
        </p:txBody>
      </p:sp>
      <p:sp>
        <p:nvSpPr>
          <p:cNvPr id="8" name="Shape 71"/>
          <p:cNvSpPr>
            <a:spLocks noGrp="1"/>
          </p:cNvSpPr>
          <p:nvPr>
            <p:ph type="pic" sz="quarter" idx="15"/>
          </p:nvPr>
        </p:nvSpPr>
        <p:spPr>
          <a:xfrm>
            <a:off x="4928104"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a:p>
        </p:txBody>
      </p:sp>
      <p:sp>
        <p:nvSpPr>
          <p:cNvPr id="9" name="Shape 64"/>
          <p:cNvSpPr/>
          <p:nvPr userDrawn="1"/>
        </p:nvSpPr>
        <p:spPr>
          <a:xfrm flipV="1">
            <a:off x="3490913"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0"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a:ln>
                <a:noFill/>
              </a:ln>
              <a:solidFill>
                <a:srgbClr val="2A2A2A"/>
              </a:solidFill>
              <a:effectLst/>
              <a:uLnTx/>
              <a:uFillTx/>
              <a:latin typeface="Arial"/>
              <a:sym typeface="Helvetica Light"/>
            </a:endParaRPr>
          </a:p>
        </p:txBody>
      </p:sp>
      <p:sp>
        <p:nvSpPr>
          <p:cNvPr id="10" name="Shape 64"/>
          <p:cNvSpPr/>
          <p:nvPr userDrawn="1"/>
        </p:nvSpPr>
        <p:spPr>
          <a:xfrm flipV="1">
            <a:off x="4842272"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0"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a:ln>
                <a:noFill/>
              </a:ln>
              <a:solidFill>
                <a:srgbClr val="2A2A2A"/>
              </a:solidFill>
              <a:effectLst/>
              <a:uLnTx/>
              <a:uFillTx/>
              <a:latin typeface="Arial"/>
              <a:sym typeface="Helvetica Light"/>
            </a:endParaRPr>
          </a:p>
        </p:txBody>
      </p:sp>
      <p:sp>
        <p:nvSpPr>
          <p:cNvPr id="11" name="Shape 64"/>
          <p:cNvSpPr/>
          <p:nvPr userDrawn="1"/>
        </p:nvSpPr>
        <p:spPr>
          <a:xfrm flipV="1">
            <a:off x="6192441"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0"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a:ln>
                <a:noFill/>
              </a:ln>
              <a:solidFill>
                <a:srgbClr val="2A2A2A"/>
              </a:solidFill>
              <a:effectLst/>
              <a:uLnTx/>
              <a:uFillTx/>
              <a:latin typeface="Arial"/>
              <a:sym typeface="Helvetica Light"/>
            </a:endParaRPr>
          </a:p>
        </p:txBody>
      </p:sp>
      <p:sp>
        <p:nvSpPr>
          <p:cNvPr id="12" name="Shape 71"/>
          <p:cNvSpPr>
            <a:spLocks noGrp="1"/>
          </p:cNvSpPr>
          <p:nvPr>
            <p:ph type="pic" sz="quarter" idx="17"/>
          </p:nvPr>
        </p:nvSpPr>
        <p:spPr>
          <a:xfrm>
            <a:off x="6273703"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a:p>
        </p:txBody>
      </p:sp>
      <p:sp>
        <p:nvSpPr>
          <p:cNvPr id="13" name="Rectangle 12"/>
          <p:cNvSpPr/>
          <p:nvPr userDrawn="1"/>
        </p:nvSpPr>
        <p:spPr>
          <a:xfrm>
            <a:off x="0" y="4735774"/>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39">
              <a:tabLst/>
            </a:pPr>
            <a:r>
              <a:rPr lang="fr-BE" sz="800">
                <a:solidFill>
                  <a:schemeClr val="tx1"/>
                </a:solidFill>
              </a:rPr>
              <a:t>www.metoffice.gov.uk</a:t>
            </a:r>
            <a:r>
              <a:rPr lang="fr-BE" sz="800">
                <a:solidFill>
                  <a:schemeClr val="bg2"/>
                </a:solidFill>
              </a:rPr>
              <a:t>	</a:t>
            </a:r>
            <a:endParaRPr lang="en-GB" sz="800">
              <a:solidFill>
                <a:schemeClr val="bg2"/>
              </a:solidFill>
            </a:endParaRPr>
          </a:p>
        </p:txBody>
      </p:sp>
      <p:sp>
        <p:nvSpPr>
          <p:cNvPr id="14" name="Rectangle 13"/>
          <p:cNvSpPr/>
          <p:nvPr userDrawn="1"/>
        </p:nvSpPr>
        <p:spPr>
          <a:xfrm>
            <a:off x="4217158" y="4735774"/>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39">
              <a:tabLst/>
            </a:pPr>
            <a:r>
              <a:rPr lang="fr-BE" sz="800">
                <a:solidFill>
                  <a:schemeClr val="tx1"/>
                </a:solidFill>
              </a:rPr>
              <a:t>© Crown Copyright</a:t>
            </a:r>
            <a:r>
              <a:rPr lang="fr-BE" sz="800" baseline="0">
                <a:solidFill>
                  <a:schemeClr val="tx1"/>
                </a:solidFill>
              </a:rPr>
              <a:t> 2019, Met Office</a:t>
            </a:r>
            <a:endParaRPr lang="en-GB" sz="800">
              <a:solidFill>
                <a:schemeClr val="tx1"/>
              </a:solidFill>
            </a:endParaRPr>
          </a:p>
        </p:txBody>
      </p:sp>
      <p:sp>
        <p:nvSpPr>
          <p:cNvPr id="5" name="Shape 68"/>
          <p:cNvSpPr/>
          <p:nvPr userDrawn="1"/>
        </p:nvSpPr>
        <p:spPr>
          <a:xfrm>
            <a:off x="7531090" y="204551"/>
            <a:ext cx="1360911" cy="270000"/>
          </a:xfrm>
          <a:prstGeom prst="rect">
            <a:avLst/>
          </a:prstGeom>
          <a:ln w="12700">
            <a:miter lim="400000"/>
          </a:ln>
          <a:extLst>
            <a:ext uri="{C572A759-6A51-4108-AA02-DFA0A04FC94B}">
              <ma14:wrappingTextBoxFlag xmlns="" xmlns:ma14="http://schemas.microsoft.com/office/mac/drawingml/2011/main" val="1"/>
            </a:ext>
          </a:extLst>
        </p:spPr>
        <p:txBody>
          <a:bodyPr lIns="26789" tIns="26789" rIns="26789" bIns="26789"/>
          <a:lstStyle/>
          <a:p>
            <a:pPr marL="0" marR="0" lvl="0" indent="0" algn="l" defTabSz="342892" rtl="0" eaLnBrk="1" fontAlgn="auto" latinLnBrk="0" hangingPunct="0">
              <a:lnSpc>
                <a:spcPct val="90000"/>
              </a:lnSpc>
              <a:spcBef>
                <a:spcPts val="300"/>
              </a:spcBef>
              <a:spcAft>
                <a:spcPts val="0"/>
              </a:spcAft>
              <a:buClrTx/>
              <a:buSzTx/>
              <a:buFontTx/>
              <a:buNone/>
              <a:tabLst/>
              <a:defRPr sz="2100">
                <a:solidFill>
                  <a:srgbClr val="2A2A2A"/>
                </a:solidFill>
                <a:latin typeface="Arial"/>
                <a:ea typeface="Arial"/>
                <a:cs typeface="Arial"/>
                <a:sym typeface="Arial"/>
              </a:defRPr>
            </a:pPr>
            <a:r>
              <a:rPr kumimoji="0" sz="800" b="0" i="0" u="none" strike="noStrike" kern="0" cap="none" spc="0" normalizeH="0" baseline="0" noProof="0">
                <a:ln>
                  <a:noFill/>
                </a:ln>
                <a:solidFill>
                  <a:schemeClr val="accent6"/>
                </a:solidFill>
                <a:effectLst/>
                <a:uLnTx/>
                <a:uFillTx/>
                <a:latin typeface="Arial"/>
                <a:cs typeface="Arial"/>
                <a:sym typeface="Arial"/>
              </a:rPr>
              <a:t>Working together </a:t>
            </a:r>
            <a:br>
              <a:rPr kumimoji="0" sz="800" b="0" i="0" u="none" strike="noStrike" kern="0" cap="none" spc="0" normalizeH="0" baseline="0" noProof="0">
                <a:ln>
                  <a:noFill/>
                </a:ln>
                <a:solidFill>
                  <a:schemeClr val="accent6"/>
                </a:solidFill>
                <a:effectLst/>
                <a:uLnTx/>
                <a:uFillTx/>
                <a:latin typeface="Arial"/>
                <a:cs typeface="Arial"/>
                <a:sym typeface="Arial"/>
              </a:rPr>
            </a:br>
            <a:r>
              <a:rPr kumimoji="0" sz="800" b="0" i="0" u="none" strike="noStrike" kern="0" cap="none" spc="0" normalizeH="0" baseline="0" noProof="0">
                <a:ln>
                  <a:noFill/>
                </a:ln>
                <a:solidFill>
                  <a:schemeClr val="accent6"/>
                </a:solidFill>
                <a:effectLst/>
                <a:uLnTx/>
                <a:uFillTx/>
                <a:latin typeface="Arial"/>
                <a:cs typeface="Arial"/>
                <a:sym typeface="Arial"/>
              </a:rPr>
              <a:t>(enter working relationship)</a:t>
            </a:r>
          </a:p>
        </p:txBody>
      </p:sp>
      <p:pic>
        <p:nvPicPr>
          <p:cNvPr id="18" name="MO_MASTER_for_dark_backg_RBG.png"/>
          <p:cNvPicPr>
            <a:picLocks noChangeAspect="1"/>
          </p:cNvPicPr>
          <p:nvPr userDrawn="1"/>
        </p:nvPicPr>
        <p:blipFill>
          <a:blip r:embed="rId3" cstate="print"/>
          <a:stretch>
            <a:fillRect/>
          </a:stretch>
        </p:blipFill>
        <p:spPr>
          <a:xfrm>
            <a:off x="183600" y="54000"/>
            <a:ext cx="1803780" cy="565650"/>
          </a:xfrm>
          <a:prstGeom prst="rect">
            <a:avLst/>
          </a:prstGeom>
          <a:ln w="12700">
            <a:miter lim="400000"/>
          </a:ln>
        </p:spPr>
      </p:pic>
    </p:spTree>
    <p:extLst>
      <p:ext uri="{BB962C8B-B14F-4D97-AF65-F5344CB8AC3E}">
        <p14:creationId xmlns:p14="http://schemas.microsoft.com/office/powerpoint/2010/main" val="62468089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 1 column">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itle 3"/>
          <p:cNvSpPr>
            <a:spLocks noGrp="1"/>
          </p:cNvSpPr>
          <p:nvPr>
            <p:ph type="title"/>
          </p:nvPr>
        </p:nvSpPr>
        <p:spPr/>
        <p:txBody>
          <a:bodyPr/>
          <a:lstStyle/>
          <a:p>
            <a:r>
              <a:rPr lang="en-US"/>
              <a:t>Click to edit Master title style</a:t>
            </a:r>
            <a:endParaRPr lang="en-GB"/>
          </a:p>
        </p:txBody>
      </p:sp>
      <p:sp>
        <p:nvSpPr>
          <p:cNvPr id="11" name="Slide Number Placeholder 10"/>
          <p:cNvSpPr>
            <a:spLocks noGrp="1"/>
          </p:cNvSpPr>
          <p:nvPr>
            <p:ph type="sldNum" sz="quarter" idx="10"/>
          </p:nvPr>
        </p:nvSpPr>
        <p:spPr/>
        <p:txBody>
          <a:bodyPr/>
          <a:lstStyle/>
          <a:p>
            <a:fld id="{E5F9FE41-C8F9-47EF-94C3-C489748B47D0}" type="slidenum">
              <a:rPr lang="en-GB" smtClean="0"/>
              <a:pPr/>
              <a:t>‹#›</a:t>
            </a:fld>
            <a:endParaRPr lang="en-GB"/>
          </a:p>
        </p:txBody>
      </p:sp>
    </p:spTree>
    <p:extLst>
      <p:ext uri="{BB962C8B-B14F-4D97-AF65-F5344CB8AC3E}">
        <p14:creationId xmlns:p14="http://schemas.microsoft.com/office/powerpoint/2010/main" val="251335788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Content - 2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52001" y="1548000"/>
            <a:ext cx="4087988"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02400" y="1548000"/>
            <a:ext cx="40896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8" name="Straight Connector 7"/>
          <p:cNvCxnSpPr/>
          <p:nvPr userDrawn="1"/>
        </p:nvCxnSpPr>
        <p:spPr>
          <a:xfrm>
            <a:off x="4567473" y="1548000"/>
            <a:ext cx="0" cy="306000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5" name="Slide Number Placeholder 4"/>
          <p:cNvSpPr>
            <a:spLocks noGrp="1"/>
          </p:cNvSpPr>
          <p:nvPr>
            <p:ph type="sldNum" sz="quarter" idx="10"/>
          </p:nvPr>
        </p:nvSpPr>
        <p:spPr/>
        <p:txBody>
          <a:bodyPr/>
          <a:lstStyle/>
          <a:p>
            <a:fld id="{E5F9FE41-C8F9-47EF-94C3-C489748B47D0}" type="slidenum">
              <a:rPr lang="en-GB" smtClean="0"/>
              <a:pPr/>
              <a:t>‹#›</a:t>
            </a:fld>
            <a:endParaRPr lang="en-GB"/>
          </a:p>
        </p:txBody>
      </p:sp>
    </p:spTree>
    <p:extLst>
      <p:ext uri="{BB962C8B-B14F-4D97-AF65-F5344CB8AC3E}">
        <p14:creationId xmlns:p14="http://schemas.microsoft.com/office/powerpoint/2010/main" val="278227378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ent - 2 columns third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52000" y="1548000"/>
            <a:ext cx="567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2000" y="1548000"/>
            <a:ext cx="270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7" name="Straight Connector 6"/>
          <p:cNvCxnSpPr/>
          <p:nvPr userDrawn="1"/>
        </p:nvCxnSpPr>
        <p:spPr>
          <a:xfrm>
            <a:off x="6057352" y="1548000"/>
            <a:ext cx="0" cy="306000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5" name="Slide Number Placeholder 4"/>
          <p:cNvSpPr>
            <a:spLocks noGrp="1"/>
          </p:cNvSpPr>
          <p:nvPr>
            <p:ph type="sldNum" sz="quarter" idx="10"/>
          </p:nvPr>
        </p:nvSpPr>
        <p:spPr/>
        <p:txBody>
          <a:bodyPr/>
          <a:lstStyle/>
          <a:p>
            <a:fld id="{E5F9FE41-C8F9-47EF-94C3-C489748B47D0}" type="slidenum">
              <a:rPr lang="en-GB" smtClean="0"/>
              <a:pPr/>
              <a:t>‹#›</a:t>
            </a:fld>
            <a:endParaRPr lang="en-GB"/>
          </a:p>
        </p:txBody>
      </p:sp>
    </p:spTree>
    <p:extLst>
      <p:ext uri="{BB962C8B-B14F-4D97-AF65-F5344CB8AC3E}">
        <p14:creationId xmlns:p14="http://schemas.microsoft.com/office/powerpoint/2010/main" val="114265553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ntent - 3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52000" y="1548000"/>
            <a:ext cx="270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2000" y="1548000"/>
            <a:ext cx="270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8" name="Straight Connector 7"/>
          <p:cNvCxnSpPr/>
          <p:nvPr userDrawn="1"/>
        </p:nvCxnSpPr>
        <p:spPr>
          <a:xfrm>
            <a:off x="3093513" y="1548000"/>
            <a:ext cx="0" cy="306000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6" name="Content Placeholder 3"/>
          <p:cNvSpPr>
            <a:spLocks noGrp="1"/>
          </p:cNvSpPr>
          <p:nvPr>
            <p:ph sz="half" idx="10"/>
          </p:nvPr>
        </p:nvSpPr>
        <p:spPr>
          <a:xfrm>
            <a:off x="3222000" y="1548000"/>
            <a:ext cx="270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7" name="Straight Connector 6"/>
          <p:cNvCxnSpPr/>
          <p:nvPr userDrawn="1"/>
        </p:nvCxnSpPr>
        <p:spPr>
          <a:xfrm>
            <a:off x="6057352" y="1548000"/>
            <a:ext cx="0" cy="306000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5" name="Slide Number Placeholder 4"/>
          <p:cNvSpPr>
            <a:spLocks noGrp="1"/>
          </p:cNvSpPr>
          <p:nvPr>
            <p:ph type="sldNum" sz="quarter" idx="11"/>
          </p:nvPr>
        </p:nvSpPr>
        <p:spPr/>
        <p:txBody>
          <a:bodyPr/>
          <a:lstStyle/>
          <a:p>
            <a:fld id="{E5F9FE41-C8F9-47EF-94C3-C489748B47D0}" type="slidenum">
              <a:rPr lang="en-GB" smtClean="0"/>
              <a:pPr/>
              <a:t>‹#›</a:t>
            </a:fld>
            <a:endParaRPr lang="en-GB"/>
          </a:p>
        </p:txBody>
      </p:sp>
    </p:spTree>
    <p:extLst>
      <p:ext uri="{BB962C8B-B14F-4D97-AF65-F5344CB8AC3E}">
        <p14:creationId xmlns:p14="http://schemas.microsoft.com/office/powerpoint/2010/main" val="70756591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ent - 1 column + image">
    <p:spTree>
      <p:nvGrpSpPr>
        <p:cNvPr id="1" name=""/>
        <p:cNvGrpSpPr/>
        <p:nvPr/>
      </p:nvGrpSpPr>
      <p:grpSpPr>
        <a:xfrm>
          <a:off x="0" y="0"/>
          <a:ext cx="0" cy="0"/>
          <a:chOff x="0" y="0"/>
          <a:chExt cx="0" cy="0"/>
        </a:xfrm>
      </p:grpSpPr>
      <p:sp>
        <p:nvSpPr>
          <p:cNvPr id="2" name="Title 1"/>
          <p:cNvSpPr>
            <a:spLocks noGrp="1"/>
          </p:cNvSpPr>
          <p:nvPr>
            <p:ph type="title"/>
          </p:nvPr>
        </p:nvSpPr>
        <p:spPr>
          <a:xfrm>
            <a:off x="252001" y="699740"/>
            <a:ext cx="4087988" cy="576000"/>
          </a:xfrm>
        </p:spPr>
        <p:txBody>
          <a:bodyPr/>
          <a:lstStyle/>
          <a:p>
            <a:r>
              <a:rPr lang="en-US"/>
              <a:t>Click to edit Master title style</a:t>
            </a:r>
          </a:p>
        </p:txBody>
      </p:sp>
      <p:sp>
        <p:nvSpPr>
          <p:cNvPr id="3" name="Content Placeholder 2"/>
          <p:cNvSpPr>
            <a:spLocks noGrp="1"/>
          </p:cNvSpPr>
          <p:nvPr>
            <p:ph sz="half" idx="1"/>
          </p:nvPr>
        </p:nvSpPr>
        <p:spPr>
          <a:xfrm>
            <a:off x="252001" y="1548000"/>
            <a:ext cx="4087988"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p:nvPr userDrawn="1"/>
        </p:nvSpPr>
        <p:spPr>
          <a:xfrm>
            <a:off x="4562272" y="1"/>
            <a:ext cx="4572000" cy="4716780"/>
          </a:xfrm>
          <a:prstGeom prst="rect">
            <a:avLst/>
          </a:prstGeom>
          <a:solidFill>
            <a:schemeClr val="tx1">
              <a:lumMod val="10000"/>
              <a:lumOff val="90000"/>
            </a:schemeClr>
          </a:solidFill>
          <a:ln>
            <a:solidFill>
              <a:schemeClr val="tx1">
                <a:lumMod val="10000"/>
                <a:lumOff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a:p>
        </p:txBody>
      </p:sp>
    </p:spTree>
    <p:extLst>
      <p:ext uri="{BB962C8B-B14F-4D97-AF65-F5344CB8AC3E}">
        <p14:creationId xmlns:p14="http://schemas.microsoft.com/office/powerpoint/2010/main" val="356474212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Content -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E5F9FE41-C8F9-47EF-94C3-C489748B47D0}" type="slidenum">
              <a:rPr lang="en-GB" smtClean="0"/>
              <a:pPr/>
              <a:t>‹#›</a:t>
            </a:fld>
            <a:endParaRPr lang="en-GB"/>
          </a:p>
        </p:txBody>
      </p:sp>
    </p:spTree>
    <p:extLst>
      <p:ext uri="{BB962C8B-B14F-4D97-AF65-F5344CB8AC3E}">
        <p14:creationId xmlns:p14="http://schemas.microsoft.com/office/powerpoint/2010/main" val="363910949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ontent - full image">
    <p:spTree>
      <p:nvGrpSpPr>
        <p:cNvPr id="1" name=""/>
        <p:cNvGrpSpPr/>
        <p:nvPr/>
      </p:nvGrpSpPr>
      <p:grpSpPr>
        <a:xfrm>
          <a:off x="0" y="0"/>
          <a:ext cx="0" cy="0"/>
          <a:chOff x="0" y="0"/>
          <a:chExt cx="0" cy="0"/>
        </a:xfrm>
      </p:grpSpPr>
      <p:sp>
        <p:nvSpPr>
          <p:cNvPr id="5" name="Rectangle 4"/>
          <p:cNvSpPr/>
          <p:nvPr userDrawn="1"/>
        </p:nvSpPr>
        <p:spPr>
          <a:xfrm>
            <a:off x="0" y="709469"/>
            <a:ext cx="9144000" cy="4022385"/>
          </a:xfrm>
          <a:prstGeom prst="rect">
            <a:avLst/>
          </a:prstGeom>
          <a:solidFill>
            <a:schemeClr val="tx1">
              <a:lumMod val="10000"/>
              <a:lumOff val="90000"/>
            </a:schemeClr>
          </a:solidFill>
          <a:ln>
            <a:solidFill>
              <a:schemeClr val="tx1">
                <a:lumMod val="10000"/>
                <a:lumOff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Picture Placeholder 7"/>
          <p:cNvSpPr>
            <a:spLocks noGrp="1"/>
          </p:cNvSpPr>
          <p:nvPr>
            <p:ph type="pic" sz="quarter" idx="10"/>
          </p:nvPr>
        </p:nvSpPr>
        <p:spPr>
          <a:xfrm>
            <a:off x="252413" y="818867"/>
            <a:ext cx="8639175" cy="3789647"/>
          </a:xfrm>
        </p:spPr>
        <p:txBody>
          <a:bodyPr/>
          <a:lstStyle/>
          <a:p>
            <a:r>
              <a:rPr lang="en-US"/>
              <a:t>Click icon to add picture</a:t>
            </a:r>
            <a:endParaRPr lang="en-GB"/>
          </a:p>
        </p:txBody>
      </p:sp>
      <p:sp>
        <p:nvSpPr>
          <p:cNvPr id="2" name="Slide Number Placeholder 1"/>
          <p:cNvSpPr>
            <a:spLocks noGrp="1"/>
          </p:cNvSpPr>
          <p:nvPr>
            <p:ph type="sldNum" sz="quarter" idx="11"/>
          </p:nvPr>
        </p:nvSpPr>
        <p:spPr/>
        <p:txBody>
          <a:bodyPr/>
          <a:lstStyle/>
          <a:p>
            <a:fld id="{E5F9FE41-C8F9-47EF-94C3-C489748B47D0}" type="slidenum">
              <a:rPr lang="en-GB" smtClean="0"/>
              <a:pPr/>
              <a:t>‹#›</a:t>
            </a:fld>
            <a:endParaRPr lang="en-GB"/>
          </a:p>
        </p:txBody>
      </p:sp>
    </p:spTree>
    <p:extLst>
      <p:ext uri="{BB962C8B-B14F-4D97-AF65-F5344CB8AC3E}">
        <p14:creationId xmlns:p14="http://schemas.microsoft.com/office/powerpoint/2010/main" val="385147534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Content - 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E5F9FE41-C8F9-47EF-94C3-C489748B47D0}" type="slidenum">
              <a:rPr lang="en-GB" smtClean="0"/>
              <a:pPr/>
              <a:t>‹#›</a:t>
            </a:fld>
            <a:endParaRPr lang="en-GB"/>
          </a:p>
        </p:txBody>
      </p:sp>
    </p:spTree>
    <p:extLst>
      <p:ext uri="{BB962C8B-B14F-4D97-AF65-F5344CB8AC3E}">
        <p14:creationId xmlns:p14="http://schemas.microsoft.com/office/powerpoint/2010/main" val="140252207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Content - really blank">
    <p:spTree>
      <p:nvGrpSpPr>
        <p:cNvPr id="1" name=""/>
        <p:cNvGrpSpPr/>
        <p:nvPr/>
      </p:nvGrpSpPr>
      <p:grpSpPr>
        <a:xfrm>
          <a:off x="0" y="0"/>
          <a:ext cx="0" cy="0"/>
          <a:chOff x="0" y="0"/>
          <a:chExt cx="0" cy="0"/>
        </a:xfrm>
      </p:grpSpPr>
      <p:sp>
        <p:nvSpPr>
          <p:cNvPr id="2" name="Rectangle 1"/>
          <p:cNvSpPr/>
          <p:nvPr userDrawn="1"/>
        </p:nvSpPr>
        <p:spPr>
          <a:xfrm>
            <a:off x="0" y="4735774"/>
            <a:ext cx="9144000" cy="407727"/>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39">
              <a:tabLst/>
            </a:pPr>
            <a:r>
              <a:rPr lang="fr-BE" sz="800">
                <a:solidFill>
                  <a:schemeClr val="tx1"/>
                </a:solidFill>
              </a:rPr>
              <a:t>	</a:t>
            </a:r>
            <a:endParaRPr lang="en-GB" sz="80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a:p>
        </p:txBody>
      </p:sp>
    </p:spTree>
    <p:extLst>
      <p:ext uri="{BB962C8B-B14F-4D97-AF65-F5344CB8AC3E}">
        <p14:creationId xmlns:p14="http://schemas.microsoft.com/office/powerpoint/2010/main" val="38431158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 option 4">
    <p:spTree>
      <p:nvGrpSpPr>
        <p:cNvPr id="1" name=""/>
        <p:cNvGrpSpPr/>
        <p:nvPr/>
      </p:nvGrpSpPr>
      <p:grpSpPr>
        <a:xfrm>
          <a:off x="0" y="0"/>
          <a:ext cx="0" cy="0"/>
          <a:chOff x="0" y="0"/>
          <a:chExt cx="0" cy="0"/>
        </a:xfrm>
      </p:grpSpPr>
      <p:sp>
        <p:nvSpPr>
          <p:cNvPr id="2" name="Title 1"/>
          <p:cNvSpPr>
            <a:spLocks noGrp="1"/>
          </p:cNvSpPr>
          <p:nvPr>
            <p:ph type="ctrTitle"/>
          </p:nvPr>
        </p:nvSpPr>
        <p:spPr>
          <a:xfrm>
            <a:off x="252000" y="698400"/>
            <a:ext cx="8640000" cy="1157696"/>
          </a:xfrm>
        </p:spPr>
        <p:txBody>
          <a:bodyPr anchor="b">
            <a:normAutofit/>
          </a:bodyPr>
          <a:lstStyle>
            <a:lvl1pPr algn="l">
              <a:defRPr sz="3600">
                <a:solidFill>
                  <a:schemeClr val="tx1"/>
                </a:solidFill>
              </a:defRPr>
            </a:lvl1pPr>
          </a:lstStyle>
          <a:p>
            <a:r>
              <a:rPr lang="en-US"/>
              <a:t>Click to edit Master title style</a:t>
            </a:r>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5" name="Rectangle 4"/>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a:solidFill>
                  <a:schemeClr val="tx1"/>
                </a:solidFill>
              </a:rPr>
              <a:t>© Crown Copyright</a:t>
            </a:r>
            <a:r>
              <a:rPr lang="fr-BE" sz="800" baseline="0">
                <a:solidFill>
                  <a:schemeClr val="tx1"/>
                </a:solidFill>
              </a:rPr>
              <a:t> 2023, Met Office</a:t>
            </a:r>
            <a:endParaRPr lang="en-GB" sz="800">
              <a:solidFill>
                <a:schemeClr val="tx1"/>
              </a:solidFill>
            </a:endParaRPr>
          </a:p>
        </p:txBody>
      </p:sp>
      <p:sp>
        <p:nvSpPr>
          <p:cNvPr id="6" name="Rectangle 5"/>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a:solidFill>
                  <a:schemeClr val="tx1"/>
                </a:solidFill>
              </a:rPr>
              <a:t>www.metoffice.gov.uk</a:t>
            </a:r>
            <a:r>
              <a:rPr lang="fr-BE" sz="800">
                <a:solidFill>
                  <a:schemeClr val="bg2"/>
                </a:solidFill>
              </a:rPr>
              <a:t>	</a:t>
            </a:r>
            <a:endParaRPr lang="en-GB" sz="800">
              <a:solidFill>
                <a:schemeClr val="bg2"/>
              </a:solidFill>
            </a:endParaRPr>
          </a:p>
        </p:txBody>
      </p:sp>
    </p:spTree>
    <p:extLst>
      <p:ext uri="{BB962C8B-B14F-4D97-AF65-F5344CB8AC3E}">
        <p14:creationId xmlns:p14="http://schemas.microsoft.com/office/powerpoint/2010/main" val="36093621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Divider - green">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 name="Title 1"/>
          <p:cNvSpPr>
            <a:spLocks noGrp="1"/>
          </p:cNvSpPr>
          <p:nvPr>
            <p:ph type="title"/>
          </p:nvPr>
        </p:nvSpPr>
        <p:spPr>
          <a:xfrm>
            <a:off x="252000" y="699740"/>
            <a:ext cx="8640000" cy="900487"/>
          </a:xfrm>
        </p:spPr>
        <p:txBody>
          <a:bodyPr/>
          <a:lstStyle/>
          <a:p>
            <a:r>
              <a:rPr lang="en-US"/>
              <a:t>Click to edit Master title style</a:t>
            </a:r>
          </a:p>
        </p:txBody>
      </p:sp>
      <p:sp>
        <p:nvSpPr>
          <p:cNvPr id="3" name="Content Placeholder 2"/>
          <p:cNvSpPr>
            <a:spLocks noGrp="1"/>
          </p:cNvSpPr>
          <p:nvPr>
            <p:ph idx="1" hasCustomPrompt="1"/>
          </p:nvPr>
        </p:nvSpPr>
        <p:spPr>
          <a:xfrm>
            <a:off x="252000" y="1975480"/>
            <a:ext cx="8640000" cy="2632520"/>
          </a:xfrm>
        </p:spPr>
        <p:txBody>
          <a:bodyPr/>
          <a:lstStyle>
            <a:lvl1pPr marL="0" indent="0">
              <a:buNone/>
              <a:defRPr baseline="0"/>
            </a:lvl1pPr>
            <a:lvl2pPr marL="342892" indent="0">
              <a:buNone/>
              <a:defRPr/>
            </a:lvl2pPr>
            <a:lvl3pPr marL="685783" indent="0">
              <a:buNone/>
              <a:defRPr/>
            </a:lvl3pPr>
            <a:lvl4pPr marL="1028675" indent="0">
              <a:buNone/>
              <a:defRPr/>
            </a:lvl4pPr>
            <a:lvl5pPr marL="1371566" indent="0">
              <a:buNone/>
              <a:defRPr/>
            </a:lvl5pPr>
          </a:lstStyle>
          <a:p>
            <a:pPr lvl="0"/>
            <a:r>
              <a:rPr lang="en-US"/>
              <a:t>Click to add subtitle</a:t>
            </a:r>
          </a:p>
        </p:txBody>
      </p:sp>
      <p:sp>
        <p:nvSpPr>
          <p:cNvPr id="7" name="Rectangle 6"/>
          <p:cNvSpPr/>
          <p:nvPr userDrawn="1"/>
        </p:nvSpPr>
        <p:spPr>
          <a:xfrm>
            <a:off x="0" y="4735774"/>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39">
              <a:tabLst/>
            </a:pPr>
            <a:r>
              <a:rPr lang="fr-BE" sz="800">
                <a:solidFill>
                  <a:schemeClr val="tx1"/>
                </a:solidFill>
              </a:rPr>
              <a:t>	</a:t>
            </a:r>
            <a:endParaRPr lang="en-GB" sz="80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a:p>
        </p:txBody>
      </p:sp>
    </p:spTree>
    <p:extLst>
      <p:ext uri="{BB962C8B-B14F-4D97-AF65-F5344CB8AC3E}">
        <p14:creationId xmlns:p14="http://schemas.microsoft.com/office/powerpoint/2010/main" val="177202850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Divider - grey">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 name="Title 1"/>
          <p:cNvSpPr>
            <a:spLocks noGrp="1"/>
          </p:cNvSpPr>
          <p:nvPr>
            <p:ph type="title"/>
          </p:nvPr>
        </p:nvSpPr>
        <p:spPr>
          <a:xfrm>
            <a:off x="252000" y="699740"/>
            <a:ext cx="8640000" cy="900000"/>
          </a:xfrm>
        </p:spPr>
        <p:txBody>
          <a:bodyPr/>
          <a:lstStyle/>
          <a:p>
            <a:r>
              <a:rPr lang="en-US"/>
              <a:t>Click to edit Master title style</a:t>
            </a:r>
          </a:p>
        </p:txBody>
      </p:sp>
      <p:sp>
        <p:nvSpPr>
          <p:cNvPr id="3" name="Content Placeholder 2"/>
          <p:cNvSpPr>
            <a:spLocks noGrp="1"/>
          </p:cNvSpPr>
          <p:nvPr>
            <p:ph idx="1" hasCustomPrompt="1"/>
          </p:nvPr>
        </p:nvSpPr>
        <p:spPr>
          <a:xfrm>
            <a:off x="252000" y="1976400"/>
            <a:ext cx="8640000" cy="2631600"/>
          </a:xfrm>
        </p:spPr>
        <p:txBody>
          <a:bodyPr/>
          <a:lstStyle>
            <a:lvl1pPr marL="0" indent="0">
              <a:buNone/>
              <a:defRPr baseline="0"/>
            </a:lvl1pPr>
            <a:lvl2pPr marL="342892" indent="0">
              <a:buNone/>
              <a:defRPr/>
            </a:lvl2pPr>
            <a:lvl3pPr marL="685783" indent="0">
              <a:buNone/>
              <a:defRPr/>
            </a:lvl3pPr>
            <a:lvl4pPr marL="1028675" indent="0">
              <a:buNone/>
              <a:defRPr/>
            </a:lvl4pPr>
            <a:lvl5pPr marL="1371566" indent="0">
              <a:buNone/>
              <a:defRPr/>
            </a:lvl5pPr>
          </a:lstStyle>
          <a:p>
            <a:pPr lvl="0"/>
            <a:r>
              <a:rPr lang="en-US"/>
              <a:t>Click to add subtitle</a:t>
            </a:r>
          </a:p>
        </p:txBody>
      </p:sp>
      <p:sp>
        <p:nvSpPr>
          <p:cNvPr id="7" name="Rectangle 6"/>
          <p:cNvSpPr/>
          <p:nvPr userDrawn="1"/>
        </p:nvSpPr>
        <p:spPr>
          <a:xfrm>
            <a:off x="0" y="4735774"/>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39">
              <a:tabLst/>
            </a:pPr>
            <a:r>
              <a:rPr lang="fr-BE" sz="800">
                <a:solidFill>
                  <a:schemeClr val="tx1"/>
                </a:solidFill>
              </a:rPr>
              <a:t>	</a:t>
            </a:r>
            <a:endParaRPr lang="en-GB" sz="80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a:p>
        </p:txBody>
      </p:sp>
    </p:spTree>
    <p:extLst>
      <p:ext uri="{BB962C8B-B14F-4D97-AF65-F5344CB8AC3E}">
        <p14:creationId xmlns:p14="http://schemas.microsoft.com/office/powerpoint/2010/main" val="401376372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Divider - blue">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 name="Title 1"/>
          <p:cNvSpPr>
            <a:spLocks noGrp="1"/>
          </p:cNvSpPr>
          <p:nvPr>
            <p:ph type="title"/>
          </p:nvPr>
        </p:nvSpPr>
        <p:spPr>
          <a:xfrm>
            <a:off x="252000" y="699740"/>
            <a:ext cx="8640000" cy="900000"/>
          </a:xfrm>
        </p:spPr>
        <p:txBody>
          <a:bodyPr/>
          <a:lstStyle/>
          <a:p>
            <a:r>
              <a:rPr lang="en-US"/>
              <a:t>Click to edit Master title style</a:t>
            </a:r>
          </a:p>
        </p:txBody>
      </p:sp>
      <p:sp>
        <p:nvSpPr>
          <p:cNvPr id="3" name="Content Placeholder 2"/>
          <p:cNvSpPr>
            <a:spLocks noGrp="1"/>
          </p:cNvSpPr>
          <p:nvPr>
            <p:ph idx="1" hasCustomPrompt="1"/>
          </p:nvPr>
        </p:nvSpPr>
        <p:spPr>
          <a:xfrm>
            <a:off x="252000" y="1976400"/>
            <a:ext cx="8640000" cy="2631600"/>
          </a:xfrm>
        </p:spPr>
        <p:txBody>
          <a:bodyPr/>
          <a:lstStyle>
            <a:lvl1pPr marL="0" indent="0">
              <a:buNone/>
              <a:defRPr baseline="0">
                <a:solidFill>
                  <a:schemeClr val="bg2"/>
                </a:solidFill>
              </a:defRPr>
            </a:lvl1pPr>
            <a:lvl2pPr marL="342892" indent="0">
              <a:buNone/>
              <a:defRPr/>
            </a:lvl2pPr>
            <a:lvl3pPr marL="685783" indent="0">
              <a:buNone/>
              <a:defRPr/>
            </a:lvl3pPr>
            <a:lvl4pPr marL="1028675" indent="0">
              <a:buNone/>
              <a:defRPr/>
            </a:lvl4pPr>
            <a:lvl5pPr marL="1371566" indent="0">
              <a:buNone/>
              <a:defRPr/>
            </a:lvl5pPr>
          </a:lstStyle>
          <a:p>
            <a:pPr lvl="0"/>
            <a:r>
              <a:rPr lang="en-US"/>
              <a:t>Click to add subtitle</a:t>
            </a:r>
          </a:p>
        </p:txBody>
      </p:sp>
      <p:sp>
        <p:nvSpPr>
          <p:cNvPr id="7" name="Rectangle 6"/>
          <p:cNvSpPr/>
          <p:nvPr userDrawn="1"/>
        </p:nvSpPr>
        <p:spPr>
          <a:xfrm>
            <a:off x="0" y="4735774"/>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39">
              <a:tabLst/>
            </a:pPr>
            <a:r>
              <a:rPr lang="fr-BE" sz="800">
                <a:solidFill>
                  <a:schemeClr val="bg2"/>
                </a:solidFill>
              </a:rPr>
              <a:t>	</a:t>
            </a:r>
            <a:endParaRPr lang="en-GB" sz="800">
              <a:solidFill>
                <a:schemeClr val="bg2"/>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a:p>
        </p:txBody>
      </p:sp>
    </p:spTree>
    <p:extLst>
      <p:ext uri="{BB962C8B-B14F-4D97-AF65-F5344CB8AC3E}">
        <p14:creationId xmlns:p14="http://schemas.microsoft.com/office/powerpoint/2010/main" val="127150853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Divider - red">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 name="Title 1"/>
          <p:cNvSpPr>
            <a:spLocks noGrp="1"/>
          </p:cNvSpPr>
          <p:nvPr>
            <p:ph type="title"/>
          </p:nvPr>
        </p:nvSpPr>
        <p:spPr>
          <a:xfrm>
            <a:off x="252000" y="699740"/>
            <a:ext cx="8640000" cy="900000"/>
          </a:xfrm>
        </p:spPr>
        <p:txBody>
          <a:bodyPr/>
          <a:lstStyle/>
          <a:p>
            <a:r>
              <a:rPr lang="en-US"/>
              <a:t>Click to edit Master title style</a:t>
            </a:r>
          </a:p>
        </p:txBody>
      </p:sp>
      <p:sp>
        <p:nvSpPr>
          <p:cNvPr id="3" name="Content Placeholder 2"/>
          <p:cNvSpPr>
            <a:spLocks noGrp="1"/>
          </p:cNvSpPr>
          <p:nvPr>
            <p:ph idx="1" hasCustomPrompt="1"/>
          </p:nvPr>
        </p:nvSpPr>
        <p:spPr>
          <a:xfrm>
            <a:off x="252000" y="1976400"/>
            <a:ext cx="8640000" cy="2631600"/>
          </a:xfrm>
        </p:spPr>
        <p:txBody>
          <a:bodyPr/>
          <a:lstStyle>
            <a:lvl1pPr marL="0" indent="0">
              <a:buNone/>
              <a:defRPr baseline="0"/>
            </a:lvl1pPr>
            <a:lvl2pPr marL="342892" indent="0">
              <a:buNone/>
              <a:defRPr/>
            </a:lvl2pPr>
            <a:lvl3pPr marL="685783" indent="0">
              <a:buNone/>
              <a:defRPr/>
            </a:lvl3pPr>
            <a:lvl4pPr marL="1028675" indent="0">
              <a:buNone/>
              <a:defRPr/>
            </a:lvl4pPr>
            <a:lvl5pPr marL="1371566" indent="0">
              <a:buNone/>
              <a:defRPr/>
            </a:lvl5pPr>
          </a:lstStyle>
          <a:p>
            <a:pPr lvl="0"/>
            <a:r>
              <a:rPr lang="en-US"/>
              <a:t>Click to add subtitle</a:t>
            </a:r>
          </a:p>
        </p:txBody>
      </p:sp>
      <p:sp>
        <p:nvSpPr>
          <p:cNvPr id="7" name="Rectangle 6"/>
          <p:cNvSpPr/>
          <p:nvPr userDrawn="1"/>
        </p:nvSpPr>
        <p:spPr>
          <a:xfrm>
            <a:off x="0" y="4735774"/>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39">
              <a:tabLst/>
            </a:pPr>
            <a:r>
              <a:rPr lang="fr-BE" sz="800">
                <a:solidFill>
                  <a:schemeClr val="tx1"/>
                </a:solidFill>
              </a:rPr>
              <a:t>	</a:t>
            </a:r>
            <a:endParaRPr lang="en-GB" sz="80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a:p>
        </p:txBody>
      </p:sp>
    </p:spTree>
    <p:extLst>
      <p:ext uri="{BB962C8B-B14F-4D97-AF65-F5344CB8AC3E}">
        <p14:creationId xmlns:p14="http://schemas.microsoft.com/office/powerpoint/2010/main" val="298299555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Divider - teal">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 name="Title 1"/>
          <p:cNvSpPr>
            <a:spLocks noGrp="1"/>
          </p:cNvSpPr>
          <p:nvPr>
            <p:ph type="title"/>
          </p:nvPr>
        </p:nvSpPr>
        <p:spPr>
          <a:xfrm>
            <a:off x="252000" y="699740"/>
            <a:ext cx="8640000" cy="900000"/>
          </a:xfrm>
        </p:spPr>
        <p:txBody>
          <a:bodyPr/>
          <a:lstStyle/>
          <a:p>
            <a:r>
              <a:rPr lang="en-US"/>
              <a:t>Click to edit Master title style</a:t>
            </a:r>
          </a:p>
        </p:txBody>
      </p:sp>
      <p:sp>
        <p:nvSpPr>
          <p:cNvPr id="3" name="Content Placeholder 2"/>
          <p:cNvSpPr>
            <a:spLocks noGrp="1"/>
          </p:cNvSpPr>
          <p:nvPr>
            <p:ph idx="1" hasCustomPrompt="1"/>
          </p:nvPr>
        </p:nvSpPr>
        <p:spPr>
          <a:xfrm>
            <a:off x="252000" y="1976400"/>
            <a:ext cx="8640000" cy="2631600"/>
          </a:xfrm>
        </p:spPr>
        <p:txBody>
          <a:bodyPr/>
          <a:lstStyle>
            <a:lvl1pPr marL="0" indent="0">
              <a:buNone/>
              <a:defRPr baseline="0"/>
            </a:lvl1pPr>
            <a:lvl2pPr marL="342892" indent="0">
              <a:buNone/>
              <a:defRPr/>
            </a:lvl2pPr>
            <a:lvl3pPr marL="685783" indent="0">
              <a:buNone/>
              <a:defRPr/>
            </a:lvl3pPr>
            <a:lvl4pPr marL="1028675" indent="0">
              <a:buNone/>
              <a:defRPr/>
            </a:lvl4pPr>
            <a:lvl5pPr marL="1371566" indent="0">
              <a:buNone/>
              <a:defRPr/>
            </a:lvl5pPr>
          </a:lstStyle>
          <a:p>
            <a:pPr lvl="0"/>
            <a:r>
              <a:rPr lang="en-US"/>
              <a:t>Click to add subtitle</a:t>
            </a:r>
          </a:p>
        </p:txBody>
      </p:sp>
      <p:sp>
        <p:nvSpPr>
          <p:cNvPr id="7" name="Rectangle 6"/>
          <p:cNvSpPr/>
          <p:nvPr userDrawn="1"/>
        </p:nvSpPr>
        <p:spPr>
          <a:xfrm>
            <a:off x="0" y="4735774"/>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39">
              <a:tabLst/>
            </a:pPr>
            <a:r>
              <a:rPr lang="fr-BE" sz="800">
                <a:solidFill>
                  <a:schemeClr val="tx1"/>
                </a:solidFill>
              </a:rPr>
              <a:t>	</a:t>
            </a:r>
            <a:endParaRPr lang="en-GB" sz="80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a:p>
        </p:txBody>
      </p:sp>
    </p:spTree>
    <p:extLst>
      <p:ext uri="{BB962C8B-B14F-4D97-AF65-F5344CB8AC3E}">
        <p14:creationId xmlns:p14="http://schemas.microsoft.com/office/powerpoint/2010/main" val="116482308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Question Contact">
    <p:spTree>
      <p:nvGrpSpPr>
        <p:cNvPr id="1" name=""/>
        <p:cNvGrpSpPr/>
        <p:nvPr/>
      </p:nvGrpSpPr>
      <p:grpSpPr>
        <a:xfrm>
          <a:off x="0" y="0"/>
          <a:ext cx="0" cy="0"/>
          <a:chOff x="0" y="0"/>
          <a:chExt cx="0" cy="0"/>
        </a:xfrm>
      </p:grpSpPr>
      <p:sp>
        <p:nvSpPr>
          <p:cNvPr id="6" name="Rectangle 5"/>
          <p:cNvSpPr/>
          <p:nvPr userDrawn="1"/>
        </p:nvSpPr>
        <p:spPr>
          <a:xfrm>
            <a:off x="0" y="1822593"/>
            <a:ext cx="9144000" cy="3415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Font typeface="Arial" panose="020B0604020202020204" pitchFamily="34" charset="0"/>
              <a:buNone/>
            </a:pPr>
            <a:endParaRPr lang="en-GB" sz="2000"/>
          </a:p>
        </p:txBody>
      </p:sp>
      <p:sp>
        <p:nvSpPr>
          <p:cNvPr id="2" name="Title 1"/>
          <p:cNvSpPr>
            <a:spLocks noGrp="1"/>
          </p:cNvSpPr>
          <p:nvPr>
            <p:ph type="title" hasCustomPrompt="1"/>
          </p:nvPr>
        </p:nvSpPr>
        <p:spPr>
          <a:xfrm>
            <a:off x="252000" y="699740"/>
            <a:ext cx="8640000" cy="900487"/>
          </a:xfrm>
        </p:spPr>
        <p:txBody>
          <a:bodyPr/>
          <a:lstStyle>
            <a:lvl1pPr>
              <a:defRPr/>
            </a:lvl1pPr>
          </a:lstStyle>
          <a:p>
            <a:r>
              <a:rPr lang="en-US"/>
              <a:t>Questions?</a:t>
            </a:r>
          </a:p>
        </p:txBody>
      </p:sp>
      <p:sp>
        <p:nvSpPr>
          <p:cNvPr id="7" name="Rectangle 6"/>
          <p:cNvSpPr/>
          <p:nvPr userDrawn="1"/>
        </p:nvSpPr>
        <p:spPr>
          <a:xfrm>
            <a:off x="0" y="4827214"/>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39">
              <a:tabLst/>
            </a:pPr>
            <a:r>
              <a:rPr lang="fr-BE" sz="800">
                <a:solidFill>
                  <a:schemeClr val="tx1"/>
                </a:solidFill>
              </a:rPr>
              <a:t>www.metoffice.gov.uk	</a:t>
            </a:r>
            <a:endParaRPr lang="en-GB" sz="800">
              <a:solidFill>
                <a:schemeClr val="tx1"/>
              </a:solidFill>
            </a:endParaRPr>
          </a:p>
        </p:txBody>
      </p:sp>
      <p:sp>
        <p:nvSpPr>
          <p:cNvPr id="8" name="Rectangle 7"/>
          <p:cNvSpPr/>
          <p:nvPr userDrawn="1"/>
        </p:nvSpPr>
        <p:spPr>
          <a:xfrm>
            <a:off x="4217158" y="4827214"/>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39">
              <a:tabLst/>
            </a:pPr>
            <a:r>
              <a:rPr lang="fr-BE" sz="800">
                <a:solidFill>
                  <a:schemeClr val="tx1"/>
                </a:solidFill>
              </a:rPr>
              <a:t>© Crown Copyright</a:t>
            </a:r>
            <a:r>
              <a:rPr lang="fr-BE" sz="800" baseline="0">
                <a:solidFill>
                  <a:schemeClr val="tx1"/>
                </a:solidFill>
              </a:rPr>
              <a:t> 2019, Met Office</a:t>
            </a:r>
            <a:endParaRPr lang="en-GB" sz="800">
              <a:solidFill>
                <a:schemeClr val="tx1"/>
              </a:solidFill>
            </a:endParaRPr>
          </a:p>
        </p:txBody>
      </p:sp>
      <p:sp>
        <p:nvSpPr>
          <p:cNvPr id="4" name="TextBox 3"/>
          <p:cNvSpPr txBox="1"/>
          <p:nvPr userDrawn="1"/>
        </p:nvSpPr>
        <p:spPr>
          <a:xfrm>
            <a:off x="246704" y="2004607"/>
            <a:ext cx="8640000" cy="338554"/>
          </a:xfrm>
          <a:prstGeom prst="rect">
            <a:avLst/>
          </a:prstGeom>
          <a:noFill/>
        </p:spPr>
        <p:txBody>
          <a:bodyPr wrap="square" rtlCol="0" anchor="ctr">
            <a:spAutoFit/>
          </a:bodyPr>
          <a:lstStyle/>
          <a:p>
            <a:r>
              <a:rPr lang="fr-BE" sz="1600"/>
              <a:t>For more information </a:t>
            </a:r>
            <a:r>
              <a:rPr lang="fr-BE" sz="1600" err="1"/>
              <a:t>please</a:t>
            </a:r>
            <a:r>
              <a:rPr lang="fr-BE" sz="1600"/>
              <a:t> contact</a:t>
            </a:r>
            <a:endParaRPr lang="en-GB" sz="1600"/>
          </a:p>
        </p:txBody>
      </p:sp>
      <p:sp>
        <p:nvSpPr>
          <p:cNvPr id="9" name="TextBox 8"/>
          <p:cNvSpPr txBox="1"/>
          <p:nvPr userDrawn="1"/>
        </p:nvSpPr>
        <p:spPr>
          <a:xfrm>
            <a:off x="786704" y="2627165"/>
            <a:ext cx="8100000" cy="338554"/>
          </a:xfrm>
          <a:prstGeom prst="rect">
            <a:avLst/>
          </a:prstGeom>
          <a:noFill/>
        </p:spPr>
        <p:txBody>
          <a:bodyPr wrap="square" rtlCol="0" anchor="ctr">
            <a:spAutoFit/>
          </a:bodyPr>
          <a:lstStyle/>
          <a:p>
            <a:pPr marL="0" indent="0">
              <a:buFont typeface="Arial" panose="020B0604020202020204" pitchFamily="34" charset="0"/>
              <a:buNone/>
            </a:pPr>
            <a:r>
              <a:rPr lang="fr-BE" sz="1600"/>
              <a:t>www.metoffice.gov.uk</a:t>
            </a:r>
            <a:endParaRPr lang="en-GB" sz="1600"/>
          </a:p>
        </p:txBody>
      </p:sp>
      <p:sp>
        <p:nvSpPr>
          <p:cNvPr id="10" name="Text Placeholder 9"/>
          <p:cNvSpPr>
            <a:spLocks noGrp="1"/>
          </p:cNvSpPr>
          <p:nvPr>
            <p:ph type="body" sz="quarter" idx="10" hasCustomPrompt="1"/>
          </p:nvPr>
        </p:nvSpPr>
        <p:spPr>
          <a:xfrm>
            <a:off x="786704" y="3994278"/>
            <a:ext cx="8100000" cy="360000"/>
          </a:xfrm>
        </p:spPr>
        <p:txBody>
          <a:bodyPr anchor="ctr">
            <a:normAutofit/>
          </a:bodyPr>
          <a:lstStyle>
            <a:lvl1pPr marL="0" indent="0">
              <a:buNone/>
              <a:defRPr sz="1600" baseline="0"/>
            </a:lvl1pPr>
          </a:lstStyle>
          <a:p>
            <a:pPr lvl="0"/>
            <a:r>
              <a:rPr lang="en-US"/>
              <a:t>Insert phone number here</a:t>
            </a:r>
            <a:endParaRPr lang="en-GB"/>
          </a:p>
        </p:txBody>
      </p:sp>
      <p:sp>
        <p:nvSpPr>
          <p:cNvPr id="14" name="Text Placeholder 9"/>
          <p:cNvSpPr>
            <a:spLocks noGrp="1"/>
          </p:cNvSpPr>
          <p:nvPr>
            <p:ph type="body" sz="quarter" idx="11" hasCustomPrompt="1"/>
          </p:nvPr>
        </p:nvSpPr>
        <p:spPr>
          <a:xfrm>
            <a:off x="786704" y="3308732"/>
            <a:ext cx="8100000" cy="360000"/>
          </a:xfrm>
        </p:spPr>
        <p:txBody>
          <a:bodyPr anchor="ctr">
            <a:normAutofit/>
          </a:bodyPr>
          <a:lstStyle>
            <a:lvl1pPr marL="0" indent="0">
              <a:buNone/>
              <a:defRPr sz="1600"/>
            </a:lvl1pPr>
          </a:lstStyle>
          <a:p>
            <a:pPr lvl="0"/>
            <a:r>
              <a:rPr lang="en-US"/>
              <a:t>Insert e-mail here</a:t>
            </a:r>
            <a:endParaRPr lang="en-GB"/>
          </a:p>
        </p:txBody>
      </p:sp>
      <p:pic>
        <p:nvPicPr>
          <p:cNvPr id="16" name="email-icon.png"/>
          <p:cNvPicPr>
            <a:picLocks noChangeAspect="1"/>
          </p:cNvPicPr>
          <p:nvPr userDrawn="1"/>
        </p:nvPicPr>
        <p:blipFill>
          <a:blip r:embed="rId2" cstate="print"/>
          <a:stretch>
            <a:fillRect/>
          </a:stretch>
        </p:blipFill>
        <p:spPr>
          <a:xfrm>
            <a:off x="379162" y="3293168"/>
            <a:ext cx="357677" cy="396000"/>
          </a:xfrm>
          <a:prstGeom prst="rect">
            <a:avLst/>
          </a:prstGeom>
          <a:ln w="12700">
            <a:miter lim="400000"/>
          </a:ln>
        </p:spPr>
      </p:pic>
      <p:pic>
        <p:nvPicPr>
          <p:cNvPr id="17" name="phone-icon.png"/>
          <p:cNvPicPr>
            <a:picLocks noChangeAspect="1"/>
          </p:cNvPicPr>
          <p:nvPr userDrawn="1"/>
        </p:nvPicPr>
        <p:blipFill>
          <a:blip r:embed="rId3" cstate="print"/>
          <a:stretch>
            <a:fillRect/>
          </a:stretch>
        </p:blipFill>
        <p:spPr>
          <a:xfrm>
            <a:off x="350420" y="3969028"/>
            <a:ext cx="415161" cy="396000"/>
          </a:xfrm>
          <a:prstGeom prst="rect">
            <a:avLst/>
          </a:prstGeom>
          <a:ln w="12700">
            <a:miter lim="400000"/>
          </a:ln>
        </p:spPr>
      </p:pic>
      <p:pic>
        <p:nvPicPr>
          <p:cNvPr id="18" name="web-icon.png"/>
          <p:cNvPicPr>
            <a:picLocks noChangeAspect="1"/>
          </p:cNvPicPr>
          <p:nvPr userDrawn="1"/>
        </p:nvPicPr>
        <p:blipFill>
          <a:blip r:embed="rId4" cstate="print"/>
          <a:stretch>
            <a:fillRect/>
          </a:stretch>
        </p:blipFill>
        <p:spPr>
          <a:xfrm>
            <a:off x="324001" y="2617307"/>
            <a:ext cx="467999" cy="396000"/>
          </a:xfrm>
          <a:prstGeom prst="rect">
            <a:avLst/>
          </a:prstGeom>
          <a:ln w="12700">
            <a:miter lim="400000"/>
          </a:ln>
        </p:spPr>
      </p:pic>
    </p:spTree>
    <p:extLst>
      <p:ext uri="{BB962C8B-B14F-4D97-AF65-F5344CB8AC3E}">
        <p14:creationId xmlns:p14="http://schemas.microsoft.com/office/powerpoint/2010/main" val="388570540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Custom Layout">
    <p:bg>
      <p:bgPr>
        <a:solidFill>
          <a:schemeClr val="tx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7CDDBBD-EAEA-4BB9-83EC-E82F4BCCAA75}"/>
              </a:ext>
            </a:extLst>
          </p:cNvPr>
          <p:cNvSpPr/>
          <p:nvPr userDrawn="1"/>
        </p:nvSpPr>
        <p:spPr>
          <a:xfrm>
            <a:off x="0" y="0"/>
            <a:ext cx="9144000" cy="51435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1050"/>
          </a:p>
        </p:txBody>
      </p:sp>
      <p:sp>
        <p:nvSpPr>
          <p:cNvPr id="3" name="Slide Number Placeholder 2">
            <a:extLst>
              <a:ext uri="{FF2B5EF4-FFF2-40B4-BE49-F238E27FC236}">
                <a16:creationId xmlns:a16="http://schemas.microsoft.com/office/drawing/2014/main" id="{3C684E77-82C5-4F14-9DDF-8AC9B1F5A8B2}"/>
              </a:ext>
            </a:extLst>
          </p:cNvPr>
          <p:cNvSpPr>
            <a:spLocks noGrp="1"/>
          </p:cNvSpPr>
          <p:nvPr>
            <p:ph type="sldNum" sz="quarter" idx="10"/>
          </p:nvPr>
        </p:nvSpPr>
        <p:spPr/>
        <p:txBody>
          <a:bodyPr/>
          <a:lstStyle/>
          <a:p>
            <a:fld id="{E5F9FE41-C8F9-47EF-94C3-C489748B47D0}" type="slidenum">
              <a:rPr lang="en-GB" smtClean="0"/>
              <a:pPr/>
              <a:t>‹#›</a:t>
            </a:fld>
            <a:endParaRPr lang="en-GB"/>
          </a:p>
        </p:txBody>
      </p:sp>
      <p:pic>
        <p:nvPicPr>
          <p:cNvPr id="5" name="Picture 4" descr="A picture containing outdoor object, star, night sky&#10;&#10;Description automatically generated">
            <a:extLst>
              <a:ext uri="{FF2B5EF4-FFF2-40B4-BE49-F238E27FC236}">
                <a16:creationId xmlns:a16="http://schemas.microsoft.com/office/drawing/2014/main" id="{03CED79A-C998-4765-9DEF-E9C0EDE33EC7}"/>
              </a:ext>
            </a:extLst>
          </p:cNvPr>
          <p:cNvPicPr>
            <a:picLocks noChangeAspect="1"/>
          </p:cNvPicPr>
          <p:nvPr userDrawn="1"/>
        </p:nvPicPr>
        <p:blipFill>
          <a:blip r:embed="rId2">
            <a:alphaModFix amt="47000"/>
            <a:extLst>
              <a:ext uri="{28A0092B-C50C-407E-A947-70E740481C1C}">
                <a14:useLocalDpi xmlns:a14="http://schemas.microsoft.com/office/drawing/2010/main" val="0"/>
              </a:ext>
            </a:extLst>
          </a:blip>
          <a:stretch>
            <a:fillRect/>
          </a:stretch>
        </p:blipFill>
        <p:spPr>
          <a:xfrm rot="5400000">
            <a:off x="2111476" y="-2043152"/>
            <a:ext cx="4802318" cy="9437895"/>
          </a:xfrm>
          <a:prstGeom prst="rect">
            <a:avLst/>
          </a:prstGeom>
          <a:effectLst>
            <a:softEdge rad="635000"/>
          </a:effectLst>
        </p:spPr>
      </p:pic>
      <p:pic>
        <p:nvPicPr>
          <p:cNvPr id="6" name="Google Shape;362;p62" descr="full_disk_ahi_true_color_20150819070000 (1).jpg">
            <a:extLst>
              <a:ext uri="{FF2B5EF4-FFF2-40B4-BE49-F238E27FC236}">
                <a16:creationId xmlns:a16="http://schemas.microsoft.com/office/drawing/2014/main" id="{1E92BEB7-A061-442E-A5C3-23E86DC80CCA}"/>
              </a:ext>
            </a:extLst>
          </p:cNvPr>
          <p:cNvPicPr preferRelativeResize="0"/>
          <p:nvPr userDrawn="1"/>
        </p:nvPicPr>
        <p:blipFill rotWithShape="1">
          <a:blip r:embed="rId3">
            <a:clrChange>
              <a:clrFrom>
                <a:srgbClr val="010101"/>
              </a:clrFrom>
              <a:clrTo>
                <a:srgbClr val="010101">
                  <a:alpha val="0"/>
                </a:srgbClr>
              </a:clrTo>
            </a:clrChange>
            <a:alphaModFix/>
          </a:blip>
          <a:srcRect r="37417" b="24276"/>
          <a:stretch/>
        </p:blipFill>
        <p:spPr>
          <a:xfrm>
            <a:off x="5921193" y="1248638"/>
            <a:ext cx="3218998" cy="3894861"/>
          </a:xfrm>
          <a:prstGeom prst="rect">
            <a:avLst/>
          </a:prstGeom>
          <a:noFill/>
          <a:ln>
            <a:noFill/>
          </a:ln>
        </p:spPr>
      </p:pic>
      <p:pic>
        <p:nvPicPr>
          <p:cNvPr id="8" name="Picture 7">
            <a:extLst>
              <a:ext uri="{FF2B5EF4-FFF2-40B4-BE49-F238E27FC236}">
                <a16:creationId xmlns:a16="http://schemas.microsoft.com/office/drawing/2014/main" id="{B91D9A68-CB02-46C0-9148-148C31A20258}"/>
              </a:ext>
            </a:extLst>
          </p:cNvPr>
          <p:cNvPicPr>
            <a:picLocks noChangeAspect="1"/>
          </p:cNvPicPr>
          <p:nvPr userDrawn="1"/>
        </p:nvPicPr>
        <p:blipFill>
          <a:blip r:embed="rId4"/>
          <a:stretch>
            <a:fillRect/>
          </a:stretch>
        </p:blipFill>
        <p:spPr>
          <a:xfrm>
            <a:off x="7208044" y="73967"/>
            <a:ext cx="1855721" cy="555866"/>
          </a:xfrm>
          <a:prstGeom prst="rect">
            <a:avLst/>
          </a:prstGeom>
        </p:spPr>
      </p:pic>
    </p:spTree>
    <p:extLst>
      <p:ext uri="{BB962C8B-B14F-4D97-AF65-F5344CB8AC3E}">
        <p14:creationId xmlns:p14="http://schemas.microsoft.com/office/powerpoint/2010/main" val="136808860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E46EDB-51A0-1657-B853-166D64DE1805}"/>
              </a:ext>
            </a:extLst>
          </p:cNvPr>
          <p:cNvSpPr>
            <a:spLocks noGrp="1"/>
          </p:cNvSpPr>
          <p:nvPr>
            <p:ph type="ctrTitle"/>
          </p:nvPr>
        </p:nvSpPr>
        <p:spPr>
          <a:xfrm>
            <a:off x="1143000" y="841375"/>
            <a:ext cx="6858000" cy="17907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B146335-66C5-EA66-9D98-AB36BEDE09C4}"/>
              </a:ext>
            </a:extLst>
          </p:cNvPr>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E6B2CA40-A1CE-B386-3483-513F5F2A3D68}"/>
              </a:ext>
            </a:extLst>
          </p:cNvPr>
          <p:cNvSpPr>
            <a:spLocks noGrp="1"/>
          </p:cNvSpPr>
          <p:nvPr>
            <p:ph type="dt" sz="half" idx="10"/>
          </p:nvPr>
        </p:nvSpPr>
        <p:spPr/>
        <p:txBody>
          <a:bodyPr/>
          <a:lstStyle/>
          <a:p>
            <a:fld id="{CDD645CD-25B7-4F18-BAFF-ABF4A61222B9}" type="datetimeFigureOut">
              <a:rPr lang="en-GB" smtClean="0"/>
              <a:t>06/06/2023</a:t>
            </a:fld>
            <a:endParaRPr lang="en-GB"/>
          </a:p>
        </p:txBody>
      </p:sp>
      <p:sp>
        <p:nvSpPr>
          <p:cNvPr id="5" name="Footer Placeholder 4">
            <a:extLst>
              <a:ext uri="{FF2B5EF4-FFF2-40B4-BE49-F238E27FC236}">
                <a16:creationId xmlns:a16="http://schemas.microsoft.com/office/drawing/2014/main" id="{CCADB1C7-A5C4-40D8-B008-DC0D1E8F556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CCD42CE-6AF1-6EE3-2988-5B8AA09026CB}"/>
              </a:ext>
            </a:extLst>
          </p:cNvPr>
          <p:cNvSpPr>
            <a:spLocks noGrp="1"/>
          </p:cNvSpPr>
          <p:nvPr>
            <p:ph type="sldNum" sz="quarter" idx="12"/>
          </p:nvPr>
        </p:nvSpPr>
        <p:spPr/>
        <p:txBody>
          <a:bodyPr/>
          <a:lstStyle/>
          <a:p>
            <a:fld id="{BEE4F81B-DFC9-4D72-B1B7-CD6C2FE04377}" type="slidenum">
              <a:rPr lang="en-GB" smtClean="0"/>
              <a:t>‹#›</a:t>
            </a:fld>
            <a:endParaRPr lang="en-GB"/>
          </a:p>
        </p:txBody>
      </p:sp>
    </p:spTree>
    <p:extLst>
      <p:ext uri="{BB962C8B-B14F-4D97-AF65-F5344CB8AC3E}">
        <p14:creationId xmlns:p14="http://schemas.microsoft.com/office/powerpoint/2010/main" val="198921605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CC71D3-D745-EDA1-5D67-A859FC35AC0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28EE69A-8E04-8CC9-0B5C-7276A175197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009EC41-208B-991D-B143-BE627A968BA5}"/>
              </a:ext>
            </a:extLst>
          </p:cNvPr>
          <p:cNvSpPr>
            <a:spLocks noGrp="1"/>
          </p:cNvSpPr>
          <p:nvPr>
            <p:ph type="dt" sz="half" idx="10"/>
          </p:nvPr>
        </p:nvSpPr>
        <p:spPr/>
        <p:txBody>
          <a:bodyPr/>
          <a:lstStyle/>
          <a:p>
            <a:fld id="{CDD645CD-25B7-4F18-BAFF-ABF4A61222B9}" type="datetimeFigureOut">
              <a:rPr lang="en-GB" smtClean="0"/>
              <a:t>06/06/2023</a:t>
            </a:fld>
            <a:endParaRPr lang="en-GB"/>
          </a:p>
        </p:txBody>
      </p:sp>
      <p:sp>
        <p:nvSpPr>
          <p:cNvPr id="5" name="Footer Placeholder 4">
            <a:extLst>
              <a:ext uri="{FF2B5EF4-FFF2-40B4-BE49-F238E27FC236}">
                <a16:creationId xmlns:a16="http://schemas.microsoft.com/office/drawing/2014/main" id="{32EFF637-5A12-084B-9631-7BD2353B07A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D0B22CD-6F09-67A2-32F9-3CDAFAC6A976}"/>
              </a:ext>
            </a:extLst>
          </p:cNvPr>
          <p:cNvSpPr>
            <a:spLocks noGrp="1"/>
          </p:cNvSpPr>
          <p:nvPr>
            <p:ph type="sldNum" sz="quarter" idx="12"/>
          </p:nvPr>
        </p:nvSpPr>
        <p:spPr/>
        <p:txBody>
          <a:bodyPr/>
          <a:lstStyle/>
          <a:p>
            <a:fld id="{BEE4F81B-DFC9-4D72-B1B7-CD6C2FE04377}" type="slidenum">
              <a:rPr lang="en-GB" smtClean="0"/>
              <a:t>‹#›</a:t>
            </a:fld>
            <a:endParaRPr lang="en-GB"/>
          </a:p>
        </p:txBody>
      </p:sp>
    </p:spTree>
    <p:extLst>
      <p:ext uri="{BB962C8B-B14F-4D97-AF65-F5344CB8AC3E}">
        <p14:creationId xmlns:p14="http://schemas.microsoft.com/office/powerpoint/2010/main" val="427532331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C84D6-14C0-FC61-BAFB-8CEBC7ABCA9B}"/>
              </a:ext>
            </a:extLst>
          </p:cNvPr>
          <p:cNvSpPr>
            <a:spLocks noGrp="1"/>
          </p:cNvSpPr>
          <p:nvPr>
            <p:ph type="title"/>
          </p:nvPr>
        </p:nvSpPr>
        <p:spPr>
          <a:xfrm>
            <a:off x="623888" y="1282700"/>
            <a:ext cx="7886700" cy="2139950"/>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2843015-C336-B5E2-E12B-D28AFC4980ED}"/>
              </a:ext>
            </a:extLst>
          </p:cNvPr>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B61CFB9-05EB-8E9E-9509-E0A1EAEAE76C}"/>
              </a:ext>
            </a:extLst>
          </p:cNvPr>
          <p:cNvSpPr>
            <a:spLocks noGrp="1"/>
          </p:cNvSpPr>
          <p:nvPr>
            <p:ph type="dt" sz="half" idx="10"/>
          </p:nvPr>
        </p:nvSpPr>
        <p:spPr/>
        <p:txBody>
          <a:bodyPr/>
          <a:lstStyle/>
          <a:p>
            <a:fld id="{CDD645CD-25B7-4F18-BAFF-ABF4A61222B9}" type="datetimeFigureOut">
              <a:rPr lang="en-GB" smtClean="0"/>
              <a:t>06/06/2023</a:t>
            </a:fld>
            <a:endParaRPr lang="en-GB"/>
          </a:p>
        </p:txBody>
      </p:sp>
      <p:sp>
        <p:nvSpPr>
          <p:cNvPr id="5" name="Footer Placeholder 4">
            <a:extLst>
              <a:ext uri="{FF2B5EF4-FFF2-40B4-BE49-F238E27FC236}">
                <a16:creationId xmlns:a16="http://schemas.microsoft.com/office/drawing/2014/main" id="{235E5A4B-EDA3-9510-EEB3-6692AD47FCC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61D39AA-4E89-1F7F-74DB-A85875009949}"/>
              </a:ext>
            </a:extLst>
          </p:cNvPr>
          <p:cNvSpPr>
            <a:spLocks noGrp="1"/>
          </p:cNvSpPr>
          <p:nvPr>
            <p:ph type="sldNum" sz="quarter" idx="12"/>
          </p:nvPr>
        </p:nvSpPr>
        <p:spPr/>
        <p:txBody>
          <a:bodyPr/>
          <a:lstStyle/>
          <a:p>
            <a:fld id="{BEE4F81B-DFC9-4D72-B1B7-CD6C2FE04377}" type="slidenum">
              <a:rPr lang="en-GB" smtClean="0"/>
              <a:t>‹#›</a:t>
            </a:fld>
            <a:endParaRPr lang="en-GB"/>
          </a:p>
        </p:txBody>
      </p:sp>
    </p:spTree>
    <p:extLst>
      <p:ext uri="{BB962C8B-B14F-4D97-AF65-F5344CB8AC3E}">
        <p14:creationId xmlns:p14="http://schemas.microsoft.com/office/powerpoint/2010/main" val="19419952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1_Title slide - option 4">
    <p:spTree>
      <p:nvGrpSpPr>
        <p:cNvPr id="1" name=""/>
        <p:cNvGrpSpPr/>
        <p:nvPr/>
      </p:nvGrpSpPr>
      <p:grpSpPr>
        <a:xfrm>
          <a:off x="0" y="0"/>
          <a:ext cx="0" cy="0"/>
          <a:chOff x="0" y="0"/>
          <a:chExt cx="0" cy="0"/>
        </a:xfrm>
      </p:grpSpPr>
      <p:sp>
        <p:nvSpPr>
          <p:cNvPr id="2" name="Title 1"/>
          <p:cNvSpPr>
            <a:spLocks noGrp="1"/>
          </p:cNvSpPr>
          <p:nvPr>
            <p:ph type="ctrTitle"/>
          </p:nvPr>
        </p:nvSpPr>
        <p:spPr>
          <a:xfrm>
            <a:off x="252000" y="698400"/>
            <a:ext cx="8640000" cy="1157696"/>
          </a:xfrm>
        </p:spPr>
        <p:txBody>
          <a:bodyPr anchor="b">
            <a:normAutofit/>
          </a:bodyPr>
          <a:lstStyle>
            <a:lvl1pPr algn="l">
              <a:defRPr sz="3600">
                <a:solidFill>
                  <a:schemeClr val="tx1"/>
                </a:solidFill>
              </a:defRPr>
            </a:lvl1pPr>
          </a:lstStyle>
          <a:p>
            <a:r>
              <a:rPr lang="en-US"/>
              <a:t>Click to edit Master title style</a:t>
            </a:r>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5" name="Rectangle 4"/>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a:solidFill>
                  <a:schemeClr val="tx1"/>
                </a:solidFill>
              </a:rPr>
              <a:t>© Crown Copyright</a:t>
            </a:r>
            <a:r>
              <a:rPr lang="fr-BE" sz="800" baseline="0">
                <a:solidFill>
                  <a:schemeClr val="tx1"/>
                </a:solidFill>
              </a:rPr>
              <a:t> 2023, Met Office</a:t>
            </a:r>
            <a:endParaRPr lang="en-GB" sz="800">
              <a:solidFill>
                <a:schemeClr val="tx1"/>
              </a:solidFill>
            </a:endParaRPr>
          </a:p>
        </p:txBody>
      </p:sp>
      <p:sp>
        <p:nvSpPr>
          <p:cNvPr id="6" name="Rectangle 5"/>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a:solidFill>
                  <a:schemeClr val="tx1"/>
                </a:solidFill>
              </a:rPr>
              <a:t>www.metoffice.gov.uk</a:t>
            </a:r>
            <a:r>
              <a:rPr lang="fr-BE" sz="800">
                <a:solidFill>
                  <a:schemeClr val="bg2"/>
                </a:solidFill>
              </a:rPr>
              <a:t>	</a:t>
            </a:r>
            <a:endParaRPr lang="en-GB" sz="800">
              <a:solidFill>
                <a:schemeClr val="bg2"/>
              </a:solidFill>
            </a:endParaRPr>
          </a:p>
        </p:txBody>
      </p:sp>
      <p:sp>
        <p:nvSpPr>
          <p:cNvPr id="7" name="Shape 48"/>
          <p:cNvSpPr/>
          <p:nvPr userDrawn="1"/>
        </p:nvSpPr>
        <p:spPr>
          <a:xfrm>
            <a:off x="-1" y="-6009"/>
            <a:ext cx="9144002" cy="687642"/>
          </a:xfrm>
          <a:prstGeom prst="rect">
            <a:avLst/>
          </a:prstGeom>
          <a:blipFill>
            <a:blip r:embed="rId2" cstate="print"/>
          </a:blipFill>
          <a:ln w="12700">
            <a:miter lim="400000"/>
          </a:ln>
          <a:extLst>
            <a:ext uri="{C572A759-6A51-4108-AA02-DFA0A04FC94B}">
              <ma14:wrappingTextBoxFlag xmlns="" xmlns:ma14="http://schemas.microsoft.com/office/mac/drawingml/2011/main"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a:ln>
                  <a:noFill/>
                </a:ln>
                <a:solidFill>
                  <a:srgbClr val="FFFFFF"/>
                </a:solidFill>
                <a:effectLst/>
                <a:uLnTx/>
                <a:uFillTx/>
                <a:latin typeface="Arial"/>
                <a:sym typeface="Helvetica Light"/>
              </a:rPr>
              <a:t>  </a:t>
            </a:r>
          </a:p>
        </p:txBody>
      </p:sp>
      <p:pic>
        <p:nvPicPr>
          <p:cNvPr id="9" name="MO_MASTER_for_dark_backg_RBG.png"/>
          <p:cNvPicPr>
            <a:picLocks noChangeAspect="1"/>
          </p:cNvPicPr>
          <p:nvPr userDrawn="1"/>
        </p:nvPicPr>
        <p:blipFill>
          <a:blip r:embed="rId3" cstate="print"/>
          <a:stretch>
            <a:fillRect/>
          </a:stretch>
        </p:blipFill>
        <p:spPr>
          <a:xfrm>
            <a:off x="183600" y="54000"/>
            <a:ext cx="1803780" cy="565650"/>
          </a:xfrm>
          <a:prstGeom prst="rect">
            <a:avLst/>
          </a:prstGeom>
          <a:ln w="12700">
            <a:miter lim="400000"/>
          </a:ln>
        </p:spPr>
      </p:pic>
    </p:spTree>
    <p:extLst>
      <p:ext uri="{BB962C8B-B14F-4D97-AF65-F5344CB8AC3E}">
        <p14:creationId xmlns:p14="http://schemas.microsoft.com/office/powerpoint/2010/main" val="328486991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9D7BE3-9B56-861C-451C-22AFFA3A992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6530715-C702-E862-4FB7-95CCFBCF06EF}"/>
              </a:ext>
            </a:extLst>
          </p:cNvPr>
          <p:cNvSpPr>
            <a:spLocks noGrp="1"/>
          </p:cNvSpPr>
          <p:nvPr>
            <p:ph sz="half" idx="1"/>
          </p:nvPr>
        </p:nvSpPr>
        <p:spPr>
          <a:xfrm>
            <a:off x="628650" y="1370013"/>
            <a:ext cx="3867150" cy="32623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54FD7CE-3DD6-3135-468C-B48DBB7E132F}"/>
              </a:ext>
            </a:extLst>
          </p:cNvPr>
          <p:cNvSpPr>
            <a:spLocks noGrp="1"/>
          </p:cNvSpPr>
          <p:nvPr>
            <p:ph sz="half" idx="2"/>
          </p:nvPr>
        </p:nvSpPr>
        <p:spPr>
          <a:xfrm>
            <a:off x="4648200" y="1370013"/>
            <a:ext cx="3867150" cy="32623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95BD7C6-4F46-AEDB-F347-BA1E1761C814}"/>
              </a:ext>
            </a:extLst>
          </p:cNvPr>
          <p:cNvSpPr>
            <a:spLocks noGrp="1"/>
          </p:cNvSpPr>
          <p:nvPr>
            <p:ph type="dt" sz="half" idx="10"/>
          </p:nvPr>
        </p:nvSpPr>
        <p:spPr/>
        <p:txBody>
          <a:bodyPr/>
          <a:lstStyle/>
          <a:p>
            <a:fld id="{CDD645CD-25B7-4F18-BAFF-ABF4A61222B9}" type="datetimeFigureOut">
              <a:rPr lang="en-GB" smtClean="0"/>
              <a:t>06/06/2023</a:t>
            </a:fld>
            <a:endParaRPr lang="en-GB"/>
          </a:p>
        </p:txBody>
      </p:sp>
      <p:sp>
        <p:nvSpPr>
          <p:cNvPr id="6" name="Footer Placeholder 5">
            <a:extLst>
              <a:ext uri="{FF2B5EF4-FFF2-40B4-BE49-F238E27FC236}">
                <a16:creationId xmlns:a16="http://schemas.microsoft.com/office/drawing/2014/main" id="{275C95DA-C96C-BF02-761D-5A3E64ECD53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7B5A0F8-1F23-22D3-B6DA-D53774EB6CD9}"/>
              </a:ext>
            </a:extLst>
          </p:cNvPr>
          <p:cNvSpPr>
            <a:spLocks noGrp="1"/>
          </p:cNvSpPr>
          <p:nvPr>
            <p:ph type="sldNum" sz="quarter" idx="12"/>
          </p:nvPr>
        </p:nvSpPr>
        <p:spPr/>
        <p:txBody>
          <a:bodyPr/>
          <a:lstStyle/>
          <a:p>
            <a:fld id="{BEE4F81B-DFC9-4D72-B1B7-CD6C2FE04377}" type="slidenum">
              <a:rPr lang="en-GB" smtClean="0"/>
              <a:t>‹#›</a:t>
            </a:fld>
            <a:endParaRPr lang="en-GB"/>
          </a:p>
        </p:txBody>
      </p:sp>
    </p:spTree>
    <p:extLst>
      <p:ext uri="{BB962C8B-B14F-4D97-AF65-F5344CB8AC3E}">
        <p14:creationId xmlns:p14="http://schemas.microsoft.com/office/powerpoint/2010/main" val="216344198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B2780-5544-6388-6607-016EB5DDCB31}"/>
              </a:ext>
            </a:extLst>
          </p:cNvPr>
          <p:cNvSpPr>
            <a:spLocks noGrp="1"/>
          </p:cNvSpPr>
          <p:nvPr>
            <p:ph type="title"/>
          </p:nvPr>
        </p:nvSpPr>
        <p:spPr>
          <a:xfrm>
            <a:off x="630238" y="274638"/>
            <a:ext cx="7886700" cy="993775"/>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01C73EA-0A2A-B7EE-FB6A-306B77F50D77}"/>
              </a:ext>
            </a:extLst>
          </p:cNvPr>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D3E7F3D-336A-1A3B-CC7A-39BC3A7BD245}"/>
              </a:ext>
            </a:extLst>
          </p:cNvPr>
          <p:cNvSpPr>
            <a:spLocks noGrp="1"/>
          </p:cNvSpPr>
          <p:nvPr>
            <p:ph sz="half" idx="2"/>
          </p:nvPr>
        </p:nvSpPr>
        <p:spPr>
          <a:xfrm>
            <a:off x="630238" y="1879600"/>
            <a:ext cx="3868737" cy="27622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4A6C5B3-9754-5D67-0988-A3FCF78A81FF}"/>
              </a:ext>
            </a:extLst>
          </p:cNvPr>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9DD57BB-7533-D7F7-9260-159041E6B0B6}"/>
              </a:ext>
            </a:extLst>
          </p:cNvPr>
          <p:cNvSpPr>
            <a:spLocks noGrp="1"/>
          </p:cNvSpPr>
          <p:nvPr>
            <p:ph sz="quarter" idx="4"/>
          </p:nvPr>
        </p:nvSpPr>
        <p:spPr>
          <a:xfrm>
            <a:off x="4629150" y="1879600"/>
            <a:ext cx="3887788" cy="27622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C5C7E1D-AC22-501C-1A1A-8DD54EC1EB74}"/>
              </a:ext>
            </a:extLst>
          </p:cNvPr>
          <p:cNvSpPr>
            <a:spLocks noGrp="1"/>
          </p:cNvSpPr>
          <p:nvPr>
            <p:ph type="dt" sz="half" idx="10"/>
          </p:nvPr>
        </p:nvSpPr>
        <p:spPr/>
        <p:txBody>
          <a:bodyPr/>
          <a:lstStyle/>
          <a:p>
            <a:fld id="{CDD645CD-25B7-4F18-BAFF-ABF4A61222B9}" type="datetimeFigureOut">
              <a:rPr lang="en-GB" smtClean="0"/>
              <a:t>06/06/2023</a:t>
            </a:fld>
            <a:endParaRPr lang="en-GB"/>
          </a:p>
        </p:txBody>
      </p:sp>
      <p:sp>
        <p:nvSpPr>
          <p:cNvPr id="8" name="Footer Placeholder 7">
            <a:extLst>
              <a:ext uri="{FF2B5EF4-FFF2-40B4-BE49-F238E27FC236}">
                <a16:creationId xmlns:a16="http://schemas.microsoft.com/office/drawing/2014/main" id="{58D557E9-B2C5-E2E5-FFD0-D3A63955D4B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12F7ED4-5D64-5D8F-FC8F-56E8AAA740C8}"/>
              </a:ext>
            </a:extLst>
          </p:cNvPr>
          <p:cNvSpPr>
            <a:spLocks noGrp="1"/>
          </p:cNvSpPr>
          <p:nvPr>
            <p:ph type="sldNum" sz="quarter" idx="12"/>
          </p:nvPr>
        </p:nvSpPr>
        <p:spPr/>
        <p:txBody>
          <a:bodyPr/>
          <a:lstStyle/>
          <a:p>
            <a:fld id="{BEE4F81B-DFC9-4D72-B1B7-CD6C2FE04377}" type="slidenum">
              <a:rPr lang="en-GB" smtClean="0"/>
              <a:t>‹#›</a:t>
            </a:fld>
            <a:endParaRPr lang="en-GB"/>
          </a:p>
        </p:txBody>
      </p:sp>
    </p:spTree>
    <p:extLst>
      <p:ext uri="{BB962C8B-B14F-4D97-AF65-F5344CB8AC3E}">
        <p14:creationId xmlns:p14="http://schemas.microsoft.com/office/powerpoint/2010/main" val="185518223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3A37A3-05E7-65E9-E6F2-63FAADE134D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5740163-6300-CB91-E225-3AE0B0BBDFB0}"/>
              </a:ext>
            </a:extLst>
          </p:cNvPr>
          <p:cNvSpPr>
            <a:spLocks noGrp="1"/>
          </p:cNvSpPr>
          <p:nvPr>
            <p:ph type="dt" sz="half" idx="10"/>
          </p:nvPr>
        </p:nvSpPr>
        <p:spPr/>
        <p:txBody>
          <a:bodyPr/>
          <a:lstStyle/>
          <a:p>
            <a:fld id="{CDD645CD-25B7-4F18-BAFF-ABF4A61222B9}" type="datetimeFigureOut">
              <a:rPr lang="en-GB" smtClean="0"/>
              <a:t>06/06/2023</a:t>
            </a:fld>
            <a:endParaRPr lang="en-GB"/>
          </a:p>
        </p:txBody>
      </p:sp>
      <p:sp>
        <p:nvSpPr>
          <p:cNvPr id="4" name="Footer Placeholder 3">
            <a:extLst>
              <a:ext uri="{FF2B5EF4-FFF2-40B4-BE49-F238E27FC236}">
                <a16:creationId xmlns:a16="http://schemas.microsoft.com/office/drawing/2014/main" id="{4834BCCD-DE58-A240-DD77-EF37EB1FA89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F1AAD3D-76A9-2D89-D9A6-CCDAFEC7987C}"/>
              </a:ext>
            </a:extLst>
          </p:cNvPr>
          <p:cNvSpPr>
            <a:spLocks noGrp="1"/>
          </p:cNvSpPr>
          <p:nvPr>
            <p:ph type="sldNum" sz="quarter" idx="12"/>
          </p:nvPr>
        </p:nvSpPr>
        <p:spPr/>
        <p:txBody>
          <a:bodyPr/>
          <a:lstStyle/>
          <a:p>
            <a:fld id="{BEE4F81B-DFC9-4D72-B1B7-CD6C2FE04377}" type="slidenum">
              <a:rPr lang="en-GB" smtClean="0"/>
              <a:t>‹#›</a:t>
            </a:fld>
            <a:endParaRPr lang="en-GB"/>
          </a:p>
        </p:txBody>
      </p:sp>
    </p:spTree>
    <p:extLst>
      <p:ext uri="{BB962C8B-B14F-4D97-AF65-F5344CB8AC3E}">
        <p14:creationId xmlns:p14="http://schemas.microsoft.com/office/powerpoint/2010/main" val="127336416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9A4EFDF-0BB6-3C8E-94DD-88DA0BF0794A}"/>
              </a:ext>
            </a:extLst>
          </p:cNvPr>
          <p:cNvSpPr>
            <a:spLocks noGrp="1"/>
          </p:cNvSpPr>
          <p:nvPr>
            <p:ph type="dt" sz="half" idx="10"/>
          </p:nvPr>
        </p:nvSpPr>
        <p:spPr/>
        <p:txBody>
          <a:bodyPr/>
          <a:lstStyle/>
          <a:p>
            <a:fld id="{CDD645CD-25B7-4F18-BAFF-ABF4A61222B9}" type="datetimeFigureOut">
              <a:rPr lang="en-GB" smtClean="0"/>
              <a:t>06/06/2023</a:t>
            </a:fld>
            <a:endParaRPr lang="en-GB"/>
          </a:p>
        </p:txBody>
      </p:sp>
      <p:sp>
        <p:nvSpPr>
          <p:cNvPr id="3" name="Footer Placeholder 2">
            <a:extLst>
              <a:ext uri="{FF2B5EF4-FFF2-40B4-BE49-F238E27FC236}">
                <a16:creationId xmlns:a16="http://schemas.microsoft.com/office/drawing/2014/main" id="{F9F11CE8-7290-2B3B-10AE-E0744114C432}"/>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06B7BBC-FB43-8260-39DF-2213F27B3EAE}"/>
              </a:ext>
            </a:extLst>
          </p:cNvPr>
          <p:cNvSpPr>
            <a:spLocks noGrp="1"/>
          </p:cNvSpPr>
          <p:nvPr>
            <p:ph type="sldNum" sz="quarter" idx="12"/>
          </p:nvPr>
        </p:nvSpPr>
        <p:spPr/>
        <p:txBody>
          <a:bodyPr/>
          <a:lstStyle/>
          <a:p>
            <a:fld id="{BEE4F81B-DFC9-4D72-B1B7-CD6C2FE04377}" type="slidenum">
              <a:rPr lang="en-GB" smtClean="0"/>
              <a:t>‹#›</a:t>
            </a:fld>
            <a:endParaRPr lang="en-GB"/>
          </a:p>
        </p:txBody>
      </p:sp>
    </p:spTree>
    <p:extLst>
      <p:ext uri="{BB962C8B-B14F-4D97-AF65-F5344CB8AC3E}">
        <p14:creationId xmlns:p14="http://schemas.microsoft.com/office/powerpoint/2010/main" val="343315871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BD6EAE-D0DB-0FD1-70EF-6A3C49101399}"/>
              </a:ext>
            </a:extLst>
          </p:cNvPr>
          <p:cNvSpPr>
            <a:spLocks noGrp="1"/>
          </p:cNvSpPr>
          <p:nvPr>
            <p:ph type="title"/>
          </p:nvPr>
        </p:nvSpPr>
        <p:spPr>
          <a:xfrm>
            <a:off x="630238" y="342900"/>
            <a:ext cx="2949575" cy="120015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AA5A42E-A44B-70A0-3616-0FB3C4026DEA}"/>
              </a:ext>
            </a:extLst>
          </p:cNvPr>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5EBD449-DDE9-E39F-6D34-B5DA206C38F5}"/>
              </a:ext>
            </a:extLst>
          </p:cNvPr>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0E7C268-03FC-E8E4-17CE-1E4A03BC8AB9}"/>
              </a:ext>
            </a:extLst>
          </p:cNvPr>
          <p:cNvSpPr>
            <a:spLocks noGrp="1"/>
          </p:cNvSpPr>
          <p:nvPr>
            <p:ph type="dt" sz="half" idx="10"/>
          </p:nvPr>
        </p:nvSpPr>
        <p:spPr/>
        <p:txBody>
          <a:bodyPr/>
          <a:lstStyle/>
          <a:p>
            <a:fld id="{CDD645CD-25B7-4F18-BAFF-ABF4A61222B9}" type="datetimeFigureOut">
              <a:rPr lang="en-GB" smtClean="0"/>
              <a:t>06/06/2023</a:t>
            </a:fld>
            <a:endParaRPr lang="en-GB"/>
          </a:p>
        </p:txBody>
      </p:sp>
      <p:sp>
        <p:nvSpPr>
          <p:cNvPr id="6" name="Footer Placeholder 5">
            <a:extLst>
              <a:ext uri="{FF2B5EF4-FFF2-40B4-BE49-F238E27FC236}">
                <a16:creationId xmlns:a16="http://schemas.microsoft.com/office/drawing/2014/main" id="{999D95CB-5921-BC29-9D19-428987EFE3E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0D60477-3EEC-E7A0-BE08-BA7B98A44D72}"/>
              </a:ext>
            </a:extLst>
          </p:cNvPr>
          <p:cNvSpPr>
            <a:spLocks noGrp="1"/>
          </p:cNvSpPr>
          <p:nvPr>
            <p:ph type="sldNum" sz="quarter" idx="12"/>
          </p:nvPr>
        </p:nvSpPr>
        <p:spPr/>
        <p:txBody>
          <a:bodyPr/>
          <a:lstStyle/>
          <a:p>
            <a:fld id="{BEE4F81B-DFC9-4D72-B1B7-CD6C2FE04377}" type="slidenum">
              <a:rPr lang="en-GB" smtClean="0"/>
              <a:t>‹#›</a:t>
            </a:fld>
            <a:endParaRPr lang="en-GB"/>
          </a:p>
        </p:txBody>
      </p:sp>
    </p:spTree>
    <p:extLst>
      <p:ext uri="{BB962C8B-B14F-4D97-AF65-F5344CB8AC3E}">
        <p14:creationId xmlns:p14="http://schemas.microsoft.com/office/powerpoint/2010/main" val="233572192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617097-C98A-A5BC-AA17-D02150FA9852}"/>
              </a:ext>
            </a:extLst>
          </p:cNvPr>
          <p:cNvSpPr>
            <a:spLocks noGrp="1"/>
          </p:cNvSpPr>
          <p:nvPr>
            <p:ph type="title"/>
          </p:nvPr>
        </p:nvSpPr>
        <p:spPr>
          <a:xfrm>
            <a:off x="630238" y="342900"/>
            <a:ext cx="2949575" cy="120015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3FA5010-B1FF-717A-A5B7-0A896CFA071C}"/>
              </a:ext>
            </a:extLst>
          </p:cNvPr>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AF18668-411C-76E7-A5CB-8EB3BE75D560}"/>
              </a:ext>
            </a:extLst>
          </p:cNvPr>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FB1407A-751A-C756-76AC-B3F5FF30E99D}"/>
              </a:ext>
            </a:extLst>
          </p:cNvPr>
          <p:cNvSpPr>
            <a:spLocks noGrp="1"/>
          </p:cNvSpPr>
          <p:nvPr>
            <p:ph type="dt" sz="half" idx="10"/>
          </p:nvPr>
        </p:nvSpPr>
        <p:spPr/>
        <p:txBody>
          <a:bodyPr/>
          <a:lstStyle/>
          <a:p>
            <a:fld id="{CDD645CD-25B7-4F18-BAFF-ABF4A61222B9}" type="datetimeFigureOut">
              <a:rPr lang="en-GB" smtClean="0"/>
              <a:t>06/06/2023</a:t>
            </a:fld>
            <a:endParaRPr lang="en-GB"/>
          </a:p>
        </p:txBody>
      </p:sp>
      <p:sp>
        <p:nvSpPr>
          <p:cNvPr id="6" name="Footer Placeholder 5">
            <a:extLst>
              <a:ext uri="{FF2B5EF4-FFF2-40B4-BE49-F238E27FC236}">
                <a16:creationId xmlns:a16="http://schemas.microsoft.com/office/drawing/2014/main" id="{B9CA0A39-08EE-3F7A-58C0-F5F75B6DB02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49591EA-DD91-C831-7587-FF0ACFD69908}"/>
              </a:ext>
            </a:extLst>
          </p:cNvPr>
          <p:cNvSpPr>
            <a:spLocks noGrp="1"/>
          </p:cNvSpPr>
          <p:nvPr>
            <p:ph type="sldNum" sz="quarter" idx="12"/>
          </p:nvPr>
        </p:nvSpPr>
        <p:spPr/>
        <p:txBody>
          <a:bodyPr/>
          <a:lstStyle/>
          <a:p>
            <a:fld id="{BEE4F81B-DFC9-4D72-B1B7-CD6C2FE04377}" type="slidenum">
              <a:rPr lang="en-GB" smtClean="0"/>
              <a:t>‹#›</a:t>
            </a:fld>
            <a:endParaRPr lang="en-GB"/>
          </a:p>
        </p:txBody>
      </p:sp>
    </p:spTree>
    <p:extLst>
      <p:ext uri="{BB962C8B-B14F-4D97-AF65-F5344CB8AC3E}">
        <p14:creationId xmlns:p14="http://schemas.microsoft.com/office/powerpoint/2010/main" val="37023089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53C95C-C75F-85CB-BB25-74E2DEDB48BF}"/>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074FF69-B44F-C73E-8F19-9D89604BB2B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C18BC13-B0AC-A204-2D03-9D6653EE2954}"/>
              </a:ext>
            </a:extLst>
          </p:cNvPr>
          <p:cNvSpPr>
            <a:spLocks noGrp="1"/>
          </p:cNvSpPr>
          <p:nvPr>
            <p:ph type="dt" sz="half" idx="10"/>
          </p:nvPr>
        </p:nvSpPr>
        <p:spPr/>
        <p:txBody>
          <a:bodyPr/>
          <a:lstStyle/>
          <a:p>
            <a:fld id="{CDD645CD-25B7-4F18-BAFF-ABF4A61222B9}" type="datetimeFigureOut">
              <a:rPr lang="en-GB" smtClean="0"/>
              <a:t>06/06/2023</a:t>
            </a:fld>
            <a:endParaRPr lang="en-GB"/>
          </a:p>
        </p:txBody>
      </p:sp>
      <p:sp>
        <p:nvSpPr>
          <p:cNvPr id="5" name="Footer Placeholder 4">
            <a:extLst>
              <a:ext uri="{FF2B5EF4-FFF2-40B4-BE49-F238E27FC236}">
                <a16:creationId xmlns:a16="http://schemas.microsoft.com/office/drawing/2014/main" id="{1623B3AA-17EC-A4DA-40E5-7184278E27D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CAD06E1-BDD5-5F7A-87B6-BCE9BDBC4E58}"/>
              </a:ext>
            </a:extLst>
          </p:cNvPr>
          <p:cNvSpPr>
            <a:spLocks noGrp="1"/>
          </p:cNvSpPr>
          <p:nvPr>
            <p:ph type="sldNum" sz="quarter" idx="12"/>
          </p:nvPr>
        </p:nvSpPr>
        <p:spPr/>
        <p:txBody>
          <a:bodyPr/>
          <a:lstStyle/>
          <a:p>
            <a:fld id="{BEE4F81B-DFC9-4D72-B1B7-CD6C2FE04377}" type="slidenum">
              <a:rPr lang="en-GB" smtClean="0"/>
              <a:t>‹#›</a:t>
            </a:fld>
            <a:endParaRPr lang="en-GB"/>
          </a:p>
        </p:txBody>
      </p:sp>
    </p:spTree>
    <p:extLst>
      <p:ext uri="{BB962C8B-B14F-4D97-AF65-F5344CB8AC3E}">
        <p14:creationId xmlns:p14="http://schemas.microsoft.com/office/powerpoint/2010/main" val="288272646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176395E-30EC-F8CA-EC9D-EF95844BD9EC}"/>
              </a:ext>
            </a:extLst>
          </p:cNvPr>
          <p:cNvSpPr>
            <a:spLocks noGrp="1"/>
          </p:cNvSpPr>
          <p:nvPr>
            <p:ph type="title" orient="vert"/>
          </p:nvPr>
        </p:nvSpPr>
        <p:spPr>
          <a:xfrm>
            <a:off x="6543675" y="274638"/>
            <a:ext cx="1971675" cy="4357687"/>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FCDC541-EDCE-6DD3-3966-EF63370AF24D}"/>
              </a:ext>
            </a:extLst>
          </p:cNvPr>
          <p:cNvSpPr>
            <a:spLocks noGrp="1"/>
          </p:cNvSpPr>
          <p:nvPr>
            <p:ph type="body" orient="vert" idx="1"/>
          </p:nvPr>
        </p:nvSpPr>
        <p:spPr>
          <a:xfrm>
            <a:off x="628650" y="274638"/>
            <a:ext cx="5762625" cy="4357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BCA79EB-7360-3262-1841-DB9641144955}"/>
              </a:ext>
            </a:extLst>
          </p:cNvPr>
          <p:cNvSpPr>
            <a:spLocks noGrp="1"/>
          </p:cNvSpPr>
          <p:nvPr>
            <p:ph type="dt" sz="half" idx="10"/>
          </p:nvPr>
        </p:nvSpPr>
        <p:spPr/>
        <p:txBody>
          <a:bodyPr/>
          <a:lstStyle/>
          <a:p>
            <a:fld id="{CDD645CD-25B7-4F18-BAFF-ABF4A61222B9}" type="datetimeFigureOut">
              <a:rPr lang="en-GB" smtClean="0"/>
              <a:t>06/06/2023</a:t>
            </a:fld>
            <a:endParaRPr lang="en-GB"/>
          </a:p>
        </p:txBody>
      </p:sp>
      <p:sp>
        <p:nvSpPr>
          <p:cNvPr id="5" name="Footer Placeholder 4">
            <a:extLst>
              <a:ext uri="{FF2B5EF4-FFF2-40B4-BE49-F238E27FC236}">
                <a16:creationId xmlns:a16="http://schemas.microsoft.com/office/drawing/2014/main" id="{89F024C5-5EFB-C358-601F-987B836C008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3A56BE2-673E-8CA7-244C-ED63C5601C1D}"/>
              </a:ext>
            </a:extLst>
          </p:cNvPr>
          <p:cNvSpPr>
            <a:spLocks noGrp="1"/>
          </p:cNvSpPr>
          <p:nvPr>
            <p:ph type="sldNum" sz="quarter" idx="12"/>
          </p:nvPr>
        </p:nvSpPr>
        <p:spPr/>
        <p:txBody>
          <a:bodyPr/>
          <a:lstStyle/>
          <a:p>
            <a:fld id="{BEE4F81B-DFC9-4D72-B1B7-CD6C2FE04377}" type="slidenum">
              <a:rPr lang="en-GB" smtClean="0"/>
              <a:t>‹#›</a:t>
            </a:fld>
            <a:endParaRPr lang="en-GB"/>
          </a:p>
        </p:txBody>
      </p:sp>
    </p:spTree>
    <p:extLst>
      <p:ext uri="{BB962C8B-B14F-4D97-AF65-F5344CB8AC3E}">
        <p14:creationId xmlns:p14="http://schemas.microsoft.com/office/powerpoint/2010/main" val="266614991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slide - full image">
    <p:bg>
      <p:bgRef idx="1001">
        <a:schemeClr val="bg2"/>
      </p:bgRef>
    </p:bg>
    <p:spTree>
      <p:nvGrpSpPr>
        <p:cNvPr id="1" name=""/>
        <p:cNvGrpSpPr/>
        <p:nvPr/>
      </p:nvGrpSpPr>
      <p:grpSpPr>
        <a:xfrm>
          <a:off x="0" y="0"/>
          <a:ext cx="0" cy="0"/>
          <a:chOff x="0" y="0"/>
          <a:chExt cx="0" cy="0"/>
        </a:xfrm>
      </p:grpSpPr>
      <p:pic>
        <p:nvPicPr>
          <p:cNvPr id="15" name="cover-backg-2.jpg"/>
          <p:cNvPicPr>
            <a:picLocks noChangeAspect="1"/>
          </p:cNvPicPr>
          <p:nvPr userDrawn="1"/>
        </p:nvPicPr>
        <p:blipFill>
          <a:blip r:embed="rId2" cstate="print"/>
          <a:stretch>
            <a:fillRect/>
          </a:stretch>
        </p:blipFill>
        <p:spPr>
          <a:xfrm>
            <a:off x="0" y="0"/>
            <a:ext cx="9144000" cy="5143500"/>
          </a:xfrm>
          <a:prstGeom prst="rect">
            <a:avLst/>
          </a:prstGeom>
          <a:ln w="12700">
            <a:miter lim="400000"/>
          </a:ln>
        </p:spPr>
      </p:pic>
      <p:sp>
        <p:nvSpPr>
          <p:cNvPr id="20" name="Title 19"/>
          <p:cNvSpPr>
            <a:spLocks noGrp="1"/>
          </p:cNvSpPr>
          <p:nvPr>
            <p:ph type="title" hasCustomPrompt="1"/>
          </p:nvPr>
        </p:nvSpPr>
        <p:spPr/>
        <p:txBody>
          <a:bodyPr/>
          <a:lstStyle>
            <a:lvl1pPr>
              <a:defRPr>
                <a:solidFill>
                  <a:schemeClr val="bg2"/>
                </a:solidFill>
              </a:defRPr>
            </a:lvl1pPr>
          </a:lstStyle>
          <a:p>
            <a:r>
              <a:rPr lang="en-GB"/>
              <a:t>Presentation title</a:t>
            </a:r>
          </a:p>
        </p:txBody>
      </p:sp>
      <p:sp>
        <p:nvSpPr>
          <p:cNvPr id="23" name="Text Placeholder 22"/>
          <p:cNvSpPr>
            <a:spLocks noGrp="1"/>
          </p:cNvSpPr>
          <p:nvPr>
            <p:ph type="body" sz="quarter" idx="10" hasCustomPrompt="1"/>
          </p:nvPr>
        </p:nvSpPr>
        <p:spPr>
          <a:xfrm>
            <a:off x="197644" y="1761530"/>
            <a:ext cx="8438555" cy="611706"/>
          </a:xfrm>
          <a:prstGeom prst="rect">
            <a:avLst/>
          </a:prstGeom>
        </p:spPr>
        <p:txBody>
          <a:bodyPr/>
          <a:lstStyle>
            <a:lvl1pPr>
              <a:defRPr>
                <a:solidFill>
                  <a:schemeClr val="bg2"/>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a:t>Name, job title</a:t>
            </a:r>
            <a:br>
              <a:rPr lang="en-US"/>
            </a:br>
            <a:r>
              <a:rPr lang="en-US"/>
              <a:t>Date</a:t>
            </a:r>
            <a:endParaRPr lang="en-GB"/>
          </a:p>
        </p:txBody>
      </p:sp>
      <p:pic>
        <p:nvPicPr>
          <p:cNvPr id="6" name="MO_MASTER_for_dark_backg_RBG.png"/>
          <p:cNvPicPr>
            <a:picLocks noChangeAspect="1"/>
          </p:cNvPicPr>
          <p:nvPr userDrawn="1"/>
        </p:nvPicPr>
        <p:blipFill>
          <a:blip r:embed="rId3" cstate="print"/>
          <a:stretch>
            <a:fillRect/>
          </a:stretch>
        </p:blipFill>
        <p:spPr>
          <a:xfrm>
            <a:off x="67307" y="40500"/>
            <a:ext cx="1803780" cy="565650"/>
          </a:xfrm>
          <a:prstGeom prst="rect">
            <a:avLst/>
          </a:prstGeom>
          <a:ln w="12700">
            <a:miter lim="400000"/>
          </a:ln>
        </p:spPr>
      </p:pic>
      <p:sp>
        <p:nvSpPr>
          <p:cNvPr id="2" name="Footer Placeholder 1"/>
          <p:cNvSpPr>
            <a:spLocks noGrp="1"/>
          </p:cNvSpPr>
          <p:nvPr>
            <p:ph type="ftr" sz="quarter" idx="11"/>
          </p:nvPr>
        </p:nvSpPr>
        <p:spPr>
          <a:noFill/>
        </p:spPr>
        <p:txBody>
          <a:bodyPr/>
          <a:lstStyle>
            <a:lvl1pPr defTabSz="219075" hangingPunct="0">
              <a:defRPr>
                <a:solidFill>
                  <a:schemeClr val="accent6"/>
                </a:solidFill>
              </a:defRPr>
            </a:lvl1pPr>
          </a:lstStyle>
          <a:p>
            <a:r>
              <a:rPr lang="en-GB" kern="0">
                <a:solidFill>
                  <a:srgbClr val="FFFFFF"/>
                </a:solidFill>
                <a:sym typeface="Helvetica Light"/>
              </a:rPr>
              <a:t>www.metoffice.gov.uk																									                      © Crown Copyright 2021, Met Office</a:t>
            </a:r>
          </a:p>
        </p:txBody>
      </p:sp>
    </p:spTree>
    <p:extLst>
      <p:ext uri="{BB962C8B-B14F-4D97-AF65-F5344CB8AC3E}">
        <p14:creationId xmlns:p14="http://schemas.microsoft.com/office/powerpoint/2010/main" val="110594514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slide - full image alt">
    <p:bg>
      <p:bgRef idx="1001">
        <a:schemeClr val="bg2"/>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stretch>
            <a:fillRect/>
          </a:stretch>
        </p:blipFill>
        <p:spPr>
          <a:xfrm>
            <a:off x="0" y="0"/>
            <a:ext cx="9144000" cy="5143500"/>
          </a:xfrm>
          <a:prstGeom prst="rect">
            <a:avLst/>
          </a:prstGeom>
        </p:spPr>
      </p:pic>
      <p:sp>
        <p:nvSpPr>
          <p:cNvPr id="20" name="Title 19"/>
          <p:cNvSpPr>
            <a:spLocks noGrp="1"/>
          </p:cNvSpPr>
          <p:nvPr>
            <p:ph type="title" hasCustomPrompt="1"/>
          </p:nvPr>
        </p:nvSpPr>
        <p:spPr/>
        <p:txBody>
          <a:bodyPr/>
          <a:lstStyle>
            <a:lvl1pPr>
              <a:defRPr>
                <a:solidFill>
                  <a:schemeClr val="bg2"/>
                </a:solidFill>
              </a:defRPr>
            </a:lvl1pPr>
          </a:lstStyle>
          <a:p>
            <a:r>
              <a:rPr lang="en-GB"/>
              <a:t>Presentation title</a:t>
            </a:r>
          </a:p>
        </p:txBody>
      </p:sp>
      <p:sp>
        <p:nvSpPr>
          <p:cNvPr id="23" name="Text Placeholder 22"/>
          <p:cNvSpPr>
            <a:spLocks noGrp="1"/>
          </p:cNvSpPr>
          <p:nvPr>
            <p:ph type="body" sz="quarter" idx="10" hasCustomPrompt="1"/>
          </p:nvPr>
        </p:nvSpPr>
        <p:spPr>
          <a:xfrm>
            <a:off x="197644" y="1761530"/>
            <a:ext cx="8437500" cy="611706"/>
          </a:xfrm>
          <a:prstGeom prst="rect">
            <a:avLst/>
          </a:prstGeom>
        </p:spPr>
        <p:txBody>
          <a:bodyPr/>
          <a:lstStyle>
            <a:lvl1pPr>
              <a:defRPr>
                <a:solidFill>
                  <a:schemeClr val="bg2"/>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a:t>Name, job title</a:t>
            </a:r>
            <a:br>
              <a:rPr lang="en-US"/>
            </a:br>
            <a:r>
              <a:rPr lang="en-US"/>
              <a:t>Date</a:t>
            </a:r>
            <a:endParaRPr lang="en-GB"/>
          </a:p>
        </p:txBody>
      </p:sp>
      <p:pic>
        <p:nvPicPr>
          <p:cNvPr id="6" name="MO_MASTER_for_dark_backg_RBG.png"/>
          <p:cNvPicPr>
            <a:picLocks noChangeAspect="1"/>
          </p:cNvPicPr>
          <p:nvPr userDrawn="1"/>
        </p:nvPicPr>
        <p:blipFill>
          <a:blip r:embed="rId3" cstate="print"/>
          <a:stretch>
            <a:fillRect/>
          </a:stretch>
        </p:blipFill>
        <p:spPr>
          <a:xfrm>
            <a:off x="67307" y="40500"/>
            <a:ext cx="1803780" cy="565650"/>
          </a:xfrm>
          <a:prstGeom prst="rect">
            <a:avLst/>
          </a:prstGeom>
          <a:ln w="12700">
            <a:miter lim="400000"/>
          </a:ln>
        </p:spPr>
      </p:pic>
      <p:sp>
        <p:nvSpPr>
          <p:cNvPr id="2" name="Footer Placeholder 1"/>
          <p:cNvSpPr>
            <a:spLocks noGrp="1"/>
          </p:cNvSpPr>
          <p:nvPr>
            <p:ph type="ftr" sz="quarter" idx="11"/>
          </p:nvPr>
        </p:nvSpPr>
        <p:spPr>
          <a:noFill/>
        </p:spPr>
        <p:txBody>
          <a:bodyPr/>
          <a:lstStyle>
            <a:lvl1pPr defTabSz="219075" hangingPunct="0">
              <a:defRPr>
                <a:solidFill>
                  <a:schemeClr val="accent6"/>
                </a:solidFill>
              </a:defRPr>
            </a:lvl1pPr>
          </a:lstStyle>
          <a:p>
            <a:r>
              <a:rPr lang="en-GB" kern="0">
                <a:solidFill>
                  <a:srgbClr val="FFFFFF"/>
                </a:solidFill>
                <a:sym typeface="Helvetica Light"/>
              </a:rPr>
              <a:t>www.metoffice.gov.uk																									                      © Crown Copyright 2021, Met Office</a:t>
            </a:r>
          </a:p>
        </p:txBody>
      </p:sp>
    </p:spTree>
    <p:extLst>
      <p:ext uri="{BB962C8B-B14F-4D97-AF65-F5344CB8AC3E}">
        <p14:creationId xmlns:p14="http://schemas.microsoft.com/office/powerpoint/2010/main" val="257074162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 option 5">
    <p:spTree>
      <p:nvGrpSpPr>
        <p:cNvPr id="1" name=""/>
        <p:cNvGrpSpPr/>
        <p:nvPr/>
      </p:nvGrpSpPr>
      <p:grpSpPr>
        <a:xfrm>
          <a:off x="0" y="0"/>
          <a:ext cx="0" cy="0"/>
          <a:chOff x="0" y="0"/>
          <a:chExt cx="0" cy="0"/>
        </a:xfrm>
      </p:grpSpPr>
      <p:sp>
        <p:nvSpPr>
          <p:cNvPr id="2" name="Title 1"/>
          <p:cNvSpPr>
            <a:spLocks noGrp="1"/>
          </p:cNvSpPr>
          <p:nvPr>
            <p:ph type="ctrTitle"/>
          </p:nvPr>
        </p:nvSpPr>
        <p:spPr>
          <a:xfrm>
            <a:off x="252000" y="698400"/>
            <a:ext cx="8640000" cy="1157696"/>
          </a:xfrm>
        </p:spPr>
        <p:txBody>
          <a:bodyPr anchor="b">
            <a:normAutofit/>
          </a:bodyPr>
          <a:lstStyle>
            <a:lvl1pPr algn="l">
              <a:defRPr sz="3600">
                <a:solidFill>
                  <a:schemeClr val="tx1"/>
                </a:solidFill>
              </a:defRPr>
            </a:lvl1pPr>
          </a:lstStyle>
          <a:p>
            <a:r>
              <a:rPr lang="en-US"/>
              <a:t>Click to edit Master title style</a:t>
            </a:r>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Shape 64"/>
          <p:cNvSpPr/>
          <p:nvPr userDrawn="1"/>
        </p:nvSpPr>
        <p:spPr>
          <a:xfrm flipV="1">
            <a:off x="2141935"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a:ln>
                <a:noFill/>
              </a:ln>
              <a:solidFill>
                <a:srgbClr val="2A2A2A"/>
              </a:solidFill>
              <a:effectLst/>
              <a:uLnTx/>
              <a:uFillTx/>
              <a:latin typeface="Arial"/>
              <a:sym typeface="Helvetica Light"/>
            </a:endParaRPr>
          </a:p>
        </p:txBody>
      </p:sp>
      <p:sp>
        <p:nvSpPr>
          <p:cNvPr id="5" name="Shape 68"/>
          <p:cNvSpPr/>
          <p:nvPr userDrawn="1"/>
        </p:nvSpPr>
        <p:spPr>
          <a:xfrm>
            <a:off x="7531089" y="204551"/>
            <a:ext cx="1360911" cy="270000"/>
          </a:xfrm>
          <a:prstGeom prst="rect">
            <a:avLst/>
          </a:prstGeom>
          <a:ln w="12700">
            <a:miter lim="400000"/>
          </a:ln>
          <a:extLst>
            <a:ext uri="{C572A759-6A51-4108-AA02-DFA0A04FC94B}">
              <ma14:wrappingTextBoxFlag xmlns="" xmlns:ma14="http://schemas.microsoft.com/office/mac/drawingml/2011/main" val="1"/>
            </a:ext>
          </a:extLst>
        </p:spPr>
        <p:txBody>
          <a:bodyPr lIns="26789" tIns="26789" rIns="26789" bIns="26789"/>
          <a:lstStyle/>
          <a:p>
            <a:pPr marL="0" marR="0" lvl="0" indent="0" algn="l" defTabSz="342900" rtl="0" eaLnBrk="1" fontAlgn="auto" latinLnBrk="0" hangingPunct="0">
              <a:lnSpc>
                <a:spcPct val="90000"/>
              </a:lnSpc>
              <a:spcBef>
                <a:spcPts val="300"/>
              </a:spcBef>
              <a:spcAft>
                <a:spcPts val="0"/>
              </a:spcAft>
              <a:buClrTx/>
              <a:buSzTx/>
              <a:buFontTx/>
              <a:buNone/>
              <a:tabLst/>
              <a:defRPr sz="2100">
                <a:solidFill>
                  <a:srgbClr val="2A2A2A"/>
                </a:solidFill>
                <a:latin typeface="Arial"/>
                <a:ea typeface="Arial"/>
                <a:cs typeface="Arial"/>
                <a:sym typeface="Arial"/>
              </a:defRPr>
            </a:pPr>
            <a:r>
              <a:rPr kumimoji="0" sz="800" b="0" i="0" u="none" strike="noStrike" kern="0" cap="none" spc="0" normalizeH="0" baseline="0" noProof="0">
                <a:ln>
                  <a:noFill/>
                </a:ln>
                <a:solidFill>
                  <a:srgbClr val="2A2A2A"/>
                </a:solidFill>
                <a:effectLst/>
                <a:uLnTx/>
                <a:uFillTx/>
                <a:latin typeface="Arial"/>
                <a:cs typeface="Arial"/>
                <a:sym typeface="Arial"/>
              </a:rPr>
              <a:t>Working together </a:t>
            </a:r>
            <a:br>
              <a:rPr kumimoji="0" sz="800" b="0" i="0" u="none" strike="noStrike" kern="0" cap="none" spc="0" normalizeH="0" baseline="0" noProof="0">
                <a:ln>
                  <a:noFill/>
                </a:ln>
                <a:solidFill>
                  <a:srgbClr val="2A2A2A"/>
                </a:solidFill>
                <a:effectLst/>
                <a:uLnTx/>
                <a:uFillTx/>
                <a:latin typeface="Arial"/>
                <a:cs typeface="Arial"/>
                <a:sym typeface="Arial"/>
              </a:rPr>
            </a:br>
            <a:r>
              <a:rPr kumimoji="0" sz="800" b="0" i="0" u="none" strike="noStrike" kern="0" cap="none" spc="0" normalizeH="0" baseline="0" noProof="0">
                <a:ln>
                  <a:noFill/>
                </a:ln>
                <a:solidFill>
                  <a:srgbClr val="2A2A2A"/>
                </a:solidFill>
                <a:effectLst/>
                <a:uLnTx/>
                <a:uFillTx/>
                <a:latin typeface="Arial"/>
                <a:cs typeface="Arial"/>
                <a:sym typeface="Arial"/>
              </a:rPr>
              <a:t>(enter working relationship)</a:t>
            </a:r>
          </a:p>
        </p:txBody>
      </p:sp>
      <p:sp>
        <p:nvSpPr>
          <p:cNvPr id="6" name="Shape 69"/>
          <p:cNvSpPr>
            <a:spLocks noGrp="1"/>
          </p:cNvSpPr>
          <p:nvPr>
            <p:ph type="pic" sz="quarter" idx="13"/>
          </p:nvPr>
        </p:nvSpPr>
        <p:spPr>
          <a:xfrm>
            <a:off x="2227171" y="204551"/>
            <a:ext cx="1176126" cy="270000"/>
          </a:xfrm>
          <a:prstGeom prst="rect">
            <a:avLst/>
          </a:prstGeom>
          <a:noFill/>
          <a:ln>
            <a:noFill/>
          </a:ln>
        </p:spPr>
        <p:txBody>
          <a:bodyPr wrap="square" lIns="68579" tIns="34289" rIns="68579" bIns="34289" anchor="t">
            <a:noAutofit/>
          </a:bodyPr>
          <a:lstStyle>
            <a:lvl1pPr marL="0" indent="0">
              <a:buNone/>
              <a:defRPr sz="800">
                <a:latin typeface="+mn-lt"/>
              </a:defRPr>
            </a:lvl1pPr>
          </a:lstStyle>
          <a:p>
            <a:r>
              <a:rPr lang="en-US"/>
              <a:t>Click icon to add picture</a:t>
            </a:r>
            <a:endParaRPr lang="en-GB"/>
          </a:p>
        </p:txBody>
      </p:sp>
      <p:sp>
        <p:nvSpPr>
          <p:cNvPr id="7" name="Shape 70"/>
          <p:cNvSpPr>
            <a:spLocks noGrp="1"/>
          </p:cNvSpPr>
          <p:nvPr>
            <p:ph type="pic" sz="quarter" idx="14"/>
          </p:nvPr>
        </p:nvSpPr>
        <p:spPr>
          <a:xfrm>
            <a:off x="3577935"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a:p>
        </p:txBody>
      </p:sp>
      <p:sp>
        <p:nvSpPr>
          <p:cNvPr id="8" name="Shape 71"/>
          <p:cNvSpPr>
            <a:spLocks noGrp="1"/>
          </p:cNvSpPr>
          <p:nvPr>
            <p:ph type="pic" sz="quarter" idx="15"/>
          </p:nvPr>
        </p:nvSpPr>
        <p:spPr>
          <a:xfrm>
            <a:off x="4928103"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a:p>
        </p:txBody>
      </p:sp>
      <p:sp>
        <p:nvSpPr>
          <p:cNvPr id="9" name="Shape 64"/>
          <p:cNvSpPr/>
          <p:nvPr userDrawn="1"/>
        </p:nvSpPr>
        <p:spPr>
          <a:xfrm flipV="1">
            <a:off x="3490913"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a:ln>
                <a:noFill/>
              </a:ln>
              <a:solidFill>
                <a:srgbClr val="2A2A2A"/>
              </a:solidFill>
              <a:effectLst/>
              <a:uLnTx/>
              <a:uFillTx/>
              <a:latin typeface="Arial"/>
              <a:sym typeface="Helvetica Light"/>
            </a:endParaRPr>
          </a:p>
        </p:txBody>
      </p:sp>
      <p:sp>
        <p:nvSpPr>
          <p:cNvPr id="10" name="Shape 64"/>
          <p:cNvSpPr/>
          <p:nvPr userDrawn="1"/>
        </p:nvSpPr>
        <p:spPr>
          <a:xfrm flipV="1">
            <a:off x="4842272"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a:ln>
                <a:noFill/>
              </a:ln>
              <a:solidFill>
                <a:srgbClr val="2A2A2A"/>
              </a:solidFill>
              <a:effectLst/>
              <a:uLnTx/>
              <a:uFillTx/>
              <a:latin typeface="Arial"/>
              <a:sym typeface="Helvetica Light"/>
            </a:endParaRPr>
          </a:p>
        </p:txBody>
      </p:sp>
      <p:sp>
        <p:nvSpPr>
          <p:cNvPr id="11" name="Shape 64"/>
          <p:cNvSpPr/>
          <p:nvPr userDrawn="1"/>
        </p:nvSpPr>
        <p:spPr>
          <a:xfrm flipV="1">
            <a:off x="6192441"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a:ln>
                <a:noFill/>
              </a:ln>
              <a:solidFill>
                <a:srgbClr val="2A2A2A"/>
              </a:solidFill>
              <a:effectLst/>
              <a:uLnTx/>
              <a:uFillTx/>
              <a:latin typeface="Arial"/>
              <a:sym typeface="Helvetica Light"/>
            </a:endParaRPr>
          </a:p>
        </p:txBody>
      </p:sp>
      <p:sp>
        <p:nvSpPr>
          <p:cNvPr id="12" name="Shape 71"/>
          <p:cNvSpPr>
            <a:spLocks noGrp="1"/>
          </p:cNvSpPr>
          <p:nvPr>
            <p:ph type="pic" sz="quarter" idx="17"/>
          </p:nvPr>
        </p:nvSpPr>
        <p:spPr>
          <a:xfrm>
            <a:off x="6273702"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a:p>
        </p:txBody>
      </p:sp>
      <p:sp>
        <p:nvSpPr>
          <p:cNvPr id="13" name="Rectangle 12"/>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a:solidFill>
                  <a:schemeClr val="tx1"/>
                </a:solidFill>
              </a:rPr>
              <a:t>www.metoffice.gov.uk</a:t>
            </a:r>
            <a:r>
              <a:rPr lang="fr-BE" sz="800">
                <a:solidFill>
                  <a:schemeClr val="bg2"/>
                </a:solidFill>
              </a:rPr>
              <a:t>	</a:t>
            </a:r>
            <a:endParaRPr lang="en-GB" sz="800">
              <a:solidFill>
                <a:schemeClr val="bg2"/>
              </a:solidFill>
            </a:endParaRPr>
          </a:p>
        </p:txBody>
      </p:sp>
      <p:sp>
        <p:nvSpPr>
          <p:cNvPr id="14" name="Rectangle 13"/>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a:solidFill>
                  <a:schemeClr val="tx1"/>
                </a:solidFill>
              </a:rPr>
              <a:t>© Crown Copyright</a:t>
            </a:r>
            <a:r>
              <a:rPr lang="fr-BE" sz="800" baseline="0">
                <a:solidFill>
                  <a:schemeClr val="tx1"/>
                </a:solidFill>
              </a:rPr>
              <a:t> 2023, Met Office</a:t>
            </a:r>
            <a:endParaRPr lang="en-GB" sz="800">
              <a:solidFill>
                <a:schemeClr val="tx1"/>
              </a:solidFill>
            </a:endParaRPr>
          </a:p>
        </p:txBody>
      </p:sp>
    </p:spTree>
    <p:extLst>
      <p:ext uri="{BB962C8B-B14F-4D97-AF65-F5344CB8AC3E}">
        <p14:creationId xmlns:p14="http://schemas.microsoft.com/office/powerpoint/2010/main" val="231997976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1_Title slide - whit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noFill/>
        </p:spPr>
        <p:txBody>
          <a:bodyPr/>
          <a:lstStyle>
            <a:lvl1pPr defTabSz="219075" hangingPunct="0">
              <a:defRPr/>
            </a:lvl1pPr>
          </a:lstStyle>
          <a:p>
            <a:r>
              <a:rPr lang="en-GB" kern="0">
                <a:solidFill>
                  <a:srgbClr val="2A2A2A"/>
                </a:solidFill>
                <a:sym typeface="Helvetica Light"/>
              </a:rPr>
              <a:t>www.metoffice.gov.uk																									                       © Crown Copyright 2021, Met Office</a:t>
            </a:r>
          </a:p>
        </p:txBody>
      </p:sp>
      <p:sp>
        <p:nvSpPr>
          <p:cNvPr id="3" name="Title 2"/>
          <p:cNvSpPr>
            <a:spLocks noGrp="1"/>
          </p:cNvSpPr>
          <p:nvPr>
            <p:ph type="title" hasCustomPrompt="1"/>
          </p:nvPr>
        </p:nvSpPr>
        <p:spPr/>
        <p:txBody>
          <a:bodyPr/>
          <a:lstStyle>
            <a:lvl1pPr>
              <a:defRPr/>
            </a:lvl1pPr>
          </a:lstStyle>
          <a:p>
            <a:r>
              <a:rPr lang="en-US"/>
              <a:t>Presentation title</a:t>
            </a:r>
            <a:endParaRPr lang="en-GB"/>
          </a:p>
        </p:txBody>
      </p:sp>
      <p:sp>
        <p:nvSpPr>
          <p:cNvPr id="5" name="Text Placeholder 22"/>
          <p:cNvSpPr>
            <a:spLocks noGrp="1"/>
          </p:cNvSpPr>
          <p:nvPr>
            <p:ph type="body" sz="quarter" idx="11" hasCustomPrompt="1"/>
          </p:nvPr>
        </p:nvSpPr>
        <p:spPr>
          <a:xfrm>
            <a:off x="208954" y="1761530"/>
            <a:ext cx="8426190"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a:t>Name, job title</a:t>
            </a:r>
            <a:br>
              <a:rPr lang="en-US"/>
            </a:br>
            <a:r>
              <a:rPr lang="en-US"/>
              <a:t>Date</a:t>
            </a:r>
            <a:endParaRPr lang="en-GB"/>
          </a:p>
        </p:txBody>
      </p:sp>
    </p:spTree>
    <p:extLst>
      <p:ext uri="{BB962C8B-B14F-4D97-AF65-F5344CB8AC3E}">
        <p14:creationId xmlns:p14="http://schemas.microsoft.com/office/powerpoint/2010/main" val="2067870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slide - white">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defTabSz="219075" hangingPunct="0">
              <a:defRPr/>
            </a:lvl1pPr>
          </a:lstStyle>
          <a:p>
            <a:r>
              <a:rPr lang="en-GB" kern="0">
                <a:solidFill>
                  <a:srgbClr val="2A2A2A"/>
                </a:solidFill>
                <a:sym typeface="Helvetica Light"/>
              </a:rPr>
              <a:t>www.metoffice.gov.uk																									                       © Crown Copyright 2021, Met Office</a:t>
            </a:r>
          </a:p>
        </p:txBody>
      </p:sp>
      <p:sp>
        <p:nvSpPr>
          <p:cNvPr id="3" name="Title 2"/>
          <p:cNvSpPr>
            <a:spLocks noGrp="1"/>
          </p:cNvSpPr>
          <p:nvPr>
            <p:ph type="title" hasCustomPrompt="1"/>
          </p:nvPr>
        </p:nvSpPr>
        <p:spPr/>
        <p:txBody>
          <a:bodyPr/>
          <a:lstStyle>
            <a:lvl1pPr>
              <a:defRPr/>
            </a:lvl1pPr>
          </a:lstStyle>
          <a:p>
            <a:r>
              <a:rPr lang="en-US"/>
              <a:t>Presentation title</a:t>
            </a:r>
            <a:endParaRPr lang="en-GB"/>
          </a:p>
        </p:txBody>
      </p:sp>
      <p:sp>
        <p:nvSpPr>
          <p:cNvPr id="5" name="Text Placeholder 22"/>
          <p:cNvSpPr>
            <a:spLocks noGrp="1"/>
          </p:cNvSpPr>
          <p:nvPr>
            <p:ph type="body" sz="quarter" idx="11" hasCustomPrompt="1"/>
          </p:nvPr>
        </p:nvSpPr>
        <p:spPr>
          <a:xfrm>
            <a:off x="208954" y="1761530"/>
            <a:ext cx="8426190"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a:t>Name, job title</a:t>
            </a:r>
            <a:br>
              <a:rPr lang="en-US"/>
            </a:br>
            <a:r>
              <a:rPr lang="en-US"/>
              <a:t>Date</a:t>
            </a:r>
            <a:endParaRPr lang="en-GB"/>
          </a:p>
        </p:txBody>
      </p:sp>
    </p:spTree>
    <p:extLst>
      <p:ext uri="{BB962C8B-B14F-4D97-AF65-F5344CB8AC3E}">
        <p14:creationId xmlns:p14="http://schemas.microsoft.com/office/powerpoint/2010/main" val="652356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slide - partnerships">
    <p:spTree>
      <p:nvGrpSpPr>
        <p:cNvPr id="1" name=""/>
        <p:cNvGrpSpPr/>
        <p:nvPr/>
      </p:nvGrpSpPr>
      <p:grpSpPr>
        <a:xfrm>
          <a:off x="0" y="0"/>
          <a:ext cx="0" cy="0"/>
          <a:chOff x="0" y="0"/>
          <a:chExt cx="0" cy="0"/>
        </a:xfrm>
      </p:grpSpPr>
      <p:sp>
        <p:nvSpPr>
          <p:cNvPr id="64" name="Shape 64"/>
          <p:cNvSpPr/>
          <p:nvPr/>
        </p:nvSpPr>
        <p:spPr>
          <a:xfrm flipV="1">
            <a:off x="2141935"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a:ln>
                <a:noFill/>
              </a:ln>
              <a:solidFill>
                <a:srgbClr val="2A2A2A"/>
              </a:solidFill>
              <a:effectLst/>
              <a:uLnTx/>
              <a:uFillTx/>
              <a:latin typeface="Arial"/>
              <a:sym typeface="Helvetica Light"/>
            </a:endParaRPr>
          </a:p>
        </p:txBody>
      </p:sp>
      <p:sp>
        <p:nvSpPr>
          <p:cNvPr id="68" name="Shape 68"/>
          <p:cNvSpPr/>
          <p:nvPr/>
        </p:nvSpPr>
        <p:spPr>
          <a:xfrm>
            <a:off x="7531089" y="240515"/>
            <a:ext cx="1594673" cy="202500"/>
          </a:xfrm>
          <a:prstGeom prst="rect">
            <a:avLst/>
          </a:prstGeom>
          <a:ln w="12700">
            <a:miter lim="400000"/>
          </a:ln>
          <a:extLst>
            <a:ext uri="{C572A759-6A51-4108-AA02-DFA0A04FC94B}">
              <ma14:wrappingTextBoxFlag xmlns="" xmlns:ma14="http://schemas.microsoft.com/office/mac/drawingml/2011/main" val="1"/>
            </a:ext>
          </a:extLst>
        </p:spPr>
        <p:txBody>
          <a:bodyPr lIns="26789" tIns="26789" rIns="26789" bIns="26789"/>
          <a:lstStyle/>
          <a:p>
            <a:pPr marL="0" marR="0" lvl="0" indent="0" algn="l" defTabSz="342900" rtl="0" eaLnBrk="1" fontAlgn="auto" latinLnBrk="0" hangingPunct="0">
              <a:lnSpc>
                <a:spcPct val="90000"/>
              </a:lnSpc>
              <a:spcBef>
                <a:spcPts val="300"/>
              </a:spcBef>
              <a:spcAft>
                <a:spcPts val="0"/>
              </a:spcAft>
              <a:buClrTx/>
              <a:buSzTx/>
              <a:buFontTx/>
              <a:buNone/>
              <a:tabLst/>
              <a:defRPr sz="2100">
                <a:solidFill>
                  <a:srgbClr val="2A2A2A"/>
                </a:solidFill>
                <a:latin typeface="Arial"/>
                <a:ea typeface="Arial"/>
                <a:cs typeface="Arial"/>
                <a:sym typeface="Arial"/>
              </a:defRPr>
            </a:pPr>
            <a:r>
              <a:rPr kumimoji="0" sz="800" b="0" i="0" u="none" strike="noStrike" kern="0" cap="none" spc="0" normalizeH="0" baseline="0" noProof="0">
                <a:ln>
                  <a:noFill/>
                </a:ln>
                <a:solidFill>
                  <a:srgbClr val="2A2A2A"/>
                </a:solidFill>
                <a:effectLst/>
                <a:uLnTx/>
                <a:uFillTx/>
                <a:latin typeface="Arial"/>
                <a:cs typeface="Arial"/>
                <a:sym typeface="Arial"/>
              </a:rPr>
              <a:t>Working together </a:t>
            </a:r>
            <a:br>
              <a:rPr kumimoji="0" sz="800" b="0" i="0" u="none" strike="noStrike" kern="0" cap="none" spc="0" normalizeH="0" baseline="0" noProof="0">
                <a:ln>
                  <a:noFill/>
                </a:ln>
                <a:solidFill>
                  <a:srgbClr val="2A2A2A"/>
                </a:solidFill>
                <a:effectLst/>
                <a:uLnTx/>
                <a:uFillTx/>
                <a:latin typeface="Arial"/>
                <a:cs typeface="Arial"/>
                <a:sym typeface="Arial"/>
              </a:rPr>
            </a:br>
            <a:r>
              <a:rPr kumimoji="0" sz="800" b="0" i="0" u="none" strike="noStrike" kern="0" cap="none" spc="0" normalizeH="0" baseline="0" noProof="0">
                <a:ln>
                  <a:noFill/>
                </a:ln>
                <a:solidFill>
                  <a:srgbClr val="2A2A2A"/>
                </a:solidFill>
                <a:effectLst/>
                <a:uLnTx/>
                <a:uFillTx/>
                <a:latin typeface="Arial"/>
                <a:cs typeface="Arial"/>
                <a:sym typeface="Arial"/>
              </a:rPr>
              <a:t>(enter working relationship)</a:t>
            </a:r>
          </a:p>
        </p:txBody>
      </p:sp>
      <p:sp>
        <p:nvSpPr>
          <p:cNvPr id="69" name="Shape 69"/>
          <p:cNvSpPr>
            <a:spLocks noGrp="1"/>
          </p:cNvSpPr>
          <p:nvPr>
            <p:ph type="pic" sz="quarter" idx="13"/>
          </p:nvPr>
        </p:nvSpPr>
        <p:spPr>
          <a:xfrm>
            <a:off x="2227171" y="204551"/>
            <a:ext cx="1176126" cy="270000"/>
          </a:xfrm>
          <a:prstGeom prst="rect">
            <a:avLst/>
          </a:prstGeom>
          <a:noFill/>
          <a:ln>
            <a:noFill/>
          </a:ln>
        </p:spPr>
        <p:txBody>
          <a:bodyPr wrap="square" lIns="68579" tIns="34289" rIns="68579" bIns="34289" anchor="t">
            <a:noAutofit/>
          </a:bodyPr>
          <a:lstStyle>
            <a:lvl1pPr marL="0" indent="0">
              <a:buNone/>
              <a:defRPr sz="800">
                <a:latin typeface="+mn-lt"/>
              </a:defRPr>
            </a:lvl1pPr>
          </a:lstStyle>
          <a:p>
            <a:r>
              <a:rPr lang="en-US"/>
              <a:t>Click icon to add picture</a:t>
            </a:r>
            <a:endParaRPr lang="en-GB"/>
          </a:p>
        </p:txBody>
      </p:sp>
      <p:sp>
        <p:nvSpPr>
          <p:cNvPr id="70" name="Shape 70"/>
          <p:cNvSpPr>
            <a:spLocks noGrp="1"/>
          </p:cNvSpPr>
          <p:nvPr>
            <p:ph type="pic" sz="quarter" idx="14"/>
          </p:nvPr>
        </p:nvSpPr>
        <p:spPr>
          <a:xfrm>
            <a:off x="3577935"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a:p>
        </p:txBody>
      </p:sp>
      <p:sp>
        <p:nvSpPr>
          <p:cNvPr id="71" name="Shape 71"/>
          <p:cNvSpPr>
            <a:spLocks noGrp="1"/>
          </p:cNvSpPr>
          <p:nvPr>
            <p:ph type="pic" sz="quarter" idx="15"/>
          </p:nvPr>
        </p:nvSpPr>
        <p:spPr>
          <a:xfrm>
            <a:off x="4928103"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a:p>
        </p:txBody>
      </p:sp>
      <p:sp>
        <p:nvSpPr>
          <p:cNvPr id="2" name="Footer Placeholder 1"/>
          <p:cNvSpPr>
            <a:spLocks noGrp="1"/>
          </p:cNvSpPr>
          <p:nvPr>
            <p:ph type="ftr" sz="quarter" idx="16"/>
          </p:nvPr>
        </p:nvSpPr>
        <p:spPr/>
        <p:txBody>
          <a:bodyPr/>
          <a:lstStyle>
            <a:lvl1pPr defTabSz="219075" hangingPunct="0">
              <a:defRPr/>
            </a:lvl1pPr>
          </a:lstStyle>
          <a:p>
            <a:r>
              <a:rPr lang="en-GB" kern="0">
                <a:solidFill>
                  <a:srgbClr val="2A2A2A"/>
                </a:solidFill>
                <a:sym typeface="Helvetica Light"/>
              </a:rPr>
              <a:t>www.metoffice.gov.uk																									                       © Crown Copyright 2021, Met Office</a:t>
            </a:r>
          </a:p>
        </p:txBody>
      </p:sp>
      <p:sp>
        <p:nvSpPr>
          <p:cNvPr id="14" name="Shape 64"/>
          <p:cNvSpPr/>
          <p:nvPr userDrawn="1"/>
        </p:nvSpPr>
        <p:spPr>
          <a:xfrm flipV="1">
            <a:off x="3490913"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a:ln>
                <a:noFill/>
              </a:ln>
              <a:solidFill>
                <a:srgbClr val="2A2A2A"/>
              </a:solidFill>
              <a:effectLst/>
              <a:uLnTx/>
              <a:uFillTx/>
              <a:latin typeface="Arial"/>
              <a:sym typeface="Helvetica Light"/>
            </a:endParaRPr>
          </a:p>
        </p:txBody>
      </p:sp>
      <p:sp>
        <p:nvSpPr>
          <p:cNvPr id="15" name="Shape 64"/>
          <p:cNvSpPr/>
          <p:nvPr userDrawn="1"/>
        </p:nvSpPr>
        <p:spPr>
          <a:xfrm flipV="1">
            <a:off x="4842272"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a:ln>
                <a:noFill/>
              </a:ln>
              <a:solidFill>
                <a:srgbClr val="2A2A2A"/>
              </a:solidFill>
              <a:effectLst/>
              <a:uLnTx/>
              <a:uFillTx/>
              <a:latin typeface="Arial"/>
              <a:sym typeface="Helvetica Light"/>
            </a:endParaRPr>
          </a:p>
        </p:txBody>
      </p:sp>
      <p:sp>
        <p:nvSpPr>
          <p:cNvPr id="16" name="Shape 64"/>
          <p:cNvSpPr/>
          <p:nvPr userDrawn="1"/>
        </p:nvSpPr>
        <p:spPr>
          <a:xfrm flipV="1">
            <a:off x="6192441"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a:ln>
                <a:noFill/>
              </a:ln>
              <a:solidFill>
                <a:srgbClr val="2A2A2A"/>
              </a:solidFill>
              <a:effectLst/>
              <a:uLnTx/>
              <a:uFillTx/>
              <a:latin typeface="Arial"/>
              <a:sym typeface="Helvetica Light"/>
            </a:endParaRPr>
          </a:p>
        </p:txBody>
      </p:sp>
      <p:sp>
        <p:nvSpPr>
          <p:cNvPr id="18" name="Shape 71"/>
          <p:cNvSpPr>
            <a:spLocks noGrp="1"/>
          </p:cNvSpPr>
          <p:nvPr>
            <p:ph type="pic" sz="quarter" idx="17"/>
          </p:nvPr>
        </p:nvSpPr>
        <p:spPr>
          <a:xfrm>
            <a:off x="6273702"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a:p>
        </p:txBody>
      </p:sp>
      <p:sp>
        <p:nvSpPr>
          <p:cNvPr id="17" name="Title 2"/>
          <p:cNvSpPr>
            <a:spLocks noGrp="1"/>
          </p:cNvSpPr>
          <p:nvPr>
            <p:ph type="title" hasCustomPrompt="1"/>
          </p:nvPr>
        </p:nvSpPr>
        <p:spPr>
          <a:xfrm>
            <a:off x="197644" y="1039783"/>
            <a:ext cx="8437500" cy="623248"/>
          </a:xfrm>
        </p:spPr>
        <p:txBody>
          <a:bodyPr/>
          <a:lstStyle>
            <a:lvl1pPr>
              <a:defRPr/>
            </a:lvl1pPr>
          </a:lstStyle>
          <a:p>
            <a:r>
              <a:rPr lang="en-US"/>
              <a:t>Presentation title</a:t>
            </a:r>
            <a:endParaRPr lang="en-GB"/>
          </a:p>
        </p:txBody>
      </p:sp>
      <p:sp>
        <p:nvSpPr>
          <p:cNvPr id="19" name="Text Placeholder 22"/>
          <p:cNvSpPr>
            <a:spLocks noGrp="1"/>
          </p:cNvSpPr>
          <p:nvPr>
            <p:ph type="body" sz="quarter" idx="11" hasCustomPrompt="1"/>
          </p:nvPr>
        </p:nvSpPr>
        <p:spPr>
          <a:xfrm>
            <a:off x="208954" y="1761530"/>
            <a:ext cx="8426190"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a:t>Name, job title</a:t>
            </a:r>
            <a:br>
              <a:rPr lang="en-US"/>
            </a:br>
            <a:r>
              <a:rPr lang="en-US"/>
              <a:t>Date</a:t>
            </a:r>
            <a:endParaRPr lang="en-GB"/>
          </a:p>
        </p:txBody>
      </p:sp>
    </p:spTree>
    <p:extLst>
      <p:ext uri="{BB962C8B-B14F-4D97-AF65-F5344CB8AC3E}">
        <p14:creationId xmlns:p14="http://schemas.microsoft.com/office/powerpoint/2010/main" val="1039078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slide - dark ba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0" y="4732140"/>
            <a:ext cx="9144000" cy="411361"/>
          </a:xfrm>
          <a:prstGeom prst="rect">
            <a:avLst/>
          </a:prstGeom>
        </p:spPr>
        <p:txBody>
          <a:bodyPr/>
          <a:lstStyle>
            <a:lvl1pPr defTabSz="219075" hangingPunct="0">
              <a:defRPr/>
            </a:lvl1pPr>
          </a:lstStyle>
          <a:p>
            <a:r>
              <a:rPr lang="en-GB" kern="0">
                <a:solidFill>
                  <a:srgbClr val="2A2A2A"/>
                </a:solidFill>
                <a:sym typeface="Helvetica Light"/>
              </a:rPr>
              <a:t>www.metoffice.gov.uk																									                       © Crown Copyright 2021, Met Office</a:t>
            </a:r>
          </a:p>
        </p:txBody>
      </p:sp>
      <p:sp>
        <p:nvSpPr>
          <p:cNvPr id="7" name="Shape 48"/>
          <p:cNvSpPr/>
          <p:nvPr userDrawn="1"/>
        </p:nvSpPr>
        <p:spPr>
          <a:xfrm>
            <a:off x="-1" y="-6009"/>
            <a:ext cx="9144002" cy="687642"/>
          </a:xfrm>
          <a:prstGeom prst="rect">
            <a:avLst/>
          </a:prstGeom>
          <a:blipFill>
            <a:blip r:embed="rId2" cstate="print"/>
          </a:blipFill>
          <a:ln w="12700">
            <a:miter lim="400000"/>
          </a:ln>
          <a:extLst>
            <a:ext uri="{C572A759-6A51-4108-AA02-DFA0A04FC94B}">
              <ma14:wrappingTextBoxFlag xmlns="" xmlns:ma14="http://schemas.microsoft.com/office/mac/drawingml/2011/main"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a:ln>
                  <a:noFill/>
                </a:ln>
                <a:solidFill>
                  <a:srgbClr val="FFFFFF"/>
                </a:solidFill>
                <a:effectLst/>
                <a:uLnTx/>
                <a:uFillTx/>
                <a:latin typeface="Arial"/>
                <a:sym typeface="Helvetica Light"/>
              </a:rPr>
              <a:t>  </a:t>
            </a:r>
          </a:p>
        </p:txBody>
      </p:sp>
      <p:pic>
        <p:nvPicPr>
          <p:cNvPr id="14" name="MO_MASTER_for_dark_backg_RBG.png"/>
          <p:cNvPicPr>
            <a:picLocks noChangeAspect="1"/>
          </p:cNvPicPr>
          <p:nvPr userDrawn="1"/>
        </p:nvPicPr>
        <p:blipFill>
          <a:blip r:embed="rId3" cstate="print"/>
          <a:stretch>
            <a:fillRect/>
          </a:stretch>
        </p:blipFill>
        <p:spPr>
          <a:xfrm>
            <a:off x="67307" y="40500"/>
            <a:ext cx="1803780" cy="565650"/>
          </a:xfrm>
          <a:prstGeom prst="rect">
            <a:avLst/>
          </a:prstGeom>
          <a:ln w="12700">
            <a:miter lim="400000"/>
          </a:ln>
        </p:spPr>
      </p:pic>
      <p:sp>
        <p:nvSpPr>
          <p:cNvPr id="8" name="Title 2"/>
          <p:cNvSpPr>
            <a:spLocks noGrp="1"/>
          </p:cNvSpPr>
          <p:nvPr>
            <p:ph type="title" hasCustomPrompt="1"/>
          </p:nvPr>
        </p:nvSpPr>
        <p:spPr>
          <a:xfrm>
            <a:off x="197644" y="1039783"/>
            <a:ext cx="8437500" cy="623248"/>
          </a:xfrm>
        </p:spPr>
        <p:txBody>
          <a:bodyPr/>
          <a:lstStyle>
            <a:lvl1pPr>
              <a:defRPr/>
            </a:lvl1pPr>
          </a:lstStyle>
          <a:p>
            <a:r>
              <a:rPr lang="en-US"/>
              <a:t>Presentation title</a:t>
            </a:r>
            <a:endParaRPr lang="en-GB"/>
          </a:p>
        </p:txBody>
      </p:sp>
      <p:sp>
        <p:nvSpPr>
          <p:cNvPr id="9" name="Text Placeholder 22"/>
          <p:cNvSpPr>
            <a:spLocks noGrp="1"/>
          </p:cNvSpPr>
          <p:nvPr>
            <p:ph type="body" sz="quarter" idx="11" hasCustomPrompt="1"/>
          </p:nvPr>
        </p:nvSpPr>
        <p:spPr>
          <a:xfrm>
            <a:off x="208954" y="1761530"/>
            <a:ext cx="8426190"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a:t>Name, job title</a:t>
            </a:r>
            <a:br>
              <a:rPr lang="en-US"/>
            </a:br>
            <a:r>
              <a:rPr lang="en-US"/>
              <a:t>Date</a:t>
            </a:r>
            <a:endParaRPr lang="en-GB"/>
          </a:p>
        </p:txBody>
      </p:sp>
    </p:spTree>
    <p:extLst>
      <p:ext uri="{BB962C8B-B14F-4D97-AF65-F5344CB8AC3E}">
        <p14:creationId xmlns:p14="http://schemas.microsoft.com/office/powerpoint/2010/main" val="2532178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slide - partnerships dark ba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0" y="4732140"/>
            <a:ext cx="9144000" cy="411361"/>
          </a:xfrm>
          <a:prstGeom prst="rect">
            <a:avLst/>
          </a:prstGeom>
        </p:spPr>
        <p:txBody>
          <a:bodyPr/>
          <a:lstStyle>
            <a:lvl1pPr defTabSz="219075" hangingPunct="0">
              <a:defRPr/>
            </a:lvl1pPr>
          </a:lstStyle>
          <a:p>
            <a:r>
              <a:rPr lang="en-GB" kern="0">
                <a:solidFill>
                  <a:srgbClr val="2A2A2A"/>
                </a:solidFill>
                <a:sym typeface="Helvetica Light"/>
              </a:rPr>
              <a:t>www.metoffice.gov.uk																									                       © Crown Copyright 2021, Met Office</a:t>
            </a:r>
          </a:p>
        </p:txBody>
      </p:sp>
      <p:sp>
        <p:nvSpPr>
          <p:cNvPr id="7" name="Shape 48"/>
          <p:cNvSpPr/>
          <p:nvPr userDrawn="1"/>
        </p:nvSpPr>
        <p:spPr>
          <a:xfrm>
            <a:off x="-1" y="-6009"/>
            <a:ext cx="9144002" cy="687642"/>
          </a:xfrm>
          <a:prstGeom prst="rect">
            <a:avLst/>
          </a:prstGeom>
          <a:blipFill>
            <a:blip r:embed="rId2" cstate="print"/>
          </a:blipFill>
          <a:ln w="12700">
            <a:miter lim="400000"/>
          </a:ln>
          <a:extLst>
            <a:ext uri="{C572A759-6A51-4108-AA02-DFA0A04FC94B}">
              <ma14:wrappingTextBoxFlag xmlns="" xmlns:ma14="http://schemas.microsoft.com/office/mac/drawingml/2011/main"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a:ln>
                  <a:noFill/>
                </a:ln>
                <a:solidFill>
                  <a:srgbClr val="FFFFFF"/>
                </a:solidFill>
                <a:effectLst/>
                <a:uLnTx/>
                <a:uFillTx/>
                <a:latin typeface="Arial"/>
                <a:sym typeface="Helvetica Light"/>
              </a:rPr>
              <a:t>  </a:t>
            </a:r>
          </a:p>
        </p:txBody>
      </p:sp>
      <p:sp>
        <p:nvSpPr>
          <p:cNvPr id="9" name="Shape 64"/>
          <p:cNvSpPr/>
          <p:nvPr userDrawn="1"/>
        </p:nvSpPr>
        <p:spPr>
          <a:xfrm flipV="1">
            <a:off x="2141935"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a:ln>
                <a:noFill/>
              </a:ln>
              <a:solidFill>
                <a:srgbClr val="2A2A2A"/>
              </a:solidFill>
              <a:effectLst/>
              <a:uLnTx/>
              <a:uFillTx/>
              <a:latin typeface="Arial"/>
              <a:sym typeface="Helvetica Light"/>
            </a:endParaRPr>
          </a:p>
        </p:txBody>
      </p:sp>
      <p:sp>
        <p:nvSpPr>
          <p:cNvPr id="10" name="Shape 68"/>
          <p:cNvSpPr/>
          <p:nvPr userDrawn="1"/>
        </p:nvSpPr>
        <p:spPr>
          <a:xfrm>
            <a:off x="7531089" y="240515"/>
            <a:ext cx="1594673" cy="202500"/>
          </a:xfrm>
          <a:prstGeom prst="rect">
            <a:avLst/>
          </a:prstGeom>
          <a:ln w="12700">
            <a:miter lim="400000"/>
          </a:ln>
          <a:extLst>
            <a:ext uri="{C572A759-6A51-4108-AA02-DFA0A04FC94B}">
              <ma14:wrappingTextBoxFlag xmlns="" xmlns:ma14="http://schemas.microsoft.com/office/mac/drawingml/2011/main" val="1"/>
            </a:ext>
          </a:extLst>
        </p:spPr>
        <p:txBody>
          <a:bodyPr lIns="26789" tIns="26789" rIns="26789" bIns="26789"/>
          <a:lstStyle/>
          <a:p>
            <a:pPr marL="0" marR="0" lvl="0" indent="0" algn="l" defTabSz="342900" rtl="0" eaLnBrk="1" fontAlgn="auto" latinLnBrk="0" hangingPunct="0">
              <a:lnSpc>
                <a:spcPct val="90000"/>
              </a:lnSpc>
              <a:spcBef>
                <a:spcPts val="300"/>
              </a:spcBef>
              <a:spcAft>
                <a:spcPts val="0"/>
              </a:spcAft>
              <a:buClrTx/>
              <a:buSzTx/>
              <a:buFontTx/>
              <a:buNone/>
              <a:tabLst/>
              <a:defRPr sz="2100">
                <a:solidFill>
                  <a:srgbClr val="2A2A2A"/>
                </a:solidFill>
                <a:latin typeface="Arial"/>
                <a:ea typeface="Arial"/>
                <a:cs typeface="Arial"/>
                <a:sym typeface="Arial"/>
              </a:defRPr>
            </a:pPr>
            <a:r>
              <a:rPr kumimoji="0" sz="800" b="0" i="0" u="none" strike="noStrike" kern="0" cap="none" spc="0" normalizeH="0" baseline="0" noProof="0">
                <a:ln>
                  <a:noFill/>
                </a:ln>
                <a:solidFill>
                  <a:srgbClr val="FFFFFF"/>
                </a:solidFill>
                <a:effectLst/>
                <a:uLnTx/>
                <a:uFillTx/>
                <a:latin typeface="Arial"/>
                <a:cs typeface="Arial"/>
                <a:sym typeface="Arial"/>
              </a:rPr>
              <a:t>Working together </a:t>
            </a:r>
            <a:br>
              <a:rPr kumimoji="0" sz="800" b="0" i="0" u="none" strike="noStrike" kern="0" cap="none" spc="0" normalizeH="0" baseline="0" noProof="0">
                <a:ln>
                  <a:noFill/>
                </a:ln>
                <a:solidFill>
                  <a:srgbClr val="FFFFFF"/>
                </a:solidFill>
                <a:effectLst/>
                <a:uLnTx/>
                <a:uFillTx/>
                <a:latin typeface="Arial"/>
                <a:cs typeface="Arial"/>
                <a:sym typeface="Arial"/>
              </a:rPr>
            </a:br>
            <a:r>
              <a:rPr kumimoji="0" sz="800" b="0" i="0" u="none" strike="noStrike" kern="0" cap="none" spc="0" normalizeH="0" baseline="0" noProof="0">
                <a:ln>
                  <a:noFill/>
                </a:ln>
                <a:solidFill>
                  <a:srgbClr val="FFFFFF"/>
                </a:solidFill>
                <a:effectLst/>
                <a:uLnTx/>
                <a:uFillTx/>
                <a:latin typeface="Arial"/>
                <a:cs typeface="Arial"/>
                <a:sym typeface="Arial"/>
              </a:rPr>
              <a:t>(enter working relationship)</a:t>
            </a:r>
          </a:p>
        </p:txBody>
      </p:sp>
      <p:sp>
        <p:nvSpPr>
          <p:cNvPr id="11" name="Shape 69"/>
          <p:cNvSpPr>
            <a:spLocks noGrp="1"/>
          </p:cNvSpPr>
          <p:nvPr>
            <p:ph type="pic" sz="quarter" idx="13"/>
          </p:nvPr>
        </p:nvSpPr>
        <p:spPr>
          <a:xfrm>
            <a:off x="2227171" y="204551"/>
            <a:ext cx="1176126" cy="270000"/>
          </a:xfrm>
          <a:prstGeom prst="rect">
            <a:avLst/>
          </a:prstGeom>
          <a:noFill/>
          <a:ln>
            <a:noFill/>
          </a:ln>
        </p:spPr>
        <p:txBody>
          <a:bodyPr wrap="square" lIns="68579" tIns="34289" rIns="68579" bIns="34289" anchor="t">
            <a:noAutofit/>
          </a:bodyPr>
          <a:lstStyle>
            <a:lvl1pPr marL="0" indent="0">
              <a:buNone/>
              <a:defRPr sz="800">
                <a:latin typeface="+mn-lt"/>
              </a:defRPr>
            </a:lvl1pPr>
          </a:lstStyle>
          <a:p>
            <a:r>
              <a:rPr lang="en-US"/>
              <a:t>Click icon to add picture</a:t>
            </a:r>
            <a:endParaRPr lang="en-GB"/>
          </a:p>
        </p:txBody>
      </p:sp>
      <p:sp>
        <p:nvSpPr>
          <p:cNvPr id="14" name="Shape 70"/>
          <p:cNvSpPr>
            <a:spLocks noGrp="1"/>
          </p:cNvSpPr>
          <p:nvPr>
            <p:ph type="pic" sz="quarter" idx="14"/>
          </p:nvPr>
        </p:nvSpPr>
        <p:spPr>
          <a:xfrm>
            <a:off x="3577935"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a:p>
        </p:txBody>
      </p:sp>
      <p:sp>
        <p:nvSpPr>
          <p:cNvPr id="15" name="Shape 71"/>
          <p:cNvSpPr>
            <a:spLocks noGrp="1"/>
          </p:cNvSpPr>
          <p:nvPr>
            <p:ph type="pic" sz="quarter" idx="15"/>
          </p:nvPr>
        </p:nvSpPr>
        <p:spPr>
          <a:xfrm>
            <a:off x="4928103"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a:p>
        </p:txBody>
      </p:sp>
      <p:sp>
        <p:nvSpPr>
          <p:cNvPr id="16" name="Shape 64"/>
          <p:cNvSpPr/>
          <p:nvPr userDrawn="1"/>
        </p:nvSpPr>
        <p:spPr>
          <a:xfrm flipV="1">
            <a:off x="3490913"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a:ln>
                <a:noFill/>
              </a:ln>
              <a:solidFill>
                <a:srgbClr val="2A2A2A"/>
              </a:solidFill>
              <a:effectLst/>
              <a:uLnTx/>
              <a:uFillTx/>
              <a:latin typeface="Arial"/>
              <a:sym typeface="Helvetica Light"/>
            </a:endParaRPr>
          </a:p>
        </p:txBody>
      </p:sp>
      <p:sp>
        <p:nvSpPr>
          <p:cNvPr id="17" name="Shape 64"/>
          <p:cNvSpPr/>
          <p:nvPr userDrawn="1"/>
        </p:nvSpPr>
        <p:spPr>
          <a:xfrm flipV="1">
            <a:off x="4842272"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a:ln>
                <a:noFill/>
              </a:ln>
              <a:solidFill>
                <a:srgbClr val="2A2A2A"/>
              </a:solidFill>
              <a:effectLst/>
              <a:uLnTx/>
              <a:uFillTx/>
              <a:latin typeface="Arial"/>
              <a:sym typeface="Helvetica Light"/>
            </a:endParaRPr>
          </a:p>
        </p:txBody>
      </p:sp>
      <p:sp>
        <p:nvSpPr>
          <p:cNvPr id="18" name="Shape 64"/>
          <p:cNvSpPr/>
          <p:nvPr userDrawn="1"/>
        </p:nvSpPr>
        <p:spPr>
          <a:xfrm flipV="1">
            <a:off x="6192441"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a:ln>
                <a:noFill/>
              </a:ln>
              <a:solidFill>
                <a:srgbClr val="2A2A2A"/>
              </a:solidFill>
              <a:effectLst/>
              <a:uLnTx/>
              <a:uFillTx/>
              <a:latin typeface="Arial"/>
              <a:sym typeface="Helvetica Light"/>
            </a:endParaRPr>
          </a:p>
        </p:txBody>
      </p:sp>
      <p:sp>
        <p:nvSpPr>
          <p:cNvPr id="19" name="Shape 71"/>
          <p:cNvSpPr>
            <a:spLocks noGrp="1"/>
          </p:cNvSpPr>
          <p:nvPr>
            <p:ph type="pic" sz="quarter" idx="17"/>
          </p:nvPr>
        </p:nvSpPr>
        <p:spPr>
          <a:xfrm>
            <a:off x="6273702"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a:p>
        </p:txBody>
      </p:sp>
      <p:pic>
        <p:nvPicPr>
          <p:cNvPr id="23" name="MO_MASTER_for_dark_backg_RBG.png"/>
          <p:cNvPicPr>
            <a:picLocks noChangeAspect="1"/>
          </p:cNvPicPr>
          <p:nvPr userDrawn="1"/>
        </p:nvPicPr>
        <p:blipFill>
          <a:blip r:embed="rId3" cstate="print"/>
          <a:stretch>
            <a:fillRect/>
          </a:stretch>
        </p:blipFill>
        <p:spPr>
          <a:xfrm>
            <a:off x="67307" y="40500"/>
            <a:ext cx="1803780" cy="565650"/>
          </a:xfrm>
          <a:prstGeom prst="rect">
            <a:avLst/>
          </a:prstGeom>
          <a:ln w="12700">
            <a:miter lim="400000"/>
          </a:ln>
        </p:spPr>
      </p:pic>
      <p:sp>
        <p:nvSpPr>
          <p:cNvPr id="20" name="Title 2"/>
          <p:cNvSpPr>
            <a:spLocks noGrp="1"/>
          </p:cNvSpPr>
          <p:nvPr>
            <p:ph type="title" hasCustomPrompt="1"/>
          </p:nvPr>
        </p:nvSpPr>
        <p:spPr>
          <a:xfrm>
            <a:off x="197644" y="1039783"/>
            <a:ext cx="8437500" cy="623248"/>
          </a:xfrm>
        </p:spPr>
        <p:txBody>
          <a:bodyPr/>
          <a:lstStyle>
            <a:lvl1pPr>
              <a:defRPr/>
            </a:lvl1pPr>
          </a:lstStyle>
          <a:p>
            <a:r>
              <a:rPr lang="en-US"/>
              <a:t>Presentation title</a:t>
            </a:r>
            <a:endParaRPr lang="en-GB"/>
          </a:p>
        </p:txBody>
      </p:sp>
      <p:sp>
        <p:nvSpPr>
          <p:cNvPr id="24" name="Text Placeholder 22"/>
          <p:cNvSpPr>
            <a:spLocks noGrp="1"/>
          </p:cNvSpPr>
          <p:nvPr>
            <p:ph type="body" sz="quarter" idx="11" hasCustomPrompt="1"/>
          </p:nvPr>
        </p:nvSpPr>
        <p:spPr>
          <a:xfrm>
            <a:off x="208954" y="1761530"/>
            <a:ext cx="8426190"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a:t>Name, job title</a:t>
            </a:r>
            <a:br>
              <a:rPr lang="en-US"/>
            </a:br>
            <a:r>
              <a:rPr lang="en-US"/>
              <a:t>Date</a:t>
            </a:r>
            <a:endParaRPr lang="en-GB"/>
          </a:p>
        </p:txBody>
      </p:sp>
    </p:spTree>
    <p:extLst>
      <p:ext uri="{BB962C8B-B14F-4D97-AF65-F5344CB8AC3E}">
        <p14:creationId xmlns:p14="http://schemas.microsoft.com/office/powerpoint/2010/main" val="7350591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Content slide - 1 column tex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a:t>Slide title</a:t>
            </a:r>
            <a:endParaRPr lang="en-GB"/>
          </a:p>
        </p:txBody>
      </p:sp>
      <p:sp>
        <p:nvSpPr>
          <p:cNvPr id="4" name="Footer Placeholder 3"/>
          <p:cNvSpPr>
            <a:spLocks noGrp="1"/>
          </p:cNvSpPr>
          <p:nvPr>
            <p:ph type="ftr" sz="quarter" idx="12"/>
          </p:nvPr>
        </p:nvSpPr>
        <p:spPr/>
        <p:txBody>
          <a:bodyPr/>
          <a:lstStyle>
            <a:lvl1pPr defTabSz="219075" hangingPunct="0">
              <a:defRPr/>
            </a:lvl1pPr>
          </a:lstStyle>
          <a:p>
            <a:r>
              <a:rPr lang="en-GB" kern="0">
                <a:solidFill>
                  <a:srgbClr val="2A2A2A"/>
                </a:solidFill>
                <a:sym typeface="Helvetica Light"/>
              </a:rPr>
              <a:t>www.metoffice.gov.uk																									                       © Crown Copyright 2021, Met Office</a:t>
            </a:r>
          </a:p>
        </p:txBody>
      </p:sp>
      <p:sp>
        <p:nvSpPr>
          <p:cNvPr id="5" name="Text Placeholder 4"/>
          <p:cNvSpPr>
            <a:spLocks noGrp="1"/>
          </p:cNvSpPr>
          <p:nvPr>
            <p:ph type="body" sz="quarter" idx="11" hasCustomPrompt="1"/>
          </p:nvPr>
        </p:nvSpPr>
        <p:spPr>
          <a:xfrm>
            <a:off x="197644" y="1770460"/>
            <a:ext cx="8424863" cy="2705100"/>
          </a:xfrm>
          <a:prstGeom prst="rect">
            <a:avLst/>
          </a:prstGeom>
        </p:spPr>
        <p:txBody>
          <a:bodyPr>
            <a:noAutofit/>
          </a:bodyPr>
          <a:lstStyle>
            <a:lvl1pPr>
              <a:defRPr/>
            </a:lvl1pPr>
          </a:lstStyle>
          <a:p>
            <a:pPr lvl="0"/>
            <a:r>
              <a:rPr lang="en-GB"/>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err="1"/>
              <a:t>air</a:t>
            </a:r>
            <a:r>
              <a:rPr lang="en-GB"/>
              <a:t> mass thunderstorm climate </a:t>
            </a:r>
            <a:r>
              <a:rPr lang="en-GB" err="1"/>
              <a:t>climate</a:t>
            </a:r>
            <a:r>
              <a:rPr lang="en-GB"/>
              <a:t> analysis centre (</a:t>
            </a:r>
            <a:r>
              <a:rPr lang="en-GB" err="1"/>
              <a:t>cac</a:t>
            </a:r>
            <a:r>
              <a:rPr lang="en-GB"/>
              <a:t>) cloud cloudburst downdraught geostrophic wind hydrometeor icing mean sea level oceanography overcast rotor cloud salt water snowflakes snow squall stable/stability </a:t>
            </a:r>
            <a:r>
              <a:rPr lang="en-GB" err="1"/>
              <a:t>stratiform</a:t>
            </a:r>
            <a:r>
              <a:rPr lang="en-GB"/>
              <a:t> summation layer amount sun pillar </a:t>
            </a:r>
            <a:r>
              <a:rPr lang="en-GB" err="1"/>
              <a:t>updraught</a:t>
            </a:r>
            <a:r>
              <a:rPr lang="en-GB"/>
              <a:t> upslope effect warning waterspout wind vane. </a:t>
            </a:r>
          </a:p>
          <a:p>
            <a:pPr lvl="0"/>
            <a:r>
              <a:rPr lang="en-GB"/>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err="1"/>
              <a:t>air</a:t>
            </a:r>
            <a:r>
              <a:rPr lang="en-GB"/>
              <a:t> mass thunderstorm climate </a:t>
            </a:r>
            <a:r>
              <a:rPr lang="en-GB" err="1"/>
              <a:t>climate</a:t>
            </a:r>
            <a:r>
              <a:rPr lang="en-GB"/>
              <a:t> analysis.</a:t>
            </a:r>
          </a:p>
          <a:p>
            <a:pPr lvl="0"/>
            <a:endParaRPr lang="en-US"/>
          </a:p>
        </p:txBody>
      </p:sp>
    </p:spTree>
    <p:extLst>
      <p:ext uri="{BB962C8B-B14F-4D97-AF65-F5344CB8AC3E}">
        <p14:creationId xmlns:p14="http://schemas.microsoft.com/office/powerpoint/2010/main" val="633965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Content slide - 2 column tex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a:t>Slide title</a:t>
            </a:r>
            <a:endParaRPr lang="en-GB"/>
          </a:p>
        </p:txBody>
      </p:sp>
      <p:sp>
        <p:nvSpPr>
          <p:cNvPr id="4" name="Footer Placeholder 3"/>
          <p:cNvSpPr>
            <a:spLocks noGrp="1"/>
          </p:cNvSpPr>
          <p:nvPr>
            <p:ph type="ftr" sz="quarter" idx="12"/>
          </p:nvPr>
        </p:nvSpPr>
        <p:spPr/>
        <p:txBody>
          <a:bodyPr/>
          <a:lstStyle>
            <a:lvl1pPr defTabSz="219075" hangingPunct="0">
              <a:defRPr/>
            </a:lvl1pPr>
          </a:lstStyle>
          <a:p>
            <a:r>
              <a:rPr lang="en-GB" kern="0">
                <a:solidFill>
                  <a:srgbClr val="2A2A2A"/>
                </a:solidFill>
                <a:sym typeface="Helvetica Light"/>
              </a:rPr>
              <a:t>www.metoffice.gov.uk																									                       © Crown Copyright 2021, Met Office</a:t>
            </a:r>
          </a:p>
        </p:txBody>
      </p:sp>
      <p:sp>
        <p:nvSpPr>
          <p:cNvPr id="5" name="Text Placeholder 4"/>
          <p:cNvSpPr>
            <a:spLocks noGrp="1"/>
          </p:cNvSpPr>
          <p:nvPr>
            <p:ph type="body" sz="quarter" idx="11" hasCustomPrompt="1"/>
          </p:nvPr>
        </p:nvSpPr>
        <p:spPr>
          <a:xfrm>
            <a:off x="197645" y="1770460"/>
            <a:ext cx="4050506" cy="2705100"/>
          </a:xfrm>
          <a:prstGeom prst="rect">
            <a:avLst/>
          </a:prstGeom>
        </p:spPr>
        <p:txBody>
          <a:bodyPr numCol="1" spcCol="0">
            <a:noAutofit/>
          </a:bodyPr>
          <a:lstStyle>
            <a:lvl1pPr>
              <a:defRPr/>
            </a:lvl1pPr>
          </a:lstStyle>
          <a:p>
            <a:pPr lvl="0"/>
            <a:r>
              <a:rPr lang="en-GB"/>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err="1"/>
              <a:t>air</a:t>
            </a:r>
            <a:r>
              <a:rPr lang="en-GB"/>
              <a:t> mass thunderstorm climate </a:t>
            </a:r>
            <a:r>
              <a:rPr lang="en-GB" err="1"/>
              <a:t>climate</a:t>
            </a:r>
            <a:r>
              <a:rPr lang="en-GB"/>
              <a:t> analysis centre (</a:t>
            </a:r>
            <a:r>
              <a:rPr lang="en-GB" err="1"/>
              <a:t>cac</a:t>
            </a:r>
            <a:r>
              <a:rPr lang="en-GB"/>
              <a:t>) cloud cloudburst downdraught geostrophic wind hydrometeor icing mean sea level oceanography overcast rotor cloud salt water snowflakes</a:t>
            </a:r>
            <a:endParaRPr lang="en-US"/>
          </a:p>
        </p:txBody>
      </p:sp>
      <p:sp>
        <p:nvSpPr>
          <p:cNvPr id="6" name="Text Placeholder 4"/>
          <p:cNvSpPr>
            <a:spLocks noGrp="1"/>
          </p:cNvSpPr>
          <p:nvPr>
            <p:ph type="body" sz="quarter" idx="13" hasCustomPrompt="1"/>
          </p:nvPr>
        </p:nvSpPr>
        <p:spPr>
          <a:xfrm>
            <a:off x="4585693" y="1770460"/>
            <a:ext cx="4050506" cy="2705100"/>
          </a:xfrm>
          <a:prstGeom prst="rect">
            <a:avLst/>
          </a:prstGeom>
        </p:spPr>
        <p:txBody>
          <a:bodyPr numCol="1" spcCol="0">
            <a:noAutofit/>
          </a:bodyPr>
          <a:lstStyle>
            <a:lvl1pPr>
              <a:defRPr/>
            </a:lvl1pPr>
          </a:lstStyle>
          <a:p>
            <a:pPr lvl="0"/>
            <a:r>
              <a:rPr lang="en-GB"/>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err="1"/>
              <a:t>air</a:t>
            </a:r>
            <a:r>
              <a:rPr lang="en-GB"/>
              <a:t> mass thunderstorm climate </a:t>
            </a:r>
            <a:r>
              <a:rPr lang="en-GB" err="1"/>
              <a:t>climate</a:t>
            </a:r>
            <a:r>
              <a:rPr lang="en-GB"/>
              <a:t> analysis centre (</a:t>
            </a:r>
            <a:r>
              <a:rPr lang="en-GB" err="1"/>
              <a:t>cac</a:t>
            </a:r>
            <a:r>
              <a:rPr lang="en-GB"/>
              <a:t>) cloud cloudburst downdraught geostrophic wind hydrometeor icing mean sea level oceanography overcast rotor cloud salt water snowflakes</a:t>
            </a:r>
            <a:endParaRPr lang="en-US"/>
          </a:p>
        </p:txBody>
      </p:sp>
    </p:spTree>
    <p:extLst>
      <p:ext uri="{BB962C8B-B14F-4D97-AF65-F5344CB8AC3E}">
        <p14:creationId xmlns:p14="http://schemas.microsoft.com/office/powerpoint/2010/main" val="387334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Content slide - 3 column tex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a:t>Slide title</a:t>
            </a:r>
            <a:endParaRPr lang="en-GB"/>
          </a:p>
        </p:txBody>
      </p:sp>
      <p:sp>
        <p:nvSpPr>
          <p:cNvPr id="4" name="Footer Placeholder 3"/>
          <p:cNvSpPr>
            <a:spLocks noGrp="1"/>
          </p:cNvSpPr>
          <p:nvPr>
            <p:ph type="ftr" sz="quarter" idx="12"/>
          </p:nvPr>
        </p:nvSpPr>
        <p:spPr/>
        <p:txBody>
          <a:bodyPr/>
          <a:lstStyle>
            <a:lvl1pPr defTabSz="219075" hangingPunct="0">
              <a:defRPr/>
            </a:lvl1pPr>
          </a:lstStyle>
          <a:p>
            <a:r>
              <a:rPr lang="en-GB" kern="0">
                <a:solidFill>
                  <a:srgbClr val="2A2A2A"/>
                </a:solidFill>
                <a:sym typeface="Helvetica Light"/>
              </a:rPr>
              <a:t>www.metoffice.gov.uk																										               © Crown Copyright 2021, Met Office</a:t>
            </a:r>
          </a:p>
        </p:txBody>
      </p:sp>
      <p:sp>
        <p:nvSpPr>
          <p:cNvPr id="5" name="Text Placeholder 4"/>
          <p:cNvSpPr>
            <a:spLocks noGrp="1"/>
          </p:cNvSpPr>
          <p:nvPr>
            <p:ph type="body" sz="quarter" idx="11" hasCustomPrompt="1"/>
          </p:nvPr>
        </p:nvSpPr>
        <p:spPr>
          <a:xfrm>
            <a:off x="197645" y="1770460"/>
            <a:ext cx="2578894" cy="2705100"/>
          </a:xfrm>
          <a:prstGeom prst="rect">
            <a:avLst/>
          </a:prstGeom>
        </p:spPr>
        <p:txBody>
          <a:bodyPr numCol="1" spcCol="0">
            <a:noAutofit/>
          </a:bodyPr>
          <a:lstStyle>
            <a:lvl1pPr>
              <a:defRPr/>
            </a:lvl1pPr>
          </a:lstStyle>
          <a:p>
            <a:pPr lvl="0"/>
            <a:r>
              <a:rPr lang="en-GB"/>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a:p>
        </p:txBody>
      </p:sp>
      <p:sp>
        <p:nvSpPr>
          <p:cNvPr id="6" name="Text Placeholder 4"/>
          <p:cNvSpPr>
            <a:spLocks noGrp="1"/>
          </p:cNvSpPr>
          <p:nvPr>
            <p:ph type="body" sz="quarter" idx="13" hasCustomPrompt="1"/>
          </p:nvPr>
        </p:nvSpPr>
        <p:spPr>
          <a:xfrm>
            <a:off x="3127178" y="1770460"/>
            <a:ext cx="2578894" cy="2705100"/>
          </a:xfrm>
          <a:prstGeom prst="rect">
            <a:avLst/>
          </a:prstGeom>
        </p:spPr>
        <p:txBody>
          <a:bodyPr numCol="1" spcCol="0">
            <a:noAutofit/>
          </a:bodyPr>
          <a:lstStyle>
            <a:lvl1pPr>
              <a:defRPr/>
            </a:lvl1pPr>
          </a:lstStyle>
          <a:p>
            <a:pPr lvl="0"/>
            <a:r>
              <a:rPr lang="en-GB"/>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a:p>
        </p:txBody>
      </p:sp>
      <p:sp>
        <p:nvSpPr>
          <p:cNvPr id="8" name="Text Placeholder 4"/>
          <p:cNvSpPr>
            <a:spLocks noGrp="1"/>
          </p:cNvSpPr>
          <p:nvPr>
            <p:ph type="body" sz="quarter" idx="14" hasCustomPrompt="1"/>
          </p:nvPr>
        </p:nvSpPr>
        <p:spPr>
          <a:xfrm>
            <a:off x="6057306" y="1761530"/>
            <a:ext cx="2578894" cy="2705100"/>
          </a:xfrm>
          <a:prstGeom prst="rect">
            <a:avLst/>
          </a:prstGeom>
        </p:spPr>
        <p:txBody>
          <a:bodyPr numCol="1" spcCol="0">
            <a:noAutofit/>
          </a:bodyPr>
          <a:lstStyle>
            <a:lvl1pPr>
              <a:defRPr/>
            </a:lvl1pPr>
          </a:lstStyle>
          <a:p>
            <a:pPr lvl="0"/>
            <a:r>
              <a:rPr lang="en-GB"/>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a:p>
        </p:txBody>
      </p:sp>
    </p:spTree>
    <p:extLst>
      <p:ext uri="{BB962C8B-B14F-4D97-AF65-F5344CB8AC3E}">
        <p14:creationId xmlns:p14="http://schemas.microsoft.com/office/powerpoint/2010/main" val="1505831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Content slide - 1 column text &amp; image">
    <p:spTree>
      <p:nvGrpSpPr>
        <p:cNvPr id="1" name=""/>
        <p:cNvGrpSpPr/>
        <p:nvPr/>
      </p:nvGrpSpPr>
      <p:grpSpPr>
        <a:xfrm>
          <a:off x="0" y="0"/>
          <a:ext cx="0" cy="0"/>
          <a:chOff x="0" y="0"/>
          <a:chExt cx="0" cy="0"/>
        </a:xfrm>
      </p:grpSpPr>
      <p:sp>
        <p:nvSpPr>
          <p:cNvPr id="5" name="Picture Placeholder 4"/>
          <p:cNvSpPr>
            <a:spLocks noGrp="1"/>
          </p:cNvSpPr>
          <p:nvPr>
            <p:ph type="pic" sz="quarter" idx="16" hasCustomPrompt="1"/>
          </p:nvPr>
        </p:nvSpPr>
        <p:spPr>
          <a:xfrm>
            <a:off x="4572000" y="1"/>
            <a:ext cx="4572000" cy="4732139"/>
          </a:xfrm>
          <a:prstGeom prst="rect">
            <a:avLst/>
          </a:prstGeom>
          <a:solidFill>
            <a:schemeClr val="tx1">
              <a:lumMod val="10000"/>
              <a:lumOff val="90000"/>
            </a:schemeClr>
          </a:solidFill>
        </p:spPr>
        <p:txBody>
          <a:bodyPr anchor="ctr" anchorCtr="0"/>
          <a:lstStyle>
            <a:lvl1pPr algn="ctr">
              <a:defRPr baseline="0"/>
            </a:lvl1pPr>
          </a:lstStyle>
          <a:p>
            <a:r>
              <a:rPr lang="en-GB"/>
              <a:t>Insert image here</a:t>
            </a:r>
          </a:p>
        </p:txBody>
      </p:sp>
      <p:sp>
        <p:nvSpPr>
          <p:cNvPr id="2" name="Footer Placeholder 1"/>
          <p:cNvSpPr>
            <a:spLocks noGrp="1"/>
          </p:cNvSpPr>
          <p:nvPr>
            <p:ph type="ftr" sz="quarter" idx="15"/>
          </p:nvPr>
        </p:nvSpPr>
        <p:spPr/>
        <p:txBody>
          <a:bodyPr/>
          <a:lstStyle>
            <a:lvl1pPr defTabSz="219075" hangingPunct="0">
              <a:defRPr/>
            </a:lvl1pPr>
          </a:lstStyle>
          <a:p>
            <a:r>
              <a:rPr lang="en-GB" kern="0">
                <a:solidFill>
                  <a:srgbClr val="2A2A2A"/>
                </a:solidFill>
                <a:sym typeface="Helvetica Light"/>
              </a:rPr>
              <a:t>www.metoffice.gov.uk																									                       © Crown Copyright 2021, Met Office</a:t>
            </a:r>
          </a:p>
        </p:txBody>
      </p:sp>
      <p:sp>
        <p:nvSpPr>
          <p:cNvPr id="15" name="Text Placeholder 4"/>
          <p:cNvSpPr>
            <a:spLocks noGrp="1"/>
          </p:cNvSpPr>
          <p:nvPr>
            <p:ph type="body" sz="quarter" idx="11" hasCustomPrompt="1"/>
          </p:nvPr>
        </p:nvSpPr>
        <p:spPr>
          <a:xfrm>
            <a:off x="197645" y="1773777"/>
            <a:ext cx="4050506" cy="2714030"/>
          </a:xfrm>
          <a:prstGeom prst="rect">
            <a:avLst/>
          </a:prstGeom>
        </p:spPr>
        <p:txBody>
          <a:bodyPr>
            <a:noAutofit/>
          </a:bodyPr>
          <a:lstStyle>
            <a:lvl1pPr>
              <a:defRPr/>
            </a:lvl1pPr>
          </a:lstStyle>
          <a:p>
            <a:pPr lvl="0"/>
            <a:r>
              <a:rPr lang="en-GB"/>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err="1"/>
              <a:t>air</a:t>
            </a:r>
            <a:r>
              <a:rPr lang="en-GB"/>
              <a:t> mass thunderstorm climate </a:t>
            </a:r>
            <a:r>
              <a:rPr lang="en-GB" err="1"/>
              <a:t>climate</a:t>
            </a:r>
            <a:r>
              <a:rPr lang="en-GB"/>
              <a:t> analysis centre (</a:t>
            </a:r>
            <a:r>
              <a:rPr lang="en-GB" err="1"/>
              <a:t>cac</a:t>
            </a:r>
            <a:r>
              <a:rPr lang="en-GB"/>
              <a:t>) cloud cloudburst downdraught geostrophic wind hydrometeor icing mean sea level oceanography overcast rotor cloud salt water.</a:t>
            </a:r>
            <a:endParaRPr lang="en-US"/>
          </a:p>
        </p:txBody>
      </p:sp>
      <p:sp>
        <p:nvSpPr>
          <p:cNvPr id="6" name="Title 2"/>
          <p:cNvSpPr>
            <a:spLocks noGrp="1"/>
          </p:cNvSpPr>
          <p:nvPr>
            <p:ph type="title" hasCustomPrompt="1"/>
          </p:nvPr>
        </p:nvSpPr>
        <p:spPr>
          <a:xfrm>
            <a:off x="197644" y="1039783"/>
            <a:ext cx="8437500" cy="623248"/>
          </a:xfrm>
        </p:spPr>
        <p:txBody>
          <a:bodyPr/>
          <a:lstStyle>
            <a:lvl1pPr>
              <a:defRPr/>
            </a:lvl1pPr>
          </a:lstStyle>
          <a:p>
            <a:r>
              <a:rPr lang="en-US"/>
              <a:t>Slide title</a:t>
            </a:r>
            <a:endParaRPr lang="en-GB"/>
          </a:p>
        </p:txBody>
      </p:sp>
    </p:spTree>
    <p:extLst>
      <p:ext uri="{BB962C8B-B14F-4D97-AF65-F5344CB8AC3E}">
        <p14:creationId xmlns:p14="http://schemas.microsoft.com/office/powerpoint/2010/main" val="4183877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1_Content slide - 1 column text &amp; table">
    <p:spTree>
      <p:nvGrpSpPr>
        <p:cNvPr id="1" name=""/>
        <p:cNvGrpSpPr/>
        <p:nvPr/>
      </p:nvGrpSpPr>
      <p:grpSpPr>
        <a:xfrm>
          <a:off x="0" y="0"/>
          <a:ext cx="0" cy="0"/>
          <a:chOff x="0" y="0"/>
          <a:chExt cx="0" cy="0"/>
        </a:xfrm>
      </p:grpSpPr>
      <p:sp>
        <p:nvSpPr>
          <p:cNvPr id="2" name="Footer Placeholder 1"/>
          <p:cNvSpPr>
            <a:spLocks noGrp="1"/>
          </p:cNvSpPr>
          <p:nvPr>
            <p:ph type="ftr" sz="quarter" idx="15"/>
          </p:nvPr>
        </p:nvSpPr>
        <p:spPr/>
        <p:txBody>
          <a:bodyPr/>
          <a:lstStyle>
            <a:lvl1pPr defTabSz="219075" hangingPunct="0">
              <a:defRPr/>
            </a:lvl1pPr>
          </a:lstStyle>
          <a:p>
            <a:r>
              <a:rPr lang="en-GB" kern="0">
                <a:solidFill>
                  <a:srgbClr val="2A2A2A"/>
                </a:solidFill>
                <a:sym typeface="Helvetica Light"/>
              </a:rPr>
              <a:t>www.metoffice.gov.uk																									                       © Crown Copyright 2021, Met Office</a:t>
            </a:r>
          </a:p>
        </p:txBody>
      </p:sp>
      <p:sp>
        <p:nvSpPr>
          <p:cNvPr id="15" name="Text Placeholder 4"/>
          <p:cNvSpPr>
            <a:spLocks noGrp="1"/>
          </p:cNvSpPr>
          <p:nvPr>
            <p:ph type="body" sz="quarter" idx="11" hasCustomPrompt="1"/>
          </p:nvPr>
        </p:nvSpPr>
        <p:spPr>
          <a:xfrm>
            <a:off x="197645" y="1773777"/>
            <a:ext cx="4050506" cy="2714030"/>
          </a:xfrm>
          <a:prstGeom prst="rect">
            <a:avLst/>
          </a:prstGeom>
        </p:spPr>
        <p:txBody>
          <a:bodyPr>
            <a:noAutofit/>
          </a:bodyPr>
          <a:lstStyle>
            <a:lvl1pPr>
              <a:defRPr/>
            </a:lvl1pPr>
          </a:lstStyle>
          <a:p>
            <a:pPr lvl="0"/>
            <a:r>
              <a:rPr lang="en-GB"/>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err="1"/>
              <a:t>air</a:t>
            </a:r>
            <a:r>
              <a:rPr lang="en-GB"/>
              <a:t> mass thunderstorm climate </a:t>
            </a:r>
            <a:r>
              <a:rPr lang="en-GB" err="1"/>
              <a:t>climate</a:t>
            </a:r>
            <a:r>
              <a:rPr lang="en-GB"/>
              <a:t> analysis centre (</a:t>
            </a:r>
            <a:r>
              <a:rPr lang="en-GB" err="1"/>
              <a:t>cac</a:t>
            </a:r>
            <a:r>
              <a:rPr lang="en-GB"/>
              <a:t>) cloud cloudburst downdraught geostrophic wind hydrometeor icing mean sea level oceanography overcast rotor cloud salt water.</a:t>
            </a:r>
            <a:endParaRPr lang="en-US"/>
          </a:p>
        </p:txBody>
      </p:sp>
      <p:sp>
        <p:nvSpPr>
          <p:cNvPr id="6" name="Table Placeholder 5"/>
          <p:cNvSpPr>
            <a:spLocks noGrp="1"/>
          </p:cNvSpPr>
          <p:nvPr>
            <p:ph type="tbl" sz="quarter" idx="17" hasCustomPrompt="1"/>
          </p:nvPr>
        </p:nvSpPr>
        <p:spPr>
          <a:xfrm>
            <a:off x="4572000" y="1761530"/>
            <a:ext cx="4064199" cy="2714030"/>
          </a:xfrm>
        </p:spPr>
        <p:style>
          <a:lnRef idx="3">
            <a:schemeClr val="lt1"/>
          </a:lnRef>
          <a:fillRef idx="1">
            <a:schemeClr val="accent6"/>
          </a:fillRef>
          <a:effectRef idx="1">
            <a:schemeClr val="accent6"/>
          </a:effectRef>
          <a:fontRef idx="none"/>
        </p:style>
        <p:txBody>
          <a:bodyPr anchor="ctr" anchorCtr="1"/>
          <a:lstStyle>
            <a:lvl1pPr>
              <a:defRPr/>
            </a:lvl1pPr>
          </a:lstStyle>
          <a:p>
            <a:r>
              <a:rPr lang="en-GB"/>
              <a:t>Click here to add table</a:t>
            </a:r>
          </a:p>
        </p:txBody>
      </p:sp>
      <p:sp>
        <p:nvSpPr>
          <p:cNvPr id="7" name="Title 2"/>
          <p:cNvSpPr>
            <a:spLocks noGrp="1"/>
          </p:cNvSpPr>
          <p:nvPr>
            <p:ph type="title" hasCustomPrompt="1"/>
          </p:nvPr>
        </p:nvSpPr>
        <p:spPr>
          <a:xfrm>
            <a:off x="197644" y="1039783"/>
            <a:ext cx="8437500" cy="623248"/>
          </a:xfrm>
        </p:spPr>
        <p:txBody>
          <a:bodyPr/>
          <a:lstStyle>
            <a:lvl1pPr>
              <a:defRPr/>
            </a:lvl1pPr>
          </a:lstStyle>
          <a:p>
            <a:r>
              <a:rPr lang="en-US"/>
              <a:t>Slide title</a:t>
            </a:r>
            <a:endParaRPr lang="en-GB"/>
          </a:p>
        </p:txBody>
      </p:sp>
    </p:spTree>
    <p:extLst>
      <p:ext uri="{BB962C8B-B14F-4D97-AF65-F5344CB8AC3E}">
        <p14:creationId xmlns:p14="http://schemas.microsoft.com/office/powerpoint/2010/main" val="3836048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slide - option 5">
    <p:spTree>
      <p:nvGrpSpPr>
        <p:cNvPr id="1" name=""/>
        <p:cNvGrpSpPr/>
        <p:nvPr/>
      </p:nvGrpSpPr>
      <p:grpSpPr>
        <a:xfrm>
          <a:off x="0" y="0"/>
          <a:ext cx="0" cy="0"/>
          <a:chOff x="0" y="0"/>
          <a:chExt cx="0" cy="0"/>
        </a:xfrm>
      </p:grpSpPr>
      <p:sp>
        <p:nvSpPr>
          <p:cNvPr id="15" name="Shape 48"/>
          <p:cNvSpPr/>
          <p:nvPr userDrawn="1"/>
        </p:nvSpPr>
        <p:spPr>
          <a:xfrm>
            <a:off x="-1" y="-6009"/>
            <a:ext cx="9144002" cy="687642"/>
          </a:xfrm>
          <a:prstGeom prst="rect">
            <a:avLst/>
          </a:prstGeom>
          <a:blipFill>
            <a:blip r:embed="rId2" cstate="print"/>
          </a:blipFill>
          <a:ln w="12700">
            <a:miter lim="400000"/>
          </a:ln>
          <a:extLst>
            <a:ext uri="{C572A759-6A51-4108-AA02-DFA0A04FC94B}">
              <ma14:wrappingTextBoxFlag xmlns="" xmlns:ma14="http://schemas.microsoft.com/office/mac/drawingml/2011/main"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a:ln>
                  <a:noFill/>
                </a:ln>
                <a:solidFill>
                  <a:srgbClr val="FFFFFF"/>
                </a:solidFill>
                <a:effectLst/>
                <a:uLnTx/>
                <a:uFillTx/>
                <a:latin typeface="Arial"/>
                <a:sym typeface="Helvetica Light"/>
              </a:rPr>
              <a:t>  </a:t>
            </a:r>
          </a:p>
        </p:txBody>
      </p:sp>
      <p:sp>
        <p:nvSpPr>
          <p:cNvPr id="2" name="Title 1"/>
          <p:cNvSpPr>
            <a:spLocks noGrp="1"/>
          </p:cNvSpPr>
          <p:nvPr>
            <p:ph type="ctrTitle"/>
          </p:nvPr>
        </p:nvSpPr>
        <p:spPr>
          <a:xfrm>
            <a:off x="252000" y="698400"/>
            <a:ext cx="8640000" cy="1157696"/>
          </a:xfrm>
        </p:spPr>
        <p:txBody>
          <a:bodyPr anchor="b">
            <a:normAutofit/>
          </a:bodyPr>
          <a:lstStyle>
            <a:lvl1pPr algn="l">
              <a:defRPr sz="3600">
                <a:solidFill>
                  <a:schemeClr val="tx1"/>
                </a:solidFill>
              </a:defRPr>
            </a:lvl1pPr>
          </a:lstStyle>
          <a:p>
            <a:r>
              <a:rPr lang="en-US"/>
              <a:t>Click to edit Master title style</a:t>
            </a:r>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Shape 64"/>
          <p:cNvSpPr/>
          <p:nvPr userDrawn="1"/>
        </p:nvSpPr>
        <p:spPr>
          <a:xfrm flipV="1">
            <a:off x="2141935"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a:ln>
                <a:noFill/>
              </a:ln>
              <a:solidFill>
                <a:srgbClr val="2A2A2A"/>
              </a:solidFill>
              <a:effectLst/>
              <a:uLnTx/>
              <a:uFillTx/>
              <a:latin typeface="Arial"/>
              <a:sym typeface="Helvetica Light"/>
            </a:endParaRPr>
          </a:p>
        </p:txBody>
      </p:sp>
      <p:sp>
        <p:nvSpPr>
          <p:cNvPr id="6" name="Shape 69"/>
          <p:cNvSpPr>
            <a:spLocks noGrp="1"/>
          </p:cNvSpPr>
          <p:nvPr>
            <p:ph type="pic" sz="quarter" idx="13"/>
          </p:nvPr>
        </p:nvSpPr>
        <p:spPr>
          <a:xfrm>
            <a:off x="2227171" y="204551"/>
            <a:ext cx="1176126" cy="270000"/>
          </a:xfrm>
          <a:prstGeom prst="rect">
            <a:avLst/>
          </a:prstGeom>
          <a:noFill/>
          <a:ln>
            <a:noFill/>
          </a:ln>
        </p:spPr>
        <p:txBody>
          <a:bodyPr wrap="square" lIns="68579" tIns="34289" rIns="68579" bIns="34289" anchor="t">
            <a:noAutofit/>
          </a:bodyPr>
          <a:lstStyle>
            <a:lvl1pPr marL="0" indent="0">
              <a:buNone/>
              <a:defRPr sz="800">
                <a:latin typeface="+mn-lt"/>
              </a:defRPr>
            </a:lvl1pPr>
          </a:lstStyle>
          <a:p>
            <a:r>
              <a:rPr lang="en-US"/>
              <a:t>Click icon to add picture</a:t>
            </a:r>
            <a:endParaRPr lang="en-GB"/>
          </a:p>
        </p:txBody>
      </p:sp>
      <p:sp>
        <p:nvSpPr>
          <p:cNvPr id="7" name="Shape 70"/>
          <p:cNvSpPr>
            <a:spLocks noGrp="1"/>
          </p:cNvSpPr>
          <p:nvPr>
            <p:ph type="pic" sz="quarter" idx="14"/>
          </p:nvPr>
        </p:nvSpPr>
        <p:spPr>
          <a:xfrm>
            <a:off x="3577935"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a:p>
        </p:txBody>
      </p:sp>
      <p:sp>
        <p:nvSpPr>
          <p:cNvPr id="8" name="Shape 71"/>
          <p:cNvSpPr>
            <a:spLocks noGrp="1"/>
          </p:cNvSpPr>
          <p:nvPr>
            <p:ph type="pic" sz="quarter" idx="15"/>
          </p:nvPr>
        </p:nvSpPr>
        <p:spPr>
          <a:xfrm>
            <a:off x="4928103"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a:p>
        </p:txBody>
      </p:sp>
      <p:sp>
        <p:nvSpPr>
          <p:cNvPr id="9" name="Shape 64"/>
          <p:cNvSpPr/>
          <p:nvPr userDrawn="1"/>
        </p:nvSpPr>
        <p:spPr>
          <a:xfrm flipV="1">
            <a:off x="3490913"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a:ln>
                <a:noFill/>
              </a:ln>
              <a:solidFill>
                <a:srgbClr val="2A2A2A"/>
              </a:solidFill>
              <a:effectLst/>
              <a:uLnTx/>
              <a:uFillTx/>
              <a:latin typeface="Arial"/>
              <a:sym typeface="Helvetica Light"/>
            </a:endParaRPr>
          </a:p>
        </p:txBody>
      </p:sp>
      <p:sp>
        <p:nvSpPr>
          <p:cNvPr id="10" name="Shape 64"/>
          <p:cNvSpPr/>
          <p:nvPr userDrawn="1"/>
        </p:nvSpPr>
        <p:spPr>
          <a:xfrm flipV="1">
            <a:off x="4842272"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a:ln>
                <a:noFill/>
              </a:ln>
              <a:solidFill>
                <a:srgbClr val="2A2A2A"/>
              </a:solidFill>
              <a:effectLst/>
              <a:uLnTx/>
              <a:uFillTx/>
              <a:latin typeface="Arial"/>
              <a:sym typeface="Helvetica Light"/>
            </a:endParaRPr>
          </a:p>
        </p:txBody>
      </p:sp>
      <p:sp>
        <p:nvSpPr>
          <p:cNvPr id="11" name="Shape 64"/>
          <p:cNvSpPr/>
          <p:nvPr userDrawn="1"/>
        </p:nvSpPr>
        <p:spPr>
          <a:xfrm flipV="1">
            <a:off x="6192441"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a:ln>
                <a:noFill/>
              </a:ln>
              <a:solidFill>
                <a:srgbClr val="2A2A2A"/>
              </a:solidFill>
              <a:effectLst/>
              <a:uLnTx/>
              <a:uFillTx/>
              <a:latin typeface="Arial"/>
              <a:sym typeface="Helvetica Light"/>
            </a:endParaRPr>
          </a:p>
        </p:txBody>
      </p:sp>
      <p:sp>
        <p:nvSpPr>
          <p:cNvPr id="12" name="Shape 71"/>
          <p:cNvSpPr>
            <a:spLocks noGrp="1"/>
          </p:cNvSpPr>
          <p:nvPr>
            <p:ph type="pic" sz="quarter" idx="17"/>
          </p:nvPr>
        </p:nvSpPr>
        <p:spPr>
          <a:xfrm>
            <a:off x="6273702"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a:p>
        </p:txBody>
      </p:sp>
      <p:sp>
        <p:nvSpPr>
          <p:cNvPr id="13" name="Rectangle 12"/>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a:solidFill>
                  <a:schemeClr val="tx1"/>
                </a:solidFill>
              </a:rPr>
              <a:t>www.metoffice.gov.uk</a:t>
            </a:r>
            <a:r>
              <a:rPr lang="fr-BE" sz="800">
                <a:solidFill>
                  <a:schemeClr val="bg2"/>
                </a:solidFill>
              </a:rPr>
              <a:t>	</a:t>
            </a:r>
            <a:endParaRPr lang="en-GB" sz="800">
              <a:solidFill>
                <a:schemeClr val="bg2"/>
              </a:solidFill>
            </a:endParaRPr>
          </a:p>
        </p:txBody>
      </p:sp>
      <p:sp>
        <p:nvSpPr>
          <p:cNvPr id="14" name="Rectangle 13"/>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a:solidFill>
                  <a:schemeClr val="tx1"/>
                </a:solidFill>
              </a:rPr>
              <a:t>© Crown Copyright</a:t>
            </a:r>
            <a:r>
              <a:rPr lang="fr-BE" sz="800" baseline="0">
                <a:solidFill>
                  <a:schemeClr val="tx1"/>
                </a:solidFill>
              </a:rPr>
              <a:t> 2023, Met Office</a:t>
            </a:r>
            <a:endParaRPr lang="en-GB" sz="800">
              <a:solidFill>
                <a:schemeClr val="tx1"/>
              </a:solidFill>
            </a:endParaRPr>
          </a:p>
        </p:txBody>
      </p:sp>
      <p:sp>
        <p:nvSpPr>
          <p:cNvPr id="5" name="Shape 68"/>
          <p:cNvSpPr/>
          <p:nvPr userDrawn="1"/>
        </p:nvSpPr>
        <p:spPr>
          <a:xfrm>
            <a:off x="7531089" y="204551"/>
            <a:ext cx="1360911" cy="270000"/>
          </a:xfrm>
          <a:prstGeom prst="rect">
            <a:avLst/>
          </a:prstGeom>
          <a:ln w="12700">
            <a:miter lim="400000"/>
          </a:ln>
          <a:extLst>
            <a:ext uri="{C572A759-6A51-4108-AA02-DFA0A04FC94B}">
              <ma14:wrappingTextBoxFlag xmlns="" xmlns:ma14="http://schemas.microsoft.com/office/mac/drawingml/2011/main" val="1"/>
            </a:ext>
          </a:extLst>
        </p:spPr>
        <p:txBody>
          <a:bodyPr lIns="26789" tIns="26789" rIns="26789" bIns="26789"/>
          <a:lstStyle/>
          <a:p>
            <a:pPr marL="0" marR="0" lvl="0" indent="0" algn="l" defTabSz="342900" rtl="0" eaLnBrk="1" fontAlgn="auto" latinLnBrk="0" hangingPunct="0">
              <a:lnSpc>
                <a:spcPct val="90000"/>
              </a:lnSpc>
              <a:spcBef>
                <a:spcPts val="300"/>
              </a:spcBef>
              <a:spcAft>
                <a:spcPts val="0"/>
              </a:spcAft>
              <a:buClrTx/>
              <a:buSzTx/>
              <a:buFontTx/>
              <a:buNone/>
              <a:tabLst/>
              <a:defRPr sz="2100">
                <a:solidFill>
                  <a:srgbClr val="2A2A2A"/>
                </a:solidFill>
                <a:latin typeface="Arial"/>
                <a:ea typeface="Arial"/>
                <a:cs typeface="Arial"/>
                <a:sym typeface="Arial"/>
              </a:defRPr>
            </a:pPr>
            <a:r>
              <a:rPr kumimoji="0" sz="800" b="0" i="0" u="none" strike="noStrike" kern="0" cap="none" spc="0" normalizeH="0" baseline="0" noProof="0">
                <a:ln>
                  <a:noFill/>
                </a:ln>
                <a:solidFill>
                  <a:schemeClr val="accent6"/>
                </a:solidFill>
                <a:effectLst/>
                <a:uLnTx/>
                <a:uFillTx/>
                <a:latin typeface="Arial"/>
                <a:cs typeface="Arial"/>
                <a:sym typeface="Arial"/>
              </a:rPr>
              <a:t>Working together </a:t>
            </a:r>
            <a:br>
              <a:rPr kumimoji="0" sz="800" b="0" i="0" u="none" strike="noStrike" kern="0" cap="none" spc="0" normalizeH="0" baseline="0" noProof="0">
                <a:ln>
                  <a:noFill/>
                </a:ln>
                <a:solidFill>
                  <a:schemeClr val="accent6"/>
                </a:solidFill>
                <a:effectLst/>
                <a:uLnTx/>
                <a:uFillTx/>
                <a:latin typeface="Arial"/>
                <a:cs typeface="Arial"/>
                <a:sym typeface="Arial"/>
              </a:rPr>
            </a:br>
            <a:r>
              <a:rPr kumimoji="0" sz="800" b="0" i="0" u="none" strike="noStrike" kern="0" cap="none" spc="0" normalizeH="0" baseline="0" noProof="0">
                <a:ln>
                  <a:noFill/>
                </a:ln>
                <a:solidFill>
                  <a:schemeClr val="accent6"/>
                </a:solidFill>
                <a:effectLst/>
                <a:uLnTx/>
                <a:uFillTx/>
                <a:latin typeface="Arial"/>
                <a:cs typeface="Arial"/>
                <a:sym typeface="Arial"/>
              </a:rPr>
              <a:t>(enter working relationship)</a:t>
            </a:r>
          </a:p>
        </p:txBody>
      </p:sp>
      <p:pic>
        <p:nvPicPr>
          <p:cNvPr id="18" name="MO_MASTER_for_dark_backg_RBG.png"/>
          <p:cNvPicPr>
            <a:picLocks noChangeAspect="1"/>
          </p:cNvPicPr>
          <p:nvPr userDrawn="1"/>
        </p:nvPicPr>
        <p:blipFill>
          <a:blip r:embed="rId3" cstate="print"/>
          <a:stretch>
            <a:fillRect/>
          </a:stretch>
        </p:blipFill>
        <p:spPr>
          <a:xfrm>
            <a:off x="183600" y="54000"/>
            <a:ext cx="1803780" cy="565650"/>
          </a:xfrm>
          <a:prstGeom prst="rect">
            <a:avLst/>
          </a:prstGeom>
          <a:ln w="12700">
            <a:miter lim="400000"/>
          </a:ln>
        </p:spPr>
      </p:pic>
    </p:spTree>
    <p:extLst>
      <p:ext uri="{BB962C8B-B14F-4D97-AF65-F5344CB8AC3E}">
        <p14:creationId xmlns:p14="http://schemas.microsoft.com/office/powerpoint/2010/main" val="204720860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Content slide - full image">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defTabSz="219075" hangingPunct="0">
              <a:defRPr/>
            </a:lvl1pPr>
          </a:lstStyle>
          <a:p>
            <a:r>
              <a:rPr lang="en-GB" kern="0">
                <a:solidFill>
                  <a:srgbClr val="2A2A2A"/>
                </a:solidFill>
                <a:sym typeface="Helvetica Light"/>
              </a:rPr>
              <a:t>www.metoffice.gov.uk																									                       © Crown Copyright 2021, Met Office</a:t>
            </a:r>
          </a:p>
        </p:txBody>
      </p:sp>
      <p:sp>
        <p:nvSpPr>
          <p:cNvPr id="6" name="Picture Placeholder 4"/>
          <p:cNvSpPr>
            <a:spLocks noGrp="1"/>
          </p:cNvSpPr>
          <p:nvPr>
            <p:ph type="pic" sz="quarter" idx="16" hasCustomPrompt="1"/>
          </p:nvPr>
        </p:nvSpPr>
        <p:spPr>
          <a:xfrm>
            <a:off x="0" y="748904"/>
            <a:ext cx="9144000" cy="3983236"/>
          </a:xfrm>
          <a:prstGeom prst="rect">
            <a:avLst/>
          </a:prstGeom>
          <a:solidFill>
            <a:schemeClr val="tx1">
              <a:lumMod val="10000"/>
              <a:lumOff val="90000"/>
            </a:schemeClr>
          </a:solidFill>
        </p:spPr>
        <p:txBody>
          <a:bodyPr anchor="ctr" anchorCtr="0"/>
          <a:lstStyle>
            <a:lvl1pPr algn="ctr">
              <a:defRPr baseline="0"/>
            </a:lvl1pPr>
          </a:lstStyle>
          <a:p>
            <a:r>
              <a:rPr lang="en-GB"/>
              <a:t>Insert image here</a:t>
            </a:r>
          </a:p>
        </p:txBody>
      </p:sp>
    </p:spTree>
    <p:extLst>
      <p:ext uri="{BB962C8B-B14F-4D97-AF65-F5344CB8AC3E}">
        <p14:creationId xmlns:p14="http://schemas.microsoft.com/office/powerpoint/2010/main" val="1513911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Content slide - 1 column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Slide title</a:t>
            </a:r>
            <a:endParaRPr lang="en-GB"/>
          </a:p>
        </p:txBody>
      </p:sp>
      <p:sp>
        <p:nvSpPr>
          <p:cNvPr id="3" name="Footer Placeholder 2"/>
          <p:cNvSpPr>
            <a:spLocks noGrp="1"/>
          </p:cNvSpPr>
          <p:nvPr>
            <p:ph type="ftr" sz="quarter" idx="10"/>
          </p:nvPr>
        </p:nvSpPr>
        <p:spPr/>
        <p:txBody>
          <a:bodyPr/>
          <a:lstStyle>
            <a:lvl1pPr defTabSz="219075" hangingPunct="0">
              <a:defRPr/>
            </a:lvl1pPr>
          </a:lstStyle>
          <a:p>
            <a:r>
              <a:rPr lang="en-GB" kern="0">
                <a:solidFill>
                  <a:srgbClr val="2A2A2A"/>
                </a:solidFill>
                <a:sym typeface="Helvetica Light"/>
              </a:rPr>
              <a:t>www.metoffice.gov.uk																									                       © Crown Copyright 2021, Met Office</a:t>
            </a:r>
          </a:p>
        </p:txBody>
      </p:sp>
      <p:sp>
        <p:nvSpPr>
          <p:cNvPr id="5" name="Text Placeholder 4"/>
          <p:cNvSpPr>
            <a:spLocks noGrp="1"/>
          </p:cNvSpPr>
          <p:nvPr>
            <p:ph type="body" sz="quarter" idx="11" hasCustomPrompt="1"/>
          </p:nvPr>
        </p:nvSpPr>
        <p:spPr>
          <a:xfrm>
            <a:off x="197644" y="1761530"/>
            <a:ext cx="8437364" cy="2714030"/>
          </a:xfrm>
        </p:spPr>
        <p:txBody>
          <a:bodyPr/>
          <a:lstStyle>
            <a:lvl1pPr marL="214313" indent="-214313">
              <a:buFont typeface="Arial" panose="020B0604020202020204" pitchFamily="34" charset="0"/>
              <a:buChar char="•"/>
              <a:defRPr baseline="0"/>
            </a:lvl1pPr>
          </a:lstStyle>
          <a:p>
            <a:pPr lvl="0"/>
            <a:r>
              <a:rPr lang="en-US"/>
              <a:t>To add bullets, highlight this text box and select ‘bulleted list’ from the home menu</a:t>
            </a:r>
            <a:endParaRPr lang="en-GB"/>
          </a:p>
        </p:txBody>
      </p:sp>
    </p:spTree>
    <p:extLst>
      <p:ext uri="{BB962C8B-B14F-4D97-AF65-F5344CB8AC3E}">
        <p14:creationId xmlns:p14="http://schemas.microsoft.com/office/powerpoint/2010/main" val="888132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ontent slide - 2 column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Slide title</a:t>
            </a:r>
            <a:endParaRPr lang="en-GB"/>
          </a:p>
        </p:txBody>
      </p:sp>
      <p:sp>
        <p:nvSpPr>
          <p:cNvPr id="3" name="Footer Placeholder 2"/>
          <p:cNvSpPr>
            <a:spLocks noGrp="1"/>
          </p:cNvSpPr>
          <p:nvPr>
            <p:ph type="ftr" sz="quarter" idx="10"/>
          </p:nvPr>
        </p:nvSpPr>
        <p:spPr/>
        <p:txBody>
          <a:bodyPr/>
          <a:lstStyle>
            <a:lvl1pPr defTabSz="219075" hangingPunct="0">
              <a:defRPr/>
            </a:lvl1pPr>
          </a:lstStyle>
          <a:p>
            <a:r>
              <a:rPr lang="en-GB" kern="0">
                <a:solidFill>
                  <a:srgbClr val="2A2A2A"/>
                </a:solidFill>
                <a:sym typeface="Helvetica Light"/>
              </a:rPr>
              <a:t>www.metoffice.gov.uk																										                © Crown Copyright 2021, Met Office</a:t>
            </a:r>
          </a:p>
        </p:txBody>
      </p:sp>
      <p:cxnSp>
        <p:nvCxnSpPr>
          <p:cNvPr id="7" name="Straight Connector 6"/>
          <p:cNvCxnSpPr/>
          <p:nvPr userDrawn="1"/>
        </p:nvCxnSpPr>
        <p:spPr>
          <a:xfrm>
            <a:off x="4403700" y="1770459"/>
            <a:ext cx="0" cy="2719072"/>
          </a:xfrm>
          <a:prstGeom prst="line">
            <a:avLst/>
          </a:prstGeom>
        </p:spPr>
        <p:style>
          <a:lnRef idx="1">
            <a:schemeClr val="dk1"/>
          </a:lnRef>
          <a:fillRef idx="0">
            <a:schemeClr val="dk1"/>
          </a:fillRef>
          <a:effectRef idx="0">
            <a:schemeClr val="dk1"/>
          </a:effectRef>
          <a:fontRef idx="minor">
            <a:schemeClr val="tx1"/>
          </a:fontRef>
        </p:style>
      </p:cxnSp>
      <p:sp>
        <p:nvSpPr>
          <p:cNvPr id="5" name="Text Placeholder 4"/>
          <p:cNvSpPr>
            <a:spLocks noGrp="1"/>
          </p:cNvSpPr>
          <p:nvPr>
            <p:ph type="body" sz="quarter" idx="11" hasCustomPrompt="1"/>
          </p:nvPr>
        </p:nvSpPr>
        <p:spPr>
          <a:xfrm>
            <a:off x="197644" y="1761530"/>
            <a:ext cx="4050506" cy="2714030"/>
          </a:xfrm>
        </p:spPr>
        <p:txBody>
          <a:bodyPr/>
          <a:lstStyle>
            <a:lvl1pPr marL="214313" indent="-214313">
              <a:buFont typeface="Arial" panose="020B0604020202020204" pitchFamily="34" charset="0"/>
              <a:buChar char="•"/>
              <a:defRPr baseline="0"/>
            </a:lvl1pPr>
          </a:lstStyle>
          <a:p>
            <a:pPr lvl="0"/>
            <a:r>
              <a:rPr lang="en-US"/>
              <a:t>To add bullets, highlight this text box and select ‘bulleted list’ from the home menu</a:t>
            </a:r>
            <a:endParaRPr lang="en-GB"/>
          </a:p>
        </p:txBody>
      </p:sp>
      <p:sp>
        <p:nvSpPr>
          <p:cNvPr id="6" name="Text Placeholder 4"/>
          <p:cNvSpPr>
            <a:spLocks noGrp="1"/>
          </p:cNvSpPr>
          <p:nvPr>
            <p:ph type="body" sz="quarter" idx="12" hasCustomPrompt="1"/>
          </p:nvPr>
        </p:nvSpPr>
        <p:spPr>
          <a:xfrm>
            <a:off x="4585693" y="1761530"/>
            <a:ext cx="4050506" cy="2714030"/>
          </a:xfrm>
        </p:spPr>
        <p:txBody>
          <a:bodyPr/>
          <a:lstStyle>
            <a:lvl1pPr marL="214313" indent="-214313">
              <a:buFont typeface="Arial" panose="020B0604020202020204" pitchFamily="34" charset="0"/>
              <a:buChar char="•"/>
              <a:defRPr baseline="0"/>
            </a:lvl1pPr>
          </a:lstStyle>
          <a:p>
            <a:pPr lvl="0"/>
            <a:r>
              <a:rPr lang="en-US"/>
              <a:t>To add bullets, highlight this text box and select ‘bulleted list’ from the home menu</a:t>
            </a:r>
            <a:endParaRPr lang="en-GB"/>
          </a:p>
        </p:txBody>
      </p:sp>
    </p:spTree>
    <p:extLst>
      <p:ext uri="{BB962C8B-B14F-4D97-AF65-F5344CB8AC3E}">
        <p14:creationId xmlns:p14="http://schemas.microsoft.com/office/powerpoint/2010/main" val="1706395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Content slide - 1 column bullets &amp; image">
    <p:spTree>
      <p:nvGrpSpPr>
        <p:cNvPr id="1" name=""/>
        <p:cNvGrpSpPr/>
        <p:nvPr/>
      </p:nvGrpSpPr>
      <p:grpSpPr>
        <a:xfrm>
          <a:off x="0" y="0"/>
          <a:ext cx="0" cy="0"/>
          <a:chOff x="0" y="0"/>
          <a:chExt cx="0" cy="0"/>
        </a:xfrm>
      </p:grpSpPr>
      <p:sp>
        <p:nvSpPr>
          <p:cNvPr id="2" name="Footer Placeholder 1"/>
          <p:cNvSpPr>
            <a:spLocks noGrp="1"/>
          </p:cNvSpPr>
          <p:nvPr>
            <p:ph type="ftr" sz="quarter" idx="15"/>
          </p:nvPr>
        </p:nvSpPr>
        <p:spPr/>
        <p:txBody>
          <a:bodyPr/>
          <a:lstStyle>
            <a:lvl1pPr defTabSz="219075" hangingPunct="0">
              <a:defRPr/>
            </a:lvl1pPr>
          </a:lstStyle>
          <a:p>
            <a:r>
              <a:rPr lang="en-GB" kern="0">
                <a:solidFill>
                  <a:srgbClr val="2A2A2A"/>
                </a:solidFill>
                <a:sym typeface="Helvetica Light"/>
              </a:rPr>
              <a:t>www.metoffice.gov.uk																									                 © Crown Copyright 2021, Met Office</a:t>
            </a:r>
          </a:p>
        </p:txBody>
      </p:sp>
      <p:sp>
        <p:nvSpPr>
          <p:cNvPr id="7" name="Picture Placeholder 4"/>
          <p:cNvSpPr>
            <a:spLocks noGrp="1"/>
          </p:cNvSpPr>
          <p:nvPr>
            <p:ph type="pic" sz="quarter" idx="16" hasCustomPrompt="1"/>
          </p:nvPr>
        </p:nvSpPr>
        <p:spPr>
          <a:xfrm>
            <a:off x="4572000" y="1"/>
            <a:ext cx="4572000" cy="4732139"/>
          </a:xfrm>
          <a:prstGeom prst="rect">
            <a:avLst/>
          </a:prstGeom>
          <a:solidFill>
            <a:schemeClr val="tx1">
              <a:lumMod val="10000"/>
              <a:lumOff val="90000"/>
            </a:schemeClr>
          </a:solidFill>
        </p:spPr>
        <p:txBody>
          <a:bodyPr anchor="ctr" anchorCtr="0"/>
          <a:lstStyle>
            <a:lvl1pPr algn="ctr">
              <a:defRPr baseline="0"/>
            </a:lvl1pPr>
          </a:lstStyle>
          <a:p>
            <a:r>
              <a:rPr lang="en-GB"/>
              <a:t>Insert image here</a:t>
            </a:r>
          </a:p>
        </p:txBody>
      </p:sp>
      <p:sp>
        <p:nvSpPr>
          <p:cNvPr id="5" name="Text Placeholder 4"/>
          <p:cNvSpPr>
            <a:spLocks noGrp="1"/>
          </p:cNvSpPr>
          <p:nvPr>
            <p:ph type="body" sz="quarter" idx="11" hasCustomPrompt="1"/>
          </p:nvPr>
        </p:nvSpPr>
        <p:spPr>
          <a:xfrm>
            <a:off x="197644" y="1761530"/>
            <a:ext cx="4050506" cy="2714030"/>
          </a:xfrm>
        </p:spPr>
        <p:txBody>
          <a:bodyPr/>
          <a:lstStyle>
            <a:lvl1pPr marL="214313" indent="-214313">
              <a:buFont typeface="Arial" panose="020B0604020202020204" pitchFamily="34" charset="0"/>
              <a:buChar char="•"/>
              <a:defRPr baseline="0"/>
            </a:lvl1pPr>
          </a:lstStyle>
          <a:p>
            <a:pPr lvl="0"/>
            <a:r>
              <a:rPr lang="en-US"/>
              <a:t>To add bullets, highlight this text box and select ‘bulleted list’ from the home menu</a:t>
            </a:r>
            <a:endParaRPr lang="en-GB"/>
          </a:p>
        </p:txBody>
      </p:sp>
      <p:sp>
        <p:nvSpPr>
          <p:cNvPr id="6" name="Title 2"/>
          <p:cNvSpPr>
            <a:spLocks noGrp="1"/>
          </p:cNvSpPr>
          <p:nvPr>
            <p:ph type="title" hasCustomPrompt="1"/>
          </p:nvPr>
        </p:nvSpPr>
        <p:spPr>
          <a:xfrm>
            <a:off x="197644" y="1039783"/>
            <a:ext cx="8437500" cy="623248"/>
          </a:xfrm>
        </p:spPr>
        <p:txBody>
          <a:bodyPr/>
          <a:lstStyle>
            <a:lvl1pPr>
              <a:defRPr/>
            </a:lvl1pPr>
          </a:lstStyle>
          <a:p>
            <a:r>
              <a:rPr lang="en-US"/>
              <a:t>Slide title</a:t>
            </a:r>
            <a:endParaRPr lang="en-GB"/>
          </a:p>
        </p:txBody>
      </p:sp>
    </p:spTree>
    <p:extLst>
      <p:ext uri="{BB962C8B-B14F-4D97-AF65-F5344CB8AC3E}">
        <p14:creationId xmlns:p14="http://schemas.microsoft.com/office/powerpoint/2010/main" val="2635487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Content slide - 1 column bullets &amp; table">
    <p:spTree>
      <p:nvGrpSpPr>
        <p:cNvPr id="1" name=""/>
        <p:cNvGrpSpPr/>
        <p:nvPr/>
      </p:nvGrpSpPr>
      <p:grpSpPr>
        <a:xfrm>
          <a:off x="0" y="0"/>
          <a:ext cx="0" cy="0"/>
          <a:chOff x="0" y="0"/>
          <a:chExt cx="0" cy="0"/>
        </a:xfrm>
      </p:grpSpPr>
      <p:sp>
        <p:nvSpPr>
          <p:cNvPr id="2" name="Footer Placeholder 1"/>
          <p:cNvSpPr>
            <a:spLocks noGrp="1"/>
          </p:cNvSpPr>
          <p:nvPr>
            <p:ph type="ftr" sz="quarter" idx="15"/>
          </p:nvPr>
        </p:nvSpPr>
        <p:spPr/>
        <p:txBody>
          <a:bodyPr/>
          <a:lstStyle>
            <a:lvl1pPr defTabSz="219075" hangingPunct="0">
              <a:defRPr/>
            </a:lvl1pPr>
          </a:lstStyle>
          <a:p>
            <a:r>
              <a:rPr lang="en-GB" kern="0">
                <a:solidFill>
                  <a:srgbClr val="2A2A2A"/>
                </a:solidFill>
                <a:sym typeface="Helvetica Light"/>
              </a:rPr>
              <a:t>www.metoffice.gov.uk																									                 © Crown Copyright 2021, Met Office</a:t>
            </a:r>
          </a:p>
        </p:txBody>
      </p:sp>
      <p:sp>
        <p:nvSpPr>
          <p:cNvPr id="6" name="Table Placeholder 5"/>
          <p:cNvSpPr>
            <a:spLocks noGrp="1"/>
          </p:cNvSpPr>
          <p:nvPr>
            <p:ph type="tbl" sz="quarter" idx="17" hasCustomPrompt="1"/>
          </p:nvPr>
        </p:nvSpPr>
        <p:spPr>
          <a:xfrm>
            <a:off x="4572000" y="1761530"/>
            <a:ext cx="4064199" cy="2714030"/>
          </a:xfrm>
        </p:spPr>
        <p:style>
          <a:lnRef idx="3">
            <a:schemeClr val="lt1"/>
          </a:lnRef>
          <a:fillRef idx="1">
            <a:schemeClr val="accent6"/>
          </a:fillRef>
          <a:effectRef idx="1">
            <a:schemeClr val="accent6"/>
          </a:effectRef>
          <a:fontRef idx="none"/>
        </p:style>
        <p:txBody>
          <a:bodyPr anchor="ctr" anchorCtr="1"/>
          <a:lstStyle>
            <a:lvl1pPr>
              <a:defRPr/>
            </a:lvl1pPr>
          </a:lstStyle>
          <a:p>
            <a:r>
              <a:rPr lang="en-GB"/>
              <a:t>Click here to add table</a:t>
            </a:r>
          </a:p>
        </p:txBody>
      </p:sp>
      <p:sp>
        <p:nvSpPr>
          <p:cNvPr id="5" name="Text Placeholder 4"/>
          <p:cNvSpPr>
            <a:spLocks noGrp="1"/>
          </p:cNvSpPr>
          <p:nvPr>
            <p:ph type="body" sz="quarter" idx="11" hasCustomPrompt="1"/>
          </p:nvPr>
        </p:nvSpPr>
        <p:spPr>
          <a:xfrm>
            <a:off x="197644" y="1761530"/>
            <a:ext cx="4050506" cy="2714030"/>
          </a:xfrm>
        </p:spPr>
        <p:txBody>
          <a:bodyPr/>
          <a:lstStyle>
            <a:lvl1pPr marL="214313" indent="-214313">
              <a:buFont typeface="Arial" panose="020B0604020202020204" pitchFamily="34" charset="0"/>
              <a:buChar char="•"/>
              <a:defRPr baseline="0"/>
            </a:lvl1pPr>
          </a:lstStyle>
          <a:p>
            <a:pPr lvl="0"/>
            <a:r>
              <a:rPr lang="en-US"/>
              <a:t>To add bullets, highlight this text box and select ‘bulleted list’ from the home menu</a:t>
            </a:r>
            <a:endParaRPr lang="en-GB"/>
          </a:p>
        </p:txBody>
      </p:sp>
      <p:sp>
        <p:nvSpPr>
          <p:cNvPr id="7" name="Title 2"/>
          <p:cNvSpPr>
            <a:spLocks noGrp="1"/>
          </p:cNvSpPr>
          <p:nvPr>
            <p:ph type="title" hasCustomPrompt="1"/>
          </p:nvPr>
        </p:nvSpPr>
        <p:spPr>
          <a:xfrm>
            <a:off x="197644" y="1039783"/>
            <a:ext cx="8437500" cy="623248"/>
          </a:xfrm>
        </p:spPr>
        <p:txBody>
          <a:bodyPr/>
          <a:lstStyle>
            <a:lvl1pPr>
              <a:defRPr/>
            </a:lvl1pPr>
          </a:lstStyle>
          <a:p>
            <a:r>
              <a:rPr lang="en-US"/>
              <a:t>Slide title</a:t>
            </a:r>
            <a:endParaRPr lang="en-GB"/>
          </a:p>
        </p:txBody>
      </p:sp>
    </p:spTree>
    <p:extLst>
      <p:ext uri="{BB962C8B-B14F-4D97-AF65-F5344CB8AC3E}">
        <p14:creationId xmlns:p14="http://schemas.microsoft.com/office/powerpoint/2010/main" val="1066444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Content slide - 3 colum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Slide title</a:t>
            </a:r>
            <a:endParaRPr lang="en-GB"/>
          </a:p>
        </p:txBody>
      </p:sp>
      <p:sp>
        <p:nvSpPr>
          <p:cNvPr id="3" name="Footer Placeholder 2"/>
          <p:cNvSpPr>
            <a:spLocks noGrp="1"/>
          </p:cNvSpPr>
          <p:nvPr>
            <p:ph type="ftr" sz="quarter" idx="10"/>
          </p:nvPr>
        </p:nvSpPr>
        <p:spPr/>
        <p:txBody>
          <a:bodyPr/>
          <a:lstStyle>
            <a:lvl1pPr defTabSz="219075" hangingPunct="0">
              <a:defRPr/>
            </a:lvl1pPr>
          </a:lstStyle>
          <a:p>
            <a:r>
              <a:rPr lang="en-GB" kern="0">
                <a:solidFill>
                  <a:srgbClr val="2A2A2A"/>
                </a:solidFill>
                <a:sym typeface="Helvetica Light"/>
              </a:rPr>
              <a:t>www.metoffice.gov.uk																									                 © Crown Copyright 2021, Met Office</a:t>
            </a:r>
          </a:p>
        </p:txBody>
      </p:sp>
      <p:cxnSp>
        <p:nvCxnSpPr>
          <p:cNvPr id="7" name="Straight Connector 6"/>
          <p:cNvCxnSpPr/>
          <p:nvPr userDrawn="1"/>
        </p:nvCxnSpPr>
        <p:spPr>
          <a:xfrm>
            <a:off x="2937600" y="1756488"/>
            <a:ext cx="0" cy="2719072"/>
          </a:xfrm>
          <a:prstGeom prst="line">
            <a:avLst/>
          </a:prstGeom>
        </p:spPr>
        <p:style>
          <a:lnRef idx="1">
            <a:schemeClr val="dk1"/>
          </a:lnRef>
          <a:fillRef idx="0">
            <a:schemeClr val="dk1"/>
          </a:fillRef>
          <a:effectRef idx="0">
            <a:schemeClr val="dk1"/>
          </a:effectRef>
          <a:fontRef idx="minor">
            <a:schemeClr val="tx1"/>
          </a:fontRef>
        </p:style>
      </p:cxnSp>
      <p:cxnSp>
        <p:nvCxnSpPr>
          <p:cNvPr id="13" name="Straight Connector 12"/>
          <p:cNvCxnSpPr/>
          <p:nvPr userDrawn="1"/>
        </p:nvCxnSpPr>
        <p:spPr>
          <a:xfrm>
            <a:off x="5873850" y="1756488"/>
            <a:ext cx="0" cy="2719072"/>
          </a:xfrm>
          <a:prstGeom prst="line">
            <a:avLst/>
          </a:prstGeom>
        </p:spPr>
        <p:style>
          <a:lnRef idx="1">
            <a:schemeClr val="dk1"/>
          </a:lnRef>
          <a:fillRef idx="0">
            <a:schemeClr val="dk1"/>
          </a:fillRef>
          <a:effectRef idx="0">
            <a:schemeClr val="dk1"/>
          </a:effectRef>
          <a:fontRef idx="minor">
            <a:schemeClr val="tx1"/>
          </a:fontRef>
        </p:style>
      </p:cxnSp>
      <p:sp>
        <p:nvSpPr>
          <p:cNvPr id="6" name="Text Placeholder 4"/>
          <p:cNvSpPr>
            <a:spLocks noGrp="1"/>
          </p:cNvSpPr>
          <p:nvPr>
            <p:ph type="body" sz="quarter" idx="11" hasCustomPrompt="1"/>
          </p:nvPr>
        </p:nvSpPr>
        <p:spPr>
          <a:xfrm>
            <a:off x="197644" y="1761530"/>
            <a:ext cx="2578894" cy="2714030"/>
          </a:xfrm>
        </p:spPr>
        <p:txBody>
          <a:bodyPr/>
          <a:lstStyle>
            <a:lvl1pPr marL="214313" indent="-214313">
              <a:buFont typeface="Arial" panose="020B0604020202020204" pitchFamily="34" charset="0"/>
              <a:buChar char="•"/>
              <a:defRPr baseline="0"/>
            </a:lvl1pPr>
          </a:lstStyle>
          <a:p>
            <a:pPr lvl="0"/>
            <a:r>
              <a:rPr lang="en-US"/>
              <a:t>To add bullets, highlight this text box and select ‘bulleted list’ from the home menu</a:t>
            </a:r>
            <a:endParaRPr lang="en-GB"/>
          </a:p>
        </p:txBody>
      </p:sp>
      <p:sp>
        <p:nvSpPr>
          <p:cNvPr id="8" name="Text Placeholder 4"/>
          <p:cNvSpPr>
            <a:spLocks noGrp="1"/>
          </p:cNvSpPr>
          <p:nvPr>
            <p:ph type="body" sz="quarter" idx="12" hasCustomPrompt="1"/>
          </p:nvPr>
        </p:nvSpPr>
        <p:spPr>
          <a:xfrm>
            <a:off x="3118107" y="1761530"/>
            <a:ext cx="2594681" cy="2714030"/>
          </a:xfrm>
        </p:spPr>
        <p:txBody>
          <a:bodyPr/>
          <a:lstStyle>
            <a:lvl1pPr marL="214313" indent="-214313">
              <a:buFont typeface="Arial" panose="020B0604020202020204" pitchFamily="34" charset="0"/>
              <a:buChar char="•"/>
              <a:defRPr baseline="0"/>
            </a:lvl1pPr>
          </a:lstStyle>
          <a:p>
            <a:pPr lvl="0"/>
            <a:r>
              <a:rPr lang="en-US"/>
              <a:t>To add bullets, highlight this text box and select ‘bulleted list’ from the home menu</a:t>
            </a:r>
            <a:endParaRPr lang="en-GB"/>
          </a:p>
        </p:txBody>
      </p:sp>
      <p:sp>
        <p:nvSpPr>
          <p:cNvPr id="9" name="Text Placeholder 4"/>
          <p:cNvSpPr>
            <a:spLocks noGrp="1"/>
          </p:cNvSpPr>
          <p:nvPr>
            <p:ph type="body" sz="quarter" idx="13" hasCustomPrompt="1"/>
          </p:nvPr>
        </p:nvSpPr>
        <p:spPr>
          <a:xfrm>
            <a:off x="6054357" y="1761531"/>
            <a:ext cx="2578894" cy="2708987"/>
          </a:xfrm>
        </p:spPr>
        <p:txBody>
          <a:bodyPr/>
          <a:lstStyle>
            <a:lvl1pPr marL="214313" indent="-214313">
              <a:buFont typeface="Arial" panose="020B0604020202020204" pitchFamily="34" charset="0"/>
              <a:buChar char="•"/>
              <a:defRPr baseline="0"/>
            </a:lvl1pPr>
          </a:lstStyle>
          <a:p>
            <a:pPr lvl="0"/>
            <a:r>
              <a:rPr lang="en-US"/>
              <a:t>To add bullets, highlight this text box and select ‘bulleted list’ from the home menu</a:t>
            </a:r>
            <a:endParaRPr lang="en-GB"/>
          </a:p>
        </p:txBody>
      </p:sp>
    </p:spTree>
    <p:extLst>
      <p:ext uri="{BB962C8B-B14F-4D97-AF65-F5344CB8AC3E}">
        <p14:creationId xmlns:p14="http://schemas.microsoft.com/office/powerpoint/2010/main" val="1217959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Content slide - 2 column bullets &amp; text">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defTabSz="219075" hangingPunct="0">
              <a:defRPr/>
            </a:lvl1pPr>
          </a:lstStyle>
          <a:p>
            <a:r>
              <a:rPr lang="en-GB" kern="0">
                <a:solidFill>
                  <a:srgbClr val="2A2A2A"/>
                </a:solidFill>
                <a:sym typeface="Helvetica Light"/>
              </a:rPr>
              <a:t>www.metoffice.gov.uk																									                 © Crown Copyright 2021, Met Office</a:t>
            </a:r>
          </a:p>
        </p:txBody>
      </p:sp>
      <p:sp>
        <p:nvSpPr>
          <p:cNvPr id="3" name="Title 2"/>
          <p:cNvSpPr>
            <a:spLocks noGrp="1"/>
          </p:cNvSpPr>
          <p:nvPr>
            <p:ph type="title" hasCustomPrompt="1"/>
          </p:nvPr>
        </p:nvSpPr>
        <p:spPr/>
        <p:txBody>
          <a:bodyPr/>
          <a:lstStyle>
            <a:lvl1pPr>
              <a:defRPr baseline="0"/>
            </a:lvl1pPr>
          </a:lstStyle>
          <a:p>
            <a:r>
              <a:rPr lang="en-US"/>
              <a:t>Slide title</a:t>
            </a:r>
            <a:endParaRPr lang="en-GB"/>
          </a:p>
        </p:txBody>
      </p:sp>
      <p:sp>
        <p:nvSpPr>
          <p:cNvPr id="14" name="Text Placeholder 4"/>
          <p:cNvSpPr>
            <a:spLocks noGrp="1"/>
          </p:cNvSpPr>
          <p:nvPr>
            <p:ph type="body" sz="quarter" idx="11" hasCustomPrompt="1"/>
          </p:nvPr>
        </p:nvSpPr>
        <p:spPr>
          <a:xfrm>
            <a:off x="197645" y="1770460"/>
            <a:ext cx="2578894" cy="2705100"/>
          </a:xfrm>
          <a:prstGeom prst="rect">
            <a:avLst/>
          </a:prstGeom>
        </p:spPr>
        <p:txBody>
          <a:bodyPr numCol="1" spcCol="0">
            <a:noAutofit/>
          </a:bodyPr>
          <a:lstStyle>
            <a:lvl1pPr>
              <a:defRPr/>
            </a:lvl1pPr>
          </a:lstStyle>
          <a:p>
            <a:pPr lvl="0"/>
            <a:r>
              <a:rPr lang="en-GB"/>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a:p>
        </p:txBody>
      </p:sp>
      <p:cxnSp>
        <p:nvCxnSpPr>
          <p:cNvPr id="15" name="Straight Connector 14"/>
          <p:cNvCxnSpPr/>
          <p:nvPr userDrawn="1"/>
        </p:nvCxnSpPr>
        <p:spPr>
          <a:xfrm>
            <a:off x="5873850" y="1756488"/>
            <a:ext cx="0" cy="2719072"/>
          </a:xfrm>
          <a:prstGeom prst="line">
            <a:avLst/>
          </a:prstGeom>
        </p:spPr>
        <p:style>
          <a:lnRef idx="1">
            <a:schemeClr val="dk1"/>
          </a:lnRef>
          <a:fillRef idx="0">
            <a:schemeClr val="dk1"/>
          </a:fillRef>
          <a:effectRef idx="0">
            <a:schemeClr val="dk1"/>
          </a:effectRef>
          <a:fontRef idx="minor">
            <a:schemeClr val="tx1"/>
          </a:fontRef>
        </p:style>
      </p:cxnSp>
      <p:sp>
        <p:nvSpPr>
          <p:cNvPr id="6" name="Text Placeholder 4"/>
          <p:cNvSpPr>
            <a:spLocks noGrp="1"/>
          </p:cNvSpPr>
          <p:nvPr>
            <p:ph type="body" sz="quarter" idx="12" hasCustomPrompt="1"/>
          </p:nvPr>
        </p:nvSpPr>
        <p:spPr>
          <a:xfrm>
            <a:off x="3118107" y="1761530"/>
            <a:ext cx="2594681" cy="2714030"/>
          </a:xfrm>
        </p:spPr>
        <p:txBody>
          <a:bodyPr/>
          <a:lstStyle>
            <a:lvl1pPr marL="214313" indent="-214313">
              <a:buFont typeface="Arial" panose="020B0604020202020204" pitchFamily="34" charset="0"/>
              <a:buChar char="•"/>
              <a:defRPr baseline="0"/>
            </a:lvl1pPr>
          </a:lstStyle>
          <a:p>
            <a:pPr lvl="0"/>
            <a:r>
              <a:rPr lang="en-US"/>
              <a:t>To add bullets, highlight this text box and select ‘bulleted list’ from the home menu</a:t>
            </a:r>
            <a:endParaRPr lang="en-GB"/>
          </a:p>
        </p:txBody>
      </p:sp>
      <p:sp>
        <p:nvSpPr>
          <p:cNvPr id="7" name="Text Placeholder 4"/>
          <p:cNvSpPr>
            <a:spLocks noGrp="1"/>
          </p:cNvSpPr>
          <p:nvPr>
            <p:ph type="body" sz="quarter" idx="13" hasCustomPrompt="1"/>
          </p:nvPr>
        </p:nvSpPr>
        <p:spPr>
          <a:xfrm>
            <a:off x="6054357" y="1761531"/>
            <a:ext cx="2578894" cy="2708987"/>
          </a:xfrm>
        </p:spPr>
        <p:txBody>
          <a:bodyPr/>
          <a:lstStyle>
            <a:lvl1pPr marL="214313" indent="-214313">
              <a:buFont typeface="Arial" panose="020B0604020202020204" pitchFamily="34" charset="0"/>
              <a:buChar char="•"/>
              <a:defRPr baseline="0"/>
            </a:lvl1pPr>
          </a:lstStyle>
          <a:p>
            <a:pPr lvl="0"/>
            <a:r>
              <a:rPr lang="en-US"/>
              <a:t>To add bullets, highlight this text box and select ‘bulleted list’ from the home menu</a:t>
            </a:r>
            <a:endParaRPr lang="en-GB"/>
          </a:p>
        </p:txBody>
      </p:sp>
    </p:spTree>
    <p:extLst>
      <p:ext uri="{BB962C8B-B14F-4D97-AF65-F5344CB8AC3E}">
        <p14:creationId xmlns:p14="http://schemas.microsoft.com/office/powerpoint/2010/main" val="67947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Content slide - 1 column bullets &amp;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Slide title</a:t>
            </a:r>
            <a:endParaRPr lang="en-GB"/>
          </a:p>
        </p:txBody>
      </p:sp>
      <p:sp>
        <p:nvSpPr>
          <p:cNvPr id="3" name="Footer Placeholder 2"/>
          <p:cNvSpPr>
            <a:spLocks noGrp="1"/>
          </p:cNvSpPr>
          <p:nvPr>
            <p:ph type="ftr" sz="quarter" idx="21"/>
          </p:nvPr>
        </p:nvSpPr>
        <p:spPr/>
        <p:txBody>
          <a:bodyPr/>
          <a:lstStyle>
            <a:lvl1pPr defTabSz="219075" hangingPunct="0">
              <a:defRPr/>
            </a:lvl1pPr>
          </a:lstStyle>
          <a:p>
            <a:r>
              <a:rPr lang="en-GB" kern="0">
                <a:solidFill>
                  <a:srgbClr val="2A2A2A"/>
                </a:solidFill>
                <a:sym typeface="Helvetica Light"/>
              </a:rPr>
              <a:t>www.metoffice.gov.uk																									                 © Crown Copyright 2021, Met Office</a:t>
            </a:r>
          </a:p>
        </p:txBody>
      </p:sp>
      <p:sp>
        <p:nvSpPr>
          <p:cNvPr id="6" name="Text Placeholder 4"/>
          <p:cNvSpPr>
            <a:spLocks noGrp="1"/>
          </p:cNvSpPr>
          <p:nvPr>
            <p:ph type="body" sz="quarter" idx="11" hasCustomPrompt="1"/>
          </p:nvPr>
        </p:nvSpPr>
        <p:spPr>
          <a:xfrm>
            <a:off x="197645" y="1770460"/>
            <a:ext cx="5508427" cy="2705100"/>
          </a:xfrm>
          <a:prstGeom prst="rect">
            <a:avLst/>
          </a:prstGeom>
        </p:spPr>
        <p:txBody>
          <a:bodyPr numCol="1" spcCol="0">
            <a:noAutofit/>
          </a:bodyPr>
          <a:lstStyle>
            <a:lvl1pPr>
              <a:defRPr/>
            </a:lvl1pPr>
          </a:lstStyle>
          <a:p>
            <a:pPr lvl="0"/>
            <a:r>
              <a:rPr lang="en-GB"/>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err="1"/>
              <a:t>air</a:t>
            </a:r>
            <a:r>
              <a:rPr lang="en-GB"/>
              <a:t> mass thunderstorm climate </a:t>
            </a:r>
            <a:r>
              <a:rPr lang="en-GB" err="1"/>
              <a:t>climate</a:t>
            </a:r>
            <a:r>
              <a:rPr lang="en-GB"/>
              <a:t> analysis centre (</a:t>
            </a:r>
            <a:r>
              <a:rPr lang="en-GB" err="1"/>
              <a:t>cac</a:t>
            </a:r>
            <a:r>
              <a:rPr lang="en-GB"/>
              <a:t>) cloud cloudburst downdraught geostrophic wind hydrometeor icing mean sea level oceanography overcast rotor cloud salt water snowflakes</a:t>
            </a:r>
            <a:endParaRPr lang="en-US"/>
          </a:p>
        </p:txBody>
      </p:sp>
      <p:sp>
        <p:nvSpPr>
          <p:cNvPr id="7" name="Text Placeholder 4"/>
          <p:cNvSpPr>
            <a:spLocks noGrp="1"/>
          </p:cNvSpPr>
          <p:nvPr>
            <p:ph type="body" sz="quarter" idx="13" hasCustomPrompt="1"/>
          </p:nvPr>
        </p:nvSpPr>
        <p:spPr>
          <a:xfrm>
            <a:off x="6054357" y="1761531"/>
            <a:ext cx="2578894" cy="2708987"/>
          </a:xfrm>
        </p:spPr>
        <p:txBody>
          <a:bodyPr/>
          <a:lstStyle>
            <a:lvl1pPr marL="214313" indent="-214313">
              <a:buFont typeface="Arial" panose="020B0604020202020204" pitchFamily="34" charset="0"/>
              <a:buChar char="•"/>
              <a:defRPr baseline="0"/>
            </a:lvl1pPr>
          </a:lstStyle>
          <a:p>
            <a:pPr lvl="0"/>
            <a:r>
              <a:rPr lang="en-US"/>
              <a:t>To add bullets, highlight this text box and select ‘bulleted list’ from the home menu</a:t>
            </a:r>
            <a:endParaRPr lang="en-GB"/>
          </a:p>
        </p:txBody>
      </p:sp>
    </p:spTree>
    <p:extLst>
      <p:ext uri="{BB962C8B-B14F-4D97-AF65-F5344CB8AC3E}">
        <p14:creationId xmlns:p14="http://schemas.microsoft.com/office/powerpoint/2010/main" val="17989297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Divider - Green">
    <p:spTree>
      <p:nvGrpSpPr>
        <p:cNvPr id="1" name=""/>
        <p:cNvGrpSpPr/>
        <p:nvPr/>
      </p:nvGrpSpPr>
      <p:grpSpPr>
        <a:xfrm>
          <a:off x="0" y="0"/>
          <a:ext cx="0" cy="0"/>
          <a:chOff x="0" y="0"/>
          <a:chExt cx="0" cy="0"/>
        </a:xfrm>
      </p:grpSpPr>
      <p:sp>
        <p:nvSpPr>
          <p:cNvPr id="157" name="Shape 157"/>
          <p:cNvSpPr/>
          <p:nvPr/>
        </p:nvSpPr>
        <p:spPr>
          <a:xfrm>
            <a:off x="-1" y="1761531"/>
            <a:ext cx="9144002" cy="3393665"/>
          </a:xfrm>
          <a:prstGeom prst="rect">
            <a:avLst/>
          </a:prstGeom>
          <a:blipFill>
            <a:blip r:embed="rId2" cstate="print"/>
          </a:blipFill>
          <a:ln w="12700">
            <a:miter lim="400000"/>
          </a:ln>
          <a:extLst>
            <a:ext uri="{C572A759-6A51-4108-AA02-DFA0A04FC94B}">
              <ma14:wrappingTextBoxFlag xmlns="" xmlns:ma14="http://schemas.microsoft.com/office/mac/drawingml/2011/main"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a:ln>
                  <a:noFill/>
                </a:ln>
                <a:solidFill>
                  <a:srgbClr val="FFFFFF"/>
                </a:solidFill>
                <a:effectLst/>
                <a:uLnTx/>
                <a:uFillTx/>
                <a:latin typeface="Arial"/>
                <a:sym typeface="Helvetica Light"/>
              </a:rPr>
              <a:t>  </a:t>
            </a:r>
          </a:p>
        </p:txBody>
      </p:sp>
      <p:sp>
        <p:nvSpPr>
          <p:cNvPr id="2" name="Footer Placeholder 1"/>
          <p:cNvSpPr>
            <a:spLocks noGrp="1"/>
          </p:cNvSpPr>
          <p:nvPr>
            <p:ph type="ftr" sz="quarter" idx="10"/>
          </p:nvPr>
        </p:nvSpPr>
        <p:spPr/>
        <p:txBody>
          <a:bodyPr/>
          <a:lstStyle>
            <a:lvl1pPr defTabSz="219075" hangingPunct="0">
              <a:defRPr/>
            </a:lvl1pPr>
          </a:lstStyle>
          <a:p>
            <a:r>
              <a:rPr lang="en-GB" kern="0">
                <a:solidFill>
                  <a:srgbClr val="2A2A2A"/>
                </a:solidFill>
                <a:sym typeface="Helvetica Light"/>
              </a:rPr>
              <a:t>www.metoffice.gov.uk																									                 © Crown Copyright 2021, Met Office</a:t>
            </a:r>
          </a:p>
        </p:txBody>
      </p:sp>
      <p:sp>
        <p:nvSpPr>
          <p:cNvPr id="3" name="Title 2"/>
          <p:cNvSpPr>
            <a:spLocks noGrp="1"/>
          </p:cNvSpPr>
          <p:nvPr>
            <p:ph type="title" hasCustomPrompt="1"/>
          </p:nvPr>
        </p:nvSpPr>
        <p:spPr/>
        <p:txBody>
          <a:bodyPr/>
          <a:lstStyle>
            <a:lvl1pPr>
              <a:defRPr baseline="0"/>
            </a:lvl1pPr>
          </a:lstStyle>
          <a:p>
            <a:r>
              <a:rPr lang="en-US"/>
              <a:t>Divider title (if required)</a:t>
            </a:r>
            <a:endParaRPr lang="en-GB"/>
          </a:p>
        </p:txBody>
      </p:sp>
    </p:spTree>
    <p:extLst>
      <p:ext uri="{BB962C8B-B14F-4D97-AF65-F5344CB8AC3E}">
        <p14:creationId xmlns:p14="http://schemas.microsoft.com/office/powerpoint/2010/main" val="3262628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Divider - Teal">
    <p:spTree>
      <p:nvGrpSpPr>
        <p:cNvPr id="1" name=""/>
        <p:cNvGrpSpPr/>
        <p:nvPr/>
      </p:nvGrpSpPr>
      <p:grpSpPr>
        <a:xfrm>
          <a:off x="0" y="0"/>
          <a:ext cx="0" cy="0"/>
          <a:chOff x="0" y="0"/>
          <a:chExt cx="0" cy="0"/>
        </a:xfrm>
      </p:grpSpPr>
      <p:sp>
        <p:nvSpPr>
          <p:cNvPr id="170" name="Shape 170"/>
          <p:cNvSpPr/>
          <p:nvPr/>
        </p:nvSpPr>
        <p:spPr>
          <a:xfrm>
            <a:off x="-1" y="1761531"/>
            <a:ext cx="9144002" cy="3393665"/>
          </a:xfrm>
          <a:prstGeom prst="rect">
            <a:avLst/>
          </a:prstGeom>
          <a:solidFill>
            <a:schemeClr val="accent1"/>
          </a:solidFill>
          <a:ln w="12700">
            <a:miter lim="400000"/>
          </a:ln>
          <a:extLst>
            <a:ext uri="{C572A759-6A51-4108-AA02-DFA0A04FC94B}">
              <ma14:wrappingTextBoxFlag xmlns="" xmlns:ma14="http://schemas.microsoft.com/office/mac/drawingml/2011/main"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1"/>
          </a:solidFill>
        </p:spPr>
        <p:txBody>
          <a:bodyPr/>
          <a:lstStyle>
            <a:lvl1pPr defTabSz="219075" hangingPunct="0">
              <a:defRPr/>
            </a:lvl1pPr>
          </a:lstStyle>
          <a:p>
            <a:r>
              <a:rPr lang="en-GB" kern="0">
                <a:solidFill>
                  <a:srgbClr val="2A2A2A"/>
                </a:solidFill>
                <a:sym typeface="Helvetica Light"/>
              </a:rPr>
              <a:t>www.metoffice.gov.uk																									                 © Crown Copyright 2021, Met Office</a:t>
            </a:r>
          </a:p>
        </p:txBody>
      </p:sp>
      <p:sp>
        <p:nvSpPr>
          <p:cNvPr id="3" name="Title 2"/>
          <p:cNvSpPr>
            <a:spLocks noGrp="1"/>
          </p:cNvSpPr>
          <p:nvPr>
            <p:ph type="title" hasCustomPrompt="1"/>
          </p:nvPr>
        </p:nvSpPr>
        <p:spPr/>
        <p:txBody>
          <a:bodyPr/>
          <a:lstStyle>
            <a:lvl1pPr>
              <a:defRPr/>
            </a:lvl1pPr>
          </a:lstStyle>
          <a:p>
            <a:r>
              <a:rPr lang="en-US"/>
              <a:t>Divider title (if required)</a:t>
            </a:r>
            <a:endParaRPr lang="en-GB"/>
          </a:p>
        </p:txBody>
      </p:sp>
    </p:spTree>
    <p:extLst>
      <p:ext uri="{BB962C8B-B14F-4D97-AF65-F5344CB8AC3E}">
        <p14:creationId xmlns:p14="http://schemas.microsoft.com/office/powerpoint/2010/main" val="3421874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 1 column">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itle 3"/>
          <p:cNvSpPr>
            <a:spLocks noGrp="1"/>
          </p:cNvSpPr>
          <p:nvPr>
            <p:ph type="title"/>
          </p:nvPr>
        </p:nvSpPr>
        <p:spPr/>
        <p:txBody>
          <a:bodyPr/>
          <a:lstStyle/>
          <a:p>
            <a:r>
              <a:rPr lang="en-US"/>
              <a:t>Click to edit Master title style</a:t>
            </a:r>
            <a:endParaRPr lang="en-GB"/>
          </a:p>
        </p:txBody>
      </p:sp>
      <p:sp>
        <p:nvSpPr>
          <p:cNvPr id="11" name="Slide Number Placeholder 10"/>
          <p:cNvSpPr>
            <a:spLocks noGrp="1"/>
          </p:cNvSpPr>
          <p:nvPr>
            <p:ph type="sldNum" sz="quarter" idx="10"/>
          </p:nvPr>
        </p:nvSpPr>
        <p:spPr/>
        <p:txBody>
          <a:bodyPr/>
          <a:lstStyle/>
          <a:p>
            <a:fld id="{E5F9FE41-C8F9-47EF-94C3-C489748B47D0}" type="slidenum">
              <a:rPr lang="en-GB" smtClean="0"/>
              <a:pPr/>
              <a:t>‹#›</a:t>
            </a:fld>
            <a:endParaRPr lang="en-GB"/>
          </a:p>
        </p:txBody>
      </p:sp>
    </p:spTree>
    <p:extLst>
      <p:ext uri="{BB962C8B-B14F-4D97-AF65-F5344CB8AC3E}">
        <p14:creationId xmlns:p14="http://schemas.microsoft.com/office/powerpoint/2010/main" val="101262569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Divider - Blue">
    <p:spTree>
      <p:nvGrpSpPr>
        <p:cNvPr id="1" name=""/>
        <p:cNvGrpSpPr/>
        <p:nvPr/>
      </p:nvGrpSpPr>
      <p:grpSpPr>
        <a:xfrm>
          <a:off x="0" y="0"/>
          <a:ext cx="0" cy="0"/>
          <a:chOff x="0" y="0"/>
          <a:chExt cx="0" cy="0"/>
        </a:xfrm>
      </p:grpSpPr>
      <p:sp>
        <p:nvSpPr>
          <p:cNvPr id="170" name="Shape 170"/>
          <p:cNvSpPr/>
          <p:nvPr/>
        </p:nvSpPr>
        <p:spPr>
          <a:xfrm>
            <a:off x="-1" y="1761531"/>
            <a:ext cx="9144002" cy="3393665"/>
          </a:xfrm>
          <a:prstGeom prst="rect">
            <a:avLst/>
          </a:prstGeom>
          <a:solidFill>
            <a:schemeClr val="accent2"/>
          </a:solidFill>
          <a:ln w="12700">
            <a:miter lim="400000"/>
          </a:ln>
          <a:extLst>
            <a:ext uri="{C572A759-6A51-4108-AA02-DFA0A04FC94B}">
              <ma14:wrappingTextBoxFlag xmlns="" xmlns:ma14="http://schemas.microsoft.com/office/mac/drawingml/2011/main"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2"/>
          </a:solidFill>
        </p:spPr>
        <p:txBody>
          <a:bodyPr/>
          <a:lstStyle>
            <a:lvl1pPr defTabSz="219075" hangingPunct="0">
              <a:defRPr>
                <a:solidFill>
                  <a:schemeClr val="bg2"/>
                </a:solidFill>
              </a:defRPr>
            </a:lvl1pPr>
          </a:lstStyle>
          <a:p>
            <a:r>
              <a:rPr lang="en-GB" kern="0">
                <a:solidFill>
                  <a:srgbClr val="FFFFFF"/>
                </a:solidFill>
                <a:sym typeface="Helvetica Light"/>
              </a:rPr>
              <a:t>www.metoffice.gov.uk																									                 © Crown Copyright 2021, Met Office</a:t>
            </a:r>
          </a:p>
        </p:txBody>
      </p:sp>
      <p:sp>
        <p:nvSpPr>
          <p:cNvPr id="3" name="Title 2"/>
          <p:cNvSpPr>
            <a:spLocks noGrp="1"/>
          </p:cNvSpPr>
          <p:nvPr>
            <p:ph type="title" hasCustomPrompt="1"/>
          </p:nvPr>
        </p:nvSpPr>
        <p:spPr/>
        <p:txBody>
          <a:bodyPr/>
          <a:lstStyle>
            <a:lvl1pPr>
              <a:defRPr/>
            </a:lvl1pPr>
          </a:lstStyle>
          <a:p>
            <a:r>
              <a:rPr lang="en-US"/>
              <a:t>Divider title (if required)</a:t>
            </a:r>
            <a:endParaRPr lang="en-GB"/>
          </a:p>
        </p:txBody>
      </p:sp>
    </p:spTree>
    <p:extLst>
      <p:ext uri="{BB962C8B-B14F-4D97-AF65-F5344CB8AC3E}">
        <p14:creationId xmlns:p14="http://schemas.microsoft.com/office/powerpoint/2010/main" val="2592318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Divider - Red">
    <p:spTree>
      <p:nvGrpSpPr>
        <p:cNvPr id="1" name=""/>
        <p:cNvGrpSpPr/>
        <p:nvPr/>
      </p:nvGrpSpPr>
      <p:grpSpPr>
        <a:xfrm>
          <a:off x="0" y="0"/>
          <a:ext cx="0" cy="0"/>
          <a:chOff x="0" y="0"/>
          <a:chExt cx="0" cy="0"/>
        </a:xfrm>
      </p:grpSpPr>
      <p:sp>
        <p:nvSpPr>
          <p:cNvPr id="170" name="Shape 170"/>
          <p:cNvSpPr/>
          <p:nvPr/>
        </p:nvSpPr>
        <p:spPr>
          <a:xfrm>
            <a:off x="-1" y="1761531"/>
            <a:ext cx="9144002" cy="3393665"/>
          </a:xfrm>
          <a:prstGeom prst="rect">
            <a:avLst/>
          </a:prstGeom>
          <a:solidFill>
            <a:schemeClr val="accent3"/>
          </a:solidFill>
          <a:ln w="12700">
            <a:miter lim="400000"/>
          </a:ln>
          <a:extLst>
            <a:ext uri="{C572A759-6A51-4108-AA02-DFA0A04FC94B}">
              <ma14:wrappingTextBoxFlag xmlns="" xmlns:ma14="http://schemas.microsoft.com/office/mac/drawingml/2011/main"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3"/>
          </a:solidFill>
        </p:spPr>
        <p:txBody>
          <a:bodyPr/>
          <a:lstStyle>
            <a:lvl1pPr defTabSz="219075" hangingPunct="0">
              <a:defRPr>
                <a:solidFill>
                  <a:schemeClr val="tx1"/>
                </a:solidFill>
              </a:defRPr>
            </a:lvl1pPr>
          </a:lstStyle>
          <a:p>
            <a:r>
              <a:rPr lang="en-GB" kern="0">
                <a:solidFill>
                  <a:srgbClr val="2A2A2A"/>
                </a:solidFill>
                <a:sym typeface="Helvetica Light"/>
              </a:rPr>
              <a:t>www.metoffice.gov.uk																									                 © Crown Copyright 2021, Met Office</a:t>
            </a:r>
          </a:p>
        </p:txBody>
      </p:sp>
      <p:sp>
        <p:nvSpPr>
          <p:cNvPr id="3" name="Title 2"/>
          <p:cNvSpPr>
            <a:spLocks noGrp="1"/>
          </p:cNvSpPr>
          <p:nvPr>
            <p:ph type="title" hasCustomPrompt="1"/>
          </p:nvPr>
        </p:nvSpPr>
        <p:spPr/>
        <p:txBody>
          <a:bodyPr/>
          <a:lstStyle>
            <a:lvl1pPr>
              <a:defRPr/>
            </a:lvl1pPr>
          </a:lstStyle>
          <a:p>
            <a:r>
              <a:rPr lang="en-US"/>
              <a:t>Divider title (if required)</a:t>
            </a:r>
            <a:endParaRPr lang="en-GB"/>
          </a:p>
        </p:txBody>
      </p:sp>
    </p:spTree>
    <p:extLst>
      <p:ext uri="{BB962C8B-B14F-4D97-AF65-F5344CB8AC3E}">
        <p14:creationId xmlns:p14="http://schemas.microsoft.com/office/powerpoint/2010/main" val="4267065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Divider - Grey">
    <p:spTree>
      <p:nvGrpSpPr>
        <p:cNvPr id="1" name=""/>
        <p:cNvGrpSpPr/>
        <p:nvPr/>
      </p:nvGrpSpPr>
      <p:grpSpPr>
        <a:xfrm>
          <a:off x="0" y="0"/>
          <a:ext cx="0" cy="0"/>
          <a:chOff x="0" y="0"/>
          <a:chExt cx="0" cy="0"/>
        </a:xfrm>
      </p:grpSpPr>
      <p:sp>
        <p:nvSpPr>
          <p:cNvPr id="170" name="Shape 170"/>
          <p:cNvSpPr/>
          <p:nvPr/>
        </p:nvSpPr>
        <p:spPr>
          <a:xfrm>
            <a:off x="-1" y="1761531"/>
            <a:ext cx="9144002" cy="3393665"/>
          </a:xfrm>
          <a:prstGeom prst="rect">
            <a:avLst/>
          </a:prstGeom>
          <a:solidFill>
            <a:schemeClr val="accent4"/>
          </a:solidFill>
          <a:ln w="12700">
            <a:miter lim="400000"/>
          </a:ln>
          <a:extLst>
            <a:ext uri="{C572A759-6A51-4108-AA02-DFA0A04FC94B}">
              <ma14:wrappingTextBoxFlag xmlns="" xmlns:ma14="http://schemas.microsoft.com/office/mac/drawingml/2011/main"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4"/>
          </a:solidFill>
        </p:spPr>
        <p:txBody>
          <a:bodyPr/>
          <a:lstStyle>
            <a:lvl1pPr defTabSz="219075" hangingPunct="0">
              <a:defRPr>
                <a:solidFill>
                  <a:schemeClr val="tx1"/>
                </a:solidFill>
              </a:defRPr>
            </a:lvl1pPr>
          </a:lstStyle>
          <a:p>
            <a:r>
              <a:rPr lang="en-GB" kern="0">
                <a:solidFill>
                  <a:srgbClr val="2A2A2A"/>
                </a:solidFill>
                <a:sym typeface="Helvetica Light"/>
              </a:rPr>
              <a:t>www.metoffice.gov.uk																										                 © Crown Copyright 2021, Met Office</a:t>
            </a:r>
          </a:p>
        </p:txBody>
      </p:sp>
      <p:sp>
        <p:nvSpPr>
          <p:cNvPr id="3" name="Title 2"/>
          <p:cNvSpPr>
            <a:spLocks noGrp="1"/>
          </p:cNvSpPr>
          <p:nvPr>
            <p:ph type="title" hasCustomPrompt="1"/>
          </p:nvPr>
        </p:nvSpPr>
        <p:spPr/>
        <p:txBody>
          <a:bodyPr/>
          <a:lstStyle>
            <a:lvl1pPr>
              <a:defRPr/>
            </a:lvl1pPr>
          </a:lstStyle>
          <a:p>
            <a:r>
              <a:rPr lang="en-US"/>
              <a:t>Divider title (if required)</a:t>
            </a:r>
            <a:endParaRPr lang="en-GB"/>
          </a:p>
        </p:txBody>
      </p:sp>
    </p:spTree>
    <p:extLst>
      <p:ext uri="{BB962C8B-B14F-4D97-AF65-F5344CB8AC3E}">
        <p14:creationId xmlns:p14="http://schemas.microsoft.com/office/powerpoint/2010/main" val="2721383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Questions &amp; Contact">
    <p:spTree>
      <p:nvGrpSpPr>
        <p:cNvPr id="1" name=""/>
        <p:cNvGrpSpPr/>
        <p:nvPr/>
      </p:nvGrpSpPr>
      <p:grpSpPr>
        <a:xfrm>
          <a:off x="0" y="0"/>
          <a:ext cx="0" cy="0"/>
          <a:chOff x="0" y="0"/>
          <a:chExt cx="0" cy="0"/>
        </a:xfrm>
      </p:grpSpPr>
      <p:sp>
        <p:nvSpPr>
          <p:cNvPr id="198" name="Shape 198"/>
          <p:cNvSpPr/>
          <p:nvPr/>
        </p:nvSpPr>
        <p:spPr>
          <a:xfrm>
            <a:off x="0" y="1761530"/>
            <a:ext cx="9144002" cy="3115575"/>
          </a:xfrm>
          <a:prstGeom prst="rect">
            <a:avLst/>
          </a:prstGeom>
          <a:blipFill>
            <a:blip r:embed="rId2" cstate="print"/>
          </a:blipFill>
          <a:ln w="12700">
            <a:miter lim="400000"/>
          </a:ln>
          <a:extLst>
            <a:ext uri="{C572A759-6A51-4108-AA02-DFA0A04FC94B}">
              <ma14:wrappingTextBoxFlag xmlns="" xmlns:ma14="http://schemas.microsoft.com/office/mac/drawingml/2011/main" val="1"/>
            </a:ext>
          </a:extLst>
        </p:spPr>
        <p:txBody>
          <a:bodyPr lIns="26789" tIns="26789" rIns="26789" bIns="26789" anchor="t" anchorCtr="0"/>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a:ln>
                  <a:noFill/>
                </a:ln>
                <a:solidFill>
                  <a:srgbClr val="FFFFFF"/>
                </a:solidFill>
                <a:effectLst/>
                <a:uLnTx/>
                <a:uFillTx/>
                <a:latin typeface="Arial"/>
                <a:sym typeface="Helvetica Light"/>
              </a:rPr>
              <a:t>  </a:t>
            </a:r>
          </a:p>
        </p:txBody>
      </p:sp>
      <p:sp>
        <p:nvSpPr>
          <p:cNvPr id="14" name="Text Placeholder 4"/>
          <p:cNvSpPr>
            <a:spLocks noGrp="1"/>
          </p:cNvSpPr>
          <p:nvPr>
            <p:ph type="body" sz="quarter" idx="12" hasCustomPrompt="1"/>
          </p:nvPr>
        </p:nvSpPr>
        <p:spPr>
          <a:xfrm>
            <a:off x="107157" y="2021681"/>
            <a:ext cx="7975402" cy="270063"/>
          </a:xfrm>
          <a:prstGeom prst="rect">
            <a:avLst/>
          </a:prstGeom>
        </p:spPr>
        <p:txBody>
          <a:bodyPr lIns="270000" rIns="270000">
            <a:noAutofit/>
          </a:bodyPr>
          <a:lstStyle>
            <a:lvl1pPr>
              <a:defRPr>
                <a:latin typeface="+mn-lt"/>
              </a:defRPr>
            </a:lvl1pPr>
            <a:lvl5pPr>
              <a:defRPr baseline="0"/>
            </a:lvl5pPr>
          </a:lstStyle>
          <a:p>
            <a:pPr lvl="0"/>
            <a:r>
              <a:rPr lang="en-GB"/>
              <a:t>For more information please contact:</a:t>
            </a:r>
          </a:p>
        </p:txBody>
      </p:sp>
      <p:pic>
        <p:nvPicPr>
          <p:cNvPr id="202" name="email-icon.png"/>
          <p:cNvPicPr>
            <a:picLocks noChangeAspect="1"/>
          </p:cNvPicPr>
          <p:nvPr/>
        </p:nvPicPr>
        <p:blipFill>
          <a:blip r:embed="rId3" cstate="print"/>
          <a:stretch>
            <a:fillRect/>
          </a:stretch>
        </p:blipFill>
        <p:spPr>
          <a:xfrm>
            <a:off x="224460" y="3131815"/>
            <a:ext cx="350571" cy="386900"/>
          </a:xfrm>
          <a:prstGeom prst="rect">
            <a:avLst/>
          </a:prstGeom>
          <a:ln w="12700">
            <a:miter lim="400000"/>
          </a:ln>
        </p:spPr>
      </p:pic>
      <p:pic>
        <p:nvPicPr>
          <p:cNvPr id="203" name="phone-icon.png"/>
          <p:cNvPicPr>
            <a:picLocks noChangeAspect="1"/>
          </p:cNvPicPr>
          <p:nvPr/>
        </p:nvPicPr>
        <p:blipFill>
          <a:blip r:embed="rId4" cstate="print"/>
          <a:stretch>
            <a:fillRect/>
          </a:stretch>
        </p:blipFill>
        <p:spPr>
          <a:xfrm>
            <a:off x="197503" y="3675571"/>
            <a:ext cx="404486" cy="386900"/>
          </a:xfrm>
          <a:prstGeom prst="rect">
            <a:avLst/>
          </a:prstGeom>
          <a:ln w="12700">
            <a:miter lim="400000"/>
          </a:ln>
        </p:spPr>
      </p:pic>
      <p:pic>
        <p:nvPicPr>
          <p:cNvPr id="205" name="web-icon.png"/>
          <p:cNvPicPr>
            <a:picLocks noChangeAspect="1"/>
          </p:cNvPicPr>
          <p:nvPr/>
        </p:nvPicPr>
        <p:blipFill>
          <a:blip r:embed="rId5" cstate="print"/>
          <a:stretch>
            <a:fillRect/>
          </a:stretch>
        </p:blipFill>
        <p:spPr>
          <a:xfrm>
            <a:off x="197503" y="2617307"/>
            <a:ext cx="404486" cy="343364"/>
          </a:xfrm>
          <a:prstGeom prst="rect">
            <a:avLst/>
          </a:prstGeom>
          <a:ln w="12700">
            <a:miter lim="400000"/>
          </a:ln>
        </p:spPr>
      </p:pic>
      <p:sp>
        <p:nvSpPr>
          <p:cNvPr id="2" name="Footer Placeholder 1"/>
          <p:cNvSpPr>
            <a:spLocks noGrp="1"/>
          </p:cNvSpPr>
          <p:nvPr>
            <p:ph type="ftr" sz="quarter" idx="17"/>
          </p:nvPr>
        </p:nvSpPr>
        <p:spPr/>
        <p:txBody>
          <a:bodyPr/>
          <a:lstStyle>
            <a:lvl1pPr algn="l" defTabSz="219075" hangingPunct="0">
              <a:defRPr/>
            </a:lvl1pPr>
          </a:lstStyle>
          <a:p>
            <a:r>
              <a:rPr lang="en-GB" kern="0">
                <a:solidFill>
                  <a:srgbClr val="2A2A2A"/>
                </a:solidFill>
                <a:sym typeface="Helvetica Light"/>
              </a:rPr>
              <a:t>www.metoffice.gov.uk																									                 © Crown Copyright 2021, Met Office</a:t>
            </a:r>
          </a:p>
        </p:txBody>
      </p:sp>
      <p:sp>
        <p:nvSpPr>
          <p:cNvPr id="3" name="Title 2"/>
          <p:cNvSpPr>
            <a:spLocks noGrp="1"/>
          </p:cNvSpPr>
          <p:nvPr>
            <p:ph type="title" hasCustomPrompt="1"/>
          </p:nvPr>
        </p:nvSpPr>
        <p:spPr/>
        <p:txBody>
          <a:bodyPr/>
          <a:lstStyle>
            <a:lvl1pPr>
              <a:defRPr/>
            </a:lvl1pPr>
          </a:lstStyle>
          <a:p>
            <a:r>
              <a:rPr lang="en-US"/>
              <a:t>Questions?</a:t>
            </a:r>
            <a:endParaRPr lang="en-GB"/>
          </a:p>
        </p:txBody>
      </p:sp>
      <p:sp>
        <p:nvSpPr>
          <p:cNvPr id="22" name="Shape 201"/>
          <p:cNvSpPr>
            <a:spLocks noGrp="1"/>
          </p:cNvSpPr>
          <p:nvPr>
            <p:ph type="body" sz="quarter" idx="18" hasCustomPrompt="1"/>
          </p:nvPr>
        </p:nvSpPr>
        <p:spPr>
          <a:xfrm>
            <a:off x="527593" y="2571741"/>
            <a:ext cx="7837739" cy="415499"/>
          </a:xfrm>
          <a:prstGeom prst="rect">
            <a:avLst/>
          </a:prstGeom>
        </p:spPr>
        <p:txBody>
          <a:bodyPr lIns="270000" anchor="t">
            <a:spAutoFit/>
          </a:bodyPr>
          <a:lstStyle>
            <a:lvl1pPr marL="0" indent="0" defTabSz="342900">
              <a:lnSpc>
                <a:spcPct val="150000"/>
              </a:lnSpc>
              <a:spcBef>
                <a:spcPts val="300"/>
              </a:spcBef>
              <a:buSzTx/>
              <a:buNone/>
              <a:defRPr sz="1500" b="1">
                <a:latin typeface="+mj-lt"/>
                <a:ea typeface="Arial"/>
                <a:cs typeface="Arial"/>
                <a:sym typeface="Arial"/>
              </a:defRPr>
            </a:lvl1pPr>
          </a:lstStyle>
          <a:p>
            <a:r>
              <a:rPr lang="en-GB"/>
              <a:t>www.metoffice.gov.uk</a:t>
            </a:r>
            <a:endParaRPr/>
          </a:p>
        </p:txBody>
      </p:sp>
      <p:sp>
        <p:nvSpPr>
          <p:cNvPr id="24" name="Shape 201"/>
          <p:cNvSpPr>
            <a:spLocks noGrp="1"/>
          </p:cNvSpPr>
          <p:nvPr>
            <p:ph type="body" sz="quarter" idx="20" hasCustomPrompt="1"/>
          </p:nvPr>
        </p:nvSpPr>
        <p:spPr>
          <a:xfrm>
            <a:off x="534591" y="3107335"/>
            <a:ext cx="7830741" cy="415499"/>
          </a:xfrm>
          <a:prstGeom prst="rect">
            <a:avLst/>
          </a:prstGeom>
        </p:spPr>
        <p:txBody>
          <a:bodyPr lIns="270000" anchor="t">
            <a:spAutoFit/>
          </a:bodyPr>
          <a:lstStyle>
            <a:lvl1pPr marL="0" indent="0" defTabSz="342900">
              <a:lnSpc>
                <a:spcPct val="150000"/>
              </a:lnSpc>
              <a:spcBef>
                <a:spcPts val="300"/>
              </a:spcBef>
              <a:buSzTx/>
              <a:buNone/>
              <a:defRPr sz="1500" b="1" baseline="0">
                <a:latin typeface="+mj-lt"/>
                <a:ea typeface="Arial"/>
                <a:cs typeface="Arial"/>
                <a:sym typeface="Arial"/>
              </a:defRPr>
            </a:lvl1pPr>
          </a:lstStyle>
          <a:p>
            <a:r>
              <a:rPr lang="en-GB"/>
              <a:t>Insert email here</a:t>
            </a:r>
            <a:endParaRPr/>
          </a:p>
        </p:txBody>
      </p:sp>
      <p:sp>
        <p:nvSpPr>
          <p:cNvPr id="28" name="Shape 201"/>
          <p:cNvSpPr>
            <a:spLocks noGrp="1"/>
          </p:cNvSpPr>
          <p:nvPr>
            <p:ph type="body" sz="quarter" idx="22" hasCustomPrompt="1"/>
          </p:nvPr>
        </p:nvSpPr>
        <p:spPr>
          <a:xfrm>
            <a:off x="527593" y="3663112"/>
            <a:ext cx="1330302" cy="761747"/>
          </a:xfrm>
          <a:prstGeom prst="rect">
            <a:avLst/>
          </a:prstGeom>
        </p:spPr>
        <p:txBody>
          <a:bodyPr wrap="square" lIns="270000" anchor="t">
            <a:spAutoFit/>
          </a:bodyPr>
          <a:lstStyle>
            <a:lvl1pPr marL="0" indent="0" defTabSz="342900">
              <a:lnSpc>
                <a:spcPct val="150000"/>
              </a:lnSpc>
              <a:spcBef>
                <a:spcPts val="300"/>
              </a:spcBef>
              <a:buSzTx/>
              <a:buNone/>
              <a:defRPr sz="1500" b="0" baseline="0">
                <a:latin typeface="+mj-lt"/>
                <a:ea typeface="Arial"/>
                <a:cs typeface="Arial"/>
                <a:sym typeface="Arial"/>
              </a:defRPr>
            </a:lvl1pPr>
          </a:lstStyle>
          <a:p>
            <a:r>
              <a:rPr lang="en-GB"/>
              <a:t>From the UK:</a:t>
            </a:r>
            <a:endParaRPr/>
          </a:p>
        </p:txBody>
      </p:sp>
      <p:sp>
        <p:nvSpPr>
          <p:cNvPr id="12" name="Shape 201"/>
          <p:cNvSpPr>
            <a:spLocks noGrp="1"/>
          </p:cNvSpPr>
          <p:nvPr>
            <p:ph type="body" sz="quarter" idx="23" hasCustomPrompt="1"/>
          </p:nvPr>
        </p:nvSpPr>
        <p:spPr>
          <a:xfrm>
            <a:off x="1733114" y="3663112"/>
            <a:ext cx="1691733" cy="415499"/>
          </a:xfrm>
          <a:prstGeom prst="rect">
            <a:avLst/>
          </a:prstGeom>
        </p:spPr>
        <p:txBody>
          <a:bodyPr wrap="square" lIns="270000" anchor="t">
            <a:spAutoFit/>
          </a:bodyPr>
          <a:lstStyle>
            <a:lvl1pPr marL="0" indent="0" defTabSz="342900">
              <a:lnSpc>
                <a:spcPct val="150000"/>
              </a:lnSpc>
              <a:spcBef>
                <a:spcPts val="300"/>
              </a:spcBef>
              <a:buSzTx/>
              <a:buNone/>
              <a:defRPr sz="1500" b="1" baseline="0">
                <a:latin typeface="+mj-lt"/>
                <a:ea typeface="Arial"/>
                <a:cs typeface="Arial"/>
                <a:sym typeface="Arial"/>
              </a:defRPr>
            </a:lvl1pPr>
          </a:lstStyle>
          <a:p>
            <a:r>
              <a:rPr lang="en-GB"/>
              <a:t>0370 900 0100</a:t>
            </a:r>
            <a:endParaRPr/>
          </a:p>
        </p:txBody>
      </p:sp>
      <p:sp>
        <p:nvSpPr>
          <p:cNvPr id="13" name="Shape 201"/>
          <p:cNvSpPr>
            <a:spLocks noGrp="1"/>
          </p:cNvSpPr>
          <p:nvPr>
            <p:ph type="body" sz="quarter" idx="24" hasCustomPrompt="1"/>
          </p:nvPr>
        </p:nvSpPr>
        <p:spPr>
          <a:xfrm>
            <a:off x="3588088" y="3663112"/>
            <a:ext cx="1984929" cy="761747"/>
          </a:xfrm>
          <a:prstGeom prst="rect">
            <a:avLst/>
          </a:prstGeom>
        </p:spPr>
        <p:txBody>
          <a:bodyPr wrap="square" lIns="270000" anchor="t">
            <a:spAutoFit/>
          </a:bodyPr>
          <a:lstStyle>
            <a:lvl1pPr marL="0" indent="0" defTabSz="342900">
              <a:lnSpc>
                <a:spcPct val="150000"/>
              </a:lnSpc>
              <a:spcBef>
                <a:spcPts val="300"/>
              </a:spcBef>
              <a:buSzTx/>
              <a:buNone/>
              <a:defRPr sz="1500" b="0" baseline="0">
                <a:latin typeface="+mj-lt"/>
                <a:ea typeface="Arial"/>
                <a:cs typeface="Arial"/>
                <a:sym typeface="Arial"/>
              </a:defRPr>
            </a:lvl1pPr>
          </a:lstStyle>
          <a:p>
            <a:r>
              <a:rPr lang="en-GB"/>
              <a:t>From outside the UK:</a:t>
            </a:r>
            <a:endParaRPr/>
          </a:p>
        </p:txBody>
      </p:sp>
      <p:sp>
        <p:nvSpPr>
          <p:cNvPr id="15" name="Shape 201"/>
          <p:cNvSpPr>
            <a:spLocks noGrp="1"/>
          </p:cNvSpPr>
          <p:nvPr>
            <p:ph type="body" sz="quarter" idx="25" hasCustomPrompt="1"/>
          </p:nvPr>
        </p:nvSpPr>
        <p:spPr>
          <a:xfrm>
            <a:off x="5429622" y="3663112"/>
            <a:ext cx="1691733" cy="761747"/>
          </a:xfrm>
          <a:prstGeom prst="rect">
            <a:avLst/>
          </a:prstGeom>
        </p:spPr>
        <p:txBody>
          <a:bodyPr wrap="square" lIns="270000" anchor="t">
            <a:spAutoFit/>
          </a:bodyPr>
          <a:lstStyle>
            <a:lvl1pPr marL="0" indent="0" defTabSz="342900">
              <a:lnSpc>
                <a:spcPct val="150000"/>
              </a:lnSpc>
              <a:spcBef>
                <a:spcPts val="300"/>
              </a:spcBef>
              <a:buSzTx/>
              <a:buNone/>
              <a:defRPr sz="1500" b="1" baseline="0">
                <a:latin typeface="+mj-lt"/>
                <a:ea typeface="Arial"/>
                <a:cs typeface="Arial"/>
                <a:sym typeface="Arial"/>
              </a:defRPr>
            </a:lvl1pPr>
          </a:lstStyle>
          <a:p>
            <a:r>
              <a:rPr lang="en-GB"/>
              <a:t>+44 1392 885680</a:t>
            </a:r>
            <a:endParaRPr/>
          </a:p>
        </p:txBody>
      </p:sp>
    </p:spTree>
    <p:extLst>
      <p:ext uri="{BB962C8B-B14F-4D97-AF65-F5344CB8AC3E}">
        <p14:creationId xmlns:p14="http://schemas.microsoft.com/office/powerpoint/2010/main" val="13091479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solidFill>
            <a:schemeClr val="accent6"/>
          </a:solidFill>
        </p:spPr>
        <p:txBody>
          <a:bodyPr/>
          <a:lstStyle>
            <a:lvl1pPr defTabSz="219075" hangingPunct="0">
              <a:defRPr/>
            </a:lvl1pPr>
          </a:lstStyle>
          <a:p>
            <a:r>
              <a:rPr lang="en-GB" kern="0">
                <a:solidFill>
                  <a:srgbClr val="2A2A2A"/>
                </a:solidFill>
                <a:sym typeface="Helvetica Light"/>
              </a:rPr>
              <a:t>www.metoffice.gov.uk																									                 © Crown Copyright 2021, Met Office</a:t>
            </a:r>
          </a:p>
        </p:txBody>
      </p:sp>
    </p:spTree>
    <p:extLst>
      <p:ext uri="{BB962C8B-B14F-4D97-AF65-F5344CB8AC3E}">
        <p14:creationId xmlns:p14="http://schemas.microsoft.com/office/powerpoint/2010/main" val="20778460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type="title">
  <p:cSld name="Title slide - option 1">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AB718E9-3F82-424E-ABA2-5A93833597B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61294" cy="5153227"/>
          </a:xfrm>
          <a:prstGeom prst="rect">
            <a:avLst/>
          </a:prstGeom>
        </p:spPr>
      </p:pic>
      <p:sp>
        <p:nvSpPr>
          <p:cNvPr id="2" name="Title 1"/>
          <p:cNvSpPr>
            <a:spLocks noGrp="1"/>
          </p:cNvSpPr>
          <p:nvPr>
            <p:ph type="ctrTitle"/>
          </p:nvPr>
        </p:nvSpPr>
        <p:spPr>
          <a:xfrm>
            <a:off x="252000" y="698400"/>
            <a:ext cx="5016036" cy="1157696"/>
          </a:xfrm>
        </p:spPr>
        <p:txBody>
          <a:bodyPr anchor="b">
            <a:normAutofit/>
          </a:bodyPr>
          <a:lstStyle>
            <a:lvl1pPr algn="l">
              <a:defRPr sz="3200">
                <a:solidFill>
                  <a:schemeClr val="bg2"/>
                </a:solidFill>
              </a:defRPr>
            </a:lvl1pPr>
          </a:lstStyle>
          <a:p>
            <a:r>
              <a:rPr lang="en-GB"/>
              <a:t>Click to edit Master title style</a:t>
            </a:r>
            <a:endParaRPr lang="en-US"/>
          </a:p>
        </p:txBody>
      </p:sp>
      <p:sp>
        <p:nvSpPr>
          <p:cNvPr id="3" name="Subtitle 2"/>
          <p:cNvSpPr>
            <a:spLocks noGrp="1"/>
          </p:cNvSpPr>
          <p:nvPr>
            <p:ph type="subTitle" idx="1"/>
          </p:nvPr>
        </p:nvSpPr>
        <p:spPr>
          <a:xfrm>
            <a:off x="252000" y="2129051"/>
            <a:ext cx="4333648" cy="1814299"/>
          </a:xfrm>
        </p:spPr>
        <p:txBody>
          <a:bodyPr/>
          <a:lstStyle>
            <a:lvl1pPr marL="0" indent="0" algn="l">
              <a:buNone/>
              <a:defRPr sz="1800">
                <a:solidFill>
                  <a:schemeClr val="bg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a:p>
        </p:txBody>
      </p:sp>
      <p:sp>
        <p:nvSpPr>
          <p:cNvPr id="8" name="Rectangle 7"/>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a:solidFill>
                  <a:schemeClr val="bg2"/>
                </a:solidFill>
              </a:rPr>
              <a:t>www.metoffice.gov.uk	</a:t>
            </a:r>
            <a:endParaRPr lang="en-GB" sz="800">
              <a:solidFill>
                <a:schemeClr val="bg2"/>
              </a:solidFill>
            </a:endParaRPr>
          </a:p>
        </p:txBody>
      </p:sp>
      <p:sp>
        <p:nvSpPr>
          <p:cNvPr id="9" name="Rectangle 8"/>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a:solidFill>
                  <a:schemeClr val="bg2"/>
                </a:solidFill>
              </a:rPr>
              <a:t>© Crown Copyright</a:t>
            </a:r>
            <a:r>
              <a:rPr lang="fr-BE" sz="800" baseline="0">
                <a:solidFill>
                  <a:schemeClr val="bg2"/>
                </a:solidFill>
              </a:rPr>
              <a:t> 2023, Met Office</a:t>
            </a:r>
            <a:endParaRPr lang="en-GB" sz="800">
              <a:solidFill>
                <a:schemeClr val="bg2"/>
              </a:solidFill>
            </a:endParaRPr>
          </a:p>
        </p:txBody>
      </p:sp>
      <p:pic>
        <p:nvPicPr>
          <p:cNvPr id="10" name="MO_MASTER_for_dark_backg_RBG.png"/>
          <p:cNvPicPr>
            <a:picLocks noChangeAspect="1"/>
          </p:cNvPicPr>
          <p:nvPr userDrawn="1"/>
        </p:nvPicPr>
        <p:blipFill>
          <a:blip r:embed="rId3" cstate="print"/>
          <a:stretch>
            <a:fillRect/>
          </a:stretch>
        </p:blipFill>
        <p:spPr>
          <a:xfrm>
            <a:off x="183600" y="54000"/>
            <a:ext cx="1803780" cy="565650"/>
          </a:xfrm>
          <a:prstGeom prst="rect">
            <a:avLst/>
          </a:prstGeom>
          <a:ln w="12700">
            <a:miter lim="400000"/>
          </a:ln>
        </p:spPr>
      </p:pic>
    </p:spTree>
    <p:extLst>
      <p:ext uri="{BB962C8B-B14F-4D97-AF65-F5344CB8AC3E}">
        <p14:creationId xmlns:p14="http://schemas.microsoft.com/office/powerpoint/2010/main" val="290384834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itle" preserve="1">
  <p:cSld name="Title slide - option 1">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 y="0"/>
            <a:ext cx="9165377" cy="5150942"/>
          </a:xfrm>
          <a:prstGeom prst="rect">
            <a:avLst/>
          </a:prstGeom>
        </p:spPr>
      </p:pic>
      <p:sp>
        <p:nvSpPr>
          <p:cNvPr id="2" name="Title 1"/>
          <p:cNvSpPr>
            <a:spLocks noGrp="1"/>
          </p:cNvSpPr>
          <p:nvPr>
            <p:ph type="ctrTitle"/>
          </p:nvPr>
        </p:nvSpPr>
        <p:spPr>
          <a:xfrm>
            <a:off x="252002" y="698400"/>
            <a:ext cx="5016036" cy="1157696"/>
          </a:xfrm>
        </p:spPr>
        <p:txBody>
          <a:bodyPr anchor="b">
            <a:normAutofit/>
          </a:bodyPr>
          <a:lstStyle>
            <a:lvl1pPr algn="l">
              <a:defRPr sz="2400">
                <a:solidFill>
                  <a:schemeClr val="bg2"/>
                </a:solidFill>
              </a:defRPr>
            </a:lvl1pPr>
          </a:lstStyle>
          <a:p>
            <a:r>
              <a:rPr lang="en-US"/>
              <a:t>Click to edit Master title style</a:t>
            </a:r>
          </a:p>
        </p:txBody>
      </p:sp>
      <p:sp>
        <p:nvSpPr>
          <p:cNvPr id="3" name="Subtitle 2"/>
          <p:cNvSpPr>
            <a:spLocks noGrp="1"/>
          </p:cNvSpPr>
          <p:nvPr>
            <p:ph type="subTitle" idx="1"/>
          </p:nvPr>
        </p:nvSpPr>
        <p:spPr>
          <a:xfrm>
            <a:off x="252000" y="2129051"/>
            <a:ext cx="4333648" cy="1814299"/>
          </a:xfrm>
        </p:spPr>
        <p:txBody>
          <a:bodyPr/>
          <a:lstStyle>
            <a:lvl1pPr marL="0" indent="0" algn="l">
              <a:buNone/>
              <a:defRPr sz="1350">
                <a:solidFill>
                  <a:schemeClr val="bg2"/>
                </a:solidFill>
              </a:defRPr>
            </a:lvl1pPr>
            <a:lvl2pPr marL="257162" indent="0" algn="ctr">
              <a:buNone/>
              <a:defRPr sz="1125"/>
            </a:lvl2pPr>
            <a:lvl3pPr marL="514325" indent="0" algn="ctr">
              <a:buNone/>
              <a:defRPr sz="1013"/>
            </a:lvl3pPr>
            <a:lvl4pPr marL="771487" indent="0" algn="ctr">
              <a:buNone/>
              <a:defRPr sz="900"/>
            </a:lvl4pPr>
            <a:lvl5pPr marL="1028649" indent="0" algn="ctr">
              <a:buNone/>
              <a:defRPr sz="900"/>
            </a:lvl5pPr>
            <a:lvl6pPr marL="1285811" indent="0" algn="ctr">
              <a:buNone/>
              <a:defRPr sz="900"/>
            </a:lvl6pPr>
            <a:lvl7pPr marL="1542974" indent="0" algn="ctr">
              <a:buNone/>
              <a:defRPr sz="900"/>
            </a:lvl7pPr>
            <a:lvl8pPr marL="1800135" indent="0" algn="ctr">
              <a:buNone/>
              <a:defRPr sz="900"/>
            </a:lvl8pPr>
            <a:lvl9pPr marL="2057297" indent="0" algn="ctr">
              <a:buNone/>
              <a:defRPr sz="900"/>
            </a:lvl9pPr>
          </a:lstStyle>
          <a:p>
            <a:r>
              <a:rPr lang="en-US"/>
              <a:t>Click to edit Master subtitle style</a:t>
            </a:r>
          </a:p>
        </p:txBody>
      </p:sp>
      <p:sp>
        <p:nvSpPr>
          <p:cNvPr id="8" name="Rectangle 7"/>
          <p:cNvSpPr/>
          <p:nvPr userDrawn="1"/>
        </p:nvSpPr>
        <p:spPr>
          <a:xfrm>
            <a:off x="0" y="4735779"/>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270000" rIns="270000" rtlCol="0" anchor="ctr"/>
          <a:lstStyle/>
          <a:p>
            <a:pPr algn="l" defTabSz="338120">
              <a:tabLst/>
            </a:pPr>
            <a:r>
              <a:rPr lang="fr-BE" sz="600">
                <a:solidFill>
                  <a:schemeClr val="bg2"/>
                </a:solidFill>
              </a:rPr>
              <a:t>www.metoffice.gov.uk	</a:t>
            </a:r>
            <a:endParaRPr lang="en-GB" sz="600">
              <a:solidFill>
                <a:schemeClr val="bg2"/>
              </a:solidFill>
            </a:endParaRPr>
          </a:p>
        </p:txBody>
      </p:sp>
      <p:sp>
        <p:nvSpPr>
          <p:cNvPr id="9" name="Rectangle 8"/>
          <p:cNvSpPr/>
          <p:nvPr userDrawn="1"/>
        </p:nvSpPr>
        <p:spPr>
          <a:xfrm>
            <a:off x="4217157" y="4735779"/>
            <a:ext cx="4926843"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270000" rIns="270000" rtlCol="0" anchor="ctr"/>
          <a:lstStyle/>
          <a:p>
            <a:pPr algn="r" defTabSz="338120">
              <a:tabLst/>
            </a:pPr>
            <a:r>
              <a:rPr lang="fr-BE" sz="600">
                <a:solidFill>
                  <a:schemeClr val="bg2"/>
                </a:solidFill>
              </a:rPr>
              <a:t>© Crown Copyright</a:t>
            </a:r>
            <a:r>
              <a:rPr lang="fr-BE" sz="600" baseline="0">
                <a:solidFill>
                  <a:schemeClr val="bg2"/>
                </a:solidFill>
              </a:rPr>
              <a:t> 2018, Met Office</a:t>
            </a:r>
            <a:endParaRPr lang="en-GB" sz="600">
              <a:solidFill>
                <a:schemeClr val="bg2"/>
              </a:solidFill>
            </a:endParaRPr>
          </a:p>
        </p:txBody>
      </p:sp>
      <p:pic>
        <p:nvPicPr>
          <p:cNvPr id="10" name="MO_MASTER_for_dark_backg_RBG.png"/>
          <p:cNvPicPr>
            <a:picLocks noChangeAspect="1"/>
          </p:cNvPicPr>
          <p:nvPr userDrawn="1"/>
        </p:nvPicPr>
        <p:blipFill>
          <a:blip r:embed="rId3" cstate="print"/>
          <a:stretch>
            <a:fillRect/>
          </a:stretch>
        </p:blipFill>
        <p:spPr>
          <a:xfrm>
            <a:off x="183603" y="54000"/>
            <a:ext cx="1803780" cy="565650"/>
          </a:xfrm>
          <a:prstGeom prst="rect">
            <a:avLst/>
          </a:prstGeom>
          <a:ln w="12700">
            <a:miter lim="400000"/>
          </a:ln>
        </p:spPr>
      </p:pic>
    </p:spTree>
    <p:extLst>
      <p:ext uri="{BB962C8B-B14F-4D97-AF65-F5344CB8AC3E}">
        <p14:creationId xmlns:p14="http://schemas.microsoft.com/office/powerpoint/2010/main" val="221094339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itle" preserve="1">
  <p:cSld name="Title slide - option 2">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print"/>
          <a:stretch>
            <a:fillRect/>
          </a:stretch>
        </p:blipFill>
        <p:spPr>
          <a:xfrm>
            <a:off x="3" y="0"/>
            <a:ext cx="9161295" cy="5153228"/>
          </a:xfrm>
          <a:prstGeom prst="rect">
            <a:avLst/>
          </a:prstGeom>
        </p:spPr>
      </p:pic>
      <p:sp>
        <p:nvSpPr>
          <p:cNvPr id="2" name="Title 1"/>
          <p:cNvSpPr>
            <a:spLocks noGrp="1"/>
          </p:cNvSpPr>
          <p:nvPr>
            <p:ph type="ctrTitle"/>
          </p:nvPr>
        </p:nvSpPr>
        <p:spPr>
          <a:xfrm>
            <a:off x="252002" y="698400"/>
            <a:ext cx="5016036" cy="1157696"/>
          </a:xfrm>
        </p:spPr>
        <p:txBody>
          <a:bodyPr anchor="b">
            <a:normAutofit/>
          </a:bodyPr>
          <a:lstStyle>
            <a:lvl1pPr algn="l">
              <a:defRPr sz="2400">
                <a:solidFill>
                  <a:schemeClr val="bg2"/>
                </a:solidFill>
              </a:defRPr>
            </a:lvl1pPr>
          </a:lstStyle>
          <a:p>
            <a:r>
              <a:rPr lang="en-US"/>
              <a:t>Click to edit Master title style</a:t>
            </a:r>
          </a:p>
        </p:txBody>
      </p:sp>
      <p:sp>
        <p:nvSpPr>
          <p:cNvPr id="3" name="Subtitle 2"/>
          <p:cNvSpPr>
            <a:spLocks noGrp="1"/>
          </p:cNvSpPr>
          <p:nvPr>
            <p:ph type="subTitle" idx="1"/>
          </p:nvPr>
        </p:nvSpPr>
        <p:spPr>
          <a:xfrm>
            <a:off x="252000" y="2129051"/>
            <a:ext cx="4333648" cy="1814299"/>
          </a:xfrm>
        </p:spPr>
        <p:txBody>
          <a:bodyPr/>
          <a:lstStyle>
            <a:lvl1pPr marL="0" indent="0" algn="l">
              <a:buNone/>
              <a:defRPr sz="1350">
                <a:solidFill>
                  <a:schemeClr val="bg2"/>
                </a:solidFill>
              </a:defRPr>
            </a:lvl1pPr>
            <a:lvl2pPr marL="257162" indent="0" algn="ctr">
              <a:buNone/>
              <a:defRPr sz="1125"/>
            </a:lvl2pPr>
            <a:lvl3pPr marL="514325" indent="0" algn="ctr">
              <a:buNone/>
              <a:defRPr sz="1013"/>
            </a:lvl3pPr>
            <a:lvl4pPr marL="771487" indent="0" algn="ctr">
              <a:buNone/>
              <a:defRPr sz="900"/>
            </a:lvl4pPr>
            <a:lvl5pPr marL="1028649" indent="0" algn="ctr">
              <a:buNone/>
              <a:defRPr sz="900"/>
            </a:lvl5pPr>
            <a:lvl6pPr marL="1285811" indent="0" algn="ctr">
              <a:buNone/>
              <a:defRPr sz="900"/>
            </a:lvl6pPr>
            <a:lvl7pPr marL="1542974" indent="0" algn="ctr">
              <a:buNone/>
              <a:defRPr sz="900"/>
            </a:lvl7pPr>
            <a:lvl8pPr marL="1800135" indent="0" algn="ctr">
              <a:buNone/>
              <a:defRPr sz="900"/>
            </a:lvl8pPr>
            <a:lvl9pPr marL="2057297" indent="0" algn="ctr">
              <a:buNone/>
              <a:defRPr sz="900"/>
            </a:lvl9pPr>
          </a:lstStyle>
          <a:p>
            <a:r>
              <a:rPr lang="en-US"/>
              <a:t>Click to edit Master subtitle style</a:t>
            </a:r>
          </a:p>
        </p:txBody>
      </p:sp>
      <p:sp>
        <p:nvSpPr>
          <p:cNvPr id="8" name="Rectangle 7"/>
          <p:cNvSpPr/>
          <p:nvPr userDrawn="1"/>
        </p:nvSpPr>
        <p:spPr>
          <a:xfrm>
            <a:off x="0" y="4735779"/>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270000" rIns="270000" rtlCol="0" anchor="ctr"/>
          <a:lstStyle/>
          <a:p>
            <a:pPr algn="l" defTabSz="338120">
              <a:tabLst/>
            </a:pPr>
            <a:r>
              <a:rPr lang="fr-BE" sz="600">
                <a:solidFill>
                  <a:schemeClr val="bg2"/>
                </a:solidFill>
              </a:rPr>
              <a:t>www.metoffice.gov.uk	</a:t>
            </a:r>
            <a:endParaRPr lang="en-GB" sz="600">
              <a:solidFill>
                <a:schemeClr val="bg2"/>
              </a:solidFill>
            </a:endParaRPr>
          </a:p>
        </p:txBody>
      </p:sp>
      <p:sp>
        <p:nvSpPr>
          <p:cNvPr id="9" name="Rectangle 8"/>
          <p:cNvSpPr/>
          <p:nvPr userDrawn="1"/>
        </p:nvSpPr>
        <p:spPr>
          <a:xfrm>
            <a:off x="4217157" y="4735779"/>
            <a:ext cx="4926843"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270000" rIns="270000" rtlCol="0" anchor="ctr"/>
          <a:lstStyle/>
          <a:p>
            <a:pPr algn="r" defTabSz="338120">
              <a:tabLst/>
            </a:pPr>
            <a:r>
              <a:rPr lang="fr-BE" sz="600">
                <a:solidFill>
                  <a:schemeClr val="bg2"/>
                </a:solidFill>
              </a:rPr>
              <a:t>© Crown Copyright</a:t>
            </a:r>
            <a:r>
              <a:rPr lang="fr-BE" sz="600" baseline="0">
                <a:solidFill>
                  <a:schemeClr val="bg2"/>
                </a:solidFill>
              </a:rPr>
              <a:t> 2018 Met Office</a:t>
            </a:r>
            <a:endParaRPr lang="en-GB" sz="600">
              <a:solidFill>
                <a:schemeClr val="bg2"/>
              </a:solidFill>
            </a:endParaRPr>
          </a:p>
        </p:txBody>
      </p:sp>
      <p:pic>
        <p:nvPicPr>
          <p:cNvPr id="10" name="MO_MASTER_for_dark_backg_RBG.png"/>
          <p:cNvPicPr>
            <a:picLocks noChangeAspect="1"/>
          </p:cNvPicPr>
          <p:nvPr userDrawn="1"/>
        </p:nvPicPr>
        <p:blipFill>
          <a:blip r:embed="rId3" cstate="print"/>
          <a:stretch>
            <a:fillRect/>
          </a:stretch>
        </p:blipFill>
        <p:spPr>
          <a:xfrm>
            <a:off x="183603" y="54000"/>
            <a:ext cx="1803780" cy="565650"/>
          </a:xfrm>
          <a:prstGeom prst="rect">
            <a:avLst/>
          </a:prstGeom>
          <a:ln w="12700">
            <a:miter lim="400000"/>
          </a:ln>
        </p:spPr>
      </p:pic>
    </p:spTree>
    <p:extLst>
      <p:ext uri="{BB962C8B-B14F-4D97-AF65-F5344CB8AC3E}">
        <p14:creationId xmlns:p14="http://schemas.microsoft.com/office/powerpoint/2010/main" val="417164687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itle" preserve="1">
  <p:cSld name="Title slide - option 3">
    <p:spTree>
      <p:nvGrpSpPr>
        <p:cNvPr id="1" name=""/>
        <p:cNvGrpSpPr/>
        <p:nvPr/>
      </p:nvGrpSpPr>
      <p:grpSpPr>
        <a:xfrm>
          <a:off x="0" y="0"/>
          <a:ext cx="0" cy="0"/>
          <a:chOff x="0" y="0"/>
          <a:chExt cx="0" cy="0"/>
        </a:xfrm>
      </p:grpSpPr>
      <p:pic>
        <p:nvPicPr>
          <p:cNvPr id="7" name="cover-backg-2.jpg"/>
          <p:cNvPicPr>
            <a:picLocks noChangeAspect="1"/>
          </p:cNvPicPr>
          <p:nvPr userDrawn="1"/>
        </p:nvPicPr>
        <p:blipFill>
          <a:blip r:embed="rId2" cstate="print"/>
          <a:stretch>
            <a:fillRect/>
          </a:stretch>
        </p:blipFill>
        <p:spPr>
          <a:xfrm>
            <a:off x="3" y="0"/>
            <a:ext cx="9161295" cy="5153228"/>
          </a:xfrm>
          <a:prstGeom prst="rect">
            <a:avLst/>
          </a:prstGeom>
          <a:ln w="12700">
            <a:miter lim="400000"/>
          </a:ln>
        </p:spPr>
      </p:pic>
      <p:sp>
        <p:nvSpPr>
          <p:cNvPr id="2" name="Title 1"/>
          <p:cNvSpPr>
            <a:spLocks noGrp="1"/>
          </p:cNvSpPr>
          <p:nvPr>
            <p:ph type="ctrTitle"/>
          </p:nvPr>
        </p:nvSpPr>
        <p:spPr>
          <a:xfrm>
            <a:off x="252000" y="698400"/>
            <a:ext cx="8640000" cy="1157696"/>
          </a:xfrm>
        </p:spPr>
        <p:txBody>
          <a:bodyPr anchor="b">
            <a:normAutofit/>
          </a:bodyPr>
          <a:lstStyle>
            <a:lvl1pPr algn="l">
              <a:defRPr sz="2400">
                <a:solidFill>
                  <a:schemeClr val="bg2"/>
                </a:solidFill>
              </a:defRPr>
            </a:lvl1pPr>
          </a:lstStyle>
          <a:p>
            <a:r>
              <a:rPr lang="en-US"/>
              <a:t>Click to edit Master title style</a:t>
            </a:r>
          </a:p>
        </p:txBody>
      </p:sp>
      <p:sp>
        <p:nvSpPr>
          <p:cNvPr id="3" name="Subtitle 2"/>
          <p:cNvSpPr>
            <a:spLocks noGrp="1"/>
          </p:cNvSpPr>
          <p:nvPr>
            <p:ph type="subTitle" idx="1"/>
          </p:nvPr>
        </p:nvSpPr>
        <p:spPr>
          <a:xfrm>
            <a:off x="252000" y="2129051"/>
            <a:ext cx="8640000" cy="1814299"/>
          </a:xfrm>
        </p:spPr>
        <p:txBody>
          <a:bodyPr/>
          <a:lstStyle>
            <a:lvl1pPr marL="0" indent="0" algn="l">
              <a:buNone/>
              <a:defRPr sz="1350">
                <a:solidFill>
                  <a:schemeClr val="bg2"/>
                </a:solidFill>
              </a:defRPr>
            </a:lvl1pPr>
            <a:lvl2pPr marL="257162" indent="0" algn="ctr">
              <a:buNone/>
              <a:defRPr sz="1125"/>
            </a:lvl2pPr>
            <a:lvl3pPr marL="514325" indent="0" algn="ctr">
              <a:buNone/>
              <a:defRPr sz="1013"/>
            </a:lvl3pPr>
            <a:lvl4pPr marL="771487" indent="0" algn="ctr">
              <a:buNone/>
              <a:defRPr sz="900"/>
            </a:lvl4pPr>
            <a:lvl5pPr marL="1028649" indent="0" algn="ctr">
              <a:buNone/>
              <a:defRPr sz="900"/>
            </a:lvl5pPr>
            <a:lvl6pPr marL="1285811" indent="0" algn="ctr">
              <a:buNone/>
              <a:defRPr sz="900"/>
            </a:lvl6pPr>
            <a:lvl7pPr marL="1542974" indent="0" algn="ctr">
              <a:buNone/>
              <a:defRPr sz="900"/>
            </a:lvl7pPr>
            <a:lvl8pPr marL="1800135" indent="0" algn="ctr">
              <a:buNone/>
              <a:defRPr sz="900"/>
            </a:lvl8pPr>
            <a:lvl9pPr marL="2057297" indent="0" algn="ctr">
              <a:buNone/>
              <a:defRPr sz="900"/>
            </a:lvl9pPr>
          </a:lstStyle>
          <a:p>
            <a:r>
              <a:rPr lang="en-US"/>
              <a:t>Click to edit Master subtitle style</a:t>
            </a:r>
          </a:p>
        </p:txBody>
      </p:sp>
      <p:sp>
        <p:nvSpPr>
          <p:cNvPr id="8" name="Rectangle 7"/>
          <p:cNvSpPr/>
          <p:nvPr userDrawn="1"/>
        </p:nvSpPr>
        <p:spPr>
          <a:xfrm>
            <a:off x="0" y="4735779"/>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270000" rIns="270000" rtlCol="0" anchor="ctr"/>
          <a:lstStyle/>
          <a:p>
            <a:pPr algn="l" defTabSz="338120">
              <a:tabLst/>
            </a:pPr>
            <a:r>
              <a:rPr lang="fr-BE" sz="600">
                <a:solidFill>
                  <a:schemeClr val="bg2"/>
                </a:solidFill>
              </a:rPr>
              <a:t>www.metoffice.gov.uk	</a:t>
            </a:r>
            <a:endParaRPr lang="en-GB" sz="600">
              <a:solidFill>
                <a:schemeClr val="bg2"/>
              </a:solidFill>
            </a:endParaRPr>
          </a:p>
        </p:txBody>
      </p:sp>
      <p:sp>
        <p:nvSpPr>
          <p:cNvPr id="9" name="Rectangle 8"/>
          <p:cNvSpPr/>
          <p:nvPr userDrawn="1"/>
        </p:nvSpPr>
        <p:spPr>
          <a:xfrm>
            <a:off x="4217157" y="4735779"/>
            <a:ext cx="4926843"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270000" rIns="270000" rtlCol="0" anchor="ctr"/>
          <a:lstStyle/>
          <a:p>
            <a:pPr algn="r" defTabSz="338120">
              <a:tabLst/>
            </a:pPr>
            <a:r>
              <a:rPr lang="fr-BE" sz="600">
                <a:solidFill>
                  <a:schemeClr val="bg2"/>
                </a:solidFill>
              </a:rPr>
              <a:t>© Crown Copyright</a:t>
            </a:r>
            <a:r>
              <a:rPr lang="fr-BE" sz="600" baseline="0">
                <a:solidFill>
                  <a:schemeClr val="bg2"/>
                </a:solidFill>
              </a:rPr>
              <a:t> 2018, Met Office</a:t>
            </a:r>
            <a:endParaRPr lang="en-GB" sz="600">
              <a:solidFill>
                <a:schemeClr val="bg2"/>
              </a:solidFill>
            </a:endParaRPr>
          </a:p>
        </p:txBody>
      </p:sp>
      <p:pic>
        <p:nvPicPr>
          <p:cNvPr id="10" name="MO_MASTER_for_dark_backg_RBG.png"/>
          <p:cNvPicPr>
            <a:picLocks noChangeAspect="1"/>
          </p:cNvPicPr>
          <p:nvPr userDrawn="1"/>
        </p:nvPicPr>
        <p:blipFill>
          <a:blip r:embed="rId3" cstate="print"/>
          <a:stretch>
            <a:fillRect/>
          </a:stretch>
        </p:blipFill>
        <p:spPr>
          <a:xfrm>
            <a:off x="183603" y="54000"/>
            <a:ext cx="1803780" cy="565650"/>
          </a:xfrm>
          <a:prstGeom prst="rect">
            <a:avLst/>
          </a:prstGeom>
          <a:ln w="12700">
            <a:miter lim="400000"/>
          </a:ln>
        </p:spPr>
      </p:pic>
    </p:spTree>
    <p:extLst>
      <p:ext uri="{BB962C8B-B14F-4D97-AF65-F5344CB8AC3E}">
        <p14:creationId xmlns:p14="http://schemas.microsoft.com/office/powerpoint/2010/main" val="46010738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1_Title slide - option 3">
    <p:spTree>
      <p:nvGrpSpPr>
        <p:cNvPr id="1" name=""/>
        <p:cNvGrpSpPr/>
        <p:nvPr/>
      </p:nvGrpSpPr>
      <p:grpSpPr>
        <a:xfrm>
          <a:off x="0" y="0"/>
          <a:ext cx="0" cy="0"/>
          <a:chOff x="0" y="0"/>
          <a:chExt cx="0" cy="0"/>
        </a:xfrm>
      </p:grpSpPr>
      <p:pic>
        <p:nvPicPr>
          <p:cNvPr id="7" name="cover-backg-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63" y="0"/>
            <a:ext cx="9155568" cy="5153228"/>
          </a:xfrm>
          <a:prstGeom prst="rect">
            <a:avLst/>
          </a:prstGeom>
          <a:ln w="12700">
            <a:miter lim="400000"/>
          </a:ln>
        </p:spPr>
      </p:pic>
      <p:sp>
        <p:nvSpPr>
          <p:cNvPr id="2" name="Title 1"/>
          <p:cNvSpPr>
            <a:spLocks noGrp="1"/>
          </p:cNvSpPr>
          <p:nvPr>
            <p:ph type="ctrTitle"/>
          </p:nvPr>
        </p:nvSpPr>
        <p:spPr>
          <a:xfrm>
            <a:off x="252000" y="698400"/>
            <a:ext cx="8640000" cy="1157696"/>
          </a:xfrm>
        </p:spPr>
        <p:txBody>
          <a:bodyPr anchor="b">
            <a:normAutofit/>
          </a:bodyPr>
          <a:lstStyle>
            <a:lvl1pPr algn="l">
              <a:defRPr sz="2400">
                <a:solidFill>
                  <a:schemeClr val="tx1"/>
                </a:solidFill>
              </a:defRPr>
            </a:lvl1pPr>
          </a:lstStyle>
          <a:p>
            <a:r>
              <a:rPr lang="en-US"/>
              <a:t>Click to edit Master title style</a:t>
            </a:r>
          </a:p>
        </p:txBody>
      </p:sp>
      <p:sp>
        <p:nvSpPr>
          <p:cNvPr id="3" name="Subtitle 2"/>
          <p:cNvSpPr>
            <a:spLocks noGrp="1"/>
          </p:cNvSpPr>
          <p:nvPr>
            <p:ph type="subTitle" idx="1"/>
          </p:nvPr>
        </p:nvSpPr>
        <p:spPr>
          <a:xfrm>
            <a:off x="252000" y="2129051"/>
            <a:ext cx="8640000" cy="1814299"/>
          </a:xfrm>
        </p:spPr>
        <p:txBody>
          <a:bodyPr/>
          <a:lstStyle>
            <a:lvl1pPr marL="0" indent="0" algn="l">
              <a:buNone/>
              <a:defRPr sz="1350">
                <a:solidFill>
                  <a:schemeClr val="tx1"/>
                </a:solidFill>
              </a:defRPr>
            </a:lvl1pPr>
            <a:lvl2pPr marL="257162" indent="0" algn="ctr">
              <a:buNone/>
              <a:defRPr sz="1125"/>
            </a:lvl2pPr>
            <a:lvl3pPr marL="514325" indent="0" algn="ctr">
              <a:buNone/>
              <a:defRPr sz="1013"/>
            </a:lvl3pPr>
            <a:lvl4pPr marL="771487" indent="0" algn="ctr">
              <a:buNone/>
              <a:defRPr sz="900"/>
            </a:lvl4pPr>
            <a:lvl5pPr marL="1028649" indent="0" algn="ctr">
              <a:buNone/>
              <a:defRPr sz="900"/>
            </a:lvl5pPr>
            <a:lvl6pPr marL="1285811" indent="0" algn="ctr">
              <a:buNone/>
              <a:defRPr sz="900"/>
            </a:lvl6pPr>
            <a:lvl7pPr marL="1542974" indent="0" algn="ctr">
              <a:buNone/>
              <a:defRPr sz="900"/>
            </a:lvl7pPr>
            <a:lvl8pPr marL="1800135" indent="0" algn="ctr">
              <a:buNone/>
              <a:defRPr sz="900"/>
            </a:lvl8pPr>
            <a:lvl9pPr marL="2057297" indent="0" algn="ctr">
              <a:buNone/>
              <a:defRPr sz="900"/>
            </a:lvl9pPr>
          </a:lstStyle>
          <a:p>
            <a:r>
              <a:rPr lang="en-US"/>
              <a:t>Click to edit Master subtitle style</a:t>
            </a:r>
          </a:p>
        </p:txBody>
      </p:sp>
      <p:sp>
        <p:nvSpPr>
          <p:cNvPr id="8" name="Rectangle 7"/>
          <p:cNvSpPr/>
          <p:nvPr userDrawn="1"/>
        </p:nvSpPr>
        <p:spPr>
          <a:xfrm>
            <a:off x="0" y="4735779"/>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270000" rIns="270000" rtlCol="0" anchor="ctr"/>
          <a:lstStyle/>
          <a:p>
            <a:pPr algn="l" defTabSz="338120">
              <a:tabLst/>
            </a:pPr>
            <a:r>
              <a:rPr lang="fr-BE" sz="600">
                <a:solidFill>
                  <a:schemeClr val="tx1"/>
                </a:solidFill>
              </a:rPr>
              <a:t>www.metoffice.gov.uk</a:t>
            </a:r>
            <a:r>
              <a:rPr lang="fr-BE" sz="600">
                <a:solidFill>
                  <a:schemeClr val="bg2"/>
                </a:solidFill>
              </a:rPr>
              <a:t>	</a:t>
            </a:r>
            <a:endParaRPr lang="en-GB" sz="600">
              <a:solidFill>
                <a:schemeClr val="bg2"/>
              </a:solidFill>
            </a:endParaRPr>
          </a:p>
        </p:txBody>
      </p:sp>
      <p:sp>
        <p:nvSpPr>
          <p:cNvPr id="9" name="Rectangle 8"/>
          <p:cNvSpPr/>
          <p:nvPr userDrawn="1"/>
        </p:nvSpPr>
        <p:spPr>
          <a:xfrm>
            <a:off x="4217157" y="4735779"/>
            <a:ext cx="4926843"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270000" rIns="270000" rtlCol="0" anchor="ctr"/>
          <a:lstStyle/>
          <a:p>
            <a:pPr algn="r" defTabSz="338120">
              <a:tabLst/>
            </a:pPr>
            <a:r>
              <a:rPr lang="fr-BE" sz="600">
                <a:solidFill>
                  <a:schemeClr val="tx1"/>
                </a:solidFill>
              </a:rPr>
              <a:t>© Crown Copyright</a:t>
            </a:r>
            <a:r>
              <a:rPr lang="fr-BE" sz="600" baseline="0">
                <a:solidFill>
                  <a:schemeClr val="tx1"/>
                </a:solidFill>
              </a:rPr>
              <a:t> 2018, Met Office</a:t>
            </a:r>
            <a:endParaRPr lang="en-GB" sz="600">
              <a:solidFill>
                <a:schemeClr val="tx1"/>
              </a:solidFill>
            </a:endParaRPr>
          </a:p>
        </p:txBody>
      </p:sp>
      <p:pic>
        <p:nvPicPr>
          <p:cNvPr id="11" name="MO_MASTER_black_mono_for_light_backg_RBG.png"/>
          <p:cNvPicPr>
            <a:picLocks noChangeAspect="1"/>
          </p:cNvPicPr>
          <p:nvPr userDrawn="1"/>
        </p:nvPicPr>
        <p:blipFill>
          <a:blip r:embed="rId3" cstate="print"/>
          <a:stretch>
            <a:fillRect/>
          </a:stretch>
        </p:blipFill>
        <p:spPr>
          <a:xfrm>
            <a:off x="183950" y="54592"/>
            <a:ext cx="1802343" cy="565200"/>
          </a:xfrm>
          <a:prstGeom prst="rect">
            <a:avLst/>
          </a:prstGeom>
          <a:ln w="12700">
            <a:miter lim="400000"/>
          </a:ln>
        </p:spPr>
      </p:pic>
    </p:spTree>
    <p:extLst>
      <p:ext uri="{BB962C8B-B14F-4D97-AF65-F5344CB8AC3E}">
        <p14:creationId xmlns:p14="http://schemas.microsoft.com/office/powerpoint/2010/main" val="23526168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Content - 2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52000" y="1548000"/>
            <a:ext cx="4087988"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02400" y="1548000"/>
            <a:ext cx="40896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8" name="Straight Connector 7"/>
          <p:cNvCxnSpPr/>
          <p:nvPr userDrawn="1"/>
        </p:nvCxnSpPr>
        <p:spPr>
          <a:xfrm>
            <a:off x="4567473" y="1548000"/>
            <a:ext cx="0" cy="306000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5" name="Slide Number Placeholder 4"/>
          <p:cNvSpPr>
            <a:spLocks noGrp="1"/>
          </p:cNvSpPr>
          <p:nvPr>
            <p:ph type="sldNum" sz="quarter" idx="10"/>
          </p:nvPr>
        </p:nvSpPr>
        <p:spPr/>
        <p:txBody>
          <a:bodyPr/>
          <a:lstStyle/>
          <a:p>
            <a:fld id="{E5F9FE41-C8F9-47EF-94C3-C489748B47D0}" type="slidenum">
              <a:rPr lang="en-GB" smtClean="0"/>
              <a:pPr/>
              <a:t>‹#›</a:t>
            </a:fld>
            <a:endParaRPr lang="en-GB"/>
          </a:p>
        </p:txBody>
      </p:sp>
    </p:spTree>
    <p:extLst>
      <p:ext uri="{BB962C8B-B14F-4D97-AF65-F5344CB8AC3E}">
        <p14:creationId xmlns:p14="http://schemas.microsoft.com/office/powerpoint/2010/main" val="287159284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itle" preserve="1">
  <p:cSld name="Title slide - option 4">
    <p:spTree>
      <p:nvGrpSpPr>
        <p:cNvPr id="1" name=""/>
        <p:cNvGrpSpPr/>
        <p:nvPr/>
      </p:nvGrpSpPr>
      <p:grpSpPr>
        <a:xfrm>
          <a:off x="0" y="0"/>
          <a:ext cx="0" cy="0"/>
          <a:chOff x="0" y="0"/>
          <a:chExt cx="0" cy="0"/>
        </a:xfrm>
      </p:grpSpPr>
      <p:sp>
        <p:nvSpPr>
          <p:cNvPr id="2" name="Title 1"/>
          <p:cNvSpPr>
            <a:spLocks noGrp="1"/>
          </p:cNvSpPr>
          <p:nvPr>
            <p:ph type="ctrTitle"/>
          </p:nvPr>
        </p:nvSpPr>
        <p:spPr>
          <a:xfrm>
            <a:off x="252000" y="698400"/>
            <a:ext cx="8640000" cy="1157696"/>
          </a:xfrm>
        </p:spPr>
        <p:txBody>
          <a:bodyPr anchor="b">
            <a:normAutofit/>
          </a:bodyPr>
          <a:lstStyle>
            <a:lvl1pPr algn="l">
              <a:defRPr sz="2700">
                <a:solidFill>
                  <a:schemeClr val="tx1"/>
                </a:solidFill>
              </a:defRPr>
            </a:lvl1pPr>
          </a:lstStyle>
          <a:p>
            <a:r>
              <a:rPr lang="en-US"/>
              <a:t>Click to edit Master title style</a:t>
            </a:r>
          </a:p>
        </p:txBody>
      </p:sp>
      <p:sp>
        <p:nvSpPr>
          <p:cNvPr id="3" name="Subtitle 2"/>
          <p:cNvSpPr>
            <a:spLocks noGrp="1"/>
          </p:cNvSpPr>
          <p:nvPr>
            <p:ph type="subTitle" idx="1"/>
          </p:nvPr>
        </p:nvSpPr>
        <p:spPr>
          <a:xfrm>
            <a:off x="252000" y="2129051"/>
            <a:ext cx="8640000" cy="1814299"/>
          </a:xfrm>
        </p:spPr>
        <p:txBody>
          <a:bodyPr/>
          <a:lstStyle>
            <a:lvl1pPr marL="0" indent="0" algn="l">
              <a:buNone/>
              <a:defRPr sz="1350">
                <a:solidFill>
                  <a:schemeClr val="tx1"/>
                </a:solidFill>
              </a:defRPr>
            </a:lvl1pPr>
            <a:lvl2pPr marL="257162" indent="0" algn="ctr">
              <a:buNone/>
              <a:defRPr sz="1125"/>
            </a:lvl2pPr>
            <a:lvl3pPr marL="514325" indent="0" algn="ctr">
              <a:buNone/>
              <a:defRPr sz="1013"/>
            </a:lvl3pPr>
            <a:lvl4pPr marL="771487" indent="0" algn="ctr">
              <a:buNone/>
              <a:defRPr sz="900"/>
            </a:lvl4pPr>
            <a:lvl5pPr marL="1028649" indent="0" algn="ctr">
              <a:buNone/>
              <a:defRPr sz="900"/>
            </a:lvl5pPr>
            <a:lvl6pPr marL="1285811" indent="0" algn="ctr">
              <a:buNone/>
              <a:defRPr sz="900"/>
            </a:lvl6pPr>
            <a:lvl7pPr marL="1542974" indent="0" algn="ctr">
              <a:buNone/>
              <a:defRPr sz="900"/>
            </a:lvl7pPr>
            <a:lvl8pPr marL="1800135" indent="0" algn="ctr">
              <a:buNone/>
              <a:defRPr sz="900"/>
            </a:lvl8pPr>
            <a:lvl9pPr marL="2057297" indent="0" algn="ctr">
              <a:buNone/>
              <a:defRPr sz="900"/>
            </a:lvl9pPr>
          </a:lstStyle>
          <a:p>
            <a:r>
              <a:rPr lang="en-US"/>
              <a:t>Click to edit Master subtitle style</a:t>
            </a:r>
          </a:p>
        </p:txBody>
      </p:sp>
      <p:sp>
        <p:nvSpPr>
          <p:cNvPr id="5" name="Rectangle 4"/>
          <p:cNvSpPr/>
          <p:nvPr userDrawn="1"/>
        </p:nvSpPr>
        <p:spPr>
          <a:xfrm>
            <a:off x="4217157" y="4735779"/>
            <a:ext cx="4926843"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270000" rIns="270000" rtlCol="0" anchor="ctr"/>
          <a:lstStyle/>
          <a:p>
            <a:pPr algn="r" defTabSz="338120">
              <a:tabLst/>
            </a:pPr>
            <a:r>
              <a:rPr lang="fr-BE" sz="600">
                <a:solidFill>
                  <a:schemeClr val="tx1"/>
                </a:solidFill>
              </a:rPr>
              <a:t>© Crown Copyright</a:t>
            </a:r>
            <a:r>
              <a:rPr lang="fr-BE" sz="600" baseline="0">
                <a:solidFill>
                  <a:schemeClr val="tx1"/>
                </a:solidFill>
              </a:rPr>
              <a:t> 2018, Met Office</a:t>
            </a:r>
            <a:endParaRPr lang="en-GB" sz="600">
              <a:solidFill>
                <a:schemeClr val="tx1"/>
              </a:solidFill>
            </a:endParaRPr>
          </a:p>
        </p:txBody>
      </p:sp>
      <p:sp>
        <p:nvSpPr>
          <p:cNvPr id="6" name="Rectangle 5"/>
          <p:cNvSpPr/>
          <p:nvPr userDrawn="1"/>
        </p:nvSpPr>
        <p:spPr>
          <a:xfrm>
            <a:off x="0" y="4735779"/>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270000" rIns="270000" rtlCol="0" anchor="ctr"/>
          <a:lstStyle/>
          <a:p>
            <a:pPr algn="l" defTabSz="338120">
              <a:tabLst/>
            </a:pPr>
            <a:r>
              <a:rPr lang="fr-BE" sz="600">
                <a:solidFill>
                  <a:schemeClr val="tx1"/>
                </a:solidFill>
              </a:rPr>
              <a:t>www.metoffice.gov.uk</a:t>
            </a:r>
            <a:r>
              <a:rPr lang="fr-BE" sz="600">
                <a:solidFill>
                  <a:schemeClr val="bg2"/>
                </a:solidFill>
              </a:rPr>
              <a:t>	</a:t>
            </a:r>
            <a:endParaRPr lang="en-GB" sz="600">
              <a:solidFill>
                <a:schemeClr val="bg2"/>
              </a:solidFill>
            </a:endParaRPr>
          </a:p>
        </p:txBody>
      </p:sp>
    </p:spTree>
    <p:extLst>
      <p:ext uri="{BB962C8B-B14F-4D97-AF65-F5344CB8AC3E}">
        <p14:creationId xmlns:p14="http://schemas.microsoft.com/office/powerpoint/2010/main" val="2252423859"/>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 preserve="1">
  <p:cSld name="1_Title slide - option 4">
    <p:spTree>
      <p:nvGrpSpPr>
        <p:cNvPr id="1" name=""/>
        <p:cNvGrpSpPr/>
        <p:nvPr/>
      </p:nvGrpSpPr>
      <p:grpSpPr>
        <a:xfrm>
          <a:off x="0" y="0"/>
          <a:ext cx="0" cy="0"/>
          <a:chOff x="0" y="0"/>
          <a:chExt cx="0" cy="0"/>
        </a:xfrm>
      </p:grpSpPr>
      <p:sp>
        <p:nvSpPr>
          <p:cNvPr id="2" name="Title 1"/>
          <p:cNvSpPr>
            <a:spLocks noGrp="1"/>
          </p:cNvSpPr>
          <p:nvPr>
            <p:ph type="ctrTitle"/>
          </p:nvPr>
        </p:nvSpPr>
        <p:spPr>
          <a:xfrm>
            <a:off x="252000" y="698400"/>
            <a:ext cx="8640000" cy="1157696"/>
          </a:xfrm>
        </p:spPr>
        <p:txBody>
          <a:bodyPr anchor="b">
            <a:normAutofit/>
          </a:bodyPr>
          <a:lstStyle>
            <a:lvl1pPr algn="l">
              <a:defRPr sz="2700">
                <a:solidFill>
                  <a:schemeClr val="tx1"/>
                </a:solidFill>
              </a:defRPr>
            </a:lvl1pPr>
          </a:lstStyle>
          <a:p>
            <a:r>
              <a:rPr lang="en-US"/>
              <a:t>Click to edit Master title style</a:t>
            </a:r>
          </a:p>
        </p:txBody>
      </p:sp>
      <p:sp>
        <p:nvSpPr>
          <p:cNvPr id="3" name="Subtitle 2"/>
          <p:cNvSpPr>
            <a:spLocks noGrp="1"/>
          </p:cNvSpPr>
          <p:nvPr>
            <p:ph type="subTitle" idx="1"/>
          </p:nvPr>
        </p:nvSpPr>
        <p:spPr>
          <a:xfrm>
            <a:off x="252000" y="2129051"/>
            <a:ext cx="8640000" cy="1814299"/>
          </a:xfrm>
        </p:spPr>
        <p:txBody>
          <a:bodyPr/>
          <a:lstStyle>
            <a:lvl1pPr marL="0" indent="0" algn="l">
              <a:buNone/>
              <a:defRPr sz="1350">
                <a:solidFill>
                  <a:schemeClr val="tx1"/>
                </a:solidFill>
              </a:defRPr>
            </a:lvl1pPr>
            <a:lvl2pPr marL="257162" indent="0" algn="ctr">
              <a:buNone/>
              <a:defRPr sz="1125"/>
            </a:lvl2pPr>
            <a:lvl3pPr marL="514325" indent="0" algn="ctr">
              <a:buNone/>
              <a:defRPr sz="1013"/>
            </a:lvl3pPr>
            <a:lvl4pPr marL="771487" indent="0" algn="ctr">
              <a:buNone/>
              <a:defRPr sz="900"/>
            </a:lvl4pPr>
            <a:lvl5pPr marL="1028649" indent="0" algn="ctr">
              <a:buNone/>
              <a:defRPr sz="900"/>
            </a:lvl5pPr>
            <a:lvl6pPr marL="1285811" indent="0" algn="ctr">
              <a:buNone/>
              <a:defRPr sz="900"/>
            </a:lvl6pPr>
            <a:lvl7pPr marL="1542974" indent="0" algn="ctr">
              <a:buNone/>
              <a:defRPr sz="900"/>
            </a:lvl7pPr>
            <a:lvl8pPr marL="1800135" indent="0" algn="ctr">
              <a:buNone/>
              <a:defRPr sz="900"/>
            </a:lvl8pPr>
            <a:lvl9pPr marL="2057297" indent="0" algn="ctr">
              <a:buNone/>
              <a:defRPr sz="900"/>
            </a:lvl9pPr>
          </a:lstStyle>
          <a:p>
            <a:r>
              <a:rPr lang="en-US"/>
              <a:t>Click to edit Master subtitle style</a:t>
            </a:r>
          </a:p>
        </p:txBody>
      </p:sp>
      <p:sp>
        <p:nvSpPr>
          <p:cNvPr id="5" name="Rectangle 4"/>
          <p:cNvSpPr/>
          <p:nvPr userDrawn="1"/>
        </p:nvSpPr>
        <p:spPr>
          <a:xfrm>
            <a:off x="4217157" y="4735779"/>
            <a:ext cx="4926843"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270000" rIns="270000" rtlCol="0" anchor="ctr"/>
          <a:lstStyle/>
          <a:p>
            <a:pPr algn="r" defTabSz="338120">
              <a:tabLst/>
            </a:pPr>
            <a:r>
              <a:rPr lang="fr-BE" sz="600">
                <a:solidFill>
                  <a:schemeClr val="tx1"/>
                </a:solidFill>
              </a:rPr>
              <a:t>© Crown Copyright</a:t>
            </a:r>
            <a:r>
              <a:rPr lang="fr-BE" sz="600" baseline="0">
                <a:solidFill>
                  <a:schemeClr val="tx1"/>
                </a:solidFill>
              </a:rPr>
              <a:t> 2018, Met Office</a:t>
            </a:r>
            <a:endParaRPr lang="en-GB" sz="600">
              <a:solidFill>
                <a:schemeClr val="tx1"/>
              </a:solidFill>
            </a:endParaRPr>
          </a:p>
        </p:txBody>
      </p:sp>
      <p:sp>
        <p:nvSpPr>
          <p:cNvPr id="6" name="Rectangle 5"/>
          <p:cNvSpPr/>
          <p:nvPr userDrawn="1"/>
        </p:nvSpPr>
        <p:spPr>
          <a:xfrm>
            <a:off x="0" y="4735779"/>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270000" rIns="270000" rtlCol="0" anchor="ctr"/>
          <a:lstStyle/>
          <a:p>
            <a:pPr algn="l" defTabSz="338120">
              <a:tabLst/>
            </a:pPr>
            <a:r>
              <a:rPr lang="fr-BE" sz="600">
                <a:solidFill>
                  <a:schemeClr val="tx1"/>
                </a:solidFill>
              </a:rPr>
              <a:t>www.metoffice.gov.uk</a:t>
            </a:r>
            <a:r>
              <a:rPr lang="fr-BE" sz="600">
                <a:solidFill>
                  <a:schemeClr val="bg2"/>
                </a:solidFill>
              </a:rPr>
              <a:t>	</a:t>
            </a:r>
            <a:endParaRPr lang="en-GB" sz="600">
              <a:solidFill>
                <a:schemeClr val="bg2"/>
              </a:solidFill>
            </a:endParaRPr>
          </a:p>
        </p:txBody>
      </p:sp>
      <p:sp>
        <p:nvSpPr>
          <p:cNvPr id="7" name="Shape 48"/>
          <p:cNvSpPr/>
          <p:nvPr userDrawn="1"/>
        </p:nvSpPr>
        <p:spPr>
          <a:xfrm>
            <a:off x="-2" y="-6009"/>
            <a:ext cx="9144003" cy="687642"/>
          </a:xfrm>
          <a:prstGeom prst="rect">
            <a:avLst/>
          </a:prstGeom>
          <a:blipFill>
            <a:blip r:embed="rId2" cstate="print"/>
          </a:blipFill>
          <a:ln w="12700">
            <a:miter lim="400000"/>
          </a:ln>
          <a:extLst>
            <a:ext uri="{C572A759-6A51-4108-AA02-DFA0A04FC94B}">
              <ma14:wrappingTextBoxFlag xmlns="" xmlns:ma14="http://schemas.microsoft.com/office/mac/drawingml/2011/main"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a:ln>
                  <a:noFill/>
                </a:ln>
                <a:solidFill>
                  <a:srgbClr val="FFFFFF"/>
                </a:solidFill>
                <a:effectLst/>
                <a:uLnTx/>
                <a:uFillTx/>
                <a:latin typeface="Arial"/>
                <a:sym typeface="Helvetica Light"/>
              </a:rPr>
              <a:t>  </a:t>
            </a:r>
          </a:p>
        </p:txBody>
      </p:sp>
      <p:pic>
        <p:nvPicPr>
          <p:cNvPr id="9" name="MO_MASTER_for_dark_backg_RBG.png"/>
          <p:cNvPicPr>
            <a:picLocks noChangeAspect="1"/>
          </p:cNvPicPr>
          <p:nvPr userDrawn="1"/>
        </p:nvPicPr>
        <p:blipFill>
          <a:blip r:embed="rId3" cstate="print"/>
          <a:stretch>
            <a:fillRect/>
          </a:stretch>
        </p:blipFill>
        <p:spPr>
          <a:xfrm>
            <a:off x="183603" y="54000"/>
            <a:ext cx="1803780" cy="565650"/>
          </a:xfrm>
          <a:prstGeom prst="rect">
            <a:avLst/>
          </a:prstGeom>
          <a:ln w="12700">
            <a:miter lim="400000"/>
          </a:ln>
        </p:spPr>
      </p:pic>
    </p:spTree>
    <p:extLst>
      <p:ext uri="{BB962C8B-B14F-4D97-AF65-F5344CB8AC3E}">
        <p14:creationId xmlns:p14="http://schemas.microsoft.com/office/powerpoint/2010/main" val="2745579653"/>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slide - option 5">
    <p:spTree>
      <p:nvGrpSpPr>
        <p:cNvPr id="1" name=""/>
        <p:cNvGrpSpPr/>
        <p:nvPr/>
      </p:nvGrpSpPr>
      <p:grpSpPr>
        <a:xfrm>
          <a:off x="0" y="0"/>
          <a:ext cx="0" cy="0"/>
          <a:chOff x="0" y="0"/>
          <a:chExt cx="0" cy="0"/>
        </a:xfrm>
      </p:grpSpPr>
      <p:sp>
        <p:nvSpPr>
          <p:cNvPr id="2" name="Title 1"/>
          <p:cNvSpPr>
            <a:spLocks noGrp="1"/>
          </p:cNvSpPr>
          <p:nvPr>
            <p:ph type="ctrTitle"/>
          </p:nvPr>
        </p:nvSpPr>
        <p:spPr>
          <a:xfrm>
            <a:off x="252000" y="698400"/>
            <a:ext cx="8640000" cy="1157696"/>
          </a:xfrm>
        </p:spPr>
        <p:txBody>
          <a:bodyPr anchor="b">
            <a:normAutofit/>
          </a:bodyPr>
          <a:lstStyle>
            <a:lvl1pPr algn="l">
              <a:defRPr sz="2700">
                <a:solidFill>
                  <a:schemeClr val="tx1"/>
                </a:solidFill>
              </a:defRPr>
            </a:lvl1pPr>
          </a:lstStyle>
          <a:p>
            <a:r>
              <a:rPr lang="en-US"/>
              <a:t>Click to edit Master title style</a:t>
            </a:r>
          </a:p>
        </p:txBody>
      </p:sp>
      <p:sp>
        <p:nvSpPr>
          <p:cNvPr id="3" name="Subtitle 2"/>
          <p:cNvSpPr>
            <a:spLocks noGrp="1"/>
          </p:cNvSpPr>
          <p:nvPr>
            <p:ph type="subTitle" idx="1"/>
          </p:nvPr>
        </p:nvSpPr>
        <p:spPr>
          <a:xfrm>
            <a:off x="252000" y="2129051"/>
            <a:ext cx="8640000" cy="1814299"/>
          </a:xfrm>
        </p:spPr>
        <p:txBody>
          <a:bodyPr/>
          <a:lstStyle>
            <a:lvl1pPr marL="0" indent="0" algn="l">
              <a:buNone/>
              <a:defRPr sz="1350">
                <a:solidFill>
                  <a:schemeClr val="tx1"/>
                </a:solidFill>
              </a:defRPr>
            </a:lvl1pPr>
            <a:lvl2pPr marL="257162" indent="0" algn="ctr">
              <a:buNone/>
              <a:defRPr sz="1125"/>
            </a:lvl2pPr>
            <a:lvl3pPr marL="514325" indent="0" algn="ctr">
              <a:buNone/>
              <a:defRPr sz="1013"/>
            </a:lvl3pPr>
            <a:lvl4pPr marL="771487" indent="0" algn="ctr">
              <a:buNone/>
              <a:defRPr sz="900"/>
            </a:lvl4pPr>
            <a:lvl5pPr marL="1028649" indent="0" algn="ctr">
              <a:buNone/>
              <a:defRPr sz="900"/>
            </a:lvl5pPr>
            <a:lvl6pPr marL="1285811" indent="0" algn="ctr">
              <a:buNone/>
              <a:defRPr sz="900"/>
            </a:lvl6pPr>
            <a:lvl7pPr marL="1542974" indent="0" algn="ctr">
              <a:buNone/>
              <a:defRPr sz="900"/>
            </a:lvl7pPr>
            <a:lvl8pPr marL="1800135" indent="0" algn="ctr">
              <a:buNone/>
              <a:defRPr sz="900"/>
            </a:lvl8pPr>
            <a:lvl9pPr marL="2057297" indent="0" algn="ctr">
              <a:buNone/>
              <a:defRPr sz="900"/>
            </a:lvl9pPr>
          </a:lstStyle>
          <a:p>
            <a:r>
              <a:rPr lang="en-US"/>
              <a:t>Click to edit Master subtitle style</a:t>
            </a:r>
          </a:p>
        </p:txBody>
      </p:sp>
      <p:sp>
        <p:nvSpPr>
          <p:cNvPr id="4" name="Shape 64"/>
          <p:cNvSpPr/>
          <p:nvPr userDrawn="1"/>
        </p:nvSpPr>
        <p:spPr>
          <a:xfrm flipV="1">
            <a:off x="2141935"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a:ln>
                <a:noFill/>
              </a:ln>
              <a:solidFill>
                <a:srgbClr val="2A2A2A"/>
              </a:solidFill>
              <a:effectLst/>
              <a:uLnTx/>
              <a:uFillTx/>
              <a:latin typeface="Arial"/>
              <a:sym typeface="Helvetica Light"/>
            </a:endParaRPr>
          </a:p>
        </p:txBody>
      </p:sp>
      <p:sp>
        <p:nvSpPr>
          <p:cNvPr id="5" name="Shape 68"/>
          <p:cNvSpPr/>
          <p:nvPr userDrawn="1"/>
        </p:nvSpPr>
        <p:spPr>
          <a:xfrm>
            <a:off x="7531093" y="204551"/>
            <a:ext cx="1360911" cy="270000"/>
          </a:xfrm>
          <a:prstGeom prst="rect">
            <a:avLst/>
          </a:prstGeom>
          <a:ln w="12700">
            <a:miter lim="400000"/>
          </a:ln>
          <a:extLst>
            <a:ext uri="{C572A759-6A51-4108-AA02-DFA0A04FC94B}">
              <ma14:wrappingTextBoxFlag xmlns="" xmlns:ma14="http://schemas.microsoft.com/office/mac/drawingml/2011/main" val="1"/>
            </a:ext>
          </a:extLst>
        </p:spPr>
        <p:txBody>
          <a:bodyPr lIns="20092" tIns="20092" rIns="20092" bIns="20092"/>
          <a:lstStyle/>
          <a:p>
            <a:pPr marL="0" marR="0" lvl="0" indent="0" algn="l" defTabSz="257162" rtl="0" eaLnBrk="1" fontAlgn="auto" latinLnBrk="0" hangingPunct="0">
              <a:lnSpc>
                <a:spcPct val="90000"/>
              </a:lnSpc>
              <a:spcBef>
                <a:spcPts val="225"/>
              </a:spcBef>
              <a:spcAft>
                <a:spcPts val="0"/>
              </a:spcAft>
              <a:buClrTx/>
              <a:buSzTx/>
              <a:buFontTx/>
              <a:buNone/>
              <a:tabLst/>
              <a:defRPr sz="2100">
                <a:solidFill>
                  <a:srgbClr val="2A2A2A"/>
                </a:solidFill>
                <a:latin typeface="Arial"/>
                <a:ea typeface="Arial"/>
                <a:cs typeface="Arial"/>
                <a:sym typeface="Arial"/>
              </a:defRPr>
            </a:pPr>
            <a:r>
              <a:rPr kumimoji="0" sz="600" b="0" i="0" u="none" strike="noStrike" kern="0" cap="none" spc="0" normalizeH="0" baseline="0" noProof="0">
                <a:ln>
                  <a:noFill/>
                </a:ln>
                <a:solidFill>
                  <a:srgbClr val="2A2A2A"/>
                </a:solidFill>
                <a:effectLst/>
                <a:uLnTx/>
                <a:uFillTx/>
                <a:latin typeface="Arial"/>
                <a:cs typeface="Arial"/>
                <a:sym typeface="Arial"/>
              </a:rPr>
              <a:t>Working together </a:t>
            </a:r>
            <a:br>
              <a:rPr kumimoji="0" sz="600" b="0" i="0" u="none" strike="noStrike" kern="0" cap="none" spc="0" normalizeH="0" baseline="0" noProof="0">
                <a:ln>
                  <a:noFill/>
                </a:ln>
                <a:solidFill>
                  <a:srgbClr val="2A2A2A"/>
                </a:solidFill>
                <a:effectLst/>
                <a:uLnTx/>
                <a:uFillTx/>
                <a:latin typeface="Arial"/>
                <a:cs typeface="Arial"/>
                <a:sym typeface="Arial"/>
              </a:rPr>
            </a:br>
            <a:r>
              <a:rPr kumimoji="0" sz="600" b="0" i="0" u="none" strike="noStrike" kern="0" cap="none" spc="0" normalizeH="0" baseline="0" noProof="0">
                <a:ln>
                  <a:noFill/>
                </a:ln>
                <a:solidFill>
                  <a:srgbClr val="2A2A2A"/>
                </a:solidFill>
                <a:effectLst/>
                <a:uLnTx/>
                <a:uFillTx/>
                <a:latin typeface="Arial"/>
                <a:cs typeface="Arial"/>
                <a:sym typeface="Arial"/>
              </a:rPr>
              <a:t>(enter working relationship)</a:t>
            </a:r>
          </a:p>
        </p:txBody>
      </p:sp>
      <p:sp>
        <p:nvSpPr>
          <p:cNvPr id="6" name="Shape 69"/>
          <p:cNvSpPr>
            <a:spLocks noGrp="1"/>
          </p:cNvSpPr>
          <p:nvPr>
            <p:ph type="pic" sz="quarter" idx="13"/>
          </p:nvPr>
        </p:nvSpPr>
        <p:spPr>
          <a:xfrm>
            <a:off x="2227174" y="204551"/>
            <a:ext cx="1176127" cy="270000"/>
          </a:xfrm>
          <a:prstGeom prst="rect">
            <a:avLst/>
          </a:prstGeom>
          <a:noFill/>
          <a:ln>
            <a:noFill/>
          </a:ln>
        </p:spPr>
        <p:txBody>
          <a:bodyPr wrap="square" lIns="68579" tIns="34289" rIns="68579" bIns="34289" anchor="t">
            <a:noAutofit/>
          </a:bodyPr>
          <a:lstStyle>
            <a:lvl1pPr marL="0" indent="0">
              <a:buNone/>
              <a:defRPr sz="600">
                <a:latin typeface="+mn-lt"/>
              </a:defRPr>
            </a:lvl1pPr>
          </a:lstStyle>
          <a:p>
            <a:r>
              <a:rPr lang="en-US"/>
              <a:t>Click icon to add picture</a:t>
            </a:r>
            <a:endParaRPr lang="en-GB"/>
          </a:p>
        </p:txBody>
      </p:sp>
      <p:sp>
        <p:nvSpPr>
          <p:cNvPr id="7" name="Shape 70"/>
          <p:cNvSpPr>
            <a:spLocks noGrp="1"/>
          </p:cNvSpPr>
          <p:nvPr>
            <p:ph type="pic" sz="quarter" idx="14"/>
          </p:nvPr>
        </p:nvSpPr>
        <p:spPr>
          <a:xfrm>
            <a:off x="3577939" y="204551"/>
            <a:ext cx="1176127" cy="270000"/>
          </a:xfrm>
          <a:prstGeom prst="rect">
            <a:avLst/>
          </a:prstGeom>
          <a:noFill/>
          <a:ln>
            <a:noFill/>
          </a:ln>
        </p:spPr>
        <p:txBody>
          <a:bodyPr lIns="68579" tIns="34289" rIns="68579" bIns="34289" anchor="t">
            <a:noAutofit/>
          </a:bodyPr>
          <a:lstStyle>
            <a:lvl1pPr marL="0" indent="0">
              <a:buNone/>
              <a:defRPr sz="600"/>
            </a:lvl1pPr>
          </a:lstStyle>
          <a:p>
            <a:r>
              <a:rPr lang="en-US"/>
              <a:t>Click icon to add picture</a:t>
            </a:r>
            <a:endParaRPr/>
          </a:p>
        </p:txBody>
      </p:sp>
      <p:sp>
        <p:nvSpPr>
          <p:cNvPr id="8" name="Shape 71"/>
          <p:cNvSpPr>
            <a:spLocks noGrp="1"/>
          </p:cNvSpPr>
          <p:nvPr>
            <p:ph type="pic" sz="quarter" idx="15"/>
          </p:nvPr>
        </p:nvSpPr>
        <p:spPr>
          <a:xfrm>
            <a:off x="4928107" y="204551"/>
            <a:ext cx="1176127" cy="270000"/>
          </a:xfrm>
          <a:prstGeom prst="rect">
            <a:avLst/>
          </a:prstGeom>
          <a:noFill/>
          <a:ln>
            <a:noFill/>
          </a:ln>
        </p:spPr>
        <p:txBody>
          <a:bodyPr lIns="68579" tIns="34289" rIns="68579" bIns="34289" anchor="t">
            <a:noAutofit/>
          </a:bodyPr>
          <a:lstStyle>
            <a:lvl1pPr marL="0" indent="0">
              <a:buNone/>
              <a:defRPr sz="600"/>
            </a:lvl1pPr>
          </a:lstStyle>
          <a:p>
            <a:r>
              <a:rPr lang="en-US"/>
              <a:t>Click icon to add picture</a:t>
            </a:r>
            <a:endParaRPr/>
          </a:p>
        </p:txBody>
      </p:sp>
      <p:sp>
        <p:nvSpPr>
          <p:cNvPr id="9" name="Shape 64"/>
          <p:cNvSpPr/>
          <p:nvPr userDrawn="1"/>
        </p:nvSpPr>
        <p:spPr>
          <a:xfrm flipV="1">
            <a:off x="3490913"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a:ln>
                <a:noFill/>
              </a:ln>
              <a:solidFill>
                <a:srgbClr val="2A2A2A"/>
              </a:solidFill>
              <a:effectLst/>
              <a:uLnTx/>
              <a:uFillTx/>
              <a:latin typeface="Arial"/>
              <a:sym typeface="Helvetica Light"/>
            </a:endParaRPr>
          </a:p>
        </p:txBody>
      </p:sp>
      <p:sp>
        <p:nvSpPr>
          <p:cNvPr id="10" name="Shape 64"/>
          <p:cNvSpPr/>
          <p:nvPr userDrawn="1"/>
        </p:nvSpPr>
        <p:spPr>
          <a:xfrm flipV="1">
            <a:off x="4842272"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a:ln>
                <a:noFill/>
              </a:ln>
              <a:solidFill>
                <a:srgbClr val="2A2A2A"/>
              </a:solidFill>
              <a:effectLst/>
              <a:uLnTx/>
              <a:uFillTx/>
              <a:latin typeface="Arial"/>
              <a:sym typeface="Helvetica Light"/>
            </a:endParaRPr>
          </a:p>
        </p:txBody>
      </p:sp>
      <p:sp>
        <p:nvSpPr>
          <p:cNvPr id="11" name="Shape 64"/>
          <p:cNvSpPr/>
          <p:nvPr userDrawn="1"/>
        </p:nvSpPr>
        <p:spPr>
          <a:xfrm flipV="1">
            <a:off x="6192441"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a:ln>
                <a:noFill/>
              </a:ln>
              <a:solidFill>
                <a:srgbClr val="2A2A2A"/>
              </a:solidFill>
              <a:effectLst/>
              <a:uLnTx/>
              <a:uFillTx/>
              <a:latin typeface="Arial"/>
              <a:sym typeface="Helvetica Light"/>
            </a:endParaRPr>
          </a:p>
        </p:txBody>
      </p:sp>
      <p:sp>
        <p:nvSpPr>
          <p:cNvPr id="12" name="Shape 71"/>
          <p:cNvSpPr>
            <a:spLocks noGrp="1"/>
          </p:cNvSpPr>
          <p:nvPr>
            <p:ph type="pic" sz="quarter" idx="17"/>
          </p:nvPr>
        </p:nvSpPr>
        <p:spPr>
          <a:xfrm>
            <a:off x="6273706" y="204551"/>
            <a:ext cx="1176127" cy="270000"/>
          </a:xfrm>
          <a:prstGeom prst="rect">
            <a:avLst/>
          </a:prstGeom>
          <a:noFill/>
          <a:ln>
            <a:noFill/>
          </a:ln>
        </p:spPr>
        <p:txBody>
          <a:bodyPr lIns="68579" tIns="34289" rIns="68579" bIns="34289" anchor="t">
            <a:noAutofit/>
          </a:bodyPr>
          <a:lstStyle>
            <a:lvl1pPr marL="0" indent="0">
              <a:buNone/>
              <a:defRPr sz="600"/>
            </a:lvl1pPr>
          </a:lstStyle>
          <a:p>
            <a:r>
              <a:rPr lang="en-US"/>
              <a:t>Click icon to add picture</a:t>
            </a:r>
            <a:endParaRPr/>
          </a:p>
        </p:txBody>
      </p:sp>
      <p:sp>
        <p:nvSpPr>
          <p:cNvPr id="13" name="Rectangle 12"/>
          <p:cNvSpPr/>
          <p:nvPr userDrawn="1"/>
        </p:nvSpPr>
        <p:spPr>
          <a:xfrm>
            <a:off x="0" y="4735779"/>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270000" rIns="270000" rtlCol="0" anchor="ctr"/>
          <a:lstStyle/>
          <a:p>
            <a:pPr algn="l" defTabSz="338120">
              <a:tabLst/>
            </a:pPr>
            <a:r>
              <a:rPr lang="fr-BE" sz="600">
                <a:solidFill>
                  <a:schemeClr val="tx1"/>
                </a:solidFill>
              </a:rPr>
              <a:t>www.metoffice.gov.uk</a:t>
            </a:r>
            <a:r>
              <a:rPr lang="fr-BE" sz="600">
                <a:solidFill>
                  <a:schemeClr val="bg2"/>
                </a:solidFill>
              </a:rPr>
              <a:t>	</a:t>
            </a:r>
            <a:endParaRPr lang="en-GB" sz="600">
              <a:solidFill>
                <a:schemeClr val="bg2"/>
              </a:solidFill>
            </a:endParaRPr>
          </a:p>
        </p:txBody>
      </p:sp>
      <p:sp>
        <p:nvSpPr>
          <p:cNvPr id="14" name="Rectangle 13"/>
          <p:cNvSpPr/>
          <p:nvPr userDrawn="1"/>
        </p:nvSpPr>
        <p:spPr>
          <a:xfrm>
            <a:off x="4217157" y="4735779"/>
            <a:ext cx="4926843"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270000" rIns="270000" rtlCol="0" anchor="ctr"/>
          <a:lstStyle/>
          <a:p>
            <a:pPr algn="r" defTabSz="338120">
              <a:tabLst/>
            </a:pPr>
            <a:r>
              <a:rPr lang="fr-BE" sz="600">
                <a:solidFill>
                  <a:schemeClr val="tx1"/>
                </a:solidFill>
              </a:rPr>
              <a:t>© Crown Copyright</a:t>
            </a:r>
            <a:r>
              <a:rPr lang="fr-BE" sz="600" baseline="0">
                <a:solidFill>
                  <a:schemeClr val="tx1"/>
                </a:solidFill>
              </a:rPr>
              <a:t> 2018, Met Office</a:t>
            </a:r>
            <a:endParaRPr lang="en-GB" sz="600">
              <a:solidFill>
                <a:schemeClr val="tx1"/>
              </a:solidFill>
            </a:endParaRPr>
          </a:p>
        </p:txBody>
      </p:sp>
    </p:spTree>
    <p:extLst>
      <p:ext uri="{BB962C8B-B14F-4D97-AF65-F5344CB8AC3E}">
        <p14:creationId xmlns:p14="http://schemas.microsoft.com/office/powerpoint/2010/main" val="195791748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1_Title slide - option 5">
    <p:spTree>
      <p:nvGrpSpPr>
        <p:cNvPr id="1" name=""/>
        <p:cNvGrpSpPr/>
        <p:nvPr/>
      </p:nvGrpSpPr>
      <p:grpSpPr>
        <a:xfrm>
          <a:off x="0" y="0"/>
          <a:ext cx="0" cy="0"/>
          <a:chOff x="0" y="0"/>
          <a:chExt cx="0" cy="0"/>
        </a:xfrm>
      </p:grpSpPr>
      <p:sp>
        <p:nvSpPr>
          <p:cNvPr id="15" name="Shape 48"/>
          <p:cNvSpPr/>
          <p:nvPr userDrawn="1"/>
        </p:nvSpPr>
        <p:spPr>
          <a:xfrm>
            <a:off x="-2" y="-6009"/>
            <a:ext cx="9144003" cy="687642"/>
          </a:xfrm>
          <a:prstGeom prst="rect">
            <a:avLst/>
          </a:prstGeom>
          <a:blipFill>
            <a:blip r:embed="rId2" cstate="print"/>
          </a:blipFill>
          <a:ln w="12700">
            <a:miter lim="400000"/>
          </a:ln>
          <a:extLst>
            <a:ext uri="{C572A759-6A51-4108-AA02-DFA0A04FC94B}">
              <ma14:wrappingTextBoxFlag xmlns="" xmlns:ma14="http://schemas.microsoft.com/office/mac/drawingml/2011/main"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a:ln>
                  <a:noFill/>
                </a:ln>
                <a:solidFill>
                  <a:srgbClr val="FFFFFF"/>
                </a:solidFill>
                <a:effectLst/>
                <a:uLnTx/>
                <a:uFillTx/>
                <a:latin typeface="Arial"/>
                <a:sym typeface="Helvetica Light"/>
              </a:rPr>
              <a:t>  </a:t>
            </a:r>
          </a:p>
        </p:txBody>
      </p:sp>
      <p:sp>
        <p:nvSpPr>
          <p:cNvPr id="2" name="Title 1"/>
          <p:cNvSpPr>
            <a:spLocks noGrp="1"/>
          </p:cNvSpPr>
          <p:nvPr>
            <p:ph type="ctrTitle"/>
          </p:nvPr>
        </p:nvSpPr>
        <p:spPr>
          <a:xfrm>
            <a:off x="252000" y="698400"/>
            <a:ext cx="8640000" cy="1157696"/>
          </a:xfrm>
        </p:spPr>
        <p:txBody>
          <a:bodyPr anchor="b">
            <a:normAutofit/>
          </a:bodyPr>
          <a:lstStyle>
            <a:lvl1pPr algn="l">
              <a:defRPr sz="2700">
                <a:solidFill>
                  <a:schemeClr val="tx1"/>
                </a:solidFill>
              </a:defRPr>
            </a:lvl1pPr>
          </a:lstStyle>
          <a:p>
            <a:r>
              <a:rPr lang="en-US"/>
              <a:t>Click to edit Master title style</a:t>
            </a:r>
          </a:p>
        </p:txBody>
      </p:sp>
      <p:sp>
        <p:nvSpPr>
          <p:cNvPr id="3" name="Subtitle 2"/>
          <p:cNvSpPr>
            <a:spLocks noGrp="1"/>
          </p:cNvSpPr>
          <p:nvPr>
            <p:ph type="subTitle" idx="1"/>
          </p:nvPr>
        </p:nvSpPr>
        <p:spPr>
          <a:xfrm>
            <a:off x="252000" y="2129051"/>
            <a:ext cx="8640000" cy="1814299"/>
          </a:xfrm>
        </p:spPr>
        <p:txBody>
          <a:bodyPr/>
          <a:lstStyle>
            <a:lvl1pPr marL="0" indent="0" algn="l">
              <a:buNone/>
              <a:defRPr sz="1350">
                <a:solidFill>
                  <a:schemeClr val="tx1"/>
                </a:solidFill>
              </a:defRPr>
            </a:lvl1pPr>
            <a:lvl2pPr marL="257162" indent="0" algn="ctr">
              <a:buNone/>
              <a:defRPr sz="1125"/>
            </a:lvl2pPr>
            <a:lvl3pPr marL="514325" indent="0" algn="ctr">
              <a:buNone/>
              <a:defRPr sz="1013"/>
            </a:lvl3pPr>
            <a:lvl4pPr marL="771487" indent="0" algn="ctr">
              <a:buNone/>
              <a:defRPr sz="900"/>
            </a:lvl4pPr>
            <a:lvl5pPr marL="1028649" indent="0" algn="ctr">
              <a:buNone/>
              <a:defRPr sz="900"/>
            </a:lvl5pPr>
            <a:lvl6pPr marL="1285811" indent="0" algn="ctr">
              <a:buNone/>
              <a:defRPr sz="900"/>
            </a:lvl6pPr>
            <a:lvl7pPr marL="1542974" indent="0" algn="ctr">
              <a:buNone/>
              <a:defRPr sz="900"/>
            </a:lvl7pPr>
            <a:lvl8pPr marL="1800135" indent="0" algn="ctr">
              <a:buNone/>
              <a:defRPr sz="900"/>
            </a:lvl8pPr>
            <a:lvl9pPr marL="2057297" indent="0" algn="ctr">
              <a:buNone/>
              <a:defRPr sz="900"/>
            </a:lvl9pPr>
          </a:lstStyle>
          <a:p>
            <a:r>
              <a:rPr lang="en-US"/>
              <a:t>Click to edit Master subtitle style</a:t>
            </a:r>
          </a:p>
        </p:txBody>
      </p:sp>
      <p:sp>
        <p:nvSpPr>
          <p:cNvPr id="4" name="Shape 64"/>
          <p:cNvSpPr/>
          <p:nvPr userDrawn="1"/>
        </p:nvSpPr>
        <p:spPr>
          <a:xfrm flipV="1">
            <a:off x="2141935"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a:ln>
                <a:noFill/>
              </a:ln>
              <a:solidFill>
                <a:srgbClr val="2A2A2A"/>
              </a:solidFill>
              <a:effectLst/>
              <a:uLnTx/>
              <a:uFillTx/>
              <a:latin typeface="Arial"/>
              <a:sym typeface="Helvetica Light"/>
            </a:endParaRPr>
          </a:p>
        </p:txBody>
      </p:sp>
      <p:sp>
        <p:nvSpPr>
          <p:cNvPr id="6" name="Shape 69"/>
          <p:cNvSpPr>
            <a:spLocks noGrp="1"/>
          </p:cNvSpPr>
          <p:nvPr>
            <p:ph type="pic" sz="quarter" idx="13"/>
          </p:nvPr>
        </p:nvSpPr>
        <p:spPr>
          <a:xfrm>
            <a:off x="2227174" y="204551"/>
            <a:ext cx="1176127" cy="270000"/>
          </a:xfrm>
          <a:prstGeom prst="rect">
            <a:avLst/>
          </a:prstGeom>
          <a:noFill/>
          <a:ln>
            <a:noFill/>
          </a:ln>
        </p:spPr>
        <p:txBody>
          <a:bodyPr wrap="square" lIns="68579" tIns="34289" rIns="68579" bIns="34289" anchor="t">
            <a:noAutofit/>
          </a:bodyPr>
          <a:lstStyle>
            <a:lvl1pPr marL="0" indent="0">
              <a:buNone/>
              <a:defRPr sz="600">
                <a:latin typeface="+mn-lt"/>
              </a:defRPr>
            </a:lvl1pPr>
          </a:lstStyle>
          <a:p>
            <a:r>
              <a:rPr lang="en-US"/>
              <a:t>Click icon to add picture</a:t>
            </a:r>
            <a:endParaRPr lang="en-GB"/>
          </a:p>
        </p:txBody>
      </p:sp>
      <p:sp>
        <p:nvSpPr>
          <p:cNvPr id="7" name="Shape 70"/>
          <p:cNvSpPr>
            <a:spLocks noGrp="1"/>
          </p:cNvSpPr>
          <p:nvPr>
            <p:ph type="pic" sz="quarter" idx="14"/>
          </p:nvPr>
        </p:nvSpPr>
        <p:spPr>
          <a:xfrm>
            <a:off x="3577939" y="204551"/>
            <a:ext cx="1176127" cy="270000"/>
          </a:xfrm>
          <a:prstGeom prst="rect">
            <a:avLst/>
          </a:prstGeom>
          <a:noFill/>
          <a:ln>
            <a:noFill/>
          </a:ln>
        </p:spPr>
        <p:txBody>
          <a:bodyPr lIns="68579" tIns="34289" rIns="68579" bIns="34289" anchor="t">
            <a:noAutofit/>
          </a:bodyPr>
          <a:lstStyle>
            <a:lvl1pPr marL="0" indent="0">
              <a:buNone/>
              <a:defRPr sz="600"/>
            </a:lvl1pPr>
          </a:lstStyle>
          <a:p>
            <a:r>
              <a:rPr lang="en-US"/>
              <a:t>Click icon to add picture</a:t>
            </a:r>
            <a:endParaRPr/>
          </a:p>
        </p:txBody>
      </p:sp>
      <p:sp>
        <p:nvSpPr>
          <p:cNvPr id="8" name="Shape 71"/>
          <p:cNvSpPr>
            <a:spLocks noGrp="1"/>
          </p:cNvSpPr>
          <p:nvPr>
            <p:ph type="pic" sz="quarter" idx="15"/>
          </p:nvPr>
        </p:nvSpPr>
        <p:spPr>
          <a:xfrm>
            <a:off x="4928107" y="204551"/>
            <a:ext cx="1176127" cy="270000"/>
          </a:xfrm>
          <a:prstGeom prst="rect">
            <a:avLst/>
          </a:prstGeom>
          <a:noFill/>
          <a:ln>
            <a:noFill/>
          </a:ln>
        </p:spPr>
        <p:txBody>
          <a:bodyPr lIns="68579" tIns="34289" rIns="68579" bIns="34289" anchor="t">
            <a:noAutofit/>
          </a:bodyPr>
          <a:lstStyle>
            <a:lvl1pPr marL="0" indent="0">
              <a:buNone/>
              <a:defRPr sz="600"/>
            </a:lvl1pPr>
          </a:lstStyle>
          <a:p>
            <a:r>
              <a:rPr lang="en-US"/>
              <a:t>Click icon to add picture</a:t>
            </a:r>
            <a:endParaRPr/>
          </a:p>
        </p:txBody>
      </p:sp>
      <p:sp>
        <p:nvSpPr>
          <p:cNvPr id="9" name="Shape 64"/>
          <p:cNvSpPr/>
          <p:nvPr userDrawn="1"/>
        </p:nvSpPr>
        <p:spPr>
          <a:xfrm flipV="1">
            <a:off x="3490913"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a:ln>
                <a:noFill/>
              </a:ln>
              <a:solidFill>
                <a:srgbClr val="2A2A2A"/>
              </a:solidFill>
              <a:effectLst/>
              <a:uLnTx/>
              <a:uFillTx/>
              <a:latin typeface="Arial"/>
              <a:sym typeface="Helvetica Light"/>
            </a:endParaRPr>
          </a:p>
        </p:txBody>
      </p:sp>
      <p:sp>
        <p:nvSpPr>
          <p:cNvPr id="10" name="Shape 64"/>
          <p:cNvSpPr/>
          <p:nvPr userDrawn="1"/>
        </p:nvSpPr>
        <p:spPr>
          <a:xfrm flipV="1">
            <a:off x="4842272"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a:ln>
                <a:noFill/>
              </a:ln>
              <a:solidFill>
                <a:srgbClr val="2A2A2A"/>
              </a:solidFill>
              <a:effectLst/>
              <a:uLnTx/>
              <a:uFillTx/>
              <a:latin typeface="Arial"/>
              <a:sym typeface="Helvetica Light"/>
            </a:endParaRPr>
          </a:p>
        </p:txBody>
      </p:sp>
      <p:sp>
        <p:nvSpPr>
          <p:cNvPr id="11" name="Shape 64"/>
          <p:cNvSpPr/>
          <p:nvPr userDrawn="1"/>
        </p:nvSpPr>
        <p:spPr>
          <a:xfrm flipV="1">
            <a:off x="6192441"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a:ln>
                <a:noFill/>
              </a:ln>
              <a:solidFill>
                <a:srgbClr val="2A2A2A"/>
              </a:solidFill>
              <a:effectLst/>
              <a:uLnTx/>
              <a:uFillTx/>
              <a:latin typeface="Arial"/>
              <a:sym typeface="Helvetica Light"/>
            </a:endParaRPr>
          </a:p>
        </p:txBody>
      </p:sp>
      <p:sp>
        <p:nvSpPr>
          <p:cNvPr id="12" name="Shape 71"/>
          <p:cNvSpPr>
            <a:spLocks noGrp="1"/>
          </p:cNvSpPr>
          <p:nvPr>
            <p:ph type="pic" sz="quarter" idx="17"/>
          </p:nvPr>
        </p:nvSpPr>
        <p:spPr>
          <a:xfrm>
            <a:off x="6273706" y="204551"/>
            <a:ext cx="1176127" cy="270000"/>
          </a:xfrm>
          <a:prstGeom prst="rect">
            <a:avLst/>
          </a:prstGeom>
          <a:noFill/>
          <a:ln>
            <a:noFill/>
          </a:ln>
        </p:spPr>
        <p:txBody>
          <a:bodyPr lIns="68579" tIns="34289" rIns="68579" bIns="34289" anchor="t">
            <a:noAutofit/>
          </a:bodyPr>
          <a:lstStyle>
            <a:lvl1pPr marL="0" indent="0">
              <a:buNone/>
              <a:defRPr sz="600"/>
            </a:lvl1pPr>
          </a:lstStyle>
          <a:p>
            <a:r>
              <a:rPr lang="en-US"/>
              <a:t>Click icon to add picture</a:t>
            </a:r>
            <a:endParaRPr/>
          </a:p>
        </p:txBody>
      </p:sp>
      <p:sp>
        <p:nvSpPr>
          <p:cNvPr id="13" name="Rectangle 12"/>
          <p:cNvSpPr/>
          <p:nvPr userDrawn="1"/>
        </p:nvSpPr>
        <p:spPr>
          <a:xfrm>
            <a:off x="0" y="4735779"/>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270000" rIns="270000" rtlCol="0" anchor="ctr"/>
          <a:lstStyle/>
          <a:p>
            <a:pPr algn="l" defTabSz="338120">
              <a:tabLst/>
            </a:pPr>
            <a:r>
              <a:rPr lang="fr-BE" sz="600">
                <a:solidFill>
                  <a:schemeClr val="tx1"/>
                </a:solidFill>
              </a:rPr>
              <a:t>www.metoffice.gov.uk</a:t>
            </a:r>
            <a:r>
              <a:rPr lang="fr-BE" sz="600">
                <a:solidFill>
                  <a:schemeClr val="bg2"/>
                </a:solidFill>
              </a:rPr>
              <a:t>	</a:t>
            </a:r>
            <a:endParaRPr lang="en-GB" sz="600">
              <a:solidFill>
                <a:schemeClr val="bg2"/>
              </a:solidFill>
            </a:endParaRPr>
          </a:p>
        </p:txBody>
      </p:sp>
      <p:sp>
        <p:nvSpPr>
          <p:cNvPr id="14" name="Rectangle 13"/>
          <p:cNvSpPr/>
          <p:nvPr userDrawn="1"/>
        </p:nvSpPr>
        <p:spPr>
          <a:xfrm>
            <a:off x="4217157" y="4735779"/>
            <a:ext cx="4926843"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270000" rIns="270000" rtlCol="0" anchor="ctr"/>
          <a:lstStyle/>
          <a:p>
            <a:pPr algn="r" defTabSz="338120">
              <a:tabLst/>
            </a:pPr>
            <a:r>
              <a:rPr lang="fr-BE" sz="600">
                <a:solidFill>
                  <a:schemeClr val="tx1"/>
                </a:solidFill>
              </a:rPr>
              <a:t>© Crown Copyright</a:t>
            </a:r>
            <a:r>
              <a:rPr lang="fr-BE" sz="600" baseline="0">
                <a:solidFill>
                  <a:schemeClr val="tx1"/>
                </a:solidFill>
              </a:rPr>
              <a:t> 2018, Met Office</a:t>
            </a:r>
            <a:endParaRPr lang="en-GB" sz="600">
              <a:solidFill>
                <a:schemeClr val="tx1"/>
              </a:solidFill>
            </a:endParaRPr>
          </a:p>
        </p:txBody>
      </p:sp>
      <p:sp>
        <p:nvSpPr>
          <p:cNvPr id="5" name="Shape 68"/>
          <p:cNvSpPr/>
          <p:nvPr userDrawn="1"/>
        </p:nvSpPr>
        <p:spPr>
          <a:xfrm>
            <a:off x="7531093" y="204551"/>
            <a:ext cx="1360911" cy="270000"/>
          </a:xfrm>
          <a:prstGeom prst="rect">
            <a:avLst/>
          </a:prstGeom>
          <a:ln w="12700">
            <a:miter lim="400000"/>
          </a:ln>
          <a:extLst>
            <a:ext uri="{C572A759-6A51-4108-AA02-DFA0A04FC94B}">
              <ma14:wrappingTextBoxFlag xmlns="" xmlns:ma14="http://schemas.microsoft.com/office/mac/drawingml/2011/main" val="1"/>
            </a:ext>
          </a:extLst>
        </p:spPr>
        <p:txBody>
          <a:bodyPr lIns="20092" tIns="20092" rIns="20092" bIns="20092"/>
          <a:lstStyle/>
          <a:p>
            <a:pPr marL="0" marR="0" lvl="0" indent="0" algn="l" defTabSz="257162" rtl="0" eaLnBrk="1" fontAlgn="auto" latinLnBrk="0" hangingPunct="0">
              <a:lnSpc>
                <a:spcPct val="90000"/>
              </a:lnSpc>
              <a:spcBef>
                <a:spcPts val="225"/>
              </a:spcBef>
              <a:spcAft>
                <a:spcPts val="0"/>
              </a:spcAft>
              <a:buClrTx/>
              <a:buSzTx/>
              <a:buFontTx/>
              <a:buNone/>
              <a:tabLst/>
              <a:defRPr sz="2100">
                <a:solidFill>
                  <a:srgbClr val="2A2A2A"/>
                </a:solidFill>
                <a:latin typeface="Arial"/>
                <a:ea typeface="Arial"/>
                <a:cs typeface="Arial"/>
                <a:sym typeface="Arial"/>
              </a:defRPr>
            </a:pPr>
            <a:r>
              <a:rPr kumimoji="0" sz="600" b="0" i="0" u="none" strike="noStrike" kern="0" cap="none" spc="0" normalizeH="0" baseline="0" noProof="0">
                <a:ln>
                  <a:noFill/>
                </a:ln>
                <a:solidFill>
                  <a:schemeClr val="accent6"/>
                </a:solidFill>
                <a:effectLst/>
                <a:uLnTx/>
                <a:uFillTx/>
                <a:latin typeface="Arial"/>
                <a:cs typeface="Arial"/>
                <a:sym typeface="Arial"/>
              </a:rPr>
              <a:t>Working together </a:t>
            </a:r>
            <a:br>
              <a:rPr kumimoji="0" sz="600" b="0" i="0" u="none" strike="noStrike" kern="0" cap="none" spc="0" normalizeH="0" baseline="0" noProof="0">
                <a:ln>
                  <a:noFill/>
                </a:ln>
                <a:solidFill>
                  <a:schemeClr val="accent6"/>
                </a:solidFill>
                <a:effectLst/>
                <a:uLnTx/>
                <a:uFillTx/>
                <a:latin typeface="Arial"/>
                <a:cs typeface="Arial"/>
                <a:sym typeface="Arial"/>
              </a:rPr>
            </a:br>
            <a:r>
              <a:rPr kumimoji="0" sz="600" b="0" i="0" u="none" strike="noStrike" kern="0" cap="none" spc="0" normalizeH="0" baseline="0" noProof="0">
                <a:ln>
                  <a:noFill/>
                </a:ln>
                <a:solidFill>
                  <a:schemeClr val="accent6"/>
                </a:solidFill>
                <a:effectLst/>
                <a:uLnTx/>
                <a:uFillTx/>
                <a:latin typeface="Arial"/>
                <a:cs typeface="Arial"/>
                <a:sym typeface="Arial"/>
              </a:rPr>
              <a:t>(enter working relationship)</a:t>
            </a:r>
          </a:p>
        </p:txBody>
      </p:sp>
      <p:pic>
        <p:nvPicPr>
          <p:cNvPr id="18" name="MO_MASTER_for_dark_backg_RBG.png"/>
          <p:cNvPicPr>
            <a:picLocks noChangeAspect="1"/>
          </p:cNvPicPr>
          <p:nvPr userDrawn="1"/>
        </p:nvPicPr>
        <p:blipFill>
          <a:blip r:embed="rId3" cstate="print"/>
          <a:stretch>
            <a:fillRect/>
          </a:stretch>
        </p:blipFill>
        <p:spPr>
          <a:xfrm>
            <a:off x="183603" y="54000"/>
            <a:ext cx="1803780" cy="565650"/>
          </a:xfrm>
          <a:prstGeom prst="rect">
            <a:avLst/>
          </a:prstGeom>
          <a:ln w="12700">
            <a:miter lim="400000"/>
          </a:ln>
        </p:spPr>
      </p:pic>
    </p:spTree>
    <p:extLst>
      <p:ext uri="{BB962C8B-B14F-4D97-AF65-F5344CB8AC3E}">
        <p14:creationId xmlns:p14="http://schemas.microsoft.com/office/powerpoint/2010/main" val="46593614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Content - 1 column">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itle 3"/>
          <p:cNvSpPr>
            <a:spLocks noGrp="1"/>
          </p:cNvSpPr>
          <p:nvPr>
            <p:ph type="title"/>
          </p:nvPr>
        </p:nvSpPr>
        <p:spPr/>
        <p:txBody>
          <a:bodyPr/>
          <a:lstStyle/>
          <a:p>
            <a:r>
              <a:rPr lang="en-US"/>
              <a:t>Click to edit Master title style</a:t>
            </a:r>
            <a:endParaRPr lang="en-GB"/>
          </a:p>
        </p:txBody>
      </p:sp>
      <p:sp>
        <p:nvSpPr>
          <p:cNvPr id="11" name="Slide Number Placeholder 10"/>
          <p:cNvSpPr>
            <a:spLocks noGrp="1"/>
          </p:cNvSpPr>
          <p:nvPr>
            <p:ph type="sldNum" sz="quarter" idx="10"/>
          </p:nvPr>
        </p:nvSpPr>
        <p:spPr/>
        <p:txBody>
          <a:bodyPr/>
          <a:lstStyle/>
          <a:p>
            <a:fld id="{E5F9FE41-C8F9-47EF-94C3-C489748B47D0}" type="slidenum">
              <a:rPr lang="en-GB" smtClean="0"/>
              <a:pPr/>
              <a:t>‹#›</a:t>
            </a:fld>
            <a:endParaRPr lang="en-GB"/>
          </a:p>
        </p:txBody>
      </p:sp>
    </p:spTree>
    <p:extLst>
      <p:ext uri="{BB962C8B-B14F-4D97-AF65-F5344CB8AC3E}">
        <p14:creationId xmlns:p14="http://schemas.microsoft.com/office/powerpoint/2010/main" val="225019157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Obj" preserve="1">
  <p:cSld name="Content - 2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52003" y="1548000"/>
            <a:ext cx="4087988"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02400" y="1548000"/>
            <a:ext cx="40896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8" name="Straight Connector 7"/>
          <p:cNvCxnSpPr/>
          <p:nvPr userDrawn="1"/>
        </p:nvCxnSpPr>
        <p:spPr>
          <a:xfrm>
            <a:off x="4567473" y="1548000"/>
            <a:ext cx="0" cy="306000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5" name="Slide Number Placeholder 4"/>
          <p:cNvSpPr>
            <a:spLocks noGrp="1"/>
          </p:cNvSpPr>
          <p:nvPr>
            <p:ph type="sldNum" sz="quarter" idx="10"/>
          </p:nvPr>
        </p:nvSpPr>
        <p:spPr/>
        <p:txBody>
          <a:bodyPr/>
          <a:lstStyle/>
          <a:p>
            <a:fld id="{E5F9FE41-C8F9-47EF-94C3-C489748B47D0}" type="slidenum">
              <a:rPr lang="en-GB" smtClean="0"/>
              <a:pPr/>
              <a:t>‹#›</a:t>
            </a:fld>
            <a:endParaRPr lang="en-GB"/>
          </a:p>
        </p:txBody>
      </p:sp>
    </p:spTree>
    <p:extLst>
      <p:ext uri="{BB962C8B-B14F-4D97-AF65-F5344CB8AC3E}">
        <p14:creationId xmlns:p14="http://schemas.microsoft.com/office/powerpoint/2010/main" val="310350432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Content - 2 columns third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52000" y="1548000"/>
            <a:ext cx="567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2000" y="1548000"/>
            <a:ext cx="270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7" name="Straight Connector 6"/>
          <p:cNvCxnSpPr/>
          <p:nvPr userDrawn="1"/>
        </p:nvCxnSpPr>
        <p:spPr>
          <a:xfrm>
            <a:off x="6057352" y="1548000"/>
            <a:ext cx="0" cy="306000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5" name="Slide Number Placeholder 4"/>
          <p:cNvSpPr>
            <a:spLocks noGrp="1"/>
          </p:cNvSpPr>
          <p:nvPr>
            <p:ph type="sldNum" sz="quarter" idx="10"/>
          </p:nvPr>
        </p:nvSpPr>
        <p:spPr/>
        <p:txBody>
          <a:bodyPr/>
          <a:lstStyle/>
          <a:p>
            <a:fld id="{E5F9FE41-C8F9-47EF-94C3-C489748B47D0}" type="slidenum">
              <a:rPr lang="en-GB" smtClean="0"/>
              <a:pPr/>
              <a:t>‹#›</a:t>
            </a:fld>
            <a:endParaRPr lang="en-GB"/>
          </a:p>
        </p:txBody>
      </p:sp>
    </p:spTree>
    <p:extLst>
      <p:ext uri="{BB962C8B-B14F-4D97-AF65-F5344CB8AC3E}">
        <p14:creationId xmlns:p14="http://schemas.microsoft.com/office/powerpoint/2010/main" val="338335536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Content - 3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52000" y="1548000"/>
            <a:ext cx="270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2000" y="1548000"/>
            <a:ext cx="270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8" name="Straight Connector 7"/>
          <p:cNvCxnSpPr/>
          <p:nvPr userDrawn="1"/>
        </p:nvCxnSpPr>
        <p:spPr>
          <a:xfrm>
            <a:off x="3093513" y="1548000"/>
            <a:ext cx="0" cy="306000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6" name="Content Placeholder 3"/>
          <p:cNvSpPr>
            <a:spLocks noGrp="1"/>
          </p:cNvSpPr>
          <p:nvPr>
            <p:ph sz="half" idx="10"/>
          </p:nvPr>
        </p:nvSpPr>
        <p:spPr>
          <a:xfrm>
            <a:off x="3222000" y="1548000"/>
            <a:ext cx="270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7" name="Straight Connector 6"/>
          <p:cNvCxnSpPr/>
          <p:nvPr userDrawn="1"/>
        </p:nvCxnSpPr>
        <p:spPr>
          <a:xfrm>
            <a:off x="6057352" y="1548000"/>
            <a:ext cx="0" cy="306000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5" name="Slide Number Placeholder 4"/>
          <p:cNvSpPr>
            <a:spLocks noGrp="1"/>
          </p:cNvSpPr>
          <p:nvPr>
            <p:ph type="sldNum" sz="quarter" idx="11"/>
          </p:nvPr>
        </p:nvSpPr>
        <p:spPr/>
        <p:txBody>
          <a:bodyPr/>
          <a:lstStyle/>
          <a:p>
            <a:fld id="{E5F9FE41-C8F9-47EF-94C3-C489748B47D0}" type="slidenum">
              <a:rPr lang="en-GB" smtClean="0"/>
              <a:pPr/>
              <a:t>‹#›</a:t>
            </a:fld>
            <a:endParaRPr lang="en-GB"/>
          </a:p>
        </p:txBody>
      </p:sp>
    </p:spTree>
    <p:extLst>
      <p:ext uri="{BB962C8B-B14F-4D97-AF65-F5344CB8AC3E}">
        <p14:creationId xmlns:p14="http://schemas.microsoft.com/office/powerpoint/2010/main" val="179026542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Content - 1 column + image">
    <p:spTree>
      <p:nvGrpSpPr>
        <p:cNvPr id="1" name=""/>
        <p:cNvGrpSpPr/>
        <p:nvPr/>
      </p:nvGrpSpPr>
      <p:grpSpPr>
        <a:xfrm>
          <a:off x="0" y="0"/>
          <a:ext cx="0" cy="0"/>
          <a:chOff x="0" y="0"/>
          <a:chExt cx="0" cy="0"/>
        </a:xfrm>
      </p:grpSpPr>
      <p:sp>
        <p:nvSpPr>
          <p:cNvPr id="2" name="Title 1"/>
          <p:cNvSpPr>
            <a:spLocks noGrp="1"/>
          </p:cNvSpPr>
          <p:nvPr>
            <p:ph type="title"/>
          </p:nvPr>
        </p:nvSpPr>
        <p:spPr>
          <a:xfrm>
            <a:off x="252003" y="699740"/>
            <a:ext cx="4087988" cy="576000"/>
          </a:xfrm>
        </p:spPr>
        <p:txBody>
          <a:bodyPr/>
          <a:lstStyle/>
          <a:p>
            <a:r>
              <a:rPr lang="en-US"/>
              <a:t>Click to edit Master title style</a:t>
            </a:r>
          </a:p>
        </p:txBody>
      </p:sp>
      <p:sp>
        <p:nvSpPr>
          <p:cNvPr id="3" name="Content Placeholder 2"/>
          <p:cNvSpPr>
            <a:spLocks noGrp="1"/>
          </p:cNvSpPr>
          <p:nvPr>
            <p:ph sz="half" idx="1"/>
          </p:nvPr>
        </p:nvSpPr>
        <p:spPr>
          <a:xfrm>
            <a:off x="252003" y="1548000"/>
            <a:ext cx="4087988"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p:nvPr userDrawn="1"/>
        </p:nvSpPr>
        <p:spPr>
          <a:xfrm>
            <a:off x="4562272" y="1"/>
            <a:ext cx="4572000" cy="4716780"/>
          </a:xfrm>
          <a:prstGeom prst="rect">
            <a:avLst/>
          </a:prstGeom>
          <a:solidFill>
            <a:schemeClr val="tx1">
              <a:lumMod val="10000"/>
              <a:lumOff val="90000"/>
            </a:schemeClr>
          </a:solidFill>
          <a:ln>
            <a:solidFill>
              <a:schemeClr val="tx1">
                <a:lumMod val="10000"/>
                <a:lumOff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a:p>
        </p:txBody>
      </p:sp>
    </p:spTree>
    <p:extLst>
      <p:ext uri="{BB962C8B-B14F-4D97-AF65-F5344CB8AC3E}">
        <p14:creationId xmlns:p14="http://schemas.microsoft.com/office/powerpoint/2010/main" val="1631060567"/>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itleOnly" preserve="1">
  <p:cSld name="Content -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E5F9FE41-C8F9-47EF-94C3-C489748B47D0}" type="slidenum">
              <a:rPr lang="en-GB" smtClean="0"/>
              <a:pPr/>
              <a:t>‹#›</a:t>
            </a:fld>
            <a:endParaRPr lang="en-GB"/>
          </a:p>
        </p:txBody>
      </p:sp>
    </p:spTree>
    <p:extLst>
      <p:ext uri="{BB962C8B-B14F-4D97-AF65-F5344CB8AC3E}">
        <p14:creationId xmlns:p14="http://schemas.microsoft.com/office/powerpoint/2010/main" val="30380353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26" Type="http://schemas.openxmlformats.org/officeDocument/2006/relationships/image" Target="../media/image1.png"/><Relationship Id="rId3" Type="http://schemas.openxmlformats.org/officeDocument/2006/relationships/slideLayout" Target="../slideLayouts/slideLayout25.xml"/><Relationship Id="rId21" Type="http://schemas.openxmlformats.org/officeDocument/2006/relationships/slideLayout" Target="../slideLayouts/slideLayout43.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5" Type="http://schemas.openxmlformats.org/officeDocument/2006/relationships/theme" Target="../theme/theme2.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slideLayout" Target="../slideLayouts/slideLayout4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24" Type="http://schemas.openxmlformats.org/officeDocument/2006/relationships/slideLayout" Target="../slideLayouts/slideLayout46.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23" Type="http://schemas.openxmlformats.org/officeDocument/2006/relationships/slideLayout" Target="../slideLayouts/slideLayout45.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 Id="rId22" Type="http://schemas.openxmlformats.org/officeDocument/2006/relationships/slideLayout" Target="../slideLayouts/slideLayout4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4.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3.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slideLayout" Target="../slideLayouts/slideLayout70.xml"/><Relationship Id="rId18" Type="http://schemas.openxmlformats.org/officeDocument/2006/relationships/slideLayout" Target="../slideLayouts/slideLayout75.xml"/><Relationship Id="rId26" Type="http://schemas.openxmlformats.org/officeDocument/2006/relationships/slideLayout" Target="../slideLayouts/slideLayout83.xml"/><Relationship Id="rId3" Type="http://schemas.openxmlformats.org/officeDocument/2006/relationships/slideLayout" Target="../slideLayouts/slideLayout60.xml"/><Relationship Id="rId21" Type="http://schemas.openxmlformats.org/officeDocument/2006/relationships/slideLayout" Target="../slideLayouts/slideLayout78.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17" Type="http://schemas.openxmlformats.org/officeDocument/2006/relationships/slideLayout" Target="../slideLayouts/slideLayout74.xml"/><Relationship Id="rId25" Type="http://schemas.openxmlformats.org/officeDocument/2006/relationships/slideLayout" Target="../slideLayouts/slideLayout82.xml"/><Relationship Id="rId2" Type="http://schemas.openxmlformats.org/officeDocument/2006/relationships/slideLayout" Target="../slideLayouts/slideLayout59.xml"/><Relationship Id="rId16" Type="http://schemas.openxmlformats.org/officeDocument/2006/relationships/slideLayout" Target="../slideLayouts/slideLayout73.xml"/><Relationship Id="rId20" Type="http://schemas.openxmlformats.org/officeDocument/2006/relationships/slideLayout" Target="../slideLayouts/slideLayout77.xml"/><Relationship Id="rId29" Type="http://schemas.openxmlformats.org/officeDocument/2006/relationships/theme" Target="../theme/theme4.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24" Type="http://schemas.openxmlformats.org/officeDocument/2006/relationships/slideLayout" Target="../slideLayouts/slideLayout81.xml"/><Relationship Id="rId5" Type="http://schemas.openxmlformats.org/officeDocument/2006/relationships/slideLayout" Target="../slideLayouts/slideLayout62.xml"/><Relationship Id="rId15" Type="http://schemas.openxmlformats.org/officeDocument/2006/relationships/slideLayout" Target="../slideLayouts/slideLayout72.xml"/><Relationship Id="rId23" Type="http://schemas.openxmlformats.org/officeDocument/2006/relationships/slideLayout" Target="../slideLayouts/slideLayout80.xml"/><Relationship Id="rId28" Type="http://schemas.openxmlformats.org/officeDocument/2006/relationships/slideLayout" Target="../slideLayouts/slideLayout85.xml"/><Relationship Id="rId10" Type="http://schemas.openxmlformats.org/officeDocument/2006/relationships/slideLayout" Target="../slideLayouts/slideLayout67.xml"/><Relationship Id="rId19" Type="http://schemas.openxmlformats.org/officeDocument/2006/relationships/slideLayout" Target="../slideLayouts/slideLayout76.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slideLayout" Target="../slideLayouts/slideLayout71.xml"/><Relationship Id="rId22" Type="http://schemas.openxmlformats.org/officeDocument/2006/relationships/slideLayout" Target="../slideLayouts/slideLayout79.xml"/><Relationship Id="rId27" Type="http://schemas.openxmlformats.org/officeDocument/2006/relationships/slideLayout" Target="../slideLayouts/slideLayout84.xml"/><Relationship Id="rId30"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93.xml"/><Relationship Id="rId13" Type="http://schemas.openxmlformats.org/officeDocument/2006/relationships/slideLayout" Target="../slideLayouts/slideLayout98.xml"/><Relationship Id="rId18" Type="http://schemas.openxmlformats.org/officeDocument/2006/relationships/slideLayout" Target="../slideLayouts/slideLayout103.xml"/><Relationship Id="rId3" Type="http://schemas.openxmlformats.org/officeDocument/2006/relationships/slideLayout" Target="../slideLayouts/slideLayout88.xml"/><Relationship Id="rId21" Type="http://schemas.openxmlformats.org/officeDocument/2006/relationships/slideLayout" Target="../slideLayouts/slideLayout106.xml"/><Relationship Id="rId7" Type="http://schemas.openxmlformats.org/officeDocument/2006/relationships/slideLayout" Target="../slideLayouts/slideLayout92.xml"/><Relationship Id="rId12" Type="http://schemas.openxmlformats.org/officeDocument/2006/relationships/slideLayout" Target="../slideLayouts/slideLayout97.xml"/><Relationship Id="rId17" Type="http://schemas.openxmlformats.org/officeDocument/2006/relationships/slideLayout" Target="../slideLayouts/slideLayout102.xml"/><Relationship Id="rId25" Type="http://schemas.openxmlformats.org/officeDocument/2006/relationships/image" Target="../media/image1.png"/><Relationship Id="rId2" Type="http://schemas.openxmlformats.org/officeDocument/2006/relationships/slideLayout" Target="../slideLayouts/slideLayout87.xml"/><Relationship Id="rId16" Type="http://schemas.openxmlformats.org/officeDocument/2006/relationships/slideLayout" Target="../slideLayouts/slideLayout101.xml"/><Relationship Id="rId20" Type="http://schemas.openxmlformats.org/officeDocument/2006/relationships/slideLayout" Target="../slideLayouts/slideLayout105.xml"/><Relationship Id="rId1" Type="http://schemas.openxmlformats.org/officeDocument/2006/relationships/slideLayout" Target="../slideLayouts/slideLayout86.xml"/><Relationship Id="rId6" Type="http://schemas.openxmlformats.org/officeDocument/2006/relationships/slideLayout" Target="../slideLayouts/slideLayout91.xml"/><Relationship Id="rId11" Type="http://schemas.openxmlformats.org/officeDocument/2006/relationships/slideLayout" Target="../slideLayouts/slideLayout96.xml"/><Relationship Id="rId24" Type="http://schemas.openxmlformats.org/officeDocument/2006/relationships/theme" Target="../theme/theme5.xml"/><Relationship Id="rId5" Type="http://schemas.openxmlformats.org/officeDocument/2006/relationships/slideLayout" Target="../slideLayouts/slideLayout90.xml"/><Relationship Id="rId15" Type="http://schemas.openxmlformats.org/officeDocument/2006/relationships/slideLayout" Target="../slideLayouts/slideLayout100.xml"/><Relationship Id="rId23" Type="http://schemas.openxmlformats.org/officeDocument/2006/relationships/slideLayout" Target="../slideLayouts/slideLayout108.xml"/><Relationship Id="rId10" Type="http://schemas.openxmlformats.org/officeDocument/2006/relationships/slideLayout" Target="../slideLayouts/slideLayout95.xml"/><Relationship Id="rId19" Type="http://schemas.openxmlformats.org/officeDocument/2006/relationships/slideLayout" Target="../slideLayouts/slideLayout104.xml"/><Relationship Id="rId4" Type="http://schemas.openxmlformats.org/officeDocument/2006/relationships/slideLayout" Target="../slideLayouts/slideLayout89.xml"/><Relationship Id="rId9" Type="http://schemas.openxmlformats.org/officeDocument/2006/relationships/slideLayout" Target="../slideLayouts/slideLayout94.xml"/><Relationship Id="rId14" Type="http://schemas.openxmlformats.org/officeDocument/2006/relationships/slideLayout" Target="../slideLayouts/slideLayout99.xml"/><Relationship Id="rId22" Type="http://schemas.openxmlformats.org/officeDocument/2006/relationships/slideLayout" Target="../slideLayouts/slideLayout10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2000" y="699740"/>
            <a:ext cx="8640000" cy="576000"/>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p:cNvSpPr>
            <a:spLocks noGrp="1"/>
          </p:cNvSpPr>
          <p:nvPr>
            <p:ph type="body" idx="1"/>
          </p:nvPr>
        </p:nvSpPr>
        <p:spPr>
          <a:xfrm>
            <a:off x="252000" y="1548000"/>
            <a:ext cx="8640000" cy="30600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MO_MASTER_black_mono_for_light_backg_RBG.png"/>
          <p:cNvPicPr>
            <a:picLocks noChangeAspect="1"/>
          </p:cNvPicPr>
          <p:nvPr userDrawn="1"/>
        </p:nvPicPr>
        <p:blipFill>
          <a:blip r:embed="rId24" cstate="print"/>
          <a:stretch>
            <a:fillRect/>
          </a:stretch>
        </p:blipFill>
        <p:spPr>
          <a:xfrm>
            <a:off x="183946" y="54592"/>
            <a:ext cx="1802343" cy="565200"/>
          </a:xfrm>
          <a:prstGeom prst="rect">
            <a:avLst/>
          </a:prstGeom>
          <a:ln w="12700">
            <a:miter lim="400000"/>
          </a:ln>
        </p:spPr>
      </p:pic>
      <p:sp>
        <p:nvSpPr>
          <p:cNvPr id="9" name="Rectangle 8"/>
          <p:cNvSpPr/>
          <p:nvPr userDrawn="1"/>
        </p:nvSpPr>
        <p:spPr>
          <a:xfrm>
            <a:off x="0" y="4735773"/>
            <a:ext cx="9144000" cy="407727"/>
          </a:xfrm>
          <a:prstGeom prst="rect">
            <a:avLst/>
          </a:prstGeom>
          <a:solidFill>
            <a:srgbClr val="C4E90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a:solidFill>
                  <a:schemeClr val="tx1"/>
                </a:solidFill>
              </a:rPr>
              <a:t>	</a:t>
            </a:r>
            <a:endParaRPr lang="en-GB" sz="800">
              <a:solidFill>
                <a:schemeClr val="tx1"/>
              </a:solidFill>
            </a:endParaRPr>
          </a:p>
        </p:txBody>
      </p:sp>
      <p:sp>
        <p:nvSpPr>
          <p:cNvPr id="4" name="Slide Number Placeholder 3"/>
          <p:cNvSpPr>
            <a:spLocks noGrp="1"/>
          </p:cNvSpPr>
          <p:nvPr>
            <p:ph type="sldNum" sz="quarter" idx="4"/>
          </p:nvPr>
        </p:nvSpPr>
        <p:spPr>
          <a:xfrm>
            <a:off x="3851910" y="4802317"/>
            <a:ext cx="1436370" cy="274637"/>
          </a:xfrm>
          <a:prstGeom prst="rect">
            <a:avLst/>
          </a:prstGeom>
        </p:spPr>
        <p:txBody>
          <a:bodyPr vert="horz" lIns="91440" tIns="45720" rIns="91440" bIns="45720" rtlCol="0" anchor="ctr"/>
          <a:lstStyle>
            <a:lvl1pPr algn="ctr">
              <a:defRPr sz="1200">
                <a:solidFill>
                  <a:schemeClr val="tx1"/>
                </a:solidFill>
              </a:defRPr>
            </a:lvl1pPr>
          </a:lstStyle>
          <a:p>
            <a:fld id="{E5F9FE41-C8F9-47EF-94C3-C489748B47D0}" type="slidenum">
              <a:rPr lang="en-GB" smtClean="0"/>
              <a:pPr/>
              <a:t>‹#›</a:t>
            </a:fld>
            <a:endParaRPr lang="en-GB"/>
          </a:p>
        </p:txBody>
      </p:sp>
    </p:spTree>
    <p:extLst>
      <p:ext uri="{BB962C8B-B14F-4D97-AF65-F5344CB8AC3E}">
        <p14:creationId xmlns:p14="http://schemas.microsoft.com/office/powerpoint/2010/main" val="3098655942"/>
      </p:ext>
    </p:extLst>
  </p:cSld>
  <p:clrMap bg1="lt1" tx1="dk1" bg2="lt2" tx2="dk2" accent1="accent1" accent2="accent2" accent3="accent3" accent4="accent4" accent5="accent5" accent6="accent6" hlink="hlink" folHlink="folHlink"/>
  <p:sldLayoutIdLst>
    <p:sldLayoutId id="2147483679" r:id="rId1"/>
    <p:sldLayoutId id="2147483760" r:id="rId2"/>
    <p:sldLayoutId id="2147483659" r:id="rId3"/>
    <p:sldLayoutId id="2147483681" r:id="rId4"/>
    <p:sldLayoutId id="2147483758" r:id="rId5"/>
    <p:sldLayoutId id="2147483682" r:id="rId6"/>
    <p:sldLayoutId id="2147483759" r:id="rId7"/>
    <p:sldLayoutId id="2147483660" r:id="rId8"/>
    <p:sldLayoutId id="2147483662" r:id="rId9"/>
    <p:sldLayoutId id="2147483670" r:id="rId10"/>
    <p:sldLayoutId id="2147483669" r:id="rId11"/>
    <p:sldLayoutId id="2147483668" r:id="rId12"/>
    <p:sldLayoutId id="2147483664" r:id="rId13"/>
    <p:sldLayoutId id="2147483671" r:id="rId14"/>
    <p:sldLayoutId id="2147483665" r:id="rId15"/>
    <p:sldLayoutId id="2147483677" r:id="rId16"/>
    <p:sldLayoutId id="2147483672" r:id="rId17"/>
    <p:sldLayoutId id="2147483676" r:id="rId18"/>
    <p:sldLayoutId id="2147483674" r:id="rId19"/>
    <p:sldLayoutId id="2147483675" r:id="rId20"/>
    <p:sldLayoutId id="2147483673" r:id="rId21"/>
    <p:sldLayoutId id="2147483683" r:id="rId22"/>
  </p:sldLayoutIdLst>
  <p:hf sldNum="0" hdr="0" ftr="0" dt="0"/>
  <p:txStyles>
    <p:titleStyle>
      <a:lvl1pPr algn="l" defTabSz="6858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0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2000" y="699740"/>
            <a:ext cx="8640000" cy="576000"/>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p:cNvSpPr>
            <a:spLocks noGrp="1"/>
          </p:cNvSpPr>
          <p:nvPr>
            <p:ph type="body" idx="1"/>
          </p:nvPr>
        </p:nvSpPr>
        <p:spPr>
          <a:xfrm>
            <a:off x="252000" y="1548000"/>
            <a:ext cx="8640000" cy="30600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MO_MASTER_black_mono_for_light_backg_RBG.png"/>
          <p:cNvPicPr>
            <a:picLocks noChangeAspect="1"/>
          </p:cNvPicPr>
          <p:nvPr userDrawn="1"/>
        </p:nvPicPr>
        <p:blipFill>
          <a:blip r:embed="rId26" cstate="print"/>
          <a:stretch>
            <a:fillRect/>
          </a:stretch>
        </p:blipFill>
        <p:spPr>
          <a:xfrm>
            <a:off x="183947" y="54592"/>
            <a:ext cx="1802343" cy="565200"/>
          </a:xfrm>
          <a:prstGeom prst="rect">
            <a:avLst/>
          </a:prstGeom>
          <a:ln w="12700">
            <a:miter lim="400000"/>
          </a:ln>
        </p:spPr>
      </p:pic>
      <p:sp>
        <p:nvSpPr>
          <p:cNvPr id="9" name="Rectangle 8"/>
          <p:cNvSpPr/>
          <p:nvPr userDrawn="1"/>
        </p:nvSpPr>
        <p:spPr>
          <a:xfrm>
            <a:off x="0" y="4735774"/>
            <a:ext cx="9144000" cy="4077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39">
              <a:tabLst/>
            </a:pPr>
            <a:r>
              <a:rPr lang="fr-BE" sz="800">
                <a:solidFill>
                  <a:schemeClr val="tx1"/>
                </a:solidFill>
              </a:rPr>
              <a:t>	</a:t>
            </a:r>
            <a:endParaRPr lang="en-GB" sz="800">
              <a:solidFill>
                <a:schemeClr val="tx1"/>
              </a:solidFill>
            </a:endParaRPr>
          </a:p>
        </p:txBody>
      </p:sp>
      <p:sp>
        <p:nvSpPr>
          <p:cNvPr id="4" name="Slide Number Placeholder 3"/>
          <p:cNvSpPr>
            <a:spLocks noGrp="1"/>
          </p:cNvSpPr>
          <p:nvPr>
            <p:ph type="sldNum" sz="quarter" idx="4"/>
          </p:nvPr>
        </p:nvSpPr>
        <p:spPr>
          <a:xfrm>
            <a:off x="3851910" y="4802318"/>
            <a:ext cx="1436370" cy="274637"/>
          </a:xfrm>
          <a:prstGeom prst="rect">
            <a:avLst/>
          </a:prstGeom>
        </p:spPr>
        <p:txBody>
          <a:bodyPr vert="horz" lIns="91440" tIns="45720" rIns="91440" bIns="45720" rtlCol="0" anchor="ctr"/>
          <a:lstStyle>
            <a:lvl1pPr algn="ctr">
              <a:defRPr sz="1200">
                <a:solidFill>
                  <a:schemeClr val="tx1"/>
                </a:solidFill>
              </a:defRPr>
            </a:lvl1pPr>
          </a:lstStyle>
          <a:p>
            <a:fld id="{E5F9FE41-C8F9-47EF-94C3-C489748B47D0}" type="slidenum">
              <a:rPr lang="en-GB" smtClean="0"/>
              <a:pPr/>
              <a:t>‹#›</a:t>
            </a:fld>
            <a:endParaRPr lang="en-GB"/>
          </a:p>
        </p:txBody>
      </p:sp>
    </p:spTree>
    <p:extLst>
      <p:ext uri="{BB962C8B-B14F-4D97-AF65-F5344CB8AC3E}">
        <p14:creationId xmlns:p14="http://schemas.microsoft.com/office/powerpoint/2010/main" val="397876705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 id="2147483704" r:id="rId20"/>
    <p:sldLayoutId id="2147483705" r:id="rId21"/>
    <p:sldLayoutId id="2147483706" r:id="rId22"/>
    <p:sldLayoutId id="2147483707" r:id="rId23"/>
    <p:sldLayoutId id="2147483757" r:id="rId24"/>
  </p:sldLayoutIdLst>
  <p:hf sldNum="0" hdr="0" ftr="0" dt="0"/>
  <p:txStyles>
    <p:titleStyle>
      <a:lvl1pPr algn="l" defTabSz="685783"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0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15B71F3-6967-4BF2-96EB-F29BCF43D388}"/>
              </a:ext>
            </a:extLst>
          </p:cNvPr>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C88E284-EF80-2C8E-6E3C-0A33CF6B2404}"/>
              </a:ext>
            </a:extLst>
          </p:cNvPr>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ECC2AE6-1EA5-89B3-B507-E6A9E46BB6B5}"/>
              </a:ext>
            </a:extLst>
          </p:cNvPr>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CDD645CD-25B7-4F18-BAFF-ABF4A61222B9}" type="datetimeFigureOut">
              <a:rPr lang="en-GB" smtClean="0"/>
              <a:t>06/06/2023</a:t>
            </a:fld>
            <a:endParaRPr lang="en-GB"/>
          </a:p>
        </p:txBody>
      </p:sp>
      <p:sp>
        <p:nvSpPr>
          <p:cNvPr id="5" name="Footer Placeholder 4">
            <a:extLst>
              <a:ext uri="{FF2B5EF4-FFF2-40B4-BE49-F238E27FC236}">
                <a16:creationId xmlns:a16="http://schemas.microsoft.com/office/drawing/2014/main" id="{74A8E709-5F2B-FEAF-2976-78766212B68D}"/>
              </a:ext>
            </a:extLst>
          </p:cNvPr>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2BAC42AC-9F39-C47C-D531-ABB3CEF93843}"/>
              </a:ext>
            </a:extLst>
          </p:cNvPr>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EE4F81B-DFC9-4D72-B1B7-CD6C2FE04377}" type="slidenum">
              <a:rPr lang="en-GB" smtClean="0"/>
              <a:t>‹#›</a:t>
            </a:fld>
            <a:endParaRPr lang="en-GB"/>
          </a:p>
        </p:txBody>
      </p:sp>
    </p:spTree>
    <p:extLst>
      <p:ext uri="{BB962C8B-B14F-4D97-AF65-F5344CB8AC3E}">
        <p14:creationId xmlns:p14="http://schemas.microsoft.com/office/powerpoint/2010/main" val="854659131"/>
      </p:ext>
    </p:extLst>
  </p:cSld>
  <p:clrMap bg1="lt1" tx1="dk1" bg2="lt2" tx2="dk2" accent1="accent1" accent2="accent2" accent3="accent3" accent4="accent4" accent5="accent5" accent6="accent6" hlink="hlink" folHlink="folHlink"/>
  <p:sldLayoutIdLst>
    <p:sldLayoutId id="2147483790" r:id="rId1"/>
    <p:sldLayoutId id="2147483791" r:id="rId2"/>
    <p:sldLayoutId id="2147483792" r:id="rId3"/>
    <p:sldLayoutId id="2147483793" r:id="rId4"/>
    <p:sldLayoutId id="2147483794" r:id="rId5"/>
    <p:sldLayoutId id="2147483795" r:id="rId6"/>
    <p:sldLayoutId id="2147483796" r:id="rId7"/>
    <p:sldLayoutId id="2147483797" r:id="rId8"/>
    <p:sldLayoutId id="2147483798" r:id="rId9"/>
    <p:sldLayoutId id="2147483799" r:id="rId10"/>
    <p:sldLayoutId id="214748380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3" name="MO_MASTER_black_mono_for_light_backg_RBG.png"/>
          <p:cNvPicPr>
            <a:picLocks noChangeAspect="1"/>
          </p:cNvPicPr>
          <p:nvPr/>
        </p:nvPicPr>
        <p:blipFill>
          <a:blip r:embed="rId30" cstate="print"/>
          <a:stretch>
            <a:fillRect/>
          </a:stretch>
        </p:blipFill>
        <p:spPr>
          <a:xfrm>
            <a:off x="65664" y="40425"/>
            <a:ext cx="1805643" cy="566234"/>
          </a:xfrm>
          <a:prstGeom prst="rect">
            <a:avLst/>
          </a:prstGeom>
          <a:ln w="12700">
            <a:miter lim="400000"/>
          </a:ln>
        </p:spPr>
      </p:pic>
      <p:sp>
        <p:nvSpPr>
          <p:cNvPr id="4" name="Footer Placeholder 5"/>
          <p:cNvSpPr>
            <a:spLocks noGrp="1"/>
          </p:cNvSpPr>
          <p:nvPr>
            <p:ph type="ftr" sz="quarter" idx="3"/>
          </p:nvPr>
        </p:nvSpPr>
        <p:spPr>
          <a:xfrm>
            <a:off x="0" y="4732140"/>
            <a:ext cx="9144000" cy="411361"/>
          </a:xfrm>
          <a:prstGeom prst="rect">
            <a:avLst/>
          </a:prstGeom>
          <a:solidFill>
            <a:schemeClr val="bg1"/>
          </a:solidFill>
        </p:spPr>
        <p:txBody>
          <a:bodyPr vert="horz" lIns="252000" tIns="36000" rIns="68580" bIns="27000" rtlCol="0" anchor="ctr"/>
          <a:lstStyle>
            <a:lvl1pPr algn="l" defTabSz="219075" hangingPunct="0">
              <a:defRPr sz="800">
                <a:solidFill>
                  <a:schemeClr val="tx1"/>
                </a:solidFill>
                <a:latin typeface="+mn-lt"/>
              </a:defRPr>
            </a:lvl1pPr>
          </a:lstStyle>
          <a:p>
            <a:r>
              <a:rPr lang="en-GB" kern="0">
                <a:solidFill>
                  <a:srgbClr val="2A2A2A"/>
                </a:solidFill>
                <a:sym typeface="Helvetica Light"/>
              </a:rPr>
              <a:t>www.metoffice.gov.uk																									             	       © Crown Copyright 2021, Met Office</a:t>
            </a:r>
          </a:p>
        </p:txBody>
      </p:sp>
      <p:sp>
        <p:nvSpPr>
          <p:cNvPr id="5" name="Title Placeholder 4"/>
          <p:cNvSpPr>
            <a:spLocks noGrp="1"/>
          </p:cNvSpPr>
          <p:nvPr>
            <p:ph type="title"/>
          </p:nvPr>
        </p:nvSpPr>
        <p:spPr>
          <a:xfrm>
            <a:off x="197644" y="1039783"/>
            <a:ext cx="8437500" cy="623248"/>
          </a:xfrm>
          <a:prstGeom prst="rect">
            <a:avLst/>
          </a:prstGeom>
        </p:spPr>
        <p:txBody>
          <a:bodyPr vert="horz" wrap="square" lIns="68580" tIns="34290" rIns="68580" bIns="34290" rtlCol="0" anchor="t" anchorCtr="0">
            <a:spAutoFit/>
          </a:bodyPr>
          <a:lstStyle/>
          <a:p>
            <a:r>
              <a:rPr lang="en-US"/>
              <a:t>Click to edit Master title style</a:t>
            </a:r>
            <a:endParaRPr lang="en-GB"/>
          </a:p>
        </p:txBody>
      </p:sp>
      <p:sp>
        <p:nvSpPr>
          <p:cNvPr id="2" name="Text Placeholder 1"/>
          <p:cNvSpPr>
            <a:spLocks noGrp="1"/>
          </p:cNvSpPr>
          <p:nvPr>
            <p:ph type="body" idx="1"/>
          </p:nvPr>
        </p:nvSpPr>
        <p:spPr>
          <a:xfrm>
            <a:off x="197644" y="1761531"/>
            <a:ext cx="4050507" cy="2704360"/>
          </a:xfrm>
          <a:prstGeom prst="rect">
            <a:avLst/>
          </a:prstGeom>
        </p:spPr>
        <p:txBody>
          <a:bodyPr vert="horz" lIns="68580" tIns="34290" rIns="68580" bIns="34290" rtlCol="0">
            <a:noAutofit/>
          </a:bodyPr>
          <a:lstStyle/>
          <a:p>
            <a:pPr lvl="0"/>
            <a:r>
              <a:rPr lang="en-US"/>
              <a:t>Edit Master text styles</a:t>
            </a:r>
          </a:p>
          <a:p>
            <a:pPr lvl="1"/>
            <a:r>
              <a:rPr lang="en-US"/>
              <a:t>Second level</a:t>
            </a:r>
          </a:p>
          <a:p>
            <a:pPr lvl="5"/>
            <a:r>
              <a:rPr lang="en-US"/>
              <a:t>Third level</a:t>
            </a:r>
          </a:p>
          <a:p>
            <a:pPr lvl="6"/>
            <a:r>
              <a:rPr lang="en-US"/>
              <a:t>Fourth level</a:t>
            </a:r>
          </a:p>
          <a:p>
            <a:pPr lvl="7"/>
            <a:r>
              <a:rPr lang="en-US"/>
              <a:t>Fifth level</a:t>
            </a:r>
            <a:endParaRPr lang="en-GB"/>
          </a:p>
        </p:txBody>
      </p:sp>
    </p:spTree>
    <p:extLst>
      <p:ext uri="{BB962C8B-B14F-4D97-AF65-F5344CB8AC3E}">
        <p14:creationId xmlns:p14="http://schemas.microsoft.com/office/powerpoint/2010/main" val="2021506741"/>
      </p:ext>
    </p:extLst>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 id="2147483773" r:id="rId12"/>
    <p:sldLayoutId id="2147483774" r:id="rId13"/>
    <p:sldLayoutId id="2147483775" r:id="rId14"/>
    <p:sldLayoutId id="2147483776" r:id="rId15"/>
    <p:sldLayoutId id="2147483777" r:id="rId16"/>
    <p:sldLayoutId id="2147483778" r:id="rId17"/>
    <p:sldLayoutId id="2147483779" r:id="rId18"/>
    <p:sldLayoutId id="2147483780" r:id="rId19"/>
    <p:sldLayoutId id="2147483781" r:id="rId20"/>
    <p:sldLayoutId id="2147483782" r:id="rId21"/>
    <p:sldLayoutId id="2147483783" r:id="rId22"/>
    <p:sldLayoutId id="2147483784" r:id="rId23"/>
    <p:sldLayoutId id="2147483785" r:id="rId24"/>
    <p:sldLayoutId id="2147483786" r:id="rId25"/>
    <p:sldLayoutId id="2147483787" r:id="rId26"/>
    <p:sldLayoutId id="2147483788" r:id="rId27"/>
    <p:sldLayoutId id="2147483825" r:id="rId2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marL="0" marR="0" indent="0" algn="l" defTabSz="219075" rtl="0" eaLnBrk="1" latinLnBrk="0" hangingPunct="1">
        <a:lnSpc>
          <a:spcPct val="100000"/>
        </a:lnSpc>
        <a:spcBef>
          <a:spcPts val="0"/>
        </a:spcBef>
        <a:spcAft>
          <a:spcPts val="0"/>
        </a:spcAft>
        <a:buClrTx/>
        <a:buSzTx/>
        <a:buFontTx/>
        <a:buNone/>
        <a:tabLst/>
        <a:defRPr sz="3600" b="0" i="0" u="none" strike="noStrike" cap="none" spc="0" baseline="0">
          <a:ln>
            <a:noFill/>
          </a:ln>
          <a:solidFill>
            <a:schemeClr val="tx1"/>
          </a:solidFill>
          <a:uFillTx/>
          <a:latin typeface="+mj-lt"/>
          <a:ea typeface="+mn-ea"/>
          <a:cs typeface="+mn-cs"/>
          <a:sym typeface="Helvetica Light"/>
        </a:defRPr>
      </a:lvl1pPr>
      <a:lvl2pPr marL="0" marR="0" indent="85725"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2pPr>
      <a:lvl3pPr marL="0" marR="0" indent="171450"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3pPr>
      <a:lvl4pPr marL="0" marR="0" indent="257175"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4pPr>
      <a:lvl5pPr marL="0" marR="0" indent="342900"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5pPr>
      <a:lvl6pPr marL="0" marR="0" indent="428625"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6pPr>
      <a:lvl7pPr marL="0" marR="0" indent="514350"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7pPr>
      <a:lvl8pPr marL="0" marR="0" indent="600075"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8pPr>
      <a:lvl9pPr marL="0" marR="0" indent="685800"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9pPr>
    </p:titleStyle>
    <p:bodyStyle>
      <a:lvl1pPr marL="0" marR="0" indent="0" algn="l" defTabSz="219075" rtl="0" eaLnBrk="1" latinLnBrk="0" hangingPunct="1">
        <a:lnSpc>
          <a:spcPct val="100000"/>
        </a:lnSpc>
        <a:spcBef>
          <a:spcPts val="788"/>
        </a:spcBef>
        <a:spcAft>
          <a:spcPts val="0"/>
        </a:spcAft>
        <a:buClrTx/>
        <a:buSzPct val="75000"/>
        <a:buFontTx/>
        <a:buNone/>
        <a:tabLst/>
        <a:defRPr sz="1500" b="0" i="0" u="none" strike="noStrike" cap="none" spc="0" baseline="0">
          <a:ln>
            <a:noFill/>
          </a:ln>
          <a:solidFill>
            <a:schemeClr val="tx1"/>
          </a:solidFill>
          <a:uFillTx/>
          <a:latin typeface="+mj-lt"/>
          <a:ea typeface="+mn-ea"/>
          <a:cs typeface="+mn-cs"/>
          <a:sym typeface="Helvetica Light"/>
        </a:defRPr>
      </a:lvl1pPr>
      <a:lvl2pPr marL="180000" marR="0" indent="-180000" algn="l" defTabSz="219075" rtl="0" eaLnBrk="1" latinLnBrk="0" hangingPunct="1">
        <a:lnSpc>
          <a:spcPct val="100000"/>
        </a:lnSpc>
        <a:spcBef>
          <a:spcPts val="600"/>
        </a:spcBef>
        <a:spcAft>
          <a:spcPts val="600"/>
        </a:spcAft>
        <a:buClrTx/>
        <a:buSzPct val="75000"/>
        <a:buFont typeface="Arial" panose="020B0604020202020204" pitchFamily="34" charset="0"/>
        <a:buChar char="•"/>
        <a:tabLst/>
        <a:defRPr sz="1600" b="0" i="0" u="none" strike="noStrike" cap="none" spc="0" baseline="0">
          <a:ln>
            <a:noFill/>
          </a:ln>
          <a:solidFill>
            <a:schemeClr val="tx1"/>
          </a:solidFill>
          <a:uFillTx/>
          <a:latin typeface="+mn-lt"/>
          <a:ea typeface="+mn-ea"/>
          <a:cs typeface="+mn-cs"/>
          <a:sym typeface="Helvetica Light"/>
        </a:defRPr>
      </a:lvl2pPr>
      <a:lvl3pPr marL="285750" marR="0" indent="-285750" algn="l" defTabSz="219075" rtl="0" eaLnBrk="1" latinLnBrk="0" hangingPunct="1">
        <a:lnSpc>
          <a:spcPct val="100000"/>
        </a:lnSpc>
        <a:spcBef>
          <a:spcPts val="788"/>
        </a:spcBef>
        <a:spcAft>
          <a:spcPts val="0"/>
        </a:spcAft>
        <a:buClrTx/>
        <a:buSzPct val="75000"/>
        <a:buFont typeface="Arial" panose="020B0604020202020204" pitchFamily="34" charset="0"/>
        <a:buChar char="•"/>
        <a:tabLst/>
        <a:defRPr sz="1500" b="0" i="0" u="none" strike="noStrike" cap="none" spc="0" baseline="0">
          <a:ln>
            <a:noFill/>
          </a:ln>
          <a:solidFill>
            <a:schemeClr val="tx1"/>
          </a:solidFill>
          <a:uFillTx/>
          <a:latin typeface="+mn-lt"/>
          <a:ea typeface="+mn-ea"/>
          <a:cs typeface="+mn-cs"/>
          <a:sym typeface="Helvetica Light"/>
        </a:defRPr>
      </a:lvl3pPr>
      <a:lvl4pPr marL="286425" marR="0" indent="-285750" algn="l" defTabSz="67500" rtl="0" eaLnBrk="1" latinLnBrk="0" hangingPunct="1">
        <a:lnSpc>
          <a:spcPct val="100000"/>
        </a:lnSpc>
        <a:spcBef>
          <a:spcPts val="788"/>
        </a:spcBef>
        <a:spcAft>
          <a:spcPts val="0"/>
        </a:spcAft>
        <a:buClr>
          <a:schemeClr val="tx1"/>
        </a:buClr>
        <a:buSzPct val="75000"/>
        <a:buFont typeface="Arial" panose="020B0604020202020204" pitchFamily="34" charset="0"/>
        <a:buChar char="•"/>
        <a:tabLst>
          <a:tab pos="67500" algn="l"/>
        </a:tabLst>
        <a:defRPr sz="1500" b="0" i="0" u="none" strike="noStrike" cap="none" spc="0" baseline="0">
          <a:ln>
            <a:noFill/>
          </a:ln>
          <a:solidFill>
            <a:schemeClr val="tx1"/>
          </a:solidFill>
          <a:uFillTx/>
          <a:latin typeface="+mn-lt"/>
          <a:ea typeface="+mn-ea"/>
          <a:cs typeface="+mn-cs"/>
          <a:sym typeface="Helvetica Light"/>
        </a:defRPr>
      </a:lvl4pPr>
      <a:lvl5pPr marL="285750" marR="0" indent="-285750" algn="l" defTabSz="219075" rtl="0" eaLnBrk="1" latinLnBrk="0" hangingPunct="1">
        <a:lnSpc>
          <a:spcPct val="100000"/>
        </a:lnSpc>
        <a:spcBef>
          <a:spcPts val="1575"/>
        </a:spcBef>
        <a:spcAft>
          <a:spcPts val="0"/>
        </a:spcAft>
        <a:buClrTx/>
        <a:buSzPct val="75000"/>
        <a:buFont typeface="Arial" panose="020B0604020202020204" pitchFamily="34" charset="0"/>
        <a:buChar char="•"/>
        <a:tabLst/>
        <a:defRPr sz="1500" b="0" i="0" u="none" strike="noStrike" cap="none" spc="0" baseline="0">
          <a:ln>
            <a:noFill/>
          </a:ln>
          <a:solidFill>
            <a:schemeClr val="tx1"/>
          </a:solidFill>
          <a:uFillTx/>
          <a:latin typeface="+mn-lt"/>
          <a:ea typeface="+mn-ea"/>
          <a:cs typeface="+mn-cs"/>
          <a:sym typeface="Helvetica Light"/>
        </a:defRPr>
      </a:lvl5pPr>
      <a:lvl6pPr marL="540000" marR="0" indent="-180000" algn="l" defTabSz="219075" rtl="0" eaLnBrk="1" latinLnBrk="0" hangingPunct="1">
        <a:lnSpc>
          <a:spcPct val="100000"/>
        </a:lnSpc>
        <a:spcBef>
          <a:spcPts val="0"/>
        </a:spcBef>
        <a:spcAft>
          <a:spcPts val="0"/>
        </a:spcAft>
        <a:buClrTx/>
        <a:buSzPct val="75000"/>
        <a:buFontTx/>
        <a:buChar char="•"/>
        <a:tabLst/>
        <a:defRPr sz="1600" b="0" i="0" u="none" strike="noStrike" cap="none" spc="0" baseline="0">
          <a:ln>
            <a:noFill/>
          </a:ln>
          <a:solidFill>
            <a:srgbClr val="000000"/>
          </a:solidFill>
          <a:uFillTx/>
          <a:latin typeface="+mn-lt"/>
          <a:ea typeface="+mn-ea"/>
          <a:cs typeface="+mn-cs"/>
          <a:sym typeface="Helvetica Light"/>
        </a:defRPr>
      </a:lvl6pPr>
      <a:lvl7pPr marL="900000" marR="0" indent="-180000" algn="l" defTabSz="219075" rtl="0" eaLnBrk="1" latinLnBrk="0" hangingPunct="1">
        <a:lnSpc>
          <a:spcPct val="100000"/>
        </a:lnSpc>
        <a:spcBef>
          <a:spcPts val="600"/>
        </a:spcBef>
        <a:spcAft>
          <a:spcPts val="600"/>
        </a:spcAft>
        <a:buClrTx/>
        <a:buSzPct val="75000"/>
        <a:buFontTx/>
        <a:buChar char="•"/>
        <a:tabLst/>
        <a:defRPr sz="1600" b="0" i="0" u="none" strike="noStrike" cap="none" spc="0" baseline="0">
          <a:ln>
            <a:noFill/>
          </a:ln>
          <a:solidFill>
            <a:srgbClr val="000000"/>
          </a:solidFill>
          <a:uFillTx/>
          <a:latin typeface="+mn-lt"/>
          <a:ea typeface="+mn-ea"/>
          <a:cs typeface="+mn-cs"/>
          <a:sym typeface="Helvetica Light"/>
        </a:defRPr>
      </a:lvl7pPr>
      <a:lvl8pPr marL="1260000" marR="0" indent="-180000" algn="l" defTabSz="219075" rtl="0" eaLnBrk="1" latinLnBrk="0" hangingPunct="1">
        <a:lnSpc>
          <a:spcPct val="100000"/>
        </a:lnSpc>
        <a:spcBef>
          <a:spcPts val="600"/>
        </a:spcBef>
        <a:spcAft>
          <a:spcPts val="600"/>
        </a:spcAft>
        <a:buClrTx/>
        <a:buSzPct val="75000"/>
        <a:buFontTx/>
        <a:buChar char="•"/>
        <a:tabLst/>
        <a:defRPr sz="1600" b="0" i="0" u="none" strike="noStrike" cap="none" spc="0" baseline="0">
          <a:ln>
            <a:noFill/>
          </a:ln>
          <a:solidFill>
            <a:srgbClr val="000000"/>
          </a:solidFill>
          <a:uFillTx/>
          <a:latin typeface="+mn-lt"/>
          <a:ea typeface="+mn-ea"/>
          <a:cs typeface="+mn-cs"/>
          <a:sym typeface="Helvetica Light"/>
        </a:defRPr>
      </a:lvl8pPr>
      <a:lvl9pPr marL="1565011" marR="0" indent="-231511" algn="l" defTabSz="219075" rtl="0" eaLnBrk="1" latinLnBrk="0" hangingPunct="1">
        <a:lnSpc>
          <a:spcPct val="100000"/>
        </a:lnSpc>
        <a:spcBef>
          <a:spcPts val="1575"/>
        </a:spcBef>
        <a:spcAft>
          <a:spcPts val="0"/>
        </a:spcAft>
        <a:buClrTx/>
        <a:buSzPct val="75000"/>
        <a:buFontTx/>
        <a:buChar char="•"/>
        <a:tabLst/>
        <a:defRPr sz="1900"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1pPr>
      <a:lvl2pPr marL="0" marR="0" indent="85725"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2pPr>
      <a:lvl3pPr marL="0" marR="0" indent="171450"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3pPr>
      <a:lvl4pPr marL="0" marR="0" indent="257175"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4pPr>
      <a:lvl5pPr marL="0" marR="0" indent="342900"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5pPr>
      <a:lvl6pPr marL="0" marR="0" indent="428625"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6pPr>
      <a:lvl7pPr marL="0" marR="0" indent="514350"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7pPr>
      <a:lvl8pPr marL="0" marR="0" indent="600075"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8pPr>
      <a:lvl9pPr marL="0" marR="0" indent="685800"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9pPr>
    </p:otherStyle>
  </p:txStyles>
  <p:extLst>
    <p:ext uri="{27BBF7A9-308A-43DC-89C8-2F10F3537804}">
      <p15:sldGuideLst xmlns:p15="http://schemas.microsoft.com/office/powerpoint/2012/main">
        <p15:guide id="4" pos="332">
          <p15:clr>
            <a:srgbClr val="F26B43"/>
          </p15:clr>
        </p15:guide>
        <p15:guide id="5" pos="423">
          <p15:clr>
            <a:srgbClr val="F26B43"/>
          </p15:clr>
        </p15:guide>
        <p15:guide id="14" pos="14507">
          <p15:clr>
            <a:srgbClr val="F26B43"/>
          </p15:clr>
        </p15:guide>
        <p15:guide id="15" orient="horz" pos="7949">
          <p15:clr>
            <a:srgbClr val="F26B43"/>
          </p15:clr>
        </p15:guide>
        <p15:guide id="16" orient="horz" pos="7518">
          <p15:clr>
            <a:srgbClr val="F26B43"/>
          </p15:clr>
        </p15:guide>
        <p15:guide id="17" orient="horz" pos="1735">
          <p15:clr>
            <a:srgbClr val="F26B43"/>
          </p15:clr>
        </p15:guide>
        <p15:guide id="18" orient="horz" pos="2959">
          <p15:clr>
            <a:srgbClr val="F26B43"/>
          </p15:clr>
        </p15:guide>
        <p15:guide id="19" orient="horz" pos="2506">
          <p15:clr>
            <a:srgbClr val="F26B43"/>
          </p15:clr>
        </p15:guide>
        <p15:guide id="20" pos="4664">
          <p15:clr>
            <a:srgbClr val="F26B43"/>
          </p15:clr>
        </p15:guide>
        <p15:guide id="21" pos="9585">
          <p15:clr>
            <a:srgbClr val="F26B43"/>
          </p15:clr>
        </p15:guide>
        <p15:guide id="22" pos="5231">
          <p15:clr>
            <a:srgbClr val="F26B43"/>
          </p15:clr>
        </p15:guide>
        <p15:guide id="23" pos="10152">
          <p15:clr>
            <a:srgbClr val="F26B43"/>
          </p15:clr>
        </p15:guide>
        <p15:guide id="24" pos="7136">
          <p15:clr>
            <a:srgbClr val="F26B43"/>
          </p15:clr>
        </p15:guide>
        <p15:guide id="25" pos="7680">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2000" y="699740"/>
            <a:ext cx="8640000" cy="576000"/>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p:cNvSpPr>
            <a:spLocks noGrp="1"/>
          </p:cNvSpPr>
          <p:nvPr>
            <p:ph type="body" idx="1"/>
          </p:nvPr>
        </p:nvSpPr>
        <p:spPr>
          <a:xfrm>
            <a:off x="252000" y="1548000"/>
            <a:ext cx="8640000" cy="30600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MO_MASTER_black_mono_for_light_backg_RBG.png"/>
          <p:cNvPicPr>
            <a:picLocks noChangeAspect="1"/>
          </p:cNvPicPr>
          <p:nvPr userDrawn="1"/>
        </p:nvPicPr>
        <p:blipFill>
          <a:blip r:embed="rId25" cstate="print"/>
          <a:stretch>
            <a:fillRect/>
          </a:stretch>
        </p:blipFill>
        <p:spPr>
          <a:xfrm>
            <a:off x="183950" y="54592"/>
            <a:ext cx="1802343" cy="565200"/>
          </a:xfrm>
          <a:prstGeom prst="rect">
            <a:avLst/>
          </a:prstGeom>
          <a:ln w="12700">
            <a:miter lim="400000"/>
          </a:ln>
        </p:spPr>
      </p:pic>
      <p:sp>
        <p:nvSpPr>
          <p:cNvPr id="9" name="Rectangle 8"/>
          <p:cNvSpPr/>
          <p:nvPr userDrawn="1"/>
        </p:nvSpPr>
        <p:spPr>
          <a:xfrm>
            <a:off x="0" y="4735779"/>
            <a:ext cx="9144000" cy="4077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270000" rIns="270000" rtlCol="0" anchor="ctr"/>
          <a:lstStyle/>
          <a:p>
            <a:pPr algn="l" defTabSz="338120">
              <a:tabLst/>
            </a:pPr>
            <a:r>
              <a:rPr lang="fr-BE" sz="600">
                <a:solidFill>
                  <a:schemeClr val="tx1"/>
                </a:solidFill>
              </a:rPr>
              <a:t>	</a:t>
            </a:r>
            <a:endParaRPr lang="en-GB" sz="600">
              <a:solidFill>
                <a:schemeClr val="tx1"/>
              </a:solidFill>
            </a:endParaRPr>
          </a:p>
        </p:txBody>
      </p:sp>
      <p:sp>
        <p:nvSpPr>
          <p:cNvPr id="4" name="Slide Number Placeholder 3"/>
          <p:cNvSpPr>
            <a:spLocks noGrp="1"/>
          </p:cNvSpPr>
          <p:nvPr>
            <p:ph type="sldNum" sz="quarter" idx="4"/>
          </p:nvPr>
        </p:nvSpPr>
        <p:spPr>
          <a:xfrm>
            <a:off x="3851909" y="4802323"/>
            <a:ext cx="1436371" cy="274637"/>
          </a:xfrm>
          <a:prstGeom prst="rect">
            <a:avLst/>
          </a:prstGeom>
        </p:spPr>
        <p:txBody>
          <a:bodyPr vert="horz" lIns="91440" tIns="45720" rIns="91440" bIns="45720" rtlCol="0" anchor="ctr"/>
          <a:lstStyle>
            <a:lvl1pPr algn="ctr">
              <a:defRPr sz="900">
                <a:solidFill>
                  <a:schemeClr val="tx1"/>
                </a:solidFill>
              </a:defRPr>
            </a:lvl1pPr>
          </a:lstStyle>
          <a:p>
            <a:fld id="{E5F9FE41-C8F9-47EF-94C3-C489748B47D0}" type="slidenum">
              <a:rPr lang="en-GB" smtClean="0"/>
              <a:pPr/>
              <a:t>‹#›</a:t>
            </a:fld>
            <a:endParaRPr lang="en-GB"/>
          </a:p>
        </p:txBody>
      </p:sp>
    </p:spTree>
    <p:extLst>
      <p:ext uri="{BB962C8B-B14F-4D97-AF65-F5344CB8AC3E}">
        <p14:creationId xmlns:p14="http://schemas.microsoft.com/office/powerpoint/2010/main" val="2337980638"/>
      </p:ext>
    </p:extLst>
  </p:cSld>
  <p:clrMap bg1="lt1" tx1="dk1" bg2="lt2" tx2="dk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 id="2147483812" r:id="rId11"/>
    <p:sldLayoutId id="2147483813" r:id="rId12"/>
    <p:sldLayoutId id="2147483814" r:id="rId13"/>
    <p:sldLayoutId id="2147483815" r:id="rId14"/>
    <p:sldLayoutId id="2147483816" r:id="rId15"/>
    <p:sldLayoutId id="2147483817" r:id="rId16"/>
    <p:sldLayoutId id="2147483818" r:id="rId17"/>
    <p:sldLayoutId id="2147483819" r:id="rId18"/>
    <p:sldLayoutId id="2147483820" r:id="rId19"/>
    <p:sldLayoutId id="2147483821" r:id="rId20"/>
    <p:sldLayoutId id="2147483822" r:id="rId21"/>
    <p:sldLayoutId id="2147483823" r:id="rId22"/>
    <p:sldLayoutId id="2147483824" r:id="rId23"/>
  </p:sldLayoutIdLst>
  <p:hf sldNum="0" hdr="0" ftr="0" dt="0"/>
  <p:txStyles>
    <p:titleStyle>
      <a:lvl1pPr algn="l" defTabSz="514325" rtl="0" eaLnBrk="1" latinLnBrk="0" hangingPunct="1">
        <a:lnSpc>
          <a:spcPct val="90000"/>
        </a:lnSpc>
        <a:spcBef>
          <a:spcPct val="0"/>
        </a:spcBef>
        <a:buNone/>
        <a:defRPr sz="2400" kern="1200">
          <a:solidFill>
            <a:schemeClr val="tx1"/>
          </a:solidFill>
          <a:latin typeface="+mj-lt"/>
          <a:ea typeface="+mj-ea"/>
          <a:cs typeface="+mj-cs"/>
        </a:defRPr>
      </a:lvl1pPr>
    </p:titleStyle>
    <p:bodyStyle>
      <a:lvl1pPr marL="128582" indent="-128582" algn="l" defTabSz="514325" rtl="0" eaLnBrk="1" latinLnBrk="0" hangingPunct="1">
        <a:lnSpc>
          <a:spcPct val="90000"/>
        </a:lnSpc>
        <a:spcBef>
          <a:spcPts val="563"/>
        </a:spcBef>
        <a:buFont typeface="Arial" panose="020B0604020202020204" pitchFamily="34" charset="0"/>
        <a:buChar char="•"/>
        <a:defRPr sz="1500" kern="1200">
          <a:solidFill>
            <a:schemeClr val="tx1"/>
          </a:solidFill>
          <a:latin typeface="+mn-lt"/>
          <a:ea typeface="+mn-ea"/>
          <a:cs typeface="+mn-cs"/>
        </a:defRPr>
      </a:lvl1pPr>
      <a:lvl2pPr marL="385745" indent="-128582" algn="l" defTabSz="514325" rtl="0" eaLnBrk="1" latinLnBrk="0" hangingPunct="1">
        <a:lnSpc>
          <a:spcPct val="90000"/>
        </a:lnSpc>
        <a:spcBef>
          <a:spcPts val="281"/>
        </a:spcBef>
        <a:buFont typeface="Arial" panose="020B0604020202020204" pitchFamily="34" charset="0"/>
        <a:buChar char="•"/>
        <a:defRPr sz="1200" kern="1200">
          <a:solidFill>
            <a:schemeClr val="tx1"/>
          </a:solidFill>
          <a:latin typeface="+mn-lt"/>
          <a:ea typeface="+mn-ea"/>
          <a:cs typeface="+mn-cs"/>
        </a:defRPr>
      </a:lvl2pPr>
      <a:lvl3pPr marL="642906" indent="-128582" algn="l" defTabSz="514325" rtl="0" eaLnBrk="1" latinLnBrk="0" hangingPunct="1">
        <a:lnSpc>
          <a:spcPct val="90000"/>
        </a:lnSpc>
        <a:spcBef>
          <a:spcPts val="281"/>
        </a:spcBef>
        <a:buFont typeface="Arial" panose="020B0604020202020204" pitchFamily="34" charset="0"/>
        <a:buChar char="•"/>
        <a:defRPr sz="1050" kern="1200">
          <a:solidFill>
            <a:schemeClr val="tx1"/>
          </a:solidFill>
          <a:latin typeface="+mn-lt"/>
          <a:ea typeface="+mn-ea"/>
          <a:cs typeface="+mn-cs"/>
        </a:defRPr>
      </a:lvl3pPr>
      <a:lvl4pPr marL="900068" indent="-128582" algn="l" defTabSz="514325" rtl="0" eaLnBrk="1" latinLnBrk="0" hangingPunct="1">
        <a:lnSpc>
          <a:spcPct val="90000"/>
        </a:lnSpc>
        <a:spcBef>
          <a:spcPts val="281"/>
        </a:spcBef>
        <a:buFont typeface="Arial" panose="020B0604020202020204" pitchFamily="34" charset="0"/>
        <a:buChar char="•"/>
        <a:defRPr sz="900" kern="1200">
          <a:solidFill>
            <a:schemeClr val="tx1"/>
          </a:solidFill>
          <a:latin typeface="+mn-lt"/>
          <a:ea typeface="+mn-ea"/>
          <a:cs typeface="+mn-cs"/>
        </a:defRPr>
      </a:lvl4pPr>
      <a:lvl5pPr marL="1157230" indent="-128582" algn="l" defTabSz="514325" rtl="0" eaLnBrk="1" latinLnBrk="0" hangingPunct="1">
        <a:lnSpc>
          <a:spcPct val="90000"/>
        </a:lnSpc>
        <a:spcBef>
          <a:spcPts val="281"/>
        </a:spcBef>
        <a:buFont typeface="Arial" panose="020B0604020202020204" pitchFamily="34" charset="0"/>
        <a:buChar char="•"/>
        <a:defRPr sz="900" kern="1200">
          <a:solidFill>
            <a:schemeClr val="tx1"/>
          </a:solidFill>
          <a:latin typeface="+mn-lt"/>
          <a:ea typeface="+mn-ea"/>
          <a:cs typeface="+mn-cs"/>
        </a:defRPr>
      </a:lvl5pPr>
      <a:lvl6pPr marL="1414393" indent="-128582" algn="l" defTabSz="514325"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554" indent="-128582" algn="l" defTabSz="514325"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717" indent="-128582" algn="l" defTabSz="514325"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880" indent="-128582" algn="l" defTabSz="514325"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en-US"/>
      </a:defPPr>
      <a:lvl1pPr marL="0" algn="l" defTabSz="514325" rtl="0" eaLnBrk="1" latinLnBrk="0" hangingPunct="1">
        <a:defRPr sz="1013" kern="1200">
          <a:solidFill>
            <a:schemeClr val="tx1"/>
          </a:solidFill>
          <a:latin typeface="+mn-lt"/>
          <a:ea typeface="+mn-ea"/>
          <a:cs typeface="+mn-cs"/>
        </a:defRPr>
      </a:lvl1pPr>
      <a:lvl2pPr marL="257162" algn="l" defTabSz="514325" rtl="0" eaLnBrk="1" latinLnBrk="0" hangingPunct="1">
        <a:defRPr sz="1013" kern="1200">
          <a:solidFill>
            <a:schemeClr val="tx1"/>
          </a:solidFill>
          <a:latin typeface="+mn-lt"/>
          <a:ea typeface="+mn-ea"/>
          <a:cs typeface="+mn-cs"/>
        </a:defRPr>
      </a:lvl2pPr>
      <a:lvl3pPr marL="514325" algn="l" defTabSz="514325" rtl="0" eaLnBrk="1" latinLnBrk="0" hangingPunct="1">
        <a:defRPr sz="1013" kern="1200">
          <a:solidFill>
            <a:schemeClr val="tx1"/>
          </a:solidFill>
          <a:latin typeface="+mn-lt"/>
          <a:ea typeface="+mn-ea"/>
          <a:cs typeface="+mn-cs"/>
        </a:defRPr>
      </a:lvl3pPr>
      <a:lvl4pPr marL="771487" algn="l" defTabSz="514325" rtl="0" eaLnBrk="1" latinLnBrk="0" hangingPunct="1">
        <a:defRPr sz="1013" kern="1200">
          <a:solidFill>
            <a:schemeClr val="tx1"/>
          </a:solidFill>
          <a:latin typeface="+mn-lt"/>
          <a:ea typeface="+mn-ea"/>
          <a:cs typeface="+mn-cs"/>
        </a:defRPr>
      </a:lvl4pPr>
      <a:lvl5pPr marL="1028649" algn="l" defTabSz="514325" rtl="0" eaLnBrk="1" latinLnBrk="0" hangingPunct="1">
        <a:defRPr sz="1013" kern="1200">
          <a:solidFill>
            <a:schemeClr val="tx1"/>
          </a:solidFill>
          <a:latin typeface="+mn-lt"/>
          <a:ea typeface="+mn-ea"/>
          <a:cs typeface="+mn-cs"/>
        </a:defRPr>
      </a:lvl5pPr>
      <a:lvl6pPr marL="1285811" algn="l" defTabSz="514325" rtl="0" eaLnBrk="1" latinLnBrk="0" hangingPunct="1">
        <a:defRPr sz="1013" kern="1200">
          <a:solidFill>
            <a:schemeClr val="tx1"/>
          </a:solidFill>
          <a:latin typeface="+mn-lt"/>
          <a:ea typeface="+mn-ea"/>
          <a:cs typeface="+mn-cs"/>
        </a:defRPr>
      </a:lvl6pPr>
      <a:lvl7pPr marL="1542974" algn="l" defTabSz="514325" rtl="0" eaLnBrk="1" latinLnBrk="0" hangingPunct="1">
        <a:defRPr sz="1013" kern="1200">
          <a:solidFill>
            <a:schemeClr val="tx1"/>
          </a:solidFill>
          <a:latin typeface="+mn-lt"/>
          <a:ea typeface="+mn-ea"/>
          <a:cs typeface="+mn-cs"/>
        </a:defRPr>
      </a:lvl7pPr>
      <a:lvl8pPr marL="1800135" algn="l" defTabSz="514325" rtl="0" eaLnBrk="1" latinLnBrk="0" hangingPunct="1">
        <a:defRPr sz="1013" kern="1200">
          <a:solidFill>
            <a:schemeClr val="tx1"/>
          </a:solidFill>
          <a:latin typeface="+mn-lt"/>
          <a:ea typeface="+mn-ea"/>
          <a:cs typeface="+mn-cs"/>
        </a:defRPr>
      </a:lvl8pPr>
      <a:lvl9pPr marL="2057297" algn="l" defTabSz="514325" rtl="0" eaLnBrk="1" latinLnBrk="0" hangingPunct="1">
        <a:defRPr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image" Target="../media/image47.png"/><Relationship Id="rId1" Type="http://schemas.openxmlformats.org/officeDocument/2006/relationships/slideLayout" Target="../slideLayouts/slideLayout94.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11.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hyperlink" Target="https://mailchi.mp/68406c9dea34/wigos-newsletter-6131207?e=1e78fe99ef#article9" TargetMode="External"/><Relationship Id="rId5" Type="http://schemas.openxmlformats.org/officeDocument/2006/relationships/image" Target="../media/image56.png"/><Relationship Id="rId4" Type="http://schemas.openxmlformats.org/officeDocument/2006/relationships/image" Target="../media/image55.jpeg"/></Relationships>
</file>

<file path=ppt/slides/_rels/slide12.xml.rels><?xml version="1.0" encoding="UTF-8" standalone="yes"?>
<Relationships xmlns="http://schemas.openxmlformats.org/package/2006/relationships"><Relationship Id="rId8" Type="http://schemas.openxmlformats.org/officeDocument/2006/relationships/image" Target="../media/image58.jpeg"/><Relationship Id="rId3" Type="http://schemas.openxmlformats.org/officeDocument/2006/relationships/hyperlink" Target="https://www.metoffice.gov.uk/research/approach/modelling-systems/lfric" TargetMode="External"/><Relationship Id="rId7" Type="http://schemas.openxmlformats.org/officeDocument/2006/relationships/image" Target="../media/image57.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hyperlink" Target="https://www.metoffice.gov.uk/research/approach/modelling-systems/next-gen-modelling-systems" TargetMode="External"/><Relationship Id="rId5" Type="http://schemas.openxmlformats.org/officeDocument/2006/relationships/hyperlink" Target="https://www.ukri.org/councils/stfc/" TargetMode="External"/><Relationship Id="rId4" Type="http://schemas.openxmlformats.org/officeDocument/2006/relationships/hyperlink" Target="https://www.metoffice.gov.uk/research/foundation/dynamics/next-generation" TargetMode="External"/><Relationship Id="rId9" Type="http://schemas.openxmlformats.org/officeDocument/2006/relationships/image" Target="../media/image59.gif"/></Relationships>
</file>

<file path=ppt/slides/_rels/slide1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61.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3.xml"/><Relationship Id="rId1" Type="http://schemas.openxmlformats.org/officeDocument/2006/relationships/slideLayout" Target="../slideLayouts/slideLayout28.xml"/><Relationship Id="rId4" Type="http://schemas.openxmlformats.org/officeDocument/2006/relationships/hyperlink" Target="https://www.jcsda.org/jcsda-project-jedi"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15.xml"/><Relationship Id="rId1" Type="http://schemas.openxmlformats.org/officeDocument/2006/relationships/slideLayout" Target="../slideLayouts/slideLayout65.xml"/><Relationship Id="rId4" Type="http://schemas.openxmlformats.org/officeDocument/2006/relationships/image" Target="../media/image64.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8.png"/><Relationship Id="rId7"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hyperlink" Target="https://jules.jchmr.org/" TargetMode="External"/><Relationship Id="rId5" Type="http://schemas.openxmlformats.org/officeDocument/2006/relationships/image" Target="../media/image20.png"/><Relationship Id="rId10" Type="http://schemas.openxmlformats.org/officeDocument/2006/relationships/hyperlink" Target="https://doi.org/10.3390/rs12223691" TargetMode="External"/><Relationship Id="rId4" Type="http://schemas.openxmlformats.org/officeDocument/2006/relationships/image" Target="../media/image19.png"/><Relationship Id="rId9" Type="http://schemas.openxmlformats.org/officeDocument/2006/relationships/image" Target="../media/image21.jpeg"/></Relationships>
</file>

<file path=ppt/slides/_rels/slide4.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27.png"/><Relationship Id="rId11" Type="http://schemas.openxmlformats.org/officeDocument/2006/relationships/image" Target="../media/image32.png"/><Relationship Id="rId5" Type="http://schemas.openxmlformats.org/officeDocument/2006/relationships/image" Target="../media/image26.png"/><Relationship Id="rId10" Type="http://schemas.openxmlformats.org/officeDocument/2006/relationships/image" Target="../media/image31.png"/><Relationship Id="rId4" Type="http://schemas.openxmlformats.org/officeDocument/2006/relationships/image" Target="../media/image25.png"/><Relationship Id="rId9" Type="http://schemas.openxmlformats.org/officeDocument/2006/relationships/image" Target="../media/image30.png"/></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hyperlink" Target="http://www.bom.gov.au/"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23.png"/></Relationships>
</file>

<file path=ppt/slides/_rels/slide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9.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notesSlide" Target="../notesSlides/notesSlide8.xml"/><Relationship Id="rId1" Type="http://schemas.openxmlformats.org/officeDocument/2006/relationships/slideLayout" Target="../slideLayouts/slideLayout94.xml"/><Relationship Id="rId6" Type="http://schemas.openxmlformats.org/officeDocument/2006/relationships/image" Target="../media/image42.png"/><Relationship Id="rId5" Type="http://schemas.openxmlformats.org/officeDocument/2006/relationships/image" Target="../media/image41.png"/><Relationship Id="rId10" Type="http://schemas.openxmlformats.org/officeDocument/2006/relationships/image" Target="../media/image46.png"/><Relationship Id="rId4" Type="http://schemas.openxmlformats.org/officeDocument/2006/relationships/image" Target="../media/image40.png"/><Relationship Id="rId9" Type="http://schemas.openxmlformats.org/officeDocument/2006/relationships/image" Target="../media/image4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C1E6D4B-47D8-49C0-9204-70D4C19F5D20}"/>
              </a:ext>
            </a:extLst>
          </p:cNvPr>
          <p:cNvSpPr>
            <a:spLocks noGrp="1"/>
          </p:cNvSpPr>
          <p:nvPr>
            <p:ph type="ctrTitle"/>
          </p:nvPr>
        </p:nvSpPr>
        <p:spPr/>
        <p:txBody>
          <a:bodyPr/>
          <a:lstStyle/>
          <a:p>
            <a:r>
              <a:rPr lang="en-GB"/>
              <a:t>Met Office LSDA</a:t>
            </a:r>
          </a:p>
        </p:txBody>
      </p:sp>
      <p:sp>
        <p:nvSpPr>
          <p:cNvPr id="5" name="Subtitle 4">
            <a:extLst>
              <a:ext uri="{FF2B5EF4-FFF2-40B4-BE49-F238E27FC236}">
                <a16:creationId xmlns:a16="http://schemas.microsoft.com/office/drawing/2014/main" id="{3BA0585E-1C6C-4744-ADDD-352E68686D25}"/>
              </a:ext>
            </a:extLst>
          </p:cNvPr>
          <p:cNvSpPr>
            <a:spLocks noGrp="1"/>
          </p:cNvSpPr>
          <p:nvPr>
            <p:ph type="subTitle" idx="1"/>
          </p:nvPr>
        </p:nvSpPr>
        <p:spPr>
          <a:xfrm>
            <a:off x="252000" y="2129051"/>
            <a:ext cx="5665096" cy="2661610"/>
          </a:xfrm>
        </p:spPr>
        <p:txBody>
          <a:bodyPr>
            <a:normAutofit fontScale="92500" lnSpcReduction="20000"/>
          </a:bodyPr>
          <a:lstStyle/>
          <a:p>
            <a:r>
              <a:rPr lang="en-GB"/>
              <a:t>Cristina Charlton-Perez</a:t>
            </a:r>
          </a:p>
          <a:p>
            <a:r>
              <a:rPr lang="en-GB"/>
              <a:t>Samantha Pullen</a:t>
            </a:r>
          </a:p>
          <a:p>
            <a:r>
              <a:rPr lang="en-GB"/>
              <a:t>Chris Harris</a:t>
            </a:r>
          </a:p>
          <a:p>
            <a:r>
              <a:rPr lang="en-GB"/>
              <a:t>James Rucinski</a:t>
            </a:r>
          </a:p>
          <a:p>
            <a:endParaRPr lang="en-GB"/>
          </a:p>
          <a:p>
            <a:endParaRPr lang="en-GB"/>
          </a:p>
          <a:p>
            <a:endParaRPr lang="en-GB"/>
          </a:p>
          <a:p>
            <a:r>
              <a:rPr lang="en-GB"/>
              <a:t>ECMWF-Met Office Meeting</a:t>
            </a:r>
          </a:p>
          <a:p>
            <a:r>
              <a:rPr lang="en-GB"/>
              <a:t>5 June 2023</a:t>
            </a:r>
          </a:p>
        </p:txBody>
      </p:sp>
    </p:spTree>
    <p:extLst>
      <p:ext uri="{BB962C8B-B14F-4D97-AF65-F5344CB8AC3E}">
        <p14:creationId xmlns:p14="http://schemas.microsoft.com/office/powerpoint/2010/main" val="9978002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31929A3C-8126-2BDA-9C30-A65A1253B44E}"/>
              </a:ext>
            </a:extLst>
          </p:cNvPr>
          <p:cNvPicPr>
            <a:picLocks noGrp="1" noChangeAspect="1"/>
          </p:cNvPicPr>
          <p:nvPr>
            <p:ph idx="1"/>
          </p:nvPr>
        </p:nvPicPr>
        <p:blipFill rotWithShape="1">
          <a:blip r:embed="rId2"/>
          <a:srcRect l="19779" r="19656" b="18041"/>
          <a:stretch/>
        </p:blipFill>
        <p:spPr>
          <a:xfrm>
            <a:off x="28300" y="776482"/>
            <a:ext cx="2120675" cy="2232058"/>
          </a:xfrm>
          <a:prstGeom prst="rect">
            <a:avLst/>
          </a:prstGeom>
        </p:spPr>
      </p:pic>
      <p:sp>
        <p:nvSpPr>
          <p:cNvPr id="3" name="Title 2">
            <a:extLst>
              <a:ext uri="{FF2B5EF4-FFF2-40B4-BE49-F238E27FC236}">
                <a16:creationId xmlns:a16="http://schemas.microsoft.com/office/drawing/2014/main" id="{923AE3C8-5AE4-E393-C293-64D5A277655D}"/>
              </a:ext>
            </a:extLst>
          </p:cNvPr>
          <p:cNvSpPr>
            <a:spLocks noGrp="1"/>
          </p:cNvSpPr>
          <p:nvPr>
            <p:ph type="title"/>
          </p:nvPr>
        </p:nvSpPr>
        <p:spPr>
          <a:xfrm>
            <a:off x="1999156" y="130738"/>
            <a:ext cx="8640000" cy="576000"/>
          </a:xfrm>
        </p:spPr>
        <p:txBody>
          <a:bodyPr/>
          <a:lstStyle/>
          <a:p>
            <a:r>
              <a:rPr lang="en-GB" dirty="0"/>
              <a:t>Anomalous snow cover in H SAF product</a:t>
            </a:r>
            <a:endParaRPr lang="en-GB"/>
          </a:p>
        </p:txBody>
      </p:sp>
      <p:pic>
        <p:nvPicPr>
          <p:cNvPr id="6" name="Picture 5">
            <a:extLst>
              <a:ext uri="{FF2B5EF4-FFF2-40B4-BE49-F238E27FC236}">
                <a16:creationId xmlns:a16="http://schemas.microsoft.com/office/drawing/2014/main" id="{04DF6A80-839A-49F9-8627-0DD3E37DCE48}"/>
              </a:ext>
            </a:extLst>
          </p:cNvPr>
          <p:cNvPicPr>
            <a:picLocks noChangeAspect="1"/>
          </p:cNvPicPr>
          <p:nvPr/>
        </p:nvPicPr>
        <p:blipFill rotWithShape="1">
          <a:blip r:embed="rId3"/>
          <a:srcRect l="19663" r="19601" b="18758"/>
          <a:stretch/>
        </p:blipFill>
        <p:spPr>
          <a:xfrm>
            <a:off x="4269650" y="791764"/>
            <a:ext cx="2120675" cy="2206324"/>
          </a:xfrm>
          <a:prstGeom prst="rect">
            <a:avLst/>
          </a:prstGeom>
        </p:spPr>
      </p:pic>
      <p:pic>
        <p:nvPicPr>
          <p:cNvPr id="7" name="Picture 6">
            <a:extLst>
              <a:ext uri="{FF2B5EF4-FFF2-40B4-BE49-F238E27FC236}">
                <a16:creationId xmlns:a16="http://schemas.microsoft.com/office/drawing/2014/main" id="{C6441DD6-4E77-3530-B195-45F329335ACF}"/>
              </a:ext>
            </a:extLst>
          </p:cNvPr>
          <p:cNvPicPr>
            <a:picLocks noChangeAspect="1"/>
          </p:cNvPicPr>
          <p:nvPr/>
        </p:nvPicPr>
        <p:blipFill rotWithShape="1">
          <a:blip r:embed="rId4"/>
          <a:srcRect l="19977" r="19284" b="18931"/>
          <a:stretch/>
        </p:blipFill>
        <p:spPr>
          <a:xfrm>
            <a:off x="2148975" y="791764"/>
            <a:ext cx="2120675" cy="2201494"/>
          </a:xfrm>
          <a:prstGeom prst="rect">
            <a:avLst/>
          </a:prstGeom>
        </p:spPr>
      </p:pic>
      <p:pic>
        <p:nvPicPr>
          <p:cNvPr id="8" name="Picture 7">
            <a:extLst>
              <a:ext uri="{FF2B5EF4-FFF2-40B4-BE49-F238E27FC236}">
                <a16:creationId xmlns:a16="http://schemas.microsoft.com/office/drawing/2014/main" id="{23D98459-3995-A350-3911-8AD422352408}"/>
              </a:ext>
            </a:extLst>
          </p:cNvPr>
          <p:cNvPicPr>
            <a:picLocks noChangeAspect="1"/>
          </p:cNvPicPr>
          <p:nvPr/>
        </p:nvPicPr>
        <p:blipFill rotWithShape="1">
          <a:blip r:embed="rId4"/>
          <a:srcRect l="6005" t="83583" r="6005" b="5579"/>
          <a:stretch/>
        </p:blipFill>
        <p:spPr>
          <a:xfrm>
            <a:off x="212470" y="2979966"/>
            <a:ext cx="3873010" cy="371036"/>
          </a:xfrm>
          <a:prstGeom prst="rect">
            <a:avLst/>
          </a:prstGeom>
        </p:spPr>
      </p:pic>
      <p:pic>
        <p:nvPicPr>
          <p:cNvPr id="9" name="Picture 8">
            <a:extLst>
              <a:ext uri="{FF2B5EF4-FFF2-40B4-BE49-F238E27FC236}">
                <a16:creationId xmlns:a16="http://schemas.microsoft.com/office/drawing/2014/main" id="{196A8255-2D4B-ED90-D6D8-C2F9DE975CC7}"/>
              </a:ext>
            </a:extLst>
          </p:cNvPr>
          <p:cNvPicPr>
            <a:picLocks noChangeAspect="1"/>
          </p:cNvPicPr>
          <p:nvPr/>
        </p:nvPicPr>
        <p:blipFill rotWithShape="1">
          <a:blip r:embed="rId5"/>
          <a:srcRect l="5903" t="83402" r="5970" b="4181"/>
          <a:stretch/>
        </p:blipFill>
        <p:spPr>
          <a:xfrm>
            <a:off x="3926750" y="2993258"/>
            <a:ext cx="2806475" cy="308028"/>
          </a:xfrm>
          <a:prstGeom prst="rect">
            <a:avLst/>
          </a:prstGeom>
        </p:spPr>
      </p:pic>
      <p:pic>
        <p:nvPicPr>
          <p:cNvPr id="10" name="Picture 9">
            <a:extLst>
              <a:ext uri="{FF2B5EF4-FFF2-40B4-BE49-F238E27FC236}">
                <a16:creationId xmlns:a16="http://schemas.microsoft.com/office/drawing/2014/main" id="{7D6864BE-B59A-C50C-FBAC-1F20A3CB1FA6}"/>
              </a:ext>
            </a:extLst>
          </p:cNvPr>
          <p:cNvPicPr>
            <a:picLocks noChangeAspect="1"/>
          </p:cNvPicPr>
          <p:nvPr/>
        </p:nvPicPr>
        <p:blipFill rotWithShape="1">
          <a:blip r:embed="rId6"/>
          <a:srcRect l="6192" t="83718" r="6158" b="6255"/>
          <a:stretch/>
        </p:blipFill>
        <p:spPr>
          <a:xfrm>
            <a:off x="6545080" y="4217212"/>
            <a:ext cx="2608913" cy="231974"/>
          </a:xfrm>
          <a:prstGeom prst="rect">
            <a:avLst/>
          </a:prstGeom>
        </p:spPr>
      </p:pic>
      <p:pic>
        <p:nvPicPr>
          <p:cNvPr id="5" name="Picture 4">
            <a:extLst>
              <a:ext uri="{FF2B5EF4-FFF2-40B4-BE49-F238E27FC236}">
                <a16:creationId xmlns:a16="http://schemas.microsoft.com/office/drawing/2014/main" id="{D10C23A0-14E6-9942-5369-6A1B94124C6D}"/>
              </a:ext>
            </a:extLst>
          </p:cNvPr>
          <p:cNvPicPr>
            <a:picLocks noChangeAspect="1"/>
          </p:cNvPicPr>
          <p:nvPr/>
        </p:nvPicPr>
        <p:blipFill rotWithShape="1">
          <a:blip r:embed="rId7"/>
          <a:srcRect l="26773" r="26912" b="19368"/>
          <a:stretch/>
        </p:blipFill>
        <p:spPr>
          <a:xfrm>
            <a:off x="6738655" y="1222612"/>
            <a:ext cx="2201775" cy="2981308"/>
          </a:xfrm>
          <a:prstGeom prst="rect">
            <a:avLst/>
          </a:prstGeom>
        </p:spPr>
      </p:pic>
      <p:sp>
        <p:nvSpPr>
          <p:cNvPr id="11" name="TextBox 10">
            <a:extLst>
              <a:ext uri="{FF2B5EF4-FFF2-40B4-BE49-F238E27FC236}">
                <a16:creationId xmlns:a16="http://schemas.microsoft.com/office/drawing/2014/main" id="{3736FFB8-F75E-91C2-0E53-BC76F5954490}"/>
              </a:ext>
            </a:extLst>
          </p:cNvPr>
          <p:cNvSpPr txBox="1"/>
          <p:nvPr/>
        </p:nvSpPr>
        <p:spPr>
          <a:xfrm>
            <a:off x="6574495" y="803564"/>
            <a:ext cx="2201775" cy="369332"/>
          </a:xfrm>
          <a:prstGeom prst="rect">
            <a:avLst/>
          </a:prstGeom>
          <a:noFill/>
          <a:ln w="12700">
            <a:solidFill>
              <a:srgbClr val="E47452"/>
            </a:solidFill>
          </a:ln>
        </p:spPr>
        <p:txBody>
          <a:bodyPr wrap="square" rtlCol="0">
            <a:spAutoFit/>
          </a:bodyPr>
          <a:lstStyle/>
          <a:p>
            <a:r>
              <a:rPr lang="en-GB" dirty="0">
                <a:solidFill>
                  <a:schemeClr val="accent2"/>
                </a:solidFill>
              </a:rPr>
              <a:t>12-03-2023 0600H</a:t>
            </a:r>
          </a:p>
        </p:txBody>
      </p:sp>
      <p:pic>
        <p:nvPicPr>
          <p:cNvPr id="13" name="Picture 12">
            <a:extLst>
              <a:ext uri="{FF2B5EF4-FFF2-40B4-BE49-F238E27FC236}">
                <a16:creationId xmlns:a16="http://schemas.microsoft.com/office/drawing/2014/main" id="{BA1F4B5A-58AD-256C-A494-6047314339C4}"/>
              </a:ext>
            </a:extLst>
          </p:cNvPr>
          <p:cNvPicPr>
            <a:picLocks noChangeAspect="1"/>
          </p:cNvPicPr>
          <p:nvPr/>
        </p:nvPicPr>
        <p:blipFill>
          <a:blip r:embed="rId8"/>
          <a:stretch>
            <a:fillRect/>
          </a:stretch>
        </p:blipFill>
        <p:spPr>
          <a:xfrm>
            <a:off x="3413725" y="3246220"/>
            <a:ext cx="3131355" cy="1875428"/>
          </a:xfrm>
          <a:prstGeom prst="rect">
            <a:avLst/>
          </a:prstGeom>
        </p:spPr>
      </p:pic>
      <p:sp>
        <p:nvSpPr>
          <p:cNvPr id="14" name="TextBox 13">
            <a:extLst>
              <a:ext uri="{FF2B5EF4-FFF2-40B4-BE49-F238E27FC236}">
                <a16:creationId xmlns:a16="http://schemas.microsoft.com/office/drawing/2014/main" id="{DA7161D7-A517-C609-94F9-5872A7A0BF09}"/>
              </a:ext>
            </a:extLst>
          </p:cNvPr>
          <p:cNvSpPr txBox="1"/>
          <p:nvPr/>
        </p:nvSpPr>
        <p:spPr>
          <a:xfrm>
            <a:off x="28300" y="3351002"/>
            <a:ext cx="3271790" cy="1200329"/>
          </a:xfrm>
          <a:prstGeom prst="rect">
            <a:avLst/>
          </a:prstGeom>
          <a:noFill/>
        </p:spPr>
        <p:txBody>
          <a:bodyPr wrap="square" rtlCol="0">
            <a:spAutoFit/>
          </a:bodyPr>
          <a:lstStyle/>
          <a:p>
            <a:pPr marL="285750" indent="-285750">
              <a:buFont typeface="Arial" panose="020B0604020202020204" pitchFamily="34" charset="0"/>
              <a:buChar char="•"/>
            </a:pPr>
            <a:r>
              <a:rPr lang="en-GB" sz="1200" dirty="0"/>
              <a:t>Overestimation of widespread lying snow over SW UK and Ireland</a:t>
            </a:r>
          </a:p>
          <a:p>
            <a:pPr marL="285750" indent="-285750">
              <a:buFont typeface="Arial" panose="020B0604020202020204" pitchFamily="34" charset="0"/>
              <a:buChar char="•"/>
            </a:pPr>
            <a:r>
              <a:rPr lang="en-GB" sz="1200" dirty="0"/>
              <a:t>Local snow cover verified on Dartmoor</a:t>
            </a:r>
          </a:p>
          <a:p>
            <a:pPr marL="285750" indent="-285750">
              <a:buFont typeface="Arial" panose="020B0604020202020204" pitchFamily="34" charset="0"/>
              <a:buChar char="•"/>
            </a:pPr>
            <a:r>
              <a:rPr lang="en-GB" sz="1200" dirty="0"/>
              <a:t>Potential mis-classification of surface water</a:t>
            </a:r>
          </a:p>
          <a:p>
            <a:pPr marL="285750" indent="-285750">
              <a:buFont typeface="Arial" panose="020B0604020202020204" pitchFamily="34" charset="0"/>
              <a:buChar char="•"/>
            </a:pPr>
            <a:r>
              <a:rPr lang="en-GB" sz="1200" dirty="0"/>
              <a:t>Occurs most frequently in western parts</a:t>
            </a:r>
          </a:p>
        </p:txBody>
      </p:sp>
      <p:sp>
        <p:nvSpPr>
          <p:cNvPr id="15" name="TextBox 14">
            <a:extLst>
              <a:ext uri="{FF2B5EF4-FFF2-40B4-BE49-F238E27FC236}">
                <a16:creationId xmlns:a16="http://schemas.microsoft.com/office/drawing/2014/main" id="{7229625A-B8F2-FEE0-A0B4-E829F5860122}"/>
              </a:ext>
            </a:extLst>
          </p:cNvPr>
          <p:cNvSpPr txBox="1"/>
          <p:nvPr/>
        </p:nvSpPr>
        <p:spPr>
          <a:xfrm>
            <a:off x="15830" y="1049200"/>
            <a:ext cx="2201775" cy="261610"/>
          </a:xfrm>
          <a:prstGeom prst="rect">
            <a:avLst/>
          </a:prstGeom>
          <a:noFill/>
          <a:ln w="12700">
            <a:noFill/>
          </a:ln>
        </p:spPr>
        <p:txBody>
          <a:bodyPr wrap="square" rtlCol="0">
            <a:spAutoFit/>
          </a:bodyPr>
          <a:lstStyle/>
          <a:p>
            <a:r>
              <a:rPr lang="en-GB" sz="1100" dirty="0">
                <a:solidFill>
                  <a:schemeClr val="accent2"/>
                </a:solidFill>
              </a:rPr>
              <a:t>Analysis</a:t>
            </a:r>
          </a:p>
        </p:txBody>
      </p:sp>
      <p:sp>
        <p:nvSpPr>
          <p:cNvPr id="16" name="TextBox 15">
            <a:extLst>
              <a:ext uri="{FF2B5EF4-FFF2-40B4-BE49-F238E27FC236}">
                <a16:creationId xmlns:a16="http://schemas.microsoft.com/office/drawing/2014/main" id="{3A9C2EB5-1441-FA1D-C411-F0A368FA565B}"/>
              </a:ext>
            </a:extLst>
          </p:cNvPr>
          <p:cNvSpPr txBox="1"/>
          <p:nvPr/>
        </p:nvSpPr>
        <p:spPr>
          <a:xfrm>
            <a:off x="2142740" y="1064444"/>
            <a:ext cx="2201775" cy="261610"/>
          </a:xfrm>
          <a:prstGeom prst="rect">
            <a:avLst/>
          </a:prstGeom>
          <a:noFill/>
          <a:ln w="12700">
            <a:noFill/>
          </a:ln>
        </p:spPr>
        <p:txBody>
          <a:bodyPr wrap="square" rtlCol="0">
            <a:spAutoFit/>
          </a:bodyPr>
          <a:lstStyle/>
          <a:p>
            <a:r>
              <a:rPr lang="en-GB" sz="1100" dirty="0">
                <a:solidFill>
                  <a:schemeClr val="accent2"/>
                </a:solidFill>
              </a:rPr>
              <a:t>Background</a:t>
            </a:r>
          </a:p>
        </p:txBody>
      </p:sp>
      <p:sp>
        <p:nvSpPr>
          <p:cNvPr id="17" name="TextBox 16">
            <a:extLst>
              <a:ext uri="{FF2B5EF4-FFF2-40B4-BE49-F238E27FC236}">
                <a16:creationId xmlns:a16="http://schemas.microsoft.com/office/drawing/2014/main" id="{A54E6543-1408-08B1-0A22-E194E40A82F2}"/>
              </a:ext>
            </a:extLst>
          </p:cNvPr>
          <p:cNvSpPr txBox="1"/>
          <p:nvPr/>
        </p:nvSpPr>
        <p:spPr>
          <a:xfrm>
            <a:off x="4269650" y="1064444"/>
            <a:ext cx="2201775" cy="261610"/>
          </a:xfrm>
          <a:prstGeom prst="rect">
            <a:avLst/>
          </a:prstGeom>
          <a:noFill/>
          <a:ln w="12700">
            <a:noFill/>
          </a:ln>
        </p:spPr>
        <p:txBody>
          <a:bodyPr wrap="square" rtlCol="0">
            <a:spAutoFit/>
          </a:bodyPr>
          <a:lstStyle/>
          <a:p>
            <a:r>
              <a:rPr lang="en-GB" sz="1100" dirty="0">
                <a:solidFill>
                  <a:schemeClr val="accent2"/>
                </a:solidFill>
              </a:rPr>
              <a:t>Increments</a:t>
            </a:r>
          </a:p>
        </p:txBody>
      </p:sp>
      <p:sp>
        <p:nvSpPr>
          <p:cNvPr id="18" name="TextBox 17">
            <a:extLst>
              <a:ext uri="{FF2B5EF4-FFF2-40B4-BE49-F238E27FC236}">
                <a16:creationId xmlns:a16="http://schemas.microsoft.com/office/drawing/2014/main" id="{C36562C0-2D8A-6BB5-B646-B8D5BDE37CAB}"/>
              </a:ext>
            </a:extLst>
          </p:cNvPr>
          <p:cNvSpPr txBox="1"/>
          <p:nvPr/>
        </p:nvSpPr>
        <p:spPr>
          <a:xfrm>
            <a:off x="6738654" y="1588388"/>
            <a:ext cx="2201775" cy="261610"/>
          </a:xfrm>
          <a:prstGeom prst="rect">
            <a:avLst/>
          </a:prstGeom>
          <a:noFill/>
          <a:ln w="12700">
            <a:noFill/>
          </a:ln>
        </p:spPr>
        <p:txBody>
          <a:bodyPr wrap="square" rtlCol="0">
            <a:spAutoFit/>
          </a:bodyPr>
          <a:lstStyle/>
          <a:p>
            <a:r>
              <a:rPr lang="en-GB" sz="1100" dirty="0">
                <a:solidFill>
                  <a:schemeClr val="accent2"/>
                </a:solidFill>
              </a:rPr>
              <a:t>Observations</a:t>
            </a:r>
          </a:p>
        </p:txBody>
      </p:sp>
    </p:spTree>
    <p:extLst>
      <p:ext uri="{BB962C8B-B14F-4D97-AF65-F5344CB8AC3E}">
        <p14:creationId xmlns:p14="http://schemas.microsoft.com/office/powerpoint/2010/main" val="39253625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67B53D4-63A1-A19A-81B5-C49070D97278}"/>
              </a:ext>
            </a:extLst>
          </p:cNvPr>
          <p:cNvSpPr>
            <a:spLocks noGrp="1"/>
          </p:cNvSpPr>
          <p:nvPr>
            <p:ph type="ctrTitle"/>
          </p:nvPr>
        </p:nvSpPr>
        <p:spPr>
          <a:xfrm>
            <a:off x="2099417" y="-496346"/>
            <a:ext cx="8640000" cy="1157696"/>
          </a:xfrm>
        </p:spPr>
        <p:txBody>
          <a:bodyPr>
            <a:normAutofit/>
          </a:bodyPr>
          <a:lstStyle/>
          <a:p>
            <a:r>
              <a:rPr lang="en-GB" sz="2800"/>
              <a:t>Global snow depth reports</a:t>
            </a:r>
          </a:p>
        </p:txBody>
      </p:sp>
      <p:sp>
        <p:nvSpPr>
          <p:cNvPr id="5" name="Subtitle 4">
            <a:extLst>
              <a:ext uri="{FF2B5EF4-FFF2-40B4-BE49-F238E27FC236}">
                <a16:creationId xmlns:a16="http://schemas.microsoft.com/office/drawing/2014/main" id="{BCD0EB17-6749-00EC-4C27-2A85ED00A544}"/>
              </a:ext>
            </a:extLst>
          </p:cNvPr>
          <p:cNvSpPr>
            <a:spLocks noGrp="1"/>
          </p:cNvSpPr>
          <p:nvPr>
            <p:ph type="subTitle" idx="1"/>
          </p:nvPr>
        </p:nvSpPr>
        <p:spPr>
          <a:xfrm>
            <a:off x="157868" y="776896"/>
            <a:ext cx="5438607" cy="2560320"/>
          </a:xfrm>
        </p:spPr>
        <p:txBody>
          <a:bodyPr>
            <a:normAutofit/>
          </a:bodyPr>
          <a:lstStyle/>
          <a:p>
            <a:r>
              <a:rPr lang="en-GB" sz="1300" dirty="0"/>
              <a:t>Year on year improvements in availability of global station snow depth reports since adoption by WMO of</a:t>
            </a:r>
            <a:r>
              <a:rPr lang="en-US" sz="1300" dirty="0"/>
              <a:t> Resolution 15 (EC-69) in 2017</a:t>
            </a:r>
            <a:endParaRPr lang="en-GB" sz="1300" dirty="0"/>
          </a:p>
          <a:p>
            <a:pPr marL="285750" indent="-285750">
              <a:buFont typeface="Arial" panose="020B0604020202020204" pitchFamily="34" charset="0"/>
              <a:buChar char="•"/>
            </a:pPr>
            <a:r>
              <a:rPr lang="en-GB" sz="1200"/>
              <a:t>Improved reporting and exchange of station snow depth </a:t>
            </a:r>
            <a:r>
              <a:rPr lang="en-GB" sz="1200" err="1"/>
              <a:t>obs</a:t>
            </a:r>
            <a:r>
              <a:rPr lang="en-GB" sz="1200"/>
              <a:t> (SYNOP network)</a:t>
            </a:r>
          </a:p>
          <a:p>
            <a:pPr marL="285750" indent="-285750">
              <a:buFont typeface="Arial" panose="020B0604020202020204" pitchFamily="34" charset="0"/>
              <a:buChar char="•"/>
            </a:pPr>
            <a:r>
              <a:rPr lang="en-GB" sz="1200"/>
              <a:t>Increase in reporting of zero snow in snow-free conditions during winter season</a:t>
            </a:r>
          </a:p>
          <a:p>
            <a:pPr marL="285750" indent="-285750">
              <a:buFont typeface="Arial" panose="020B0604020202020204" pitchFamily="34" charset="0"/>
              <a:buChar char="•"/>
            </a:pPr>
            <a:r>
              <a:rPr lang="en-GB" sz="1200"/>
              <a:t>Exchange of national network </a:t>
            </a:r>
            <a:r>
              <a:rPr lang="en-GB" sz="1200" err="1"/>
              <a:t>obs</a:t>
            </a:r>
            <a:r>
              <a:rPr lang="en-GB" sz="1200"/>
              <a:t> using new dedicated BUFR sequence</a:t>
            </a:r>
          </a:p>
          <a:p>
            <a:pPr marL="285750" indent="-285750">
              <a:buFont typeface="Arial" panose="020B0604020202020204" pitchFamily="34" charset="0"/>
              <a:buChar char="•"/>
            </a:pPr>
            <a:r>
              <a:rPr lang="en-GB" sz="1200"/>
              <a:t>Addition of US SNOTEL network (&gt;1000 new stations) from 29 March 2023</a:t>
            </a:r>
          </a:p>
          <a:p>
            <a:r>
              <a:rPr lang="en-GB" sz="1400">
                <a:solidFill>
                  <a:schemeClr val="accent2"/>
                </a:solidFill>
              </a:rPr>
              <a:t>Extend OI snow depth assimilation to global model to exploit these observations</a:t>
            </a:r>
            <a:r>
              <a:rPr lang="en-GB" sz="1400" dirty="0">
                <a:solidFill>
                  <a:schemeClr val="accent2"/>
                </a:solidFill>
              </a:rPr>
              <a:t>…..</a:t>
            </a:r>
            <a:endParaRPr lang="en-GB" sz="1400"/>
          </a:p>
        </p:txBody>
      </p:sp>
      <p:pic>
        <p:nvPicPr>
          <p:cNvPr id="2" name="Picture 2" descr="Diagram, map&#10;&#10;Description automatically generated">
            <a:extLst>
              <a:ext uri="{FF2B5EF4-FFF2-40B4-BE49-F238E27FC236}">
                <a16:creationId xmlns:a16="http://schemas.microsoft.com/office/drawing/2014/main" id="{37A2AB3C-A5EF-9B1A-F575-251BB5127B8D}"/>
              </a:ext>
            </a:extLst>
          </p:cNvPr>
          <p:cNvPicPr>
            <a:picLocks noChangeAspect="1"/>
          </p:cNvPicPr>
          <p:nvPr/>
        </p:nvPicPr>
        <p:blipFill>
          <a:blip r:embed="rId3"/>
          <a:stretch>
            <a:fillRect/>
          </a:stretch>
        </p:blipFill>
        <p:spPr>
          <a:xfrm>
            <a:off x="5695642" y="2625513"/>
            <a:ext cx="3379502" cy="1863952"/>
          </a:xfrm>
          <a:prstGeom prst="rect">
            <a:avLst/>
          </a:prstGeom>
        </p:spPr>
      </p:pic>
      <p:pic>
        <p:nvPicPr>
          <p:cNvPr id="3" name="Picture 5" descr="Diagram&#10;&#10;Description automatically generated">
            <a:extLst>
              <a:ext uri="{FF2B5EF4-FFF2-40B4-BE49-F238E27FC236}">
                <a16:creationId xmlns:a16="http://schemas.microsoft.com/office/drawing/2014/main" id="{01E64721-096A-BE96-DEDD-8D68A843E9C6}"/>
              </a:ext>
            </a:extLst>
          </p:cNvPr>
          <p:cNvPicPr>
            <a:picLocks noChangeAspect="1"/>
          </p:cNvPicPr>
          <p:nvPr/>
        </p:nvPicPr>
        <p:blipFill>
          <a:blip r:embed="rId4"/>
          <a:stretch>
            <a:fillRect/>
          </a:stretch>
        </p:blipFill>
        <p:spPr>
          <a:xfrm>
            <a:off x="5445688" y="804397"/>
            <a:ext cx="3642232" cy="1821116"/>
          </a:xfrm>
          <a:prstGeom prst="rect">
            <a:avLst/>
          </a:prstGeom>
        </p:spPr>
      </p:pic>
      <p:grpSp>
        <p:nvGrpSpPr>
          <p:cNvPr id="10" name="Group 9">
            <a:extLst>
              <a:ext uri="{FF2B5EF4-FFF2-40B4-BE49-F238E27FC236}">
                <a16:creationId xmlns:a16="http://schemas.microsoft.com/office/drawing/2014/main" id="{C9F9242F-5A26-81C3-927E-C45C9620C7F8}"/>
              </a:ext>
            </a:extLst>
          </p:cNvPr>
          <p:cNvGrpSpPr/>
          <p:nvPr/>
        </p:nvGrpSpPr>
        <p:grpSpPr>
          <a:xfrm>
            <a:off x="157868" y="3292500"/>
            <a:ext cx="5438607" cy="1266825"/>
            <a:chOff x="157868" y="3292500"/>
            <a:chExt cx="5438607" cy="1266825"/>
          </a:xfrm>
        </p:grpSpPr>
        <p:grpSp>
          <p:nvGrpSpPr>
            <p:cNvPr id="9" name="Group 8">
              <a:extLst>
                <a:ext uri="{FF2B5EF4-FFF2-40B4-BE49-F238E27FC236}">
                  <a16:creationId xmlns:a16="http://schemas.microsoft.com/office/drawing/2014/main" id="{2C66F414-1F70-39AD-8F45-609163E56D16}"/>
                </a:ext>
              </a:extLst>
            </p:cNvPr>
            <p:cNvGrpSpPr/>
            <p:nvPr/>
          </p:nvGrpSpPr>
          <p:grpSpPr>
            <a:xfrm>
              <a:off x="157868" y="3292500"/>
              <a:ext cx="5372100" cy="1266825"/>
              <a:chOff x="364145" y="3415611"/>
              <a:chExt cx="5372100" cy="1266825"/>
            </a:xfrm>
          </p:grpSpPr>
          <p:pic>
            <p:nvPicPr>
              <p:cNvPr id="6" name="Picture 6" descr="Chart, map, scatter chart&#10;&#10;Description automatically generated">
                <a:extLst>
                  <a:ext uri="{FF2B5EF4-FFF2-40B4-BE49-F238E27FC236}">
                    <a16:creationId xmlns:a16="http://schemas.microsoft.com/office/drawing/2014/main" id="{2F186D2A-BCD4-245D-8FCE-BFD3EADD3C58}"/>
                  </a:ext>
                </a:extLst>
              </p:cNvPr>
              <p:cNvPicPr>
                <a:picLocks noChangeAspect="1"/>
              </p:cNvPicPr>
              <p:nvPr/>
            </p:nvPicPr>
            <p:blipFill>
              <a:blip r:embed="rId5"/>
              <a:stretch>
                <a:fillRect/>
              </a:stretch>
            </p:blipFill>
            <p:spPr>
              <a:xfrm>
                <a:off x="364145" y="3415611"/>
                <a:ext cx="5372100" cy="1266825"/>
              </a:xfrm>
              <a:prstGeom prst="rect">
                <a:avLst/>
              </a:prstGeom>
              <a:ln>
                <a:solidFill>
                  <a:schemeClr val="accent5">
                    <a:lumMod val="50000"/>
                  </a:schemeClr>
                </a:solidFill>
              </a:ln>
            </p:spPr>
          </p:pic>
          <p:sp>
            <p:nvSpPr>
              <p:cNvPr id="7" name="TextBox 6">
                <a:extLst>
                  <a:ext uri="{FF2B5EF4-FFF2-40B4-BE49-F238E27FC236}">
                    <a16:creationId xmlns:a16="http://schemas.microsoft.com/office/drawing/2014/main" id="{CF136576-7B1C-56D8-2177-A5CA1C426043}"/>
                  </a:ext>
                </a:extLst>
              </p:cNvPr>
              <p:cNvSpPr txBox="1"/>
              <p:nvPr/>
            </p:nvSpPr>
            <p:spPr>
              <a:xfrm>
                <a:off x="458277" y="3415611"/>
                <a:ext cx="4340299" cy="246221"/>
              </a:xfrm>
              <a:prstGeom prst="rect">
                <a:avLst/>
              </a:prstGeom>
              <a:noFill/>
            </p:spPr>
            <p:txBody>
              <a:bodyPr wrap="square" rtlCol="0">
                <a:spAutoFit/>
              </a:bodyPr>
              <a:lstStyle/>
              <a:p>
                <a:r>
                  <a:rPr lang="en-GB" sz="1000"/>
                  <a:t>Snow depth reports available on GTS 11 April 2023</a:t>
                </a:r>
              </a:p>
            </p:txBody>
          </p:sp>
        </p:grpSp>
        <p:sp>
          <p:nvSpPr>
            <p:cNvPr id="8" name="TextBox 7">
              <a:extLst>
                <a:ext uri="{FF2B5EF4-FFF2-40B4-BE49-F238E27FC236}">
                  <a16:creationId xmlns:a16="http://schemas.microsoft.com/office/drawing/2014/main" id="{4E4FD33E-6000-4E16-0030-D9D8915216A4}"/>
                </a:ext>
              </a:extLst>
            </p:cNvPr>
            <p:cNvSpPr txBox="1"/>
            <p:nvPr/>
          </p:nvSpPr>
          <p:spPr>
            <a:xfrm>
              <a:off x="2954043" y="4313104"/>
              <a:ext cx="2642432" cy="246221"/>
            </a:xfrm>
            <a:prstGeom prst="rect">
              <a:avLst/>
            </a:prstGeom>
            <a:noFill/>
          </p:spPr>
          <p:txBody>
            <a:bodyPr wrap="square" rtlCol="0">
              <a:spAutoFit/>
            </a:bodyPr>
            <a:lstStyle/>
            <a:p>
              <a:r>
                <a:rPr lang="en-GB" sz="1000">
                  <a:hlinkClick r:id="rId6"/>
                </a:rPr>
                <a:t>WIGOS Newsletter April 2023, vol. 9, no. 2 </a:t>
              </a:r>
              <a:endParaRPr lang="en-GB" sz="1000"/>
            </a:p>
          </p:txBody>
        </p:sp>
      </p:grpSp>
    </p:spTree>
    <p:extLst>
      <p:ext uri="{BB962C8B-B14F-4D97-AF65-F5344CB8AC3E}">
        <p14:creationId xmlns:p14="http://schemas.microsoft.com/office/powerpoint/2010/main" val="25955209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318519-C15F-523A-B87D-E61C1FF38862}"/>
              </a:ext>
            </a:extLst>
          </p:cNvPr>
          <p:cNvSpPr>
            <a:spLocks noGrp="1"/>
          </p:cNvSpPr>
          <p:nvPr>
            <p:ph type="ctrTitle"/>
          </p:nvPr>
        </p:nvSpPr>
        <p:spPr>
          <a:xfrm>
            <a:off x="2392912" y="-388495"/>
            <a:ext cx="4664190" cy="1035024"/>
          </a:xfrm>
        </p:spPr>
        <p:txBody>
          <a:bodyPr>
            <a:normAutofit/>
          </a:bodyPr>
          <a:lstStyle/>
          <a:p>
            <a:r>
              <a:rPr lang="en-GB" sz="2400"/>
              <a:t>LFRic and the unstructured grid</a:t>
            </a:r>
          </a:p>
        </p:txBody>
      </p:sp>
      <p:sp>
        <p:nvSpPr>
          <p:cNvPr id="3" name="Subtitle 2">
            <a:extLst>
              <a:ext uri="{FF2B5EF4-FFF2-40B4-BE49-F238E27FC236}">
                <a16:creationId xmlns:a16="http://schemas.microsoft.com/office/drawing/2014/main" id="{2C3B5A5C-ECBC-A50D-97A0-8704E1C9F638}"/>
              </a:ext>
            </a:extLst>
          </p:cNvPr>
          <p:cNvSpPr>
            <a:spLocks noGrp="1"/>
          </p:cNvSpPr>
          <p:nvPr>
            <p:ph type="subTitle" idx="1"/>
          </p:nvPr>
        </p:nvSpPr>
        <p:spPr>
          <a:xfrm>
            <a:off x="251221" y="790364"/>
            <a:ext cx="4609892" cy="3815254"/>
          </a:xfrm>
        </p:spPr>
        <p:txBody>
          <a:bodyPr>
            <a:normAutofit fontScale="92500" lnSpcReduction="10000"/>
          </a:bodyPr>
          <a:lstStyle/>
          <a:p>
            <a:r>
              <a:rPr lang="en-GB" dirty="0"/>
              <a:t>What is </a:t>
            </a:r>
            <a:r>
              <a:rPr lang="en-GB" dirty="0" err="1">
                <a:hlinkClick r:id="rId3"/>
              </a:rPr>
              <a:t>LFRic</a:t>
            </a:r>
            <a:r>
              <a:rPr lang="en-GB" dirty="0"/>
              <a:t>? </a:t>
            </a:r>
            <a:r>
              <a:rPr lang="en-GB" sz="1300" dirty="0"/>
              <a:t>Post-</a:t>
            </a:r>
            <a:r>
              <a:rPr lang="en-GB" sz="1300" dirty="0" err="1">
                <a:hlinkClick r:id="rId4"/>
              </a:rPr>
              <a:t>GungHo</a:t>
            </a:r>
            <a:r>
              <a:rPr lang="en-GB" sz="1300" dirty="0">
                <a:hlinkClick r:id="rId4"/>
              </a:rPr>
              <a:t> </a:t>
            </a:r>
            <a:r>
              <a:rPr lang="en-GB" sz="1300" dirty="0"/>
              <a:t>(dynamical core project) </a:t>
            </a:r>
          </a:p>
          <a:p>
            <a:r>
              <a:rPr lang="en-GB" dirty="0" err="1"/>
              <a:t>LFRic</a:t>
            </a:r>
            <a:r>
              <a:rPr lang="en-GB" dirty="0"/>
              <a:t> modelling infrastructure project will</a:t>
            </a:r>
          </a:p>
          <a:p>
            <a:pPr marL="285750" indent="-285750">
              <a:buFont typeface="Arial" panose="020B0604020202020204" pitchFamily="34" charset="0"/>
              <a:buChar char="•"/>
            </a:pPr>
            <a:r>
              <a:rPr lang="en-US" b="0" i="0" dirty="0">
                <a:solidFill>
                  <a:srgbClr val="333333"/>
                </a:solidFill>
                <a:effectLst/>
              </a:rPr>
              <a:t>change from the latitude-longitude mesh to the cubed-sphere mesh, </a:t>
            </a:r>
          </a:p>
          <a:p>
            <a:pPr marL="285750" indent="-285750">
              <a:buFont typeface="Arial" panose="020B0604020202020204" pitchFamily="34" charset="0"/>
              <a:buChar char="•"/>
            </a:pPr>
            <a:r>
              <a:rPr lang="en-US" b="0" i="0" dirty="0">
                <a:solidFill>
                  <a:srgbClr val="333333"/>
                </a:solidFill>
                <a:effectLst/>
              </a:rPr>
              <a:t>enable equations to be solved using a finite-element method replacing the finite-difference method,</a:t>
            </a:r>
          </a:p>
          <a:p>
            <a:pPr marL="285750" indent="-285750">
              <a:buFont typeface="Arial" panose="020B0604020202020204" pitchFamily="34" charset="0"/>
              <a:buChar char="•"/>
            </a:pPr>
            <a:r>
              <a:rPr lang="en-US" b="0" i="0">
                <a:solidFill>
                  <a:srgbClr val="333333"/>
                </a:solidFill>
                <a:effectLst/>
              </a:rPr>
              <a:t>implement “separation of concerns”: separate the natural science aspects from the technical implementation. </a:t>
            </a:r>
            <a:r>
              <a:rPr lang="en-US" b="0" i="0" dirty="0">
                <a:solidFill>
                  <a:srgbClr val="333333"/>
                </a:solidFill>
                <a:effectLst/>
              </a:rPr>
              <a:t>Key to this is automatic code generation. </a:t>
            </a:r>
            <a:r>
              <a:rPr lang="en-US" b="0" i="0" dirty="0">
                <a:solidFill>
                  <a:srgbClr val="333333"/>
                </a:solidFill>
                <a:effectLst/>
                <a:hlinkClick r:id="rId5"/>
              </a:rPr>
              <a:t>STFC</a:t>
            </a:r>
            <a:r>
              <a:rPr lang="en-US" b="0" i="0" dirty="0">
                <a:solidFill>
                  <a:srgbClr val="333333"/>
                </a:solidFill>
                <a:effectLst/>
              </a:rPr>
              <a:t> developed the </a:t>
            </a:r>
            <a:r>
              <a:rPr lang="en-US" b="0" i="0" dirty="0" err="1">
                <a:solidFill>
                  <a:srgbClr val="333333"/>
                </a:solidFill>
                <a:effectLst/>
              </a:rPr>
              <a:t>Psyclone</a:t>
            </a:r>
            <a:r>
              <a:rPr lang="en-US" b="0" i="0" dirty="0">
                <a:solidFill>
                  <a:srgbClr val="333333"/>
                </a:solidFill>
                <a:effectLst/>
              </a:rPr>
              <a:t> application to  auto-generate parallel code for </a:t>
            </a:r>
            <a:r>
              <a:rPr lang="en-US" b="0" i="0" dirty="0" err="1">
                <a:solidFill>
                  <a:srgbClr val="333333"/>
                </a:solidFill>
                <a:effectLst/>
              </a:rPr>
              <a:t>LFRic</a:t>
            </a:r>
            <a:endParaRPr lang="en-US" b="0" i="0" dirty="0">
              <a:solidFill>
                <a:srgbClr val="333333"/>
              </a:solidFill>
              <a:effectLst/>
            </a:endParaRPr>
          </a:p>
          <a:p>
            <a:pPr marL="285750" indent="-285750">
              <a:buFont typeface="Arial" panose="020B0604020202020204" pitchFamily="34" charset="0"/>
              <a:buChar char="•"/>
            </a:pPr>
            <a:r>
              <a:rPr lang="en-GB" dirty="0"/>
              <a:t>use </a:t>
            </a:r>
            <a:r>
              <a:rPr lang="en-GB" dirty="0" err="1"/>
              <a:t>netcdf</a:t>
            </a:r>
            <a:r>
              <a:rPr lang="en-GB" dirty="0"/>
              <a:t> files for I/O  </a:t>
            </a:r>
          </a:p>
          <a:p>
            <a:r>
              <a:rPr lang="en-GB" dirty="0">
                <a:hlinkClick r:id="rId6"/>
              </a:rPr>
              <a:t>Next Generation (NG) MO Systems</a:t>
            </a:r>
            <a:endParaRPr lang="en-GB" dirty="0"/>
          </a:p>
        </p:txBody>
      </p:sp>
      <p:pic>
        <p:nvPicPr>
          <p:cNvPr id="4" name="Picture 2" descr="C4 Mesh i.e. 4 faces per panel edge &#10;sample data &#10;Node &#10;Face &#10;80 &#10;60 &#10;20 ">
            <a:extLst>
              <a:ext uri="{FF2B5EF4-FFF2-40B4-BE49-F238E27FC236}">
                <a16:creationId xmlns:a16="http://schemas.microsoft.com/office/drawing/2014/main" id="{FBBE92A7-AF09-165D-4757-F97990D5613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29542" y="2571750"/>
            <a:ext cx="4173796" cy="208689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A person wearing glasses and a suit&#10;&#10;Description automatically generated with low confidence">
            <a:extLst>
              <a:ext uri="{FF2B5EF4-FFF2-40B4-BE49-F238E27FC236}">
                <a16:creationId xmlns:a16="http://schemas.microsoft.com/office/drawing/2014/main" id="{C84C893D-80A8-69FF-03FC-D3E74001553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902179" y="147643"/>
            <a:ext cx="990600" cy="814638"/>
          </a:xfrm>
          <a:prstGeom prst="rect">
            <a:avLst/>
          </a:prstGeom>
        </p:spPr>
      </p:pic>
      <p:pic>
        <p:nvPicPr>
          <p:cNvPr id="1026" name="Picture 2">
            <a:extLst>
              <a:ext uri="{FF2B5EF4-FFF2-40B4-BE49-F238E27FC236}">
                <a16:creationId xmlns:a16="http://schemas.microsoft.com/office/drawing/2014/main" id="{4740CC0F-95F3-192B-FAE0-C35B0B7026C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29810" y="917490"/>
            <a:ext cx="2766595" cy="13832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735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a:extLst>
              <a:ext uri="{FF2B5EF4-FFF2-40B4-BE49-F238E27FC236}">
                <a16:creationId xmlns:a16="http://schemas.microsoft.com/office/drawing/2014/main" id="{0769C28D-F229-675B-344A-508388DAEE4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339" y="1184505"/>
            <a:ext cx="4259267" cy="313494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119134C-5B95-8714-D6F0-47CF13698D59}"/>
              </a:ext>
            </a:extLst>
          </p:cNvPr>
          <p:cNvSpPr>
            <a:spLocks noGrp="1"/>
          </p:cNvSpPr>
          <p:nvPr>
            <p:ph type="ctrTitle"/>
          </p:nvPr>
        </p:nvSpPr>
        <p:spPr>
          <a:xfrm>
            <a:off x="2323077" y="0"/>
            <a:ext cx="8640000" cy="1157696"/>
          </a:xfrm>
        </p:spPr>
        <p:txBody>
          <a:bodyPr>
            <a:normAutofit fontScale="90000"/>
          </a:bodyPr>
          <a:lstStyle/>
          <a:p>
            <a:r>
              <a:rPr lang="en-GB"/>
              <a:t> </a:t>
            </a:r>
            <a:br>
              <a:rPr lang="en-GB"/>
            </a:br>
            <a:r>
              <a:rPr lang="en-GB"/>
              <a:t>Cell Surface Area C1048</a:t>
            </a:r>
            <a:br>
              <a:rPr lang="en-GB"/>
            </a:br>
            <a:endParaRPr lang="en-GB"/>
          </a:p>
        </p:txBody>
      </p:sp>
      <p:pic>
        <p:nvPicPr>
          <p:cNvPr id="1026" name="Picture 2">
            <a:extLst>
              <a:ext uri="{FF2B5EF4-FFF2-40B4-BE49-F238E27FC236}">
                <a16:creationId xmlns:a16="http://schemas.microsoft.com/office/drawing/2014/main" id="{78D5030C-7516-9670-5CCC-E193A2A85A6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07260" y="824050"/>
            <a:ext cx="5071633" cy="379143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53954C2-3B48-8173-4D3E-8D8C3AB8FC06}"/>
              </a:ext>
            </a:extLst>
          </p:cNvPr>
          <p:cNvSpPr txBox="1"/>
          <p:nvPr/>
        </p:nvSpPr>
        <p:spPr>
          <a:xfrm>
            <a:off x="-8465" y="4281842"/>
            <a:ext cx="6729046" cy="369332"/>
          </a:xfrm>
          <a:prstGeom prst="rect">
            <a:avLst/>
          </a:prstGeom>
          <a:noFill/>
        </p:spPr>
        <p:txBody>
          <a:bodyPr wrap="square" rtlCol="0">
            <a:spAutoFit/>
          </a:bodyPr>
          <a:lstStyle/>
          <a:p>
            <a:r>
              <a:rPr lang="en-GB"/>
              <a:t>Bill Little plotted using his </a:t>
            </a:r>
            <a:r>
              <a:rPr lang="en-GB" err="1"/>
              <a:t>geovista</a:t>
            </a:r>
            <a:r>
              <a:rPr lang="en-GB"/>
              <a:t> Python library</a:t>
            </a:r>
          </a:p>
        </p:txBody>
      </p:sp>
      <p:sp>
        <p:nvSpPr>
          <p:cNvPr id="3" name="TextBox 2">
            <a:extLst>
              <a:ext uri="{FF2B5EF4-FFF2-40B4-BE49-F238E27FC236}">
                <a16:creationId xmlns:a16="http://schemas.microsoft.com/office/drawing/2014/main" id="{91B503B6-89CF-9330-8E1A-37A49D84635A}"/>
              </a:ext>
            </a:extLst>
          </p:cNvPr>
          <p:cNvSpPr txBox="1"/>
          <p:nvPr/>
        </p:nvSpPr>
        <p:spPr>
          <a:xfrm>
            <a:off x="205740" y="722840"/>
            <a:ext cx="3223260" cy="923330"/>
          </a:xfrm>
          <a:prstGeom prst="rect">
            <a:avLst/>
          </a:prstGeom>
          <a:noFill/>
        </p:spPr>
        <p:txBody>
          <a:bodyPr wrap="square" rtlCol="0">
            <a:spAutoFit/>
          </a:bodyPr>
          <a:lstStyle/>
          <a:p>
            <a:r>
              <a:rPr lang="en-GB"/>
              <a:t>Example of cubed sphere mesh close to current operational resolution</a:t>
            </a:r>
          </a:p>
        </p:txBody>
      </p:sp>
    </p:spTree>
    <p:extLst>
      <p:ext uri="{BB962C8B-B14F-4D97-AF65-F5344CB8AC3E}">
        <p14:creationId xmlns:p14="http://schemas.microsoft.com/office/powerpoint/2010/main" val="32914523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67B53D4-63A1-A19A-81B5-C49070D97278}"/>
              </a:ext>
            </a:extLst>
          </p:cNvPr>
          <p:cNvSpPr>
            <a:spLocks noGrp="1"/>
          </p:cNvSpPr>
          <p:nvPr>
            <p:ph type="ctrTitle"/>
          </p:nvPr>
        </p:nvSpPr>
        <p:spPr>
          <a:xfrm>
            <a:off x="1989360" y="278131"/>
            <a:ext cx="6823170" cy="773429"/>
          </a:xfrm>
        </p:spPr>
        <p:txBody>
          <a:bodyPr>
            <a:normAutofit fontScale="90000"/>
          </a:bodyPr>
          <a:lstStyle/>
          <a:p>
            <a:r>
              <a:rPr lang="en-GB" sz="2800"/>
              <a:t>Adapt SURF to work for UM and </a:t>
            </a:r>
            <a:r>
              <a:rPr lang="en-GB" sz="2800" err="1"/>
              <a:t>LFRic</a:t>
            </a:r>
            <a:r>
              <a:rPr lang="en-GB" sz="2800"/>
              <a:t>:</a:t>
            </a:r>
            <a:br>
              <a:rPr lang="en-GB" sz="2800"/>
            </a:br>
            <a:r>
              <a:rPr lang="en-GB" sz="2800"/>
              <a:t>Moving to an unstructured grid</a:t>
            </a:r>
          </a:p>
        </p:txBody>
      </p:sp>
      <p:sp>
        <p:nvSpPr>
          <p:cNvPr id="5" name="Subtitle 4">
            <a:extLst>
              <a:ext uri="{FF2B5EF4-FFF2-40B4-BE49-F238E27FC236}">
                <a16:creationId xmlns:a16="http://schemas.microsoft.com/office/drawing/2014/main" id="{BCD0EB17-6749-00EC-4C27-2A85ED00A544}"/>
              </a:ext>
            </a:extLst>
          </p:cNvPr>
          <p:cNvSpPr>
            <a:spLocks noGrp="1"/>
          </p:cNvSpPr>
          <p:nvPr>
            <p:ph type="subTitle" idx="1"/>
          </p:nvPr>
        </p:nvSpPr>
        <p:spPr>
          <a:xfrm>
            <a:off x="286290" y="1120140"/>
            <a:ext cx="8709120" cy="3436619"/>
          </a:xfrm>
        </p:spPr>
        <p:txBody>
          <a:bodyPr>
            <a:normAutofit lnSpcReduction="10000"/>
          </a:bodyPr>
          <a:lstStyle/>
          <a:p>
            <a:pPr marL="285750" indent="-285750">
              <a:buFont typeface="Arial" panose="020B0604020202020204" pitchFamily="34" charset="0"/>
              <a:buChar char="•"/>
            </a:pPr>
            <a:r>
              <a:rPr lang="en-GB" b="1"/>
              <a:t>Adapt interpolation and nearest neighbour routines for placing obs. on either </a:t>
            </a:r>
            <a:r>
              <a:rPr lang="en-GB" b="1" err="1"/>
              <a:t>lat</a:t>
            </a:r>
            <a:r>
              <a:rPr lang="en-GB" b="1"/>
              <a:t>/</a:t>
            </a:r>
            <a:r>
              <a:rPr lang="en-GB" b="1" err="1"/>
              <a:t>lon</a:t>
            </a:r>
            <a:r>
              <a:rPr lang="en-GB" b="1"/>
              <a:t> regular grid or the cubed sphere mesh</a:t>
            </a:r>
          </a:p>
          <a:p>
            <a:pPr marL="285750" indent="-285750">
              <a:buFont typeface="Arial" panose="020B0604020202020204" pitchFamily="34" charset="0"/>
              <a:buChar char="•"/>
            </a:pPr>
            <a:r>
              <a:rPr lang="en-GB" i="1"/>
              <a:t>Remains a column by column set-up with ability to analyse same land variables on </a:t>
            </a:r>
            <a:r>
              <a:rPr lang="en-GB" i="1" err="1"/>
              <a:t>lat</a:t>
            </a:r>
            <a:r>
              <a:rPr lang="en-GB" i="1"/>
              <a:t>/</a:t>
            </a:r>
            <a:r>
              <a:rPr lang="en-GB" i="1" err="1"/>
              <a:t>lon</a:t>
            </a:r>
            <a:r>
              <a:rPr lang="en-GB" i="1"/>
              <a:t> regular grid or the cubed sphere mesh</a:t>
            </a:r>
          </a:p>
          <a:p>
            <a:pPr marL="285750" indent="-285750">
              <a:buFont typeface="Arial" panose="020B0604020202020204" pitchFamily="34" charset="0"/>
              <a:buChar char="•"/>
            </a:pPr>
            <a:r>
              <a:rPr lang="en-GB" i="1"/>
              <a:t>No change to observations or DA schemes</a:t>
            </a:r>
          </a:p>
          <a:p>
            <a:pPr marL="285750" indent="-285750">
              <a:buFont typeface="Arial" panose="020B0604020202020204" pitchFamily="34" charset="0"/>
              <a:buChar char="•"/>
            </a:pPr>
            <a:r>
              <a:rPr lang="en-GB"/>
              <a:t>Modernise the data structures for ease of use on either grid</a:t>
            </a:r>
          </a:p>
          <a:p>
            <a:pPr marL="285750" indent="-285750">
              <a:buFont typeface="Arial" panose="020B0604020202020204" pitchFamily="34" charset="0"/>
              <a:buChar char="•"/>
            </a:pPr>
            <a:r>
              <a:rPr lang="en-GB"/>
              <a:t>Ensure that SURF can work with </a:t>
            </a:r>
            <a:r>
              <a:rPr lang="en-GB" err="1"/>
              <a:t>netcdf</a:t>
            </a:r>
            <a:r>
              <a:rPr lang="en-GB"/>
              <a:t> files for I/O and as interfaces throughout</a:t>
            </a:r>
          </a:p>
          <a:p>
            <a:pPr marL="285750" indent="-285750">
              <a:buFont typeface="Arial" panose="020B0604020202020204" pitchFamily="34" charset="0"/>
              <a:buChar char="•"/>
            </a:pPr>
            <a:r>
              <a:rPr lang="en-GB"/>
              <a:t>Use new </a:t>
            </a:r>
            <a:r>
              <a:rPr lang="en-GB" err="1"/>
              <a:t>LFRic</a:t>
            </a:r>
            <a:r>
              <a:rPr lang="en-GB"/>
              <a:t> ancillary files </a:t>
            </a:r>
          </a:p>
          <a:p>
            <a:pPr marL="285750" indent="-285750">
              <a:buFont typeface="Arial" panose="020B0604020202020204" pitchFamily="34" charset="0"/>
              <a:buChar char="•"/>
            </a:pPr>
            <a:r>
              <a:rPr lang="en-GB"/>
              <a:t>Ensure that SURF interacts with JULES as required</a:t>
            </a:r>
          </a:p>
          <a:p>
            <a:pPr marL="285750" indent="-285750">
              <a:buFont typeface="Arial" panose="020B0604020202020204" pitchFamily="34" charset="0"/>
              <a:buChar char="•"/>
            </a:pPr>
            <a:r>
              <a:rPr lang="en-GB"/>
              <a:t>Read </a:t>
            </a:r>
            <a:r>
              <a:rPr lang="en-GB" err="1"/>
              <a:t>LFRic</a:t>
            </a:r>
            <a:r>
              <a:rPr lang="en-GB"/>
              <a:t> inputs and produce </a:t>
            </a:r>
            <a:r>
              <a:rPr lang="en-GB" err="1"/>
              <a:t>LFRic</a:t>
            </a:r>
            <a:r>
              <a:rPr lang="en-GB"/>
              <a:t> outputs</a:t>
            </a:r>
          </a:p>
          <a:p>
            <a:pPr marL="285750" indent="-285750">
              <a:buFont typeface="Arial" panose="020B0604020202020204" pitchFamily="34" charset="0"/>
              <a:buChar char="•"/>
            </a:pPr>
            <a:r>
              <a:rPr lang="en-GB"/>
              <a:t>This work is separate to development of Next Generation LSDA</a:t>
            </a:r>
          </a:p>
          <a:p>
            <a:pPr marL="285750" indent="-285750">
              <a:buFont typeface="Arial" panose="020B0604020202020204" pitchFamily="34" charset="0"/>
              <a:buChar char="•"/>
            </a:pPr>
            <a:endParaRPr lang="en-GB"/>
          </a:p>
        </p:txBody>
      </p:sp>
      <p:sp>
        <p:nvSpPr>
          <p:cNvPr id="2" name="TextBox 1">
            <a:extLst>
              <a:ext uri="{FF2B5EF4-FFF2-40B4-BE49-F238E27FC236}">
                <a16:creationId xmlns:a16="http://schemas.microsoft.com/office/drawing/2014/main" id="{CAD19294-B371-8158-71ED-3F5AC3A93E0C}"/>
              </a:ext>
            </a:extLst>
          </p:cNvPr>
          <p:cNvSpPr txBox="1"/>
          <p:nvPr/>
        </p:nvSpPr>
        <p:spPr>
          <a:xfrm>
            <a:off x="2345267" y="4753815"/>
            <a:ext cx="5621866" cy="307777"/>
          </a:xfrm>
          <a:prstGeom prst="rect">
            <a:avLst/>
          </a:prstGeom>
          <a:noFill/>
        </p:spPr>
        <p:txBody>
          <a:bodyPr wrap="square" rtlCol="0">
            <a:spAutoFit/>
          </a:bodyPr>
          <a:lstStyle/>
          <a:p>
            <a:r>
              <a:rPr lang="en-GB" sz="1400"/>
              <a:t>Rhiannon Davies, Software Engineering Expertise</a:t>
            </a:r>
          </a:p>
        </p:txBody>
      </p:sp>
    </p:spTree>
    <p:extLst>
      <p:ext uri="{BB962C8B-B14F-4D97-AF65-F5344CB8AC3E}">
        <p14:creationId xmlns:p14="http://schemas.microsoft.com/office/powerpoint/2010/main" val="20343494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2387511-FEA4-449E-985E-89D2F60265FB}"/>
              </a:ext>
            </a:extLst>
          </p:cNvPr>
          <p:cNvPicPr>
            <a:picLocks noChangeAspect="1"/>
          </p:cNvPicPr>
          <p:nvPr/>
        </p:nvPicPr>
        <p:blipFill>
          <a:blip r:embed="rId3"/>
          <a:stretch>
            <a:fillRect/>
          </a:stretch>
        </p:blipFill>
        <p:spPr>
          <a:xfrm>
            <a:off x="3005169" y="759850"/>
            <a:ext cx="2919875" cy="3762685"/>
          </a:xfrm>
          <a:prstGeom prst="rect">
            <a:avLst/>
          </a:prstGeom>
        </p:spPr>
      </p:pic>
      <p:sp>
        <p:nvSpPr>
          <p:cNvPr id="41" name="Rectangle 40">
            <a:extLst>
              <a:ext uri="{FF2B5EF4-FFF2-40B4-BE49-F238E27FC236}">
                <a16:creationId xmlns:a16="http://schemas.microsoft.com/office/drawing/2014/main" id="{C47D7AC2-C423-4735-A70F-C6F744DD698C}"/>
              </a:ext>
            </a:extLst>
          </p:cNvPr>
          <p:cNvSpPr/>
          <p:nvPr/>
        </p:nvSpPr>
        <p:spPr>
          <a:xfrm>
            <a:off x="1999677" y="145915"/>
            <a:ext cx="6195022" cy="415498"/>
          </a:xfrm>
          <a:prstGeom prst="rect">
            <a:avLst/>
          </a:prstGeom>
        </p:spPr>
        <p:txBody>
          <a:bodyPr wrap="square">
            <a:spAutoFit/>
          </a:bodyPr>
          <a:lstStyle/>
          <a:p>
            <a:pPr algn="ctr" defTabSz="457189">
              <a:defRPr/>
            </a:pPr>
            <a:r>
              <a:rPr lang="en-GB" sz="2100">
                <a:solidFill>
                  <a:srgbClr val="FFFFFF"/>
                </a:solidFill>
                <a:latin typeface="Arial"/>
                <a:hlinkClick r:id="rId4"/>
              </a:rPr>
              <a:t>JEDI  - </a:t>
            </a:r>
            <a:r>
              <a:rPr lang="en-GB" sz="1800" b="0" i="0" u="none" strike="noStrike">
                <a:solidFill>
                  <a:srgbClr val="FFFFFF"/>
                </a:solidFill>
                <a:effectLst/>
                <a:latin typeface="Arial" panose="020B0604020202020204" pitchFamily="34" charset="0"/>
                <a:hlinkClick r:id="rId4"/>
              </a:rPr>
              <a:t>Joint Effort for Data assimilation Integration</a:t>
            </a:r>
            <a:endParaRPr lang="en-GB" sz="2100">
              <a:solidFill>
                <a:srgbClr val="FFFFFF"/>
              </a:solidFill>
              <a:latin typeface="Arial"/>
            </a:endParaRPr>
          </a:p>
        </p:txBody>
      </p:sp>
      <p:grpSp>
        <p:nvGrpSpPr>
          <p:cNvPr id="9" name="Group 8">
            <a:extLst>
              <a:ext uri="{FF2B5EF4-FFF2-40B4-BE49-F238E27FC236}">
                <a16:creationId xmlns:a16="http://schemas.microsoft.com/office/drawing/2014/main" id="{EED5ADB9-7632-4676-9FCB-8220AF7DC9B5}"/>
              </a:ext>
            </a:extLst>
          </p:cNvPr>
          <p:cNvGrpSpPr/>
          <p:nvPr/>
        </p:nvGrpSpPr>
        <p:grpSpPr>
          <a:xfrm>
            <a:off x="6200201" y="1966582"/>
            <a:ext cx="2931756" cy="974287"/>
            <a:chOff x="5837845" y="2633993"/>
            <a:chExt cx="3909008" cy="1299049"/>
          </a:xfrm>
        </p:grpSpPr>
        <p:sp>
          <p:nvSpPr>
            <p:cNvPr id="6" name="Rectangle 5">
              <a:extLst>
                <a:ext uri="{FF2B5EF4-FFF2-40B4-BE49-F238E27FC236}">
                  <a16:creationId xmlns:a16="http://schemas.microsoft.com/office/drawing/2014/main" id="{5CFBAFD3-06AC-4C3D-860D-09BD611863D1}"/>
                </a:ext>
              </a:extLst>
            </p:cNvPr>
            <p:cNvSpPr/>
            <p:nvPr/>
          </p:nvSpPr>
          <p:spPr>
            <a:xfrm>
              <a:off x="5875020" y="3142834"/>
              <a:ext cx="3748787" cy="661890"/>
            </a:xfrm>
            <a:prstGeom prst="rect">
              <a:avLst/>
            </a:prstGeom>
          </p:spPr>
          <p:txBody>
            <a:bodyPr wrap="square" lIns="68580" tIns="34290" rIns="68580" bIns="34290" anchor="t">
              <a:spAutoFit/>
            </a:bodyPr>
            <a:lstStyle/>
            <a:p>
              <a:pPr defTabSz="457189">
                <a:defRPr/>
              </a:pPr>
              <a:r>
                <a:rPr lang="en-US" sz="1388">
                  <a:solidFill>
                    <a:srgbClr val="2A2A2A"/>
                  </a:solidFill>
                  <a:latin typeface="Calibri"/>
                  <a:cs typeface="Calibri"/>
                </a:rPr>
                <a:t>Provides a generic, portable, model-agnostic DA system interface</a:t>
              </a:r>
            </a:p>
          </p:txBody>
        </p:sp>
        <p:sp>
          <p:nvSpPr>
            <p:cNvPr id="7" name="Rectangle 6">
              <a:extLst>
                <a:ext uri="{FF2B5EF4-FFF2-40B4-BE49-F238E27FC236}">
                  <a16:creationId xmlns:a16="http://schemas.microsoft.com/office/drawing/2014/main" id="{837BFB81-FD00-4144-A89F-0492A19FC387}"/>
                </a:ext>
              </a:extLst>
            </p:cNvPr>
            <p:cNvSpPr>
              <a:spLocks/>
            </p:cNvSpPr>
            <p:nvPr/>
          </p:nvSpPr>
          <p:spPr>
            <a:xfrm>
              <a:off x="5837845" y="2832113"/>
              <a:ext cx="3909008" cy="1100929"/>
            </a:xfrm>
            <a:prstGeom prst="rect">
              <a:avLst/>
            </a:prstGeom>
            <a:noFill/>
            <a:ln w="12700" cap="flat" cmpd="sng" algn="ctr">
              <a:solidFill>
                <a:schemeClr val="tx1">
                  <a:lumMod val="50000"/>
                  <a:lumOff val="50000"/>
                </a:schemeClr>
              </a:solidFill>
              <a:prstDash val="dash"/>
              <a:miter lim="800000"/>
            </a:ln>
            <a:effectLst/>
          </p:spPr>
          <p:txBody>
            <a:bodyPr lIns="68580" tIns="34290" rIns="68580" bIns="34290" rtlCol="0" anchor="ctr"/>
            <a:lstStyle/>
            <a:p>
              <a:pPr algn="ctr" defTabSz="914378">
                <a:defRPr/>
              </a:pPr>
              <a:endParaRPr lang="en-GB" sz="1388" kern="0">
                <a:solidFill>
                  <a:srgbClr val="2A2A2A"/>
                </a:solidFill>
                <a:latin typeface="Calibri" panose="020F0502020204030204"/>
                <a:cs typeface="Calibri"/>
              </a:endParaRPr>
            </a:p>
          </p:txBody>
        </p:sp>
        <p:sp>
          <p:nvSpPr>
            <p:cNvPr id="8" name="Freeform 93">
              <a:extLst>
                <a:ext uri="{FF2B5EF4-FFF2-40B4-BE49-F238E27FC236}">
                  <a16:creationId xmlns:a16="http://schemas.microsoft.com/office/drawing/2014/main" id="{E99C84E6-34D2-4590-9F31-649C33F689F3}"/>
                </a:ext>
              </a:extLst>
            </p:cNvPr>
            <p:cNvSpPr>
              <a:spLocks noChangeAspect="1"/>
            </p:cNvSpPr>
            <p:nvPr/>
          </p:nvSpPr>
          <p:spPr>
            <a:xfrm>
              <a:off x="5918576" y="2633993"/>
              <a:ext cx="3748787" cy="424837"/>
            </a:xfrm>
            <a:custGeom>
              <a:avLst/>
              <a:gdLst>
                <a:gd name="connsiteX0" fmla="*/ 0 w 1586488"/>
                <a:gd name="connsiteY0" fmla="*/ 79324 h 793244"/>
                <a:gd name="connsiteX1" fmla="*/ 79324 w 1586488"/>
                <a:gd name="connsiteY1" fmla="*/ 0 h 793244"/>
                <a:gd name="connsiteX2" fmla="*/ 1507164 w 1586488"/>
                <a:gd name="connsiteY2" fmla="*/ 0 h 793244"/>
                <a:gd name="connsiteX3" fmla="*/ 1586488 w 1586488"/>
                <a:gd name="connsiteY3" fmla="*/ 79324 h 793244"/>
                <a:gd name="connsiteX4" fmla="*/ 1586488 w 1586488"/>
                <a:gd name="connsiteY4" fmla="*/ 713920 h 793244"/>
                <a:gd name="connsiteX5" fmla="*/ 1507164 w 1586488"/>
                <a:gd name="connsiteY5" fmla="*/ 793244 h 793244"/>
                <a:gd name="connsiteX6" fmla="*/ 79324 w 1586488"/>
                <a:gd name="connsiteY6" fmla="*/ 793244 h 793244"/>
                <a:gd name="connsiteX7" fmla="*/ 0 w 1586488"/>
                <a:gd name="connsiteY7" fmla="*/ 713920 h 793244"/>
                <a:gd name="connsiteX8" fmla="*/ 0 w 1586488"/>
                <a:gd name="connsiteY8" fmla="*/ 79324 h 793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6488" h="793244">
                  <a:moveTo>
                    <a:pt x="0" y="79324"/>
                  </a:moveTo>
                  <a:cubicBezTo>
                    <a:pt x="0" y="35515"/>
                    <a:pt x="35515" y="0"/>
                    <a:pt x="79324" y="0"/>
                  </a:cubicBezTo>
                  <a:lnTo>
                    <a:pt x="1507164" y="0"/>
                  </a:lnTo>
                  <a:cubicBezTo>
                    <a:pt x="1550973" y="0"/>
                    <a:pt x="1586488" y="35515"/>
                    <a:pt x="1586488" y="79324"/>
                  </a:cubicBezTo>
                  <a:lnTo>
                    <a:pt x="1586488" y="713920"/>
                  </a:lnTo>
                  <a:cubicBezTo>
                    <a:pt x="1586488" y="757729"/>
                    <a:pt x="1550973" y="793244"/>
                    <a:pt x="1507164" y="793244"/>
                  </a:cubicBezTo>
                  <a:lnTo>
                    <a:pt x="79324" y="793244"/>
                  </a:lnTo>
                  <a:cubicBezTo>
                    <a:pt x="35515" y="793244"/>
                    <a:pt x="0" y="757729"/>
                    <a:pt x="0" y="713920"/>
                  </a:cubicBezTo>
                  <a:lnTo>
                    <a:pt x="0" y="79324"/>
                  </a:lnTo>
                  <a:close/>
                </a:path>
              </a:pathLst>
            </a:custGeom>
            <a:solidFill>
              <a:schemeClr val="accent3"/>
            </a:solidFill>
            <a:ln>
              <a:noFill/>
            </a:ln>
            <a:effectLst/>
            <a:scene3d>
              <a:camera prst="orthographicFront"/>
              <a:lightRig rig="flat" dir="t"/>
            </a:scene3d>
            <a:sp3d prstMaterial="dkEdge">
              <a:bevelT w="8200" h="38100"/>
            </a:sp3d>
          </p:spPr>
          <p:txBody>
            <a:bodyPr spcFirstLastPara="0" vert="horz" wrap="square" lIns="36568" tIns="36568" rIns="36568" bIns="36568" numCol="1" spcCol="1270" anchor="ctr" anchorCtr="0">
              <a:noAutofit/>
            </a:bodyPr>
            <a:lstStyle/>
            <a:p>
              <a:pPr defTabSz="457189">
                <a:defRPr/>
              </a:pPr>
              <a:r>
                <a:rPr lang="en-US" sz="1400" b="1">
                  <a:solidFill>
                    <a:srgbClr val="FFFFFF"/>
                  </a:solidFill>
                  <a:latin typeface="Calibri"/>
                  <a:cs typeface="Calibri"/>
                </a:rPr>
                <a:t>Object Oriented Prediction System</a:t>
              </a:r>
              <a:r>
                <a:rPr lang="en-US" b="1">
                  <a:solidFill>
                    <a:srgbClr val="FFFFFF"/>
                  </a:solidFill>
                  <a:latin typeface="Calibri"/>
                  <a:cs typeface="Calibri"/>
                </a:rPr>
                <a:t> </a:t>
              </a:r>
              <a:endParaRPr lang="en-US" b="1">
                <a:solidFill>
                  <a:srgbClr val="FFFFFF"/>
                </a:solidFill>
                <a:latin typeface="Calibri" panose="020F0502020204030204" pitchFamily="34" charset="0"/>
                <a:cs typeface="Calibri" panose="020F0502020204030204" pitchFamily="34" charset="0"/>
              </a:endParaRPr>
            </a:p>
          </p:txBody>
        </p:sp>
      </p:grpSp>
      <p:grpSp>
        <p:nvGrpSpPr>
          <p:cNvPr id="31" name="Group 30">
            <a:extLst>
              <a:ext uri="{FF2B5EF4-FFF2-40B4-BE49-F238E27FC236}">
                <a16:creationId xmlns:a16="http://schemas.microsoft.com/office/drawing/2014/main" id="{54780803-4D87-4952-81FA-352E276B4680}"/>
              </a:ext>
            </a:extLst>
          </p:cNvPr>
          <p:cNvGrpSpPr/>
          <p:nvPr/>
        </p:nvGrpSpPr>
        <p:grpSpPr>
          <a:xfrm>
            <a:off x="6428397" y="3541840"/>
            <a:ext cx="2641729" cy="1035528"/>
            <a:chOff x="8186394" y="4615667"/>
            <a:chExt cx="3522305" cy="1380704"/>
          </a:xfrm>
        </p:grpSpPr>
        <p:sp>
          <p:nvSpPr>
            <p:cNvPr id="11" name="Rectangle 10">
              <a:extLst>
                <a:ext uri="{FF2B5EF4-FFF2-40B4-BE49-F238E27FC236}">
                  <a16:creationId xmlns:a16="http://schemas.microsoft.com/office/drawing/2014/main" id="{C81D888C-313A-4EDF-97EB-2B94346F9707}"/>
                </a:ext>
              </a:extLst>
            </p:cNvPr>
            <p:cNvSpPr/>
            <p:nvPr/>
          </p:nvSpPr>
          <p:spPr>
            <a:xfrm>
              <a:off x="8323146" y="4833687"/>
              <a:ext cx="3150782" cy="1149031"/>
            </a:xfrm>
            <a:prstGeom prst="rect">
              <a:avLst/>
            </a:prstGeom>
          </p:spPr>
          <p:txBody>
            <a:bodyPr wrap="square" lIns="91440" tIns="45720" rIns="91440" bIns="45720" anchor="t">
              <a:spAutoFit/>
            </a:bodyPr>
            <a:lstStyle/>
            <a:p>
              <a:pPr defTabSz="457189">
                <a:defRPr/>
              </a:pPr>
              <a:endParaRPr lang="en-US" sz="800" b="1">
                <a:solidFill>
                  <a:srgbClr val="2A2A2A"/>
                </a:solidFill>
                <a:latin typeface="Calibri" panose="020F0502020204030204" pitchFamily="34" charset="0"/>
                <a:cs typeface="Calibri" panose="020F0502020204030204" pitchFamily="34" charset="0"/>
              </a:endParaRPr>
            </a:p>
            <a:p>
              <a:pPr defTabSz="457189">
                <a:tabLst>
                  <a:tab pos="198835" algn="l"/>
                </a:tabLst>
                <a:defRPr/>
              </a:pPr>
              <a:r>
                <a:rPr lang="en-US" sz="1400">
                  <a:solidFill>
                    <a:srgbClr val="2A2A2A"/>
                  </a:solidFill>
                  <a:latin typeface="Calibri"/>
                  <a:cs typeface="Calibri"/>
                </a:rPr>
                <a:t>Contains a collection of forward operators and abstract observation filters </a:t>
              </a:r>
            </a:p>
          </p:txBody>
        </p:sp>
        <p:sp>
          <p:nvSpPr>
            <p:cNvPr id="12" name="Rectangle 11">
              <a:extLst>
                <a:ext uri="{FF2B5EF4-FFF2-40B4-BE49-F238E27FC236}">
                  <a16:creationId xmlns:a16="http://schemas.microsoft.com/office/drawing/2014/main" id="{DD31AEF4-C817-4961-B228-C7F0E593ADEB}"/>
                </a:ext>
              </a:extLst>
            </p:cNvPr>
            <p:cNvSpPr>
              <a:spLocks/>
            </p:cNvSpPr>
            <p:nvPr/>
          </p:nvSpPr>
          <p:spPr>
            <a:xfrm>
              <a:off x="8186394" y="4809732"/>
              <a:ext cx="3522305" cy="1186639"/>
            </a:xfrm>
            <a:prstGeom prst="rect">
              <a:avLst/>
            </a:prstGeom>
            <a:noFill/>
            <a:ln w="12700" cap="flat" cmpd="sng" algn="ctr">
              <a:solidFill>
                <a:schemeClr val="tx1">
                  <a:lumMod val="50000"/>
                  <a:lumOff val="50000"/>
                </a:schemeClr>
              </a:solidFill>
              <a:prstDash val="dash"/>
              <a:miter lim="800000"/>
            </a:ln>
            <a:effectLst/>
          </p:spPr>
          <p:txBody>
            <a:bodyPr rtlCol="0" anchor="ctr"/>
            <a:lstStyle/>
            <a:p>
              <a:pPr algn="ctr" defTabSz="914378">
                <a:defRPr/>
              </a:pPr>
              <a:endParaRPr lang="en-GB" kern="0">
                <a:solidFill>
                  <a:prstClr val="white"/>
                </a:solidFill>
                <a:latin typeface="Calibri" panose="020F0502020204030204"/>
              </a:endParaRPr>
            </a:p>
          </p:txBody>
        </p:sp>
        <p:sp>
          <p:nvSpPr>
            <p:cNvPr id="13" name="Freeform 93">
              <a:extLst>
                <a:ext uri="{FF2B5EF4-FFF2-40B4-BE49-F238E27FC236}">
                  <a16:creationId xmlns:a16="http://schemas.microsoft.com/office/drawing/2014/main" id="{640B1B7B-BA82-4BCF-816A-9DEC5614B5A9}"/>
                </a:ext>
              </a:extLst>
            </p:cNvPr>
            <p:cNvSpPr>
              <a:spLocks noChangeAspect="1"/>
            </p:cNvSpPr>
            <p:nvPr/>
          </p:nvSpPr>
          <p:spPr>
            <a:xfrm>
              <a:off x="8284984" y="4615667"/>
              <a:ext cx="2773553" cy="424837"/>
            </a:xfrm>
            <a:custGeom>
              <a:avLst/>
              <a:gdLst>
                <a:gd name="connsiteX0" fmla="*/ 0 w 1586488"/>
                <a:gd name="connsiteY0" fmla="*/ 79324 h 793244"/>
                <a:gd name="connsiteX1" fmla="*/ 79324 w 1586488"/>
                <a:gd name="connsiteY1" fmla="*/ 0 h 793244"/>
                <a:gd name="connsiteX2" fmla="*/ 1507164 w 1586488"/>
                <a:gd name="connsiteY2" fmla="*/ 0 h 793244"/>
                <a:gd name="connsiteX3" fmla="*/ 1586488 w 1586488"/>
                <a:gd name="connsiteY3" fmla="*/ 79324 h 793244"/>
                <a:gd name="connsiteX4" fmla="*/ 1586488 w 1586488"/>
                <a:gd name="connsiteY4" fmla="*/ 713920 h 793244"/>
                <a:gd name="connsiteX5" fmla="*/ 1507164 w 1586488"/>
                <a:gd name="connsiteY5" fmla="*/ 793244 h 793244"/>
                <a:gd name="connsiteX6" fmla="*/ 79324 w 1586488"/>
                <a:gd name="connsiteY6" fmla="*/ 793244 h 793244"/>
                <a:gd name="connsiteX7" fmla="*/ 0 w 1586488"/>
                <a:gd name="connsiteY7" fmla="*/ 713920 h 793244"/>
                <a:gd name="connsiteX8" fmla="*/ 0 w 1586488"/>
                <a:gd name="connsiteY8" fmla="*/ 79324 h 793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6488" h="793244">
                  <a:moveTo>
                    <a:pt x="0" y="79324"/>
                  </a:moveTo>
                  <a:cubicBezTo>
                    <a:pt x="0" y="35515"/>
                    <a:pt x="35515" y="0"/>
                    <a:pt x="79324" y="0"/>
                  </a:cubicBezTo>
                  <a:lnTo>
                    <a:pt x="1507164" y="0"/>
                  </a:lnTo>
                  <a:cubicBezTo>
                    <a:pt x="1550973" y="0"/>
                    <a:pt x="1586488" y="35515"/>
                    <a:pt x="1586488" y="79324"/>
                  </a:cubicBezTo>
                  <a:lnTo>
                    <a:pt x="1586488" y="713920"/>
                  </a:lnTo>
                  <a:cubicBezTo>
                    <a:pt x="1586488" y="757729"/>
                    <a:pt x="1550973" y="793244"/>
                    <a:pt x="1507164" y="793244"/>
                  </a:cubicBezTo>
                  <a:lnTo>
                    <a:pt x="79324" y="793244"/>
                  </a:lnTo>
                  <a:cubicBezTo>
                    <a:pt x="35515" y="793244"/>
                    <a:pt x="0" y="757729"/>
                    <a:pt x="0" y="713920"/>
                  </a:cubicBezTo>
                  <a:lnTo>
                    <a:pt x="0" y="79324"/>
                  </a:lnTo>
                  <a:close/>
                </a:path>
              </a:pathLst>
            </a:custGeom>
            <a:solidFill>
              <a:schemeClr val="accent3"/>
            </a:solidFill>
            <a:ln>
              <a:noFill/>
            </a:ln>
            <a:effectLst/>
            <a:scene3d>
              <a:camera prst="orthographicFront"/>
              <a:lightRig rig="flat" dir="t"/>
            </a:scene3d>
            <a:sp3d prstMaterial="dkEdge">
              <a:bevelT w="8200" h="38100"/>
            </a:sp3d>
          </p:spPr>
          <p:txBody>
            <a:bodyPr spcFirstLastPara="0" vert="horz" wrap="square" lIns="36568" tIns="36568" rIns="36568" bIns="36568" numCol="1" spcCol="1270" anchor="ctr" anchorCtr="0">
              <a:noAutofit/>
            </a:bodyPr>
            <a:lstStyle/>
            <a:p>
              <a:pPr defTabSz="457189">
                <a:defRPr/>
              </a:pPr>
              <a:r>
                <a:rPr lang="en-US" sz="1400" b="1">
                  <a:solidFill>
                    <a:srgbClr val="FFFFFF"/>
                  </a:solidFill>
                  <a:latin typeface="Calibri"/>
                  <a:cs typeface="Calibri"/>
                </a:rPr>
                <a:t>Unified Forward Operator</a:t>
              </a:r>
            </a:p>
          </p:txBody>
        </p:sp>
      </p:grpSp>
      <p:grpSp>
        <p:nvGrpSpPr>
          <p:cNvPr id="28" name="Group 27">
            <a:extLst>
              <a:ext uri="{FF2B5EF4-FFF2-40B4-BE49-F238E27FC236}">
                <a16:creationId xmlns:a16="http://schemas.microsoft.com/office/drawing/2014/main" id="{77293A05-A3C1-4612-B09A-A279B5BB7692}"/>
              </a:ext>
            </a:extLst>
          </p:cNvPr>
          <p:cNvGrpSpPr/>
          <p:nvPr/>
        </p:nvGrpSpPr>
        <p:grpSpPr>
          <a:xfrm>
            <a:off x="40169" y="3374732"/>
            <a:ext cx="3335455" cy="1318965"/>
            <a:chOff x="53558" y="4499642"/>
            <a:chExt cx="4447273" cy="1780037"/>
          </a:xfrm>
        </p:grpSpPr>
        <p:sp>
          <p:nvSpPr>
            <p:cNvPr id="15" name="Rectangle 14">
              <a:extLst>
                <a:ext uri="{FF2B5EF4-FFF2-40B4-BE49-F238E27FC236}">
                  <a16:creationId xmlns:a16="http://schemas.microsoft.com/office/drawing/2014/main" id="{F95E6494-DF85-4AB5-9319-FD63C80BCE06}"/>
                </a:ext>
              </a:extLst>
            </p:cNvPr>
            <p:cNvSpPr/>
            <p:nvPr/>
          </p:nvSpPr>
          <p:spPr>
            <a:xfrm>
              <a:off x="101554" y="4940277"/>
              <a:ext cx="4399277" cy="1287635"/>
            </a:xfrm>
            <a:prstGeom prst="rect">
              <a:avLst/>
            </a:prstGeom>
          </p:spPr>
          <p:txBody>
            <a:bodyPr wrap="square" lIns="91440" tIns="45720" rIns="91440" bIns="45720" anchor="t">
              <a:spAutoFit/>
            </a:bodyPr>
            <a:lstStyle/>
            <a:p>
              <a:pPr defTabSz="457189">
                <a:defRPr/>
              </a:pPr>
              <a:r>
                <a:rPr lang="en-US" sz="1400">
                  <a:solidFill>
                    <a:srgbClr val="2A2A2A"/>
                  </a:solidFill>
                  <a:latin typeface="Calibri"/>
                  <a:cs typeface="Calibri"/>
                </a:rPr>
                <a:t>Provides the interfaces that bridge the external observation data to the components within JEDI that utilize those data, namely OOPS and UFO.</a:t>
              </a:r>
            </a:p>
          </p:txBody>
        </p:sp>
        <p:sp>
          <p:nvSpPr>
            <p:cNvPr id="16" name="Rectangle 15">
              <a:extLst>
                <a:ext uri="{FF2B5EF4-FFF2-40B4-BE49-F238E27FC236}">
                  <a16:creationId xmlns:a16="http://schemas.microsoft.com/office/drawing/2014/main" id="{E8EEB548-46BE-47BF-94A1-68837A5021DB}"/>
                </a:ext>
              </a:extLst>
            </p:cNvPr>
            <p:cNvSpPr>
              <a:spLocks/>
            </p:cNvSpPr>
            <p:nvPr/>
          </p:nvSpPr>
          <p:spPr>
            <a:xfrm>
              <a:off x="53558" y="4712061"/>
              <a:ext cx="4227498" cy="1567618"/>
            </a:xfrm>
            <a:prstGeom prst="rect">
              <a:avLst/>
            </a:prstGeom>
            <a:noFill/>
            <a:ln w="12700" cap="flat" cmpd="sng" algn="ctr">
              <a:solidFill>
                <a:schemeClr val="tx1">
                  <a:lumMod val="50000"/>
                  <a:lumOff val="50000"/>
                </a:schemeClr>
              </a:solidFill>
              <a:prstDash val="dash"/>
              <a:miter lim="800000"/>
            </a:ln>
            <a:effectLst/>
          </p:spPr>
          <p:txBody>
            <a:bodyPr rtlCol="0" anchor="ctr"/>
            <a:lstStyle/>
            <a:p>
              <a:pPr algn="ctr" defTabSz="914378">
                <a:defRPr/>
              </a:pPr>
              <a:endParaRPr lang="en-GB" kern="0">
                <a:solidFill>
                  <a:prstClr val="white"/>
                </a:solidFill>
                <a:latin typeface="Calibri" panose="020F0502020204030204"/>
              </a:endParaRPr>
            </a:p>
          </p:txBody>
        </p:sp>
        <p:sp>
          <p:nvSpPr>
            <p:cNvPr id="17" name="Freeform 93">
              <a:extLst>
                <a:ext uri="{FF2B5EF4-FFF2-40B4-BE49-F238E27FC236}">
                  <a16:creationId xmlns:a16="http://schemas.microsoft.com/office/drawing/2014/main" id="{327BEDD5-D383-4C1F-9FF4-D8FD31909F95}"/>
                </a:ext>
              </a:extLst>
            </p:cNvPr>
            <p:cNvSpPr>
              <a:spLocks noChangeAspect="1"/>
            </p:cNvSpPr>
            <p:nvPr/>
          </p:nvSpPr>
          <p:spPr>
            <a:xfrm>
              <a:off x="119567" y="4499642"/>
              <a:ext cx="3969395" cy="424837"/>
            </a:xfrm>
            <a:custGeom>
              <a:avLst/>
              <a:gdLst>
                <a:gd name="connsiteX0" fmla="*/ 0 w 1586488"/>
                <a:gd name="connsiteY0" fmla="*/ 79324 h 793244"/>
                <a:gd name="connsiteX1" fmla="*/ 79324 w 1586488"/>
                <a:gd name="connsiteY1" fmla="*/ 0 h 793244"/>
                <a:gd name="connsiteX2" fmla="*/ 1507164 w 1586488"/>
                <a:gd name="connsiteY2" fmla="*/ 0 h 793244"/>
                <a:gd name="connsiteX3" fmla="*/ 1586488 w 1586488"/>
                <a:gd name="connsiteY3" fmla="*/ 79324 h 793244"/>
                <a:gd name="connsiteX4" fmla="*/ 1586488 w 1586488"/>
                <a:gd name="connsiteY4" fmla="*/ 713920 h 793244"/>
                <a:gd name="connsiteX5" fmla="*/ 1507164 w 1586488"/>
                <a:gd name="connsiteY5" fmla="*/ 793244 h 793244"/>
                <a:gd name="connsiteX6" fmla="*/ 79324 w 1586488"/>
                <a:gd name="connsiteY6" fmla="*/ 793244 h 793244"/>
                <a:gd name="connsiteX7" fmla="*/ 0 w 1586488"/>
                <a:gd name="connsiteY7" fmla="*/ 713920 h 793244"/>
                <a:gd name="connsiteX8" fmla="*/ 0 w 1586488"/>
                <a:gd name="connsiteY8" fmla="*/ 79324 h 793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6488" h="793244">
                  <a:moveTo>
                    <a:pt x="0" y="79324"/>
                  </a:moveTo>
                  <a:cubicBezTo>
                    <a:pt x="0" y="35515"/>
                    <a:pt x="35515" y="0"/>
                    <a:pt x="79324" y="0"/>
                  </a:cubicBezTo>
                  <a:lnTo>
                    <a:pt x="1507164" y="0"/>
                  </a:lnTo>
                  <a:cubicBezTo>
                    <a:pt x="1550973" y="0"/>
                    <a:pt x="1586488" y="35515"/>
                    <a:pt x="1586488" y="79324"/>
                  </a:cubicBezTo>
                  <a:lnTo>
                    <a:pt x="1586488" y="713920"/>
                  </a:lnTo>
                  <a:cubicBezTo>
                    <a:pt x="1586488" y="757729"/>
                    <a:pt x="1550973" y="793244"/>
                    <a:pt x="1507164" y="793244"/>
                  </a:cubicBezTo>
                  <a:lnTo>
                    <a:pt x="79324" y="793244"/>
                  </a:lnTo>
                  <a:cubicBezTo>
                    <a:pt x="35515" y="793244"/>
                    <a:pt x="0" y="757729"/>
                    <a:pt x="0" y="713920"/>
                  </a:cubicBezTo>
                  <a:lnTo>
                    <a:pt x="0" y="79324"/>
                  </a:lnTo>
                  <a:close/>
                </a:path>
              </a:pathLst>
            </a:custGeom>
            <a:solidFill>
              <a:schemeClr val="accent3"/>
            </a:solidFill>
            <a:ln>
              <a:noFill/>
            </a:ln>
            <a:effectLst/>
            <a:scene3d>
              <a:camera prst="orthographicFront"/>
              <a:lightRig rig="flat" dir="t"/>
            </a:scene3d>
            <a:sp3d prstMaterial="dkEdge">
              <a:bevelT w="8200" h="38100"/>
            </a:sp3d>
          </p:spPr>
          <p:txBody>
            <a:bodyPr spcFirstLastPara="0" vert="horz" wrap="square" lIns="36568" tIns="36568" rIns="36568" bIns="36568" numCol="1" spcCol="1270" anchor="ctr" anchorCtr="0">
              <a:noAutofit/>
            </a:bodyPr>
            <a:lstStyle/>
            <a:p>
              <a:pPr defTabSz="457189">
                <a:defRPr/>
              </a:pPr>
              <a:r>
                <a:rPr lang="en-US" sz="1400" b="1">
                  <a:solidFill>
                    <a:srgbClr val="FFFFFF"/>
                  </a:solidFill>
                  <a:latin typeface="Calibri"/>
                  <a:cs typeface="Calibri"/>
                </a:rPr>
                <a:t>Interface for Observation Data Access</a:t>
              </a:r>
            </a:p>
          </p:txBody>
        </p:sp>
      </p:grpSp>
      <p:grpSp>
        <p:nvGrpSpPr>
          <p:cNvPr id="27" name="Group 26">
            <a:extLst>
              <a:ext uri="{FF2B5EF4-FFF2-40B4-BE49-F238E27FC236}">
                <a16:creationId xmlns:a16="http://schemas.microsoft.com/office/drawing/2014/main" id="{150023AB-660D-421C-9D1E-7FAE8020CEF2}"/>
              </a:ext>
            </a:extLst>
          </p:cNvPr>
          <p:cNvGrpSpPr/>
          <p:nvPr/>
        </p:nvGrpSpPr>
        <p:grpSpPr>
          <a:xfrm>
            <a:off x="40168" y="1970769"/>
            <a:ext cx="3286283" cy="1276517"/>
            <a:chOff x="82577" y="2641687"/>
            <a:chExt cx="4381710" cy="1702022"/>
          </a:xfrm>
        </p:grpSpPr>
        <p:sp>
          <p:nvSpPr>
            <p:cNvPr id="18" name="Rectangle 17">
              <a:extLst>
                <a:ext uri="{FF2B5EF4-FFF2-40B4-BE49-F238E27FC236}">
                  <a16:creationId xmlns:a16="http://schemas.microsoft.com/office/drawing/2014/main" id="{4FD39E4F-3161-4C4C-991F-139E5C6DDB03}"/>
                </a:ext>
              </a:extLst>
            </p:cNvPr>
            <p:cNvSpPr/>
            <p:nvPr/>
          </p:nvSpPr>
          <p:spPr>
            <a:xfrm>
              <a:off x="83980" y="3579256"/>
              <a:ext cx="4380307" cy="697626"/>
            </a:xfrm>
            <a:prstGeom prst="rect">
              <a:avLst/>
            </a:prstGeom>
          </p:spPr>
          <p:txBody>
            <a:bodyPr wrap="square" lIns="91440" tIns="45720" rIns="91440" bIns="45720" anchor="t">
              <a:spAutoFit/>
            </a:bodyPr>
            <a:lstStyle/>
            <a:p>
              <a:pPr defTabSz="457189">
                <a:defRPr/>
              </a:pPr>
              <a:r>
                <a:rPr lang="en-US" sz="1400">
                  <a:solidFill>
                    <a:srgbClr val="2A2A2A"/>
                  </a:solidFill>
                  <a:latin typeface="Calibri"/>
                  <a:cs typeface="Calibri"/>
                </a:rPr>
                <a:t>Holds background error covariance models (both static and ensemble-based versions)</a:t>
              </a:r>
            </a:p>
          </p:txBody>
        </p:sp>
        <p:sp>
          <p:nvSpPr>
            <p:cNvPr id="19" name="Rectangle 18">
              <a:extLst>
                <a:ext uri="{FF2B5EF4-FFF2-40B4-BE49-F238E27FC236}">
                  <a16:creationId xmlns:a16="http://schemas.microsoft.com/office/drawing/2014/main" id="{FE6B35D3-618E-4511-AC05-17716A0D402C}"/>
                </a:ext>
              </a:extLst>
            </p:cNvPr>
            <p:cNvSpPr>
              <a:spLocks/>
            </p:cNvSpPr>
            <p:nvPr/>
          </p:nvSpPr>
          <p:spPr>
            <a:xfrm>
              <a:off x="82577" y="3074796"/>
              <a:ext cx="4380308" cy="1268913"/>
            </a:xfrm>
            <a:prstGeom prst="rect">
              <a:avLst/>
            </a:prstGeom>
            <a:noFill/>
            <a:ln w="12700" cap="flat" cmpd="sng" algn="ctr">
              <a:solidFill>
                <a:schemeClr val="tx1">
                  <a:lumMod val="50000"/>
                  <a:lumOff val="50000"/>
                </a:schemeClr>
              </a:solidFill>
              <a:prstDash val="dash"/>
              <a:miter lim="800000"/>
            </a:ln>
            <a:effectLst/>
          </p:spPr>
          <p:txBody>
            <a:bodyPr rtlCol="0" anchor="ctr"/>
            <a:lstStyle/>
            <a:p>
              <a:pPr algn="ctr" defTabSz="914378">
                <a:defRPr/>
              </a:pPr>
              <a:endParaRPr lang="en-GB" kern="0">
                <a:solidFill>
                  <a:prstClr val="white"/>
                </a:solidFill>
                <a:latin typeface="Calibri" panose="020F0502020204030204"/>
              </a:endParaRPr>
            </a:p>
          </p:txBody>
        </p:sp>
        <p:sp>
          <p:nvSpPr>
            <p:cNvPr id="20" name="Freeform 93">
              <a:extLst>
                <a:ext uri="{FF2B5EF4-FFF2-40B4-BE49-F238E27FC236}">
                  <a16:creationId xmlns:a16="http://schemas.microsoft.com/office/drawing/2014/main" id="{C8E9BF61-C967-4789-BA3A-552C49F9F403}"/>
                </a:ext>
              </a:extLst>
            </p:cNvPr>
            <p:cNvSpPr>
              <a:spLocks noChangeAspect="1"/>
            </p:cNvSpPr>
            <p:nvPr/>
          </p:nvSpPr>
          <p:spPr>
            <a:xfrm>
              <a:off x="189378" y="2641687"/>
              <a:ext cx="3022152" cy="840094"/>
            </a:xfrm>
            <a:custGeom>
              <a:avLst/>
              <a:gdLst>
                <a:gd name="connsiteX0" fmla="*/ 0 w 1586488"/>
                <a:gd name="connsiteY0" fmla="*/ 79324 h 793244"/>
                <a:gd name="connsiteX1" fmla="*/ 79324 w 1586488"/>
                <a:gd name="connsiteY1" fmla="*/ 0 h 793244"/>
                <a:gd name="connsiteX2" fmla="*/ 1507164 w 1586488"/>
                <a:gd name="connsiteY2" fmla="*/ 0 h 793244"/>
                <a:gd name="connsiteX3" fmla="*/ 1586488 w 1586488"/>
                <a:gd name="connsiteY3" fmla="*/ 79324 h 793244"/>
                <a:gd name="connsiteX4" fmla="*/ 1586488 w 1586488"/>
                <a:gd name="connsiteY4" fmla="*/ 713920 h 793244"/>
                <a:gd name="connsiteX5" fmla="*/ 1507164 w 1586488"/>
                <a:gd name="connsiteY5" fmla="*/ 793244 h 793244"/>
                <a:gd name="connsiteX6" fmla="*/ 79324 w 1586488"/>
                <a:gd name="connsiteY6" fmla="*/ 793244 h 793244"/>
                <a:gd name="connsiteX7" fmla="*/ 0 w 1586488"/>
                <a:gd name="connsiteY7" fmla="*/ 713920 h 793244"/>
                <a:gd name="connsiteX8" fmla="*/ 0 w 1586488"/>
                <a:gd name="connsiteY8" fmla="*/ 79324 h 793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6488" h="793244">
                  <a:moveTo>
                    <a:pt x="0" y="79324"/>
                  </a:moveTo>
                  <a:cubicBezTo>
                    <a:pt x="0" y="35515"/>
                    <a:pt x="35515" y="0"/>
                    <a:pt x="79324" y="0"/>
                  </a:cubicBezTo>
                  <a:lnTo>
                    <a:pt x="1507164" y="0"/>
                  </a:lnTo>
                  <a:cubicBezTo>
                    <a:pt x="1550973" y="0"/>
                    <a:pt x="1586488" y="35515"/>
                    <a:pt x="1586488" y="79324"/>
                  </a:cubicBezTo>
                  <a:lnTo>
                    <a:pt x="1586488" y="713920"/>
                  </a:lnTo>
                  <a:cubicBezTo>
                    <a:pt x="1586488" y="757729"/>
                    <a:pt x="1550973" y="793244"/>
                    <a:pt x="1507164" y="793244"/>
                  </a:cubicBezTo>
                  <a:lnTo>
                    <a:pt x="79324" y="793244"/>
                  </a:lnTo>
                  <a:cubicBezTo>
                    <a:pt x="35515" y="793244"/>
                    <a:pt x="0" y="757729"/>
                    <a:pt x="0" y="713920"/>
                  </a:cubicBezTo>
                  <a:lnTo>
                    <a:pt x="0" y="79324"/>
                  </a:lnTo>
                  <a:close/>
                </a:path>
              </a:pathLst>
            </a:custGeom>
            <a:solidFill>
              <a:schemeClr val="accent3"/>
            </a:solidFill>
            <a:ln>
              <a:noFill/>
            </a:ln>
            <a:effectLst/>
            <a:scene3d>
              <a:camera prst="orthographicFront"/>
              <a:lightRig rig="flat" dir="t"/>
            </a:scene3d>
            <a:sp3d prstMaterial="dkEdge">
              <a:bevelT w="8200" h="38100"/>
            </a:sp3d>
          </p:spPr>
          <p:txBody>
            <a:bodyPr spcFirstLastPara="0" vert="horz" wrap="square" lIns="36568" tIns="36568" rIns="36568" bIns="36568" numCol="1" spcCol="1270" anchor="ctr" anchorCtr="0">
              <a:noAutofit/>
            </a:bodyPr>
            <a:lstStyle/>
            <a:p>
              <a:pPr defTabSz="457189">
                <a:defRPr/>
              </a:pPr>
              <a:r>
                <a:rPr lang="en-US" sz="1400" b="1">
                  <a:solidFill>
                    <a:srgbClr val="FFFFFF"/>
                  </a:solidFill>
                  <a:latin typeface="Calibri"/>
                  <a:cs typeface="Calibri"/>
                </a:rPr>
                <a:t>System Agnostic Background Error Representation</a:t>
              </a:r>
            </a:p>
          </p:txBody>
        </p:sp>
      </p:grpSp>
      <p:grpSp>
        <p:nvGrpSpPr>
          <p:cNvPr id="14" name="Group 13">
            <a:extLst>
              <a:ext uri="{FF2B5EF4-FFF2-40B4-BE49-F238E27FC236}">
                <a16:creationId xmlns:a16="http://schemas.microsoft.com/office/drawing/2014/main" id="{445DE9C3-5C9C-43F5-8BF6-5A6BA70D831C}"/>
              </a:ext>
            </a:extLst>
          </p:cNvPr>
          <p:cNvGrpSpPr/>
          <p:nvPr/>
        </p:nvGrpSpPr>
        <p:grpSpPr>
          <a:xfrm>
            <a:off x="53677" y="759850"/>
            <a:ext cx="2670566" cy="1081284"/>
            <a:chOff x="53558" y="1426445"/>
            <a:chExt cx="3560755" cy="1441712"/>
          </a:xfrm>
        </p:grpSpPr>
        <p:sp>
          <p:nvSpPr>
            <p:cNvPr id="21" name="Rectangle 20">
              <a:extLst>
                <a:ext uri="{FF2B5EF4-FFF2-40B4-BE49-F238E27FC236}">
                  <a16:creationId xmlns:a16="http://schemas.microsoft.com/office/drawing/2014/main" id="{1B7C7911-6FFB-4623-9657-B751F0959428}"/>
                </a:ext>
              </a:extLst>
            </p:cNvPr>
            <p:cNvSpPr/>
            <p:nvPr/>
          </p:nvSpPr>
          <p:spPr>
            <a:xfrm>
              <a:off x="101555" y="1858489"/>
              <a:ext cx="3512758" cy="984885"/>
            </a:xfrm>
            <a:prstGeom prst="rect">
              <a:avLst/>
            </a:prstGeom>
          </p:spPr>
          <p:txBody>
            <a:bodyPr wrap="square" lIns="91440" tIns="45720" rIns="91440" bIns="45720" anchor="t">
              <a:spAutoFit/>
            </a:bodyPr>
            <a:lstStyle/>
            <a:p>
              <a:pPr defTabSz="457189">
                <a:defRPr/>
              </a:pPr>
              <a:r>
                <a:rPr lang="en-US" sz="1400">
                  <a:solidFill>
                    <a:srgbClr val="2A2A2A"/>
                  </a:solidFill>
                  <a:latin typeface="Calibri"/>
                  <a:cs typeface="Calibri"/>
                </a:rPr>
                <a:t>Provide the link between the individual models and the agnostic JEDI code.</a:t>
              </a:r>
            </a:p>
          </p:txBody>
        </p:sp>
        <p:sp>
          <p:nvSpPr>
            <p:cNvPr id="22" name="Rectangle 21">
              <a:extLst>
                <a:ext uri="{FF2B5EF4-FFF2-40B4-BE49-F238E27FC236}">
                  <a16:creationId xmlns:a16="http://schemas.microsoft.com/office/drawing/2014/main" id="{7DE3A5CA-9C3C-4B42-B7BB-19FB504C1FE4}"/>
                </a:ext>
              </a:extLst>
            </p:cNvPr>
            <p:cNvSpPr>
              <a:spLocks/>
            </p:cNvSpPr>
            <p:nvPr/>
          </p:nvSpPr>
          <p:spPr>
            <a:xfrm>
              <a:off x="53558" y="1630272"/>
              <a:ext cx="3022152" cy="1237885"/>
            </a:xfrm>
            <a:prstGeom prst="rect">
              <a:avLst/>
            </a:prstGeom>
            <a:noFill/>
            <a:ln w="12700" cap="flat" cmpd="sng" algn="ctr">
              <a:solidFill>
                <a:schemeClr val="tx1">
                  <a:lumMod val="50000"/>
                  <a:lumOff val="50000"/>
                </a:schemeClr>
              </a:solidFill>
              <a:prstDash val="dash"/>
              <a:miter lim="800000"/>
            </a:ln>
            <a:effectLst/>
          </p:spPr>
          <p:txBody>
            <a:bodyPr rtlCol="0" anchor="ctr"/>
            <a:lstStyle/>
            <a:p>
              <a:pPr algn="ctr" defTabSz="914378">
                <a:defRPr/>
              </a:pPr>
              <a:endParaRPr lang="en-GB" kern="0">
                <a:solidFill>
                  <a:prstClr val="white"/>
                </a:solidFill>
                <a:latin typeface="Calibri" panose="020F0502020204030204"/>
              </a:endParaRPr>
            </a:p>
          </p:txBody>
        </p:sp>
        <p:sp>
          <p:nvSpPr>
            <p:cNvPr id="23" name="Freeform 93">
              <a:extLst>
                <a:ext uri="{FF2B5EF4-FFF2-40B4-BE49-F238E27FC236}">
                  <a16:creationId xmlns:a16="http://schemas.microsoft.com/office/drawing/2014/main" id="{0568F87B-DA3F-40C9-A5EB-42CB9100DF19}"/>
                </a:ext>
              </a:extLst>
            </p:cNvPr>
            <p:cNvSpPr>
              <a:spLocks noChangeAspect="1"/>
            </p:cNvSpPr>
            <p:nvPr/>
          </p:nvSpPr>
          <p:spPr>
            <a:xfrm>
              <a:off x="171367" y="1426445"/>
              <a:ext cx="2004580" cy="424837"/>
            </a:xfrm>
            <a:custGeom>
              <a:avLst/>
              <a:gdLst>
                <a:gd name="connsiteX0" fmla="*/ 0 w 1586488"/>
                <a:gd name="connsiteY0" fmla="*/ 79324 h 793244"/>
                <a:gd name="connsiteX1" fmla="*/ 79324 w 1586488"/>
                <a:gd name="connsiteY1" fmla="*/ 0 h 793244"/>
                <a:gd name="connsiteX2" fmla="*/ 1507164 w 1586488"/>
                <a:gd name="connsiteY2" fmla="*/ 0 h 793244"/>
                <a:gd name="connsiteX3" fmla="*/ 1586488 w 1586488"/>
                <a:gd name="connsiteY3" fmla="*/ 79324 h 793244"/>
                <a:gd name="connsiteX4" fmla="*/ 1586488 w 1586488"/>
                <a:gd name="connsiteY4" fmla="*/ 713920 h 793244"/>
                <a:gd name="connsiteX5" fmla="*/ 1507164 w 1586488"/>
                <a:gd name="connsiteY5" fmla="*/ 793244 h 793244"/>
                <a:gd name="connsiteX6" fmla="*/ 79324 w 1586488"/>
                <a:gd name="connsiteY6" fmla="*/ 793244 h 793244"/>
                <a:gd name="connsiteX7" fmla="*/ 0 w 1586488"/>
                <a:gd name="connsiteY7" fmla="*/ 713920 h 793244"/>
                <a:gd name="connsiteX8" fmla="*/ 0 w 1586488"/>
                <a:gd name="connsiteY8" fmla="*/ 79324 h 793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6488" h="793244">
                  <a:moveTo>
                    <a:pt x="0" y="79324"/>
                  </a:moveTo>
                  <a:cubicBezTo>
                    <a:pt x="0" y="35515"/>
                    <a:pt x="35515" y="0"/>
                    <a:pt x="79324" y="0"/>
                  </a:cubicBezTo>
                  <a:lnTo>
                    <a:pt x="1507164" y="0"/>
                  </a:lnTo>
                  <a:cubicBezTo>
                    <a:pt x="1550973" y="0"/>
                    <a:pt x="1586488" y="35515"/>
                    <a:pt x="1586488" y="79324"/>
                  </a:cubicBezTo>
                  <a:lnTo>
                    <a:pt x="1586488" y="713920"/>
                  </a:lnTo>
                  <a:cubicBezTo>
                    <a:pt x="1586488" y="757729"/>
                    <a:pt x="1550973" y="793244"/>
                    <a:pt x="1507164" y="793244"/>
                  </a:cubicBezTo>
                  <a:lnTo>
                    <a:pt x="79324" y="793244"/>
                  </a:lnTo>
                  <a:cubicBezTo>
                    <a:pt x="35515" y="793244"/>
                    <a:pt x="0" y="757729"/>
                    <a:pt x="0" y="713920"/>
                  </a:cubicBezTo>
                  <a:lnTo>
                    <a:pt x="0" y="79324"/>
                  </a:lnTo>
                  <a:close/>
                </a:path>
              </a:pathLst>
            </a:custGeom>
            <a:solidFill>
              <a:schemeClr val="accent3"/>
            </a:solidFill>
            <a:ln>
              <a:noFill/>
            </a:ln>
            <a:effectLst/>
            <a:scene3d>
              <a:camera prst="orthographicFront"/>
              <a:lightRig rig="flat" dir="t"/>
            </a:scene3d>
            <a:sp3d prstMaterial="dkEdge">
              <a:bevelT w="8200" h="38100"/>
            </a:sp3d>
          </p:spPr>
          <p:txBody>
            <a:bodyPr spcFirstLastPara="0" vert="horz" wrap="square" lIns="36568" tIns="36568" rIns="36568" bIns="36568" numCol="1" spcCol="1270" anchor="ctr" anchorCtr="0">
              <a:noAutofit/>
            </a:bodyPr>
            <a:lstStyle/>
            <a:p>
              <a:pPr defTabSz="457189">
                <a:defRPr/>
              </a:pPr>
              <a:r>
                <a:rPr lang="en-US" sz="1400" b="1">
                  <a:solidFill>
                    <a:srgbClr val="FFFFFF"/>
                  </a:solidFill>
                  <a:latin typeface="Calibri"/>
                  <a:cs typeface="Calibri"/>
                </a:rPr>
                <a:t>Model Interfaces</a:t>
              </a:r>
            </a:p>
          </p:txBody>
        </p:sp>
      </p:grpSp>
      <p:grpSp>
        <p:nvGrpSpPr>
          <p:cNvPr id="29" name="Group 28">
            <a:extLst>
              <a:ext uri="{FF2B5EF4-FFF2-40B4-BE49-F238E27FC236}">
                <a16:creationId xmlns:a16="http://schemas.microsoft.com/office/drawing/2014/main" id="{6FFC6D45-6BFA-41C3-A009-E89AD985226F}"/>
              </a:ext>
            </a:extLst>
          </p:cNvPr>
          <p:cNvGrpSpPr/>
          <p:nvPr/>
        </p:nvGrpSpPr>
        <p:grpSpPr>
          <a:xfrm>
            <a:off x="6280806" y="841854"/>
            <a:ext cx="2773519" cy="845870"/>
            <a:chOff x="7982128" y="1083429"/>
            <a:chExt cx="3698025" cy="1127826"/>
          </a:xfrm>
        </p:grpSpPr>
        <p:sp>
          <p:nvSpPr>
            <p:cNvPr id="24" name="Rectangle 23">
              <a:extLst>
                <a:ext uri="{FF2B5EF4-FFF2-40B4-BE49-F238E27FC236}">
                  <a16:creationId xmlns:a16="http://schemas.microsoft.com/office/drawing/2014/main" id="{EE44F215-F28F-4A77-B0F9-2BF31B795D09}"/>
                </a:ext>
              </a:extLst>
            </p:cNvPr>
            <p:cNvSpPr/>
            <p:nvPr/>
          </p:nvSpPr>
          <p:spPr>
            <a:xfrm>
              <a:off x="8030127" y="1513629"/>
              <a:ext cx="3590802" cy="697626"/>
            </a:xfrm>
            <a:prstGeom prst="rect">
              <a:avLst/>
            </a:prstGeom>
          </p:spPr>
          <p:txBody>
            <a:bodyPr wrap="square" lIns="91440" tIns="45720" rIns="91440" bIns="45720" anchor="t">
              <a:spAutoFit/>
            </a:bodyPr>
            <a:lstStyle/>
            <a:p>
              <a:pPr algn="just" defTabSz="457189">
                <a:defRPr/>
              </a:pPr>
              <a:r>
                <a:rPr lang="en-US" sz="1400">
                  <a:solidFill>
                    <a:srgbClr val="2A2A2A"/>
                  </a:solidFill>
                  <a:latin typeface="Calibri"/>
                  <a:cs typeface="Calibri"/>
                </a:rPr>
                <a:t>Provide the scientific instruction for running the JEDI code. </a:t>
              </a:r>
            </a:p>
          </p:txBody>
        </p:sp>
        <p:sp>
          <p:nvSpPr>
            <p:cNvPr id="25" name="Rectangle 24">
              <a:extLst>
                <a:ext uri="{FF2B5EF4-FFF2-40B4-BE49-F238E27FC236}">
                  <a16:creationId xmlns:a16="http://schemas.microsoft.com/office/drawing/2014/main" id="{9E0DDEC8-B04D-4FEA-85E5-0DF25E1987DD}"/>
                </a:ext>
              </a:extLst>
            </p:cNvPr>
            <p:cNvSpPr>
              <a:spLocks/>
            </p:cNvSpPr>
            <p:nvPr/>
          </p:nvSpPr>
          <p:spPr>
            <a:xfrm>
              <a:off x="7982128" y="1285413"/>
              <a:ext cx="3698025" cy="911822"/>
            </a:xfrm>
            <a:prstGeom prst="rect">
              <a:avLst/>
            </a:prstGeom>
            <a:noFill/>
            <a:ln w="12700" cap="flat" cmpd="sng" algn="ctr">
              <a:solidFill>
                <a:schemeClr val="tx1">
                  <a:lumMod val="50000"/>
                  <a:lumOff val="50000"/>
                </a:schemeClr>
              </a:solidFill>
              <a:prstDash val="dash"/>
              <a:miter lim="800000"/>
            </a:ln>
            <a:effectLst/>
          </p:spPr>
          <p:txBody>
            <a:bodyPr rtlCol="0" anchor="ctr"/>
            <a:lstStyle/>
            <a:p>
              <a:pPr algn="ctr" defTabSz="914378">
                <a:defRPr/>
              </a:pPr>
              <a:endParaRPr lang="en-GB" kern="0">
                <a:solidFill>
                  <a:prstClr val="white"/>
                </a:solidFill>
                <a:latin typeface="Calibri" panose="020F0502020204030204"/>
              </a:endParaRPr>
            </a:p>
          </p:txBody>
        </p:sp>
        <p:sp>
          <p:nvSpPr>
            <p:cNvPr id="26" name="Freeform 93">
              <a:extLst>
                <a:ext uri="{FF2B5EF4-FFF2-40B4-BE49-F238E27FC236}">
                  <a16:creationId xmlns:a16="http://schemas.microsoft.com/office/drawing/2014/main" id="{21014B78-65BC-4DC8-91A0-F1DA6AD4A1FE}"/>
                </a:ext>
              </a:extLst>
            </p:cNvPr>
            <p:cNvSpPr>
              <a:spLocks noChangeAspect="1"/>
            </p:cNvSpPr>
            <p:nvPr/>
          </p:nvSpPr>
          <p:spPr>
            <a:xfrm>
              <a:off x="8125886" y="1083429"/>
              <a:ext cx="2004580" cy="424837"/>
            </a:xfrm>
            <a:custGeom>
              <a:avLst/>
              <a:gdLst>
                <a:gd name="connsiteX0" fmla="*/ 0 w 1586488"/>
                <a:gd name="connsiteY0" fmla="*/ 79324 h 793244"/>
                <a:gd name="connsiteX1" fmla="*/ 79324 w 1586488"/>
                <a:gd name="connsiteY1" fmla="*/ 0 h 793244"/>
                <a:gd name="connsiteX2" fmla="*/ 1507164 w 1586488"/>
                <a:gd name="connsiteY2" fmla="*/ 0 h 793244"/>
                <a:gd name="connsiteX3" fmla="*/ 1586488 w 1586488"/>
                <a:gd name="connsiteY3" fmla="*/ 79324 h 793244"/>
                <a:gd name="connsiteX4" fmla="*/ 1586488 w 1586488"/>
                <a:gd name="connsiteY4" fmla="*/ 713920 h 793244"/>
                <a:gd name="connsiteX5" fmla="*/ 1507164 w 1586488"/>
                <a:gd name="connsiteY5" fmla="*/ 793244 h 793244"/>
                <a:gd name="connsiteX6" fmla="*/ 79324 w 1586488"/>
                <a:gd name="connsiteY6" fmla="*/ 793244 h 793244"/>
                <a:gd name="connsiteX7" fmla="*/ 0 w 1586488"/>
                <a:gd name="connsiteY7" fmla="*/ 713920 h 793244"/>
                <a:gd name="connsiteX8" fmla="*/ 0 w 1586488"/>
                <a:gd name="connsiteY8" fmla="*/ 79324 h 793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6488" h="793244">
                  <a:moveTo>
                    <a:pt x="0" y="79324"/>
                  </a:moveTo>
                  <a:cubicBezTo>
                    <a:pt x="0" y="35515"/>
                    <a:pt x="35515" y="0"/>
                    <a:pt x="79324" y="0"/>
                  </a:cubicBezTo>
                  <a:lnTo>
                    <a:pt x="1507164" y="0"/>
                  </a:lnTo>
                  <a:cubicBezTo>
                    <a:pt x="1550973" y="0"/>
                    <a:pt x="1586488" y="35515"/>
                    <a:pt x="1586488" y="79324"/>
                  </a:cubicBezTo>
                  <a:lnTo>
                    <a:pt x="1586488" y="713920"/>
                  </a:lnTo>
                  <a:cubicBezTo>
                    <a:pt x="1586488" y="757729"/>
                    <a:pt x="1550973" y="793244"/>
                    <a:pt x="1507164" y="793244"/>
                  </a:cubicBezTo>
                  <a:lnTo>
                    <a:pt x="79324" y="793244"/>
                  </a:lnTo>
                  <a:cubicBezTo>
                    <a:pt x="35515" y="793244"/>
                    <a:pt x="0" y="757729"/>
                    <a:pt x="0" y="713920"/>
                  </a:cubicBezTo>
                  <a:lnTo>
                    <a:pt x="0" y="79324"/>
                  </a:lnTo>
                  <a:close/>
                </a:path>
              </a:pathLst>
            </a:custGeom>
            <a:solidFill>
              <a:schemeClr val="accent3"/>
            </a:solidFill>
            <a:ln>
              <a:noFill/>
            </a:ln>
            <a:effectLst/>
            <a:scene3d>
              <a:camera prst="orthographicFront"/>
              <a:lightRig rig="flat" dir="t"/>
            </a:scene3d>
            <a:sp3d prstMaterial="dkEdge">
              <a:bevelT w="8200" h="38100"/>
            </a:sp3d>
          </p:spPr>
          <p:txBody>
            <a:bodyPr spcFirstLastPara="0" vert="horz" wrap="square" lIns="36568" tIns="36568" rIns="36568" bIns="36568" numCol="1" spcCol="1270" anchor="ctr" anchorCtr="0">
              <a:noAutofit/>
            </a:bodyPr>
            <a:lstStyle/>
            <a:p>
              <a:pPr defTabSz="457189">
                <a:defRPr/>
              </a:pPr>
              <a:r>
                <a:rPr lang="en-US" sz="1400" b="1">
                  <a:solidFill>
                    <a:srgbClr val="FFFFFF"/>
                  </a:solidFill>
                  <a:latin typeface="Calibri"/>
                  <a:cs typeface="Calibri"/>
                </a:rPr>
                <a:t>Configuration files</a:t>
              </a:r>
            </a:p>
          </p:txBody>
        </p:sp>
      </p:grpSp>
      <p:sp>
        <p:nvSpPr>
          <p:cNvPr id="32" name="Left Bracket 31">
            <a:extLst>
              <a:ext uri="{FF2B5EF4-FFF2-40B4-BE49-F238E27FC236}">
                <a16:creationId xmlns:a16="http://schemas.microsoft.com/office/drawing/2014/main" id="{28B38515-8DE9-4C9F-86F6-7B9012A64615}"/>
              </a:ext>
            </a:extLst>
          </p:cNvPr>
          <p:cNvSpPr/>
          <p:nvPr/>
        </p:nvSpPr>
        <p:spPr>
          <a:xfrm>
            <a:off x="3015691" y="1154745"/>
            <a:ext cx="154706" cy="951685"/>
          </a:xfrm>
          <a:prstGeom prst="leftBracket">
            <a:avLst/>
          </a:prstGeom>
          <a:ln w="25400"/>
        </p:spPr>
        <p:style>
          <a:lnRef idx="1">
            <a:schemeClr val="accent4"/>
          </a:lnRef>
          <a:fillRef idx="0">
            <a:schemeClr val="accent4"/>
          </a:fillRef>
          <a:effectRef idx="0">
            <a:schemeClr val="accent4"/>
          </a:effectRef>
          <a:fontRef idx="minor">
            <a:schemeClr val="tx1"/>
          </a:fontRef>
        </p:style>
        <p:txBody>
          <a:bodyPr rtlCol="0" anchor="ctr"/>
          <a:lstStyle/>
          <a:p>
            <a:pPr algn="ctr">
              <a:defRPr/>
            </a:pPr>
            <a:endParaRPr lang="en-GB" sz="1350">
              <a:solidFill>
                <a:srgbClr val="2A2A2A"/>
              </a:solidFill>
              <a:latin typeface="Arial"/>
            </a:endParaRPr>
          </a:p>
        </p:txBody>
      </p:sp>
      <p:sp>
        <p:nvSpPr>
          <p:cNvPr id="36" name="Left Bracket 35">
            <a:extLst>
              <a:ext uri="{FF2B5EF4-FFF2-40B4-BE49-F238E27FC236}">
                <a16:creationId xmlns:a16="http://schemas.microsoft.com/office/drawing/2014/main" id="{6795B915-3359-4997-887D-7D18A7D1803A}"/>
              </a:ext>
            </a:extLst>
          </p:cNvPr>
          <p:cNvSpPr/>
          <p:nvPr/>
        </p:nvSpPr>
        <p:spPr>
          <a:xfrm rot="10800000">
            <a:off x="5688192" y="748230"/>
            <a:ext cx="154706" cy="540243"/>
          </a:xfrm>
          <a:prstGeom prst="leftBracket">
            <a:avLst/>
          </a:prstGeom>
          <a:ln w="25400"/>
        </p:spPr>
        <p:style>
          <a:lnRef idx="1">
            <a:schemeClr val="accent4"/>
          </a:lnRef>
          <a:fillRef idx="0">
            <a:schemeClr val="accent4"/>
          </a:fillRef>
          <a:effectRef idx="0">
            <a:schemeClr val="accent4"/>
          </a:effectRef>
          <a:fontRef idx="minor">
            <a:schemeClr val="tx1"/>
          </a:fontRef>
        </p:style>
        <p:txBody>
          <a:bodyPr rtlCol="0" anchor="ctr"/>
          <a:lstStyle/>
          <a:p>
            <a:pPr algn="ctr">
              <a:defRPr/>
            </a:pPr>
            <a:endParaRPr lang="en-GB" sz="1350">
              <a:solidFill>
                <a:srgbClr val="2A2A2A"/>
              </a:solidFill>
              <a:latin typeface="Arial"/>
            </a:endParaRPr>
          </a:p>
        </p:txBody>
      </p:sp>
      <p:sp>
        <p:nvSpPr>
          <p:cNvPr id="37" name="Left Bracket 36">
            <a:extLst>
              <a:ext uri="{FF2B5EF4-FFF2-40B4-BE49-F238E27FC236}">
                <a16:creationId xmlns:a16="http://schemas.microsoft.com/office/drawing/2014/main" id="{D24E79B4-9F54-4096-B455-449EE6E6EA4F}"/>
              </a:ext>
            </a:extLst>
          </p:cNvPr>
          <p:cNvSpPr/>
          <p:nvPr/>
        </p:nvSpPr>
        <p:spPr>
          <a:xfrm>
            <a:off x="3418735" y="2312963"/>
            <a:ext cx="93890" cy="920012"/>
          </a:xfrm>
          <a:prstGeom prst="leftBracket">
            <a:avLst/>
          </a:prstGeom>
          <a:ln w="25400"/>
        </p:spPr>
        <p:style>
          <a:lnRef idx="1">
            <a:schemeClr val="accent4"/>
          </a:lnRef>
          <a:fillRef idx="0">
            <a:schemeClr val="accent4"/>
          </a:fillRef>
          <a:effectRef idx="0">
            <a:schemeClr val="accent4"/>
          </a:effectRef>
          <a:fontRef idx="minor">
            <a:schemeClr val="tx1"/>
          </a:fontRef>
        </p:style>
        <p:txBody>
          <a:bodyPr rtlCol="0" anchor="ctr"/>
          <a:lstStyle/>
          <a:p>
            <a:pPr algn="ctr">
              <a:defRPr/>
            </a:pPr>
            <a:endParaRPr lang="en-GB" sz="1350">
              <a:solidFill>
                <a:srgbClr val="2A2A2A"/>
              </a:solidFill>
              <a:latin typeface="Arial"/>
            </a:endParaRPr>
          </a:p>
        </p:txBody>
      </p:sp>
      <p:sp>
        <p:nvSpPr>
          <p:cNvPr id="38" name="Left Bracket 37">
            <a:extLst>
              <a:ext uri="{FF2B5EF4-FFF2-40B4-BE49-F238E27FC236}">
                <a16:creationId xmlns:a16="http://schemas.microsoft.com/office/drawing/2014/main" id="{08A6FFA9-1BE1-46AE-852E-7CEA0434DDD3}"/>
              </a:ext>
            </a:extLst>
          </p:cNvPr>
          <p:cNvSpPr/>
          <p:nvPr/>
        </p:nvSpPr>
        <p:spPr>
          <a:xfrm rot="10800000">
            <a:off x="5683577" y="1376926"/>
            <a:ext cx="154706" cy="771935"/>
          </a:xfrm>
          <a:prstGeom prst="leftBracket">
            <a:avLst/>
          </a:prstGeom>
          <a:ln w="25400"/>
        </p:spPr>
        <p:style>
          <a:lnRef idx="1">
            <a:schemeClr val="accent4"/>
          </a:lnRef>
          <a:fillRef idx="0">
            <a:schemeClr val="accent4"/>
          </a:fillRef>
          <a:effectRef idx="0">
            <a:schemeClr val="accent4"/>
          </a:effectRef>
          <a:fontRef idx="minor">
            <a:schemeClr val="tx1"/>
          </a:fontRef>
        </p:style>
        <p:txBody>
          <a:bodyPr rtlCol="0" anchor="ctr"/>
          <a:lstStyle/>
          <a:p>
            <a:pPr algn="ctr">
              <a:defRPr/>
            </a:pPr>
            <a:endParaRPr lang="en-GB" sz="1350">
              <a:solidFill>
                <a:srgbClr val="2A2A2A"/>
              </a:solidFill>
              <a:latin typeface="Arial"/>
            </a:endParaRPr>
          </a:p>
        </p:txBody>
      </p:sp>
      <p:sp>
        <p:nvSpPr>
          <p:cNvPr id="39" name="Left Bracket 38">
            <a:extLst>
              <a:ext uri="{FF2B5EF4-FFF2-40B4-BE49-F238E27FC236}">
                <a16:creationId xmlns:a16="http://schemas.microsoft.com/office/drawing/2014/main" id="{E1D64F48-A033-48D4-B497-5F24203B3959}"/>
              </a:ext>
            </a:extLst>
          </p:cNvPr>
          <p:cNvSpPr/>
          <p:nvPr/>
        </p:nvSpPr>
        <p:spPr>
          <a:xfrm rot="10800000">
            <a:off x="5554024" y="2295602"/>
            <a:ext cx="154706" cy="951685"/>
          </a:xfrm>
          <a:prstGeom prst="leftBracket">
            <a:avLst/>
          </a:prstGeom>
          <a:ln w="25400"/>
        </p:spPr>
        <p:style>
          <a:lnRef idx="1">
            <a:schemeClr val="accent4"/>
          </a:lnRef>
          <a:fillRef idx="0">
            <a:schemeClr val="accent4"/>
          </a:fillRef>
          <a:effectRef idx="0">
            <a:schemeClr val="accent4"/>
          </a:effectRef>
          <a:fontRef idx="minor">
            <a:schemeClr val="tx1"/>
          </a:fontRef>
        </p:style>
        <p:txBody>
          <a:bodyPr rtlCol="0" anchor="ctr"/>
          <a:lstStyle/>
          <a:p>
            <a:pPr algn="ctr">
              <a:defRPr/>
            </a:pPr>
            <a:endParaRPr lang="en-GB" sz="1350">
              <a:solidFill>
                <a:srgbClr val="2A2A2A"/>
              </a:solidFill>
              <a:latin typeface="Arial"/>
            </a:endParaRPr>
          </a:p>
        </p:txBody>
      </p:sp>
      <p:sp>
        <p:nvSpPr>
          <p:cNvPr id="40" name="Left Bracket 39">
            <a:extLst>
              <a:ext uri="{FF2B5EF4-FFF2-40B4-BE49-F238E27FC236}">
                <a16:creationId xmlns:a16="http://schemas.microsoft.com/office/drawing/2014/main" id="{3B3D4D34-52D1-404B-AD02-F309DD9FA583}"/>
              </a:ext>
            </a:extLst>
          </p:cNvPr>
          <p:cNvSpPr/>
          <p:nvPr/>
        </p:nvSpPr>
        <p:spPr>
          <a:xfrm rot="16200000">
            <a:off x="4360700" y="4041068"/>
            <a:ext cx="181270" cy="781663"/>
          </a:xfrm>
          <a:prstGeom prst="leftBracket">
            <a:avLst/>
          </a:prstGeom>
          <a:ln w="25400"/>
        </p:spPr>
        <p:style>
          <a:lnRef idx="1">
            <a:schemeClr val="accent4"/>
          </a:lnRef>
          <a:fillRef idx="0">
            <a:schemeClr val="accent4"/>
          </a:fillRef>
          <a:effectRef idx="0">
            <a:schemeClr val="accent4"/>
          </a:effectRef>
          <a:fontRef idx="minor">
            <a:schemeClr val="tx1"/>
          </a:fontRef>
        </p:style>
        <p:txBody>
          <a:bodyPr rtlCol="0" anchor="ctr"/>
          <a:lstStyle/>
          <a:p>
            <a:pPr algn="ctr">
              <a:defRPr/>
            </a:pPr>
            <a:endParaRPr lang="en-GB" sz="1350">
              <a:solidFill>
                <a:srgbClr val="2A2A2A"/>
              </a:solidFill>
              <a:latin typeface="Arial"/>
            </a:endParaRPr>
          </a:p>
        </p:txBody>
      </p:sp>
      <p:cxnSp>
        <p:nvCxnSpPr>
          <p:cNvPr id="42" name="Straight Connector 41">
            <a:extLst>
              <a:ext uri="{FF2B5EF4-FFF2-40B4-BE49-F238E27FC236}">
                <a16:creationId xmlns:a16="http://schemas.microsoft.com/office/drawing/2014/main" id="{3688A948-4085-41D5-B1AF-857EBBC3129B}"/>
              </a:ext>
            </a:extLst>
          </p:cNvPr>
          <p:cNvCxnSpPr>
            <a:cxnSpLocks/>
            <a:stCxn id="19" idx="3"/>
            <a:endCxn id="37" idx="1"/>
          </p:cNvCxnSpPr>
          <p:nvPr/>
        </p:nvCxnSpPr>
        <p:spPr>
          <a:xfrm>
            <a:off x="3325399" y="2771445"/>
            <a:ext cx="93336" cy="1525"/>
          </a:xfrm>
          <a:prstGeom prst="line">
            <a:avLst/>
          </a:prstGeom>
          <a:ln w="25400"/>
        </p:spPr>
        <p:style>
          <a:lnRef idx="1">
            <a:schemeClr val="accent4"/>
          </a:lnRef>
          <a:fillRef idx="0">
            <a:schemeClr val="accent4"/>
          </a:fillRef>
          <a:effectRef idx="0">
            <a:schemeClr val="accent4"/>
          </a:effectRef>
          <a:fontRef idx="minor">
            <a:schemeClr val="tx1"/>
          </a:fontRef>
        </p:style>
      </p:cxnSp>
      <p:cxnSp>
        <p:nvCxnSpPr>
          <p:cNvPr id="45" name="Connector: Elbow 44">
            <a:extLst>
              <a:ext uri="{FF2B5EF4-FFF2-40B4-BE49-F238E27FC236}">
                <a16:creationId xmlns:a16="http://schemas.microsoft.com/office/drawing/2014/main" id="{827348DC-D722-4D52-8B6F-6A985FC59860}"/>
              </a:ext>
            </a:extLst>
          </p:cNvPr>
          <p:cNvCxnSpPr>
            <a:stCxn id="22" idx="3"/>
            <a:endCxn id="32" idx="1"/>
          </p:cNvCxnSpPr>
          <p:nvPr/>
        </p:nvCxnSpPr>
        <p:spPr>
          <a:xfrm>
            <a:off x="2320291" y="1376928"/>
            <a:ext cx="695400" cy="253660"/>
          </a:xfrm>
          <a:prstGeom prst="bentConnector3">
            <a:avLst/>
          </a:prstGeom>
          <a:ln w="25400"/>
        </p:spPr>
        <p:style>
          <a:lnRef idx="1">
            <a:schemeClr val="accent4"/>
          </a:lnRef>
          <a:fillRef idx="0">
            <a:schemeClr val="accent4"/>
          </a:fillRef>
          <a:effectRef idx="0">
            <a:schemeClr val="accent4"/>
          </a:effectRef>
          <a:fontRef idx="minor">
            <a:schemeClr val="tx1"/>
          </a:fontRef>
        </p:style>
      </p:cxnSp>
      <p:cxnSp>
        <p:nvCxnSpPr>
          <p:cNvPr id="47" name="Connector: Elbow 46">
            <a:extLst>
              <a:ext uri="{FF2B5EF4-FFF2-40B4-BE49-F238E27FC236}">
                <a16:creationId xmlns:a16="http://schemas.microsoft.com/office/drawing/2014/main" id="{B63CBB18-0DAB-4DA9-B6DF-CC4BB0433A14}"/>
              </a:ext>
            </a:extLst>
          </p:cNvPr>
          <p:cNvCxnSpPr>
            <a:endCxn id="40" idx="1"/>
          </p:cNvCxnSpPr>
          <p:nvPr/>
        </p:nvCxnSpPr>
        <p:spPr>
          <a:xfrm>
            <a:off x="3210792" y="4166755"/>
            <a:ext cx="1240543" cy="355779"/>
          </a:xfrm>
          <a:prstGeom prst="bentConnector4">
            <a:avLst>
              <a:gd name="adj1" fmla="val 10330"/>
              <a:gd name="adj2" fmla="val 148190"/>
            </a:avLst>
          </a:prstGeom>
          <a:ln w="25400"/>
        </p:spPr>
        <p:style>
          <a:lnRef idx="1">
            <a:schemeClr val="accent4"/>
          </a:lnRef>
          <a:fillRef idx="0">
            <a:schemeClr val="accent4"/>
          </a:fillRef>
          <a:effectRef idx="0">
            <a:schemeClr val="accent4"/>
          </a:effectRef>
          <a:fontRef idx="minor">
            <a:schemeClr val="tx1"/>
          </a:fontRef>
        </p:style>
      </p:cxnSp>
      <p:cxnSp>
        <p:nvCxnSpPr>
          <p:cNvPr id="50" name="Connector: Elbow 49">
            <a:extLst>
              <a:ext uri="{FF2B5EF4-FFF2-40B4-BE49-F238E27FC236}">
                <a16:creationId xmlns:a16="http://schemas.microsoft.com/office/drawing/2014/main" id="{D7D9BE92-C3FA-48F8-9561-6C00470566D7}"/>
              </a:ext>
            </a:extLst>
          </p:cNvPr>
          <p:cNvCxnSpPr>
            <a:stCxn id="12" idx="1"/>
            <a:endCxn id="39" idx="1"/>
          </p:cNvCxnSpPr>
          <p:nvPr/>
        </p:nvCxnSpPr>
        <p:spPr>
          <a:xfrm rot="10800000">
            <a:off x="5708730" y="2771444"/>
            <a:ext cx="719667" cy="1360935"/>
          </a:xfrm>
          <a:prstGeom prst="bentConnector3">
            <a:avLst>
              <a:gd name="adj1" fmla="val 57219"/>
            </a:avLst>
          </a:prstGeom>
          <a:ln w="25400"/>
        </p:spPr>
        <p:style>
          <a:lnRef idx="1">
            <a:schemeClr val="accent4"/>
          </a:lnRef>
          <a:fillRef idx="0">
            <a:schemeClr val="accent4"/>
          </a:fillRef>
          <a:effectRef idx="0">
            <a:schemeClr val="accent4"/>
          </a:effectRef>
          <a:fontRef idx="minor">
            <a:schemeClr val="tx1"/>
          </a:fontRef>
        </p:style>
      </p:cxnSp>
      <p:cxnSp>
        <p:nvCxnSpPr>
          <p:cNvPr id="53" name="Connector: Elbow 52">
            <a:extLst>
              <a:ext uri="{FF2B5EF4-FFF2-40B4-BE49-F238E27FC236}">
                <a16:creationId xmlns:a16="http://schemas.microsoft.com/office/drawing/2014/main" id="{0E701132-3F3D-4A9A-A10C-D14C77E42803}"/>
              </a:ext>
            </a:extLst>
          </p:cNvPr>
          <p:cNvCxnSpPr>
            <a:stCxn id="25" idx="1"/>
            <a:endCxn id="36" idx="1"/>
          </p:cNvCxnSpPr>
          <p:nvPr/>
        </p:nvCxnSpPr>
        <p:spPr>
          <a:xfrm rot="10800000">
            <a:off x="5842897" y="1018353"/>
            <a:ext cx="437909" cy="316924"/>
          </a:xfrm>
          <a:prstGeom prst="bentConnector3">
            <a:avLst/>
          </a:prstGeom>
          <a:ln w="25400"/>
        </p:spPr>
        <p:style>
          <a:lnRef idx="1">
            <a:schemeClr val="accent4"/>
          </a:lnRef>
          <a:fillRef idx="0">
            <a:schemeClr val="accent4"/>
          </a:fillRef>
          <a:effectRef idx="0">
            <a:schemeClr val="accent4"/>
          </a:effectRef>
          <a:fontRef idx="minor">
            <a:schemeClr val="tx1"/>
          </a:fontRef>
        </p:style>
      </p:cxnSp>
      <p:cxnSp>
        <p:nvCxnSpPr>
          <p:cNvPr id="55" name="Connector: Elbow 54">
            <a:extLst>
              <a:ext uri="{FF2B5EF4-FFF2-40B4-BE49-F238E27FC236}">
                <a16:creationId xmlns:a16="http://schemas.microsoft.com/office/drawing/2014/main" id="{67C73D5A-F8E7-4C40-88D8-C22996357CD4}"/>
              </a:ext>
            </a:extLst>
          </p:cNvPr>
          <p:cNvCxnSpPr>
            <a:cxnSpLocks/>
            <a:stCxn id="7" idx="1"/>
            <a:endCxn id="38" idx="1"/>
          </p:cNvCxnSpPr>
          <p:nvPr/>
        </p:nvCxnSpPr>
        <p:spPr>
          <a:xfrm rot="10800000">
            <a:off x="5838283" y="1762893"/>
            <a:ext cx="361918" cy="765128"/>
          </a:xfrm>
          <a:prstGeom prst="bentConnector3">
            <a:avLst>
              <a:gd name="adj1" fmla="val 50000"/>
            </a:avLst>
          </a:prstGeom>
          <a:ln w="25400"/>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4124456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35A99043-51BA-A4A7-800C-2091CFCB375A}"/>
              </a:ext>
            </a:extLst>
          </p:cNvPr>
          <p:cNvSpPr>
            <a:spLocks noGrp="1"/>
          </p:cNvSpPr>
          <p:nvPr>
            <p:ph type="subTitle" idx="1"/>
          </p:nvPr>
        </p:nvSpPr>
        <p:spPr>
          <a:xfrm>
            <a:off x="196998" y="1100031"/>
            <a:ext cx="8640000" cy="3726351"/>
          </a:xfrm>
        </p:spPr>
        <p:txBody>
          <a:bodyPr vert="horz" lIns="91440" tIns="45720" rIns="91440" bIns="45720" rtlCol="0" anchor="t">
            <a:normAutofit/>
          </a:bodyPr>
          <a:lstStyle/>
          <a:p>
            <a:pPr marL="285750" indent="-285750">
              <a:buFont typeface="Arial" panose="020B0604020202020204" pitchFamily="34" charset="0"/>
              <a:buChar char="•"/>
            </a:pPr>
            <a:r>
              <a:rPr lang="en-GB" sz="1700">
                <a:solidFill>
                  <a:srgbClr val="0070C0"/>
                </a:solidFill>
                <a:cs typeface="Arial"/>
              </a:rPr>
              <a:t>Common infrastructure for atmosphere and land surface observation processing and data assimilation</a:t>
            </a:r>
          </a:p>
          <a:p>
            <a:pPr marL="522900" lvl="1" indent="-180000" algn="l" fontAlgn="base">
              <a:lnSpc>
                <a:spcPct val="100000"/>
              </a:lnSpc>
              <a:spcBef>
                <a:spcPts val="0"/>
              </a:spcBef>
              <a:spcAft>
                <a:spcPts val="200"/>
              </a:spcAft>
              <a:buFont typeface="Arial" panose="020B0604020202020204" pitchFamily="34" charset="0"/>
              <a:buChar char="•"/>
              <a:defRPr/>
            </a:pPr>
            <a:r>
              <a:rPr lang="en-US" sz="1300">
                <a:solidFill>
                  <a:srgbClr val="000000"/>
                </a:solidFill>
                <a:latin typeface="Arial" panose="020B0604020202020204" pitchFamily="34" charset="0"/>
                <a:cs typeface="Arial" panose="020B0604020202020204" pitchFamily="34" charset="0"/>
              </a:rPr>
              <a:t>Opens opportunities for </a:t>
            </a:r>
            <a:r>
              <a:rPr lang="en-US" sz="1300" u="sng">
                <a:solidFill>
                  <a:srgbClr val="000000"/>
                </a:solidFill>
                <a:latin typeface="Arial" panose="020B0604020202020204" pitchFamily="34" charset="0"/>
                <a:cs typeface="Arial" panose="020B0604020202020204" pitchFamily="34" charset="0"/>
              </a:rPr>
              <a:t>stronger coupling between atmosphere and land surface</a:t>
            </a:r>
          </a:p>
          <a:p>
            <a:pPr marL="522900" lvl="1" indent="-180000" algn="l" fontAlgn="base">
              <a:lnSpc>
                <a:spcPct val="100000"/>
              </a:lnSpc>
              <a:spcBef>
                <a:spcPts val="0"/>
              </a:spcBef>
              <a:spcAft>
                <a:spcPts val="200"/>
              </a:spcAft>
              <a:buFont typeface="Arial" panose="020B0604020202020204" pitchFamily="34" charset="0"/>
              <a:buChar char="•"/>
              <a:defRPr/>
            </a:pPr>
            <a:r>
              <a:rPr lang="en-US" sz="1300">
                <a:solidFill>
                  <a:srgbClr val="000000"/>
                </a:solidFill>
                <a:latin typeface="Arial" panose="020B0604020202020204" pitchFamily="34" charset="0"/>
                <a:cs typeface="Arial" panose="020B0604020202020204" pitchFamily="34" charset="0"/>
              </a:rPr>
              <a:t>Enables sharing of scientific and technical expertise</a:t>
            </a:r>
          </a:p>
          <a:p>
            <a:pPr marL="522900" lvl="1" indent="-180000" algn="l" fontAlgn="base">
              <a:lnSpc>
                <a:spcPct val="100000"/>
              </a:lnSpc>
              <a:spcBef>
                <a:spcPts val="0"/>
              </a:spcBef>
              <a:spcAft>
                <a:spcPts val="200"/>
              </a:spcAft>
              <a:buFont typeface="Arial" panose="020B0604020202020204" pitchFamily="34" charset="0"/>
              <a:buChar char="•"/>
              <a:defRPr/>
            </a:pPr>
            <a:r>
              <a:rPr kumimoji="0" lang="en-US" sz="1300" b="0" i="0" u="none" strike="noStrike" kern="1200" cap="none" spc="0" normalizeH="0" baseline="0" noProof="0">
                <a:ln>
                  <a:noFill/>
                </a:ln>
                <a:solidFill>
                  <a:srgbClr val="000000"/>
                </a:solidFill>
                <a:effectLst/>
                <a:uLnTx/>
                <a:uFillTx/>
                <a:latin typeface="Arial" panose="020B0604020202020204" pitchFamily="34" charset="0"/>
                <a:cs typeface="Arial" panose="020B0604020202020204" pitchFamily="34" charset="0"/>
              </a:rPr>
              <a:t>Streamlined system maintenance</a:t>
            </a:r>
          </a:p>
          <a:p>
            <a:pPr marL="522900" lvl="1" indent="-180000" algn="l" fontAlgn="base">
              <a:lnSpc>
                <a:spcPct val="100000"/>
              </a:lnSpc>
              <a:spcBef>
                <a:spcPts val="0"/>
              </a:spcBef>
              <a:spcAft>
                <a:spcPts val="200"/>
              </a:spcAft>
              <a:buFont typeface="Arial" panose="020B0604020202020204" pitchFamily="34" charset="0"/>
              <a:buChar char="•"/>
              <a:defRPr/>
            </a:pPr>
            <a:r>
              <a:rPr lang="en-US" sz="1300">
                <a:solidFill>
                  <a:srgbClr val="2A2A2A"/>
                </a:solidFill>
                <a:latin typeface="Arial" panose="020B0604020202020204" pitchFamily="34" charset="0"/>
                <a:cs typeface="Arial" panose="020B0604020202020204" pitchFamily="34" charset="0"/>
              </a:rPr>
              <a:t>Observation processing for LSDA can build on existing capabilities in JOPA</a:t>
            </a:r>
            <a:r>
              <a:rPr lang="en-US" sz="1400">
                <a:solidFill>
                  <a:srgbClr val="2A2A2A"/>
                </a:solidFill>
                <a:latin typeface="Arial" panose="020B0604020202020204" pitchFamily="34" charset="0"/>
                <a:cs typeface="Arial" panose="020B0604020202020204" pitchFamily="34" charset="0"/>
              </a:rPr>
              <a:t> (</a:t>
            </a:r>
            <a:r>
              <a:rPr lang="en-US" sz="1200">
                <a:solidFill>
                  <a:srgbClr val="2A2A2A"/>
                </a:solidFill>
                <a:latin typeface="Arial" panose="020B0604020202020204" pitchFamily="34" charset="0"/>
                <a:cs typeface="Arial" panose="020B0604020202020204" pitchFamily="34" charset="0"/>
              </a:rPr>
              <a:t>MO “JEDI-based Observation Processing Application”</a:t>
            </a:r>
            <a:r>
              <a:rPr lang="en-US" sz="1400">
                <a:solidFill>
                  <a:srgbClr val="2A2A2A"/>
                </a:solidFill>
                <a:latin typeface="Arial" panose="020B0604020202020204" pitchFamily="34" charset="0"/>
                <a:cs typeface="Arial" panose="020B0604020202020204" pitchFamily="34" charset="0"/>
              </a:rPr>
              <a:t>)</a:t>
            </a:r>
            <a:endParaRPr kumimoji="0" lang="en-US" b="0" i="0" u="none" strike="noStrike" kern="1200" cap="none" spc="0" normalizeH="0" baseline="0" noProof="0">
              <a:ln>
                <a:noFill/>
              </a:ln>
              <a:solidFill>
                <a:srgbClr val="2A2A2A"/>
              </a:solidFill>
              <a:effectLst/>
              <a:uLnTx/>
              <a:uFillTx/>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GB" sz="1700">
                <a:solidFill>
                  <a:srgbClr val="0070C0"/>
                </a:solidFill>
                <a:cs typeface="Arial"/>
              </a:rPr>
              <a:t>Modularity of the JEDI approach offers us opportunities to test and incorporate new </a:t>
            </a:r>
            <a:r>
              <a:rPr lang="en-GB" sz="1700" err="1">
                <a:solidFill>
                  <a:srgbClr val="0070C0"/>
                </a:solidFill>
                <a:cs typeface="Arial"/>
              </a:rPr>
              <a:t>obs</a:t>
            </a:r>
            <a:r>
              <a:rPr lang="en-GB" sz="1700">
                <a:solidFill>
                  <a:srgbClr val="0070C0"/>
                </a:solidFill>
                <a:cs typeface="Arial"/>
              </a:rPr>
              <a:t>, </a:t>
            </a:r>
            <a:r>
              <a:rPr lang="en-GB" sz="1700" err="1">
                <a:solidFill>
                  <a:srgbClr val="0070C0"/>
                </a:solidFill>
                <a:cs typeface="Arial"/>
              </a:rPr>
              <a:t>obs</a:t>
            </a:r>
            <a:r>
              <a:rPr lang="en-GB" sz="1700">
                <a:solidFill>
                  <a:srgbClr val="0070C0"/>
                </a:solidFill>
                <a:cs typeface="Arial"/>
              </a:rPr>
              <a:t> operators and DA schemes faster than before</a:t>
            </a:r>
          </a:p>
          <a:p>
            <a:pPr marL="522900" lvl="1" indent="-180000" algn="l" fontAlgn="base">
              <a:lnSpc>
                <a:spcPct val="100000"/>
              </a:lnSpc>
              <a:spcBef>
                <a:spcPts val="0"/>
              </a:spcBef>
              <a:spcAft>
                <a:spcPts val="200"/>
              </a:spcAft>
              <a:buFont typeface="Arial" panose="020B0604020202020204" pitchFamily="34" charset="0"/>
              <a:buChar char="•"/>
              <a:defRPr/>
            </a:pPr>
            <a:r>
              <a:rPr lang="en-US" sz="1300">
                <a:solidFill>
                  <a:srgbClr val="000000"/>
                </a:solidFill>
                <a:latin typeface="Arial" panose="020B0604020202020204" pitchFamily="34" charset="0"/>
                <a:cs typeface="Arial" panose="020B0604020202020204" pitchFamily="34" charset="0"/>
              </a:rPr>
              <a:t>Numerous DA algorithms available to use in OOPS</a:t>
            </a:r>
          </a:p>
          <a:p>
            <a:pPr marL="522900" lvl="1" indent="-180000" algn="l" fontAlgn="base">
              <a:lnSpc>
                <a:spcPct val="100000"/>
              </a:lnSpc>
              <a:spcBef>
                <a:spcPts val="0"/>
              </a:spcBef>
              <a:spcAft>
                <a:spcPts val="200"/>
              </a:spcAft>
              <a:buFont typeface="Arial" panose="020B0604020202020204" pitchFamily="34" charset="0"/>
              <a:buChar char="•"/>
              <a:defRPr/>
            </a:pPr>
            <a:r>
              <a:rPr lang="en-US" sz="1300">
                <a:solidFill>
                  <a:srgbClr val="000000"/>
                </a:solidFill>
                <a:latin typeface="Arial" panose="020B0604020202020204" pitchFamily="34" charset="0"/>
                <a:cs typeface="Arial" panose="020B0604020202020204" pitchFamily="34" charset="0"/>
              </a:rPr>
              <a:t>Observation operators can be added to JEDI via an abstract interface to UFO</a:t>
            </a:r>
            <a:endParaRPr lang="en-GB" sz="130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700">
                <a:solidFill>
                  <a:srgbClr val="0070C0"/>
                </a:solidFill>
                <a:cs typeface="Arial"/>
              </a:rPr>
              <a:t>Opportunities to collaborate with JCSDA Partners using JEDI</a:t>
            </a:r>
          </a:p>
          <a:p>
            <a:pPr marL="522900" lvl="1" indent="-180000" algn="l" fontAlgn="base">
              <a:lnSpc>
                <a:spcPct val="100000"/>
              </a:lnSpc>
              <a:spcBef>
                <a:spcPts val="0"/>
              </a:spcBef>
              <a:spcAft>
                <a:spcPts val="200"/>
              </a:spcAft>
              <a:buFont typeface="Arial" panose="020B0604020202020204" pitchFamily="34" charset="0"/>
              <a:buChar char="•"/>
              <a:defRPr/>
            </a:pPr>
            <a:r>
              <a:rPr lang="en-GB" sz="1300">
                <a:solidFill>
                  <a:srgbClr val="000000"/>
                </a:solidFill>
                <a:latin typeface="Arial" panose="020B0604020202020204" pitchFamily="34" charset="0"/>
                <a:cs typeface="Arial" panose="020B0604020202020204" pitchFamily="34" charset="0"/>
              </a:rPr>
              <a:t>NOAA has already implemented support for snow observations (IMS and station snow depth)</a:t>
            </a:r>
          </a:p>
          <a:p>
            <a:pPr marL="522900" lvl="1" indent="-180000" algn="l" fontAlgn="base">
              <a:lnSpc>
                <a:spcPct val="100000"/>
              </a:lnSpc>
              <a:spcBef>
                <a:spcPts val="0"/>
              </a:spcBef>
              <a:spcAft>
                <a:spcPts val="200"/>
              </a:spcAft>
              <a:buFont typeface="Arial" panose="020B0604020202020204" pitchFamily="34" charset="0"/>
              <a:buChar char="•"/>
              <a:defRPr/>
            </a:pPr>
            <a:r>
              <a:rPr lang="en-GB" sz="1300">
                <a:solidFill>
                  <a:srgbClr val="000000"/>
                </a:solidFill>
                <a:latin typeface="Arial" panose="020B0604020202020204" pitchFamily="34" charset="0"/>
                <a:cs typeface="Arial" panose="020B0604020202020204" pitchFamily="34" charset="0"/>
              </a:rPr>
              <a:t>Common developments will be needed for processing soil moisture and screen observations</a:t>
            </a:r>
          </a:p>
          <a:p>
            <a:pPr marL="285750" indent="-285750">
              <a:buFont typeface="Arial" panose="020B0604020202020204" pitchFamily="34" charset="0"/>
              <a:buChar char="•"/>
            </a:pPr>
            <a:endParaRPr lang="en-GB">
              <a:cs typeface="Arial"/>
            </a:endParaRPr>
          </a:p>
        </p:txBody>
      </p:sp>
      <p:sp>
        <p:nvSpPr>
          <p:cNvPr id="4" name="Title 3">
            <a:extLst>
              <a:ext uri="{FF2B5EF4-FFF2-40B4-BE49-F238E27FC236}">
                <a16:creationId xmlns:a16="http://schemas.microsoft.com/office/drawing/2014/main" id="{36266A70-CC8D-5CE7-2AFE-FBD3F6F4E0F4}"/>
              </a:ext>
            </a:extLst>
          </p:cNvPr>
          <p:cNvSpPr txBox="1">
            <a:spLocks/>
          </p:cNvSpPr>
          <p:nvPr/>
        </p:nvSpPr>
        <p:spPr>
          <a:xfrm>
            <a:off x="2028073" y="110003"/>
            <a:ext cx="8640000" cy="863266"/>
          </a:xfrm>
          <a:prstGeom prst="rect">
            <a:avLst/>
          </a:prstGeom>
        </p:spPr>
        <p:txBody>
          <a:bodyPr vert="horz" lIns="91440" tIns="45720" rIns="91440" bIns="45720" rtlCol="0" anchor="b">
            <a:normAutofit/>
          </a:bodyPr>
          <a:lstStyle>
            <a:lvl1pPr algn="l" defTabSz="685800" rtl="0" eaLnBrk="1" latinLnBrk="0" hangingPunct="1">
              <a:lnSpc>
                <a:spcPct val="90000"/>
              </a:lnSpc>
              <a:spcBef>
                <a:spcPct val="0"/>
              </a:spcBef>
              <a:buNone/>
              <a:defRPr sz="3600" kern="1200">
                <a:solidFill>
                  <a:schemeClr val="tx1"/>
                </a:solidFill>
                <a:latin typeface="+mj-lt"/>
                <a:ea typeface="+mj-ea"/>
                <a:cs typeface="+mj-cs"/>
              </a:defRPr>
            </a:lvl1pPr>
          </a:lstStyle>
          <a:p>
            <a:pPr>
              <a:spcAft>
                <a:spcPts val="600"/>
              </a:spcAft>
            </a:pPr>
            <a:r>
              <a:rPr lang="en-GB" sz="2800"/>
              <a:t>LSDA in the JEDI Framework</a:t>
            </a:r>
          </a:p>
          <a:p>
            <a:pPr>
              <a:spcAft>
                <a:spcPts val="600"/>
              </a:spcAft>
            </a:pPr>
            <a:r>
              <a:rPr lang="en-GB" sz="1800"/>
              <a:t>Motivation and aims</a:t>
            </a:r>
            <a:endParaRPr lang="en-GB" sz="1400"/>
          </a:p>
        </p:txBody>
      </p:sp>
    </p:spTree>
    <p:extLst>
      <p:ext uri="{BB962C8B-B14F-4D97-AF65-F5344CB8AC3E}">
        <p14:creationId xmlns:p14="http://schemas.microsoft.com/office/powerpoint/2010/main" val="23264989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C723CA-89E7-4EEC-AC68-C05E4CE4FDC5}"/>
              </a:ext>
            </a:extLst>
          </p:cNvPr>
          <p:cNvSpPr>
            <a:spLocks noGrp="1"/>
          </p:cNvSpPr>
          <p:nvPr>
            <p:ph type="title"/>
          </p:nvPr>
        </p:nvSpPr>
        <p:spPr>
          <a:xfrm>
            <a:off x="1836231" y="138136"/>
            <a:ext cx="8437500" cy="500137"/>
          </a:xfrm>
        </p:spPr>
        <p:txBody>
          <a:bodyPr/>
          <a:lstStyle/>
          <a:p>
            <a:r>
              <a:rPr lang="en-GB" sz="2800"/>
              <a:t>Planning the new JEDI-based LSDA system</a:t>
            </a:r>
          </a:p>
        </p:txBody>
      </p:sp>
      <p:sp>
        <p:nvSpPr>
          <p:cNvPr id="3" name="Footer Placeholder 2">
            <a:extLst>
              <a:ext uri="{FF2B5EF4-FFF2-40B4-BE49-F238E27FC236}">
                <a16:creationId xmlns:a16="http://schemas.microsoft.com/office/drawing/2014/main" id="{CDBEC596-8FF3-4D61-98DE-2B2F8FF6B403}"/>
              </a:ext>
            </a:extLst>
          </p:cNvPr>
          <p:cNvSpPr>
            <a:spLocks noGrp="1"/>
          </p:cNvSpPr>
          <p:nvPr>
            <p:ph type="ftr" sz="quarter" idx="12"/>
          </p:nvPr>
        </p:nvSpPr>
        <p:spPr/>
        <p:txBody>
          <a:bodyPr/>
          <a:lstStyle/>
          <a:p>
            <a:pPr marL="0" marR="0" lvl="0" indent="0" algn="l" defTabSz="219075"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2A2A2A"/>
                </a:solidFill>
                <a:effectLst/>
                <a:uLnTx/>
                <a:uFillTx/>
                <a:latin typeface="Arial"/>
                <a:sym typeface="Helvetica Light"/>
              </a:rPr>
              <a:t>www.metoffice.gov.uk																									                       © Crown Copyright 2023, Met Office</a:t>
            </a:r>
          </a:p>
        </p:txBody>
      </p:sp>
      <p:sp>
        <p:nvSpPr>
          <p:cNvPr id="11" name="TextBox 10">
            <a:extLst>
              <a:ext uri="{FF2B5EF4-FFF2-40B4-BE49-F238E27FC236}">
                <a16:creationId xmlns:a16="http://schemas.microsoft.com/office/drawing/2014/main" id="{6E358BF6-F516-4D62-9CC1-D344A8E2EF9F}"/>
              </a:ext>
            </a:extLst>
          </p:cNvPr>
          <p:cNvSpPr txBox="1"/>
          <p:nvPr/>
        </p:nvSpPr>
        <p:spPr>
          <a:xfrm>
            <a:off x="309383" y="2104042"/>
            <a:ext cx="8078346" cy="24141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r>
              <a:rPr lang="en-GB" sz="1300">
                <a:solidFill>
                  <a:srgbClr val="000000"/>
                </a:solidFill>
                <a:latin typeface="Arial" panose="020B0604020202020204" pitchFamily="34" charset="0"/>
                <a:cs typeface="Arial" panose="020B0604020202020204" pitchFamily="34" charset="0"/>
                <a:sym typeface="Helvetica Light"/>
              </a:rPr>
              <a:t>What we know already:</a:t>
            </a:r>
          </a:p>
          <a:p>
            <a:pPr marL="0" marR="0" lvl="0" indent="0" algn="l" defTabSz="584200" rtl="0" eaLnBrk="1" fontAlgn="auto" latinLnBrk="0" hangingPunct="0">
              <a:lnSpc>
                <a:spcPct val="100000"/>
              </a:lnSpc>
              <a:spcBef>
                <a:spcPts val="0"/>
              </a:spcBef>
              <a:spcAft>
                <a:spcPts val="0"/>
              </a:spcAft>
              <a:buClrTx/>
              <a:buSzTx/>
              <a:buFontTx/>
              <a:buNone/>
              <a:tabLst/>
              <a:defRPr/>
            </a:pPr>
            <a:endParaRPr lang="en-GB" sz="1300">
              <a:solidFill>
                <a:srgbClr val="000000"/>
              </a:solidFill>
              <a:latin typeface="Arial" panose="020B0604020202020204" pitchFamily="34" charset="0"/>
              <a:cs typeface="Arial" panose="020B0604020202020204" pitchFamily="34" charset="0"/>
              <a:sym typeface="Helvetica Light"/>
            </a:endParaRPr>
          </a:p>
          <a:p>
            <a:pPr marL="285750" marR="0" lvl="0" indent="-285750" algn="l" defTabSz="584200" rtl="0" eaLnBrk="1" fontAlgn="auto" latinLnBrk="0" hangingPunct="0">
              <a:lnSpc>
                <a:spcPct val="100000"/>
              </a:lnSpc>
              <a:spcBef>
                <a:spcPts val="0"/>
              </a:spcBef>
              <a:spcAft>
                <a:spcPts val="300"/>
              </a:spcAft>
              <a:buClrTx/>
              <a:buSzTx/>
              <a:buFont typeface="Arial" panose="020B0604020202020204" pitchFamily="34" charset="0"/>
              <a:buChar char="•"/>
              <a:tabLst/>
              <a:defRPr/>
            </a:pPr>
            <a:r>
              <a:rPr lang="en-GB" sz="1300">
                <a:solidFill>
                  <a:srgbClr val="000000"/>
                </a:solidFill>
                <a:latin typeface="Arial" panose="020B0604020202020204" pitchFamily="34" charset="0"/>
                <a:cs typeface="Arial" panose="020B0604020202020204" pitchFamily="34" charset="0"/>
                <a:sym typeface="Helvetica Light"/>
              </a:rPr>
              <a:t>We will not port the current system</a:t>
            </a:r>
          </a:p>
          <a:p>
            <a:pPr marL="285750" marR="0" lvl="0" indent="-285750" algn="l" defTabSz="584200" rtl="0" eaLnBrk="1" fontAlgn="auto" latinLnBrk="0" hangingPunct="0">
              <a:lnSpc>
                <a:spcPct val="100000"/>
              </a:lnSpc>
              <a:spcBef>
                <a:spcPts val="0"/>
              </a:spcBef>
              <a:spcAft>
                <a:spcPts val="300"/>
              </a:spcAft>
              <a:buClrTx/>
              <a:buSzTx/>
              <a:buFont typeface="Arial" panose="020B0604020202020204" pitchFamily="34" charset="0"/>
              <a:buChar char="•"/>
              <a:tabLst/>
              <a:defRPr/>
            </a:pPr>
            <a:r>
              <a:rPr lang="en-GB" sz="1300">
                <a:solidFill>
                  <a:srgbClr val="000000"/>
                </a:solidFill>
                <a:latin typeface="Arial" panose="020B0604020202020204" pitchFamily="34" charset="0"/>
                <a:cs typeface="Arial" panose="020B0604020202020204" pitchFamily="34" charset="0"/>
                <a:sym typeface="Helvetica Light"/>
              </a:rPr>
              <a:t>Aim to harmonise with a single multi-variate land surface analysis </a:t>
            </a:r>
          </a:p>
          <a:p>
            <a:pPr marL="285750" marR="0" lvl="0" indent="-285750" algn="l" defTabSz="584200" rtl="0" eaLnBrk="1" fontAlgn="auto" latinLnBrk="0" hangingPunct="0">
              <a:lnSpc>
                <a:spcPct val="100000"/>
              </a:lnSpc>
              <a:spcBef>
                <a:spcPts val="0"/>
              </a:spcBef>
              <a:spcAft>
                <a:spcPts val="300"/>
              </a:spcAft>
              <a:buClrTx/>
              <a:buSzTx/>
              <a:buFont typeface="Arial" panose="020B0604020202020204" pitchFamily="34" charset="0"/>
              <a:buChar char="•"/>
              <a:tabLst/>
              <a:defRPr/>
            </a:pPr>
            <a:r>
              <a:rPr lang="en-GB" sz="1300">
                <a:solidFill>
                  <a:srgbClr val="000000"/>
                </a:solidFill>
                <a:latin typeface="Arial" panose="020B0604020202020204" pitchFamily="34" charset="0"/>
                <a:cs typeface="Arial" panose="020B0604020202020204" pitchFamily="34" charset="0"/>
                <a:sym typeface="Helvetica Light"/>
              </a:rPr>
              <a:t>Starting point will use all the </a:t>
            </a:r>
            <a:r>
              <a:rPr lang="en-GB" sz="1300" err="1">
                <a:solidFill>
                  <a:srgbClr val="000000"/>
                </a:solidFill>
                <a:latin typeface="Arial" panose="020B0604020202020204" pitchFamily="34" charset="0"/>
                <a:cs typeface="Arial" panose="020B0604020202020204" pitchFamily="34" charset="0"/>
                <a:sym typeface="Helvetica Light"/>
              </a:rPr>
              <a:t>obs</a:t>
            </a:r>
            <a:r>
              <a:rPr lang="en-GB" sz="1300">
                <a:solidFill>
                  <a:srgbClr val="000000"/>
                </a:solidFill>
                <a:latin typeface="Arial" panose="020B0604020202020204" pitchFamily="34" charset="0"/>
                <a:cs typeface="Arial" panose="020B0604020202020204" pitchFamily="34" charset="0"/>
                <a:sym typeface="Helvetica Light"/>
              </a:rPr>
              <a:t> types we currently use (at least)</a:t>
            </a:r>
          </a:p>
          <a:p>
            <a:pPr marL="285750" marR="0" lvl="0" indent="-285750" algn="l" defTabSz="584200" rtl="0" eaLnBrk="1" fontAlgn="auto" latinLnBrk="0" hangingPunct="0">
              <a:lnSpc>
                <a:spcPct val="100000"/>
              </a:lnSpc>
              <a:spcBef>
                <a:spcPts val="0"/>
              </a:spcBef>
              <a:spcAft>
                <a:spcPts val="300"/>
              </a:spcAft>
              <a:buClrTx/>
              <a:buSzTx/>
              <a:buFont typeface="Arial" panose="020B0604020202020204" pitchFamily="34" charset="0"/>
              <a:buChar char="•"/>
              <a:tabLst/>
              <a:defRPr/>
            </a:pPr>
            <a:r>
              <a:rPr lang="en-GB" sz="1300">
                <a:solidFill>
                  <a:srgbClr val="000000"/>
                </a:solidFill>
                <a:latin typeface="Arial" panose="020B0604020202020204" pitchFamily="34" charset="0"/>
                <a:cs typeface="Arial" panose="020B0604020202020204" pitchFamily="34" charset="0"/>
                <a:sym typeface="Helvetica Light"/>
              </a:rPr>
              <a:t>Observation processing will build on capability introduced for our atmospheric DA (JOPA)</a:t>
            </a:r>
          </a:p>
          <a:p>
            <a:pPr marL="285750" marR="0" lvl="0" indent="-285750" algn="l" defTabSz="584200" rtl="0" eaLnBrk="1" fontAlgn="auto" latinLnBrk="0" hangingPunct="0">
              <a:lnSpc>
                <a:spcPct val="100000"/>
              </a:lnSpc>
              <a:spcBef>
                <a:spcPts val="0"/>
              </a:spcBef>
              <a:spcAft>
                <a:spcPts val="300"/>
              </a:spcAft>
              <a:buClrTx/>
              <a:buSzTx/>
              <a:buFont typeface="Arial" panose="020B0604020202020204" pitchFamily="34" charset="0"/>
              <a:buChar char="•"/>
              <a:tabLst/>
              <a:defRPr/>
            </a:pPr>
            <a:r>
              <a:rPr lang="en-GB" sz="1300">
                <a:solidFill>
                  <a:srgbClr val="000000"/>
                </a:solidFill>
                <a:latin typeface="Arial" panose="020B0604020202020204" pitchFamily="34" charset="0"/>
                <a:cs typeface="Arial" panose="020B0604020202020204" pitchFamily="34" charset="0"/>
                <a:sym typeface="Helvetica Light"/>
              </a:rPr>
              <a:t>Aim to exploit DA methods that already exist in JEDI</a:t>
            </a:r>
          </a:p>
          <a:p>
            <a:pPr marL="285750" marR="0" lvl="0" indent="-285750" algn="l" defTabSz="584200" rtl="0" eaLnBrk="1" fontAlgn="auto" latinLnBrk="0" hangingPunct="0">
              <a:lnSpc>
                <a:spcPct val="100000"/>
              </a:lnSpc>
              <a:spcBef>
                <a:spcPts val="0"/>
              </a:spcBef>
              <a:spcAft>
                <a:spcPts val="300"/>
              </a:spcAft>
              <a:buClrTx/>
              <a:buSzTx/>
              <a:buFont typeface="Arial" panose="020B0604020202020204" pitchFamily="34" charset="0"/>
              <a:buChar char="•"/>
              <a:tabLst/>
              <a:defRPr/>
            </a:pPr>
            <a:r>
              <a:rPr lang="en-GB" sz="1300">
                <a:solidFill>
                  <a:srgbClr val="000000"/>
                </a:solidFill>
                <a:latin typeface="Arial" panose="020B0604020202020204" pitchFamily="34" charset="0"/>
                <a:cs typeface="Arial" panose="020B0604020202020204" pitchFamily="34" charset="0"/>
                <a:sym typeface="Helvetica Light"/>
              </a:rPr>
              <a:t>Will be part of an ensemble-based NWP system</a:t>
            </a:r>
          </a:p>
          <a:p>
            <a:pPr marL="285750" marR="0" lvl="0" indent="-285750" algn="l" defTabSz="584200" rtl="0" eaLnBrk="1" fontAlgn="auto" latinLnBrk="0" hangingPunct="0">
              <a:lnSpc>
                <a:spcPct val="100000"/>
              </a:lnSpc>
              <a:spcBef>
                <a:spcPts val="0"/>
              </a:spcBef>
              <a:spcAft>
                <a:spcPts val="300"/>
              </a:spcAft>
              <a:buClrTx/>
              <a:buSzTx/>
              <a:buFont typeface="Arial" panose="020B0604020202020204" pitchFamily="34" charset="0"/>
              <a:buChar char="•"/>
              <a:tabLst/>
              <a:defRPr/>
            </a:pPr>
            <a:r>
              <a:rPr lang="en-GB" sz="1300">
                <a:solidFill>
                  <a:srgbClr val="000000"/>
                </a:solidFill>
                <a:latin typeface="Arial" panose="020B0604020202020204" pitchFamily="34" charset="0"/>
                <a:cs typeface="Arial" panose="020B0604020202020204" pitchFamily="34" charset="0"/>
                <a:sym typeface="Helvetica Light"/>
              </a:rPr>
              <a:t>Enabling future enhanced coupling between atmosphere and land surface will be a key consideration for our choice of DA methodology</a:t>
            </a:r>
          </a:p>
        </p:txBody>
      </p:sp>
      <p:pic>
        <p:nvPicPr>
          <p:cNvPr id="5" name="Picture 4" descr="Pins pinned on a white surface and connecting a black thread">
            <a:extLst>
              <a:ext uri="{FF2B5EF4-FFF2-40B4-BE49-F238E27FC236}">
                <a16:creationId xmlns:a16="http://schemas.microsoft.com/office/drawing/2014/main" id="{D3167920-0C2E-8B52-7951-5FE1855725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3137" y="720775"/>
            <a:ext cx="2145058" cy="1430039"/>
          </a:xfrm>
          <a:prstGeom prst="rect">
            <a:avLst/>
          </a:prstGeom>
        </p:spPr>
      </p:pic>
      <p:sp>
        <p:nvSpPr>
          <p:cNvPr id="6" name="TextBox 5">
            <a:extLst>
              <a:ext uri="{FF2B5EF4-FFF2-40B4-BE49-F238E27FC236}">
                <a16:creationId xmlns:a16="http://schemas.microsoft.com/office/drawing/2014/main" id="{35C52F6A-D541-9001-1E51-DA24C1352AF8}"/>
              </a:ext>
            </a:extLst>
          </p:cNvPr>
          <p:cNvSpPr txBox="1"/>
          <p:nvPr/>
        </p:nvSpPr>
        <p:spPr>
          <a:xfrm>
            <a:off x="2578195" y="943984"/>
            <a:ext cx="3932608" cy="13138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lvl="0" indent="0" algn="ctr" defTabSz="584200" rtl="0" eaLnBrk="1" fontAlgn="auto" latinLnBrk="0" hangingPunct="0">
              <a:lnSpc>
                <a:spcPct val="100000"/>
              </a:lnSpc>
              <a:spcBef>
                <a:spcPts val="0"/>
              </a:spcBef>
              <a:spcAft>
                <a:spcPts val="0"/>
              </a:spcAft>
              <a:buClrTx/>
              <a:buSzTx/>
              <a:buFontTx/>
              <a:buNone/>
              <a:tabLst/>
              <a:defRPr/>
            </a:pPr>
            <a:r>
              <a:rPr lang="en-GB" sz="1600">
                <a:solidFill>
                  <a:srgbClr val="0070C0"/>
                </a:solidFill>
                <a:latin typeface="Arial" panose="020B0604020202020204" pitchFamily="34" charset="0"/>
                <a:cs typeface="Arial" panose="020B0604020202020204" pitchFamily="34" charset="0"/>
                <a:sym typeface="Helvetica Light"/>
              </a:rPr>
              <a:t>Planning will take place over the course of this year</a:t>
            </a:r>
          </a:p>
          <a:p>
            <a:pPr marL="0" marR="0" lvl="0" indent="0" algn="l" defTabSz="584200" rtl="0" eaLnBrk="1" fontAlgn="auto" latinLnBrk="0" hangingPunct="0">
              <a:lnSpc>
                <a:spcPct val="100000"/>
              </a:lnSpc>
              <a:spcBef>
                <a:spcPts val="0"/>
              </a:spcBef>
              <a:spcAft>
                <a:spcPts val="0"/>
              </a:spcAft>
              <a:buClrTx/>
              <a:buSzTx/>
              <a:buFontTx/>
              <a:buNone/>
              <a:tabLst/>
              <a:defRPr/>
            </a:pPr>
            <a:endParaRPr lang="en-GB" sz="1300">
              <a:solidFill>
                <a:srgbClr val="000000"/>
              </a:solidFill>
              <a:latin typeface="Arial" panose="020B0604020202020204" pitchFamily="34" charset="0"/>
              <a:cs typeface="Arial" panose="020B0604020202020204" pitchFamily="34" charset="0"/>
              <a:sym typeface="Helvetica Light"/>
            </a:endParaRPr>
          </a:p>
          <a:p>
            <a:pPr marL="0" marR="0" lvl="0" indent="0" algn="l" defTabSz="584200" rtl="0" eaLnBrk="1" fontAlgn="auto" latinLnBrk="0" hangingPunct="0">
              <a:lnSpc>
                <a:spcPct val="100000"/>
              </a:lnSpc>
              <a:spcBef>
                <a:spcPts val="0"/>
              </a:spcBef>
              <a:spcAft>
                <a:spcPts val="0"/>
              </a:spcAft>
              <a:buClrTx/>
              <a:buSzTx/>
              <a:buFontTx/>
              <a:buNone/>
              <a:tabLst/>
              <a:defRPr/>
            </a:pPr>
            <a:endParaRPr lang="en-GB" sz="1300">
              <a:solidFill>
                <a:srgbClr val="000000"/>
              </a:solidFill>
              <a:latin typeface="Arial" panose="020B0604020202020204" pitchFamily="34" charset="0"/>
              <a:cs typeface="Arial" panose="020B0604020202020204" pitchFamily="34" charset="0"/>
              <a:sym typeface="Helvetica Light"/>
            </a:endParaRPr>
          </a:p>
          <a:p>
            <a:pPr marL="0" marR="0" lvl="0" indent="0" algn="l" defTabSz="584200" rtl="0" eaLnBrk="1"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A2A2A"/>
              </a:solidFill>
              <a:effectLst/>
              <a:uLnTx/>
              <a:uFillTx/>
              <a:latin typeface="Arial"/>
              <a:ea typeface="+mn-ea"/>
              <a:cs typeface="+mn-cs"/>
              <a:sym typeface="Helvetica Light"/>
            </a:endParaRPr>
          </a:p>
        </p:txBody>
      </p:sp>
      <p:pic>
        <p:nvPicPr>
          <p:cNvPr id="8" name="Picture 7" descr="A wall covered with sticky notes.">
            <a:extLst>
              <a:ext uri="{FF2B5EF4-FFF2-40B4-BE49-F238E27FC236}">
                <a16:creationId xmlns:a16="http://schemas.microsoft.com/office/drawing/2014/main" id="{1A498EC5-027C-4761-1136-E93E65BE798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17677" y="711967"/>
            <a:ext cx="2316939" cy="1434653"/>
          </a:xfrm>
          <a:prstGeom prst="rect">
            <a:avLst/>
          </a:prstGeom>
        </p:spPr>
      </p:pic>
    </p:spTree>
    <p:extLst>
      <p:ext uri="{BB962C8B-B14F-4D97-AF65-F5344CB8AC3E}">
        <p14:creationId xmlns:p14="http://schemas.microsoft.com/office/powerpoint/2010/main" val="30378850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C1E6D4B-47D8-49C0-9204-70D4C19F5D20}"/>
              </a:ext>
            </a:extLst>
          </p:cNvPr>
          <p:cNvSpPr>
            <a:spLocks noGrp="1"/>
          </p:cNvSpPr>
          <p:nvPr>
            <p:ph type="ctrTitle"/>
          </p:nvPr>
        </p:nvSpPr>
        <p:spPr>
          <a:xfrm>
            <a:off x="581453" y="953894"/>
            <a:ext cx="5016036" cy="1157696"/>
          </a:xfrm>
        </p:spPr>
        <p:txBody>
          <a:bodyPr/>
          <a:lstStyle/>
          <a:p>
            <a:r>
              <a:rPr lang="en-GB"/>
              <a:t>Questions</a:t>
            </a:r>
          </a:p>
        </p:txBody>
      </p:sp>
    </p:spTree>
    <p:extLst>
      <p:ext uri="{BB962C8B-B14F-4D97-AF65-F5344CB8AC3E}">
        <p14:creationId xmlns:p14="http://schemas.microsoft.com/office/powerpoint/2010/main" val="42366648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8672ACD-1A9A-47AF-A51A-573B0BB04709}"/>
              </a:ext>
            </a:extLst>
          </p:cNvPr>
          <p:cNvSpPr>
            <a:spLocks noGrp="1"/>
          </p:cNvSpPr>
          <p:nvPr>
            <p:ph type="title"/>
          </p:nvPr>
        </p:nvSpPr>
        <p:spPr/>
        <p:txBody>
          <a:bodyPr/>
          <a:lstStyle/>
          <a:p>
            <a:r>
              <a:rPr lang="en-GB"/>
              <a:t>Outline</a:t>
            </a:r>
          </a:p>
        </p:txBody>
      </p:sp>
      <p:sp>
        <p:nvSpPr>
          <p:cNvPr id="2" name="Content Placeholder 1">
            <a:extLst>
              <a:ext uri="{FF2B5EF4-FFF2-40B4-BE49-F238E27FC236}">
                <a16:creationId xmlns:a16="http://schemas.microsoft.com/office/drawing/2014/main" id="{2B40E847-C492-8B15-4798-61F2BF5CA0D5}"/>
              </a:ext>
            </a:extLst>
          </p:cNvPr>
          <p:cNvSpPr>
            <a:spLocks noGrp="1" noChangeArrowheads="1"/>
          </p:cNvSpPr>
          <p:nvPr>
            <p:ph idx="1"/>
          </p:nvPr>
        </p:nvSpPr>
        <p:spPr bwMode="auto">
          <a:xfrm>
            <a:off x="377896" y="889238"/>
            <a:ext cx="8580573" cy="33650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R="0" lvl="0" defTabSz="914400" rtl="0" eaLnBrk="0" fontAlgn="base" latinLnBrk="0" hangingPunct="0">
              <a:lnSpc>
                <a:spcPct val="150000"/>
              </a:lnSpc>
              <a:spcBef>
                <a:spcPct val="0"/>
              </a:spcBef>
              <a:spcAft>
                <a:spcPct val="0"/>
              </a:spcAft>
              <a:buClrTx/>
              <a:buSzTx/>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R="0" lvl="0" defTabSz="914400" rtl="0" eaLnBrk="0" fontAlgn="base" latinLnBrk="0" hangingPunct="0">
              <a:lnSpc>
                <a:spcPct val="150000"/>
              </a:lnSpc>
              <a:spcBef>
                <a:spcPct val="0"/>
              </a:spcBef>
              <a:spcAft>
                <a:spcPct val="0"/>
              </a:spcAft>
              <a:buClrTx/>
              <a:buSzTx/>
              <a:tabLst/>
            </a:pPr>
            <a:r>
              <a:rPr kumimoji="0" lang="en-US" altLang="en-US" sz="1800" b="0" i="0" u="none" strike="noStrike" cap="none" normalizeH="0" baseline="0" dirty="0">
                <a:ln>
                  <a:noFill/>
                </a:ln>
                <a:solidFill>
                  <a:schemeClr val="tx1"/>
                </a:solidFill>
                <a:effectLst/>
                <a:latin typeface="Arial" panose="020B0604020202020204" pitchFamily="34" charset="0"/>
              </a:rPr>
              <a:t>Brief overview of current Met Office LSDA systems </a:t>
            </a:r>
          </a:p>
          <a:p>
            <a:pPr marR="0" lvl="0" defTabSz="914400" rtl="0" eaLnBrk="0" fontAlgn="base" latinLnBrk="0" hangingPunct="0">
              <a:lnSpc>
                <a:spcPct val="150000"/>
              </a:lnSpc>
              <a:spcBef>
                <a:spcPct val="0"/>
              </a:spcBef>
              <a:spcAft>
                <a:spcPct val="0"/>
              </a:spcAft>
              <a:buClrTx/>
              <a:buSzTx/>
              <a:tabLst/>
            </a:pPr>
            <a:r>
              <a:rPr kumimoji="0" lang="en-US" altLang="en-US" sz="1800" b="0" i="0" u="none" strike="noStrike" cap="none" normalizeH="0" baseline="0" dirty="0">
                <a:ln>
                  <a:noFill/>
                </a:ln>
                <a:solidFill>
                  <a:schemeClr val="tx1"/>
                </a:solidFill>
                <a:effectLst/>
                <a:latin typeface="Arial" panose="020B0604020202020204" pitchFamily="34" charset="0"/>
              </a:rPr>
              <a:t>Bias correction of t</a:t>
            </a:r>
            <a:r>
              <a:rPr lang="en-US" altLang="en-US" sz="1800" dirty="0">
                <a:latin typeface="Arial" panose="020B0604020202020204" pitchFamily="34" charset="0"/>
              </a:rPr>
              <a:t>he </a:t>
            </a:r>
            <a:r>
              <a:rPr kumimoji="0" lang="en-US" altLang="en-US" sz="1800" b="0" i="0" u="none" strike="noStrike" cap="none" normalizeH="0" baseline="0" dirty="0">
                <a:ln>
                  <a:noFill/>
                </a:ln>
                <a:solidFill>
                  <a:schemeClr val="tx1"/>
                </a:solidFill>
                <a:effectLst/>
                <a:latin typeface="Arial" panose="020B0604020202020204" pitchFamily="34" charset="0"/>
              </a:rPr>
              <a:t>ASCAT observation </a:t>
            </a:r>
          </a:p>
          <a:p>
            <a:pPr marR="0" lvl="0" defTabSz="914400" rtl="0" eaLnBrk="0" fontAlgn="base" latinLnBrk="0" hangingPunct="0">
              <a:lnSpc>
                <a:spcPct val="150000"/>
              </a:lnSpc>
              <a:spcBef>
                <a:spcPct val="0"/>
              </a:spcBef>
              <a:spcAft>
                <a:spcPct val="0"/>
              </a:spcAft>
              <a:buClrTx/>
              <a:buSzTx/>
              <a:tabLst/>
            </a:pPr>
            <a:r>
              <a:rPr lang="en-US" altLang="en-US" sz="1800" dirty="0">
                <a:latin typeface="Arial" panose="020B0604020202020204" pitchFamily="34" charset="0"/>
              </a:rPr>
              <a:t>I</a:t>
            </a:r>
            <a:r>
              <a:rPr kumimoji="0" lang="en-US" altLang="en-US" sz="1800" b="0" i="0" u="none" strike="noStrike" cap="none" normalizeH="0" baseline="0" dirty="0">
                <a:ln>
                  <a:noFill/>
                </a:ln>
                <a:solidFill>
                  <a:schemeClr val="tx1"/>
                </a:solidFill>
                <a:effectLst/>
                <a:latin typeface="Arial" panose="020B0604020202020204" pitchFamily="34" charset="0"/>
              </a:rPr>
              <a:t>ssues with high soil wetness from ASCAT in urban areas</a:t>
            </a:r>
          </a:p>
          <a:p>
            <a:pPr marR="0" lvl="0" defTabSz="914400" rtl="0" eaLnBrk="0" fontAlgn="base" latinLnBrk="0" hangingPunct="0">
              <a:lnSpc>
                <a:spcPct val="150000"/>
              </a:lnSpc>
              <a:spcBef>
                <a:spcPct val="0"/>
              </a:spcBef>
              <a:spcAft>
                <a:spcPct val="0"/>
              </a:spcAft>
              <a:buClrTx/>
              <a:buSzTx/>
              <a:tabLst/>
            </a:pPr>
            <a:r>
              <a:rPr kumimoji="0" lang="en-US" altLang="en-US" sz="1800" b="0" i="0" u="none" strike="noStrike" cap="none" normalizeH="0" baseline="0" dirty="0">
                <a:ln>
                  <a:noFill/>
                </a:ln>
                <a:solidFill>
                  <a:schemeClr val="tx1"/>
                </a:solidFill>
                <a:effectLst/>
                <a:latin typeface="Arial" panose="020B0604020202020204" pitchFamily="34" charset="0"/>
              </a:rPr>
              <a:t>Brief overview of Global and Regional (UK) snow DA in SURF</a:t>
            </a:r>
          </a:p>
          <a:p>
            <a:pPr marR="0" lvl="0" defTabSz="914400" rtl="0" eaLnBrk="0" fontAlgn="base" latinLnBrk="0" hangingPunct="0">
              <a:lnSpc>
                <a:spcPct val="150000"/>
              </a:lnSpc>
              <a:spcBef>
                <a:spcPct val="0"/>
              </a:spcBef>
              <a:spcAft>
                <a:spcPct val="0"/>
              </a:spcAft>
              <a:buClrTx/>
              <a:buSzTx/>
              <a:tabLst/>
            </a:pPr>
            <a:r>
              <a:rPr kumimoji="0" lang="en-US" altLang="en-US" sz="1800" b="0" i="0" u="none" strike="noStrike" cap="none" normalizeH="0" baseline="0" dirty="0">
                <a:ln>
                  <a:noFill/>
                </a:ln>
                <a:solidFill>
                  <a:schemeClr val="tx1"/>
                </a:solidFill>
                <a:effectLst/>
                <a:latin typeface="Arial" panose="020B0604020202020204" pitchFamily="34" charset="0"/>
              </a:rPr>
              <a:t>Global Snow plans</a:t>
            </a:r>
          </a:p>
          <a:p>
            <a:pPr marR="0" lvl="0" defTabSz="914400" rtl="0" eaLnBrk="0" fontAlgn="base" latinLnBrk="0" hangingPunct="0">
              <a:lnSpc>
                <a:spcPct val="150000"/>
              </a:lnSpc>
              <a:spcBef>
                <a:spcPct val="0"/>
              </a:spcBef>
              <a:spcAft>
                <a:spcPct val="0"/>
              </a:spcAft>
              <a:buClrTx/>
              <a:buSzTx/>
              <a:tabLst/>
            </a:pPr>
            <a:r>
              <a:rPr kumimoji="0" lang="en-US" altLang="en-US" sz="1800" b="0" i="0" u="none" strike="noStrike" cap="none" normalizeH="0" baseline="0" dirty="0">
                <a:ln>
                  <a:noFill/>
                </a:ln>
                <a:solidFill>
                  <a:schemeClr val="tx1"/>
                </a:solidFill>
                <a:effectLst/>
                <a:latin typeface="Arial" panose="020B0604020202020204" pitchFamily="34" charset="0"/>
              </a:rPr>
              <a:t>LSDA with the next generation </a:t>
            </a:r>
            <a:r>
              <a:rPr kumimoji="0" lang="en-US" altLang="en-US" sz="1800" b="0" i="0" u="none" strike="noStrike" cap="none" normalizeH="0" baseline="0" dirty="0" err="1">
                <a:ln>
                  <a:noFill/>
                </a:ln>
                <a:solidFill>
                  <a:schemeClr val="tx1"/>
                </a:solidFill>
                <a:effectLst/>
                <a:latin typeface="Arial" panose="020B0604020202020204" pitchFamily="34" charset="0"/>
              </a:rPr>
              <a:t>LFRic</a:t>
            </a:r>
            <a:r>
              <a:rPr kumimoji="0" lang="en-US" altLang="en-US" sz="1800" b="0" i="0" u="none" strike="noStrike" cap="none" normalizeH="0" baseline="0" dirty="0">
                <a:ln>
                  <a:noFill/>
                </a:ln>
                <a:solidFill>
                  <a:schemeClr val="tx1"/>
                </a:solidFill>
                <a:effectLst/>
                <a:latin typeface="Arial" panose="020B0604020202020204" pitchFamily="34" charset="0"/>
              </a:rPr>
              <a:t> modelling system</a:t>
            </a:r>
          </a:p>
          <a:p>
            <a:pPr marR="0" lvl="0" defTabSz="914400" rtl="0" eaLnBrk="0" fontAlgn="base" latinLnBrk="0" hangingPunct="0">
              <a:lnSpc>
                <a:spcPct val="150000"/>
              </a:lnSpc>
              <a:spcBef>
                <a:spcPct val="0"/>
              </a:spcBef>
              <a:spcAft>
                <a:spcPct val="0"/>
              </a:spcAft>
              <a:buClrTx/>
              <a:buSzTx/>
              <a:tabLst/>
            </a:pPr>
            <a:r>
              <a:rPr kumimoji="0" lang="en-US" altLang="en-US" sz="1800" b="0" i="0" u="none" strike="noStrike" cap="none" normalizeH="0" baseline="0" dirty="0">
                <a:ln>
                  <a:noFill/>
                </a:ln>
                <a:solidFill>
                  <a:schemeClr val="tx1"/>
                </a:solidFill>
                <a:effectLst/>
                <a:latin typeface="Arial" panose="020B0604020202020204" pitchFamily="34" charset="0"/>
              </a:rPr>
              <a:t>Longer term: future Met Office LSDA system within the JEDI framework</a:t>
            </a:r>
          </a:p>
        </p:txBody>
      </p:sp>
      <p:pic>
        <p:nvPicPr>
          <p:cNvPr id="11" name="Picture 10" descr="A picture containing font, graphics, logo, graphic design&#10;&#10;Description automatically generated">
            <a:extLst>
              <a:ext uri="{FF2B5EF4-FFF2-40B4-BE49-F238E27FC236}">
                <a16:creationId xmlns:a16="http://schemas.microsoft.com/office/drawing/2014/main" id="{334679F6-84F6-9EDF-74DB-D5D52369C3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00209" y="1174007"/>
            <a:ext cx="1543050" cy="762000"/>
          </a:xfrm>
          <a:prstGeom prst="rect">
            <a:avLst/>
          </a:prstGeom>
        </p:spPr>
      </p:pic>
    </p:spTree>
    <p:extLst>
      <p:ext uri="{BB962C8B-B14F-4D97-AF65-F5344CB8AC3E}">
        <p14:creationId xmlns:p14="http://schemas.microsoft.com/office/powerpoint/2010/main" val="23509197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5" descr="12anlinc_innov1.png"/>
          <p:cNvPicPr>
            <a:picLocks noChangeAspect="1"/>
          </p:cNvPicPr>
          <p:nvPr/>
        </p:nvPicPr>
        <p:blipFill>
          <a:blip r:embed="rId3" cstate="print"/>
          <a:srcRect/>
          <a:stretch>
            <a:fillRect/>
          </a:stretch>
        </p:blipFill>
        <p:spPr bwMode="auto">
          <a:xfrm>
            <a:off x="289929" y="956825"/>
            <a:ext cx="1822910" cy="1367479"/>
          </a:xfrm>
          <a:prstGeom prst="rect">
            <a:avLst/>
          </a:prstGeom>
          <a:noFill/>
          <a:ln w="9525">
            <a:noFill/>
            <a:miter lim="800000"/>
            <a:headEnd/>
            <a:tailEnd/>
          </a:ln>
        </p:spPr>
      </p:pic>
      <p:pic>
        <p:nvPicPr>
          <p:cNvPr id="28" name="Picture 6" descr="12anlinc_innov2.png"/>
          <p:cNvPicPr>
            <a:picLocks noChangeAspect="1"/>
          </p:cNvPicPr>
          <p:nvPr/>
        </p:nvPicPr>
        <p:blipFill>
          <a:blip r:embed="rId4" cstate="print"/>
          <a:srcRect/>
          <a:stretch>
            <a:fillRect/>
          </a:stretch>
        </p:blipFill>
        <p:spPr bwMode="auto">
          <a:xfrm>
            <a:off x="317830" y="2200077"/>
            <a:ext cx="1738999" cy="1302955"/>
          </a:xfrm>
          <a:prstGeom prst="rect">
            <a:avLst/>
          </a:prstGeom>
          <a:noFill/>
          <a:ln w="9525">
            <a:noFill/>
            <a:miter lim="800000"/>
            <a:headEnd/>
            <a:tailEnd/>
          </a:ln>
        </p:spPr>
      </p:pic>
      <p:pic>
        <p:nvPicPr>
          <p:cNvPr id="31" name="Picture 10" descr="12ascat_diag1.png"/>
          <p:cNvPicPr>
            <a:picLocks noChangeAspect="1"/>
          </p:cNvPicPr>
          <p:nvPr/>
        </p:nvPicPr>
        <p:blipFill rotWithShape="1">
          <a:blip r:embed="rId5" cstate="print"/>
          <a:srcRect b="9729"/>
          <a:stretch/>
        </p:blipFill>
        <p:spPr bwMode="auto">
          <a:xfrm>
            <a:off x="301559" y="3441049"/>
            <a:ext cx="1864797" cy="1262319"/>
          </a:xfrm>
          <a:prstGeom prst="rect">
            <a:avLst/>
          </a:prstGeom>
          <a:noFill/>
          <a:ln w="9525">
            <a:noFill/>
            <a:miter lim="800000"/>
            <a:headEnd/>
            <a:tailEnd/>
          </a:ln>
        </p:spPr>
      </p:pic>
      <p:sp>
        <p:nvSpPr>
          <p:cNvPr id="32" name="Right Arrow 21"/>
          <p:cNvSpPr/>
          <p:nvPr/>
        </p:nvSpPr>
        <p:spPr bwMode="auto">
          <a:xfrm>
            <a:off x="904653" y="1158847"/>
            <a:ext cx="215750" cy="76817"/>
          </a:xfrm>
          <a:prstGeom prst="rightArrow">
            <a:avLst/>
          </a:prstGeom>
          <a:noFill/>
          <a:ln w="9525" cap="flat" cmpd="sng" algn="ctr">
            <a:solidFill>
              <a:schemeClr val="accent1"/>
            </a:solidFill>
            <a:prstDash val="solid"/>
            <a:round/>
            <a:headEnd type="none" w="med" len="med"/>
            <a:tailEnd type="none" w="med" len="med"/>
          </a:ln>
          <a:effectLst/>
        </p:spPr>
        <p:txBody>
          <a:bodyPr vert="horz" wrap="square" lIns="91432" tIns="45716" rIns="91432" bIns="45716" numCol="1" rtlCol="0" anchor="t" anchorCtr="0" compatLnSpc="1">
            <a:prstTxWarp prst="textNoShape">
              <a:avLst/>
            </a:prstTxWarp>
          </a:bodyPr>
          <a:lstStyle/>
          <a:p>
            <a:endParaRPr lang="en-GB">
              <a:solidFill>
                <a:srgbClr val="000000"/>
              </a:solidFill>
            </a:endParaRPr>
          </a:p>
        </p:txBody>
      </p:sp>
      <p:sp>
        <p:nvSpPr>
          <p:cNvPr id="37" name="Right Arrow 2"/>
          <p:cNvSpPr/>
          <p:nvPr/>
        </p:nvSpPr>
        <p:spPr>
          <a:xfrm>
            <a:off x="2085329" y="2454042"/>
            <a:ext cx="382487" cy="1644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91432" tIns="45716" rIns="91432" bIns="45716" rtlCol="0" anchor="ctr"/>
          <a:lstStyle/>
          <a:p>
            <a:pPr algn="ctr"/>
            <a:endParaRPr lang="en-GB"/>
          </a:p>
        </p:txBody>
      </p:sp>
      <p:sp>
        <p:nvSpPr>
          <p:cNvPr id="43" name="CuadroTexto 30"/>
          <p:cNvSpPr txBox="1"/>
          <p:nvPr/>
        </p:nvSpPr>
        <p:spPr>
          <a:xfrm>
            <a:off x="2660746" y="1362183"/>
            <a:ext cx="3488349" cy="307768"/>
          </a:xfrm>
          <a:prstGeom prst="rect">
            <a:avLst/>
          </a:prstGeom>
          <a:noFill/>
        </p:spPr>
        <p:txBody>
          <a:bodyPr wrap="square" lIns="91432" tIns="45716" rIns="91432" bIns="45716" rtlCol="0">
            <a:spAutoFit/>
          </a:bodyPr>
          <a:lstStyle/>
          <a:p>
            <a:r>
              <a:rPr lang="en-GB" sz="1400"/>
              <a:t>2. Simplified Extended Kalman Filter</a:t>
            </a:r>
          </a:p>
        </p:txBody>
      </p:sp>
      <p:sp>
        <p:nvSpPr>
          <p:cNvPr id="47" name="CuadroTexto 35"/>
          <p:cNvSpPr txBox="1"/>
          <p:nvPr/>
        </p:nvSpPr>
        <p:spPr>
          <a:xfrm>
            <a:off x="2585374" y="2904840"/>
            <a:ext cx="3090979" cy="1384986"/>
          </a:xfrm>
          <a:prstGeom prst="rect">
            <a:avLst/>
          </a:prstGeom>
          <a:noFill/>
        </p:spPr>
        <p:txBody>
          <a:bodyPr wrap="square" lIns="91432" tIns="45716" rIns="91432" bIns="45716" rtlCol="0">
            <a:spAutoFit/>
          </a:bodyPr>
          <a:lstStyle/>
          <a:p>
            <a:pPr marL="285750" indent="-285750">
              <a:buFont typeface="Arial" panose="020B0604020202020204" pitchFamily="34" charset="0"/>
              <a:buChar char="•"/>
            </a:pPr>
            <a:r>
              <a:rPr lang="en-GB" sz="1400"/>
              <a:t>Column-based system (1D)</a:t>
            </a:r>
          </a:p>
          <a:p>
            <a:pPr marL="285750" indent="-285750">
              <a:buFont typeface="Arial" panose="020B0604020202020204" pitchFamily="34" charset="0"/>
              <a:buChar char="•"/>
            </a:pPr>
            <a:r>
              <a:rPr lang="en-GB" sz="1400">
                <a:hlinkClick r:id="rId6"/>
              </a:rPr>
              <a:t>JULES</a:t>
            </a:r>
            <a:r>
              <a:rPr lang="en-GB" sz="1400"/>
              <a:t> land surface model used to estimate Jacobian</a:t>
            </a:r>
          </a:p>
          <a:p>
            <a:pPr marL="285750" indent="-285750">
              <a:buFont typeface="Arial" panose="020B0604020202020204" pitchFamily="34" charset="0"/>
              <a:buChar char="•"/>
            </a:pPr>
            <a:r>
              <a:rPr lang="en-GB" sz="1400"/>
              <a:t>Global analysis every 6h</a:t>
            </a:r>
          </a:p>
          <a:p>
            <a:pPr marL="285750" indent="-285750">
              <a:buFont typeface="Arial" panose="020B0604020202020204" pitchFamily="34" charset="0"/>
              <a:buChar char="•"/>
            </a:pPr>
            <a:r>
              <a:rPr lang="en-GB" sz="1400"/>
              <a:t>UKV regional analysis every hour</a:t>
            </a:r>
          </a:p>
        </p:txBody>
      </p:sp>
      <p:sp>
        <p:nvSpPr>
          <p:cNvPr id="24" name="Rounded Rectangle 23"/>
          <p:cNvSpPr/>
          <p:nvPr/>
        </p:nvSpPr>
        <p:spPr>
          <a:xfrm>
            <a:off x="2557473" y="659911"/>
            <a:ext cx="3118880" cy="3935386"/>
          </a:xfrm>
          <a:prstGeom prst="roundRect">
            <a:avLst>
              <a:gd name="adj" fmla="val 11820"/>
            </a:avLst>
          </a:prstGeom>
          <a:noFill/>
          <a:ln w="317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p:cNvSpPr txBox="1"/>
          <p:nvPr/>
        </p:nvSpPr>
        <p:spPr>
          <a:xfrm>
            <a:off x="369952" y="659910"/>
            <a:ext cx="1747158" cy="275820"/>
          </a:xfrm>
          <a:prstGeom prst="roundRect">
            <a:avLst/>
          </a:prstGeom>
          <a:solidFill>
            <a:schemeClr val="bg2"/>
          </a:solidFill>
          <a:ln w="25400" cap="flat" cmpd="sng" algn="ctr">
            <a:solidFill>
              <a:srgbClr val="808080"/>
            </a:solidFill>
            <a:prstDash val="solid"/>
          </a:ln>
          <a:effectLst/>
        </p:spPr>
        <p:txBody>
          <a:bodyPr wrap="square" rtlCol="0">
            <a:spAutoFit/>
          </a:bodyPr>
          <a:lstStyle/>
          <a:p>
            <a:pPr marL="0" marR="0" lvl="0" indent="0" algn="ctr" defTabSz="685800" eaLnBrk="1" fontAlgn="base" latinLnBrk="0" hangingPunct="1">
              <a:lnSpc>
                <a:spcPct val="85000"/>
              </a:lnSpc>
              <a:spcBef>
                <a:spcPct val="0"/>
              </a:spcBef>
              <a:spcAft>
                <a:spcPct val="0"/>
              </a:spcAft>
              <a:buClrTx/>
              <a:buSzTx/>
              <a:buFontTx/>
              <a:buNone/>
              <a:tabLst/>
              <a:defRPr/>
            </a:pPr>
            <a:r>
              <a:rPr kumimoji="0" lang="en-GB" sz="1200" b="0" i="0" strike="noStrike" kern="0" cap="none" spc="0" normalizeH="0" baseline="0" noProof="0">
                <a:ln>
                  <a:noFill/>
                </a:ln>
                <a:solidFill>
                  <a:srgbClr val="000000"/>
                </a:solidFill>
                <a:effectLst/>
                <a:uLnTx/>
                <a:uFillTx/>
                <a:latin typeface="Arial"/>
                <a:ea typeface="+mn-ea"/>
                <a:cs typeface="+mn-cs"/>
              </a:rPr>
              <a:t>Observations</a:t>
            </a:r>
          </a:p>
        </p:txBody>
      </p:sp>
      <p:sp>
        <p:nvSpPr>
          <p:cNvPr id="26" name="TextBox 25"/>
          <p:cNvSpPr txBox="1"/>
          <p:nvPr/>
        </p:nvSpPr>
        <p:spPr>
          <a:xfrm>
            <a:off x="359500" y="3136258"/>
            <a:ext cx="1725230" cy="275820"/>
          </a:xfrm>
          <a:prstGeom prst="roundRect">
            <a:avLst/>
          </a:prstGeom>
          <a:solidFill>
            <a:schemeClr val="bg2"/>
          </a:solidFill>
          <a:ln w="25400" cap="flat" cmpd="sng" algn="ctr">
            <a:solidFill>
              <a:srgbClr val="808080"/>
            </a:solidFill>
            <a:prstDash val="solid"/>
          </a:ln>
          <a:effectLst/>
        </p:spPr>
        <p:txBody>
          <a:bodyPr wrap="square" rtlCol="0">
            <a:spAutoFit/>
          </a:bodyPr>
          <a:lstStyle/>
          <a:p>
            <a:pPr marL="0" marR="0" lvl="0" indent="0" algn="ctr" defTabSz="685800" eaLnBrk="1" fontAlgn="base" latinLnBrk="0" hangingPunct="1">
              <a:lnSpc>
                <a:spcPct val="85000"/>
              </a:lnSpc>
              <a:spcBef>
                <a:spcPct val="0"/>
              </a:spcBef>
              <a:spcAft>
                <a:spcPct val="0"/>
              </a:spcAft>
              <a:buClrTx/>
              <a:buSzTx/>
              <a:buFontTx/>
              <a:buNone/>
              <a:tabLst/>
              <a:defRPr/>
            </a:pPr>
            <a:r>
              <a:rPr kumimoji="0" lang="en-GB" sz="1200" b="0" i="0" u="none" strike="noStrike" kern="0" cap="none" spc="0" normalizeH="0" baseline="0" noProof="0">
                <a:ln>
                  <a:noFill/>
                </a:ln>
                <a:solidFill>
                  <a:srgbClr val="000000"/>
                </a:solidFill>
                <a:effectLst/>
                <a:uLnTx/>
                <a:uFillTx/>
                <a:latin typeface="Arial"/>
                <a:ea typeface="+mn-ea"/>
                <a:cs typeface="+mn-cs"/>
              </a:rPr>
              <a:t>1.5 m Hum (Gridded)</a:t>
            </a:r>
          </a:p>
        </p:txBody>
      </p:sp>
      <p:sp>
        <p:nvSpPr>
          <p:cNvPr id="48" name="TextBox 47"/>
          <p:cNvSpPr txBox="1"/>
          <p:nvPr/>
        </p:nvSpPr>
        <p:spPr>
          <a:xfrm>
            <a:off x="254984" y="4432138"/>
            <a:ext cx="2077965" cy="275820"/>
          </a:xfrm>
          <a:prstGeom prst="roundRect">
            <a:avLst/>
          </a:prstGeom>
          <a:solidFill>
            <a:schemeClr val="bg2"/>
          </a:solidFill>
          <a:ln w="25400" cap="flat" cmpd="sng" algn="ctr">
            <a:solidFill>
              <a:srgbClr val="808080"/>
            </a:solidFill>
            <a:prstDash val="solid"/>
          </a:ln>
          <a:effectLst/>
        </p:spPr>
        <p:txBody>
          <a:bodyPr wrap="square" rtlCol="0">
            <a:spAutoFit/>
          </a:bodyPr>
          <a:lstStyle/>
          <a:p>
            <a:pPr marL="0" marR="0" lvl="0" indent="0" algn="ctr" defTabSz="685800" eaLnBrk="1" fontAlgn="base" latinLnBrk="0" hangingPunct="1">
              <a:lnSpc>
                <a:spcPct val="85000"/>
              </a:lnSpc>
              <a:spcBef>
                <a:spcPct val="0"/>
              </a:spcBef>
              <a:spcAft>
                <a:spcPct val="0"/>
              </a:spcAft>
              <a:buClrTx/>
              <a:buSzTx/>
              <a:buFontTx/>
              <a:buNone/>
              <a:tabLst/>
              <a:defRPr/>
            </a:pPr>
            <a:r>
              <a:rPr kumimoji="0" lang="en-GB" sz="1200" b="0" i="0" u="none" strike="noStrike" kern="0" cap="none" spc="0" normalizeH="0" baseline="0" noProof="0">
                <a:ln>
                  <a:noFill/>
                </a:ln>
                <a:solidFill>
                  <a:srgbClr val="000000"/>
                </a:solidFill>
                <a:effectLst/>
                <a:uLnTx/>
                <a:uFillTx/>
                <a:latin typeface="Arial"/>
                <a:ea typeface="+mn-ea"/>
                <a:cs typeface="+mn-cs"/>
              </a:rPr>
              <a:t>ASCAT</a:t>
            </a:r>
            <a:r>
              <a:rPr kumimoji="0" lang="en-GB" sz="1200" b="0" i="0" u="none" strike="noStrike" kern="0" cap="none" spc="0" normalizeH="0" noProof="0">
                <a:ln>
                  <a:noFill/>
                </a:ln>
                <a:solidFill>
                  <a:srgbClr val="000000"/>
                </a:solidFill>
                <a:effectLst/>
                <a:uLnTx/>
                <a:uFillTx/>
                <a:latin typeface="Arial"/>
                <a:ea typeface="+mn-ea"/>
                <a:cs typeface="+mn-cs"/>
              </a:rPr>
              <a:t> soil wetness index</a:t>
            </a:r>
            <a:endParaRPr kumimoji="0" lang="en-GB" sz="1200" b="0" i="0" u="none" strike="noStrike" kern="0" cap="none" spc="0" normalizeH="0" baseline="0" noProof="0">
              <a:ln>
                <a:noFill/>
              </a:ln>
              <a:solidFill>
                <a:srgbClr val="000000"/>
              </a:solidFill>
              <a:effectLst/>
              <a:uLnTx/>
              <a:uFillTx/>
              <a:latin typeface="Arial"/>
              <a:ea typeface="+mn-ea"/>
              <a:cs typeface="+mn-cs"/>
            </a:endParaRPr>
          </a:p>
        </p:txBody>
      </p:sp>
      <p:sp>
        <p:nvSpPr>
          <p:cNvPr id="49" name="TextBox 48"/>
          <p:cNvSpPr txBox="1"/>
          <p:nvPr/>
        </p:nvSpPr>
        <p:spPr>
          <a:xfrm>
            <a:off x="379931" y="1917645"/>
            <a:ext cx="1747158" cy="275820"/>
          </a:xfrm>
          <a:prstGeom prst="roundRect">
            <a:avLst/>
          </a:prstGeom>
          <a:solidFill>
            <a:schemeClr val="bg2"/>
          </a:solidFill>
          <a:ln w="25400" cap="flat" cmpd="sng" algn="ctr">
            <a:solidFill>
              <a:srgbClr val="808080"/>
            </a:solidFill>
            <a:prstDash val="solid"/>
          </a:ln>
          <a:effectLst/>
        </p:spPr>
        <p:txBody>
          <a:bodyPr wrap="square" rtlCol="0">
            <a:spAutoFit/>
          </a:bodyPr>
          <a:lstStyle/>
          <a:p>
            <a:pPr marL="0" marR="0" lvl="0" indent="0" algn="ctr" defTabSz="685800" eaLnBrk="1" fontAlgn="base" latinLnBrk="0" hangingPunct="1">
              <a:lnSpc>
                <a:spcPct val="85000"/>
              </a:lnSpc>
              <a:spcBef>
                <a:spcPct val="0"/>
              </a:spcBef>
              <a:spcAft>
                <a:spcPct val="0"/>
              </a:spcAft>
              <a:buClrTx/>
              <a:buSzTx/>
              <a:buFontTx/>
              <a:buNone/>
              <a:tabLst/>
              <a:defRPr/>
            </a:pPr>
            <a:r>
              <a:rPr kumimoji="0" lang="en-GB" sz="1200" b="0" i="0" u="none" strike="noStrike" kern="0" cap="none" spc="0" normalizeH="0" baseline="0" noProof="0">
                <a:ln>
                  <a:noFill/>
                </a:ln>
                <a:solidFill>
                  <a:srgbClr val="000000"/>
                </a:solidFill>
                <a:effectLst/>
                <a:uLnTx/>
                <a:uFillTx/>
                <a:latin typeface="Arial"/>
                <a:ea typeface="+mn-ea"/>
                <a:cs typeface="+mn-cs"/>
              </a:rPr>
              <a:t>1.5 m Temp (Gridded)</a:t>
            </a:r>
          </a:p>
        </p:txBody>
      </p:sp>
      <p:sp>
        <p:nvSpPr>
          <p:cNvPr id="50" name="TextBox 49"/>
          <p:cNvSpPr txBox="1"/>
          <p:nvPr/>
        </p:nvSpPr>
        <p:spPr>
          <a:xfrm>
            <a:off x="6673594" y="681005"/>
            <a:ext cx="1507476" cy="275820"/>
          </a:xfrm>
          <a:prstGeom prst="roundRect">
            <a:avLst/>
          </a:prstGeom>
          <a:solidFill>
            <a:schemeClr val="bg2"/>
          </a:solidFill>
          <a:ln w="25400" cap="flat" cmpd="sng" algn="ctr">
            <a:solidFill>
              <a:srgbClr val="808080"/>
            </a:solidFill>
            <a:prstDash val="solid"/>
          </a:ln>
          <a:effectLst/>
        </p:spPr>
        <p:txBody>
          <a:bodyPr wrap="square" rtlCol="0">
            <a:spAutoFit/>
          </a:bodyPr>
          <a:lstStyle/>
          <a:p>
            <a:pPr marL="0" marR="0" lvl="0" indent="0" algn="ctr" defTabSz="685800" eaLnBrk="1" fontAlgn="base" latinLnBrk="0" hangingPunct="1">
              <a:lnSpc>
                <a:spcPct val="85000"/>
              </a:lnSpc>
              <a:spcBef>
                <a:spcPct val="0"/>
              </a:spcBef>
              <a:spcAft>
                <a:spcPct val="0"/>
              </a:spcAft>
              <a:buClrTx/>
              <a:buSzTx/>
              <a:buFontTx/>
              <a:buNone/>
              <a:tabLst/>
              <a:defRPr/>
            </a:pPr>
            <a:r>
              <a:rPr kumimoji="0" lang="en-GB" sz="1200" b="0" i="0" u="none" strike="noStrike" kern="0" cap="none" spc="0" normalizeH="0" baseline="0" noProof="0">
                <a:ln>
                  <a:noFill/>
                </a:ln>
                <a:solidFill>
                  <a:srgbClr val="000000"/>
                </a:solidFill>
                <a:effectLst/>
                <a:uLnTx/>
                <a:uFillTx/>
                <a:latin typeface="Arial"/>
                <a:ea typeface="+mn-ea"/>
                <a:cs typeface="+mn-cs"/>
              </a:rPr>
              <a:t>Analysed variables</a:t>
            </a:r>
          </a:p>
        </p:txBody>
      </p:sp>
      <p:sp>
        <p:nvSpPr>
          <p:cNvPr id="51" name="Right Arrow 2"/>
          <p:cNvSpPr/>
          <p:nvPr/>
        </p:nvSpPr>
        <p:spPr>
          <a:xfrm>
            <a:off x="5732541" y="2366248"/>
            <a:ext cx="382487" cy="1644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91432" tIns="45716" rIns="91432" bIns="45716" rtlCol="0" anchor="ctr"/>
          <a:lstStyle/>
          <a:p>
            <a:pPr algn="ctr"/>
            <a:endParaRPr lang="en-GB"/>
          </a:p>
        </p:txBody>
      </p:sp>
      <p:sp>
        <p:nvSpPr>
          <p:cNvPr id="52" name="Title 2"/>
          <p:cNvSpPr txBox="1">
            <a:spLocks/>
          </p:cNvSpPr>
          <p:nvPr/>
        </p:nvSpPr>
        <p:spPr bwMode="auto">
          <a:xfrm>
            <a:off x="2467816" y="119972"/>
            <a:ext cx="5550130" cy="576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lnSpc>
                <a:spcPct val="85000"/>
              </a:lnSpc>
              <a:spcBef>
                <a:spcPct val="0"/>
              </a:spcBef>
              <a:spcAft>
                <a:spcPct val="0"/>
              </a:spcAft>
              <a:defRPr sz="3000">
                <a:solidFill>
                  <a:srgbClr val="000000"/>
                </a:solidFill>
                <a:latin typeface="+mj-lt"/>
                <a:ea typeface="+mj-ea"/>
                <a:cs typeface="+mj-cs"/>
              </a:defRPr>
            </a:lvl1pPr>
            <a:lvl2pPr algn="l" rtl="0" eaLnBrk="0" fontAlgn="base" hangingPunct="0">
              <a:lnSpc>
                <a:spcPct val="85000"/>
              </a:lnSpc>
              <a:spcBef>
                <a:spcPct val="0"/>
              </a:spcBef>
              <a:spcAft>
                <a:spcPct val="0"/>
              </a:spcAft>
              <a:defRPr sz="3000">
                <a:solidFill>
                  <a:srgbClr val="000000"/>
                </a:solidFill>
                <a:latin typeface="Arial" charset="0"/>
              </a:defRPr>
            </a:lvl2pPr>
            <a:lvl3pPr algn="l" rtl="0" eaLnBrk="0" fontAlgn="base" hangingPunct="0">
              <a:lnSpc>
                <a:spcPct val="85000"/>
              </a:lnSpc>
              <a:spcBef>
                <a:spcPct val="0"/>
              </a:spcBef>
              <a:spcAft>
                <a:spcPct val="0"/>
              </a:spcAft>
              <a:defRPr sz="3000">
                <a:solidFill>
                  <a:srgbClr val="000000"/>
                </a:solidFill>
                <a:latin typeface="Arial" charset="0"/>
              </a:defRPr>
            </a:lvl3pPr>
            <a:lvl4pPr algn="l" rtl="0" eaLnBrk="0" fontAlgn="base" hangingPunct="0">
              <a:lnSpc>
                <a:spcPct val="85000"/>
              </a:lnSpc>
              <a:spcBef>
                <a:spcPct val="0"/>
              </a:spcBef>
              <a:spcAft>
                <a:spcPct val="0"/>
              </a:spcAft>
              <a:defRPr sz="3000">
                <a:solidFill>
                  <a:srgbClr val="000000"/>
                </a:solidFill>
                <a:latin typeface="Arial" charset="0"/>
              </a:defRPr>
            </a:lvl4pPr>
            <a:lvl5pPr algn="l" rtl="0" eaLnBrk="0" fontAlgn="base" hangingPunct="0">
              <a:lnSpc>
                <a:spcPct val="85000"/>
              </a:lnSpc>
              <a:spcBef>
                <a:spcPct val="0"/>
              </a:spcBef>
              <a:spcAft>
                <a:spcPct val="0"/>
              </a:spcAft>
              <a:defRPr sz="3000">
                <a:solidFill>
                  <a:srgbClr val="000000"/>
                </a:solidFill>
                <a:latin typeface="Arial" charset="0"/>
              </a:defRPr>
            </a:lvl5pPr>
            <a:lvl6pPr marL="342900" algn="l" rtl="0" fontAlgn="base">
              <a:lnSpc>
                <a:spcPct val="85000"/>
              </a:lnSpc>
              <a:spcBef>
                <a:spcPct val="0"/>
              </a:spcBef>
              <a:spcAft>
                <a:spcPct val="0"/>
              </a:spcAft>
              <a:defRPr sz="3000">
                <a:solidFill>
                  <a:srgbClr val="000000"/>
                </a:solidFill>
                <a:latin typeface="Arial" charset="0"/>
              </a:defRPr>
            </a:lvl6pPr>
            <a:lvl7pPr marL="685800" algn="l" rtl="0" fontAlgn="base">
              <a:lnSpc>
                <a:spcPct val="85000"/>
              </a:lnSpc>
              <a:spcBef>
                <a:spcPct val="0"/>
              </a:spcBef>
              <a:spcAft>
                <a:spcPct val="0"/>
              </a:spcAft>
              <a:defRPr sz="3000">
                <a:solidFill>
                  <a:srgbClr val="000000"/>
                </a:solidFill>
                <a:latin typeface="Arial" charset="0"/>
              </a:defRPr>
            </a:lvl7pPr>
            <a:lvl8pPr marL="1028700" algn="l" rtl="0" fontAlgn="base">
              <a:lnSpc>
                <a:spcPct val="85000"/>
              </a:lnSpc>
              <a:spcBef>
                <a:spcPct val="0"/>
              </a:spcBef>
              <a:spcAft>
                <a:spcPct val="0"/>
              </a:spcAft>
              <a:defRPr sz="3000">
                <a:solidFill>
                  <a:srgbClr val="000000"/>
                </a:solidFill>
                <a:latin typeface="Arial" charset="0"/>
              </a:defRPr>
            </a:lvl8pPr>
            <a:lvl9pPr marL="1371600" algn="l" rtl="0" fontAlgn="base">
              <a:lnSpc>
                <a:spcPct val="85000"/>
              </a:lnSpc>
              <a:spcBef>
                <a:spcPct val="0"/>
              </a:spcBef>
              <a:spcAft>
                <a:spcPct val="0"/>
              </a:spcAft>
              <a:defRPr sz="3000">
                <a:solidFill>
                  <a:srgbClr val="000000"/>
                </a:solidFill>
                <a:latin typeface="Arial" charset="0"/>
              </a:defRPr>
            </a:lvl9pPr>
          </a:lstStyle>
          <a:p>
            <a:pPr marL="0" marR="0" lvl="0" indent="0" algn="l" defTabSz="914400" rtl="0" eaLnBrk="0" fontAlgn="base" latinLnBrk="0" hangingPunct="0">
              <a:lnSpc>
                <a:spcPct val="85000"/>
              </a:lnSpc>
              <a:spcBef>
                <a:spcPct val="0"/>
              </a:spcBef>
              <a:spcAft>
                <a:spcPct val="0"/>
              </a:spcAft>
              <a:buClrTx/>
              <a:buSzTx/>
              <a:buFontTx/>
              <a:buNone/>
              <a:tabLst/>
              <a:defRPr/>
            </a:pPr>
            <a:r>
              <a:rPr kumimoji="0" lang="en-GB" sz="3000" b="0" i="0" u="none" strike="noStrike" kern="0" cap="none" spc="0" normalizeH="0" baseline="0" noProof="0">
                <a:ln>
                  <a:noFill/>
                </a:ln>
                <a:solidFill>
                  <a:srgbClr val="000000"/>
                </a:solidFill>
                <a:effectLst/>
                <a:uLnTx/>
                <a:uFillTx/>
                <a:latin typeface="Arial"/>
                <a:ea typeface="+mj-ea"/>
                <a:cs typeface="+mj-cs"/>
              </a:rPr>
              <a:t>Operational LSDA</a:t>
            </a:r>
          </a:p>
        </p:txBody>
      </p:sp>
      <p:grpSp>
        <p:nvGrpSpPr>
          <p:cNvPr id="2" name="Group 1"/>
          <p:cNvGrpSpPr/>
          <p:nvPr/>
        </p:nvGrpSpPr>
        <p:grpSpPr>
          <a:xfrm>
            <a:off x="2730039" y="1823120"/>
            <a:ext cx="2784806" cy="830989"/>
            <a:chOff x="2897848" y="-204434"/>
            <a:chExt cx="2680853" cy="1417428"/>
          </a:xfrm>
        </p:grpSpPr>
        <p:sp>
          <p:nvSpPr>
            <p:cNvPr id="42" name="Rectángulo 28"/>
            <p:cNvSpPr/>
            <p:nvPr/>
          </p:nvSpPr>
          <p:spPr>
            <a:xfrm>
              <a:off x="2929829" y="-204434"/>
              <a:ext cx="2648872" cy="141742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mc:AlternateContent xmlns:mc="http://schemas.openxmlformats.org/markup-compatibility/2006" xmlns:a14="http://schemas.microsoft.com/office/drawing/2010/main">
          <mc:Choice Requires="a14">
            <p:sp>
              <p:nvSpPr>
                <p:cNvPr id="29" name="TextBox 28"/>
                <p:cNvSpPr txBox="1"/>
                <p:nvPr/>
              </p:nvSpPr>
              <p:spPr>
                <a:xfrm>
                  <a:off x="2897848" y="-67003"/>
                  <a:ext cx="2670208" cy="2792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GB" sz="1600" i="1" smtClean="0">
                                <a:latin typeface="Cambria Math" panose="02040503050406030204" pitchFamily="18" charset="0"/>
                              </a:rPr>
                            </m:ctrlPr>
                          </m:sSubSupPr>
                          <m:e>
                            <m:r>
                              <a:rPr lang="en-GB" sz="1600" b="0" i="1" smtClean="0">
                                <a:latin typeface="Cambria Math" panose="02040503050406030204" pitchFamily="18" charset="0"/>
                              </a:rPr>
                              <m:t>𝑥</m:t>
                            </m:r>
                          </m:e>
                          <m:sub>
                            <m:r>
                              <a:rPr lang="en-GB" sz="1600" b="0" i="1" smtClean="0">
                                <a:latin typeface="Cambria Math" panose="02040503050406030204" pitchFamily="18" charset="0"/>
                              </a:rPr>
                              <m:t>𝑖</m:t>
                            </m:r>
                          </m:sub>
                          <m:sup>
                            <m:r>
                              <a:rPr lang="en-GB" sz="1600" b="0" i="1" smtClean="0">
                                <a:latin typeface="Cambria Math" panose="02040503050406030204" pitchFamily="18" charset="0"/>
                              </a:rPr>
                              <m:t>𝑎</m:t>
                            </m:r>
                          </m:sup>
                        </m:sSubSup>
                        <m:r>
                          <a:rPr lang="en-GB" sz="1600" i="1" smtClean="0">
                            <a:latin typeface="Cambria Math" panose="02040503050406030204" pitchFamily="18" charset="0"/>
                          </a:rPr>
                          <m:t>=</m:t>
                        </m:r>
                        <m:sSubSup>
                          <m:sSubSupPr>
                            <m:ctrlPr>
                              <a:rPr lang="en-GB" sz="1600" i="1">
                                <a:latin typeface="Cambria Math" panose="02040503050406030204" pitchFamily="18" charset="0"/>
                              </a:rPr>
                            </m:ctrlPr>
                          </m:sSubSupPr>
                          <m:e>
                            <m:r>
                              <a:rPr lang="en-GB" sz="1600" i="1">
                                <a:latin typeface="Cambria Math" panose="02040503050406030204" pitchFamily="18" charset="0"/>
                              </a:rPr>
                              <m:t>𝑥</m:t>
                            </m:r>
                          </m:e>
                          <m:sub>
                            <m:r>
                              <a:rPr lang="en-GB" sz="1600" i="1">
                                <a:latin typeface="Cambria Math" panose="02040503050406030204" pitchFamily="18" charset="0"/>
                              </a:rPr>
                              <m:t>𝑖</m:t>
                            </m:r>
                          </m:sub>
                          <m:sup>
                            <m:r>
                              <a:rPr lang="en-GB" sz="1600" b="0" i="1" smtClean="0">
                                <a:latin typeface="Cambria Math" panose="02040503050406030204" pitchFamily="18" charset="0"/>
                              </a:rPr>
                              <m:t>𝑏</m:t>
                            </m:r>
                          </m:sup>
                        </m:sSubSup>
                        <m:r>
                          <a:rPr lang="en-GB" sz="1600" b="0" i="1" smtClean="0">
                            <a:latin typeface="Cambria Math" panose="02040503050406030204" pitchFamily="18" charset="0"/>
                          </a:rPr>
                          <m:t>+</m:t>
                        </m:r>
                        <m:sSub>
                          <m:sSubPr>
                            <m:ctrlPr>
                              <a:rPr lang="en-GB" sz="1600" i="1">
                                <a:latin typeface="Cambria Math" panose="02040503050406030204" pitchFamily="18" charset="0"/>
                              </a:rPr>
                            </m:ctrlPr>
                          </m:sSubPr>
                          <m:e>
                            <m:r>
                              <m:rPr>
                                <m:sty m:val="p"/>
                              </m:rPr>
                              <a:rPr lang="en-GB" sz="1600" b="0" i="0" smtClean="0">
                                <a:latin typeface="Cambria Math" panose="02040503050406030204" pitchFamily="18" charset="0"/>
                              </a:rPr>
                              <m:t>K</m:t>
                            </m:r>
                          </m:e>
                          <m:sub>
                            <m:r>
                              <m:rPr>
                                <m:sty m:val="p"/>
                              </m:rPr>
                              <a:rPr lang="en-GB" sz="1600" i="0">
                                <a:latin typeface="Cambria Math" panose="02040503050406030204" pitchFamily="18" charset="0"/>
                              </a:rPr>
                              <m:t>i</m:t>
                            </m:r>
                          </m:sub>
                        </m:sSub>
                        <m:d>
                          <m:dPr>
                            <m:begChr m:val="["/>
                            <m:endChr m:val="]"/>
                            <m:ctrlPr>
                              <a:rPr lang="en-GB" sz="1600" b="0" i="1" smtClean="0">
                                <a:latin typeface="Cambria Math" panose="02040503050406030204" pitchFamily="18" charset="0"/>
                              </a:rPr>
                            </m:ctrlPr>
                          </m:dPr>
                          <m:e>
                            <m:sSubSup>
                              <m:sSubSupPr>
                                <m:ctrlPr>
                                  <a:rPr lang="en-GB" sz="1600" i="1">
                                    <a:latin typeface="Cambria Math" panose="02040503050406030204" pitchFamily="18" charset="0"/>
                                  </a:rPr>
                                </m:ctrlPr>
                              </m:sSubSupPr>
                              <m:e>
                                <m:r>
                                  <a:rPr lang="en-GB" sz="1600" b="0" i="1" smtClean="0">
                                    <a:latin typeface="Cambria Math" panose="02040503050406030204" pitchFamily="18" charset="0"/>
                                  </a:rPr>
                                  <m:t>𝑦</m:t>
                                </m:r>
                              </m:e>
                              <m:sub>
                                <m:r>
                                  <a:rPr lang="en-GB" sz="1600" i="1">
                                    <a:latin typeface="Cambria Math" panose="02040503050406030204" pitchFamily="18" charset="0"/>
                                  </a:rPr>
                                  <m:t>𝑖</m:t>
                                </m:r>
                              </m:sub>
                              <m:sup>
                                <m:r>
                                  <a:rPr lang="en-GB" sz="1600" b="0" i="1" smtClean="0">
                                    <a:latin typeface="Cambria Math" panose="02040503050406030204" pitchFamily="18" charset="0"/>
                                  </a:rPr>
                                  <m:t>𝑜</m:t>
                                </m:r>
                              </m:sup>
                            </m:sSubSup>
                            <m:r>
                              <a:rPr lang="en-GB" sz="1600" b="0" i="1" smtClean="0">
                                <a:latin typeface="Cambria Math" panose="02040503050406030204" pitchFamily="18" charset="0"/>
                              </a:rPr>
                              <m:t>−</m:t>
                            </m:r>
                            <m:sSub>
                              <m:sSubPr>
                                <m:ctrlPr>
                                  <a:rPr lang="en-GB" sz="1600" b="0" i="1" smtClean="0">
                                    <a:latin typeface="Cambria Math" panose="02040503050406030204" pitchFamily="18" charset="0"/>
                                  </a:rPr>
                                </m:ctrlPr>
                              </m:sSubPr>
                              <m:e>
                                <m:r>
                                  <a:rPr lang="en-GB" sz="1600" b="0" i="1" smtClean="0">
                                    <a:latin typeface="Cambria Math" panose="02040503050406030204" pitchFamily="18" charset="0"/>
                                  </a:rPr>
                                  <m:t>𝐻</m:t>
                                </m:r>
                              </m:e>
                              <m:sub>
                                <m:r>
                                  <a:rPr lang="en-GB" sz="1600" b="0" i="1" smtClean="0">
                                    <a:latin typeface="Cambria Math" panose="02040503050406030204" pitchFamily="18" charset="0"/>
                                  </a:rPr>
                                  <m:t>𝑖</m:t>
                                </m:r>
                              </m:sub>
                            </m:sSub>
                            <m:d>
                              <m:dPr>
                                <m:ctrlPr>
                                  <a:rPr lang="en-GB" sz="1600" b="0" i="1" smtClean="0">
                                    <a:latin typeface="Cambria Math" panose="02040503050406030204" pitchFamily="18" charset="0"/>
                                  </a:rPr>
                                </m:ctrlPr>
                              </m:dPr>
                              <m:e>
                                <m:sSubSup>
                                  <m:sSubSupPr>
                                    <m:ctrlPr>
                                      <a:rPr lang="en-GB" sz="1600" i="1">
                                        <a:latin typeface="Cambria Math" panose="02040503050406030204" pitchFamily="18" charset="0"/>
                                      </a:rPr>
                                    </m:ctrlPr>
                                  </m:sSubSupPr>
                                  <m:e>
                                    <m:r>
                                      <a:rPr lang="en-GB" sz="1600" i="1">
                                        <a:latin typeface="Cambria Math" panose="02040503050406030204" pitchFamily="18" charset="0"/>
                                      </a:rPr>
                                      <m:t>𝑥</m:t>
                                    </m:r>
                                  </m:e>
                                  <m:sub>
                                    <m:r>
                                      <a:rPr lang="en-GB" sz="1600" i="1">
                                        <a:latin typeface="Cambria Math" panose="02040503050406030204" pitchFamily="18" charset="0"/>
                                      </a:rPr>
                                      <m:t>𝑖</m:t>
                                    </m:r>
                                  </m:sub>
                                  <m:sup>
                                    <m:r>
                                      <a:rPr lang="en-GB" sz="1600" i="1">
                                        <a:latin typeface="Cambria Math" panose="02040503050406030204" pitchFamily="18" charset="0"/>
                                      </a:rPr>
                                      <m:t>𝑏</m:t>
                                    </m:r>
                                  </m:sup>
                                </m:sSubSup>
                              </m:e>
                            </m:d>
                          </m:e>
                        </m:d>
                      </m:oMath>
                    </m:oMathPara>
                  </a14:m>
                  <a:endParaRPr lang="en-GB" sz="1600"/>
                </a:p>
              </p:txBody>
            </p:sp>
          </mc:Choice>
          <mc:Fallback xmlns="">
            <p:sp>
              <p:nvSpPr>
                <p:cNvPr id="29" name="TextBox 28"/>
                <p:cNvSpPr txBox="1">
                  <a:spLocks noRot="1" noChangeAspect="1" noMove="1" noResize="1" noEditPoints="1" noAdjustHandles="1" noChangeArrowheads="1" noChangeShapeType="1" noTextEdit="1"/>
                </p:cNvSpPr>
                <p:nvPr/>
              </p:nvSpPr>
              <p:spPr>
                <a:xfrm>
                  <a:off x="2897848" y="-67003"/>
                  <a:ext cx="2670208" cy="279244"/>
                </a:xfrm>
                <a:prstGeom prst="rect">
                  <a:avLst/>
                </a:prstGeom>
                <a:blipFill>
                  <a:blip r:embed="rId7"/>
                  <a:stretch>
                    <a:fillRect b="-10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0" name="TextBox 29"/>
                <p:cNvSpPr txBox="1"/>
                <p:nvPr/>
              </p:nvSpPr>
              <p:spPr>
                <a:xfrm>
                  <a:off x="2902041" y="504279"/>
                  <a:ext cx="2443005" cy="32669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600" i="1" smtClean="0">
                                <a:latin typeface="Cambria Math" panose="02040503050406030204" pitchFamily="18" charset="0"/>
                              </a:rPr>
                            </m:ctrlPr>
                          </m:sSubPr>
                          <m:e>
                            <m:r>
                              <m:rPr>
                                <m:sty m:val="p"/>
                              </m:rPr>
                              <a:rPr lang="en-GB" sz="1600" i="0">
                                <a:latin typeface="Cambria Math" panose="02040503050406030204" pitchFamily="18" charset="0"/>
                              </a:rPr>
                              <m:t>K</m:t>
                            </m:r>
                          </m:e>
                          <m:sub>
                            <m:r>
                              <m:rPr>
                                <m:sty m:val="p"/>
                              </m:rPr>
                              <a:rPr lang="en-GB" sz="1600" i="0">
                                <a:latin typeface="Cambria Math" panose="02040503050406030204" pitchFamily="18" charset="0"/>
                              </a:rPr>
                              <m:t>i</m:t>
                            </m:r>
                          </m:sub>
                        </m:sSub>
                        <m:r>
                          <a:rPr lang="en-GB" sz="1600" i="0" smtClean="0">
                            <a:latin typeface="Cambria Math" panose="02040503050406030204" pitchFamily="18" charset="0"/>
                          </a:rPr>
                          <m:t>=</m:t>
                        </m:r>
                        <m:r>
                          <m:rPr>
                            <m:sty m:val="p"/>
                          </m:rPr>
                          <a:rPr lang="en-GB" sz="1600" b="0" i="0" smtClean="0">
                            <a:latin typeface="Cambria Math" panose="02040503050406030204" pitchFamily="18" charset="0"/>
                          </a:rPr>
                          <m:t>B</m:t>
                        </m:r>
                        <m:sSubSup>
                          <m:sSubSupPr>
                            <m:ctrlPr>
                              <a:rPr lang="en-GB" sz="1600" b="0" i="1" smtClean="0">
                                <a:latin typeface="Cambria Math" panose="02040503050406030204" pitchFamily="18" charset="0"/>
                              </a:rPr>
                            </m:ctrlPr>
                          </m:sSubSupPr>
                          <m:e>
                            <m:r>
                              <m:rPr>
                                <m:sty m:val="p"/>
                              </m:rPr>
                              <a:rPr lang="en-GB" sz="1600" b="0" i="0" smtClean="0">
                                <a:latin typeface="Cambria Math" panose="02040503050406030204" pitchFamily="18" charset="0"/>
                              </a:rPr>
                              <m:t>H</m:t>
                            </m:r>
                          </m:e>
                          <m:sub>
                            <m:r>
                              <m:rPr>
                                <m:sty m:val="p"/>
                              </m:rPr>
                              <a:rPr lang="en-GB" sz="1600" b="0" i="0" smtClean="0">
                                <a:latin typeface="Cambria Math" panose="02040503050406030204" pitchFamily="18" charset="0"/>
                              </a:rPr>
                              <m:t>i</m:t>
                            </m:r>
                          </m:sub>
                          <m:sup>
                            <m:r>
                              <m:rPr>
                                <m:sty m:val="p"/>
                              </m:rPr>
                              <a:rPr lang="en-GB" sz="1600" b="0" i="0" smtClean="0">
                                <a:latin typeface="Cambria Math" panose="02040503050406030204" pitchFamily="18" charset="0"/>
                              </a:rPr>
                              <m:t>T</m:t>
                            </m:r>
                          </m:sup>
                        </m:sSubSup>
                        <m:sSup>
                          <m:sSupPr>
                            <m:ctrlPr>
                              <a:rPr lang="en-GB" sz="1600" b="0" i="1" smtClean="0">
                                <a:latin typeface="Cambria Math" panose="02040503050406030204" pitchFamily="18" charset="0"/>
                              </a:rPr>
                            </m:ctrlPr>
                          </m:sSupPr>
                          <m:e>
                            <m:d>
                              <m:dPr>
                                <m:begChr m:val="["/>
                                <m:endChr m:val="]"/>
                                <m:ctrlPr>
                                  <a:rPr lang="en-GB" sz="1600" b="0" i="1" smtClean="0">
                                    <a:latin typeface="Cambria Math" panose="02040503050406030204" pitchFamily="18" charset="0"/>
                                  </a:rPr>
                                </m:ctrlPr>
                              </m:dPr>
                              <m:e>
                                <m:sSub>
                                  <m:sSubPr>
                                    <m:ctrlPr>
                                      <a:rPr lang="en-GB" sz="1600" i="1">
                                        <a:latin typeface="Cambria Math" panose="02040503050406030204" pitchFamily="18" charset="0"/>
                                      </a:rPr>
                                    </m:ctrlPr>
                                  </m:sSubPr>
                                  <m:e>
                                    <m:r>
                                      <m:rPr>
                                        <m:sty m:val="p"/>
                                      </m:rPr>
                                      <a:rPr lang="en-GB" sz="1600">
                                        <a:latin typeface="Cambria Math" panose="02040503050406030204" pitchFamily="18" charset="0"/>
                                      </a:rPr>
                                      <m:t>H</m:t>
                                    </m:r>
                                  </m:e>
                                  <m:sub>
                                    <m:r>
                                      <m:rPr>
                                        <m:sty m:val="p"/>
                                      </m:rPr>
                                      <a:rPr lang="en-GB" sz="1600">
                                        <a:latin typeface="Cambria Math" panose="02040503050406030204" pitchFamily="18" charset="0"/>
                                      </a:rPr>
                                      <m:t>i</m:t>
                                    </m:r>
                                  </m:sub>
                                </m:sSub>
                                <m:r>
                                  <m:rPr>
                                    <m:sty m:val="p"/>
                                  </m:rPr>
                                  <a:rPr lang="en-GB" sz="1600" b="0" i="0" smtClean="0">
                                    <a:latin typeface="Cambria Math" panose="02040503050406030204" pitchFamily="18" charset="0"/>
                                  </a:rPr>
                                  <m:t>B</m:t>
                                </m:r>
                                <m:sSubSup>
                                  <m:sSubSupPr>
                                    <m:ctrlPr>
                                      <a:rPr lang="en-GB" sz="1600" i="1">
                                        <a:latin typeface="Cambria Math" panose="02040503050406030204" pitchFamily="18" charset="0"/>
                                      </a:rPr>
                                    </m:ctrlPr>
                                  </m:sSubSupPr>
                                  <m:e>
                                    <m:r>
                                      <m:rPr>
                                        <m:sty m:val="p"/>
                                      </m:rPr>
                                      <a:rPr lang="en-GB" sz="1600">
                                        <a:latin typeface="Cambria Math" panose="02040503050406030204" pitchFamily="18" charset="0"/>
                                      </a:rPr>
                                      <m:t>H</m:t>
                                    </m:r>
                                  </m:e>
                                  <m:sub>
                                    <m:r>
                                      <m:rPr>
                                        <m:sty m:val="p"/>
                                      </m:rPr>
                                      <a:rPr lang="en-GB" sz="1600">
                                        <a:latin typeface="Cambria Math" panose="02040503050406030204" pitchFamily="18" charset="0"/>
                                      </a:rPr>
                                      <m:t>i</m:t>
                                    </m:r>
                                  </m:sub>
                                  <m:sup>
                                    <m:r>
                                      <m:rPr>
                                        <m:sty m:val="p"/>
                                      </m:rPr>
                                      <a:rPr lang="en-GB" sz="1600">
                                        <a:latin typeface="Cambria Math" panose="02040503050406030204" pitchFamily="18" charset="0"/>
                                      </a:rPr>
                                      <m:t>T</m:t>
                                    </m:r>
                                  </m:sup>
                                </m:sSubSup>
                                <m:r>
                                  <a:rPr lang="en-GB" sz="1600" b="0" i="0" smtClean="0">
                                    <a:latin typeface="Cambria Math" panose="02040503050406030204" pitchFamily="18" charset="0"/>
                                  </a:rPr>
                                  <m:t>+</m:t>
                                </m:r>
                                <m:r>
                                  <m:rPr>
                                    <m:sty m:val="p"/>
                                  </m:rPr>
                                  <a:rPr lang="en-GB" sz="1600" b="0" i="0" smtClean="0">
                                    <a:latin typeface="Cambria Math" panose="02040503050406030204" pitchFamily="18" charset="0"/>
                                  </a:rPr>
                                  <m:t>R</m:t>
                                </m:r>
                              </m:e>
                            </m:d>
                          </m:e>
                          <m:sup>
                            <m:r>
                              <a:rPr lang="en-GB" sz="1600" b="0" i="0" smtClean="0">
                                <a:latin typeface="Cambria Math" panose="02040503050406030204" pitchFamily="18" charset="0"/>
                              </a:rPr>
                              <m:t>−1</m:t>
                            </m:r>
                          </m:sup>
                        </m:sSup>
                      </m:oMath>
                    </m:oMathPara>
                  </a14:m>
                  <a:endParaRPr lang="en-GB" sz="1600"/>
                </a:p>
              </p:txBody>
            </p:sp>
          </mc:Choice>
          <mc:Fallback xmlns="">
            <p:sp>
              <p:nvSpPr>
                <p:cNvPr id="30" name="TextBox 29"/>
                <p:cNvSpPr txBox="1">
                  <a:spLocks noRot="1" noChangeAspect="1" noMove="1" noResize="1" noEditPoints="1" noAdjustHandles="1" noChangeArrowheads="1" noChangeShapeType="1" noTextEdit="1"/>
                </p:cNvSpPr>
                <p:nvPr/>
              </p:nvSpPr>
              <p:spPr>
                <a:xfrm>
                  <a:off x="2902041" y="504279"/>
                  <a:ext cx="2443005" cy="326693"/>
                </a:xfrm>
                <a:prstGeom prst="rect">
                  <a:avLst/>
                </a:prstGeom>
                <a:blipFill>
                  <a:blip r:embed="rId8"/>
                  <a:stretch>
                    <a:fillRect b="-87500"/>
                  </a:stretch>
                </a:blipFill>
              </p:spPr>
              <p:txBody>
                <a:bodyPr/>
                <a:lstStyle/>
                <a:p>
                  <a:r>
                    <a:rPr lang="en-GB">
                      <a:noFill/>
                    </a:rPr>
                    <a:t> </a:t>
                  </a:r>
                </a:p>
              </p:txBody>
            </p:sp>
          </mc:Fallback>
        </mc:AlternateContent>
      </p:grpSp>
      <p:sp>
        <p:nvSpPr>
          <p:cNvPr id="3" name="TextBox 2">
            <a:extLst>
              <a:ext uri="{FF2B5EF4-FFF2-40B4-BE49-F238E27FC236}">
                <a16:creationId xmlns:a16="http://schemas.microsoft.com/office/drawing/2014/main" id="{F8EAEFEF-1DF6-3916-89B4-909780A9B5CD}"/>
              </a:ext>
            </a:extLst>
          </p:cNvPr>
          <p:cNvSpPr txBox="1"/>
          <p:nvPr/>
        </p:nvSpPr>
        <p:spPr>
          <a:xfrm>
            <a:off x="5627107" y="598020"/>
            <a:ext cx="3600450" cy="1815882"/>
          </a:xfrm>
          <a:prstGeom prst="rect">
            <a:avLst/>
          </a:prstGeom>
          <a:noFill/>
        </p:spPr>
        <p:txBody>
          <a:bodyPr wrap="square" rtlCol="0">
            <a:spAutoFit/>
          </a:bodyPr>
          <a:lstStyle/>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endParaRPr lang="en-GB" sz="1400" dirty="0"/>
          </a:p>
          <a:p>
            <a:pPr marL="742950" lvl="1" indent="-285750">
              <a:buFont typeface="Arial" panose="020B0604020202020204" pitchFamily="34" charset="0"/>
              <a:buChar char="•"/>
            </a:pPr>
            <a:r>
              <a:rPr lang="en-GB" sz="1400" dirty="0"/>
              <a:t>Soil T and moisture on 4 layers</a:t>
            </a:r>
          </a:p>
          <a:p>
            <a:pPr marL="742950" lvl="1" indent="-285750">
              <a:buFont typeface="Arial" panose="020B0604020202020204" pitchFamily="34" charset="0"/>
              <a:buChar char="•"/>
            </a:pPr>
            <a:r>
              <a:rPr lang="en-GB" sz="1400" dirty="0"/>
              <a:t>Snow T up to 3 layers and tiles</a:t>
            </a:r>
          </a:p>
          <a:p>
            <a:pPr marL="742950" lvl="1" indent="-285750">
              <a:buFont typeface="Arial" panose="020B0604020202020204" pitchFamily="34" charset="0"/>
              <a:buChar char="•"/>
            </a:pPr>
            <a:r>
              <a:rPr lang="en-GB" sz="1400" dirty="0"/>
              <a:t>Skin T on tiles</a:t>
            </a:r>
          </a:p>
          <a:p>
            <a:pPr marL="742950" lvl="1" indent="-285750">
              <a:buFont typeface="Arial" panose="020B0604020202020204" pitchFamily="34" charset="0"/>
              <a:buChar char="•"/>
            </a:pPr>
            <a:r>
              <a:rPr lang="en-GB" sz="1400" dirty="0"/>
              <a:t>Global: 9 tiles (1 urban)</a:t>
            </a:r>
          </a:p>
          <a:p>
            <a:pPr marL="742950" lvl="1" indent="-285750">
              <a:buFont typeface="Arial" panose="020B0604020202020204" pitchFamily="34" charset="0"/>
              <a:buChar char="•"/>
            </a:pPr>
            <a:r>
              <a:rPr lang="en-GB" sz="1400" dirty="0"/>
              <a:t>UKV: 10 tiles (2 urban)</a:t>
            </a:r>
          </a:p>
          <a:p>
            <a:pPr marL="285750" indent="-285750">
              <a:buFont typeface="Arial" panose="020B0604020202020204" pitchFamily="34" charset="0"/>
              <a:buChar char="•"/>
            </a:pPr>
            <a:endParaRPr lang="en-GB" sz="1400" dirty="0"/>
          </a:p>
        </p:txBody>
      </p:sp>
      <p:grpSp>
        <p:nvGrpSpPr>
          <p:cNvPr id="4" name="Group 3">
            <a:extLst>
              <a:ext uri="{FF2B5EF4-FFF2-40B4-BE49-F238E27FC236}">
                <a16:creationId xmlns:a16="http://schemas.microsoft.com/office/drawing/2014/main" id="{93CFB06E-3F6B-4C5B-C7FD-F3CF62302774}"/>
              </a:ext>
            </a:extLst>
          </p:cNvPr>
          <p:cNvGrpSpPr/>
          <p:nvPr/>
        </p:nvGrpSpPr>
        <p:grpSpPr>
          <a:xfrm>
            <a:off x="6217153" y="2544411"/>
            <a:ext cx="2801771" cy="1965523"/>
            <a:chOff x="4009813" y="1151467"/>
            <a:chExt cx="5080000" cy="3014133"/>
          </a:xfrm>
        </p:grpSpPr>
        <p:pic>
          <p:nvPicPr>
            <p:cNvPr id="5" name="Content Placeholder 3">
              <a:extLst>
                <a:ext uri="{FF2B5EF4-FFF2-40B4-BE49-F238E27FC236}">
                  <a16:creationId xmlns:a16="http://schemas.microsoft.com/office/drawing/2014/main" id="{645D037D-DD44-81F7-676F-0867BBD55464}"/>
                </a:ext>
              </a:extLst>
            </p:cNvPr>
            <p:cNvPicPr>
              <a:picLocks/>
            </p:cNvPicPr>
            <p:nvPr/>
          </p:nvPicPr>
          <p:blipFill>
            <a:blip r:embed="rId9" cstate="print">
              <a:extLst>
                <a:ext uri="{28A0092B-C50C-407E-A947-70E740481C1C}">
                  <a14:useLocalDpi xmlns:a14="http://schemas.microsoft.com/office/drawing/2010/main" val="0"/>
                </a:ext>
              </a:extLst>
            </a:blip>
            <a:stretch>
              <a:fillRect/>
            </a:stretch>
          </p:blipFill>
          <p:spPr>
            <a:xfrm>
              <a:off x="4172373" y="1266613"/>
              <a:ext cx="4917440" cy="2845223"/>
            </a:xfrm>
            <a:prstGeom prst="rect">
              <a:avLst/>
            </a:prstGeom>
          </p:spPr>
        </p:pic>
        <p:sp>
          <p:nvSpPr>
            <p:cNvPr id="6" name="Rounded Rectangle 23">
              <a:extLst>
                <a:ext uri="{FF2B5EF4-FFF2-40B4-BE49-F238E27FC236}">
                  <a16:creationId xmlns:a16="http://schemas.microsoft.com/office/drawing/2014/main" id="{75F390EE-0ED7-3138-263F-12C8D7A02497}"/>
                </a:ext>
              </a:extLst>
            </p:cNvPr>
            <p:cNvSpPr/>
            <p:nvPr/>
          </p:nvSpPr>
          <p:spPr>
            <a:xfrm>
              <a:off x="4009813" y="1151467"/>
              <a:ext cx="5079999" cy="3014133"/>
            </a:xfrm>
            <a:prstGeom prst="roundRect">
              <a:avLst>
                <a:gd name="adj" fmla="val 11820"/>
              </a:avLst>
            </a:prstGeom>
            <a:noFill/>
            <a:ln w="317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7" name="CuadroTexto 30">
            <a:extLst>
              <a:ext uri="{FF2B5EF4-FFF2-40B4-BE49-F238E27FC236}">
                <a16:creationId xmlns:a16="http://schemas.microsoft.com/office/drawing/2014/main" id="{8FA18BD4-5EB5-8CEB-21D5-1947E2EB5981}"/>
              </a:ext>
            </a:extLst>
          </p:cNvPr>
          <p:cNvSpPr txBox="1"/>
          <p:nvPr/>
        </p:nvSpPr>
        <p:spPr>
          <a:xfrm>
            <a:off x="2660747" y="781846"/>
            <a:ext cx="3488349" cy="307768"/>
          </a:xfrm>
          <a:prstGeom prst="rect">
            <a:avLst/>
          </a:prstGeom>
          <a:noFill/>
        </p:spPr>
        <p:txBody>
          <a:bodyPr wrap="square" lIns="91432" tIns="45716" rIns="91432" bIns="45716" rtlCol="0">
            <a:spAutoFit/>
          </a:bodyPr>
          <a:lstStyle/>
          <a:p>
            <a:r>
              <a:rPr lang="en-GB" sz="1400"/>
              <a:t>1. ASCAT Bias Correction</a:t>
            </a:r>
          </a:p>
        </p:txBody>
      </p:sp>
      <p:sp>
        <p:nvSpPr>
          <p:cNvPr id="8" name="Subtitle 4">
            <a:extLst>
              <a:ext uri="{FF2B5EF4-FFF2-40B4-BE49-F238E27FC236}">
                <a16:creationId xmlns:a16="http://schemas.microsoft.com/office/drawing/2014/main" id="{9E049D6C-6408-70C0-173D-5F50EB265A3E}"/>
              </a:ext>
            </a:extLst>
          </p:cNvPr>
          <p:cNvSpPr txBox="1">
            <a:spLocks/>
          </p:cNvSpPr>
          <p:nvPr/>
        </p:nvSpPr>
        <p:spPr>
          <a:xfrm>
            <a:off x="232798" y="4787307"/>
            <a:ext cx="8640000" cy="1814299"/>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0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GB" sz="1400">
                <a:hlinkClick r:id="rId10"/>
              </a:rPr>
              <a:t>The Met Office Operational Soil Moisture Analysis System (Gomez, Charlton-Perez, Lewis, Candy, 2020 )</a:t>
            </a:r>
            <a:endParaRPr lang="en-GB" sz="1400"/>
          </a:p>
          <a:p>
            <a:endParaRPr lang="en-GB" sz="1400"/>
          </a:p>
        </p:txBody>
      </p:sp>
    </p:spTree>
    <p:extLst>
      <p:ext uri="{BB962C8B-B14F-4D97-AF65-F5344CB8AC3E}">
        <p14:creationId xmlns:p14="http://schemas.microsoft.com/office/powerpoint/2010/main" val="12696607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100142" y="154934"/>
            <a:ext cx="8640000" cy="576000"/>
          </a:xfrm>
        </p:spPr>
        <p:txBody>
          <a:bodyPr/>
          <a:lstStyle/>
          <a:p>
            <a:r>
              <a:rPr lang="en-GB"/>
              <a:t>Processing ASCAT Soil Wetness 	</a:t>
            </a:r>
          </a:p>
        </p:txBody>
      </p:sp>
      <mc:AlternateContent xmlns:mc="http://schemas.openxmlformats.org/markup-compatibility/2006" xmlns:a14="http://schemas.microsoft.com/office/drawing/2010/main">
        <mc:Choice Requires="a14">
          <p:sp>
            <p:nvSpPr>
              <p:cNvPr id="4" name="TextBox 3"/>
              <p:cNvSpPr txBox="1"/>
              <p:nvPr/>
            </p:nvSpPr>
            <p:spPr>
              <a:xfrm>
                <a:off x="253986" y="839455"/>
                <a:ext cx="5041951" cy="3450175"/>
              </a:xfrm>
              <a:prstGeom prst="rect">
                <a:avLst/>
              </a:prstGeom>
              <a:noFill/>
            </p:spPr>
            <p:txBody>
              <a:bodyPr wrap="square" rtlCol="0">
                <a:spAutoFit/>
              </a:bodyPr>
              <a:lstStyle/>
              <a:p>
                <a:pPr marL="171450" indent="-171450" defTabSz="685800">
                  <a:lnSpc>
                    <a:spcPct val="90000"/>
                  </a:lnSpc>
                  <a:spcBef>
                    <a:spcPts val="750"/>
                  </a:spcBef>
                  <a:buFont typeface="Arial" panose="020B0604020202020204" pitchFamily="34" charset="0"/>
                  <a:buChar char="•"/>
                </a:pPr>
                <a:r>
                  <a:rPr lang="en-GB" sz="1600"/>
                  <a:t>ASCAT Soil Wetness product is provided as unstructured grid ~12.5Km (MetDB)</a:t>
                </a:r>
              </a:p>
              <a:p>
                <a:pPr marL="171450" indent="-171450" defTabSz="685800">
                  <a:lnSpc>
                    <a:spcPct val="90000"/>
                  </a:lnSpc>
                  <a:spcBef>
                    <a:spcPts val="750"/>
                  </a:spcBef>
                  <a:buFont typeface="Arial" panose="020B0604020202020204" pitchFamily="34" charset="0"/>
                  <a:buChar char="•"/>
                </a:pPr>
                <a:r>
                  <a:rPr lang="en-GB" sz="1600"/>
                  <a:t>Observations collected between t-3 and t+3 and treated as valid at t+0</a:t>
                </a:r>
              </a:p>
              <a:p>
                <a:pPr marL="171450" indent="-171450" defTabSz="685800">
                  <a:lnSpc>
                    <a:spcPct val="90000"/>
                  </a:lnSpc>
                  <a:spcBef>
                    <a:spcPts val="750"/>
                  </a:spcBef>
                  <a:buFont typeface="Arial" panose="020B0604020202020204" pitchFamily="34" charset="0"/>
                  <a:buChar char="•"/>
                </a:pPr>
                <a:r>
                  <a:rPr lang="en-GB" sz="1600"/>
                  <a:t>Interpolated to UM grid using Inverse Distance Weighting (implemented in SURF)</a:t>
                </a:r>
              </a:p>
              <a:p>
                <a:pPr marL="171450" indent="-171450" defTabSz="685800">
                  <a:lnSpc>
                    <a:spcPct val="90000"/>
                  </a:lnSpc>
                  <a:spcBef>
                    <a:spcPts val="750"/>
                  </a:spcBef>
                  <a:buFont typeface="Arial" panose="020B0604020202020204" pitchFamily="34" charset="0"/>
                  <a:buChar char="•"/>
                </a:pPr>
                <a:r>
                  <a:rPr lang="en-GB" sz="1600"/>
                  <a:t>Converted to soil moisture using a piecewise linear function, loosely based on a CDF matching </a:t>
                </a:r>
              </a:p>
              <a:p>
                <a:pPr marL="628650" lvl="1" indent="-171450" defTabSz="685800">
                  <a:lnSpc>
                    <a:spcPct val="90000"/>
                  </a:lnSpc>
                  <a:spcBef>
                    <a:spcPts val="750"/>
                  </a:spcBef>
                  <a:buFont typeface="Arial" panose="020B0604020202020204" pitchFamily="34" charset="0"/>
                  <a:buChar char="•"/>
                </a:pPr>
                <a:r>
                  <a:rPr lang="en-GB" sz="1400"/>
                  <a:t>Climate model parameters </a:t>
                </a:r>
                <a14:m>
                  <m:oMath xmlns:m="http://schemas.openxmlformats.org/officeDocument/2006/math">
                    <m:r>
                      <a:rPr lang="en-GB" sz="1400">
                        <a:latin typeface="Cambria Math" panose="02040503050406030204" pitchFamily="18" charset="0"/>
                      </a:rPr>
                      <m:t>𝜃</m:t>
                    </m:r>
                  </m:oMath>
                </a14:m>
                <a:r>
                  <a:rPr lang="en-GB" sz="1400" baseline="-25000"/>
                  <a:t>mean</a:t>
                </a:r>
                <a14:m>
                  <m:oMath xmlns:m="http://schemas.openxmlformats.org/officeDocument/2006/math">
                    <m:r>
                      <a:rPr lang="en-GB" sz="1400">
                        <a:latin typeface="Cambria Math" panose="02040503050406030204" pitchFamily="18" charset="0"/>
                      </a:rPr>
                      <m:t>,</m:t>
                    </m:r>
                    <m:r>
                      <a:rPr lang="en-GB" sz="1400">
                        <a:latin typeface="Cambria Math" panose="02040503050406030204" pitchFamily="18" charset="0"/>
                      </a:rPr>
                      <m:t>𝜃</m:t>
                    </m:r>
                  </m:oMath>
                </a14:m>
                <a:r>
                  <a:rPr lang="en-GB" sz="1400" baseline="-25000"/>
                  <a:t>max</a:t>
                </a:r>
                <a:r>
                  <a:rPr lang="en-GB" sz="1400"/>
                  <a:t>, </a:t>
                </a:r>
                <a14:m>
                  <m:oMath xmlns:m="http://schemas.openxmlformats.org/officeDocument/2006/math">
                    <m:r>
                      <a:rPr lang="en-GB" sz="1400">
                        <a:latin typeface="Cambria Math" panose="02040503050406030204" pitchFamily="18" charset="0"/>
                      </a:rPr>
                      <m:t>𝜃</m:t>
                    </m:r>
                  </m:oMath>
                </a14:m>
                <a:r>
                  <a:rPr lang="en-GB" sz="1400" baseline="-25000"/>
                  <a:t>min</a:t>
                </a:r>
                <a:r>
                  <a:rPr lang="en-GB" sz="1400"/>
                  <a:t> are estimated by 40-year standalone JULES run forced by the WFDEI (0.5deg) dataset &amp; CRU </a:t>
                </a:r>
                <a:r>
                  <a:rPr lang="en-GB" sz="1400" err="1"/>
                  <a:t>precip</a:t>
                </a:r>
                <a:r>
                  <a:rPr lang="en-GB" sz="1400"/>
                  <a:t>.</a:t>
                </a:r>
              </a:p>
              <a:p>
                <a:pPr marL="628650" lvl="1" indent="-171450" defTabSz="685800">
                  <a:lnSpc>
                    <a:spcPct val="90000"/>
                  </a:lnSpc>
                  <a:spcBef>
                    <a:spcPts val="750"/>
                  </a:spcBef>
                  <a:buFont typeface="Arial" panose="020B0604020202020204" pitchFamily="34" charset="0"/>
                  <a:buChar char="•"/>
                </a:pPr>
                <a14:m>
                  <m:oMath xmlns:m="http://schemas.openxmlformats.org/officeDocument/2006/math">
                    <m:sSub>
                      <m:sSubPr>
                        <m:ctrlPr>
                          <a:rPr lang="en-GB" sz="1400" i="1">
                            <a:latin typeface="Cambria Math" panose="02040503050406030204" pitchFamily="18" charset="0"/>
                          </a:rPr>
                        </m:ctrlPr>
                      </m:sSubPr>
                      <m:e>
                        <m:r>
                          <a:rPr lang="en-GB" sz="1400">
                            <a:latin typeface="Cambria Math" panose="02040503050406030204" pitchFamily="18" charset="0"/>
                          </a:rPr>
                          <m:t>𝑆𝑊</m:t>
                        </m:r>
                      </m:e>
                      <m:sub>
                        <m:r>
                          <a:rPr lang="en-GB" sz="1400">
                            <a:latin typeface="Cambria Math" panose="02040503050406030204" pitchFamily="18" charset="0"/>
                          </a:rPr>
                          <m:t>𝑚𝑒𝑎𝑛</m:t>
                        </m:r>
                      </m:sub>
                    </m:sSub>
                  </m:oMath>
                </a14:m>
                <a:r>
                  <a:rPr lang="en-GB" sz="1400"/>
                  <a:t> Soil Wetness mean, provided with product</a:t>
                </a:r>
              </a:p>
              <a:p>
                <a:pPr marL="628650" lvl="1" indent="-171450" defTabSz="685800">
                  <a:lnSpc>
                    <a:spcPct val="90000"/>
                  </a:lnSpc>
                  <a:spcBef>
                    <a:spcPts val="750"/>
                  </a:spcBef>
                  <a:buFont typeface="Arial" panose="020B0604020202020204" pitchFamily="34" charset="0"/>
                  <a:buChar char="•"/>
                </a:pPr>
                <a14:m>
                  <m:oMath xmlns:m="http://schemas.openxmlformats.org/officeDocument/2006/math">
                    <m:sSub>
                      <m:sSubPr>
                        <m:ctrlPr>
                          <a:rPr lang="en-GB" sz="1400" i="1">
                            <a:latin typeface="Cambria Math" panose="02040503050406030204" pitchFamily="18" charset="0"/>
                          </a:rPr>
                        </m:ctrlPr>
                      </m:sSubPr>
                      <m:e>
                        <m:r>
                          <a:rPr lang="en-GB" sz="1400">
                            <a:latin typeface="Cambria Math" panose="02040503050406030204" pitchFamily="18" charset="0"/>
                          </a:rPr>
                          <m:t>𝑆𝑊</m:t>
                        </m:r>
                      </m:e>
                      <m:sub>
                        <m:r>
                          <a:rPr lang="en-GB" sz="1400">
                            <a:latin typeface="Cambria Math" panose="02040503050406030204" pitchFamily="18" charset="0"/>
                          </a:rPr>
                          <m:t>𝑚𝑖𝑛</m:t>
                        </m:r>
                      </m:sub>
                    </m:sSub>
                    <m:r>
                      <a:rPr lang="en-GB" sz="1400">
                        <a:latin typeface="Cambria Math" panose="02040503050406030204" pitchFamily="18" charset="0"/>
                      </a:rPr>
                      <m:t>=0</m:t>
                    </m:r>
                  </m:oMath>
                </a14:m>
                <a:r>
                  <a:rPr lang="en-GB" sz="1400"/>
                  <a:t> and </a:t>
                </a:r>
                <a14:m>
                  <m:oMath xmlns:m="http://schemas.openxmlformats.org/officeDocument/2006/math">
                    <m:sSub>
                      <m:sSubPr>
                        <m:ctrlPr>
                          <a:rPr lang="en-GB" sz="1400" i="1">
                            <a:latin typeface="Cambria Math" panose="02040503050406030204" pitchFamily="18" charset="0"/>
                          </a:rPr>
                        </m:ctrlPr>
                      </m:sSubPr>
                      <m:e>
                        <m:r>
                          <a:rPr lang="en-GB" sz="1400">
                            <a:latin typeface="Cambria Math" panose="02040503050406030204" pitchFamily="18" charset="0"/>
                          </a:rPr>
                          <m:t>𝑆𝑊</m:t>
                        </m:r>
                      </m:e>
                      <m:sub>
                        <m:r>
                          <a:rPr lang="en-GB" sz="1400">
                            <a:latin typeface="Cambria Math" panose="02040503050406030204" pitchFamily="18" charset="0"/>
                          </a:rPr>
                          <m:t>𝑚𝑎𝑥</m:t>
                        </m:r>
                      </m:sub>
                    </m:sSub>
                    <m:r>
                      <a:rPr lang="en-GB" sz="1400">
                        <a:latin typeface="Cambria Math" panose="02040503050406030204" pitchFamily="18" charset="0"/>
                      </a:rPr>
                      <m:t>=1</m:t>
                    </m:r>
                  </m:oMath>
                </a14:m>
                <a:r>
                  <a:rPr lang="en-GB" sz="1400"/>
                  <a:t> by construction</a:t>
                </a:r>
              </a:p>
            </p:txBody>
          </p:sp>
        </mc:Choice>
        <mc:Fallback xmlns="">
          <p:sp>
            <p:nvSpPr>
              <p:cNvPr id="4" name="TextBox 3"/>
              <p:cNvSpPr txBox="1">
                <a:spLocks noRot="1" noChangeAspect="1" noMove="1" noResize="1" noEditPoints="1" noAdjustHandles="1" noChangeArrowheads="1" noChangeShapeType="1" noTextEdit="1"/>
              </p:cNvSpPr>
              <p:nvPr/>
            </p:nvSpPr>
            <p:spPr>
              <a:xfrm>
                <a:off x="253986" y="839455"/>
                <a:ext cx="5041951" cy="3450175"/>
              </a:xfrm>
              <a:prstGeom prst="rect">
                <a:avLst/>
              </a:prstGeom>
              <a:blipFill>
                <a:blip r:embed="rId3"/>
                <a:stretch>
                  <a:fillRect l="-484" t="-1237" b="-883"/>
                </a:stretch>
              </a:blipFill>
            </p:spPr>
            <p:txBody>
              <a:bodyPr/>
              <a:lstStyle/>
              <a:p>
                <a:r>
                  <a:rPr lang="en-GB">
                    <a:noFill/>
                  </a:rPr>
                  <a:t> </a:t>
                </a:r>
              </a:p>
            </p:txBody>
          </p:sp>
        </mc:Fallback>
      </mc:AlternateContent>
      <p:grpSp>
        <p:nvGrpSpPr>
          <p:cNvPr id="25" name="Group 24">
            <a:extLst>
              <a:ext uri="{FF2B5EF4-FFF2-40B4-BE49-F238E27FC236}">
                <a16:creationId xmlns:a16="http://schemas.microsoft.com/office/drawing/2014/main" id="{42F07A76-B990-6EDC-4E90-46791E8BBB0B}"/>
              </a:ext>
            </a:extLst>
          </p:cNvPr>
          <p:cNvGrpSpPr/>
          <p:nvPr/>
        </p:nvGrpSpPr>
        <p:grpSpPr>
          <a:xfrm>
            <a:off x="5250180" y="1242060"/>
            <a:ext cx="3833363" cy="2573963"/>
            <a:chOff x="4632008" y="1744980"/>
            <a:chExt cx="4436295" cy="2596823"/>
          </a:xfrm>
        </p:grpSpPr>
        <p:grpSp>
          <p:nvGrpSpPr>
            <p:cNvPr id="16" name="Group 15">
              <a:extLst>
                <a:ext uri="{FF2B5EF4-FFF2-40B4-BE49-F238E27FC236}">
                  <a16:creationId xmlns:a16="http://schemas.microsoft.com/office/drawing/2014/main" id="{B1601FA8-F312-C1AC-44BD-FB5F83B8908E}"/>
                </a:ext>
              </a:extLst>
            </p:cNvPr>
            <p:cNvGrpSpPr/>
            <p:nvPr/>
          </p:nvGrpSpPr>
          <p:grpSpPr>
            <a:xfrm>
              <a:off x="4632008" y="1768878"/>
              <a:ext cx="4436295" cy="2572925"/>
              <a:chOff x="4632008" y="1730778"/>
              <a:chExt cx="4436295" cy="2572925"/>
            </a:xfrm>
          </p:grpSpPr>
          <mc:AlternateContent xmlns:mc="http://schemas.openxmlformats.org/markup-compatibility/2006" xmlns:a14="http://schemas.microsoft.com/office/drawing/2010/main">
            <mc:Choice Requires="a14">
              <p:sp>
                <p:nvSpPr>
                  <p:cNvPr id="12" name="Rectangle 11"/>
                  <p:cNvSpPr/>
                  <p:nvPr/>
                </p:nvSpPr>
                <p:spPr>
                  <a:xfrm>
                    <a:off x="8316559" y="3995926"/>
                    <a:ext cx="751744"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1400" i="1" smtClean="0">
                                  <a:latin typeface="Cambria Math" panose="02040503050406030204" pitchFamily="18" charset="0"/>
                                </a:rPr>
                              </m:ctrlPr>
                            </m:sSubPr>
                            <m:e>
                              <m:r>
                                <a:rPr lang="en-GB" sz="1400" i="1">
                                  <a:latin typeface="Cambria Math" panose="02040503050406030204" pitchFamily="18" charset="0"/>
                                </a:rPr>
                                <m:t>𝑆𝑊</m:t>
                              </m:r>
                            </m:e>
                            <m:sub>
                              <m:r>
                                <a:rPr lang="en-GB" sz="1400" b="0" i="1" smtClean="0">
                                  <a:latin typeface="Cambria Math" panose="02040503050406030204" pitchFamily="18" charset="0"/>
                                </a:rPr>
                                <m:t>𝑚𝑎𝑥</m:t>
                              </m:r>
                            </m:sub>
                          </m:sSub>
                        </m:oMath>
                      </m:oMathPara>
                    </a14:m>
                    <a:endParaRPr lang="en-GB" sz="1400"/>
                  </a:p>
                </p:txBody>
              </p:sp>
            </mc:Choice>
            <mc:Fallback xmlns="">
              <p:sp>
                <p:nvSpPr>
                  <p:cNvPr id="12" name="Rectangle 11"/>
                  <p:cNvSpPr>
                    <a:spLocks noRot="1" noChangeAspect="1" noMove="1" noResize="1" noEditPoints="1" noAdjustHandles="1" noChangeArrowheads="1" noChangeShapeType="1" noTextEdit="1"/>
                  </p:cNvSpPr>
                  <p:nvPr/>
                </p:nvSpPr>
                <p:spPr>
                  <a:xfrm>
                    <a:off x="8316559" y="3995926"/>
                    <a:ext cx="751744" cy="307777"/>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Rectangle 13"/>
                  <p:cNvSpPr/>
                  <p:nvPr/>
                </p:nvSpPr>
                <p:spPr>
                  <a:xfrm>
                    <a:off x="5617008" y="3957239"/>
                    <a:ext cx="737959"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1400" i="1">
                                  <a:latin typeface="Cambria Math" panose="02040503050406030204" pitchFamily="18" charset="0"/>
                                </a:rPr>
                              </m:ctrlPr>
                            </m:sSubPr>
                            <m:e>
                              <m:r>
                                <a:rPr lang="en-GB" sz="1400" i="1">
                                  <a:latin typeface="Cambria Math" panose="02040503050406030204" pitchFamily="18" charset="0"/>
                                </a:rPr>
                                <m:t>𝑆𝑊</m:t>
                              </m:r>
                            </m:e>
                            <m:sub>
                              <m:r>
                                <a:rPr lang="en-GB" sz="1400" i="1">
                                  <a:latin typeface="Cambria Math" panose="02040503050406030204" pitchFamily="18" charset="0"/>
                                  <a:ea typeface="Cambria Math" panose="02040503050406030204" pitchFamily="18" charset="0"/>
                                </a:rPr>
                                <m:t>𝑚𝑖𝑛</m:t>
                              </m:r>
                            </m:sub>
                          </m:sSub>
                        </m:oMath>
                      </m:oMathPara>
                    </a14:m>
                    <a:endParaRPr lang="en-GB" sz="1400"/>
                  </a:p>
                </p:txBody>
              </p:sp>
            </mc:Choice>
            <mc:Fallback xmlns="">
              <p:sp>
                <p:nvSpPr>
                  <p:cNvPr id="14" name="Rectangle 13"/>
                  <p:cNvSpPr>
                    <a:spLocks noRot="1" noChangeAspect="1" noMove="1" noResize="1" noEditPoints="1" noAdjustHandles="1" noChangeArrowheads="1" noChangeShapeType="1" noTextEdit="1"/>
                  </p:cNvSpPr>
                  <p:nvPr/>
                </p:nvSpPr>
                <p:spPr>
                  <a:xfrm>
                    <a:off x="5617008" y="3957239"/>
                    <a:ext cx="737959" cy="307777"/>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4642369" y="3390678"/>
                    <a:ext cx="762765" cy="30777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400" i="1">
                                  <a:latin typeface="Cambria Math" panose="02040503050406030204" pitchFamily="18" charset="0"/>
                                </a:rPr>
                              </m:ctrlPr>
                            </m:sSubPr>
                            <m:e>
                              <m:r>
                                <a:rPr lang="en-GB" sz="1400" i="1">
                                  <a:latin typeface="Cambria Math" panose="02040503050406030204" pitchFamily="18" charset="0"/>
                                  <a:ea typeface="Cambria Math" panose="02040503050406030204" pitchFamily="18" charset="0"/>
                                </a:rPr>
                                <m:t>𝜃</m:t>
                              </m:r>
                            </m:e>
                            <m:sub>
                              <m:r>
                                <a:rPr lang="en-GB" sz="1400" i="1">
                                  <a:latin typeface="Cambria Math" panose="02040503050406030204" pitchFamily="18" charset="0"/>
                                  <a:ea typeface="Cambria Math" panose="02040503050406030204" pitchFamily="18" charset="0"/>
                                </a:rPr>
                                <m:t>𝑚𝑖𝑛</m:t>
                              </m:r>
                            </m:sub>
                          </m:sSub>
                        </m:oMath>
                      </m:oMathPara>
                    </a14:m>
                    <a:endParaRPr lang="en-GB" sz="1400"/>
                  </a:p>
                </p:txBody>
              </p:sp>
            </mc:Choice>
            <mc:Fallback xmlns="">
              <p:sp>
                <p:nvSpPr>
                  <p:cNvPr id="15" name="Rectangle 14"/>
                  <p:cNvSpPr>
                    <a:spLocks noRot="1" noChangeAspect="1" noMove="1" noResize="1" noEditPoints="1" noAdjustHandles="1" noChangeArrowheads="1" noChangeShapeType="1" noTextEdit="1"/>
                  </p:cNvSpPr>
                  <p:nvPr/>
                </p:nvSpPr>
                <p:spPr>
                  <a:xfrm>
                    <a:off x="4642369" y="3390678"/>
                    <a:ext cx="762765" cy="307777"/>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7" name="Rectangle 26"/>
                  <p:cNvSpPr/>
                  <p:nvPr/>
                </p:nvSpPr>
                <p:spPr>
                  <a:xfrm>
                    <a:off x="6534059" y="3989897"/>
                    <a:ext cx="881704" cy="30777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400" i="1" smtClean="0">
                                  <a:latin typeface="Cambria Math" panose="02040503050406030204" pitchFamily="18" charset="0"/>
                                </a:rPr>
                              </m:ctrlPr>
                            </m:sSubPr>
                            <m:e>
                              <m:r>
                                <a:rPr lang="en-GB" sz="1400" i="1">
                                  <a:latin typeface="Cambria Math" panose="02040503050406030204" pitchFamily="18" charset="0"/>
                                </a:rPr>
                                <m:t>𝑆𝑊</m:t>
                              </m:r>
                            </m:e>
                            <m:sub>
                              <m:r>
                                <a:rPr lang="en-GB" sz="1400" i="1">
                                  <a:latin typeface="Cambria Math" panose="02040503050406030204" pitchFamily="18" charset="0"/>
                                  <a:ea typeface="Cambria Math" panose="02040503050406030204" pitchFamily="18" charset="0"/>
                                </a:rPr>
                                <m:t>𝑚</m:t>
                              </m:r>
                              <m:r>
                                <a:rPr lang="en-GB" sz="1400" b="0" i="1" smtClean="0">
                                  <a:latin typeface="Cambria Math" panose="02040503050406030204" pitchFamily="18" charset="0"/>
                                  <a:ea typeface="Cambria Math" panose="02040503050406030204" pitchFamily="18" charset="0"/>
                                </a:rPr>
                                <m:t>𝑒𝑎𝑛</m:t>
                              </m:r>
                            </m:sub>
                          </m:sSub>
                        </m:oMath>
                      </m:oMathPara>
                    </a14:m>
                    <a:endParaRPr lang="en-GB" sz="1400"/>
                  </a:p>
                </p:txBody>
              </p:sp>
            </mc:Choice>
            <mc:Fallback xmlns="">
              <p:sp>
                <p:nvSpPr>
                  <p:cNvPr id="27" name="Rectangle 26"/>
                  <p:cNvSpPr>
                    <a:spLocks noRot="1" noChangeAspect="1" noMove="1" noResize="1" noEditPoints="1" noAdjustHandles="1" noChangeArrowheads="1" noChangeShapeType="1" noTextEdit="1"/>
                  </p:cNvSpPr>
                  <p:nvPr/>
                </p:nvSpPr>
                <p:spPr>
                  <a:xfrm>
                    <a:off x="6534059" y="3989897"/>
                    <a:ext cx="881704" cy="307777"/>
                  </a:xfrm>
                  <a:prstGeom prst="rect">
                    <a:avLst/>
                  </a:prstGeom>
                  <a:blipFill>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8" name="Rectangle 27"/>
                  <p:cNvSpPr/>
                  <p:nvPr/>
                </p:nvSpPr>
                <p:spPr>
                  <a:xfrm>
                    <a:off x="4691558" y="2443088"/>
                    <a:ext cx="693588"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1400" i="1" smtClean="0">
                                  <a:latin typeface="Cambria Math" panose="02040503050406030204" pitchFamily="18" charset="0"/>
                                </a:rPr>
                              </m:ctrlPr>
                            </m:sSubPr>
                            <m:e>
                              <m:r>
                                <a:rPr lang="en-GB" sz="1400" i="1">
                                  <a:latin typeface="Cambria Math" panose="02040503050406030204" pitchFamily="18" charset="0"/>
                                  <a:ea typeface="Cambria Math" panose="02040503050406030204" pitchFamily="18" charset="0"/>
                                </a:rPr>
                                <m:t>𝜃</m:t>
                              </m:r>
                            </m:e>
                            <m:sub>
                              <m:r>
                                <a:rPr lang="en-GB" sz="1400" b="0" i="1" smtClean="0">
                                  <a:latin typeface="Cambria Math" panose="02040503050406030204" pitchFamily="18" charset="0"/>
                                  <a:ea typeface="Cambria Math" panose="02040503050406030204" pitchFamily="18" charset="0"/>
                                </a:rPr>
                                <m:t>𝑚𝑒𝑎𝑛</m:t>
                              </m:r>
                            </m:sub>
                          </m:sSub>
                        </m:oMath>
                      </m:oMathPara>
                    </a14:m>
                    <a:endParaRPr lang="en-GB" sz="1400"/>
                  </a:p>
                </p:txBody>
              </p:sp>
            </mc:Choice>
            <mc:Fallback xmlns="">
              <p:sp>
                <p:nvSpPr>
                  <p:cNvPr id="28" name="Rectangle 27"/>
                  <p:cNvSpPr>
                    <a:spLocks noRot="1" noChangeAspect="1" noMove="1" noResize="1" noEditPoints="1" noAdjustHandles="1" noChangeArrowheads="1" noChangeShapeType="1" noTextEdit="1"/>
                  </p:cNvSpPr>
                  <p:nvPr/>
                </p:nvSpPr>
                <p:spPr>
                  <a:xfrm>
                    <a:off x="4691558" y="2443088"/>
                    <a:ext cx="693588" cy="307777"/>
                  </a:xfrm>
                  <a:prstGeom prst="rect">
                    <a:avLst/>
                  </a:prstGeom>
                  <a:blipFill>
                    <a:blip r:embed="rId8"/>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3" name="Rectangle 42"/>
                  <p:cNvSpPr/>
                  <p:nvPr/>
                </p:nvSpPr>
                <p:spPr>
                  <a:xfrm>
                    <a:off x="5081584" y="2080785"/>
                    <a:ext cx="385362"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i="1">
                              <a:latin typeface="Cambria Math" panose="02040503050406030204" pitchFamily="18" charset="0"/>
                              <a:ea typeface="Cambria Math" panose="02040503050406030204" pitchFamily="18" charset="0"/>
                            </a:rPr>
                            <m:t>𝜃</m:t>
                          </m:r>
                        </m:oMath>
                      </m:oMathPara>
                    </a14:m>
                    <a:endParaRPr lang="en-GB"/>
                  </a:p>
                </p:txBody>
              </p:sp>
            </mc:Choice>
            <mc:Fallback xmlns="">
              <p:sp>
                <p:nvSpPr>
                  <p:cNvPr id="43" name="Rectangle 42"/>
                  <p:cNvSpPr>
                    <a:spLocks noRot="1" noChangeAspect="1" noMove="1" noResize="1" noEditPoints="1" noAdjustHandles="1" noChangeArrowheads="1" noChangeShapeType="1" noTextEdit="1"/>
                  </p:cNvSpPr>
                  <p:nvPr/>
                </p:nvSpPr>
                <p:spPr>
                  <a:xfrm>
                    <a:off x="5081584" y="2080785"/>
                    <a:ext cx="385362" cy="369332"/>
                  </a:xfrm>
                  <a:prstGeom prst="rect">
                    <a:avLst/>
                  </a:prstGeom>
                  <a:blipFill>
                    <a:blip r:embed="rId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4" name="Rectangle 43"/>
                  <p:cNvSpPr/>
                  <p:nvPr/>
                </p:nvSpPr>
                <p:spPr>
                  <a:xfrm>
                    <a:off x="7518068" y="3886576"/>
                    <a:ext cx="599267"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i="1">
                              <a:latin typeface="Cambria Math" panose="02040503050406030204" pitchFamily="18" charset="0"/>
                            </a:rPr>
                            <m:t>𝑆𝑊</m:t>
                          </m:r>
                        </m:oMath>
                      </m:oMathPara>
                    </a14:m>
                    <a:endParaRPr lang="en-GB"/>
                  </a:p>
                </p:txBody>
              </p:sp>
            </mc:Choice>
            <mc:Fallback xmlns="">
              <p:sp>
                <p:nvSpPr>
                  <p:cNvPr id="44" name="Rectangle 43"/>
                  <p:cNvSpPr>
                    <a:spLocks noRot="1" noChangeAspect="1" noMove="1" noResize="1" noEditPoints="1" noAdjustHandles="1" noChangeArrowheads="1" noChangeShapeType="1" noTextEdit="1"/>
                  </p:cNvSpPr>
                  <p:nvPr/>
                </p:nvSpPr>
                <p:spPr>
                  <a:xfrm>
                    <a:off x="7518068" y="3886576"/>
                    <a:ext cx="599267" cy="369332"/>
                  </a:xfrm>
                  <a:prstGeom prst="rect">
                    <a:avLst/>
                  </a:prstGeom>
                  <a:blipFill>
                    <a:blip r:embed="rId10"/>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4632008" y="1730778"/>
                    <a:ext cx="719946" cy="30777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400" i="1" smtClean="0">
                                  <a:latin typeface="Cambria Math" panose="02040503050406030204" pitchFamily="18" charset="0"/>
                                </a:rPr>
                              </m:ctrlPr>
                            </m:sSubPr>
                            <m:e>
                              <m:r>
                                <a:rPr lang="en-GB" sz="1400" i="1">
                                  <a:latin typeface="Cambria Math" panose="02040503050406030204" pitchFamily="18" charset="0"/>
                                  <a:ea typeface="Cambria Math" panose="02040503050406030204" pitchFamily="18" charset="0"/>
                                </a:rPr>
                                <m:t>𝜃</m:t>
                              </m:r>
                            </m:e>
                            <m:sub>
                              <m:r>
                                <a:rPr lang="en-GB" sz="1400" b="0" i="1" smtClean="0">
                                  <a:latin typeface="Cambria Math" panose="02040503050406030204" pitchFamily="18" charset="0"/>
                                  <a:ea typeface="Cambria Math" panose="02040503050406030204" pitchFamily="18" charset="0"/>
                                </a:rPr>
                                <m:t>𝑚𝑎𝑥</m:t>
                              </m:r>
                            </m:sub>
                          </m:sSub>
                        </m:oMath>
                      </m:oMathPara>
                    </a14:m>
                    <a:endParaRPr lang="en-GB" sz="1400"/>
                  </a:p>
                </p:txBody>
              </p:sp>
            </mc:Choice>
            <mc:Fallback xmlns="">
              <p:sp>
                <p:nvSpPr>
                  <p:cNvPr id="9" name="Rectangle 8"/>
                  <p:cNvSpPr>
                    <a:spLocks noRot="1" noChangeAspect="1" noMove="1" noResize="1" noEditPoints="1" noAdjustHandles="1" noChangeArrowheads="1" noChangeShapeType="1" noTextEdit="1"/>
                  </p:cNvSpPr>
                  <p:nvPr/>
                </p:nvSpPr>
                <p:spPr>
                  <a:xfrm>
                    <a:off x="4632008" y="1730778"/>
                    <a:ext cx="719946" cy="307777"/>
                  </a:xfrm>
                  <a:prstGeom prst="rect">
                    <a:avLst/>
                  </a:prstGeom>
                  <a:blipFill>
                    <a:blip r:embed="rId11"/>
                    <a:stretch>
                      <a:fillRect/>
                    </a:stretch>
                  </a:blipFill>
                </p:spPr>
                <p:txBody>
                  <a:bodyPr/>
                  <a:lstStyle/>
                  <a:p>
                    <a:r>
                      <a:rPr lang="en-GB">
                        <a:noFill/>
                      </a:rPr>
                      <a:t> </a:t>
                    </a:r>
                  </a:p>
                </p:txBody>
              </p:sp>
            </mc:Fallback>
          </mc:AlternateContent>
        </p:grpSp>
        <p:grpSp>
          <p:nvGrpSpPr>
            <p:cNvPr id="13" name="Group 12">
              <a:extLst>
                <a:ext uri="{FF2B5EF4-FFF2-40B4-BE49-F238E27FC236}">
                  <a16:creationId xmlns:a16="http://schemas.microsoft.com/office/drawing/2014/main" id="{D143064B-5C95-4286-7FE3-72BDDD82A319}"/>
                </a:ext>
              </a:extLst>
            </p:cNvPr>
            <p:cNvGrpSpPr/>
            <p:nvPr/>
          </p:nvGrpSpPr>
          <p:grpSpPr>
            <a:xfrm>
              <a:off x="5087869" y="1744980"/>
              <a:ext cx="3980434" cy="2533409"/>
              <a:chOff x="5087869" y="1744980"/>
              <a:chExt cx="3980434" cy="2533409"/>
            </a:xfrm>
          </p:grpSpPr>
          <p:cxnSp>
            <p:nvCxnSpPr>
              <p:cNvPr id="10" name="Straight Connector 9"/>
              <p:cNvCxnSpPr/>
              <p:nvPr/>
            </p:nvCxnSpPr>
            <p:spPr>
              <a:xfrm>
                <a:off x="5472096" y="1744980"/>
                <a:ext cx="311" cy="2533409"/>
              </a:xfrm>
              <a:prstGeom prst="line">
                <a:avLst/>
              </a:prstGeom>
              <a:ln/>
            </p:spPr>
            <p:style>
              <a:lnRef idx="3">
                <a:schemeClr val="dk1"/>
              </a:lnRef>
              <a:fillRef idx="0">
                <a:schemeClr val="dk1"/>
              </a:fillRef>
              <a:effectRef idx="2">
                <a:schemeClr val="dk1"/>
              </a:effectRef>
              <a:fontRef idx="minor">
                <a:schemeClr val="tx1"/>
              </a:fontRef>
            </p:style>
          </p:cxnSp>
          <p:cxnSp>
            <p:nvCxnSpPr>
              <p:cNvPr id="11" name="Straight Connector 10"/>
              <p:cNvCxnSpPr/>
              <p:nvPr/>
            </p:nvCxnSpPr>
            <p:spPr>
              <a:xfrm flipH="1" flipV="1">
                <a:off x="5087869" y="3883945"/>
                <a:ext cx="3980434" cy="8954"/>
              </a:xfrm>
              <a:prstGeom prst="line">
                <a:avLst/>
              </a:prstGeom>
              <a:ln/>
            </p:spPr>
            <p:style>
              <a:lnRef idx="3">
                <a:schemeClr val="dk1"/>
              </a:lnRef>
              <a:fillRef idx="0">
                <a:schemeClr val="dk1"/>
              </a:fillRef>
              <a:effectRef idx="2">
                <a:schemeClr val="dk1"/>
              </a:effectRef>
              <a:fontRef idx="minor">
                <a:schemeClr val="tx1"/>
              </a:fontRef>
            </p:style>
          </p:cxnSp>
          <p:grpSp>
            <p:nvGrpSpPr>
              <p:cNvPr id="7" name="Group 6">
                <a:extLst>
                  <a:ext uri="{FF2B5EF4-FFF2-40B4-BE49-F238E27FC236}">
                    <a16:creationId xmlns:a16="http://schemas.microsoft.com/office/drawing/2014/main" id="{0F8C0462-3463-C264-41D7-F7A9B4FF304A}"/>
                  </a:ext>
                </a:extLst>
              </p:cNvPr>
              <p:cNvGrpSpPr/>
              <p:nvPr/>
            </p:nvGrpSpPr>
            <p:grpSpPr>
              <a:xfrm>
                <a:off x="5487105" y="1958040"/>
                <a:ext cx="3205326" cy="1924589"/>
                <a:chOff x="5455166" y="1994916"/>
                <a:chExt cx="3205326" cy="1924589"/>
              </a:xfrm>
            </p:grpSpPr>
            <p:cxnSp>
              <p:nvCxnSpPr>
                <p:cNvPr id="17" name="Straight Connector 16"/>
                <p:cNvCxnSpPr/>
                <p:nvPr/>
              </p:nvCxnSpPr>
              <p:spPr>
                <a:xfrm flipV="1">
                  <a:off x="5865577" y="2695915"/>
                  <a:ext cx="978781" cy="894599"/>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6844358" y="2009201"/>
                  <a:ext cx="1809850" cy="68671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5455166" y="2688840"/>
                  <a:ext cx="1389192" cy="255"/>
                </a:xfrm>
                <a:prstGeom prst="line">
                  <a:avLst/>
                </a:prstGeom>
                <a:ln w="19050"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0" name="Straight Connector 19"/>
                <p:cNvCxnSpPr/>
                <p:nvPr/>
              </p:nvCxnSpPr>
              <p:spPr>
                <a:xfrm flipH="1" flipV="1">
                  <a:off x="6844358" y="2688840"/>
                  <a:ext cx="1" cy="1209546"/>
                </a:xfrm>
                <a:prstGeom prst="line">
                  <a:avLst/>
                </a:prstGeom>
                <a:ln w="19050"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1" name="Straight Connector 20"/>
                <p:cNvCxnSpPr/>
                <p:nvPr/>
              </p:nvCxnSpPr>
              <p:spPr>
                <a:xfrm flipV="1">
                  <a:off x="5472407" y="3563187"/>
                  <a:ext cx="409490" cy="4596"/>
                </a:xfrm>
                <a:prstGeom prst="line">
                  <a:avLst/>
                </a:prstGeom>
                <a:ln w="19050"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2" name="Straight Connector 21"/>
                <p:cNvCxnSpPr/>
                <p:nvPr/>
              </p:nvCxnSpPr>
              <p:spPr>
                <a:xfrm flipV="1">
                  <a:off x="5871016" y="3563187"/>
                  <a:ext cx="0" cy="356317"/>
                </a:xfrm>
                <a:prstGeom prst="line">
                  <a:avLst/>
                </a:prstGeom>
                <a:ln w="19050"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4" name="Straight Connector 23"/>
                <p:cNvCxnSpPr/>
                <p:nvPr/>
              </p:nvCxnSpPr>
              <p:spPr>
                <a:xfrm flipH="1" flipV="1">
                  <a:off x="8654208" y="1994916"/>
                  <a:ext cx="6284" cy="1903470"/>
                </a:xfrm>
                <a:prstGeom prst="line">
                  <a:avLst/>
                </a:prstGeom>
                <a:ln w="19050"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7" name="Straight Connector 36"/>
                <p:cNvCxnSpPr/>
                <p:nvPr/>
              </p:nvCxnSpPr>
              <p:spPr>
                <a:xfrm flipH="1" flipV="1">
                  <a:off x="7774822" y="2357156"/>
                  <a:ext cx="4673" cy="1562349"/>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42B60C8D-D3EF-D9E8-6C58-6C8E4CCBC7C1}"/>
                    </a:ext>
                  </a:extLst>
                </p:cNvPr>
                <p:cNvGrpSpPr/>
                <p:nvPr/>
              </p:nvGrpSpPr>
              <p:grpSpPr>
                <a:xfrm>
                  <a:off x="5472096" y="2031307"/>
                  <a:ext cx="3182935" cy="324708"/>
                  <a:chOff x="5472096" y="2031307"/>
                  <a:chExt cx="3182935" cy="324708"/>
                </a:xfrm>
              </p:grpSpPr>
              <p:cxnSp>
                <p:nvCxnSpPr>
                  <p:cNvPr id="2" name="Straight Connector 1">
                    <a:extLst>
                      <a:ext uri="{FF2B5EF4-FFF2-40B4-BE49-F238E27FC236}">
                        <a16:creationId xmlns:a16="http://schemas.microsoft.com/office/drawing/2014/main" id="{D225C924-6DED-FD38-50EE-A8CE7F2879C9}"/>
                      </a:ext>
                    </a:extLst>
                  </p:cNvPr>
                  <p:cNvCxnSpPr/>
                  <p:nvPr/>
                </p:nvCxnSpPr>
                <p:spPr>
                  <a:xfrm>
                    <a:off x="5472096" y="2031307"/>
                    <a:ext cx="3182935" cy="2431"/>
                  </a:xfrm>
                  <a:prstGeom prst="line">
                    <a:avLst/>
                  </a:prstGeom>
                  <a:ln w="19050"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5" name="Straight Connector 4">
                    <a:extLst>
                      <a:ext uri="{FF2B5EF4-FFF2-40B4-BE49-F238E27FC236}">
                        <a16:creationId xmlns:a16="http://schemas.microsoft.com/office/drawing/2014/main" id="{E67EC86B-667C-3019-465A-9D3404A61233}"/>
                      </a:ext>
                    </a:extLst>
                  </p:cNvPr>
                  <p:cNvCxnSpPr/>
                  <p:nvPr/>
                </p:nvCxnSpPr>
                <p:spPr>
                  <a:xfrm flipH="1" flipV="1">
                    <a:off x="5472096" y="2349250"/>
                    <a:ext cx="2305106" cy="6765"/>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grpSp>
          </p:grpSp>
        </p:grpSp>
      </p:grpSp>
      <p:sp>
        <p:nvSpPr>
          <p:cNvPr id="8" name="TextBox 7">
            <a:extLst>
              <a:ext uri="{FF2B5EF4-FFF2-40B4-BE49-F238E27FC236}">
                <a16:creationId xmlns:a16="http://schemas.microsoft.com/office/drawing/2014/main" id="{A1A4D0B2-024A-836B-CAD7-83E351827C1F}"/>
              </a:ext>
            </a:extLst>
          </p:cNvPr>
          <p:cNvSpPr txBox="1"/>
          <p:nvPr/>
        </p:nvSpPr>
        <p:spPr>
          <a:xfrm>
            <a:off x="6766572" y="3886263"/>
            <a:ext cx="2176604" cy="276999"/>
          </a:xfrm>
          <a:prstGeom prst="rect">
            <a:avLst/>
          </a:prstGeom>
          <a:noFill/>
        </p:spPr>
        <p:txBody>
          <a:bodyPr wrap="square" rtlCol="0">
            <a:spAutoFit/>
          </a:bodyPr>
          <a:lstStyle/>
          <a:p>
            <a:r>
              <a:rPr lang="en-GB" sz="1200"/>
              <a:t>Soil wetness</a:t>
            </a:r>
          </a:p>
        </p:txBody>
      </p:sp>
      <p:sp>
        <p:nvSpPr>
          <p:cNvPr id="23" name="TextBox 22">
            <a:extLst>
              <a:ext uri="{FF2B5EF4-FFF2-40B4-BE49-F238E27FC236}">
                <a16:creationId xmlns:a16="http://schemas.microsoft.com/office/drawing/2014/main" id="{FF76192F-0F47-E7FC-B20B-247D8E2142A3}"/>
              </a:ext>
            </a:extLst>
          </p:cNvPr>
          <p:cNvSpPr txBox="1"/>
          <p:nvPr/>
        </p:nvSpPr>
        <p:spPr>
          <a:xfrm>
            <a:off x="5088041" y="-79132"/>
            <a:ext cx="369332" cy="3142702"/>
          </a:xfrm>
          <a:prstGeom prst="rect">
            <a:avLst/>
          </a:prstGeom>
          <a:noFill/>
        </p:spPr>
        <p:txBody>
          <a:bodyPr vert="vert270" wrap="square" rtlCol="0">
            <a:spAutoFit/>
            <a:scene3d>
              <a:camera prst="orthographicFront">
                <a:rot lat="0" lon="20699996" rev="0"/>
              </a:camera>
              <a:lightRig rig="threePt" dir="t"/>
            </a:scene3d>
          </a:bodyPr>
          <a:lstStyle/>
          <a:p>
            <a:r>
              <a:rPr lang="en-GB" sz="1200"/>
              <a:t>Model soil moisture</a:t>
            </a:r>
          </a:p>
        </p:txBody>
      </p:sp>
    </p:spTree>
    <p:extLst>
      <p:ext uri="{BB962C8B-B14F-4D97-AF65-F5344CB8AC3E}">
        <p14:creationId xmlns:p14="http://schemas.microsoft.com/office/powerpoint/2010/main" val="18753378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3"/>
          <p:cNvSpPr txBox="1">
            <a:spLocks/>
          </p:cNvSpPr>
          <p:nvPr/>
        </p:nvSpPr>
        <p:spPr>
          <a:xfrm>
            <a:off x="370815" y="716550"/>
            <a:ext cx="6984776" cy="700992"/>
          </a:xfrm>
          <a:prstGeom prst="rect">
            <a:avLst/>
          </a:prstGeom>
        </p:spPr>
        <p:txBody>
          <a:bodyPr vert="horz" lIns="91440" tIns="45720" rIns="91440" bIns="45720" rtlCol="0" anchor="b">
            <a:normAutofit/>
          </a:bodyPr>
          <a:lstStyle>
            <a:lvl1pPr algn="l" defTabSz="685800" rtl="0" eaLnBrk="1" latinLnBrk="0" hangingPunct="1">
              <a:lnSpc>
                <a:spcPct val="90000"/>
              </a:lnSpc>
              <a:spcBef>
                <a:spcPct val="0"/>
              </a:spcBef>
              <a:buNone/>
              <a:defRPr sz="3200" kern="1200">
                <a:solidFill>
                  <a:schemeClr val="tx1"/>
                </a:solidFill>
                <a:latin typeface="+mj-lt"/>
                <a:ea typeface="+mj-ea"/>
                <a:cs typeface="+mj-cs"/>
              </a:defRPr>
            </a:lvl1pPr>
          </a:lstStyle>
          <a:p>
            <a:r>
              <a:rPr lang="en-GB" sz="3200"/>
              <a:t>ASCAT Error boost</a:t>
            </a:r>
            <a:endParaRPr lang="en-US"/>
          </a:p>
        </p:txBody>
      </p:sp>
      <p:sp>
        <p:nvSpPr>
          <p:cNvPr id="2" name="Content Placeholder 1"/>
          <p:cNvSpPr>
            <a:spLocks noGrp="1"/>
          </p:cNvSpPr>
          <p:nvPr>
            <p:ph idx="1"/>
          </p:nvPr>
        </p:nvSpPr>
        <p:spPr>
          <a:xfrm>
            <a:off x="248421" y="1795182"/>
            <a:ext cx="4059291" cy="2963855"/>
          </a:xfrm>
        </p:spPr>
        <p:txBody>
          <a:bodyPr>
            <a:normAutofit/>
          </a:bodyPr>
          <a:lstStyle/>
          <a:p>
            <a:r>
              <a:rPr lang="en-GB" sz="1600"/>
              <a:t>Error is boosted at very dry and wet regimes to account for errors in the Soil Wetness Index calculation</a:t>
            </a:r>
          </a:p>
          <a:p>
            <a:r>
              <a:rPr lang="en-GB" sz="1600"/>
              <a:t>Boosting factor is calculated using the observation before bias correction</a:t>
            </a:r>
          </a:p>
          <a:p>
            <a:r>
              <a:rPr lang="en-GB" sz="1600"/>
              <a:t>Boost values are user configurable by a piece wise linear function</a:t>
            </a:r>
          </a:p>
        </p:txBody>
      </p:sp>
      <p:grpSp>
        <p:nvGrpSpPr>
          <p:cNvPr id="4" name="Group 3"/>
          <p:cNvGrpSpPr/>
          <p:nvPr/>
        </p:nvGrpSpPr>
        <p:grpSpPr>
          <a:xfrm>
            <a:off x="4532132" y="1795182"/>
            <a:ext cx="4240353" cy="2143584"/>
            <a:chOff x="2675739" y="1482285"/>
            <a:chExt cx="6112063" cy="2952232"/>
          </a:xfrm>
        </p:grpSpPr>
        <p:graphicFrame>
          <p:nvGraphicFramePr>
            <p:cNvPr id="5" name="Chart 4"/>
            <p:cNvGraphicFramePr>
              <a:graphicFrameLocks/>
            </p:cNvGraphicFramePr>
            <p:nvPr/>
          </p:nvGraphicFramePr>
          <p:xfrm>
            <a:off x="2675739" y="1829839"/>
            <a:ext cx="6112063" cy="2240342"/>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4805555" y="1482285"/>
              <a:ext cx="1528951" cy="568511"/>
            </a:xfrm>
            <a:prstGeom prst="rect">
              <a:avLst/>
            </a:prstGeom>
            <a:noFill/>
          </p:spPr>
          <p:txBody>
            <a:bodyPr wrap="none" rtlCol="0">
              <a:spAutoFit/>
            </a:bodyPr>
            <a:lstStyle/>
            <a:p>
              <a:r>
                <a:rPr lang="en-GB" sz="1000"/>
                <a:t>Boost factor</a:t>
              </a:r>
            </a:p>
          </p:txBody>
        </p:sp>
        <p:sp>
          <p:nvSpPr>
            <p:cNvPr id="7" name="TextBox 6"/>
            <p:cNvSpPr txBox="1"/>
            <p:nvPr/>
          </p:nvSpPr>
          <p:spPr>
            <a:xfrm>
              <a:off x="4634111" y="3866006"/>
              <a:ext cx="2195319" cy="568511"/>
            </a:xfrm>
            <a:prstGeom prst="rect">
              <a:avLst/>
            </a:prstGeom>
            <a:noFill/>
          </p:spPr>
          <p:txBody>
            <a:bodyPr wrap="none" rtlCol="0">
              <a:spAutoFit/>
            </a:bodyPr>
            <a:lstStyle/>
            <a:p>
              <a:r>
                <a:rPr lang="en-GB" sz="1000"/>
                <a:t>Soil wetness index</a:t>
              </a:r>
            </a:p>
          </p:txBody>
        </p:sp>
      </p:grpSp>
    </p:spTree>
    <p:extLst>
      <p:ext uri="{BB962C8B-B14F-4D97-AF65-F5344CB8AC3E}">
        <p14:creationId xmlns:p14="http://schemas.microsoft.com/office/powerpoint/2010/main" val="35566469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67B53D4-63A1-A19A-81B5-C49070D97278}"/>
              </a:ext>
            </a:extLst>
          </p:cNvPr>
          <p:cNvSpPr>
            <a:spLocks noGrp="1"/>
          </p:cNvSpPr>
          <p:nvPr>
            <p:ph type="ctrTitle"/>
          </p:nvPr>
        </p:nvSpPr>
        <p:spPr>
          <a:xfrm>
            <a:off x="2668436" y="-105196"/>
            <a:ext cx="8640000" cy="808264"/>
          </a:xfrm>
        </p:spPr>
        <p:txBody>
          <a:bodyPr>
            <a:normAutofit/>
          </a:bodyPr>
          <a:lstStyle/>
          <a:p>
            <a:r>
              <a:rPr lang="en-GB" sz="2800" dirty="0"/>
              <a:t>ASCAT Soil wetness in urban areas</a:t>
            </a:r>
          </a:p>
        </p:txBody>
      </p:sp>
      <p:sp>
        <p:nvSpPr>
          <p:cNvPr id="5" name="Subtitle 4">
            <a:extLst>
              <a:ext uri="{FF2B5EF4-FFF2-40B4-BE49-F238E27FC236}">
                <a16:creationId xmlns:a16="http://schemas.microsoft.com/office/drawing/2014/main" id="{BCD0EB17-6749-00EC-4C27-2A85ED00A544}"/>
              </a:ext>
            </a:extLst>
          </p:cNvPr>
          <p:cNvSpPr>
            <a:spLocks noGrp="1"/>
          </p:cNvSpPr>
          <p:nvPr>
            <p:ph type="subTitle" idx="1"/>
          </p:nvPr>
        </p:nvSpPr>
        <p:spPr>
          <a:xfrm>
            <a:off x="137160" y="1064079"/>
            <a:ext cx="6024200" cy="3278309"/>
          </a:xfrm>
        </p:spPr>
        <p:txBody>
          <a:bodyPr>
            <a:normAutofit fontScale="85000" lnSpcReduction="10000"/>
          </a:bodyPr>
          <a:lstStyle/>
          <a:p>
            <a:pPr marL="285750" indent="-285750">
              <a:buFont typeface="Arial" panose="020B0604020202020204" pitchFamily="34" charset="0"/>
              <a:buChar char="•"/>
            </a:pPr>
            <a:r>
              <a:rPr lang="en-GB" dirty="0">
                <a:hlinkClick r:id="rId3"/>
              </a:rPr>
              <a:t>BoM</a:t>
            </a:r>
            <a:r>
              <a:rPr lang="en-GB" dirty="0"/>
              <a:t> (UM Partner) brought up the issue of overestimation of model soil moisture in urban areas in Australia (Melbourne, Sydney, Brisbane and Perth)</a:t>
            </a:r>
          </a:p>
          <a:p>
            <a:pPr marL="285750" indent="-285750">
              <a:buFont typeface="Arial" panose="020B0604020202020204" pitchFamily="34" charset="0"/>
              <a:buChar char="•"/>
            </a:pPr>
            <a:r>
              <a:rPr lang="en-GB" dirty="0"/>
              <a:t>Their investigation led to two culprits: 	</a:t>
            </a:r>
          </a:p>
          <a:p>
            <a:pPr marL="628650" lvl="1" indent="-285750" algn="l">
              <a:buFont typeface="Arial" panose="020B0604020202020204" pitchFamily="34" charset="0"/>
              <a:buChar char="•"/>
            </a:pPr>
            <a:r>
              <a:rPr lang="en-GB" dirty="0"/>
              <a:t>ASCAT backscatter is high in urban areas and is erroneously interpreted as high soil wetness and </a:t>
            </a:r>
          </a:p>
          <a:p>
            <a:pPr marL="628650" lvl="1" indent="-285750" algn="l">
              <a:buFont typeface="Arial" panose="020B0604020202020204" pitchFamily="34" charset="0"/>
              <a:buChar char="•"/>
            </a:pPr>
            <a:r>
              <a:rPr lang="en-GB" dirty="0"/>
              <a:t>JULES allows infiltration but suppresses evaporation on the urban tile. </a:t>
            </a:r>
          </a:p>
          <a:p>
            <a:pPr marL="285750" indent="-285750">
              <a:buFont typeface="Arial" panose="020B0604020202020204" pitchFamily="34" charset="0"/>
              <a:buChar char="•"/>
            </a:pPr>
            <a:r>
              <a:rPr lang="en-GB" dirty="0"/>
              <a:t>Together we created some QC for the ASCAT </a:t>
            </a:r>
            <a:r>
              <a:rPr lang="en-GB" dirty="0" err="1"/>
              <a:t>obs</a:t>
            </a:r>
            <a:r>
              <a:rPr lang="en-GB" dirty="0"/>
              <a:t> in urban areas as defined by model ancillaries. </a:t>
            </a:r>
          </a:p>
          <a:p>
            <a:pPr marL="285750" indent="-285750">
              <a:buFont typeface="Arial" panose="020B0604020202020204" pitchFamily="34" charset="0"/>
              <a:buChar char="•"/>
            </a:pPr>
            <a:r>
              <a:rPr lang="en-GB" dirty="0"/>
              <a:t>Testing underway at both BoM and MO. Different model configurations and ASCAT bias correction make comparing our results difficult.</a:t>
            </a:r>
          </a:p>
          <a:p>
            <a:pPr marL="285750" indent="-285750">
              <a:buFont typeface="Arial" panose="020B0604020202020204" pitchFamily="34" charset="0"/>
              <a:buChar char="•"/>
            </a:pPr>
            <a:r>
              <a:rPr lang="en-GB" dirty="0"/>
              <a:t>BoM’s initial results show the ASCAT QC alone results in drier model soil in urban areas and an increase in surface temperature in suburban areas. </a:t>
            </a:r>
          </a:p>
        </p:txBody>
      </p:sp>
      <p:pic>
        <p:nvPicPr>
          <p:cNvPr id="3" name="Picture 2">
            <a:extLst>
              <a:ext uri="{FF2B5EF4-FFF2-40B4-BE49-F238E27FC236}">
                <a16:creationId xmlns:a16="http://schemas.microsoft.com/office/drawing/2014/main" id="{F857BED8-C3A7-01C9-F25D-55D0906F9A76}"/>
              </a:ext>
            </a:extLst>
          </p:cNvPr>
          <p:cNvPicPr>
            <a:picLocks noChangeAspect="1"/>
          </p:cNvPicPr>
          <p:nvPr/>
        </p:nvPicPr>
        <p:blipFill>
          <a:blip r:embed="rId4"/>
          <a:stretch>
            <a:fillRect/>
          </a:stretch>
        </p:blipFill>
        <p:spPr>
          <a:xfrm>
            <a:off x="6276200" y="1064079"/>
            <a:ext cx="2730640" cy="3549832"/>
          </a:xfrm>
          <a:prstGeom prst="rect">
            <a:avLst/>
          </a:prstGeom>
        </p:spPr>
      </p:pic>
      <p:sp>
        <p:nvSpPr>
          <p:cNvPr id="2" name="TextBox 1">
            <a:extLst>
              <a:ext uri="{FF2B5EF4-FFF2-40B4-BE49-F238E27FC236}">
                <a16:creationId xmlns:a16="http://schemas.microsoft.com/office/drawing/2014/main" id="{2C806910-70B0-727D-3D35-6CAD6D5A3810}"/>
              </a:ext>
            </a:extLst>
          </p:cNvPr>
          <p:cNvSpPr txBox="1"/>
          <p:nvPr/>
        </p:nvSpPr>
        <p:spPr>
          <a:xfrm>
            <a:off x="2916194" y="4800306"/>
            <a:ext cx="4411362" cy="307777"/>
          </a:xfrm>
          <a:prstGeom prst="rect">
            <a:avLst/>
          </a:prstGeom>
          <a:noFill/>
        </p:spPr>
        <p:txBody>
          <a:bodyPr wrap="square" rtlCol="0">
            <a:spAutoFit/>
          </a:bodyPr>
          <a:lstStyle/>
          <a:p>
            <a:r>
              <a:rPr lang="en-GB" sz="1400" dirty="0"/>
              <a:t>Figure courtesy Imtiaz Dharssi (BoM)</a:t>
            </a:r>
          </a:p>
        </p:txBody>
      </p:sp>
    </p:spTree>
    <p:extLst>
      <p:ext uri="{BB962C8B-B14F-4D97-AF65-F5344CB8AC3E}">
        <p14:creationId xmlns:p14="http://schemas.microsoft.com/office/powerpoint/2010/main" val="11781539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C7B67B-C9B1-7CF0-FE40-23D1E91B2AA3}"/>
              </a:ext>
            </a:extLst>
          </p:cNvPr>
          <p:cNvSpPr>
            <a:spLocks noGrp="1"/>
          </p:cNvSpPr>
          <p:nvPr>
            <p:ph type="ctrTitle"/>
          </p:nvPr>
        </p:nvSpPr>
        <p:spPr>
          <a:xfrm>
            <a:off x="252000" y="148603"/>
            <a:ext cx="9033767" cy="964271"/>
          </a:xfrm>
        </p:spPr>
        <p:txBody>
          <a:bodyPr/>
          <a:lstStyle/>
          <a:p>
            <a:r>
              <a:rPr lang="en-GB" dirty="0"/>
              <a:t>Spurious ASCAT increments for frozen soil</a:t>
            </a:r>
          </a:p>
        </p:txBody>
      </p:sp>
      <p:sp>
        <p:nvSpPr>
          <p:cNvPr id="3" name="Subtitle 2">
            <a:extLst>
              <a:ext uri="{FF2B5EF4-FFF2-40B4-BE49-F238E27FC236}">
                <a16:creationId xmlns:a16="http://schemas.microsoft.com/office/drawing/2014/main" id="{9CF80DEE-8CC0-ABEF-C524-EF8A40285F46}"/>
              </a:ext>
            </a:extLst>
          </p:cNvPr>
          <p:cNvSpPr>
            <a:spLocks noGrp="1"/>
          </p:cNvSpPr>
          <p:nvPr>
            <p:ph type="subTitle" idx="1"/>
          </p:nvPr>
        </p:nvSpPr>
        <p:spPr>
          <a:xfrm>
            <a:off x="252000" y="1216763"/>
            <a:ext cx="8640000" cy="2709973"/>
          </a:xfrm>
        </p:spPr>
        <p:txBody>
          <a:bodyPr/>
          <a:lstStyle/>
          <a:p>
            <a:pPr marL="285750" indent="-285750">
              <a:buFont typeface="Arial" panose="020B0604020202020204" pitchFamily="34" charset="0"/>
              <a:buChar char="•"/>
            </a:pPr>
            <a:r>
              <a:rPr lang="en-GB" dirty="0"/>
              <a:t>During Winter 22/23 we noticed some large apparent soil moisture decreases at some locations during cold periods</a:t>
            </a:r>
          </a:p>
          <a:p>
            <a:pPr marL="285750" indent="-285750">
              <a:buFont typeface="Arial" panose="020B0604020202020204" pitchFamily="34" charset="0"/>
              <a:buChar char="•"/>
            </a:pPr>
            <a:r>
              <a:rPr lang="en-GB" dirty="0"/>
              <a:t>Surface temperature not close enough to freezing in model to QC these out with current scheme</a:t>
            </a:r>
          </a:p>
        </p:txBody>
      </p:sp>
      <p:grpSp>
        <p:nvGrpSpPr>
          <p:cNvPr id="5" name="Group 4">
            <a:extLst>
              <a:ext uri="{FF2B5EF4-FFF2-40B4-BE49-F238E27FC236}">
                <a16:creationId xmlns:a16="http://schemas.microsoft.com/office/drawing/2014/main" id="{DD9F6D37-341B-E4D6-C8C7-4ACC08AE6FA7}"/>
              </a:ext>
            </a:extLst>
          </p:cNvPr>
          <p:cNvGrpSpPr/>
          <p:nvPr/>
        </p:nvGrpSpPr>
        <p:grpSpPr>
          <a:xfrm>
            <a:off x="1760008" y="2309480"/>
            <a:ext cx="6845276" cy="2061550"/>
            <a:chOff x="647133" y="2050406"/>
            <a:chExt cx="7514766" cy="2504922"/>
          </a:xfrm>
        </p:grpSpPr>
        <p:pic>
          <p:nvPicPr>
            <p:cNvPr id="1026" name="Picture 2">
              <a:extLst>
                <a:ext uri="{FF2B5EF4-FFF2-40B4-BE49-F238E27FC236}">
                  <a16:creationId xmlns:a16="http://schemas.microsoft.com/office/drawing/2014/main" id="{4D3C478E-C508-3212-0B8B-79DC2509F1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133" y="2050406"/>
              <a:ext cx="7514766" cy="2504922"/>
            </a:xfrm>
            <a:prstGeom prst="rect">
              <a:avLst/>
            </a:prstGeom>
            <a:noFill/>
            <a:extLst>
              <a:ext uri="{909E8E84-426E-40DD-AFC4-6F175D3DCCD1}">
                <a14:hiddenFill xmlns:a14="http://schemas.microsoft.com/office/drawing/2010/main">
                  <a:solidFill>
                    <a:srgbClr val="FFFFFF"/>
                  </a:solidFill>
                </a14:hiddenFill>
              </a:ext>
            </a:extLst>
          </p:spPr>
        </p:pic>
        <p:sp>
          <p:nvSpPr>
            <p:cNvPr id="4" name="Oval 3">
              <a:extLst>
                <a:ext uri="{FF2B5EF4-FFF2-40B4-BE49-F238E27FC236}">
                  <a16:creationId xmlns:a16="http://schemas.microsoft.com/office/drawing/2014/main" id="{73F341F9-9082-491B-7A29-945AF6B5FEBD}"/>
                </a:ext>
              </a:extLst>
            </p:cNvPr>
            <p:cNvSpPr/>
            <p:nvPr/>
          </p:nvSpPr>
          <p:spPr>
            <a:xfrm>
              <a:off x="4270744" y="2899143"/>
              <a:ext cx="418214" cy="276447"/>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0305513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37"/>
          <p:cNvGrpSpPr>
            <a:grpSpLocks noChangeAspect="1"/>
          </p:cNvGrpSpPr>
          <p:nvPr/>
        </p:nvGrpSpPr>
        <p:grpSpPr>
          <a:xfrm>
            <a:off x="4683701" y="2239417"/>
            <a:ext cx="1046681" cy="837000"/>
            <a:chOff x="4211949" y="4149080"/>
            <a:chExt cx="2340973" cy="1872000"/>
          </a:xfrm>
        </p:grpSpPr>
        <p:pic>
          <p:nvPicPr>
            <p:cNvPr id="39" name="Picture 9" descr="Snow_relation"/>
            <p:cNvPicPr>
              <a:picLocks noChangeAspect="1" noChangeArrowheads="1"/>
            </p:cNvPicPr>
            <p:nvPr/>
          </p:nvPicPr>
          <p:blipFill>
            <a:blip r:embed="rId3" cstate="print"/>
            <a:srcRect/>
            <a:stretch>
              <a:fillRect/>
            </a:stretch>
          </p:blipFill>
          <p:spPr bwMode="auto">
            <a:xfrm>
              <a:off x="4211949" y="4149080"/>
              <a:ext cx="2340973" cy="1872000"/>
            </a:xfrm>
            <a:prstGeom prst="rect">
              <a:avLst/>
            </a:prstGeom>
            <a:noFill/>
            <a:ln w="9525">
              <a:noFill/>
              <a:miter lim="800000"/>
              <a:headEnd/>
              <a:tailEnd/>
            </a:ln>
          </p:spPr>
        </p:pic>
        <p:cxnSp>
          <p:nvCxnSpPr>
            <p:cNvPr id="40" name="Straight Connector 39"/>
            <p:cNvCxnSpPr/>
            <p:nvPr/>
          </p:nvCxnSpPr>
          <p:spPr bwMode="auto">
            <a:xfrm>
              <a:off x="4446000" y="4509120"/>
              <a:ext cx="2016224" cy="0"/>
            </a:xfrm>
            <a:prstGeom prst="line">
              <a:avLst/>
            </a:prstGeom>
            <a:noFill/>
            <a:ln w="3175">
              <a:solidFill>
                <a:srgbClr val="FF0000"/>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4" name="TextBox 3"/>
          <p:cNvSpPr txBox="1"/>
          <p:nvPr/>
        </p:nvSpPr>
        <p:spPr>
          <a:xfrm>
            <a:off x="2965006" y="809177"/>
            <a:ext cx="3121470" cy="2769989"/>
          </a:xfrm>
          <a:prstGeom prst="rect">
            <a:avLst/>
          </a:prstGeom>
          <a:noFill/>
        </p:spPr>
        <p:txBody>
          <a:bodyPr wrap="square" lIns="91440" tIns="45720" rIns="91440" bIns="45720" rtlCol="0" anchor="t">
            <a:spAutoFit/>
          </a:bodyPr>
          <a:lstStyle/>
          <a:p>
            <a:pPr algn="ctr" defTabSz="457189"/>
            <a:r>
              <a:rPr lang="en-GB" u="sng">
                <a:solidFill>
                  <a:srgbClr val="0070C0"/>
                </a:solidFill>
                <a:latin typeface="Arial"/>
              </a:rPr>
              <a:t>Observation</a:t>
            </a:r>
            <a:r>
              <a:rPr lang="en-GB" u="sng">
                <a:solidFill>
                  <a:srgbClr val="2A2A2A"/>
                </a:solidFill>
                <a:latin typeface="Arial"/>
              </a:rPr>
              <a:t>/</a:t>
            </a:r>
            <a:r>
              <a:rPr lang="en-GB" u="sng">
                <a:solidFill>
                  <a:schemeClr val="accent3"/>
                </a:solidFill>
                <a:latin typeface="Arial"/>
              </a:rPr>
              <a:t>Background</a:t>
            </a:r>
          </a:p>
          <a:p>
            <a:pPr defTabSz="457189"/>
            <a:endParaRPr lang="en-GB">
              <a:solidFill>
                <a:srgbClr val="2A2A2A"/>
              </a:solidFill>
              <a:latin typeface="Arial"/>
            </a:endParaRPr>
          </a:p>
          <a:p>
            <a:pPr defTabSz="457189"/>
            <a:r>
              <a:rPr lang="en-GB" sz="1600">
                <a:solidFill>
                  <a:srgbClr val="0070C0"/>
                </a:solidFill>
                <a:latin typeface="Arial"/>
              </a:rPr>
              <a:t>no snow</a:t>
            </a:r>
            <a:r>
              <a:rPr lang="en-GB" sz="1600">
                <a:solidFill>
                  <a:srgbClr val="2A2A2A"/>
                </a:solidFill>
                <a:latin typeface="Arial"/>
              </a:rPr>
              <a:t>/</a:t>
            </a:r>
            <a:r>
              <a:rPr lang="en-GB" sz="1600">
                <a:solidFill>
                  <a:schemeClr val="accent3"/>
                </a:solidFill>
                <a:latin typeface="Arial"/>
              </a:rPr>
              <a:t>no snow</a:t>
            </a:r>
            <a:r>
              <a:rPr lang="en-GB" sz="1600">
                <a:solidFill>
                  <a:srgbClr val="2A2A2A"/>
                </a:solidFill>
                <a:latin typeface="Arial"/>
              </a:rPr>
              <a:t> or </a:t>
            </a:r>
            <a:r>
              <a:rPr lang="en-GB" sz="1600">
                <a:solidFill>
                  <a:srgbClr val="0070C0"/>
                </a:solidFill>
                <a:latin typeface="Arial"/>
              </a:rPr>
              <a:t>snow</a:t>
            </a:r>
            <a:r>
              <a:rPr lang="en-GB" sz="1600">
                <a:solidFill>
                  <a:srgbClr val="2A2A2A"/>
                </a:solidFill>
                <a:latin typeface="Arial"/>
              </a:rPr>
              <a:t>/</a:t>
            </a:r>
            <a:r>
              <a:rPr lang="en-GB" sz="1600">
                <a:solidFill>
                  <a:schemeClr val="accent3"/>
                </a:solidFill>
                <a:latin typeface="Arial"/>
              </a:rPr>
              <a:t>snow</a:t>
            </a:r>
            <a:r>
              <a:rPr lang="en-GB" sz="1600">
                <a:solidFill>
                  <a:srgbClr val="2A2A2A"/>
                </a:solidFill>
                <a:latin typeface="Arial"/>
              </a:rPr>
              <a:t> </a:t>
            </a:r>
            <a:endParaRPr lang="en-GB" sz="1600">
              <a:solidFill>
                <a:srgbClr val="2A2A2A"/>
              </a:solidFill>
              <a:latin typeface="Arial"/>
              <a:cs typeface="Arial"/>
            </a:endParaRPr>
          </a:p>
          <a:p>
            <a:pPr defTabSz="457189"/>
            <a:r>
              <a:rPr lang="en-GB" sz="1600">
                <a:solidFill>
                  <a:srgbClr val="2A2A2A"/>
                </a:solidFill>
                <a:latin typeface="Arial"/>
              </a:rPr>
              <a:t>             do nothing</a:t>
            </a:r>
            <a:endParaRPr lang="en-GB" sz="1600">
              <a:solidFill>
                <a:srgbClr val="2A2A2A"/>
              </a:solidFill>
              <a:latin typeface="Arial"/>
              <a:cs typeface="Arial"/>
            </a:endParaRPr>
          </a:p>
          <a:p>
            <a:pPr defTabSz="457189"/>
            <a:endParaRPr lang="en-GB">
              <a:solidFill>
                <a:srgbClr val="2A2A2A"/>
              </a:solidFill>
              <a:latin typeface="Arial"/>
            </a:endParaRPr>
          </a:p>
          <a:p>
            <a:pPr defTabSz="457189"/>
            <a:r>
              <a:rPr lang="en-GB" sz="1600">
                <a:solidFill>
                  <a:srgbClr val="0070C0"/>
                </a:solidFill>
                <a:latin typeface="Arial"/>
              </a:rPr>
              <a:t>snow</a:t>
            </a:r>
            <a:r>
              <a:rPr lang="en-GB" sz="1600">
                <a:solidFill>
                  <a:srgbClr val="2A2A2A"/>
                </a:solidFill>
                <a:latin typeface="Arial"/>
              </a:rPr>
              <a:t>/</a:t>
            </a:r>
            <a:r>
              <a:rPr lang="en-GB" sz="1600">
                <a:solidFill>
                  <a:schemeClr val="accent3"/>
                </a:solidFill>
                <a:latin typeface="Arial"/>
              </a:rPr>
              <a:t>no snow</a:t>
            </a:r>
            <a:endParaRPr lang="en-GB">
              <a:solidFill>
                <a:schemeClr val="accent3"/>
              </a:solidFill>
              <a:latin typeface="Arial"/>
              <a:cs typeface="Arial"/>
            </a:endParaRPr>
          </a:p>
          <a:p>
            <a:pPr defTabSz="457189"/>
            <a:endParaRPr lang="en-GB">
              <a:solidFill>
                <a:srgbClr val="2A2A2A"/>
              </a:solidFill>
              <a:latin typeface="Arial"/>
            </a:endParaRPr>
          </a:p>
          <a:p>
            <a:pPr defTabSz="457189"/>
            <a:endParaRPr lang="en-GB">
              <a:solidFill>
                <a:srgbClr val="2A2A2A"/>
              </a:solidFill>
              <a:latin typeface="Arial"/>
            </a:endParaRPr>
          </a:p>
          <a:p>
            <a:pPr defTabSz="457189"/>
            <a:endParaRPr lang="en-GB">
              <a:solidFill>
                <a:srgbClr val="2A2A2A"/>
              </a:solidFill>
              <a:latin typeface="Arial"/>
            </a:endParaRPr>
          </a:p>
          <a:p>
            <a:pPr defTabSz="457189"/>
            <a:r>
              <a:rPr lang="en-GB" sz="1600">
                <a:solidFill>
                  <a:schemeClr val="accent2"/>
                </a:solidFill>
                <a:latin typeface="Arial"/>
              </a:rPr>
              <a:t>no snow</a:t>
            </a:r>
            <a:r>
              <a:rPr lang="en-GB" sz="1600">
                <a:solidFill>
                  <a:srgbClr val="2A2A2A"/>
                </a:solidFill>
                <a:latin typeface="Arial"/>
              </a:rPr>
              <a:t>/</a:t>
            </a:r>
            <a:r>
              <a:rPr lang="en-GB" sz="1600">
                <a:solidFill>
                  <a:schemeClr val="accent3"/>
                </a:solidFill>
                <a:latin typeface="Arial"/>
              </a:rPr>
              <a:t>snow</a:t>
            </a:r>
            <a:endParaRPr lang="en-GB">
              <a:solidFill>
                <a:schemeClr val="accent3"/>
              </a:solidFill>
              <a:latin typeface="Arial"/>
              <a:cs typeface="Arial"/>
            </a:endParaRPr>
          </a:p>
        </p:txBody>
      </p:sp>
      <p:sp>
        <p:nvSpPr>
          <p:cNvPr id="36" name="TextBox 35"/>
          <p:cNvSpPr txBox="1"/>
          <p:nvPr/>
        </p:nvSpPr>
        <p:spPr>
          <a:xfrm>
            <a:off x="4384512" y="1998438"/>
            <a:ext cx="1577814" cy="1086255"/>
          </a:xfrm>
          <a:prstGeom prst="roundRect">
            <a:avLst/>
          </a:prstGeom>
          <a:noFill/>
          <a:ln w="25400" cap="flat" cmpd="sng" algn="ctr">
            <a:solidFill>
              <a:srgbClr val="808080"/>
            </a:solidFill>
            <a:prstDash val="solid"/>
          </a:ln>
          <a:effectLst/>
        </p:spPr>
        <p:txBody>
          <a:bodyPr wrap="square" lIns="91440" tIns="45720" rIns="91440" bIns="45720" rtlCol="0" anchor="t">
            <a:spAutoFit/>
          </a:bodyPr>
          <a:lstStyle/>
          <a:p>
            <a:pPr algn="ctr" defTabSz="685783" fontAlgn="base">
              <a:lnSpc>
                <a:spcPct val="85000"/>
              </a:lnSpc>
              <a:spcBef>
                <a:spcPct val="0"/>
              </a:spcBef>
              <a:spcAft>
                <a:spcPct val="0"/>
              </a:spcAft>
              <a:defRPr/>
            </a:pPr>
            <a:endParaRPr lang="en-GB" sz="1200" kern="0">
              <a:solidFill>
                <a:srgbClr val="000000"/>
              </a:solidFill>
              <a:latin typeface="Arial"/>
            </a:endParaRPr>
          </a:p>
          <a:p>
            <a:pPr defTabSz="685783">
              <a:lnSpc>
                <a:spcPct val="85000"/>
              </a:lnSpc>
              <a:spcBef>
                <a:spcPct val="0"/>
              </a:spcBef>
              <a:spcAft>
                <a:spcPct val="0"/>
              </a:spcAft>
              <a:defRPr/>
            </a:pPr>
            <a:endParaRPr lang="en-GB" sz="1200" kern="0">
              <a:solidFill>
                <a:srgbClr val="000000"/>
              </a:solidFill>
              <a:latin typeface="Arial"/>
              <a:cs typeface="Arial"/>
            </a:endParaRPr>
          </a:p>
          <a:p>
            <a:pPr defTabSz="685783">
              <a:lnSpc>
                <a:spcPct val="85000"/>
              </a:lnSpc>
              <a:spcBef>
                <a:spcPct val="0"/>
              </a:spcBef>
              <a:spcAft>
                <a:spcPct val="0"/>
              </a:spcAft>
              <a:defRPr/>
            </a:pPr>
            <a:r>
              <a:rPr lang="en-GB" sz="2000" kern="0">
                <a:solidFill>
                  <a:srgbClr val="000000"/>
                </a:solidFill>
                <a:latin typeface="Arial"/>
                <a:cs typeface="Arial"/>
              </a:rPr>
              <a:t>+</a:t>
            </a:r>
          </a:p>
          <a:p>
            <a:pPr defTabSz="685783" fontAlgn="base">
              <a:lnSpc>
                <a:spcPct val="85000"/>
              </a:lnSpc>
              <a:spcBef>
                <a:spcPct val="0"/>
              </a:spcBef>
              <a:spcAft>
                <a:spcPct val="0"/>
              </a:spcAft>
              <a:defRPr/>
            </a:pPr>
            <a:endParaRPr lang="en-GB" sz="1200" kern="0">
              <a:solidFill>
                <a:srgbClr val="000000"/>
              </a:solidFill>
              <a:latin typeface="Arial"/>
              <a:cs typeface="Arial"/>
            </a:endParaRPr>
          </a:p>
          <a:p>
            <a:pPr algn="ctr" defTabSz="685783" fontAlgn="base">
              <a:lnSpc>
                <a:spcPct val="85000"/>
              </a:lnSpc>
              <a:spcBef>
                <a:spcPct val="0"/>
              </a:spcBef>
              <a:spcAft>
                <a:spcPct val="0"/>
              </a:spcAft>
              <a:defRPr/>
            </a:pPr>
            <a:endParaRPr lang="en-GB" sz="1200" kern="0">
              <a:solidFill>
                <a:srgbClr val="000000"/>
              </a:solidFill>
              <a:latin typeface="Arial"/>
              <a:cs typeface="Arial"/>
            </a:endParaRPr>
          </a:p>
        </p:txBody>
      </p:sp>
      <p:sp>
        <p:nvSpPr>
          <p:cNvPr id="55" name="TextBox 54"/>
          <p:cNvSpPr txBox="1"/>
          <p:nvPr/>
        </p:nvSpPr>
        <p:spPr>
          <a:xfrm>
            <a:off x="4509574" y="2047109"/>
            <a:ext cx="1404156" cy="210058"/>
          </a:xfrm>
          <a:prstGeom prst="rect">
            <a:avLst/>
          </a:prstGeom>
          <a:noFill/>
        </p:spPr>
        <p:txBody>
          <a:bodyPr wrap="square" rtlCol="0">
            <a:spAutoFit/>
          </a:bodyPr>
          <a:lstStyle/>
          <a:p>
            <a:pPr defTabSz="685783" fontAlgn="base">
              <a:lnSpc>
                <a:spcPct val="85000"/>
              </a:lnSpc>
              <a:spcBef>
                <a:spcPct val="0"/>
              </a:spcBef>
              <a:spcAft>
                <a:spcPct val="0"/>
              </a:spcAft>
            </a:pPr>
            <a:r>
              <a:rPr lang="en-GB" sz="900">
                <a:solidFill>
                  <a:srgbClr val="000000"/>
                </a:solidFill>
                <a:latin typeface="Arial"/>
                <a:ea typeface="ＭＳ Ｐゴシック" charset="0"/>
              </a:rPr>
              <a:t>Relating </a:t>
            </a:r>
            <a:r>
              <a:rPr lang="en-GB" sz="900" err="1">
                <a:solidFill>
                  <a:srgbClr val="000000"/>
                </a:solidFill>
                <a:latin typeface="Arial"/>
                <a:ea typeface="ＭＳ Ｐゴシック" charset="0"/>
              </a:rPr>
              <a:t>fc</a:t>
            </a:r>
            <a:r>
              <a:rPr lang="en-GB" sz="900">
                <a:solidFill>
                  <a:srgbClr val="000000"/>
                </a:solidFill>
                <a:latin typeface="Arial"/>
                <a:ea typeface="ＭＳ Ｐゴシック" charset="0"/>
              </a:rPr>
              <a:t> and depth</a:t>
            </a:r>
          </a:p>
        </p:txBody>
      </p:sp>
      <p:pic>
        <p:nvPicPr>
          <p:cNvPr id="32" name="Picture 35" descr="Snow_Inc.png"/>
          <p:cNvPicPr>
            <a:picLocks noChangeAspect="1"/>
          </p:cNvPicPr>
          <p:nvPr/>
        </p:nvPicPr>
        <p:blipFill>
          <a:blip r:embed="rId4" cstate="print"/>
          <a:srcRect l="8463" t="7875" r="4126" b="7076"/>
          <a:stretch>
            <a:fillRect/>
          </a:stretch>
        </p:blipFill>
        <p:spPr bwMode="auto">
          <a:xfrm>
            <a:off x="6884890" y="945096"/>
            <a:ext cx="1961007" cy="1431000"/>
          </a:xfrm>
          <a:prstGeom prst="rect">
            <a:avLst/>
          </a:prstGeom>
          <a:noFill/>
          <a:ln w="15875">
            <a:solidFill>
              <a:schemeClr val="tx1"/>
            </a:solidFill>
            <a:miter lim="800000"/>
            <a:headEnd/>
            <a:tailEnd/>
          </a:ln>
        </p:spPr>
      </p:pic>
      <p:pic>
        <p:nvPicPr>
          <p:cNvPr id="33" name="Picture 4" descr="ims2006352"/>
          <p:cNvPicPr>
            <a:picLocks noChangeAspect="1" noChangeArrowheads="1"/>
          </p:cNvPicPr>
          <p:nvPr/>
        </p:nvPicPr>
        <p:blipFill>
          <a:blip r:embed="rId5" cstate="print"/>
          <a:srcRect/>
          <a:stretch>
            <a:fillRect/>
          </a:stretch>
        </p:blipFill>
        <p:spPr bwMode="auto">
          <a:xfrm>
            <a:off x="217446" y="703055"/>
            <a:ext cx="1700213" cy="1700213"/>
          </a:xfrm>
          <a:prstGeom prst="rect">
            <a:avLst/>
          </a:prstGeom>
          <a:noFill/>
          <a:ln w="9525">
            <a:noFill/>
            <a:miter lim="800000"/>
            <a:headEnd/>
            <a:tailEnd/>
          </a:ln>
        </p:spPr>
      </p:pic>
      <p:sp>
        <p:nvSpPr>
          <p:cNvPr id="34" name="TextBox 33"/>
          <p:cNvSpPr txBox="1"/>
          <p:nvPr/>
        </p:nvSpPr>
        <p:spPr>
          <a:xfrm>
            <a:off x="51163" y="1984337"/>
            <a:ext cx="2057036" cy="623149"/>
          </a:xfrm>
          <a:prstGeom prst="roundRect">
            <a:avLst/>
          </a:prstGeom>
          <a:solidFill>
            <a:schemeClr val="bg2"/>
          </a:solidFill>
          <a:ln w="25400" cap="flat" cmpd="sng" algn="ctr">
            <a:solidFill>
              <a:srgbClr val="808080"/>
            </a:solidFill>
            <a:prstDash val="solid"/>
          </a:ln>
          <a:effectLst/>
        </p:spPr>
        <p:txBody>
          <a:bodyPr wrap="square" rtlCol="0">
            <a:spAutoFit/>
          </a:bodyPr>
          <a:lstStyle/>
          <a:p>
            <a:pPr algn="ctr" defTabSz="685783" fontAlgn="base">
              <a:lnSpc>
                <a:spcPct val="85000"/>
              </a:lnSpc>
              <a:spcBef>
                <a:spcPct val="0"/>
              </a:spcBef>
              <a:spcAft>
                <a:spcPct val="0"/>
              </a:spcAft>
              <a:defRPr/>
            </a:pPr>
            <a:r>
              <a:rPr lang="en-GB" sz="1200" u="sng" kern="0">
                <a:solidFill>
                  <a:srgbClr val="000000"/>
                </a:solidFill>
                <a:latin typeface="Arial"/>
              </a:rPr>
              <a:t>Observation</a:t>
            </a:r>
          </a:p>
          <a:p>
            <a:pPr algn="ctr" defTabSz="685783" fontAlgn="base">
              <a:lnSpc>
                <a:spcPct val="85000"/>
              </a:lnSpc>
              <a:spcBef>
                <a:spcPct val="0"/>
              </a:spcBef>
              <a:spcAft>
                <a:spcPct val="0"/>
              </a:spcAft>
              <a:defRPr/>
            </a:pPr>
            <a:r>
              <a:rPr lang="en-GB" sz="1200" kern="0">
                <a:solidFill>
                  <a:srgbClr val="000000"/>
                </a:solidFill>
                <a:latin typeface="Arial"/>
              </a:rPr>
              <a:t>Snow cover converted into g</a:t>
            </a:r>
            <a:r>
              <a:rPr lang="en-GB" sz="1200" kern="0" err="1">
                <a:solidFill>
                  <a:srgbClr val="000000"/>
                </a:solidFill>
                <a:latin typeface="Arial"/>
              </a:rPr>
              <a:t>ridbox</a:t>
            </a:r>
            <a:r>
              <a:rPr lang="en-GB" sz="1200" kern="0">
                <a:solidFill>
                  <a:srgbClr val="000000"/>
                </a:solidFill>
                <a:latin typeface="Arial"/>
              </a:rPr>
              <a:t> Fractional Cover</a:t>
            </a:r>
          </a:p>
        </p:txBody>
      </p:sp>
      <p:pic>
        <p:nvPicPr>
          <p:cNvPr id="35" name="Picture 34" descr="Snow_Bg.png"/>
          <p:cNvPicPr>
            <a:picLocks noChangeAspect="1"/>
          </p:cNvPicPr>
          <p:nvPr/>
        </p:nvPicPr>
        <p:blipFill>
          <a:blip r:embed="rId6" cstate="print"/>
          <a:srcRect l="8463" t="7875" r="4126" b="6100"/>
          <a:stretch>
            <a:fillRect/>
          </a:stretch>
        </p:blipFill>
        <p:spPr>
          <a:xfrm>
            <a:off x="213260" y="2794469"/>
            <a:ext cx="1851749" cy="1366786"/>
          </a:xfrm>
          <a:prstGeom prst="rect">
            <a:avLst/>
          </a:prstGeom>
          <a:ln w="19050">
            <a:solidFill>
              <a:schemeClr val="tx1"/>
            </a:solidFill>
          </a:ln>
        </p:spPr>
      </p:pic>
      <p:sp>
        <p:nvSpPr>
          <p:cNvPr id="37" name="TextBox 36"/>
          <p:cNvSpPr txBox="1"/>
          <p:nvPr/>
        </p:nvSpPr>
        <p:spPr>
          <a:xfrm>
            <a:off x="4412820" y="3435229"/>
            <a:ext cx="1362858" cy="306467"/>
          </a:xfrm>
          <a:prstGeom prst="roundRect">
            <a:avLst/>
          </a:prstGeom>
          <a:noFill/>
          <a:ln w="25400" cap="flat" cmpd="sng" algn="ctr">
            <a:solidFill>
              <a:srgbClr val="808080"/>
            </a:solidFill>
            <a:prstDash val="solid"/>
          </a:ln>
          <a:effectLst/>
        </p:spPr>
        <p:txBody>
          <a:bodyPr wrap="square" rtlCol="0" anchor="t">
            <a:spAutoFit/>
          </a:bodyPr>
          <a:lstStyle/>
          <a:p>
            <a:pPr algn="ctr" defTabSz="685783" fontAlgn="base">
              <a:spcBef>
                <a:spcPct val="0"/>
              </a:spcBef>
              <a:spcAft>
                <a:spcPct val="0"/>
              </a:spcAft>
              <a:defRPr/>
            </a:pPr>
            <a:r>
              <a:rPr lang="en-GB" sz="1200" kern="0">
                <a:solidFill>
                  <a:srgbClr val="000000"/>
                </a:solidFill>
                <a:latin typeface="Arial"/>
              </a:rPr>
              <a:t> Remove snow </a:t>
            </a:r>
          </a:p>
        </p:txBody>
      </p:sp>
      <p:cxnSp>
        <p:nvCxnSpPr>
          <p:cNvPr id="41" name="Straight Connector 40"/>
          <p:cNvCxnSpPr/>
          <p:nvPr/>
        </p:nvCxnSpPr>
        <p:spPr bwMode="auto">
          <a:xfrm>
            <a:off x="4338261" y="3674216"/>
            <a:ext cx="1458162" cy="0"/>
          </a:xfrm>
          <a:prstGeom prst="lin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4" name="Right Arrow 43"/>
          <p:cNvSpPr/>
          <p:nvPr/>
        </p:nvSpPr>
        <p:spPr bwMode="auto">
          <a:xfrm>
            <a:off x="2380326" y="2514600"/>
            <a:ext cx="305725" cy="597503"/>
          </a:xfrm>
          <a:prstGeom prst="rightArrow">
            <a:avLst>
              <a:gd name="adj1" fmla="val 39170"/>
              <a:gd name="adj2" fmla="val 62011"/>
            </a:avLst>
          </a:prstGeom>
          <a:solidFill>
            <a:srgbClr val="808080"/>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rtlCol="0" anchor="t" anchorCtr="0" compatLnSpc="1">
            <a:prstTxWarp prst="textNoShape">
              <a:avLst/>
            </a:prstTxWarp>
            <a:spAutoFit/>
          </a:bodyPr>
          <a:lstStyle/>
          <a:p>
            <a:pPr marL="557199" indent="-214308" defTabSz="685783" fontAlgn="base">
              <a:lnSpc>
                <a:spcPct val="90000"/>
              </a:lnSpc>
              <a:spcBef>
                <a:spcPct val="50000"/>
              </a:spcBef>
              <a:spcAft>
                <a:spcPct val="35000"/>
              </a:spcAft>
              <a:buFontTx/>
              <a:buChar char="•"/>
              <a:defRPr/>
            </a:pPr>
            <a:endParaRPr lang="en-GB" sz="1200" i="1" kern="0">
              <a:solidFill>
                <a:srgbClr val="000000"/>
              </a:solidFill>
              <a:latin typeface="Arial"/>
              <a:ea typeface="ＭＳ Ｐゴシック" charset="0"/>
            </a:endParaRPr>
          </a:p>
        </p:txBody>
      </p:sp>
      <p:sp>
        <p:nvSpPr>
          <p:cNvPr id="48" name="TextBox 47"/>
          <p:cNvSpPr txBox="1"/>
          <p:nvPr/>
        </p:nvSpPr>
        <p:spPr>
          <a:xfrm>
            <a:off x="3800475" y="3880185"/>
            <a:ext cx="2209800" cy="449485"/>
          </a:xfrm>
          <a:prstGeom prst="roundRect">
            <a:avLst/>
          </a:prstGeom>
          <a:noFill/>
          <a:ln w="25400" cap="flat" cmpd="sng" algn="ctr">
            <a:solidFill>
              <a:srgbClr val="808080"/>
            </a:solidFill>
            <a:prstDash val="solid"/>
          </a:ln>
          <a:effectLst/>
        </p:spPr>
        <p:txBody>
          <a:bodyPr wrap="square" rtlCol="0">
            <a:spAutoFit/>
          </a:bodyPr>
          <a:lstStyle/>
          <a:p>
            <a:pPr algn="ctr" defTabSz="685783" fontAlgn="base">
              <a:lnSpc>
                <a:spcPct val="85000"/>
              </a:lnSpc>
              <a:spcBef>
                <a:spcPct val="0"/>
              </a:spcBef>
              <a:spcAft>
                <a:spcPct val="0"/>
              </a:spcAft>
              <a:defRPr/>
            </a:pPr>
            <a:r>
              <a:rPr lang="en-GB" sz="1200" kern="0">
                <a:solidFill>
                  <a:srgbClr val="000000"/>
                </a:solidFill>
                <a:latin typeface="Arial"/>
              </a:rPr>
              <a:t>Time delay check</a:t>
            </a:r>
          </a:p>
          <a:p>
            <a:pPr algn="ctr" defTabSz="685783" fontAlgn="base">
              <a:lnSpc>
                <a:spcPct val="85000"/>
              </a:lnSpc>
              <a:spcBef>
                <a:spcPct val="0"/>
              </a:spcBef>
              <a:spcAft>
                <a:spcPct val="0"/>
              </a:spcAft>
            </a:pPr>
            <a:r>
              <a:rPr lang="en-GB" sz="1200">
                <a:solidFill>
                  <a:srgbClr val="000000"/>
                </a:solidFill>
                <a:latin typeface="Arial"/>
                <a:ea typeface="ＭＳ Ｐゴシック" charset="0"/>
              </a:rPr>
              <a:t>Using T+6 from previous day</a:t>
            </a:r>
            <a:endParaRPr lang="en-GB" sz="1200" kern="0">
              <a:solidFill>
                <a:srgbClr val="000000"/>
              </a:solidFill>
              <a:latin typeface="Arial"/>
            </a:endParaRPr>
          </a:p>
        </p:txBody>
      </p:sp>
      <p:pic>
        <p:nvPicPr>
          <p:cNvPr id="50" name="Picture 49" descr="Snow_An.png"/>
          <p:cNvPicPr>
            <a:picLocks noChangeAspect="1"/>
          </p:cNvPicPr>
          <p:nvPr/>
        </p:nvPicPr>
        <p:blipFill>
          <a:blip r:embed="rId7" cstate="print"/>
          <a:srcRect l="8851" t="7875" r="3738" b="7076"/>
          <a:stretch>
            <a:fillRect/>
          </a:stretch>
        </p:blipFill>
        <p:spPr>
          <a:xfrm>
            <a:off x="6884888" y="2952592"/>
            <a:ext cx="1961007" cy="1431000"/>
          </a:xfrm>
          <a:prstGeom prst="rect">
            <a:avLst/>
          </a:prstGeom>
          <a:solidFill>
            <a:srgbClr val="FFFFFF"/>
          </a:solidFill>
          <a:ln w="19050" cap="flat" cmpd="sng" algn="ctr">
            <a:solidFill>
              <a:schemeClr val="tx1"/>
            </a:solidFill>
            <a:prstDash val="solid"/>
          </a:ln>
          <a:effectLst/>
        </p:spPr>
      </p:pic>
      <p:sp>
        <p:nvSpPr>
          <p:cNvPr id="51" name="TextBox 50"/>
          <p:cNvSpPr txBox="1"/>
          <p:nvPr/>
        </p:nvSpPr>
        <p:spPr>
          <a:xfrm>
            <a:off x="1944466" y="736963"/>
            <a:ext cx="741584" cy="367024"/>
          </a:xfrm>
          <a:prstGeom prst="rect">
            <a:avLst/>
          </a:prstGeom>
          <a:noFill/>
        </p:spPr>
        <p:txBody>
          <a:bodyPr wrap="square" rtlCol="0">
            <a:spAutoFit/>
          </a:bodyPr>
          <a:lstStyle/>
          <a:p>
            <a:pPr defTabSz="685783" fontAlgn="base">
              <a:lnSpc>
                <a:spcPct val="85000"/>
              </a:lnSpc>
              <a:spcBef>
                <a:spcPct val="0"/>
              </a:spcBef>
              <a:spcAft>
                <a:spcPct val="0"/>
              </a:spcAft>
            </a:pPr>
            <a:r>
              <a:rPr lang="en-GB" sz="1050">
                <a:solidFill>
                  <a:srgbClr val="000000"/>
                </a:solidFill>
                <a:latin typeface="Arial"/>
                <a:ea typeface="ＭＳ Ｐゴシック" charset="0"/>
              </a:rPr>
              <a:t>NESDIS IMS 4km</a:t>
            </a:r>
          </a:p>
        </p:txBody>
      </p:sp>
      <p:sp>
        <p:nvSpPr>
          <p:cNvPr id="56" name="TextBox 55"/>
          <p:cNvSpPr txBox="1"/>
          <p:nvPr/>
        </p:nvSpPr>
        <p:spPr>
          <a:xfrm>
            <a:off x="7233558" y="2679630"/>
            <a:ext cx="1186542" cy="229678"/>
          </a:xfrm>
          <a:prstGeom prst="rect">
            <a:avLst/>
          </a:prstGeom>
          <a:solidFill>
            <a:srgbClr val="FFFFFF"/>
          </a:solidFill>
        </p:spPr>
        <p:txBody>
          <a:bodyPr wrap="square" rtlCol="0">
            <a:spAutoFit/>
          </a:bodyPr>
          <a:lstStyle/>
          <a:p>
            <a:pPr defTabSz="685783" fontAlgn="base">
              <a:lnSpc>
                <a:spcPct val="85000"/>
              </a:lnSpc>
              <a:spcBef>
                <a:spcPct val="0"/>
              </a:spcBef>
              <a:spcAft>
                <a:spcPct val="0"/>
              </a:spcAft>
              <a:defRPr/>
            </a:pPr>
            <a:r>
              <a:rPr lang="en-GB" sz="1050" kern="0">
                <a:solidFill>
                  <a:srgbClr val="000000"/>
                </a:solidFill>
                <a:latin typeface="Arial"/>
                <a:ea typeface="ＭＳ Ｐゴシック" charset="0"/>
              </a:rPr>
              <a:t>06 UTC Analysis</a:t>
            </a:r>
          </a:p>
        </p:txBody>
      </p:sp>
      <p:sp>
        <p:nvSpPr>
          <p:cNvPr id="57" name="Title 2"/>
          <p:cNvSpPr txBox="1">
            <a:spLocks/>
          </p:cNvSpPr>
          <p:nvPr/>
        </p:nvSpPr>
        <p:spPr bwMode="auto">
          <a:xfrm>
            <a:off x="2588031" y="26671"/>
            <a:ext cx="5505838" cy="576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lnSpc>
                <a:spcPct val="85000"/>
              </a:lnSpc>
              <a:spcBef>
                <a:spcPct val="0"/>
              </a:spcBef>
              <a:spcAft>
                <a:spcPct val="0"/>
              </a:spcAft>
              <a:defRPr sz="3000">
                <a:solidFill>
                  <a:srgbClr val="000000"/>
                </a:solidFill>
                <a:latin typeface="+mj-lt"/>
                <a:ea typeface="+mj-ea"/>
                <a:cs typeface="+mj-cs"/>
              </a:defRPr>
            </a:lvl1pPr>
            <a:lvl2pPr algn="l" rtl="0" eaLnBrk="0" fontAlgn="base" hangingPunct="0">
              <a:lnSpc>
                <a:spcPct val="85000"/>
              </a:lnSpc>
              <a:spcBef>
                <a:spcPct val="0"/>
              </a:spcBef>
              <a:spcAft>
                <a:spcPct val="0"/>
              </a:spcAft>
              <a:defRPr sz="3000">
                <a:solidFill>
                  <a:srgbClr val="000000"/>
                </a:solidFill>
                <a:latin typeface="Arial" charset="0"/>
              </a:defRPr>
            </a:lvl2pPr>
            <a:lvl3pPr algn="l" rtl="0" eaLnBrk="0" fontAlgn="base" hangingPunct="0">
              <a:lnSpc>
                <a:spcPct val="85000"/>
              </a:lnSpc>
              <a:spcBef>
                <a:spcPct val="0"/>
              </a:spcBef>
              <a:spcAft>
                <a:spcPct val="0"/>
              </a:spcAft>
              <a:defRPr sz="3000">
                <a:solidFill>
                  <a:srgbClr val="000000"/>
                </a:solidFill>
                <a:latin typeface="Arial" charset="0"/>
              </a:defRPr>
            </a:lvl3pPr>
            <a:lvl4pPr algn="l" rtl="0" eaLnBrk="0" fontAlgn="base" hangingPunct="0">
              <a:lnSpc>
                <a:spcPct val="85000"/>
              </a:lnSpc>
              <a:spcBef>
                <a:spcPct val="0"/>
              </a:spcBef>
              <a:spcAft>
                <a:spcPct val="0"/>
              </a:spcAft>
              <a:defRPr sz="3000">
                <a:solidFill>
                  <a:srgbClr val="000000"/>
                </a:solidFill>
                <a:latin typeface="Arial" charset="0"/>
              </a:defRPr>
            </a:lvl4pPr>
            <a:lvl5pPr algn="l" rtl="0" eaLnBrk="0" fontAlgn="base" hangingPunct="0">
              <a:lnSpc>
                <a:spcPct val="85000"/>
              </a:lnSpc>
              <a:spcBef>
                <a:spcPct val="0"/>
              </a:spcBef>
              <a:spcAft>
                <a:spcPct val="0"/>
              </a:spcAft>
              <a:defRPr sz="3000">
                <a:solidFill>
                  <a:srgbClr val="000000"/>
                </a:solidFill>
                <a:latin typeface="Arial" charset="0"/>
              </a:defRPr>
            </a:lvl5pPr>
            <a:lvl6pPr marL="342900" algn="l" rtl="0" fontAlgn="base">
              <a:lnSpc>
                <a:spcPct val="85000"/>
              </a:lnSpc>
              <a:spcBef>
                <a:spcPct val="0"/>
              </a:spcBef>
              <a:spcAft>
                <a:spcPct val="0"/>
              </a:spcAft>
              <a:defRPr sz="3000">
                <a:solidFill>
                  <a:srgbClr val="000000"/>
                </a:solidFill>
                <a:latin typeface="Arial" charset="0"/>
              </a:defRPr>
            </a:lvl6pPr>
            <a:lvl7pPr marL="685800" algn="l" rtl="0" fontAlgn="base">
              <a:lnSpc>
                <a:spcPct val="85000"/>
              </a:lnSpc>
              <a:spcBef>
                <a:spcPct val="0"/>
              </a:spcBef>
              <a:spcAft>
                <a:spcPct val="0"/>
              </a:spcAft>
              <a:defRPr sz="3000">
                <a:solidFill>
                  <a:srgbClr val="000000"/>
                </a:solidFill>
                <a:latin typeface="Arial" charset="0"/>
              </a:defRPr>
            </a:lvl7pPr>
            <a:lvl8pPr marL="1028700" algn="l" rtl="0" fontAlgn="base">
              <a:lnSpc>
                <a:spcPct val="85000"/>
              </a:lnSpc>
              <a:spcBef>
                <a:spcPct val="0"/>
              </a:spcBef>
              <a:spcAft>
                <a:spcPct val="0"/>
              </a:spcAft>
              <a:defRPr sz="3000">
                <a:solidFill>
                  <a:srgbClr val="000000"/>
                </a:solidFill>
                <a:latin typeface="Arial" charset="0"/>
              </a:defRPr>
            </a:lvl8pPr>
            <a:lvl9pPr marL="1371600" algn="l" rtl="0" fontAlgn="base">
              <a:lnSpc>
                <a:spcPct val="85000"/>
              </a:lnSpc>
              <a:spcBef>
                <a:spcPct val="0"/>
              </a:spcBef>
              <a:spcAft>
                <a:spcPct val="0"/>
              </a:spcAft>
              <a:defRPr sz="3000">
                <a:solidFill>
                  <a:srgbClr val="000000"/>
                </a:solidFill>
                <a:latin typeface="Arial" charset="0"/>
              </a:defRPr>
            </a:lvl9pPr>
          </a:lstStyle>
          <a:p>
            <a:pPr defTabSz="914378">
              <a:defRPr/>
            </a:pPr>
            <a:r>
              <a:rPr lang="en-GB" kern="0">
                <a:latin typeface="Arial"/>
              </a:rPr>
              <a:t>Global Snow Data Assimilation</a:t>
            </a:r>
          </a:p>
        </p:txBody>
      </p:sp>
      <p:sp>
        <p:nvSpPr>
          <p:cNvPr id="30" name="TextBox 29"/>
          <p:cNvSpPr txBox="1"/>
          <p:nvPr/>
        </p:nvSpPr>
        <p:spPr>
          <a:xfrm>
            <a:off x="89197" y="4001879"/>
            <a:ext cx="2057036" cy="623149"/>
          </a:xfrm>
          <a:prstGeom prst="roundRect">
            <a:avLst/>
          </a:prstGeom>
          <a:solidFill>
            <a:schemeClr val="bg2"/>
          </a:solidFill>
          <a:ln w="25400" cap="flat" cmpd="sng" algn="ctr">
            <a:solidFill>
              <a:srgbClr val="808080"/>
            </a:solidFill>
            <a:prstDash val="solid"/>
          </a:ln>
          <a:effectLst/>
        </p:spPr>
        <p:txBody>
          <a:bodyPr wrap="square" rtlCol="0">
            <a:spAutoFit/>
          </a:bodyPr>
          <a:lstStyle/>
          <a:p>
            <a:pPr algn="ctr" defTabSz="685783" fontAlgn="base">
              <a:lnSpc>
                <a:spcPct val="85000"/>
              </a:lnSpc>
              <a:spcBef>
                <a:spcPct val="0"/>
              </a:spcBef>
              <a:spcAft>
                <a:spcPct val="0"/>
              </a:spcAft>
              <a:defRPr/>
            </a:pPr>
            <a:r>
              <a:rPr lang="en-GB" sz="1200" u="sng" kern="0">
                <a:solidFill>
                  <a:srgbClr val="000000"/>
                </a:solidFill>
                <a:latin typeface="Arial"/>
              </a:rPr>
              <a:t>Background</a:t>
            </a:r>
          </a:p>
          <a:p>
            <a:pPr algn="ctr" defTabSz="685783" fontAlgn="base">
              <a:lnSpc>
                <a:spcPct val="85000"/>
              </a:lnSpc>
              <a:spcBef>
                <a:spcPct val="0"/>
              </a:spcBef>
              <a:spcAft>
                <a:spcPct val="0"/>
              </a:spcAft>
            </a:pPr>
            <a:r>
              <a:rPr lang="en-GB" sz="1200">
                <a:solidFill>
                  <a:srgbClr val="000000"/>
                </a:solidFill>
                <a:latin typeface="Arial"/>
                <a:ea typeface="ＭＳ Ｐゴシック" charset="0"/>
              </a:rPr>
              <a:t>Snow amount (kg m</a:t>
            </a:r>
            <a:r>
              <a:rPr lang="en-GB" sz="1200" baseline="30000">
                <a:solidFill>
                  <a:srgbClr val="000000"/>
                </a:solidFill>
                <a:latin typeface="Arial"/>
                <a:ea typeface="ＭＳ Ｐゴシック" charset="0"/>
              </a:rPr>
              <a:t>-2</a:t>
            </a:r>
            <a:r>
              <a:rPr lang="en-GB" sz="1200">
                <a:solidFill>
                  <a:srgbClr val="000000"/>
                </a:solidFill>
                <a:latin typeface="Arial"/>
                <a:ea typeface="ＭＳ Ｐゴシック" charset="0"/>
              </a:rPr>
              <a:t>)</a:t>
            </a:r>
          </a:p>
          <a:p>
            <a:pPr algn="ctr" defTabSz="685783" fontAlgn="base">
              <a:lnSpc>
                <a:spcPct val="85000"/>
              </a:lnSpc>
              <a:spcBef>
                <a:spcPct val="0"/>
              </a:spcBef>
              <a:spcAft>
                <a:spcPct val="0"/>
              </a:spcAft>
            </a:pPr>
            <a:r>
              <a:rPr lang="en-GB" sz="1200">
                <a:solidFill>
                  <a:srgbClr val="000000"/>
                </a:solidFill>
                <a:latin typeface="Arial"/>
                <a:ea typeface="ＭＳ Ｐゴシック" charset="0"/>
              </a:rPr>
              <a:t>T+6 from previous cycle</a:t>
            </a:r>
          </a:p>
        </p:txBody>
      </p:sp>
      <p:sp>
        <p:nvSpPr>
          <p:cNvPr id="5" name="Rounded Rectangle 4"/>
          <p:cNvSpPr/>
          <p:nvPr/>
        </p:nvSpPr>
        <p:spPr>
          <a:xfrm>
            <a:off x="2863422" y="758103"/>
            <a:ext cx="3318305" cy="3842473"/>
          </a:xfrm>
          <a:prstGeom prst="roundRect">
            <a:avLst>
              <a:gd name="adj" fmla="val 11820"/>
            </a:avLst>
          </a:prstGeom>
          <a:noFill/>
          <a:ln w="317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endParaRPr lang="en-GB">
              <a:solidFill>
                <a:srgbClr val="B9DC0C"/>
              </a:solidFill>
              <a:latin typeface="Arial"/>
            </a:endParaRPr>
          </a:p>
        </p:txBody>
      </p:sp>
      <p:sp>
        <p:nvSpPr>
          <p:cNvPr id="62" name="Right Arrow 61"/>
          <p:cNvSpPr/>
          <p:nvPr/>
        </p:nvSpPr>
        <p:spPr bwMode="auto">
          <a:xfrm>
            <a:off x="6289954" y="2514600"/>
            <a:ext cx="305725" cy="597503"/>
          </a:xfrm>
          <a:prstGeom prst="rightArrow">
            <a:avLst>
              <a:gd name="adj1" fmla="val 39170"/>
              <a:gd name="adj2" fmla="val 62011"/>
            </a:avLst>
          </a:prstGeom>
          <a:solidFill>
            <a:srgbClr val="808080"/>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rtlCol="0" anchor="t" anchorCtr="0" compatLnSpc="1">
            <a:prstTxWarp prst="textNoShape">
              <a:avLst/>
            </a:prstTxWarp>
            <a:spAutoFit/>
          </a:bodyPr>
          <a:lstStyle/>
          <a:p>
            <a:pPr marL="557199" indent="-214308" defTabSz="685783" fontAlgn="base">
              <a:lnSpc>
                <a:spcPct val="90000"/>
              </a:lnSpc>
              <a:spcBef>
                <a:spcPct val="50000"/>
              </a:spcBef>
              <a:spcAft>
                <a:spcPct val="35000"/>
              </a:spcAft>
              <a:buFontTx/>
              <a:buChar char="•"/>
              <a:defRPr/>
            </a:pPr>
            <a:endParaRPr lang="en-GB" sz="1200" i="1" kern="0">
              <a:solidFill>
                <a:srgbClr val="000000"/>
              </a:solidFill>
              <a:latin typeface="Arial"/>
              <a:ea typeface="ＭＳ Ｐゴシック" charset="0"/>
            </a:endParaRPr>
          </a:p>
        </p:txBody>
      </p:sp>
      <p:sp>
        <p:nvSpPr>
          <p:cNvPr id="64" name="TextBox 63"/>
          <p:cNvSpPr txBox="1"/>
          <p:nvPr/>
        </p:nvSpPr>
        <p:spPr>
          <a:xfrm>
            <a:off x="7163313" y="678492"/>
            <a:ext cx="1404156" cy="229678"/>
          </a:xfrm>
          <a:prstGeom prst="rect">
            <a:avLst/>
          </a:prstGeom>
          <a:solidFill>
            <a:srgbClr val="FFFFFF"/>
          </a:solidFill>
        </p:spPr>
        <p:txBody>
          <a:bodyPr wrap="square" rtlCol="0">
            <a:spAutoFit/>
          </a:bodyPr>
          <a:lstStyle/>
          <a:p>
            <a:pPr defTabSz="685783" fontAlgn="base">
              <a:lnSpc>
                <a:spcPct val="85000"/>
              </a:lnSpc>
              <a:spcBef>
                <a:spcPct val="0"/>
              </a:spcBef>
              <a:spcAft>
                <a:spcPct val="0"/>
              </a:spcAft>
              <a:defRPr/>
            </a:pPr>
            <a:r>
              <a:rPr lang="en-GB" sz="1050" kern="0">
                <a:solidFill>
                  <a:srgbClr val="000000"/>
                </a:solidFill>
                <a:latin typeface="Arial"/>
                <a:ea typeface="ＭＳ Ｐゴシック" charset="0"/>
              </a:rPr>
              <a:t>06 UTC Increments</a:t>
            </a:r>
          </a:p>
        </p:txBody>
      </p:sp>
      <p:sp>
        <p:nvSpPr>
          <p:cNvPr id="65" name="TextBox 64"/>
          <p:cNvSpPr txBox="1"/>
          <p:nvPr/>
        </p:nvSpPr>
        <p:spPr>
          <a:xfrm>
            <a:off x="2156402" y="3628001"/>
            <a:ext cx="680157" cy="504369"/>
          </a:xfrm>
          <a:prstGeom prst="rect">
            <a:avLst/>
          </a:prstGeom>
          <a:noFill/>
        </p:spPr>
        <p:txBody>
          <a:bodyPr wrap="square" rtlCol="0">
            <a:spAutoFit/>
          </a:bodyPr>
          <a:lstStyle/>
          <a:p>
            <a:pPr defTabSz="685783" fontAlgn="base">
              <a:lnSpc>
                <a:spcPct val="85000"/>
              </a:lnSpc>
              <a:spcBef>
                <a:spcPct val="0"/>
              </a:spcBef>
              <a:spcAft>
                <a:spcPct val="0"/>
              </a:spcAft>
            </a:pPr>
            <a:r>
              <a:rPr lang="en-GB" sz="1050">
                <a:solidFill>
                  <a:srgbClr val="000000"/>
                </a:solidFill>
                <a:latin typeface="Arial"/>
                <a:ea typeface="ＭＳ Ｐゴシック" charset="0"/>
              </a:rPr>
              <a:t>UM N1280</a:t>
            </a:r>
          </a:p>
          <a:p>
            <a:pPr defTabSz="685783" fontAlgn="base">
              <a:lnSpc>
                <a:spcPct val="85000"/>
              </a:lnSpc>
              <a:spcBef>
                <a:spcPct val="0"/>
              </a:spcBef>
              <a:spcAft>
                <a:spcPct val="0"/>
              </a:spcAft>
            </a:pPr>
            <a:r>
              <a:rPr lang="en-GB" sz="1050">
                <a:solidFill>
                  <a:srgbClr val="000000"/>
                </a:solidFill>
                <a:latin typeface="Arial"/>
                <a:ea typeface="ＭＳ Ｐゴシック" charset="0"/>
              </a:rPr>
              <a:t>~10km</a:t>
            </a:r>
          </a:p>
        </p:txBody>
      </p:sp>
      <p:sp>
        <p:nvSpPr>
          <p:cNvPr id="2" name="Arrow: Right 1">
            <a:extLst>
              <a:ext uri="{FF2B5EF4-FFF2-40B4-BE49-F238E27FC236}">
                <a16:creationId xmlns:a16="http://schemas.microsoft.com/office/drawing/2014/main" id="{C1A6E285-0074-7FFD-F06F-E79E5B80E818}"/>
              </a:ext>
            </a:extLst>
          </p:cNvPr>
          <p:cNvSpPr/>
          <p:nvPr/>
        </p:nvSpPr>
        <p:spPr>
          <a:xfrm>
            <a:off x="3495260" y="1689652"/>
            <a:ext cx="231913" cy="149086"/>
          </a:xfrm>
          <a:prstGeom prst="rightArrow">
            <a:avLst/>
          </a:prstGeom>
          <a:solidFill>
            <a:srgbClr val="BBBDB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Arrow: Right 2">
            <a:extLst>
              <a:ext uri="{FF2B5EF4-FFF2-40B4-BE49-F238E27FC236}">
                <a16:creationId xmlns:a16="http://schemas.microsoft.com/office/drawing/2014/main" id="{DE773DDF-2D12-7779-8D59-EE6C35DACAC5}"/>
              </a:ext>
            </a:extLst>
          </p:cNvPr>
          <p:cNvSpPr/>
          <p:nvPr/>
        </p:nvSpPr>
        <p:spPr>
          <a:xfrm>
            <a:off x="3942520" y="2468217"/>
            <a:ext cx="231913" cy="149086"/>
          </a:xfrm>
          <a:prstGeom prst="rightArrow">
            <a:avLst/>
          </a:prstGeom>
          <a:solidFill>
            <a:srgbClr val="BBBDB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Arrow: Right 5">
            <a:extLst>
              <a:ext uri="{FF2B5EF4-FFF2-40B4-BE49-F238E27FC236}">
                <a16:creationId xmlns:a16="http://schemas.microsoft.com/office/drawing/2014/main" id="{58ED6CEB-308E-15D8-1338-3A7756256D4B}"/>
              </a:ext>
            </a:extLst>
          </p:cNvPr>
          <p:cNvSpPr/>
          <p:nvPr/>
        </p:nvSpPr>
        <p:spPr>
          <a:xfrm>
            <a:off x="3495259" y="3561521"/>
            <a:ext cx="231913" cy="149086"/>
          </a:xfrm>
          <a:prstGeom prst="rightArrow">
            <a:avLst/>
          </a:prstGeom>
          <a:solidFill>
            <a:srgbClr val="BBBDB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95199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8383EFC-5250-4BC0-BA47-1C5A6B119F58}"/>
              </a:ext>
            </a:extLst>
          </p:cNvPr>
          <p:cNvSpPr>
            <a:spLocks noGrp="1"/>
          </p:cNvSpPr>
          <p:nvPr>
            <p:ph type="title"/>
          </p:nvPr>
        </p:nvSpPr>
        <p:spPr>
          <a:xfrm>
            <a:off x="2836525" y="-52568"/>
            <a:ext cx="8640000" cy="576000"/>
          </a:xfrm>
        </p:spPr>
        <p:txBody>
          <a:bodyPr>
            <a:normAutofit/>
          </a:bodyPr>
          <a:lstStyle/>
          <a:p>
            <a:r>
              <a:rPr lang="en-GB" sz="2800"/>
              <a:t>Snow DA for the UK</a:t>
            </a:r>
          </a:p>
        </p:txBody>
      </p:sp>
      <p:pic>
        <p:nvPicPr>
          <p:cNvPr id="5" name="Picture 4">
            <a:extLst>
              <a:ext uri="{FF2B5EF4-FFF2-40B4-BE49-F238E27FC236}">
                <a16:creationId xmlns:a16="http://schemas.microsoft.com/office/drawing/2014/main" id="{C1BD5AB4-A2F8-4B61-BD33-4285CDAA9510}"/>
              </a:ext>
            </a:extLst>
          </p:cNvPr>
          <p:cNvPicPr>
            <a:picLocks noChangeAspect="1"/>
          </p:cNvPicPr>
          <p:nvPr/>
        </p:nvPicPr>
        <p:blipFill>
          <a:blip r:embed="rId3"/>
          <a:stretch>
            <a:fillRect/>
          </a:stretch>
        </p:blipFill>
        <p:spPr>
          <a:xfrm>
            <a:off x="-485712" y="943457"/>
            <a:ext cx="2666997" cy="2000248"/>
          </a:xfrm>
          <a:prstGeom prst="rect">
            <a:avLst/>
          </a:prstGeom>
        </p:spPr>
      </p:pic>
      <p:pic>
        <p:nvPicPr>
          <p:cNvPr id="6" name="Picture 5">
            <a:extLst>
              <a:ext uri="{FF2B5EF4-FFF2-40B4-BE49-F238E27FC236}">
                <a16:creationId xmlns:a16="http://schemas.microsoft.com/office/drawing/2014/main" id="{3C7B8581-2BAA-493A-A8A8-B989F0BD68FC}"/>
              </a:ext>
            </a:extLst>
          </p:cNvPr>
          <p:cNvPicPr>
            <a:picLocks noChangeAspect="1"/>
          </p:cNvPicPr>
          <p:nvPr/>
        </p:nvPicPr>
        <p:blipFill>
          <a:blip r:embed="rId4"/>
          <a:stretch>
            <a:fillRect/>
          </a:stretch>
        </p:blipFill>
        <p:spPr>
          <a:xfrm>
            <a:off x="-485712" y="2857502"/>
            <a:ext cx="2666997" cy="2000248"/>
          </a:xfrm>
          <a:prstGeom prst="rect">
            <a:avLst/>
          </a:prstGeom>
        </p:spPr>
      </p:pic>
      <p:pic>
        <p:nvPicPr>
          <p:cNvPr id="7" name="Picture 6">
            <a:extLst>
              <a:ext uri="{FF2B5EF4-FFF2-40B4-BE49-F238E27FC236}">
                <a16:creationId xmlns:a16="http://schemas.microsoft.com/office/drawing/2014/main" id="{DD5858D5-5A6E-40E8-B261-5EBEA9B771A3}"/>
              </a:ext>
            </a:extLst>
          </p:cNvPr>
          <p:cNvPicPr>
            <a:picLocks noChangeAspect="1"/>
          </p:cNvPicPr>
          <p:nvPr/>
        </p:nvPicPr>
        <p:blipFill rotWithShape="1">
          <a:blip r:embed="rId5"/>
          <a:srcRect l="12330" t="77126" r="9475" b="16992"/>
          <a:stretch/>
        </p:blipFill>
        <p:spPr>
          <a:xfrm>
            <a:off x="7239571" y="4615020"/>
            <a:ext cx="1976817" cy="148684"/>
          </a:xfrm>
          <a:prstGeom prst="rect">
            <a:avLst/>
          </a:prstGeom>
        </p:spPr>
      </p:pic>
      <p:pic>
        <p:nvPicPr>
          <p:cNvPr id="8" name="Picture 7">
            <a:extLst>
              <a:ext uri="{FF2B5EF4-FFF2-40B4-BE49-F238E27FC236}">
                <a16:creationId xmlns:a16="http://schemas.microsoft.com/office/drawing/2014/main" id="{6A0C24E4-A5D1-4688-A3B7-1236DB96355A}"/>
              </a:ext>
            </a:extLst>
          </p:cNvPr>
          <p:cNvPicPr>
            <a:picLocks noChangeAspect="1"/>
          </p:cNvPicPr>
          <p:nvPr/>
        </p:nvPicPr>
        <p:blipFill rotWithShape="1">
          <a:blip r:embed="rId6"/>
          <a:srcRect l="10180" t="76754" r="8016" b="16295"/>
          <a:stretch/>
        </p:blipFill>
        <p:spPr>
          <a:xfrm flipV="1">
            <a:off x="7239572" y="2682905"/>
            <a:ext cx="1904427" cy="161814"/>
          </a:xfrm>
          <a:prstGeom prst="rect">
            <a:avLst/>
          </a:prstGeom>
        </p:spPr>
      </p:pic>
      <p:pic>
        <p:nvPicPr>
          <p:cNvPr id="9" name="Picture 8">
            <a:extLst>
              <a:ext uri="{FF2B5EF4-FFF2-40B4-BE49-F238E27FC236}">
                <a16:creationId xmlns:a16="http://schemas.microsoft.com/office/drawing/2014/main" id="{1BFD0086-5EE4-45DC-A81C-3644D63B7E5E}"/>
              </a:ext>
            </a:extLst>
          </p:cNvPr>
          <p:cNvPicPr>
            <a:picLocks noChangeAspect="1"/>
          </p:cNvPicPr>
          <p:nvPr/>
        </p:nvPicPr>
        <p:blipFill rotWithShape="1">
          <a:blip r:embed="rId7"/>
          <a:srcRect l="21484" t="9302" r="18719" b="33175"/>
          <a:stretch/>
        </p:blipFill>
        <p:spPr>
          <a:xfrm>
            <a:off x="7388927" y="1133609"/>
            <a:ext cx="1616568" cy="1555088"/>
          </a:xfrm>
          <a:prstGeom prst="rect">
            <a:avLst/>
          </a:prstGeom>
        </p:spPr>
      </p:pic>
      <p:pic>
        <p:nvPicPr>
          <p:cNvPr id="10" name="Picture 9">
            <a:extLst>
              <a:ext uri="{FF2B5EF4-FFF2-40B4-BE49-F238E27FC236}">
                <a16:creationId xmlns:a16="http://schemas.microsoft.com/office/drawing/2014/main" id="{5C854928-649F-4BD2-BC66-472CF1A794ED}"/>
              </a:ext>
            </a:extLst>
          </p:cNvPr>
          <p:cNvPicPr>
            <a:picLocks noChangeAspect="1"/>
          </p:cNvPicPr>
          <p:nvPr/>
        </p:nvPicPr>
        <p:blipFill rotWithShape="1">
          <a:blip r:embed="rId8"/>
          <a:srcRect l="21105" t="9468" r="18206" b="33055"/>
          <a:stretch/>
        </p:blipFill>
        <p:spPr>
          <a:xfrm>
            <a:off x="7400021" y="2943705"/>
            <a:ext cx="1678511" cy="1589670"/>
          </a:xfrm>
          <a:prstGeom prst="rect">
            <a:avLst/>
          </a:prstGeom>
        </p:spPr>
      </p:pic>
      <p:sp>
        <p:nvSpPr>
          <p:cNvPr id="13" name="TextBox 12">
            <a:extLst>
              <a:ext uri="{FF2B5EF4-FFF2-40B4-BE49-F238E27FC236}">
                <a16:creationId xmlns:a16="http://schemas.microsoft.com/office/drawing/2014/main" id="{ECACFE99-631A-446F-8106-D99DC27B95A3}"/>
              </a:ext>
            </a:extLst>
          </p:cNvPr>
          <p:cNvSpPr txBox="1"/>
          <p:nvPr/>
        </p:nvSpPr>
        <p:spPr>
          <a:xfrm>
            <a:off x="2064303" y="1158543"/>
            <a:ext cx="1463619" cy="1648913"/>
          </a:xfrm>
          <a:prstGeom prst="rect">
            <a:avLst/>
          </a:prstGeom>
          <a:noFill/>
          <a:ln>
            <a:solidFill>
              <a:schemeClr val="tx1"/>
            </a:solidFill>
          </a:ln>
        </p:spPr>
        <p:txBody>
          <a:bodyPr wrap="square" rtlCol="0">
            <a:spAutoFit/>
          </a:bodyPr>
          <a:lstStyle/>
          <a:p>
            <a:pPr marL="0" marR="0" lvl="0" indent="0" algn="ctr" defTabSz="514325" rtl="0" eaLnBrk="1" fontAlgn="base" latinLnBrk="0" hangingPunct="1">
              <a:lnSpc>
                <a:spcPct val="85000"/>
              </a:lnSpc>
              <a:spcBef>
                <a:spcPct val="0"/>
              </a:spcBef>
              <a:spcAft>
                <a:spcPct val="0"/>
              </a:spcAft>
              <a:buClrTx/>
              <a:buSzTx/>
              <a:buFontTx/>
              <a:buNone/>
              <a:tabLst/>
              <a:defRPr/>
            </a:pPr>
            <a:r>
              <a:rPr kumimoji="0" lang="en-GB" sz="1200" b="1" i="0" u="none" strike="noStrike" kern="1200" cap="none" spc="0" normalizeH="0" baseline="0" noProof="0">
                <a:ln>
                  <a:noFill/>
                </a:ln>
                <a:solidFill>
                  <a:srgbClr val="000000"/>
                </a:solidFill>
                <a:effectLst/>
                <a:uLnTx/>
                <a:uFillTx/>
                <a:latin typeface="Arial" charset="0"/>
                <a:ea typeface="ＭＳ Ｐゴシック" charset="0"/>
                <a:cs typeface="+mn-cs"/>
              </a:rPr>
              <a:t>Ground-based </a:t>
            </a:r>
            <a:r>
              <a:rPr kumimoji="0" lang="en-GB" sz="1200" b="1" i="0" u="none" strike="noStrike" kern="1200" cap="none" spc="0" normalizeH="0" baseline="0" noProof="0" err="1">
                <a:ln>
                  <a:noFill/>
                </a:ln>
                <a:solidFill>
                  <a:srgbClr val="000000"/>
                </a:solidFill>
                <a:effectLst/>
                <a:uLnTx/>
                <a:uFillTx/>
                <a:latin typeface="Arial" charset="0"/>
                <a:ea typeface="ＭＳ Ｐゴシック" charset="0"/>
                <a:cs typeface="+mn-cs"/>
              </a:rPr>
              <a:t>Synop</a:t>
            </a:r>
            <a:r>
              <a:rPr kumimoji="0" lang="en-GB" sz="1200" b="1" i="0" u="none" strike="noStrike" kern="1200" cap="none" spc="0" normalizeH="0" baseline="0" noProof="0">
                <a:ln>
                  <a:noFill/>
                </a:ln>
                <a:solidFill>
                  <a:srgbClr val="000000"/>
                </a:solidFill>
                <a:effectLst/>
                <a:uLnTx/>
                <a:uFillTx/>
                <a:latin typeface="Arial" charset="0"/>
                <a:ea typeface="ＭＳ Ｐゴシック" charset="0"/>
                <a:cs typeface="+mn-cs"/>
              </a:rPr>
              <a:t> network</a:t>
            </a:r>
          </a:p>
          <a:p>
            <a:pPr marL="0" marR="0" lvl="0" indent="0" algn="l" defTabSz="514325" rtl="0" eaLnBrk="1" fontAlgn="base" latinLnBrk="0" hangingPunct="1">
              <a:lnSpc>
                <a:spcPct val="85000"/>
              </a:lnSpc>
              <a:spcBef>
                <a:spcPct val="0"/>
              </a:spcBef>
              <a:spcAft>
                <a:spcPct val="0"/>
              </a:spcAft>
              <a:buClrTx/>
              <a:buSzTx/>
              <a:buFontTx/>
              <a:buNone/>
              <a:tabLst/>
              <a:defRPr/>
            </a:pPr>
            <a:endParaRPr kumimoji="0" lang="en-GB" sz="1200" b="0" i="0" u="sng" strike="noStrike" kern="1200" cap="none" spc="0" normalizeH="0" baseline="0" noProof="0">
              <a:ln>
                <a:noFill/>
              </a:ln>
              <a:solidFill>
                <a:srgbClr val="000000"/>
              </a:solidFill>
              <a:effectLst/>
              <a:uLnTx/>
              <a:uFillTx/>
              <a:latin typeface="Arial" charset="0"/>
              <a:ea typeface="ＭＳ Ｐゴシック" charset="0"/>
              <a:cs typeface="+mn-cs"/>
            </a:endParaRPr>
          </a:p>
          <a:p>
            <a:pPr marL="72000" marR="0" lvl="0" indent="-72000" algn="l" defTabSz="514325" rtl="0" eaLnBrk="1" fontAlgn="base" latinLnBrk="0" hangingPunct="1">
              <a:lnSpc>
                <a:spcPct val="85000"/>
              </a:lnSpc>
              <a:spcBef>
                <a:spcPct val="0"/>
              </a:spcBef>
              <a:spcAft>
                <a:spcPct val="0"/>
              </a:spcAft>
              <a:buClrTx/>
              <a:buSzTx/>
              <a:buFont typeface="Arial" panose="020B0604020202020204" pitchFamily="34" charset="0"/>
              <a:buChar char="•"/>
              <a:tabLst/>
              <a:defRPr/>
            </a:pPr>
            <a:r>
              <a:rPr kumimoji="0" lang="en-GB" sz="1200" b="0" i="0" u="none" strike="noStrike" kern="1200" cap="none" spc="0" normalizeH="0" baseline="0" noProof="0">
                <a:ln>
                  <a:noFill/>
                </a:ln>
                <a:solidFill>
                  <a:srgbClr val="000000"/>
                </a:solidFill>
                <a:effectLst/>
                <a:uLnTx/>
                <a:uFillTx/>
                <a:latin typeface="Arial" charset="0"/>
                <a:ea typeface="ＭＳ Ｐゴシック" charset="0"/>
                <a:cs typeface="+mn-cs"/>
              </a:rPr>
              <a:t>snow depth</a:t>
            </a:r>
          </a:p>
          <a:p>
            <a:pPr marR="0" lvl="0" algn="l" defTabSz="514325" rtl="0" eaLnBrk="1" fontAlgn="base" latinLnBrk="0" hangingPunct="1">
              <a:lnSpc>
                <a:spcPct val="85000"/>
              </a:lnSpc>
              <a:spcBef>
                <a:spcPct val="0"/>
              </a:spcBef>
              <a:spcAft>
                <a:spcPct val="0"/>
              </a:spcAft>
              <a:buClrTx/>
              <a:buSzTx/>
              <a:tabLst/>
              <a:defRPr/>
            </a:pPr>
            <a:endParaRPr kumimoji="0" lang="en-GB" sz="1200" b="0" i="0" u="none" strike="noStrike" kern="1200" cap="none" spc="0" normalizeH="0" baseline="0" noProof="0">
              <a:ln>
                <a:noFill/>
              </a:ln>
              <a:solidFill>
                <a:srgbClr val="000000"/>
              </a:solidFill>
              <a:effectLst/>
              <a:uLnTx/>
              <a:uFillTx/>
              <a:latin typeface="Arial" charset="0"/>
              <a:ea typeface="ＭＳ Ｐゴシック" charset="0"/>
              <a:cs typeface="+mn-cs"/>
            </a:endParaRPr>
          </a:p>
          <a:p>
            <a:pPr marL="72000" marR="0" lvl="0" indent="-72000" algn="l" defTabSz="514325" rtl="0" eaLnBrk="1" fontAlgn="base" latinLnBrk="0" hangingPunct="1">
              <a:lnSpc>
                <a:spcPct val="85000"/>
              </a:lnSpc>
              <a:spcBef>
                <a:spcPct val="0"/>
              </a:spcBef>
              <a:spcAft>
                <a:spcPct val="0"/>
              </a:spcAft>
              <a:buClrTx/>
              <a:buSzTx/>
              <a:buFont typeface="Arial" panose="020B0604020202020204" pitchFamily="34" charset="0"/>
              <a:buChar char="•"/>
              <a:tabLst/>
              <a:defRPr/>
            </a:pPr>
            <a:r>
              <a:rPr kumimoji="0" lang="en-GB" sz="1200" b="0" i="0" u="none" strike="noStrike" kern="1200" cap="none" spc="0" normalizeH="0" baseline="0" noProof="0">
                <a:ln>
                  <a:noFill/>
                </a:ln>
                <a:solidFill>
                  <a:srgbClr val="000000"/>
                </a:solidFill>
                <a:effectLst/>
                <a:uLnTx/>
                <a:uFillTx/>
                <a:latin typeface="Arial" charset="0"/>
                <a:ea typeface="ＭＳ Ｐゴシック" charset="0"/>
                <a:cs typeface="+mn-cs"/>
              </a:rPr>
              <a:t>state of ground (snow or no snow)</a:t>
            </a:r>
          </a:p>
          <a:p>
            <a:pPr marR="0" lvl="0" algn="l" defTabSz="514325" rtl="0" eaLnBrk="1" fontAlgn="base" latinLnBrk="0" hangingPunct="1">
              <a:lnSpc>
                <a:spcPct val="85000"/>
              </a:lnSpc>
              <a:spcBef>
                <a:spcPct val="0"/>
              </a:spcBef>
              <a:spcAft>
                <a:spcPct val="0"/>
              </a:spcAft>
              <a:buClrTx/>
              <a:buSzTx/>
              <a:tabLst/>
              <a:defRPr/>
            </a:pPr>
            <a:endParaRPr kumimoji="0" lang="en-GB" sz="1200" b="0" i="0" u="none" strike="noStrike" kern="1200" cap="none" spc="0" normalizeH="0" baseline="0" noProof="0">
              <a:ln>
                <a:noFill/>
              </a:ln>
              <a:solidFill>
                <a:srgbClr val="000000"/>
              </a:solidFill>
              <a:effectLst/>
              <a:uLnTx/>
              <a:uFillTx/>
              <a:latin typeface="Arial" charset="0"/>
              <a:ea typeface="ＭＳ Ｐゴシック" charset="0"/>
              <a:cs typeface="+mn-cs"/>
            </a:endParaRPr>
          </a:p>
          <a:p>
            <a:pPr marL="72000" indent="-72000" defTabSz="514325" fontAlgn="base">
              <a:lnSpc>
                <a:spcPct val="85000"/>
              </a:lnSpc>
              <a:spcBef>
                <a:spcPct val="0"/>
              </a:spcBef>
              <a:spcAft>
                <a:spcPct val="0"/>
              </a:spcAft>
              <a:buFont typeface="Arial" panose="020B0604020202020204" pitchFamily="34" charset="0"/>
              <a:buChar char="•"/>
            </a:pPr>
            <a:r>
              <a:rPr lang="en-GB" sz="1200">
                <a:solidFill>
                  <a:srgbClr val="000000"/>
                </a:solidFill>
                <a:latin typeface="Arial" charset="0"/>
                <a:ea typeface="ＭＳ Ｐゴシック" charset="0"/>
              </a:rPr>
              <a:t>4 times per day</a:t>
            </a:r>
            <a:endParaRPr lang="en-GB" sz="1100">
              <a:solidFill>
                <a:srgbClr val="000000"/>
              </a:solidFill>
              <a:latin typeface="Arial" charset="0"/>
              <a:ea typeface="ＭＳ Ｐゴシック" charset="0"/>
            </a:endParaRPr>
          </a:p>
        </p:txBody>
      </p:sp>
      <p:sp>
        <p:nvSpPr>
          <p:cNvPr id="14" name="TextBox 13">
            <a:extLst>
              <a:ext uri="{FF2B5EF4-FFF2-40B4-BE49-F238E27FC236}">
                <a16:creationId xmlns:a16="http://schemas.microsoft.com/office/drawing/2014/main" id="{7F066127-9CD4-41AF-9271-DDB15ABC548F}"/>
              </a:ext>
            </a:extLst>
          </p:cNvPr>
          <p:cNvSpPr txBox="1"/>
          <p:nvPr/>
        </p:nvSpPr>
        <p:spPr>
          <a:xfrm>
            <a:off x="2056700" y="3073837"/>
            <a:ext cx="1471222" cy="1308820"/>
          </a:xfrm>
          <a:prstGeom prst="rect">
            <a:avLst/>
          </a:prstGeom>
          <a:noFill/>
          <a:ln>
            <a:solidFill>
              <a:schemeClr val="tx1"/>
            </a:solidFill>
          </a:ln>
        </p:spPr>
        <p:txBody>
          <a:bodyPr wrap="square" rtlCol="0">
            <a:spAutoFit/>
          </a:bodyPr>
          <a:lstStyle/>
          <a:p>
            <a:pPr marL="0" marR="0" lvl="0" indent="0" algn="ctr" defTabSz="514325" rtl="0" eaLnBrk="1" fontAlgn="base" latinLnBrk="0" hangingPunct="1">
              <a:lnSpc>
                <a:spcPct val="85000"/>
              </a:lnSpc>
              <a:spcBef>
                <a:spcPct val="0"/>
              </a:spcBef>
              <a:spcAft>
                <a:spcPct val="0"/>
              </a:spcAft>
              <a:buClrTx/>
              <a:buSzTx/>
              <a:buFontTx/>
              <a:buNone/>
              <a:tabLst/>
              <a:defRPr/>
            </a:pPr>
            <a:r>
              <a:rPr kumimoji="0" lang="en-GB" sz="1200" b="1" i="0" u="none" strike="noStrike" kern="1200" cap="none" spc="0" normalizeH="0" baseline="0" noProof="0">
                <a:ln>
                  <a:noFill/>
                </a:ln>
                <a:solidFill>
                  <a:srgbClr val="000000"/>
                </a:solidFill>
                <a:effectLst/>
                <a:uLnTx/>
                <a:uFillTx/>
                <a:latin typeface="Arial" charset="0"/>
                <a:ea typeface="ＭＳ Ｐゴシック" charset="0"/>
                <a:cs typeface="+mn-cs"/>
              </a:rPr>
              <a:t>Satellite data from MSG-SEVIRI</a:t>
            </a:r>
          </a:p>
          <a:p>
            <a:pPr marL="0" marR="0" lvl="0" indent="0" algn="l" defTabSz="514325" rtl="0" eaLnBrk="1" fontAlgn="base" latinLnBrk="0" hangingPunct="1">
              <a:lnSpc>
                <a:spcPct val="85000"/>
              </a:lnSpc>
              <a:spcBef>
                <a:spcPct val="0"/>
              </a:spcBef>
              <a:spcAft>
                <a:spcPct val="0"/>
              </a:spcAft>
              <a:buClrTx/>
              <a:buSzTx/>
              <a:buFontTx/>
              <a:buNone/>
              <a:tabLst/>
              <a:defRPr/>
            </a:pPr>
            <a:endParaRPr kumimoji="0" lang="en-GB" sz="1200" b="0" i="0" u="sng" strike="noStrike" kern="1200" cap="none" spc="0" normalizeH="0" baseline="0" noProof="0">
              <a:ln>
                <a:noFill/>
              </a:ln>
              <a:solidFill>
                <a:srgbClr val="000000"/>
              </a:solidFill>
              <a:effectLst/>
              <a:uLnTx/>
              <a:uFillTx/>
              <a:latin typeface="Arial" charset="0"/>
              <a:ea typeface="ＭＳ Ｐゴシック" charset="0"/>
              <a:cs typeface="+mn-cs"/>
            </a:endParaRPr>
          </a:p>
          <a:p>
            <a:pPr marL="72000" marR="0" lvl="0" indent="-72000" algn="l" defTabSz="514325" rtl="0" eaLnBrk="1" fontAlgn="base" latinLnBrk="0" hangingPunct="1">
              <a:lnSpc>
                <a:spcPct val="85000"/>
              </a:lnSpc>
              <a:spcBef>
                <a:spcPct val="0"/>
              </a:spcBef>
              <a:spcAft>
                <a:spcPct val="0"/>
              </a:spcAft>
              <a:buClrTx/>
              <a:buSzTx/>
              <a:buFont typeface="Arial" panose="020B0604020202020204" pitchFamily="34" charset="0"/>
              <a:buChar char="•"/>
              <a:tabLst/>
              <a:defRPr/>
            </a:pPr>
            <a:r>
              <a:rPr kumimoji="0" lang="en-GB" sz="1200" b="0" i="0" u="none" strike="noStrike" kern="1200" cap="none" spc="0" normalizeH="0" baseline="0" noProof="0">
                <a:ln>
                  <a:noFill/>
                </a:ln>
                <a:solidFill>
                  <a:srgbClr val="000000"/>
                </a:solidFill>
                <a:effectLst/>
                <a:uLnTx/>
                <a:uFillTx/>
                <a:latin typeface="Arial" charset="0"/>
                <a:ea typeface="ＭＳ Ｐゴシック" charset="0"/>
                <a:cs typeface="+mn-cs"/>
              </a:rPr>
              <a:t>H SAF daily snow cover product</a:t>
            </a:r>
          </a:p>
          <a:p>
            <a:pPr marL="72000" marR="0" lvl="0" indent="-72000" algn="l" defTabSz="514325" rtl="0" eaLnBrk="1" fontAlgn="base" latinLnBrk="0" hangingPunct="1">
              <a:lnSpc>
                <a:spcPct val="85000"/>
              </a:lnSpc>
              <a:spcBef>
                <a:spcPct val="0"/>
              </a:spcBef>
              <a:spcAft>
                <a:spcPct val="0"/>
              </a:spcAft>
              <a:buClrTx/>
              <a:buSzTx/>
              <a:buFont typeface="Arial" panose="020B0604020202020204" pitchFamily="34" charset="0"/>
              <a:buChar char="•"/>
              <a:tabLst/>
              <a:defRPr/>
            </a:pPr>
            <a:endParaRPr lang="en-GB" sz="1200">
              <a:solidFill>
                <a:srgbClr val="000000"/>
              </a:solidFill>
              <a:latin typeface="Arial" charset="0"/>
              <a:ea typeface="ＭＳ Ｐゴシック" charset="0"/>
            </a:endParaRPr>
          </a:p>
          <a:p>
            <a:pPr marL="72000" marR="0" lvl="0" indent="-72000" algn="l" defTabSz="514325" rtl="0" eaLnBrk="1" fontAlgn="base" latinLnBrk="0" hangingPunct="1">
              <a:lnSpc>
                <a:spcPct val="85000"/>
              </a:lnSpc>
              <a:spcBef>
                <a:spcPct val="0"/>
              </a:spcBef>
              <a:spcAft>
                <a:spcPct val="0"/>
              </a:spcAft>
              <a:buClrTx/>
              <a:buSzTx/>
              <a:buFont typeface="Arial" panose="020B0604020202020204" pitchFamily="34" charset="0"/>
              <a:buChar char="•"/>
              <a:tabLst/>
              <a:defRPr/>
            </a:pPr>
            <a:r>
              <a:rPr kumimoji="0" lang="en-GB" sz="1200" b="0" i="0" u="none" strike="noStrike" kern="1200" cap="none" spc="0" normalizeH="0" baseline="0" noProof="0">
                <a:ln>
                  <a:noFill/>
                </a:ln>
                <a:solidFill>
                  <a:srgbClr val="000000"/>
                </a:solidFill>
                <a:effectLst/>
                <a:uLnTx/>
                <a:uFillTx/>
                <a:latin typeface="Arial" charset="0"/>
                <a:ea typeface="ＭＳ Ｐゴシック" charset="0"/>
                <a:cs typeface="+mn-cs"/>
              </a:rPr>
              <a:t>Once per day</a:t>
            </a:r>
            <a:endParaRPr kumimoji="0" lang="en-GB" sz="900" b="0" i="0" u="none" strike="noStrike" kern="1200" cap="none" spc="0" normalizeH="0" baseline="0" noProof="0">
              <a:ln>
                <a:noFill/>
              </a:ln>
              <a:solidFill>
                <a:srgbClr val="000000"/>
              </a:solidFill>
              <a:effectLst/>
              <a:uLnTx/>
              <a:uFillTx/>
              <a:latin typeface="Arial" charset="0"/>
              <a:ea typeface="ＭＳ Ｐゴシック" charset="0"/>
              <a:cs typeface="+mn-cs"/>
            </a:endParaRPr>
          </a:p>
          <a:p>
            <a:pPr marL="0" marR="0" lvl="0" indent="0" algn="l" defTabSz="514325" rtl="0" eaLnBrk="1" fontAlgn="base" latinLnBrk="0" hangingPunct="1">
              <a:lnSpc>
                <a:spcPct val="85000"/>
              </a:lnSpc>
              <a:spcBef>
                <a:spcPct val="0"/>
              </a:spcBef>
              <a:spcAft>
                <a:spcPct val="0"/>
              </a:spcAft>
              <a:buClrTx/>
              <a:buSzTx/>
              <a:buFontTx/>
              <a:buNone/>
              <a:tabLst/>
              <a:defRPr/>
            </a:pPr>
            <a:endParaRPr kumimoji="0" lang="en-GB" sz="900" b="0" i="0" u="none" strike="noStrike" kern="1200" cap="none" spc="0" normalizeH="0" baseline="0" noProof="0">
              <a:ln>
                <a:noFill/>
              </a:ln>
              <a:solidFill>
                <a:srgbClr val="000000"/>
              </a:solidFill>
              <a:effectLst/>
              <a:uLnTx/>
              <a:uFillTx/>
              <a:latin typeface="Arial" charset="0"/>
              <a:ea typeface="ＭＳ Ｐゴシック" charset="0"/>
              <a:cs typeface="+mn-cs"/>
            </a:endParaRPr>
          </a:p>
        </p:txBody>
      </p:sp>
      <p:sp>
        <p:nvSpPr>
          <p:cNvPr id="15" name="Subtitle 2">
            <a:extLst>
              <a:ext uri="{FF2B5EF4-FFF2-40B4-BE49-F238E27FC236}">
                <a16:creationId xmlns:a16="http://schemas.microsoft.com/office/drawing/2014/main" id="{54D71412-7DA0-44E3-B5AF-54471EEEDA79}"/>
              </a:ext>
            </a:extLst>
          </p:cNvPr>
          <p:cNvSpPr txBox="1">
            <a:spLocks/>
          </p:cNvSpPr>
          <p:nvPr/>
        </p:nvSpPr>
        <p:spPr>
          <a:xfrm>
            <a:off x="1261894" y="607456"/>
            <a:ext cx="1409098" cy="304764"/>
          </a:xfrm>
          <a:prstGeom prst="roundRect">
            <a:avLst/>
          </a:prstGeom>
          <a:solidFill>
            <a:srgbClr val="CCFF33">
              <a:lumMod val="20000"/>
              <a:lumOff val="80000"/>
            </a:srgbClr>
          </a:solidFill>
          <a:ln w="25400" cap="flat" cmpd="sng" algn="ctr">
            <a:solidFill>
              <a:srgbClr val="9CA299"/>
            </a:solidFill>
            <a:prstDash val="solid"/>
          </a:ln>
          <a:effectLst/>
        </p:spPr>
        <p:txBody>
          <a:bodyPr wrap="square" rtlCol="0">
            <a:spAutoFit/>
          </a:bodyPr>
          <a:lstStyle/>
          <a:p>
            <a:pPr marL="0" marR="0" lvl="0" indent="0" algn="ctr" defTabSz="514325" rtl="0" eaLnBrk="0" fontAlgn="base" latinLnBrk="0" hangingPunct="0">
              <a:lnSpc>
                <a:spcPct val="85000"/>
              </a:lnSpc>
              <a:spcBef>
                <a:spcPct val="0"/>
              </a:spcBef>
              <a:spcAft>
                <a:spcPct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a:ea typeface="+mn-ea"/>
                <a:cs typeface="+mn-cs"/>
              </a:rPr>
              <a:t>Observations</a:t>
            </a:r>
          </a:p>
        </p:txBody>
      </p:sp>
      <p:sp>
        <p:nvSpPr>
          <p:cNvPr id="16" name="TextBox 15">
            <a:extLst>
              <a:ext uri="{FF2B5EF4-FFF2-40B4-BE49-F238E27FC236}">
                <a16:creationId xmlns:a16="http://schemas.microsoft.com/office/drawing/2014/main" id="{AC2542FD-3021-4B07-B6C9-FD6A557B4D8E}"/>
              </a:ext>
            </a:extLst>
          </p:cNvPr>
          <p:cNvSpPr txBox="1"/>
          <p:nvPr/>
        </p:nvSpPr>
        <p:spPr>
          <a:xfrm>
            <a:off x="5971879" y="1404704"/>
            <a:ext cx="1251282" cy="709982"/>
          </a:xfrm>
          <a:prstGeom prst="roundRect">
            <a:avLst/>
          </a:prstGeom>
          <a:solidFill>
            <a:schemeClr val="accent1">
              <a:lumMod val="20000"/>
              <a:lumOff val="80000"/>
            </a:schemeClr>
          </a:solidFill>
          <a:ln w="25400" cap="flat" cmpd="sng" algn="ctr">
            <a:solidFill>
              <a:srgbClr val="9CA299"/>
            </a:solidFill>
            <a:prstDash val="solid"/>
          </a:ln>
          <a:effectLst/>
        </p:spPr>
        <p:txBody>
          <a:bodyPr wrap="square" rtlCol="0">
            <a:spAutoFit/>
          </a:bodyPr>
          <a:lstStyle/>
          <a:p>
            <a:pPr marL="0" marR="0" lvl="0" indent="0" algn="ctr" defTabSz="514325" rtl="0" eaLnBrk="1" fontAlgn="base" latinLnBrk="0" hangingPunct="1">
              <a:lnSpc>
                <a:spcPct val="85000"/>
              </a:lnSpc>
              <a:spcBef>
                <a:spcPct val="0"/>
              </a:spcBef>
              <a:spcAft>
                <a:spcPct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a:ea typeface="+mn-ea"/>
                <a:cs typeface="+mn-cs"/>
              </a:rPr>
              <a:t>2D </a:t>
            </a:r>
          </a:p>
          <a:p>
            <a:pPr marL="0" marR="0" lvl="0" indent="0" algn="ctr" defTabSz="514325" rtl="0" eaLnBrk="1" fontAlgn="base" latinLnBrk="0" hangingPunct="1">
              <a:lnSpc>
                <a:spcPct val="85000"/>
              </a:lnSpc>
              <a:spcBef>
                <a:spcPct val="0"/>
              </a:spcBef>
              <a:spcAft>
                <a:spcPct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a:ea typeface="+mn-ea"/>
                <a:cs typeface="+mn-cs"/>
              </a:rPr>
              <a:t>Optimal Interpolation</a:t>
            </a:r>
            <a:endParaRPr kumimoji="0" lang="en-GB" sz="1600" b="0" i="0" u="none" strike="noStrike" kern="0" cap="none" spc="0" normalizeH="0" baseline="0" noProof="0">
              <a:ln>
                <a:noFill/>
              </a:ln>
              <a:solidFill>
                <a:srgbClr val="000000"/>
              </a:solidFill>
              <a:effectLst/>
              <a:uLnTx/>
              <a:uFillTx/>
              <a:latin typeface="Arial"/>
              <a:ea typeface="+mn-ea"/>
              <a:cs typeface="+mn-cs"/>
            </a:endParaRPr>
          </a:p>
        </p:txBody>
      </p:sp>
      <p:sp>
        <p:nvSpPr>
          <p:cNvPr id="17" name="Subtitle 2">
            <a:extLst>
              <a:ext uri="{FF2B5EF4-FFF2-40B4-BE49-F238E27FC236}">
                <a16:creationId xmlns:a16="http://schemas.microsoft.com/office/drawing/2014/main" id="{E7FD9BEA-0F54-44B8-9F87-8123C2A84C91}"/>
              </a:ext>
            </a:extLst>
          </p:cNvPr>
          <p:cNvSpPr txBox="1">
            <a:spLocks/>
          </p:cNvSpPr>
          <p:nvPr/>
        </p:nvSpPr>
        <p:spPr>
          <a:xfrm>
            <a:off x="7388927" y="597357"/>
            <a:ext cx="1528486" cy="507373"/>
          </a:xfrm>
          <a:prstGeom prst="roundRect">
            <a:avLst/>
          </a:prstGeom>
          <a:solidFill>
            <a:srgbClr val="CCFF33">
              <a:lumMod val="20000"/>
              <a:lumOff val="80000"/>
            </a:srgbClr>
          </a:solidFill>
          <a:ln w="25400" cap="flat" cmpd="sng" algn="ctr">
            <a:solidFill>
              <a:srgbClr val="9CA299"/>
            </a:solidFill>
            <a:prstDash val="solid"/>
          </a:ln>
          <a:effectLst/>
        </p:spPr>
        <p:txBody>
          <a:bodyPr wrap="square" rtlCol="0">
            <a:spAutoFit/>
          </a:bodyPr>
          <a:lstStyle/>
          <a:p>
            <a:pPr marL="0" marR="0" lvl="0" indent="0" algn="ctr" defTabSz="514325" rtl="0" eaLnBrk="0" fontAlgn="base" latinLnBrk="0" hangingPunct="0">
              <a:lnSpc>
                <a:spcPct val="85000"/>
              </a:lnSpc>
              <a:spcBef>
                <a:spcPct val="0"/>
              </a:spcBef>
              <a:spcAft>
                <a:spcPct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a:ea typeface="+mn-ea"/>
                <a:cs typeface="+mn-cs"/>
              </a:rPr>
              <a:t>Analysed snow amount</a:t>
            </a:r>
          </a:p>
        </p:txBody>
      </p:sp>
      <p:sp>
        <p:nvSpPr>
          <p:cNvPr id="20" name="Subtitle 2">
            <a:extLst>
              <a:ext uri="{FF2B5EF4-FFF2-40B4-BE49-F238E27FC236}">
                <a16:creationId xmlns:a16="http://schemas.microsoft.com/office/drawing/2014/main" id="{030FDEBE-8730-49C4-979B-C9B034CAEA77}"/>
              </a:ext>
            </a:extLst>
          </p:cNvPr>
          <p:cNvSpPr txBox="1">
            <a:spLocks/>
          </p:cNvSpPr>
          <p:nvPr/>
        </p:nvSpPr>
        <p:spPr>
          <a:xfrm>
            <a:off x="4072060" y="1104730"/>
            <a:ext cx="1622810" cy="1267155"/>
          </a:xfrm>
          <a:prstGeom prst="roundRect">
            <a:avLst/>
          </a:prstGeom>
          <a:solidFill>
            <a:srgbClr val="CCFF33">
              <a:lumMod val="20000"/>
              <a:lumOff val="80000"/>
            </a:srgbClr>
          </a:solidFill>
          <a:ln w="25400" cap="flat" cmpd="sng" algn="ctr">
            <a:solidFill>
              <a:srgbClr val="9CA299"/>
            </a:solidFill>
            <a:prstDash val="solid"/>
          </a:ln>
          <a:effectLst/>
        </p:spPr>
        <p:txBody>
          <a:bodyPr wrap="square" rtlCol="0">
            <a:spAutoFit/>
          </a:bodyPr>
          <a:lstStyle/>
          <a:p>
            <a:pPr marL="0" marR="0" lvl="0" indent="0" algn="ctr" defTabSz="514325" rtl="0" eaLnBrk="0" fontAlgn="base" latinLnBrk="0" hangingPunct="0">
              <a:lnSpc>
                <a:spcPct val="85000"/>
              </a:lnSpc>
              <a:spcBef>
                <a:spcPct val="0"/>
              </a:spcBef>
              <a:spcAft>
                <a:spcPct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a:ea typeface="+mn-ea"/>
                <a:cs typeface="+mn-cs"/>
              </a:rPr>
              <a:t>“Observed” snow depth</a:t>
            </a:r>
          </a:p>
          <a:p>
            <a:pPr algn="ctr" defTabSz="514325" eaLnBrk="0" fontAlgn="base" hangingPunct="0">
              <a:lnSpc>
                <a:spcPct val="85000"/>
              </a:lnSpc>
              <a:spcBef>
                <a:spcPct val="0"/>
              </a:spcBef>
              <a:spcAft>
                <a:spcPct val="0"/>
              </a:spcAft>
              <a:defRPr/>
            </a:pPr>
            <a:endParaRPr lang="en-GB" sz="1050">
              <a:solidFill>
                <a:srgbClr val="000000"/>
              </a:solidFill>
              <a:latin typeface="Arial" charset="0"/>
              <a:ea typeface="ＭＳ Ｐゴシック" charset="0"/>
            </a:endParaRPr>
          </a:p>
          <a:p>
            <a:pPr algn="ctr" defTabSz="514325" eaLnBrk="0" fontAlgn="base" hangingPunct="0">
              <a:lnSpc>
                <a:spcPct val="85000"/>
              </a:lnSpc>
              <a:spcBef>
                <a:spcPct val="0"/>
              </a:spcBef>
              <a:spcAft>
                <a:spcPct val="0"/>
              </a:spcAft>
              <a:defRPr/>
            </a:pPr>
            <a:r>
              <a:rPr lang="en-GB" sz="1000">
                <a:solidFill>
                  <a:srgbClr val="000000"/>
                </a:solidFill>
                <a:latin typeface="Arial" charset="0"/>
                <a:ea typeface="ＭＳ Ｐゴシック" charset="0"/>
              </a:rPr>
              <a:t>(0.05 m snow depth from snow-cover product where model snow-free)</a:t>
            </a:r>
          </a:p>
        </p:txBody>
      </p:sp>
      <p:pic>
        <p:nvPicPr>
          <p:cNvPr id="21" name="Picture 20">
            <a:extLst>
              <a:ext uri="{FF2B5EF4-FFF2-40B4-BE49-F238E27FC236}">
                <a16:creationId xmlns:a16="http://schemas.microsoft.com/office/drawing/2014/main" id="{EFF1F444-C108-48CA-8358-060D312A6617}"/>
              </a:ext>
            </a:extLst>
          </p:cNvPr>
          <p:cNvPicPr>
            <a:picLocks noChangeAspect="1"/>
          </p:cNvPicPr>
          <p:nvPr/>
        </p:nvPicPr>
        <p:blipFill rotWithShape="1">
          <a:blip r:embed="rId9"/>
          <a:srcRect l="20994" t="9090" r="18856" b="33567"/>
          <a:stretch/>
        </p:blipFill>
        <p:spPr>
          <a:xfrm>
            <a:off x="3952909" y="2763812"/>
            <a:ext cx="1815050" cy="1730347"/>
          </a:xfrm>
          <a:prstGeom prst="rect">
            <a:avLst/>
          </a:prstGeom>
        </p:spPr>
      </p:pic>
      <p:pic>
        <p:nvPicPr>
          <p:cNvPr id="22" name="Picture 21">
            <a:extLst>
              <a:ext uri="{FF2B5EF4-FFF2-40B4-BE49-F238E27FC236}">
                <a16:creationId xmlns:a16="http://schemas.microsoft.com/office/drawing/2014/main" id="{AAE9336B-0115-4A19-B53C-F5B5958928FB}"/>
              </a:ext>
            </a:extLst>
          </p:cNvPr>
          <p:cNvPicPr>
            <a:picLocks noChangeAspect="1"/>
          </p:cNvPicPr>
          <p:nvPr/>
        </p:nvPicPr>
        <p:blipFill>
          <a:blip r:embed="rId10"/>
          <a:stretch>
            <a:fillRect/>
          </a:stretch>
        </p:blipFill>
        <p:spPr>
          <a:xfrm>
            <a:off x="3872796" y="4543045"/>
            <a:ext cx="1975275" cy="146317"/>
          </a:xfrm>
          <a:prstGeom prst="rect">
            <a:avLst/>
          </a:prstGeom>
        </p:spPr>
      </p:pic>
      <p:sp>
        <p:nvSpPr>
          <p:cNvPr id="23" name="Subtitle 2">
            <a:extLst>
              <a:ext uri="{FF2B5EF4-FFF2-40B4-BE49-F238E27FC236}">
                <a16:creationId xmlns:a16="http://schemas.microsoft.com/office/drawing/2014/main" id="{11A4BA80-74CC-442F-A5F7-F6EDD696A229}"/>
              </a:ext>
            </a:extLst>
          </p:cNvPr>
          <p:cNvSpPr txBox="1">
            <a:spLocks/>
          </p:cNvSpPr>
          <p:nvPr/>
        </p:nvSpPr>
        <p:spPr>
          <a:xfrm>
            <a:off x="4178327" y="2498122"/>
            <a:ext cx="1379517" cy="507373"/>
          </a:xfrm>
          <a:prstGeom prst="roundRect">
            <a:avLst/>
          </a:prstGeom>
          <a:solidFill>
            <a:srgbClr val="CCFF33">
              <a:lumMod val="20000"/>
              <a:lumOff val="80000"/>
            </a:srgbClr>
          </a:solidFill>
          <a:ln w="25400" cap="flat" cmpd="sng" algn="ctr">
            <a:solidFill>
              <a:srgbClr val="9CA299"/>
            </a:solidFill>
            <a:prstDash val="solid"/>
          </a:ln>
          <a:effectLst/>
        </p:spPr>
        <p:txBody>
          <a:bodyPr wrap="square" rtlCol="0">
            <a:spAutoFit/>
          </a:bodyPr>
          <a:lstStyle/>
          <a:p>
            <a:pPr marL="0" marR="0" lvl="0" indent="0" algn="ctr" defTabSz="514325" rtl="0" eaLnBrk="0" fontAlgn="base" latinLnBrk="0" hangingPunct="0">
              <a:lnSpc>
                <a:spcPct val="85000"/>
              </a:lnSpc>
              <a:spcBef>
                <a:spcPct val="0"/>
              </a:spcBef>
              <a:spcAft>
                <a:spcPct val="0"/>
              </a:spcAft>
              <a:buClrTx/>
              <a:buSzTx/>
              <a:buFontTx/>
              <a:buNone/>
              <a:tabLst/>
              <a:defRPr/>
            </a:pPr>
            <a:r>
              <a:rPr kumimoji="0" lang="en-GB" sz="1400" b="0" i="0" u="none" strike="noStrike" kern="0" cap="none" spc="0" normalizeH="0" baseline="0" noProof="0">
                <a:ln>
                  <a:noFill/>
                </a:ln>
                <a:solidFill>
                  <a:srgbClr val="000000"/>
                </a:solidFill>
                <a:effectLst/>
                <a:uLnTx/>
                <a:uFillTx/>
                <a:latin typeface="Arial"/>
                <a:ea typeface="+mn-ea"/>
                <a:cs typeface="+mn-cs"/>
              </a:rPr>
              <a:t>Background snow amount</a:t>
            </a:r>
          </a:p>
        </p:txBody>
      </p:sp>
      <p:cxnSp>
        <p:nvCxnSpPr>
          <p:cNvPr id="25" name="Straight Arrow Connector 24">
            <a:extLst>
              <a:ext uri="{FF2B5EF4-FFF2-40B4-BE49-F238E27FC236}">
                <a16:creationId xmlns:a16="http://schemas.microsoft.com/office/drawing/2014/main" id="{78AD6405-CB8B-49A1-ADD0-2CD8E371D87F}"/>
              </a:ext>
            </a:extLst>
          </p:cNvPr>
          <p:cNvCxnSpPr>
            <a:cxnSpLocks/>
          </p:cNvCxnSpPr>
          <p:nvPr/>
        </p:nvCxnSpPr>
        <p:spPr>
          <a:xfrm>
            <a:off x="3530601" y="1455038"/>
            <a:ext cx="570020" cy="0"/>
          </a:xfrm>
          <a:prstGeom prst="straightConnector1">
            <a:avLst/>
          </a:prstGeom>
          <a:ln w="22225">
            <a:solidFill>
              <a:schemeClr val="accent1">
                <a:lumMod val="75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A9F5D21E-75EF-4969-B3CF-FDC8E4C684D6}"/>
              </a:ext>
            </a:extLst>
          </p:cNvPr>
          <p:cNvCxnSpPr>
            <a:cxnSpLocks/>
            <a:endCxn id="20" idx="1"/>
          </p:cNvCxnSpPr>
          <p:nvPr/>
        </p:nvCxnSpPr>
        <p:spPr>
          <a:xfrm flipV="1">
            <a:off x="3527922" y="1738308"/>
            <a:ext cx="544138" cy="1538966"/>
          </a:xfrm>
          <a:prstGeom prst="straightConnector1">
            <a:avLst/>
          </a:prstGeom>
          <a:ln w="22225">
            <a:solidFill>
              <a:schemeClr val="accent1">
                <a:lumMod val="75000"/>
              </a:schemeClr>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FD281316-2E9F-46AE-B7E9-EBCD2B5BDDCB}"/>
              </a:ext>
            </a:extLst>
          </p:cNvPr>
          <p:cNvCxnSpPr>
            <a:cxnSpLocks/>
            <a:stCxn id="20" idx="3"/>
          </p:cNvCxnSpPr>
          <p:nvPr/>
        </p:nvCxnSpPr>
        <p:spPr>
          <a:xfrm>
            <a:off x="5694870" y="1738308"/>
            <a:ext cx="275669" cy="1384"/>
          </a:xfrm>
          <a:prstGeom prst="straightConnector1">
            <a:avLst/>
          </a:prstGeom>
          <a:ln w="22225">
            <a:solidFill>
              <a:schemeClr val="accent1">
                <a:lumMod val="75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1796B37A-CF4D-453C-8B39-6E4F57CF67E3}"/>
              </a:ext>
            </a:extLst>
          </p:cNvPr>
          <p:cNvCxnSpPr>
            <a:cxnSpLocks/>
            <a:stCxn id="23" idx="3"/>
          </p:cNvCxnSpPr>
          <p:nvPr/>
        </p:nvCxnSpPr>
        <p:spPr>
          <a:xfrm flipV="1">
            <a:off x="5557844" y="2035354"/>
            <a:ext cx="423475" cy="716455"/>
          </a:xfrm>
          <a:prstGeom prst="straightConnector1">
            <a:avLst/>
          </a:prstGeom>
          <a:ln w="22225">
            <a:solidFill>
              <a:schemeClr val="accent1">
                <a:lumMod val="75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88DC5717-F657-4C64-B665-4194C406A408}"/>
              </a:ext>
            </a:extLst>
          </p:cNvPr>
          <p:cNvCxnSpPr>
            <a:cxnSpLocks/>
            <a:stCxn id="16" idx="3"/>
          </p:cNvCxnSpPr>
          <p:nvPr/>
        </p:nvCxnSpPr>
        <p:spPr>
          <a:xfrm>
            <a:off x="7223161" y="1759695"/>
            <a:ext cx="472365" cy="0"/>
          </a:xfrm>
          <a:prstGeom prst="straightConnector1">
            <a:avLst/>
          </a:prstGeom>
          <a:ln w="22225">
            <a:solidFill>
              <a:schemeClr val="accent1">
                <a:lumMod val="75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37C97E57-DF1E-44CD-B890-D1EEAD985832}"/>
              </a:ext>
            </a:extLst>
          </p:cNvPr>
          <p:cNvCxnSpPr>
            <a:cxnSpLocks/>
          </p:cNvCxnSpPr>
          <p:nvPr/>
        </p:nvCxnSpPr>
        <p:spPr>
          <a:xfrm>
            <a:off x="7876616" y="2521920"/>
            <a:ext cx="0" cy="843570"/>
          </a:xfrm>
          <a:prstGeom prst="straightConnector1">
            <a:avLst/>
          </a:prstGeom>
          <a:ln w="22225">
            <a:solidFill>
              <a:schemeClr val="accent1">
                <a:lumMod val="75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928386"/>
      </p:ext>
    </p:extLst>
  </p:cSld>
  <p:clrMapOvr>
    <a:masterClrMapping/>
  </p:clrMapOvr>
</p:sld>
</file>

<file path=ppt/theme/theme1.xml><?xml version="1.0" encoding="utf-8"?>
<a:theme xmlns:a="http://schemas.openxmlformats.org/drawingml/2006/main" name="Office Theme">
  <a:themeElements>
    <a:clrScheme name="Met Office">
      <a:dk1>
        <a:srgbClr val="2A2A2A"/>
      </a:dk1>
      <a:lt1>
        <a:srgbClr val="B9DC0C"/>
      </a:lt1>
      <a:dk2>
        <a:srgbClr val="2A2A2A"/>
      </a:dk2>
      <a:lt2>
        <a:srgbClr val="FFFFFF"/>
      </a:lt2>
      <a:accent1>
        <a:srgbClr val="50B9A4"/>
      </a:accent1>
      <a:accent2>
        <a:srgbClr val="007AA9"/>
      </a:accent2>
      <a:accent3>
        <a:srgbClr val="E47452"/>
      </a:accent3>
      <a:accent4>
        <a:srgbClr val="A1A0AA"/>
      </a:accent4>
      <a:accent5>
        <a:srgbClr val="FFFFFF"/>
      </a:accent5>
      <a:accent6>
        <a:srgbClr val="FFFFFF"/>
      </a:accent6>
      <a:hlink>
        <a:srgbClr val="0673F9"/>
      </a:hlink>
      <a:folHlink>
        <a:srgbClr val="6F2735"/>
      </a:folHlink>
    </a:clrScheme>
    <a:fontScheme name="Met Office">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27475344-7014-5948-8903-C9D448815512}" vid="{DBF776B3-6A43-D342-96C4-E3E3CC2631AE}"/>
    </a:ext>
  </a:extLst>
</a:theme>
</file>

<file path=ppt/theme/theme2.xml><?xml version="1.0" encoding="utf-8"?>
<a:theme xmlns:a="http://schemas.openxmlformats.org/drawingml/2006/main" name="2_Office Theme">
  <a:themeElements>
    <a:clrScheme name="Met Office">
      <a:dk1>
        <a:srgbClr val="2A2A2A"/>
      </a:dk1>
      <a:lt1>
        <a:srgbClr val="B9DC0C"/>
      </a:lt1>
      <a:dk2>
        <a:srgbClr val="2A2A2A"/>
      </a:dk2>
      <a:lt2>
        <a:srgbClr val="FFFFFF"/>
      </a:lt2>
      <a:accent1>
        <a:srgbClr val="50B9A4"/>
      </a:accent1>
      <a:accent2>
        <a:srgbClr val="007AA9"/>
      </a:accent2>
      <a:accent3>
        <a:srgbClr val="E47452"/>
      </a:accent3>
      <a:accent4>
        <a:srgbClr val="A1A0AA"/>
      </a:accent4>
      <a:accent5>
        <a:srgbClr val="FFFFFF"/>
      </a:accent5>
      <a:accent6>
        <a:srgbClr val="FFFFFF"/>
      </a:accent6>
      <a:hlink>
        <a:srgbClr val="0673F9"/>
      </a:hlink>
      <a:folHlink>
        <a:srgbClr val="6F2735"/>
      </a:folHlink>
    </a:clrScheme>
    <a:fontScheme name="Met Office">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1.Met_Office_PowerPoint_Template" id="{7314F762-6101-4FE3-AADE-E41A319C8C20}" vid="{97F9CE77-17AD-4520-8D5C-BF2E068CB05A}"/>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 Met Office PowerPoint Template">
  <a:themeElements>
    <a:clrScheme name="Met Office">
      <a:dk1>
        <a:srgbClr val="2A2A2A"/>
      </a:dk1>
      <a:lt1>
        <a:srgbClr val="B9DC0C"/>
      </a:lt1>
      <a:dk2>
        <a:srgbClr val="2A2A2A"/>
      </a:dk2>
      <a:lt2>
        <a:srgbClr val="FFFFFF"/>
      </a:lt2>
      <a:accent1>
        <a:srgbClr val="50B9A4"/>
      </a:accent1>
      <a:accent2>
        <a:srgbClr val="007AA9"/>
      </a:accent2>
      <a:accent3>
        <a:srgbClr val="E47452"/>
      </a:accent3>
      <a:accent4>
        <a:srgbClr val="A1A0AA"/>
      </a:accent4>
      <a:accent5>
        <a:srgbClr val="FFFFFF"/>
      </a:accent5>
      <a:accent6>
        <a:srgbClr val="FFFFFF"/>
      </a:accent6>
      <a:hlink>
        <a:srgbClr val="0673F9"/>
      </a:hlink>
      <a:folHlink>
        <a:srgbClr val="6F2735"/>
      </a:folHlink>
    </a:clrScheme>
    <a:fontScheme name="Met Office">
      <a:majorFont>
        <a:latin typeface="Arial"/>
        <a:ea typeface="Helvetica Light"/>
        <a:cs typeface="Helvetica Light"/>
      </a:majorFont>
      <a:minorFont>
        <a:latin typeface="Arial"/>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2">
          <a:schemeClr val="accent6"/>
        </a:lnRef>
        <a:fillRef idx="1">
          <a:schemeClr val="lt1"/>
        </a:fillRef>
        <a:effectRef idx="0">
          <a:schemeClr val="accent6"/>
        </a:effectRef>
        <a:fontRef idx="minor">
          <a:schemeClr val="dk1"/>
        </a:fontRef>
      </a:style>
    </a:spDef>
    <a:lnDef>
      <a:spPr/>
      <a:bodyPr/>
      <a:lstStyle/>
      <a:style>
        <a:lnRef idx="1">
          <a:schemeClr val="dk1"/>
        </a:lnRef>
        <a:fillRef idx="0">
          <a:schemeClr val="dk1"/>
        </a:fillRef>
        <a:effectRef idx="0">
          <a:schemeClr val="dk1"/>
        </a:effectRef>
        <a:fontRef idx="minor">
          <a:schemeClr val="tx1"/>
        </a:fontRef>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dirty="0" smtClean="0">
            <a:ln>
              <a:noFill/>
            </a:ln>
            <a:solidFill>
              <a:schemeClr val="tx1"/>
            </a:solidFill>
            <a:effectLst/>
            <a:uFillTx/>
            <a:latin typeface="+mn-lt"/>
            <a:ea typeface="+mn-ea"/>
            <a:cs typeface="+mn-cs"/>
            <a:sym typeface="Helvetica Light"/>
          </a:defRPr>
        </a:def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Presentation2" id="{3686B8A7-2420-4936-BD49-A1DDADD3263A}" vid="{10DDDDFA-9F36-4D18-8046-A8B18DFE850B}"/>
    </a:ext>
  </a:extLst>
</a:theme>
</file>

<file path=ppt/theme/theme5.xml><?xml version="1.0" encoding="utf-8"?>
<a:theme xmlns:a="http://schemas.openxmlformats.org/drawingml/2006/main" name="1_Office Theme">
  <a:themeElements>
    <a:clrScheme name="Met Office">
      <a:dk1>
        <a:srgbClr val="2A2A2A"/>
      </a:dk1>
      <a:lt1>
        <a:srgbClr val="B9DC0C"/>
      </a:lt1>
      <a:dk2>
        <a:srgbClr val="2A2A2A"/>
      </a:dk2>
      <a:lt2>
        <a:srgbClr val="FFFFFF"/>
      </a:lt2>
      <a:accent1>
        <a:srgbClr val="50B9A4"/>
      </a:accent1>
      <a:accent2>
        <a:srgbClr val="007AA9"/>
      </a:accent2>
      <a:accent3>
        <a:srgbClr val="E47452"/>
      </a:accent3>
      <a:accent4>
        <a:srgbClr val="A1A0AA"/>
      </a:accent4>
      <a:accent5>
        <a:srgbClr val="FFFFFF"/>
      </a:accent5>
      <a:accent6>
        <a:srgbClr val="FFFFFF"/>
      </a:accent6>
      <a:hlink>
        <a:srgbClr val="0673F9"/>
      </a:hlink>
      <a:folHlink>
        <a:srgbClr val="6F2735"/>
      </a:folHlink>
    </a:clrScheme>
    <a:fontScheme name="Met Office">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1C19B062-023A-40C9-A3F4-13BE4308F963}" vid="{E3889E12-D829-4549-AA70-6F580A5BA266}"/>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Folder" ma:contentTypeID="0x012000963C5F6F042EE741B2088D16BA7FF332" ma:contentTypeVersion="0" ma:contentTypeDescription="Create a new folder." ma:contentTypeScope="" ma:versionID="1299e6a18849ef1071dd8d74be0582c4">
  <xsd:schema xmlns:xsd="http://www.w3.org/2001/XMLSchema" xmlns:xs="http://www.w3.org/2001/XMLSchema" xmlns:p="http://schemas.microsoft.com/office/2006/metadata/properties" xmlns:ns1="http://schemas.microsoft.com/sharepoint/v3" targetNamespace="http://schemas.microsoft.com/office/2006/metadata/properties" ma:root="true" ma:fieldsID="16c1f134535a5987f8506c273f35564e" ns1:_="">
    <xsd:import namespace="http://schemas.microsoft.com/sharepoint/v3"/>
    <xsd:element name="properties">
      <xsd:complexType>
        <xsd:sequence>
          <xsd:element name="documentManagement">
            <xsd:complexType>
              <xsd:all>
                <xsd:element ref="ns1:ItemChildCount" minOccurs="0"/>
                <xsd:element ref="ns1:FolderChild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ItemChildCount" ma:index="3" nillable="true" ma:displayName="Item Child Count" ma:hidden="true" ma:list="Docs" ma:internalName="ItemChildCount" ma:readOnly="true" ma:showField="ItemChildCount">
      <xsd:simpleType>
        <xsd:restriction base="dms:Lookup"/>
      </xsd:simpleType>
    </xsd:element>
    <xsd:element name="FolderChildCount" ma:index="4" nillable="true" ma:displayName="Folder Child Count" ma:hidden="true" ma:list="Docs" ma:internalName="FolderChildCount" ma:readOnly="true" ma:showField="FolderChildCount">
      <xsd:simpleType>
        <xsd:restriction base="dms:Lookup"/>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ListForm</Display>
  <Edit>ListForm</Edit>
  <New>ListForm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042EA31-3A9C-4E40-8A91-0D5187FEDAEE}">
  <ds:schemaRefs>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DC7B201A-9555-4FA7-BAC5-3E67D3CFB8CA}">
  <ds:schemaRefs>
    <ds:schemaRef ds:uri="http://schemas.microsoft.com/sharepoint/v3/contenttype/forms"/>
  </ds:schemaRefs>
</ds:datastoreItem>
</file>

<file path=customXml/itemProps3.xml><?xml version="1.0" encoding="utf-8"?>
<ds:datastoreItem xmlns:ds="http://schemas.openxmlformats.org/officeDocument/2006/customXml" ds:itemID="{85CBD1F6-91C3-4A38-8FFC-56DD4FC2B3B7}">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microsoft.com/sharepoint/v3"/>
    <ds:schemaRef ds:uri="http://purl.org/dc/term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1.Met_Office_PowerPoint_Template (4)</Template>
  <TotalTime>174</TotalTime>
  <Words>1630</Words>
  <Application>Microsoft Office PowerPoint</Application>
  <PresentationFormat>On-screen Show (16:9)</PresentationFormat>
  <Paragraphs>242</Paragraphs>
  <Slides>18</Slides>
  <Notes>15</Notes>
  <HiddenSlides>0</HiddenSlides>
  <MMClips>0</MMClips>
  <ScaleCrop>false</ScaleCrop>
  <HeadingPairs>
    <vt:vector size="6" baseType="variant">
      <vt:variant>
        <vt:lpstr>Fonts Used</vt:lpstr>
      </vt:variant>
      <vt:variant>
        <vt:i4>5</vt:i4>
      </vt:variant>
      <vt:variant>
        <vt:lpstr>Theme</vt:lpstr>
      </vt:variant>
      <vt:variant>
        <vt:i4>5</vt:i4>
      </vt:variant>
      <vt:variant>
        <vt:lpstr>Slide Titles</vt:lpstr>
      </vt:variant>
      <vt:variant>
        <vt:i4>18</vt:i4>
      </vt:variant>
    </vt:vector>
  </HeadingPairs>
  <TitlesOfParts>
    <vt:vector size="28" baseType="lpstr">
      <vt:lpstr>Arial</vt:lpstr>
      <vt:lpstr>Calibri</vt:lpstr>
      <vt:lpstr>Calibri Light</vt:lpstr>
      <vt:lpstr>Cambria Math</vt:lpstr>
      <vt:lpstr>Times New Roman</vt:lpstr>
      <vt:lpstr>Office Theme</vt:lpstr>
      <vt:lpstr>2_Office Theme</vt:lpstr>
      <vt:lpstr>Custom Design</vt:lpstr>
      <vt:lpstr>1 Met Office PowerPoint Template</vt:lpstr>
      <vt:lpstr>1_Office Theme</vt:lpstr>
      <vt:lpstr>Met Office LSDA</vt:lpstr>
      <vt:lpstr>Outline</vt:lpstr>
      <vt:lpstr>PowerPoint Presentation</vt:lpstr>
      <vt:lpstr>Processing ASCAT Soil Wetness  </vt:lpstr>
      <vt:lpstr>PowerPoint Presentation</vt:lpstr>
      <vt:lpstr>ASCAT Soil wetness in urban areas</vt:lpstr>
      <vt:lpstr>Spurious ASCAT increments for frozen soil</vt:lpstr>
      <vt:lpstr>PowerPoint Presentation</vt:lpstr>
      <vt:lpstr>Snow DA for the UK</vt:lpstr>
      <vt:lpstr>Anomalous snow cover in H SAF product</vt:lpstr>
      <vt:lpstr>Global snow depth reports</vt:lpstr>
      <vt:lpstr>LFRic and the unstructured grid</vt:lpstr>
      <vt:lpstr>  Cell Surface Area C1048 </vt:lpstr>
      <vt:lpstr>Adapt SURF to work for UM and LFRic: Moving to an unstructured grid</vt:lpstr>
      <vt:lpstr>PowerPoint Presentation</vt:lpstr>
      <vt:lpstr>PowerPoint Presentation</vt:lpstr>
      <vt:lpstr>Planning the new JEDI-based LSDA system</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Cristina Charlton-Perez</dc:creator>
  <cp:lastModifiedBy>Cristina Charlton-Perez</cp:lastModifiedBy>
  <cp:revision>1</cp:revision>
  <dcterms:created xsi:type="dcterms:W3CDTF">2023-05-05T10:12:52Z</dcterms:created>
  <dcterms:modified xsi:type="dcterms:W3CDTF">2023-06-06T08:21:48Z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0x012000963C5F6F042EE741B2088D16BA7FF332</vt:lpwstr>
  </property>
  <property fmtid="{D5CDD505-2E9C-101B-9397-08002B2CF9AE}" pid="3" name="Order">
    <vt:r8>4814700</vt:r8>
  </property>
  <property fmtid="{D5CDD505-2E9C-101B-9397-08002B2CF9AE}" pid="4" name="xd_Signature">
    <vt:bool>false</vt:bool>
  </property>
  <property fmtid="{D5CDD505-2E9C-101B-9397-08002B2CF9AE}" pid="5" name="xd_ProgID">
    <vt:lpwstr/>
  </property>
  <property fmtid="{D5CDD505-2E9C-101B-9397-08002B2CF9AE}" pid="6" name="ComplianceAssetId">
    <vt:lpwstr/>
  </property>
  <property fmtid="{D5CDD505-2E9C-101B-9397-08002B2CF9AE}" pid="7" name="TemplateUrl">
    <vt:lpwstr/>
  </property>
</Properties>
</file>