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58E80A1-1F5F-45E4-8CFB-484D8845EDAA}" v="1" dt="2023-01-05T10:36:26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2" d="100"/>
          <a:sy n="62" d="100"/>
        </p:scale>
        <p:origin x="40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12" Type="http://schemas.openxmlformats.org/officeDocument/2006/relationships/customXml" Target="../customXml/item4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11" Type="http://schemas.openxmlformats.org/officeDocument/2006/relationships/customXml" Target="../customXml/item3.xml"/><Relationship Id="rId5" Type="http://schemas.openxmlformats.org/officeDocument/2006/relationships/theme" Target="theme/theme1.xml"/><Relationship Id="rId10" Type="http://schemas.openxmlformats.org/officeDocument/2006/relationships/customXml" Target="../customXml/item2.xml"/><Relationship Id="rId4" Type="http://schemas.openxmlformats.org/officeDocument/2006/relationships/viewProps" Target="viewProps.xml"/><Relationship Id="rId9" Type="http://schemas.openxmlformats.org/officeDocument/2006/relationships/customXml" Target="../customXml/item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rtz Francoise" userId="a5246189-287b-426c-8b7a-df1401f4dae6" providerId="ADAL" clId="{558E80A1-1F5F-45E4-8CFB-484D8845EDAA}"/>
    <pc:docChg chg="custSel modSld">
      <pc:chgData name="Mertz Francoise" userId="a5246189-287b-426c-8b7a-df1401f4dae6" providerId="ADAL" clId="{558E80A1-1F5F-45E4-8CFB-484D8845EDAA}" dt="2023-01-05T10:36:26.166" v="2"/>
      <pc:docMkLst>
        <pc:docMk/>
      </pc:docMkLst>
      <pc:sldChg chg="addSp delSp modSp mod">
        <pc:chgData name="Mertz Francoise" userId="a5246189-287b-426c-8b7a-df1401f4dae6" providerId="ADAL" clId="{558E80A1-1F5F-45E4-8CFB-484D8845EDAA}" dt="2023-01-05T10:36:26.166" v="2"/>
        <pc:sldMkLst>
          <pc:docMk/>
          <pc:sldMk cId="3652925152" sldId="256"/>
        </pc:sldMkLst>
        <pc:spChg chg="del">
          <ac:chgData name="Mertz Francoise" userId="a5246189-287b-426c-8b7a-df1401f4dae6" providerId="ADAL" clId="{558E80A1-1F5F-45E4-8CFB-484D8845EDAA}" dt="2023-01-05T10:36:15.146" v="0" actId="478"/>
          <ac:spMkLst>
            <pc:docMk/>
            <pc:sldMk cId="3652925152" sldId="256"/>
            <ac:spMk id="2" creationId="{606B7DD1-965A-9389-6FB2-F510781C3AFA}"/>
          </ac:spMkLst>
        </pc:spChg>
        <pc:spChg chg="del">
          <ac:chgData name="Mertz Francoise" userId="a5246189-287b-426c-8b7a-df1401f4dae6" providerId="ADAL" clId="{558E80A1-1F5F-45E4-8CFB-484D8845EDAA}" dt="2023-01-05T10:36:16.904" v="1" actId="478"/>
          <ac:spMkLst>
            <pc:docMk/>
            <pc:sldMk cId="3652925152" sldId="256"/>
            <ac:spMk id="3" creationId="{19744063-48B6-A75A-8142-4AA70697E3AF}"/>
          </ac:spMkLst>
        </pc:spChg>
        <pc:picChg chg="add mod">
          <ac:chgData name="Mertz Francoise" userId="a5246189-287b-426c-8b7a-df1401f4dae6" providerId="ADAL" clId="{558E80A1-1F5F-45E4-8CFB-484D8845EDAA}" dt="2023-01-05T10:36:26.166" v="2"/>
          <ac:picMkLst>
            <pc:docMk/>
            <pc:sldMk cId="3652925152" sldId="256"/>
            <ac:picMk id="5" creationId="{1D75F2BA-2988-5217-C511-8670720C94E8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A4AAA4A-9076-426B-8396-6557EA1BDE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9255B89-51B4-3053-943C-936ACFC6F6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6C72DCB-A4EF-F05D-10C7-44CA1FA2D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DC8BD-1BC6-4DB3-A55C-149647C5E02A}" type="datetimeFigureOut">
              <a:rPr lang="fr-FR" smtClean="0"/>
              <a:t>05/01/2023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4859DB0-45B6-EE4C-3CB5-9552F5B4A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4612AA2-D66A-844A-D386-9C2A2D37E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1FC24-017D-46E7-9E9A-F3C4F81333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3734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284F59-9A23-4BF2-5E4D-77460D218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C953A1B-9611-C038-0E0D-505402E4BE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9C47757-C6A8-23FB-A82E-AA69A4C6D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DC8BD-1BC6-4DB3-A55C-149647C5E02A}" type="datetimeFigureOut">
              <a:rPr lang="fr-FR" smtClean="0"/>
              <a:t>05/01/2023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67D0C4C-0AC4-C871-A5AA-2E102F17B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467D927-2B11-F479-71F0-CC29B1E4E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1FC24-017D-46E7-9E9A-F3C4F81333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8326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55BA2C1-9D75-E6A1-524C-501AE84997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96E8294-2FEC-35F7-65E9-A2DA43C86B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16FAA3C-B37F-7596-2749-1722FF099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DC8BD-1BC6-4DB3-A55C-149647C5E02A}" type="datetimeFigureOut">
              <a:rPr lang="fr-FR" smtClean="0"/>
              <a:t>05/01/2023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D9458DB-2093-7D18-D13F-1182B2628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3E4B9A1-D870-6A51-F6EA-84F3C288D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1FC24-017D-46E7-9E9A-F3C4F81333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3906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500C6B-C216-D478-7254-3E02BF371D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868B7F5-FBE5-F09F-B28B-DE202F96F7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DA193B1-ADCD-B9B9-0FC3-3D19760C3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DC8BD-1BC6-4DB3-A55C-149647C5E02A}" type="datetimeFigureOut">
              <a:rPr lang="fr-FR" smtClean="0"/>
              <a:t>05/01/2023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E010638-891C-24F2-A9A2-61FCCCE35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43CDD78-DC3D-B9CB-1347-25BAE1C5C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1FC24-017D-46E7-9E9A-F3C4F81333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9738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F08186-7FC5-6F91-72F3-2363491E2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5A6DABD-3B9F-2EB1-67E0-9CB5B898A9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304B5A2-8370-A490-A242-0060C0497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DC8BD-1BC6-4DB3-A55C-149647C5E02A}" type="datetimeFigureOut">
              <a:rPr lang="fr-FR" smtClean="0"/>
              <a:t>05/01/2023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B0ED2CF-8391-B08B-CA8E-037849FBC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BC9B16A-28D5-18B9-EDB6-114897812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1FC24-017D-46E7-9E9A-F3C4F81333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4181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0386C8-C9A3-FD87-923F-15AAE8CBC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6F2F58F-9C2D-CFA7-70D8-679647C4D8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4AD81E8-338C-2EC7-9488-5CB2A3A0FE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E7708CC-3C42-EA5C-597D-08F51E083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DC8BD-1BC6-4DB3-A55C-149647C5E02A}" type="datetimeFigureOut">
              <a:rPr lang="fr-FR" smtClean="0"/>
              <a:t>05/01/2023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A54441F-11E9-3513-C78F-2090AE09A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631A639-ED5C-CBD0-4EF1-113D32A0A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1FC24-017D-46E7-9E9A-F3C4F81333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5766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160F6B-85DD-7DA6-939A-5F76B20D2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ACA499C-CCA0-4A97-DB61-2C3F5002E8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E7930A7-E6F1-CE3C-0F37-0AD69DA86A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616D253-B580-8E9E-0BDB-E252DEBEE6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782C2D6-28E6-0C5A-5004-1E7D6AE781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B2F778F-61B0-93B1-462D-6432AB04A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DC8BD-1BC6-4DB3-A55C-149647C5E02A}" type="datetimeFigureOut">
              <a:rPr lang="fr-FR" smtClean="0"/>
              <a:t>05/01/2023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BE4D3C1-C7EA-8725-76F8-A4691D3ED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7D425D4-54C6-0228-58D2-A31DB236B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1FC24-017D-46E7-9E9A-F3C4F81333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0236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C2018A-DB01-BF12-DC8B-9E30850F6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D9AB3CE-FE32-72A5-1581-9C31FAA86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DC8BD-1BC6-4DB3-A55C-149647C5E02A}" type="datetimeFigureOut">
              <a:rPr lang="fr-FR" smtClean="0"/>
              <a:t>05/01/2023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A1FF48A-F090-D625-29CC-8F10D295E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9D97C41-61F2-2254-B915-12D6E8529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1FC24-017D-46E7-9E9A-F3C4F81333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7812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57059DB-0B03-E805-B987-355CF7158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DC8BD-1BC6-4DB3-A55C-149647C5E02A}" type="datetimeFigureOut">
              <a:rPr lang="fr-FR" smtClean="0"/>
              <a:t>05/01/2023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9CAA9C3-E042-FA8B-9206-6473E1B6B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2CF72FB-D9D1-BF70-6D3C-86F870E01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1FC24-017D-46E7-9E9A-F3C4F81333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5880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DCF66D2-FC1B-5044-D80F-3AD4B31DA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FE97328-FB80-9B65-98B7-5B2E7CD12E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210EF79-BB43-943D-3B44-CA3DB49572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BEED94B-A6E7-A289-3707-F05902908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DC8BD-1BC6-4DB3-A55C-149647C5E02A}" type="datetimeFigureOut">
              <a:rPr lang="fr-FR" smtClean="0"/>
              <a:t>05/01/2023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A703661-8DEE-DA42-3C59-366A407FD8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0462741-3856-29A4-DAF8-32BD44912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1FC24-017D-46E7-9E9A-F3C4F81333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349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489BB5-3C5C-7718-F172-B8D61DB6E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FC068B7-B0EF-5ECD-308F-79EC5F033F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A9CCDA5-EC4A-8FE9-0F51-958C690B65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0BF0AD2-1D17-AC87-8F6A-D87FC84C4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DC8BD-1BC6-4DB3-A55C-149647C5E02A}" type="datetimeFigureOut">
              <a:rPr lang="fr-FR" smtClean="0"/>
              <a:t>05/01/2023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3B840BA-3A7C-D73B-17AF-A4DE3225C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1182E78-2377-2C79-660A-1F5BF3125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1FC24-017D-46E7-9E9A-F3C4F81333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7341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3824E37-2EB4-0BD7-182E-3DC61A095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AD117E4-D5B4-1724-596C-26D9777124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D75DC8B-0A9E-5186-3DA4-C7E1BB2A04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0DC8BD-1BC6-4DB3-A55C-149647C5E02A}" type="datetimeFigureOut">
              <a:rPr lang="fr-FR" smtClean="0"/>
              <a:t>05/01/2023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DB56B78-096C-6F8D-F431-200DA7DC88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90F3397-8805-1A24-71F3-6F2BAF3525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C1FC24-017D-46E7-9E9A-F3C4F81333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4393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1D75F2BA-2988-5217-C511-8670720C94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0"/>
            <a:ext cx="96012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92515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CLS_template" ma:contentTypeID="0x0101002A34820C9AE38A4B983A019663E0D3BE01004B08C9BD54FB7D4F85E2692712ADB227" ma:contentTypeVersion="56" ma:contentTypeDescription="" ma:contentTypeScope="" ma:versionID="26ab5b5ab4bfd7fba2d103d8ea070169">
  <xsd:schema xmlns:xsd="http://www.w3.org/2001/XMLSchema" xmlns:xs="http://www.w3.org/2001/XMLSchema" xmlns:p="http://schemas.microsoft.com/office/2006/metadata/properties" xmlns:ns1="http://schemas.microsoft.com/sharepoint/v3" xmlns:ns2="d2705f95-620a-466e-a8ca-583198e37008" xmlns:ns3="http://schemas.microsoft.com/sharepoint/v3/fields" targetNamespace="http://schemas.microsoft.com/office/2006/metadata/properties" ma:root="true" ma:fieldsID="c48904aac747d2bae25eb18293564ee2" ns1:_="" ns2:_="" ns3:_="">
    <xsd:import namespace="http://schemas.microsoft.com/sharepoint/v3"/>
    <xsd:import namespace="d2705f95-620a-466e-a8ca-583198e37008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Reference" minOccurs="0"/>
                <xsd:element ref="ns2:Issue_x0020_Date" minOccurs="0"/>
                <xsd:element ref="ns3:_ResourceType" minOccurs="0"/>
                <xsd:element ref="ns2:Issue" minOccurs="0"/>
                <xsd:element ref="ns1:Language" minOccurs="0"/>
                <xsd:element ref="ns2:Confidentiality_x0020_classes" minOccurs="0"/>
                <xsd:element ref="ns1:Compan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Language" ma:index="12" nillable="true" ma:displayName="Language" ma:default="English" ma:internalName="Language">
      <xsd:simpleType>
        <xsd:union memberTypes="dms:Text">
          <xsd:simpleType>
            <xsd:restriction base="dms:Choice">
              <xsd:enumeration value="Arabic (Saudi Arabia)"/>
              <xsd:enumeration value="Bulgarian (Bulgaria)"/>
              <xsd:enumeration value="Chinese (Hong Kong S.A.R.)"/>
              <xsd:enumeration value="Chinese (China)"/>
              <xsd:enumeration value="Chinese (Taiwan)"/>
              <xsd:enumeration value="Croatian (Croatia)"/>
              <xsd:enumeration value="Czech (Czech Republic)"/>
              <xsd:enumeration value="Danish (Denmark)"/>
              <xsd:enumeration value="Dutch (Netherlands)"/>
              <xsd:enumeration value="English"/>
              <xsd:enumeration value="Estonian (Estonia)"/>
              <xsd:enumeration value="Finnish (Finland)"/>
              <xsd:enumeration value="French (France)"/>
              <xsd:enumeration value="German (Germany)"/>
              <xsd:enumeration value="Greek (Greece)"/>
              <xsd:enumeration value="Hebrew (Israel)"/>
              <xsd:enumeration value="Hindi (India)"/>
              <xsd:enumeration value="Hungarian (Hungary)"/>
              <xsd:enumeration value="Indonesian (Indonesia)"/>
              <xsd:enumeration value="Italian (Italy)"/>
              <xsd:enumeration value="Japanese (Japan)"/>
              <xsd:enumeration value="Korean (Korea)"/>
              <xsd:enumeration value="Latvian (Latvia)"/>
              <xsd:enumeration value="Lithuanian (Lithuania)"/>
              <xsd:enumeration value="Malay (Malaysia)"/>
              <xsd:enumeration value="Norwegian (Bokmal) (Norway)"/>
              <xsd:enumeration value="Polish (Poland)"/>
              <xsd:enumeration value="Portuguese (Brazil)"/>
              <xsd:enumeration value="Portuguese (Portugal)"/>
              <xsd:enumeration value="Romanian (Romania)"/>
              <xsd:enumeration value="Russian (Russia)"/>
              <xsd:enumeration value="Serbian (Latin) (Serbia)"/>
              <xsd:enumeration value="Slovak (Slovakia)"/>
              <xsd:enumeration value="Slovenian (Slovenia)"/>
              <xsd:enumeration value="Spanish (Spain)"/>
              <xsd:enumeration value="Swedish (Sweden)"/>
              <xsd:enumeration value="Thai (Thailand)"/>
              <xsd:enumeration value="Turkish (Turkey)"/>
              <xsd:enumeration value="Ukrainian (Ukraine)"/>
              <xsd:enumeration value="Urdu (Islamic Republic of Pakistan)"/>
              <xsd:enumeration value="Vietnamese (Vietnam)"/>
            </xsd:restriction>
          </xsd:simpleType>
        </xsd:union>
      </xsd:simpleType>
    </xsd:element>
    <xsd:element name="Company" ma:index="14" nillable="true" ma:displayName="Company" ma:internalName="Compan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705f95-620a-466e-a8ca-583198e37008" elementFormDefault="qualified">
    <xsd:import namespace="http://schemas.microsoft.com/office/2006/documentManagement/types"/>
    <xsd:import namespace="http://schemas.microsoft.com/office/infopath/2007/PartnerControls"/>
    <xsd:element name="Reference" ma:index="8" nillable="true" ma:displayName="Reference" ma:internalName="Reference">
      <xsd:simpleType>
        <xsd:restriction base="dms:Text">
          <xsd:maxLength value="255"/>
        </xsd:restriction>
      </xsd:simpleType>
    </xsd:element>
    <xsd:element name="Issue_x0020_Date" ma:index="9" nillable="true" ma:displayName="Issue Date" ma:format="DateOnly" ma:internalName="Issue_x0020_Date">
      <xsd:simpleType>
        <xsd:restriction base="dms:DateTime"/>
      </xsd:simpleType>
    </xsd:element>
    <xsd:element name="Issue" ma:index="11" nillable="true" ma:displayName="Issue" ma:internalName="Issue">
      <xsd:simpleType>
        <xsd:restriction base="dms:Text">
          <xsd:maxLength value="255"/>
        </xsd:restriction>
      </xsd:simpleType>
    </xsd:element>
    <xsd:element name="Confidentiality_x0020_classes" ma:index="13" nillable="true" ma:displayName="Confidentiality level" ma:default="Open/Public/Público" ma:format="Dropdown" ma:internalName="Confidentiality_x0020_classes">
      <xsd:simpleType>
        <xsd:restriction base="dms:Choice">
          <xsd:enumeration value="Open/Public/Público"/>
          <xsd:enumeration value="Internal/Interne/Interno"/>
          <xsd:enumeration value="Limited distribution/Diffusion limitée/Distribución limitada"/>
          <xsd:enumeration value="Confidential CLS/Confidentiel CLS/CLS confidencial"/>
          <xsd:enumeration value="Classified/Classifié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ResourceType" ma:index="10" nillable="true" ma:displayName="Resource Type" ma:description="A set of categories, functions, genres or aggregation levels" ma:internalName="_ResourceTyp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00ebeff9-d408-4532-8076-4450bb00c15d" ContentTypeId="0x0101002A34820C9AE38A4B983A019663E0D3BE01" PreviousValue="true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onfidentiality_x0020_classes xmlns="d2705f95-620a-466e-a8ca-583198e37008">Open/Public/Público</Confidentiality_x0020_classes>
    <Language xmlns="http://schemas.microsoft.com/sharepoint/v3">English</Language>
    <Company xmlns="http://schemas.microsoft.com/sharepoint/v3" xsi:nil="true"/>
    <Issue xmlns="d2705f95-620a-466e-a8ca-583198e37008" xsi:nil="true"/>
    <Reference xmlns="d2705f95-620a-466e-a8ca-583198e37008" xsi:nil="true"/>
    <_ResourceType xmlns="http://schemas.microsoft.com/sharepoint/v3/fields" xsi:nil="true"/>
    <Issue_x0020_Date xmlns="d2705f95-620a-466e-a8ca-583198e37008" xsi:nil="true"/>
  </documentManagement>
</p:properties>
</file>

<file path=customXml/itemProps1.xml><?xml version="1.0" encoding="utf-8"?>
<ds:datastoreItem xmlns:ds="http://schemas.openxmlformats.org/officeDocument/2006/customXml" ds:itemID="{3C49CE7E-24BD-423F-835D-DE6834422588}"/>
</file>

<file path=customXml/itemProps2.xml><?xml version="1.0" encoding="utf-8"?>
<ds:datastoreItem xmlns:ds="http://schemas.openxmlformats.org/officeDocument/2006/customXml" ds:itemID="{330C1A54-AA35-4341-A9E7-BC415C80DC89}"/>
</file>

<file path=customXml/itemProps3.xml><?xml version="1.0" encoding="utf-8"?>
<ds:datastoreItem xmlns:ds="http://schemas.openxmlformats.org/officeDocument/2006/customXml" ds:itemID="{C92A6D36-C55A-437F-B54E-44EB107A2915}"/>
</file>

<file path=customXml/itemProps4.xml><?xml version="1.0" encoding="utf-8"?>
<ds:datastoreItem xmlns:ds="http://schemas.openxmlformats.org/officeDocument/2006/customXml" ds:itemID="{1D4A9C5B-60F1-47F6-9DFF-9880B3CC1F23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Mertz Francoise</dc:creator>
  <cp:lastModifiedBy>Mertz Francoise</cp:lastModifiedBy>
  <cp:revision>1</cp:revision>
  <dcterms:created xsi:type="dcterms:W3CDTF">2023-01-05T10:35:41Z</dcterms:created>
  <dcterms:modified xsi:type="dcterms:W3CDTF">2023-01-05T10:36:32Z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0x0101002A34820C9AE38A4B983A019663E0D3BE01004B08C9BD54FB7D4F85E2692712ADB227</vt:lpwstr>
  </property>
</Properties>
</file>